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7070" r:id="rId4"/>
    <p:sldMasterId id="2147487084" r:id="rId5"/>
    <p:sldMasterId id="2147487096" r:id="rId6"/>
    <p:sldMasterId id="2147487132" r:id="rId7"/>
    <p:sldMasterId id="2147487144" r:id="rId8"/>
  </p:sldMasterIdLst>
  <p:notesMasterIdLst>
    <p:notesMasterId r:id="rId38"/>
  </p:notesMasterIdLst>
  <p:handoutMasterIdLst>
    <p:handoutMasterId r:id="rId39"/>
  </p:handoutMasterIdLst>
  <p:sldIdLst>
    <p:sldId id="1386" r:id="rId9"/>
    <p:sldId id="1544" r:id="rId10"/>
    <p:sldId id="1389" r:id="rId11"/>
    <p:sldId id="1621" r:id="rId12"/>
    <p:sldId id="1546" r:id="rId13"/>
    <p:sldId id="1359" r:id="rId14"/>
    <p:sldId id="1357" r:id="rId15"/>
    <p:sldId id="1505" r:id="rId16"/>
    <p:sldId id="1506" r:id="rId17"/>
    <p:sldId id="1590" r:id="rId18"/>
    <p:sldId id="1612" r:id="rId19"/>
    <p:sldId id="1548" r:id="rId20"/>
    <p:sldId id="1547" r:id="rId21"/>
    <p:sldId id="1508" r:id="rId22"/>
    <p:sldId id="1620" r:id="rId23"/>
    <p:sldId id="1616" r:id="rId24"/>
    <p:sldId id="1617" r:id="rId25"/>
    <p:sldId id="1589" r:id="rId26"/>
    <p:sldId id="261" r:id="rId27"/>
    <p:sldId id="266" r:id="rId28"/>
    <p:sldId id="1507" r:id="rId29"/>
    <p:sldId id="1598" r:id="rId30"/>
    <p:sldId id="1606" r:id="rId31"/>
    <p:sldId id="1352" r:id="rId32"/>
    <p:sldId id="1344" r:id="rId33"/>
    <p:sldId id="1549" r:id="rId34"/>
    <p:sldId id="1609" r:id="rId35"/>
    <p:sldId id="1610" r:id="rId36"/>
    <p:sldId id="1602" r:id="rId37"/>
  </p:sldIdLst>
  <p:sldSz cx="12192000" cy="6858000"/>
  <p:notesSz cx="6858000" cy="2066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7" name="Leela Sharma" initials="LS [95]" lastIdx="1" clrIdx="106"/>
  <p:cmAuthor id="1" name="Mike Cass" initials="MC" lastIdx="22" clrIdx="0"/>
  <p:cmAuthor id="108" name="Leela Sharma" initials="LS [96]" lastIdx="1" clrIdx="107"/>
  <p:cmAuthor id="2" name="Katrin Kraizgur" initials="KK" lastIdx="2" clrIdx="1"/>
  <p:cmAuthor id="109" name="Leela Sharma" initials="LS [97]" lastIdx="1" clrIdx="108"/>
  <p:cmAuthor id="3" name="Ambika Sharma" initials="AS" lastIdx="137" clrIdx="2"/>
  <p:cmAuthor id="110" name="Leela Sharma" initials="LS [98]" lastIdx="1" clrIdx="109"/>
  <p:cmAuthor id="4" name="Leela Sharma" initials="LS [13]" lastIdx="1" clrIdx="3"/>
  <p:cmAuthor id="111" name="Leela Sharma" initials="LS [99]" lastIdx="0" clrIdx="110"/>
  <p:cmAuthor id="5" name="Leela Sharma" initials="LS [18]" lastIdx="1" clrIdx="4"/>
  <p:cmAuthor id="112" name="Leela Sharma" initials="LS [100]" lastIdx="1" clrIdx="111"/>
  <p:cmAuthor id="6" name="Leela Sharma" initials="LS [14]" lastIdx="1" clrIdx="5"/>
  <p:cmAuthor id="113" name="Leela Sharma" initials="LS [101]" lastIdx="1" clrIdx="112"/>
  <p:cmAuthor id="7" name="Leela Sharma" initials="LS [15]" lastIdx="1" clrIdx="6"/>
  <p:cmAuthor id="114" name="Leela Sharma" initials="LS [102]" lastIdx="1" clrIdx="113"/>
  <p:cmAuthor id="8" name="Leela Sharma" initials="LS [19]" lastIdx="1" clrIdx="7"/>
  <p:cmAuthor id="115" name="Leela Sharma" initials="LS [103]" lastIdx="1" clrIdx="114"/>
  <p:cmAuthor id="9" name="Leela Sharma" initials="LS [29]" lastIdx="1" clrIdx="8"/>
  <p:cmAuthor id="116" name="Leela Sharma" initials="LS [104]" lastIdx="1" clrIdx="115"/>
  <p:cmAuthor id="10" name="Leela Sharma" initials="LS [30]" lastIdx="1" clrIdx="9"/>
  <p:cmAuthor id="117" name="Leela Sharma" initials="LS [104] [2]" lastIdx="1" clrIdx="116"/>
  <p:cmAuthor id="11" name="Leela Sharma" initials="LS [32]" lastIdx="1" clrIdx="10"/>
  <p:cmAuthor id="118" name="Leela Sharma" initials="LS [105]" lastIdx="1" clrIdx="117"/>
  <p:cmAuthor id="12" name="Leela Sharma" initials="LS [35]" lastIdx="1" clrIdx="11"/>
  <p:cmAuthor id="119" name="Leela Sharma" initials="LS [106]" lastIdx="1" clrIdx="118"/>
  <p:cmAuthor id="13" name="Leela Sharma" initials="LS" lastIdx="1" clrIdx="12"/>
  <p:cmAuthor id="120" name="Leela Sharma" initials="LS [107]" lastIdx="1" clrIdx="119"/>
  <p:cmAuthor id="14" name="Leela Sharma" initials="LS [2]" lastIdx="1" clrIdx="13"/>
  <p:cmAuthor id="121" name="Leela Sharma" initials="LS [108]" lastIdx="1" clrIdx="120"/>
  <p:cmAuthor id="15" name="Leela Sharma" initials="LS [3]" lastIdx="1" clrIdx="14"/>
  <p:cmAuthor id="122" name="Leela Sharma" initials="LS [109]" lastIdx="1" clrIdx="121"/>
  <p:cmAuthor id="16" name="Leela Sharma" initials="LS [4]" lastIdx="1" clrIdx="15"/>
  <p:cmAuthor id="123" name="Leela Sharma" initials="LS [110]" lastIdx="1" clrIdx="122"/>
  <p:cmAuthor id="17" name="Leela Sharma" initials="LS [5]" lastIdx="1" clrIdx="16"/>
  <p:cmAuthor id="124" name="Leela Sharma" initials="LS [111]" lastIdx="1" clrIdx="123"/>
  <p:cmAuthor id="18" name="Leela Sharma" initials="LS [6]" lastIdx="1" clrIdx="17"/>
  <p:cmAuthor id="125" name="Leela Sharma" initials="LS [112]" lastIdx="1" clrIdx="124"/>
  <p:cmAuthor id="19" name="Leela Sharma" initials="LS [7]" lastIdx="1" clrIdx="18"/>
  <p:cmAuthor id="126" name="Leela Sharma" initials="LS [113]" lastIdx="1" clrIdx="125"/>
  <p:cmAuthor id="20" name="Leela Sharma" initials="LS [8]" lastIdx="1" clrIdx="19"/>
  <p:cmAuthor id="127" name="Leela Sharma" initials="LS [114]" lastIdx="1" clrIdx="126"/>
  <p:cmAuthor id="21" name="Leela Sharma" initials="LS [9]" lastIdx="1" clrIdx="20"/>
  <p:cmAuthor id="128" name="Leela Sharma" initials="LS [115]" lastIdx="1" clrIdx="127"/>
  <p:cmAuthor id="22" name="Leela Sharma" initials="LS [10]" lastIdx="1" clrIdx="21"/>
  <p:cmAuthor id="129" name="Leela Sharma" initials="LS [116]" lastIdx="1" clrIdx="128"/>
  <p:cmAuthor id="23" name="Leela Sharma" initials="LS [11]" lastIdx="1" clrIdx="22"/>
  <p:cmAuthor id="130" name="Leela Sharma" initials="LS [117]" lastIdx="1" clrIdx="129"/>
  <p:cmAuthor id="24" name="Leela Sharma" initials="LS [12]" lastIdx="1" clrIdx="23"/>
  <p:cmAuthor id="131" name="Leela Sharma" initials="LS [118]" lastIdx="1" clrIdx="130"/>
  <p:cmAuthor id="25" name="Leela Sharma" initials="LS [16]" lastIdx="1" clrIdx="24"/>
  <p:cmAuthor id="132" name="Leela Sharma" initials="LS [119]" lastIdx="1" clrIdx="131"/>
  <p:cmAuthor id="26" name="Leela Sharma" initials="LS [17]" lastIdx="1" clrIdx="25"/>
  <p:cmAuthor id="133" name="Monica Lovas" initials="ML" lastIdx="2" clrIdx="132"/>
  <p:cmAuthor id="27" name="Leela Sharma" initials="LS [20]" lastIdx="1" clrIdx="26"/>
  <p:cmAuthor id="134" name="Colleen Turpin" initials="CT" lastIdx="63" clrIdx="133"/>
  <p:cmAuthor id="28" name="Leela Sharma" initials="LS [21]" lastIdx="1" clrIdx="27"/>
  <p:cmAuthor id="135" name="Leoma Kwong" initials="LK" lastIdx="13" clrIdx="134"/>
  <p:cmAuthor id="29" name="Leela Sharma" initials="LS [22]" lastIdx="1" clrIdx="28"/>
  <p:cmAuthor id="136" name="Thanh Vu" initials="TV" lastIdx="13" clrIdx="135"/>
  <p:cmAuthor id="30" name="Leela Sharma" initials="LS [23]" lastIdx="1" clrIdx="29"/>
  <p:cmAuthor id="137" name="Laura Lada-Moldovan" initials="LL" lastIdx="3" clrIdx="136"/>
  <p:cmAuthor id="31" name="Leela Sharma" initials="LS [24]" lastIdx="1" clrIdx="30"/>
  <p:cmAuthor id="138" name="Jacinthe Contant" initials="JC" lastIdx="11" clrIdx="137"/>
  <p:cmAuthor id="32" name="Leela Sharma" initials="LS [25]" lastIdx="1" clrIdx="31"/>
  <p:cmAuthor id="139" name="Lynn Stienburg" initials="LS" lastIdx="21" clrIdx="138"/>
  <p:cmAuthor id="33" name="Leela Sharma" initials="LS [26]" lastIdx="1" clrIdx="32"/>
  <p:cmAuthor id="140" name="Utilisateur Windows" initials="UW" lastIdx="4" clrIdx="139"/>
  <p:cmAuthor id="34" name="Leela Sharma" initials="LS [27]" lastIdx="1" clrIdx="33"/>
  <p:cmAuthor id="35" name="Leela Sharma" initials="LS [28]" lastIdx="1" clrIdx="34"/>
  <p:cmAuthor id="36" name="Leela Sharma" initials="LS [31]" lastIdx="1" clrIdx="35"/>
  <p:cmAuthor id="37" name="Leela Sharma" initials="LS [33]" lastIdx="1" clrIdx="36"/>
  <p:cmAuthor id="38" name="Leela Sharma" initials="LS [34]" lastIdx="1" clrIdx="37"/>
  <p:cmAuthor id="39" name="Leela Sharma" initials="LS [36]" lastIdx="1" clrIdx="38"/>
  <p:cmAuthor id="40" name="Leela Sharma" initials="LS [37]" lastIdx="1" clrIdx="39"/>
  <p:cmAuthor id="41" name="Leela Sharma" initials="LS [38]" lastIdx="1" clrIdx="40"/>
  <p:cmAuthor id="42" name="Leela Sharma" initials="LS [39]" lastIdx="1" clrIdx="41"/>
  <p:cmAuthor id="43" name="Leela Sharma" initials="LS [40]" lastIdx="1" clrIdx="42"/>
  <p:cmAuthor id="44" name="Leela Sharma" initials="LS [41]" lastIdx="1" clrIdx="43"/>
  <p:cmAuthor id="45" name="Leela Sharma" initials="LS [42]" lastIdx="1" clrIdx="44"/>
  <p:cmAuthor id="46" name="Leela Sharma" initials="LS [43]" lastIdx="1" clrIdx="45"/>
  <p:cmAuthor id="47" name="Leela Sharma" initials="LS [44]" lastIdx="1" clrIdx="46"/>
  <p:cmAuthor id="48" name="Leela Sharma" initials="LS [45]" lastIdx="1" clrIdx="47"/>
  <p:cmAuthor id="49" name="Leela Sharma" initials="LS [46]" lastIdx="1" clrIdx="48"/>
  <p:cmAuthor id="50" name="Leela Sharma" initials="LS [47]" lastIdx="1" clrIdx="49"/>
  <p:cmAuthor id="51" name="Leela Sharma" initials="LS [48]" lastIdx="1" clrIdx="50"/>
  <p:cmAuthor id="52" name="Leela Sharma" initials="LS [49]" lastIdx="1" clrIdx="51"/>
  <p:cmAuthor id="53" name="Leela Sharma" initials="LS [50]" lastIdx="1" clrIdx="52"/>
  <p:cmAuthor id="54" name="Leela Sharma" initials="LS [51]" lastIdx="1" clrIdx="53"/>
  <p:cmAuthor id="55" name="Leela Sharma" initials="LS [52]" lastIdx="1" clrIdx="54"/>
  <p:cmAuthor id="56" name="Leela Sharma" initials="LS [53]" lastIdx="1" clrIdx="55"/>
  <p:cmAuthor id="57" name="Leela Sharma" initials="LS [54]" lastIdx="1" clrIdx="56"/>
  <p:cmAuthor id="58" name="Leela Sharma" initials="LS [55]" lastIdx="1" clrIdx="57"/>
  <p:cmAuthor id="59" name="Leela Sharma" initials="LS [56]" lastIdx="1" clrIdx="58"/>
  <p:cmAuthor id="60" name="Leela Sharma" initials="LS [57]" lastIdx="1" clrIdx="59"/>
  <p:cmAuthor id="61" name="Leela Sharma" initials="LS [58]" lastIdx="1" clrIdx="60"/>
  <p:cmAuthor id="62" name="Leela Sharma" initials="LS [59]" lastIdx="1" clrIdx="61"/>
  <p:cmAuthor id="63" name="Leela Sharma" initials="LS [60]" lastIdx="1" clrIdx="62"/>
  <p:cmAuthor id="64" name="Leela Sharma" initials="LS [61]" lastIdx="1" clrIdx="63"/>
  <p:cmAuthor id="65" name="Leela Sharma" initials="LS [62]" lastIdx="1" clrIdx="64"/>
  <p:cmAuthor id="66" name="Leela Sharma" initials="LS [63]" lastIdx="1" clrIdx="65"/>
  <p:cmAuthor id="67" name="Leela Sharma" initials="LS [64]" lastIdx="1" clrIdx="66"/>
  <p:cmAuthor id="68" name="Leela Sharma" initials="LS [65]" lastIdx="1" clrIdx="67"/>
  <p:cmAuthor id="69" name="Leela Sharma" initials="LS [66]" lastIdx="1" clrIdx="68"/>
  <p:cmAuthor id="70" name="Leela Sharma" initials="LS [67]" lastIdx="1" clrIdx="69"/>
  <p:cmAuthor id="71" name="Leela Sharma" initials="LS [68]" lastIdx="1" clrIdx="70"/>
  <p:cmAuthor id="72" name="Leela Sharma" initials="LS [69]" lastIdx="1" clrIdx="71"/>
  <p:cmAuthor id="73" name="Leela Sharma" initials="LS [70]" lastIdx="1" clrIdx="72"/>
  <p:cmAuthor id="74" name="Leela Sharma" initials="LS [71]" lastIdx="1" clrIdx="73"/>
  <p:cmAuthor id="75" name="Leela Sharma" initials="LS [72]" lastIdx="1" clrIdx="74"/>
  <p:cmAuthor id="76" name="Leela Sharma" initials="LS [73]" lastIdx="1" clrIdx="75"/>
  <p:cmAuthor id="77" name="Leela Sharma" initials="LS [74]" lastIdx="1" clrIdx="76"/>
  <p:cmAuthor id="78" name="Leela Sharma" initials="LS [75]" lastIdx="1" clrIdx="77"/>
  <p:cmAuthor id="79" name="Leela Sharma" initials="LS [76]" lastIdx="1" clrIdx="78"/>
  <p:cmAuthor id="80" name="Leela Sharma" initials="LS [77]" lastIdx="1" clrIdx="79"/>
  <p:cmAuthor id="81" name="Leela Sharma" initials="LS [78]" lastIdx="1" clrIdx="80"/>
  <p:cmAuthor id="82" name="Leela Sharma" initials="LS [79]" lastIdx="1" clrIdx="81"/>
  <p:cmAuthor id="83" name="Leela Sharma" initials="LS [80]" lastIdx="1" clrIdx="82"/>
  <p:cmAuthor id="84" name="Leela Sharma" initials="LS [81]" lastIdx="1" clrIdx="83"/>
  <p:cmAuthor id="85" name="Leela Sharma" initials="LS [82]" lastIdx="1" clrIdx="84"/>
  <p:cmAuthor id="86" name="Leela Sharma" initials="LS [83]" lastIdx="1" clrIdx="85"/>
  <p:cmAuthor id="87" name="Leela Sharma" initials="LS [84]" lastIdx="1" clrIdx="86"/>
  <p:cmAuthor id="88" name="Leela Sharma" initials="LS [85]" lastIdx="1" clrIdx="87"/>
  <p:cmAuthor id="89" name="Leela Sharma" initials="LS [86]" lastIdx="1" clrIdx="88"/>
  <p:cmAuthor id="90" name="Leela Sharma" initials="LS [45] [2]" lastIdx="1" clrIdx="89"/>
  <p:cmAuthor id="91" name="Leela Sharma" initials="LS [47] [2]" lastIdx="1" clrIdx="90"/>
  <p:cmAuthor id="92" name="Leela Sharma" initials="LS [49] [2]" lastIdx="1" clrIdx="91"/>
  <p:cmAuthor id="93" name="Leela Sharma" initials="LS [44] [2]" lastIdx="1" clrIdx="92"/>
  <p:cmAuthor id="94" name="Leela Sharma" initials="LS [48] [2]" lastIdx="1" clrIdx="93"/>
  <p:cmAuthor id="95" name="Leela Sharma" initials="LS [50] [2]" lastIdx="1" clrIdx="94"/>
  <p:cmAuthor id="96" name="Leela Sharma" initials="LS [51] [2]" lastIdx="1" clrIdx="95"/>
  <p:cmAuthor id="97" name="Leela Sharma" initials="LS [52] [2]" lastIdx="1" clrIdx="96"/>
  <p:cmAuthor id="98" name="Leela Sharma" initials="LS [53] [2]" lastIdx="1" clrIdx="97"/>
  <p:cmAuthor id="99" name="Leela Sharma" initials="LS [87]" lastIdx="1" clrIdx="98"/>
  <p:cmAuthor id="100" name="Leela Sharma" initials="LS [88]" lastIdx="1" clrIdx="99"/>
  <p:cmAuthor id="101" name="Leela Sharma" initials="LS [89]" lastIdx="1" clrIdx="100"/>
  <p:cmAuthor id="102" name="Leela Sharma" initials="LS [90]" lastIdx="1" clrIdx="101"/>
  <p:cmAuthor id="103" name="Leela Sharma" initials="LS [91]" lastIdx="1" clrIdx="102"/>
  <p:cmAuthor id="104" name="Leela Sharma" initials="LS [92]" lastIdx="1" clrIdx="103"/>
  <p:cmAuthor id="105" name="Leela Sharma" initials="LS [93]" lastIdx="1" clrIdx="104"/>
  <p:cmAuthor id="106" name="Leela Sharma" initials="LS [94]" lastIdx="1" clrIdx="10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B416F"/>
    <a:srgbClr val="990000"/>
    <a:srgbClr val="A50021"/>
    <a:srgbClr val="006600"/>
    <a:srgbClr val="2C950F"/>
    <a:srgbClr val="BF110D"/>
    <a:srgbClr val="99CC00"/>
    <a:srgbClr val="3FD416"/>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B9C22B-4A03-443E-9451-C090C0EBFEC0}" v="13" dt="2019-08-12T22:41:02.2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05" autoAdjust="0"/>
  </p:normalViewPr>
  <p:slideViewPr>
    <p:cSldViewPr snapToGrid="0">
      <p:cViewPr varScale="1">
        <p:scale>
          <a:sx n="103" d="100"/>
          <a:sy n="103" d="100"/>
        </p:scale>
        <p:origin x="138" y="30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notesMaster" Target="notesMasters/notesMaster1.xml"/><Relationship Id="rId46"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commentAuthors" Target="commentAuthors.xml"/><Relationship Id="rId45"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bika Sharma" userId="57ee3b62-4182-4af9-a3fa-708b64c8c3a4" providerId="ADAL" clId="{52B9C22B-4A03-443E-9451-C090C0EBFEC0}"/>
    <pc:docChg chg="custSel delSld modSld delMainMaster modMainMaster">
      <pc:chgData name="Ambika Sharma" userId="57ee3b62-4182-4af9-a3fa-708b64c8c3a4" providerId="ADAL" clId="{52B9C22B-4A03-443E-9451-C090C0EBFEC0}" dt="2019-08-12T22:41:02.222" v="49" actId="1076"/>
      <pc:docMkLst>
        <pc:docMk/>
      </pc:docMkLst>
      <pc:sldChg chg="modSp">
        <pc:chgData name="Ambika Sharma" userId="57ee3b62-4182-4af9-a3fa-708b64c8c3a4" providerId="ADAL" clId="{52B9C22B-4A03-443E-9451-C090C0EBFEC0}" dt="2019-08-12T22:41:02.222" v="49" actId="1076"/>
        <pc:sldMkLst>
          <pc:docMk/>
          <pc:sldMk cId="0" sldId="1386"/>
        </pc:sldMkLst>
        <pc:spChg chg="mod">
          <ac:chgData name="Ambika Sharma" userId="57ee3b62-4182-4af9-a3fa-708b64c8c3a4" providerId="ADAL" clId="{52B9C22B-4A03-443E-9451-C090C0EBFEC0}" dt="2019-08-12T22:41:02.222" v="49" actId="1076"/>
          <ac:spMkLst>
            <pc:docMk/>
            <pc:sldMk cId="0" sldId="1386"/>
            <ac:spMk id="3" creationId="{AB2938F7-7AC0-45C2-B426-7A53FA306849}"/>
          </ac:spMkLst>
        </pc:spChg>
      </pc:sldChg>
      <pc:sldChg chg="modSp">
        <pc:chgData name="Ambika Sharma" userId="57ee3b62-4182-4af9-a3fa-708b64c8c3a4" providerId="ADAL" clId="{52B9C22B-4A03-443E-9451-C090C0EBFEC0}" dt="2019-08-12T21:41:55.263" v="0" actId="1076"/>
        <pc:sldMkLst>
          <pc:docMk/>
          <pc:sldMk cId="100061721" sldId="1589"/>
        </pc:sldMkLst>
        <pc:spChg chg="mod">
          <ac:chgData name="Ambika Sharma" userId="57ee3b62-4182-4af9-a3fa-708b64c8c3a4" providerId="ADAL" clId="{52B9C22B-4A03-443E-9451-C090C0EBFEC0}" dt="2019-08-12T21:41:55.263" v="0" actId="1076"/>
          <ac:spMkLst>
            <pc:docMk/>
            <pc:sldMk cId="100061721" sldId="1589"/>
            <ac:spMk id="3" creationId="{C672843C-CEF8-4092-9ABF-D5E8B357142E}"/>
          </ac:spMkLst>
        </pc:spChg>
      </pc:sldChg>
      <pc:sldChg chg="del">
        <pc:chgData name="Ambika Sharma" userId="57ee3b62-4182-4af9-a3fa-708b64c8c3a4" providerId="ADAL" clId="{52B9C22B-4A03-443E-9451-C090C0EBFEC0}" dt="2019-08-12T22:18:29.485" v="34" actId="2696"/>
        <pc:sldMkLst>
          <pc:docMk/>
          <pc:sldMk cId="4291740897" sldId="1597"/>
        </pc:sldMkLst>
      </pc:sldChg>
      <pc:sldChg chg="modSp">
        <pc:chgData name="Ambika Sharma" userId="57ee3b62-4182-4af9-a3fa-708b64c8c3a4" providerId="ADAL" clId="{52B9C22B-4A03-443E-9451-C090C0EBFEC0}" dt="2019-08-12T21:46:08.748" v="12" actId="6549"/>
        <pc:sldMkLst>
          <pc:docMk/>
          <pc:sldMk cId="1707404031" sldId="1610"/>
        </pc:sldMkLst>
        <pc:spChg chg="mod">
          <ac:chgData name="Ambika Sharma" userId="57ee3b62-4182-4af9-a3fa-708b64c8c3a4" providerId="ADAL" clId="{52B9C22B-4A03-443E-9451-C090C0EBFEC0}" dt="2019-08-12T21:46:08.748" v="12" actId="6549"/>
          <ac:spMkLst>
            <pc:docMk/>
            <pc:sldMk cId="1707404031" sldId="1610"/>
            <ac:spMk id="3" creationId="{00000000-0000-0000-0000-000000000000}"/>
          </ac:spMkLst>
        </pc:spChg>
      </pc:sldChg>
      <pc:sldChg chg="del">
        <pc:chgData name="Ambika Sharma" userId="57ee3b62-4182-4af9-a3fa-708b64c8c3a4" providerId="ADAL" clId="{52B9C22B-4A03-443E-9451-C090C0EBFEC0}" dt="2019-08-12T22:16:21.447" v="13"/>
        <pc:sldMkLst>
          <pc:docMk/>
          <pc:sldMk cId="1143625335" sldId="1621"/>
        </pc:sldMkLst>
      </pc:sldChg>
      <pc:sldChg chg="addSp delSp modSp">
        <pc:chgData name="Ambika Sharma" userId="57ee3b62-4182-4af9-a3fa-708b64c8c3a4" providerId="ADAL" clId="{52B9C22B-4A03-443E-9451-C090C0EBFEC0}" dt="2019-08-12T22:18:18.293" v="33" actId="1076"/>
        <pc:sldMkLst>
          <pc:docMk/>
          <pc:sldMk cId="2075713736" sldId="1621"/>
        </pc:sldMkLst>
        <pc:spChg chg="add del">
          <ac:chgData name="Ambika Sharma" userId="57ee3b62-4182-4af9-a3fa-708b64c8c3a4" providerId="ADAL" clId="{52B9C22B-4A03-443E-9451-C090C0EBFEC0}" dt="2019-08-12T22:17:43.076" v="29" actId="478"/>
          <ac:spMkLst>
            <pc:docMk/>
            <pc:sldMk cId="2075713736" sldId="1621"/>
            <ac:spMk id="8" creationId="{CFA24088-8190-4B9E-B1FC-E0A702617BE4}"/>
          </ac:spMkLst>
        </pc:spChg>
        <pc:spChg chg="add mod">
          <ac:chgData name="Ambika Sharma" userId="57ee3b62-4182-4af9-a3fa-708b64c8c3a4" providerId="ADAL" clId="{52B9C22B-4A03-443E-9451-C090C0EBFEC0}" dt="2019-08-12T22:18:18.293" v="33" actId="1076"/>
          <ac:spMkLst>
            <pc:docMk/>
            <pc:sldMk cId="2075713736" sldId="1621"/>
            <ac:spMk id="9" creationId="{46902E4B-D858-4AA6-8319-FB2FAA834621}"/>
          </ac:spMkLst>
        </pc:spChg>
        <pc:spChg chg="mod">
          <ac:chgData name="Ambika Sharma" userId="57ee3b62-4182-4af9-a3fa-708b64c8c3a4" providerId="ADAL" clId="{52B9C22B-4A03-443E-9451-C090C0EBFEC0}" dt="2019-08-12T22:17:30.868" v="27" actId="1076"/>
          <ac:spMkLst>
            <pc:docMk/>
            <pc:sldMk cId="2075713736" sldId="1621"/>
            <ac:spMk id="11" creationId="{A01D55D5-AD2F-4563-9061-8CAF5916E0CA}"/>
          </ac:spMkLst>
        </pc:spChg>
        <pc:spChg chg="add mod">
          <ac:chgData name="Ambika Sharma" userId="57ee3b62-4182-4af9-a3fa-708b64c8c3a4" providerId="ADAL" clId="{52B9C22B-4A03-443E-9451-C090C0EBFEC0}" dt="2019-08-12T22:18:14.813" v="32" actId="1076"/>
          <ac:spMkLst>
            <pc:docMk/>
            <pc:sldMk cId="2075713736" sldId="1621"/>
            <ac:spMk id="12" creationId="{94E0C042-F392-4DA2-A281-1908BDDFC9D6}"/>
          </ac:spMkLst>
        </pc:spChg>
        <pc:grpChg chg="add">
          <ac:chgData name="Ambika Sharma" userId="57ee3b62-4182-4af9-a3fa-708b64c8c3a4" providerId="ADAL" clId="{52B9C22B-4A03-443E-9451-C090C0EBFEC0}" dt="2019-08-12T22:17:18.492" v="26"/>
          <ac:grpSpMkLst>
            <pc:docMk/>
            <pc:sldMk cId="2075713736" sldId="1621"/>
            <ac:grpSpMk id="5" creationId="{E9C5E633-62FA-4B9F-BF8E-235A8D5E8BB0}"/>
          </ac:grpSpMkLst>
        </pc:grpChg>
      </pc:sldChg>
      <pc:sldMasterChg chg="modSldLayout">
        <pc:chgData name="Ambika Sharma" userId="57ee3b62-4182-4af9-a3fa-708b64c8c3a4" providerId="ADAL" clId="{52B9C22B-4A03-443E-9451-C090C0EBFEC0}" dt="2019-08-12T22:17:03.795" v="25" actId="478"/>
        <pc:sldMasterMkLst>
          <pc:docMk/>
          <pc:sldMasterMk cId="525181662" sldId="2147487070"/>
        </pc:sldMasterMkLst>
        <pc:sldLayoutChg chg="delSp">
          <pc:chgData name="Ambika Sharma" userId="57ee3b62-4182-4af9-a3fa-708b64c8c3a4" providerId="ADAL" clId="{52B9C22B-4A03-443E-9451-C090C0EBFEC0}" dt="2019-08-12T22:17:03.795" v="25" actId="478"/>
          <pc:sldLayoutMkLst>
            <pc:docMk/>
            <pc:sldMasterMk cId="525181662" sldId="2147487070"/>
            <pc:sldLayoutMk cId="282162126" sldId="2147487071"/>
          </pc:sldLayoutMkLst>
          <pc:picChg chg="del">
            <ac:chgData name="Ambika Sharma" userId="57ee3b62-4182-4af9-a3fa-708b64c8c3a4" providerId="ADAL" clId="{52B9C22B-4A03-443E-9451-C090C0EBFEC0}" dt="2019-08-12T22:17:03.795" v="25" actId="478"/>
            <ac:picMkLst>
              <pc:docMk/>
              <pc:sldMasterMk cId="525181662" sldId="2147487070"/>
              <pc:sldLayoutMk cId="282162126" sldId="2147487071"/>
              <ac:picMk id="3" creationId="{0DBA1C22-E09B-4892-9D44-FFC3C7C0022E}"/>
            </ac:picMkLst>
          </pc:picChg>
        </pc:sldLayoutChg>
        <pc:sldLayoutChg chg="delSp">
          <pc:chgData name="Ambika Sharma" userId="57ee3b62-4182-4af9-a3fa-708b64c8c3a4" providerId="ADAL" clId="{52B9C22B-4A03-443E-9451-C090C0EBFEC0}" dt="2019-08-12T22:17:02.243" v="24" actId="478"/>
          <pc:sldLayoutMkLst>
            <pc:docMk/>
            <pc:sldMasterMk cId="525181662" sldId="2147487070"/>
            <pc:sldLayoutMk cId="3564071012" sldId="2147487072"/>
          </pc:sldLayoutMkLst>
          <pc:spChg chg="del">
            <ac:chgData name="Ambika Sharma" userId="57ee3b62-4182-4af9-a3fa-708b64c8c3a4" providerId="ADAL" clId="{52B9C22B-4A03-443E-9451-C090C0EBFEC0}" dt="2019-08-12T22:17:02.243" v="24" actId="478"/>
            <ac:spMkLst>
              <pc:docMk/>
              <pc:sldMasterMk cId="525181662" sldId="2147487070"/>
              <pc:sldLayoutMk cId="3564071012" sldId="2147487072"/>
              <ac:spMk id="7" creationId="{F7327EF1-6806-BB4F-99E0-2FC828AA489E}"/>
            </ac:spMkLst>
          </pc:spChg>
        </pc:sldLayoutChg>
      </pc:sldMasterChg>
      <pc:sldMasterChg chg="modSldLayout">
        <pc:chgData name="Ambika Sharma" userId="57ee3b62-4182-4af9-a3fa-708b64c8c3a4" providerId="ADAL" clId="{52B9C22B-4A03-443E-9451-C090C0EBFEC0}" dt="2019-08-12T22:16:58.675" v="23" actId="478"/>
        <pc:sldMasterMkLst>
          <pc:docMk/>
          <pc:sldMasterMk cId="2818188014" sldId="2147487084"/>
        </pc:sldMasterMkLst>
        <pc:sldLayoutChg chg="delSp">
          <pc:chgData name="Ambika Sharma" userId="57ee3b62-4182-4af9-a3fa-708b64c8c3a4" providerId="ADAL" clId="{52B9C22B-4A03-443E-9451-C090C0EBFEC0}" dt="2019-08-12T22:16:58.675" v="23" actId="478"/>
          <pc:sldLayoutMkLst>
            <pc:docMk/>
            <pc:sldMasterMk cId="2818188014" sldId="2147487084"/>
            <pc:sldLayoutMk cId="3532992353" sldId="2147487085"/>
          </pc:sldLayoutMkLst>
          <pc:picChg chg="del">
            <ac:chgData name="Ambika Sharma" userId="57ee3b62-4182-4af9-a3fa-708b64c8c3a4" providerId="ADAL" clId="{52B9C22B-4A03-443E-9451-C090C0EBFEC0}" dt="2019-08-12T22:16:58.675" v="23" actId="478"/>
            <ac:picMkLst>
              <pc:docMk/>
              <pc:sldMasterMk cId="2818188014" sldId="2147487084"/>
              <pc:sldLayoutMk cId="3532992353" sldId="2147487085"/>
              <ac:picMk id="3" creationId="{44443C55-432F-4AAA-B278-406C070FCA11}"/>
            </ac:picMkLst>
          </pc:picChg>
        </pc:sldLayoutChg>
        <pc:sldLayoutChg chg="delSp">
          <pc:chgData name="Ambika Sharma" userId="57ee3b62-4182-4af9-a3fa-708b64c8c3a4" providerId="ADAL" clId="{52B9C22B-4A03-443E-9451-C090C0EBFEC0}" dt="2019-08-12T22:16:57.379" v="22" actId="478"/>
          <pc:sldLayoutMkLst>
            <pc:docMk/>
            <pc:sldMasterMk cId="2818188014" sldId="2147487084"/>
            <pc:sldLayoutMk cId="3122806886" sldId="2147487086"/>
          </pc:sldLayoutMkLst>
          <pc:spChg chg="del">
            <ac:chgData name="Ambika Sharma" userId="57ee3b62-4182-4af9-a3fa-708b64c8c3a4" providerId="ADAL" clId="{52B9C22B-4A03-443E-9451-C090C0EBFEC0}" dt="2019-08-12T22:16:57.379" v="22" actId="478"/>
            <ac:spMkLst>
              <pc:docMk/>
              <pc:sldMasterMk cId="2818188014" sldId="2147487084"/>
              <pc:sldLayoutMk cId="3122806886" sldId="2147487086"/>
              <ac:spMk id="7" creationId="{F7327EF1-6806-BB4F-99E0-2FC828AA489E}"/>
            </ac:spMkLst>
          </pc:spChg>
        </pc:sldLayoutChg>
      </pc:sldMasterChg>
      <pc:sldMasterChg chg="modSldLayout">
        <pc:chgData name="Ambika Sharma" userId="57ee3b62-4182-4af9-a3fa-708b64c8c3a4" providerId="ADAL" clId="{52B9C22B-4A03-443E-9451-C090C0EBFEC0}" dt="2019-08-12T22:16:53.299" v="21" actId="478"/>
        <pc:sldMasterMkLst>
          <pc:docMk/>
          <pc:sldMasterMk cId="834352648" sldId="2147487096"/>
        </pc:sldMasterMkLst>
        <pc:sldLayoutChg chg="delSp">
          <pc:chgData name="Ambika Sharma" userId="57ee3b62-4182-4af9-a3fa-708b64c8c3a4" providerId="ADAL" clId="{52B9C22B-4A03-443E-9451-C090C0EBFEC0}" dt="2019-08-12T22:16:53.299" v="21" actId="478"/>
          <pc:sldLayoutMkLst>
            <pc:docMk/>
            <pc:sldMasterMk cId="834352648" sldId="2147487096"/>
            <pc:sldLayoutMk cId="95774731" sldId="2147487097"/>
          </pc:sldLayoutMkLst>
          <pc:picChg chg="del">
            <ac:chgData name="Ambika Sharma" userId="57ee3b62-4182-4af9-a3fa-708b64c8c3a4" providerId="ADAL" clId="{52B9C22B-4A03-443E-9451-C090C0EBFEC0}" dt="2019-08-12T22:16:53.299" v="21" actId="478"/>
            <ac:picMkLst>
              <pc:docMk/>
              <pc:sldMasterMk cId="834352648" sldId="2147487096"/>
              <pc:sldLayoutMk cId="95774731" sldId="2147487097"/>
              <ac:picMk id="3" creationId="{4F9E8183-380A-4814-A8C2-C49FDE230E85}"/>
            </ac:picMkLst>
          </pc:picChg>
        </pc:sldLayoutChg>
        <pc:sldLayoutChg chg="delSp">
          <pc:chgData name="Ambika Sharma" userId="57ee3b62-4182-4af9-a3fa-708b64c8c3a4" providerId="ADAL" clId="{52B9C22B-4A03-443E-9451-C090C0EBFEC0}" dt="2019-08-12T22:16:51.731" v="20" actId="478"/>
          <pc:sldLayoutMkLst>
            <pc:docMk/>
            <pc:sldMasterMk cId="834352648" sldId="2147487096"/>
            <pc:sldLayoutMk cId="106971525" sldId="2147487098"/>
          </pc:sldLayoutMkLst>
          <pc:spChg chg="del">
            <ac:chgData name="Ambika Sharma" userId="57ee3b62-4182-4af9-a3fa-708b64c8c3a4" providerId="ADAL" clId="{52B9C22B-4A03-443E-9451-C090C0EBFEC0}" dt="2019-08-12T22:16:51.731" v="20" actId="478"/>
            <ac:spMkLst>
              <pc:docMk/>
              <pc:sldMasterMk cId="834352648" sldId="2147487096"/>
              <pc:sldLayoutMk cId="106971525" sldId="2147487098"/>
              <ac:spMk id="7" creationId="{F7327EF1-6806-BB4F-99E0-2FC828AA489E}"/>
            </ac:spMkLst>
          </pc:spChg>
        </pc:sldLayoutChg>
      </pc:sldMasterChg>
      <pc:sldMasterChg chg="del delSldLayout modSldLayout">
        <pc:chgData name="Ambika Sharma" userId="57ee3b62-4182-4af9-a3fa-708b64c8c3a4" providerId="ADAL" clId="{52B9C22B-4A03-443E-9451-C090C0EBFEC0}" dt="2019-08-12T22:18:29.527" v="46" actId="2696"/>
        <pc:sldMasterMkLst>
          <pc:docMk/>
          <pc:sldMasterMk cId="1456399016" sldId="2147487120"/>
        </pc:sldMasterMkLst>
        <pc:sldLayoutChg chg="delSp del">
          <pc:chgData name="Ambika Sharma" userId="57ee3b62-4182-4af9-a3fa-708b64c8c3a4" providerId="ADAL" clId="{52B9C22B-4A03-443E-9451-C090C0EBFEC0}" dt="2019-08-12T22:18:29.489" v="35" actId="2696"/>
          <pc:sldLayoutMkLst>
            <pc:docMk/>
            <pc:sldMasterMk cId="1456399016" sldId="2147487120"/>
            <pc:sldLayoutMk cId="2188662659" sldId="2147487121"/>
          </pc:sldLayoutMkLst>
          <pc:picChg chg="del">
            <ac:chgData name="Ambika Sharma" userId="57ee3b62-4182-4af9-a3fa-708b64c8c3a4" providerId="ADAL" clId="{52B9C22B-4A03-443E-9451-C090C0EBFEC0}" dt="2019-08-12T22:16:48.147" v="19" actId="478"/>
            <ac:picMkLst>
              <pc:docMk/>
              <pc:sldMasterMk cId="1456399016" sldId="2147487120"/>
              <pc:sldLayoutMk cId="2188662659" sldId="2147487121"/>
              <ac:picMk id="3" creationId="{44B901D3-86C1-4A13-B76A-3FE86BABA00F}"/>
            </ac:picMkLst>
          </pc:picChg>
        </pc:sldLayoutChg>
        <pc:sldLayoutChg chg="delSp del">
          <pc:chgData name="Ambika Sharma" userId="57ee3b62-4182-4af9-a3fa-708b64c8c3a4" providerId="ADAL" clId="{52B9C22B-4A03-443E-9451-C090C0EBFEC0}" dt="2019-08-12T22:18:29.490" v="36" actId="2696"/>
          <pc:sldLayoutMkLst>
            <pc:docMk/>
            <pc:sldMasterMk cId="1456399016" sldId="2147487120"/>
            <pc:sldLayoutMk cId="1125097278" sldId="2147487122"/>
          </pc:sldLayoutMkLst>
          <pc:spChg chg="del">
            <ac:chgData name="Ambika Sharma" userId="57ee3b62-4182-4af9-a3fa-708b64c8c3a4" providerId="ADAL" clId="{52B9C22B-4A03-443E-9451-C090C0EBFEC0}" dt="2019-08-12T22:16:46.595" v="18" actId="478"/>
            <ac:spMkLst>
              <pc:docMk/>
              <pc:sldMasterMk cId="1456399016" sldId="2147487120"/>
              <pc:sldLayoutMk cId="1125097278" sldId="2147487122"/>
              <ac:spMk id="7" creationId="{F7327EF1-6806-BB4F-99E0-2FC828AA489E}"/>
            </ac:spMkLst>
          </pc:spChg>
        </pc:sldLayoutChg>
        <pc:sldLayoutChg chg="del">
          <pc:chgData name="Ambika Sharma" userId="57ee3b62-4182-4af9-a3fa-708b64c8c3a4" providerId="ADAL" clId="{52B9C22B-4A03-443E-9451-C090C0EBFEC0}" dt="2019-08-12T22:18:29.491" v="37" actId="2696"/>
          <pc:sldLayoutMkLst>
            <pc:docMk/>
            <pc:sldMasterMk cId="1456399016" sldId="2147487120"/>
            <pc:sldLayoutMk cId="430649721" sldId="2147487123"/>
          </pc:sldLayoutMkLst>
        </pc:sldLayoutChg>
        <pc:sldLayoutChg chg="del">
          <pc:chgData name="Ambika Sharma" userId="57ee3b62-4182-4af9-a3fa-708b64c8c3a4" providerId="ADAL" clId="{52B9C22B-4A03-443E-9451-C090C0EBFEC0}" dt="2019-08-12T22:18:29.493" v="38" actId="2696"/>
          <pc:sldLayoutMkLst>
            <pc:docMk/>
            <pc:sldMasterMk cId="1456399016" sldId="2147487120"/>
            <pc:sldLayoutMk cId="1453216038" sldId="2147487124"/>
          </pc:sldLayoutMkLst>
        </pc:sldLayoutChg>
        <pc:sldLayoutChg chg="del">
          <pc:chgData name="Ambika Sharma" userId="57ee3b62-4182-4af9-a3fa-708b64c8c3a4" providerId="ADAL" clId="{52B9C22B-4A03-443E-9451-C090C0EBFEC0}" dt="2019-08-12T22:18:29.494" v="39" actId="2696"/>
          <pc:sldLayoutMkLst>
            <pc:docMk/>
            <pc:sldMasterMk cId="1456399016" sldId="2147487120"/>
            <pc:sldLayoutMk cId="644241159" sldId="2147487125"/>
          </pc:sldLayoutMkLst>
        </pc:sldLayoutChg>
        <pc:sldLayoutChg chg="del">
          <pc:chgData name="Ambika Sharma" userId="57ee3b62-4182-4af9-a3fa-708b64c8c3a4" providerId="ADAL" clId="{52B9C22B-4A03-443E-9451-C090C0EBFEC0}" dt="2019-08-12T22:18:29.495" v="40" actId="2696"/>
          <pc:sldLayoutMkLst>
            <pc:docMk/>
            <pc:sldMasterMk cId="1456399016" sldId="2147487120"/>
            <pc:sldLayoutMk cId="2115917383" sldId="2147487126"/>
          </pc:sldLayoutMkLst>
        </pc:sldLayoutChg>
        <pc:sldLayoutChg chg="del">
          <pc:chgData name="Ambika Sharma" userId="57ee3b62-4182-4af9-a3fa-708b64c8c3a4" providerId="ADAL" clId="{52B9C22B-4A03-443E-9451-C090C0EBFEC0}" dt="2019-08-12T22:18:29.496" v="41" actId="2696"/>
          <pc:sldLayoutMkLst>
            <pc:docMk/>
            <pc:sldMasterMk cId="1456399016" sldId="2147487120"/>
            <pc:sldLayoutMk cId="3179521601" sldId="2147487127"/>
          </pc:sldLayoutMkLst>
        </pc:sldLayoutChg>
        <pc:sldLayoutChg chg="del">
          <pc:chgData name="Ambika Sharma" userId="57ee3b62-4182-4af9-a3fa-708b64c8c3a4" providerId="ADAL" clId="{52B9C22B-4A03-443E-9451-C090C0EBFEC0}" dt="2019-08-12T22:18:29.497" v="42" actId="2696"/>
          <pc:sldLayoutMkLst>
            <pc:docMk/>
            <pc:sldMasterMk cId="1456399016" sldId="2147487120"/>
            <pc:sldLayoutMk cId="768250722" sldId="2147487128"/>
          </pc:sldLayoutMkLst>
        </pc:sldLayoutChg>
        <pc:sldLayoutChg chg="del">
          <pc:chgData name="Ambika Sharma" userId="57ee3b62-4182-4af9-a3fa-708b64c8c3a4" providerId="ADAL" clId="{52B9C22B-4A03-443E-9451-C090C0EBFEC0}" dt="2019-08-12T22:18:29.498" v="43" actId="2696"/>
          <pc:sldLayoutMkLst>
            <pc:docMk/>
            <pc:sldMasterMk cId="1456399016" sldId="2147487120"/>
            <pc:sldLayoutMk cId="1601546754" sldId="2147487129"/>
          </pc:sldLayoutMkLst>
        </pc:sldLayoutChg>
        <pc:sldLayoutChg chg="del">
          <pc:chgData name="Ambika Sharma" userId="57ee3b62-4182-4af9-a3fa-708b64c8c3a4" providerId="ADAL" clId="{52B9C22B-4A03-443E-9451-C090C0EBFEC0}" dt="2019-08-12T22:18:29.499" v="44" actId="2696"/>
          <pc:sldLayoutMkLst>
            <pc:docMk/>
            <pc:sldMasterMk cId="1456399016" sldId="2147487120"/>
            <pc:sldLayoutMk cId="128741814" sldId="2147487130"/>
          </pc:sldLayoutMkLst>
        </pc:sldLayoutChg>
        <pc:sldLayoutChg chg="del">
          <pc:chgData name="Ambika Sharma" userId="57ee3b62-4182-4af9-a3fa-708b64c8c3a4" providerId="ADAL" clId="{52B9C22B-4A03-443E-9451-C090C0EBFEC0}" dt="2019-08-12T22:18:29.500" v="45" actId="2696"/>
          <pc:sldLayoutMkLst>
            <pc:docMk/>
            <pc:sldMasterMk cId="1456399016" sldId="2147487120"/>
            <pc:sldLayoutMk cId="1755743162" sldId="2147487131"/>
          </pc:sldLayoutMkLst>
        </pc:sldLayoutChg>
      </pc:sldMasterChg>
      <pc:sldMasterChg chg="modSldLayout">
        <pc:chgData name="Ambika Sharma" userId="57ee3b62-4182-4af9-a3fa-708b64c8c3a4" providerId="ADAL" clId="{52B9C22B-4A03-443E-9451-C090C0EBFEC0}" dt="2019-08-12T22:16:43.363" v="17" actId="478"/>
        <pc:sldMasterMkLst>
          <pc:docMk/>
          <pc:sldMasterMk cId="1634732118" sldId="2147487132"/>
        </pc:sldMasterMkLst>
        <pc:sldLayoutChg chg="delSp">
          <pc:chgData name="Ambika Sharma" userId="57ee3b62-4182-4af9-a3fa-708b64c8c3a4" providerId="ADAL" clId="{52B9C22B-4A03-443E-9451-C090C0EBFEC0}" dt="2019-08-12T22:16:43.363" v="17" actId="478"/>
          <pc:sldLayoutMkLst>
            <pc:docMk/>
            <pc:sldMasterMk cId="1634732118" sldId="2147487132"/>
            <pc:sldLayoutMk cId="2993560357" sldId="2147487133"/>
          </pc:sldLayoutMkLst>
          <pc:picChg chg="del">
            <ac:chgData name="Ambika Sharma" userId="57ee3b62-4182-4af9-a3fa-708b64c8c3a4" providerId="ADAL" clId="{52B9C22B-4A03-443E-9451-C090C0EBFEC0}" dt="2019-08-12T22:16:43.363" v="17" actId="478"/>
            <ac:picMkLst>
              <pc:docMk/>
              <pc:sldMasterMk cId="1634732118" sldId="2147487132"/>
              <pc:sldLayoutMk cId="2993560357" sldId="2147487133"/>
              <ac:picMk id="3" creationId="{0F60DCBB-7E53-4A92-9BEB-F452E0F5C6EE}"/>
            </ac:picMkLst>
          </pc:picChg>
        </pc:sldLayoutChg>
        <pc:sldLayoutChg chg="delSp">
          <pc:chgData name="Ambika Sharma" userId="57ee3b62-4182-4af9-a3fa-708b64c8c3a4" providerId="ADAL" clId="{52B9C22B-4A03-443E-9451-C090C0EBFEC0}" dt="2019-08-12T22:16:41.972" v="16" actId="478"/>
          <pc:sldLayoutMkLst>
            <pc:docMk/>
            <pc:sldMasterMk cId="1634732118" sldId="2147487132"/>
            <pc:sldLayoutMk cId="2804395605" sldId="2147487134"/>
          </pc:sldLayoutMkLst>
          <pc:spChg chg="del">
            <ac:chgData name="Ambika Sharma" userId="57ee3b62-4182-4af9-a3fa-708b64c8c3a4" providerId="ADAL" clId="{52B9C22B-4A03-443E-9451-C090C0EBFEC0}" dt="2019-08-12T22:16:41.972" v="16" actId="478"/>
            <ac:spMkLst>
              <pc:docMk/>
              <pc:sldMasterMk cId="1634732118" sldId="2147487132"/>
              <pc:sldLayoutMk cId="2804395605" sldId="2147487134"/>
              <ac:spMk id="7" creationId="{F7327EF1-6806-BB4F-99E0-2FC828AA489E}"/>
            </ac:spMkLst>
          </pc:spChg>
        </pc:sldLayoutChg>
      </pc:sldMasterChg>
      <pc:sldMasterChg chg="modSldLayout">
        <pc:chgData name="Ambika Sharma" userId="57ee3b62-4182-4af9-a3fa-708b64c8c3a4" providerId="ADAL" clId="{52B9C22B-4A03-443E-9451-C090C0EBFEC0}" dt="2019-08-12T22:16:38.755" v="15" actId="478"/>
        <pc:sldMasterMkLst>
          <pc:docMk/>
          <pc:sldMasterMk cId="2445233004" sldId="2147487144"/>
        </pc:sldMasterMkLst>
        <pc:sldLayoutChg chg="delSp">
          <pc:chgData name="Ambika Sharma" userId="57ee3b62-4182-4af9-a3fa-708b64c8c3a4" providerId="ADAL" clId="{52B9C22B-4A03-443E-9451-C090C0EBFEC0}" dt="2019-08-12T22:16:38.755" v="15" actId="478"/>
          <pc:sldLayoutMkLst>
            <pc:docMk/>
            <pc:sldMasterMk cId="2445233004" sldId="2147487144"/>
            <pc:sldLayoutMk cId="2508921962" sldId="2147487145"/>
          </pc:sldLayoutMkLst>
          <pc:picChg chg="del">
            <ac:chgData name="Ambika Sharma" userId="57ee3b62-4182-4af9-a3fa-708b64c8c3a4" providerId="ADAL" clId="{52B9C22B-4A03-443E-9451-C090C0EBFEC0}" dt="2019-08-12T22:16:38.755" v="15" actId="478"/>
            <ac:picMkLst>
              <pc:docMk/>
              <pc:sldMasterMk cId="2445233004" sldId="2147487144"/>
              <pc:sldLayoutMk cId="2508921962" sldId="2147487145"/>
              <ac:picMk id="3" creationId="{44B901D3-86C1-4A13-B76A-3FE86BABA00F}"/>
            </ac:picMkLst>
          </pc:picChg>
        </pc:sldLayoutChg>
        <pc:sldLayoutChg chg="delSp">
          <pc:chgData name="Ambika Sharma" userId="57ee3b62-4182-4af9-a3fa-708b64c8c3a4" providerId="ADAL" clId="{52B9C22B-4A03-443E-9451-C090C0EBFEC0}" dt="2019-08-12T22:16:34.787" v="14" actId="478"/>
          <pc:sldLayoutMkLst>
            <pc:docMk/>
            <pc:sldMasterMk cId="2445233004" sldId="2147487144"/>
            <pc:sldLayoutMk cId="4233343049" sldId="2147487146"/>
          </pc:sldLayoutMkLst>
          <pc:spChg chg="del">
            <ac:chgData name="Ambika Sharma" userId="57ee3b62-4182-4af9-a3fa-708b64c8c3a4" providerId="ADAL" clId="{52B9C22B-4A03-443E-9451-C090C0EBFEC0}" dt="2019-08-12T22:16:34.787" v="14" actId="478"/>
            <ac:spMkLst>
              <pc:docMk/>
              <pc:sldMasterMk cId="2445233004" sldId="2147487144"/>
              <pc:sldLayoutMk cId="4233343049" sldId="2147487146"/>
              <ac:spMk id="7" creationId="{F7327EF1-6806-BB4F-99E0-2FC828AA489E}"/>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22AC8E6-4D54-4B5A-BE3F-734FE3529D1F}"/>
              </a:ext>
            </a:extLst>
          </p:cNvPr>
          <p:cNvSpPr>
            <a:spLocks noGrp="1"/>
          </p:cNvSpPr>
          <p:nvPr>
            <p:ph type="hdr" sz="quarter"/>
          </p:nvPr>
        </p:nvSpPr>
        <p:spPr>
          <a:xfrm>
            <a:off x="1" y="1"/>
            <a:ext cx="2911872" cy="450372"/>
          </a:xfrm>
          <a:prstGeom prst="rect">
            <a:avLst/>
          </a:prstGeom>
        </p:spPr>
        <p:txBody>
          <a:bodyPr vert="horz" lIns="89813" tIns="44907" rIns="89813" bIns="44907"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98736818-5117-40EB-A834-6A24D7F0C1AC}"/>
              </a:ext>
            </a:extLst>
          </p:cNvPr>
          <p:cNvSpPr>
            <a:spLocks noGrp="1"/>
          </p:cNvSpPr>
          <p:nvPr>
            <p:ph type="dt" sz="quarter" idx="1"/>
          </p:nvPr>
        </p:nvSpPr>
        <p:spPr>
          <a:xfrm>
            <a:off x="3804909" y="1"/>
            <a:ext cx="2911872" cy="450372"/>
          </a:xfrm>
          <a:prstGeom prst="rect">
            <a:avLst/>
          </a:prstGeom>
        </p:spPr>
        <p:txBody>
          <a:bodyPr vert="horz" lIns="89813" tIns="44907" rIns="89813" bIns="44907" rtlCol="0"/>
          <a:lstStyle>
            <a:lvl1pPr algn="r" eaLnBrk="1" fontAlgn="auto" hangingPunct="1">
              <a:spcBef>
                <a:spcPts val="0"/>
              </a:spcBef>
              <a:spcAft>
                <a:spcPts val="0"/>
              </a:spcAft>
              <a:defRPr sz="1200">
                <a:latin typeface="+mn-lt"/>
                <a:ea typeface="+mn-ea"/>
                <a:cs typeface="+mn-cs"/>
              </a:defRPr>
            </a:lvl1pPr>
          </a:lstStyle>
          <a:p>
            <a:pPr>
              <a:defRPr/>
            </a:pPr>
            <a:fld id="{8E80D21A-6C0C-42C6-B61C-274054835FAF}" type="datetimeFigureOut">
              <a:rPr lang="en-US"/>
              <a:pPr>
                <a:defRPr/>
              </a:pPr>
              <a:t>8/12/2019</a:t>
            </a:fld>
            <a:endParaRPr lang="en-US"/>
          </a:p>
        </p:txBody>
      </p:sp>
      <p:sp>
        <p:nvSpPr>
          <p:cNvPr id="4" name="Footer Placeholder 3">
            <a:extLst>
              <a:ext uri="{FF2B5EF4-FFF2-40B4-BE49-F238E27FC236}">
                <a16:creationId xmlns:a16="http://schemas.microsoft.com/office/drawing/2014/main" id="{EF3C889E-3207-4DDF-92ED-8AC59C7DB086}"/>
              </a:ext>
            </a:extLst>
          </p:cNvPr>
          <p:cNvSpPr>
            <a:spLocks noGrp="1"/>
          </p:cNvSpPr>
          <p:nvPr>
            <p:ph type="ftr" sz="quarter" idx="2"/>
          </p:nvPr>
        </p:nvSpPr>
        <p:spPr>
          <a:xfrm>
            <a:off x="1" y="8549368"/>
            <a:ext cx="2911872" cy="450372"/>
          </a:xfrm>
          <a:prstGeom prst="rect">
            <a:avLst/>
          </a:prstGeom>
        </p:spPr>
        <p:txBody>
          <a:bodyPr vert="horz" lIns="89813" tIns="44907" rIns="89813" bIns="44907"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3CAD7BB5-92CC-447E-B7A6-70C23F68B96D}"/>
              </a:ext>
            </a:extLst>
          </p:cNvPr>
          <p:cNvSpPr>
            <a:spLocks noGrp="1"/>
          </p:cNvSpPr>
          <p:nvPr>
            <p:ph type="sldNum" sz="quarter" idx="3"/>
          </p:nvPr>
        </p:nvSpPr>
        <p:spPr>
          <a:xfrm>
            <a:off x="3804909" y="8549368"/>
            <a:ext cx="2911872" cy="450372"/>
          </a:xfrm>
          <a:prstGeom prst="rect">
            <a:avLst/>
          </a:prstGeom>
        </p:spPr>
        <p:txBody>
          <a:bodyPr vert="horz" wrap="square" lIns="89813" tIns="44907" rIns="89813" bIns="44907" numCol="1" anchor="b" anchorCtr="0" compatLnSpc="1">
            <a:prstTxWarp prst="textNoShape">
              <a:avLst/>
            </a:prstTxWarp>
          </a:bodyPr>
          <a:lstStyle>
            <a:lvl1pPr algn="r" eaLnBrk="1" hangingPunct="1">
              <a:defRPr sz="1200">
                <a:latin typeface="Calibri" panose="020F0502020204030204" pitchFamily="34" charset="0"/>
              </a:defRPr>
            </a:lvl1pPr>
          </a:lstStyle>
          <a:p>
            <a:fld id="{7D68B94F-042F-4631-9282-82E1C791DAD0}" type="slidenum">
              <a:rPr lang="en-US" altLang="en-US"/>
              <a:pPr/>
              <a:t>‹#›</a:t>
            </a:fld>
            <a:endParaRPr lang="en-US" altLang="en-US"/>
          </a:p>
        </p:txBody>
      </p:sp>
    </p:spTree>
    <p:extLst>
      <p:ext uri="{BB962C8B-B14F-4D97-AF65-F5344CB8AC3E}">
        <p14:creationId xmlns:p14="http://schemas.microsoft.com/office/powerpoint/2010/main" val="14369338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94BED65-D364-46C8-9A6C-8FE138913047}"/>
              </a:ext>
            </a:extLst>
          </p:cNvPr>
          <p:cNvSpPr>
            <a:spLocks noGrp="1"/>
          </p:cNvSpPr>
          <p:nvPr>
            <p:ph type="hdr" sz="quarter"/>
          </p:nvPr>
        </p:nvSpPr>
        <p:spPr>
          <a:xfrm>
            <a:off x="1" y="1"/>
            <a:ext cx="2911872" cy="450372"/>
          </a:xfrm>
          <a:prstGeom prst="rect">
            <a:avLst/>
          </a:prstGeom>
        </p:spPr>
        <p:txBody>
          <a:bodyPr vert="horz" lIns="89813" tIns="44907" rIns="89813" bIns="44907"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1510B02F-89DA-4896-A053-920A8F5891B0}"/>
              </a:ext>
            </a:extLst>
          </p:cNvPr>
          <p:cNvSpPr>
            <a:spLocks noGrp="1"/>
          </p:cNvSpPr>
          <p:nvPr>
            <p:ph type="dt" idx="1"/>
          </p:nvPr>
        </p:nvSpPr>
        <p:spPr>
          <a:xfrm>
            <a:off x="3804909" y="1"/>
            <a:ext cx="2911872" cy="450372"/>
          </a:xfrm>
          <a:prstGeom prst="rect">
            <a:avLst/>
          </a:prstGeom>
        </p:spPr>
        <p:txBody>
          <a:bodyPr vert="horz" lIns="89813" tIns="44907" rIns="89813" bIns="44907" rtlCol="0"/>
          <a:lstStyle>
            <a:lvl1pPr algn="r" eaLnBrk="1" fontAlgn="auto" hangingPunct="1">
              <a:spcBef>
                <a:spcPts val="0"/>
              </a:spcBef>
              <a:spcAft>
                <a:spcPts val="0"/>
              </a:spcAft>
              <a:defRPr sz="1200">
                <a:latin typeface="+mn-lt"/>
                <a:ea typeface="+mn-ea"/>
                <a:cs typeface="+mn-cs"/>
              </a:defRPr>
            </a:lvl1pPr>
          </a:lstStyle>
          <a:p>
            <a:pPr>
              <a:defRPr/>
            </a:pPr>
            <a:fld id="{8ABEB53D-30C0-4FF9-A74A-316DA1DE5555}" type="datetimeFigureOut">
              <a:rPr lang="en-US"/>
              <a:pPr>
                <a:defRPr/>
              </a:pPr>
              <a:t>8/12/2019</a:t>
            </a:fld>
            <a:endParaRPr lang="en-US"/>
          </a:p>
        </p:txBody>
      </p:sp>
      <p:sp>
        <p:nvSpPr>
          <p:cNvPr id="4" name="Slide Image Placeholder 3">
            <a:extLst>
              <a:ext uri="{FF2B5EF4-FFF2-40B4-BE49-F238E27FC236}">
                <a16:creationId xmlns:a16="http://schemas.microsoft.com/office/drawing/2014/main" id="{CCC58EA9-BB1F-4156-B75F-B345B2E94EAA}"/>
              </a:ext>
            </a:extLst>
          </p:cNvPr>
          <p:cNvSpPr>
            <a:spLocks noGrp="1" noRot="1" noChangeAspect="1"/>
          </p:cNvSpPr>
          <p:nvPr>
            <p:ph type="sldImg" idx="2"/>
          </p:nvPr>
        </p:nvSpPr>
        <p:spPr>
          <a:xfrm>
            <a:off x="357188" y="673100"/>
            <a:ext cx="6003925" cy="3378200"/>
          </a:xfrm>
          <a:prstGeom prst="rect">
            <a:avLst/>
          </a:prstGeom>
          <a:noFill/>
          <a:ln w="12700">
            <a:solidFill>
              <a:prstClr val="black"/>
            </a:solidFill>
          </a:ln>
        </p:spPr>
        <p:txBody>
          <a:bodyPr vert="horz" lIns="89813" tIns="44907" rIns="89813" bIns="44907" rtlCol="0" anchor="ctr"/>
          <a:lstStyle/>
          <a:p>
            <a:pPr lvl="0"/>
            <a:endParaRPr lang="en-US" noProof="0"/>
          </a:p>
        </p:txBody>
      </p:sp>
      <p:sp>
        <p:nvSpPr>
          <p:cNvPr id="5" name="Notes Placeholder 4">
            <a:extLst>
              <a:ext uri="{FF2B5EF4-FFF2-40B4-BE49-F238E27FC236}">
                <a16:creationId xmlns:a16="http://schemas.microsoft.com/office/drawing/2014/main" id="{31F15FC9-93F3-4C88-92C3-7C0D1309461A}"/>
              </a:ext>
            </a:extLst>
          </p:cNvPr>
          <p:cNvSpPr>
            <a:spLocks noGrp="1"/>
          </p:cNvSpPr>
          <p:nvPr>
            <p:ph type="body" sz="quarter" idx="3"/>
          </p:nvPr>
        </p:nvSpPr>
        <p:spPr>
          <a:xfrm>
            <a:off x="672439" y="4276220"/>
            <a:ext cx="5373423" cy="4050268"/>
          </a:xfrm>
          <a:prstGeom prst="rect">
            <a:avLst/>
          </a:prstGeom>
        </p:spPr>
        <p:txBody>
          <a:bodyPr vert="horz" lIns="89813" tIns="44907" rIns="89813" bIns="44907" rtlCol="0"/>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US" noProof="0"/>
          </a:p>
        </p:txBody>
      </p:sp>
      <p:sp>
        <p:nvSpPr>
          <p:cNvPr id="6" name="Footer Placeholder 5">
            <a:extLst>
              <a:ext uri="{FF2B5EF4-FFF2-40B4-BE49-F238E27FC236}">
                <a16:creationId xmlns:a16="http://schemas.microsoft.com/office/drawing/2014/main" id="{42C359AD-A60A-4827-853F-5338F2B4663E}"/>
              </a:ext>
            </a:extLst>
          </p:cNvPr>
          <p:cNvSpPr>
            <a:spLocks noGrp="1"/>
          </p:cNvSpPr>
          <p:nvPr>
            <p:ph type="ftr" sz="quarter" idx="4"/>
          </p:nvPr>
        </p:nvSpPr>
        <p:spPr>
          <a:xfrm>
            <a:off x="1" y="8549368"/>
            <a:ext cx="2911872" cy="450372"/>
          </a:xfrm>
          <a:prstGeom prst="rect">
            <a:avLst/>
          </a:prstGeom>
        </p:spPr>
        <p:txBody>
          <a:bodyPr vert="horz" lIns="89813" tIns="44907" rIns="89813" bIns="44907"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78B86C62-45E7-415B-B0B8-CF37F6A6D212}"/>
              </a:ext>
            </a:extLst>
          </p:cNvPr>
          <p:cNvSpPr>
            <a:spLocks noGrp="1"/>
          </p:cNvSpPr>
          <p:nvPr>
            <p:ph type="sldNum" sz="quarter" idx="5"/>
          </p:nvPr>
        </p:nvSpPr>
        <p:spPr>
          <a:xfrm>
            <a:off x="3804909" y="8549368"/>
            <a:ext cx="2911872" cy="450372"/>
          </a:xfrm>
          <a:prstGeom prst="rect">
            <a:avLst/>
          </a:prstGeom>
        </p:spPr>
        <p:txBody>
          <a:bodyPr vert="horz" wrap="square" lIns="89813" tIns="44907" rIns="89813" bIns="44907" numCol="1" anchor="b" anchorCtr="0" compatLnSpc="1">
            <a:prstTxWarp prst="textNoShape">
              <a:avLst/>
            </a:prstTxWarp>
          </a:bodyPr>
          <a:lstStyle>
            <a:lvl1pPr algn="r" eaLnBrk="1" hangingPunct="1">
              <a:defRPr sz="1200">
                <a:latin typeface="Calibri" panose="020F0502020204030204" pitchFamily="34" charset="0"/>
              </a:defRPr>
            </a:lvl1pPr>
          </a:lstStyle>
          <a:p>
            <a:fld id="{18E44B7D-8460-4878-81B0-F4B195FB029C}" type="slidenum">
              <a:rPr lang="en-US" altLang="en-US"/>
              <a:pPr/>
              <a:t>‹#›</a:t>
            </a:fld>
            <a:endParaRPr lang="en-US" altLang="en-US"/>
          </a:p>
        </p:txBody>
      </p:sp>
    </p:spTree>
    <p:extLst>
      <p:ext uri="{BB962C8B-B14F-4D97-AF65-F5344CB8AC3E}">
        <p14:creationId xmlns:p14="http://schemas.microsoft.com/office/powerpoint/2010/main" val="129457587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CDB5542A-2179-45AF-8E34-F59F4BE53F1C}"/>
              </a:ext>
            </a:extLst>
          </p:cNvPr>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E4138B7F-32CD-434E-8323-69473D322C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a:p>
        </p:txBody>
      </p:sp>
      <p:sp>
        <p:nvSpPr>
          <p:cNvPr id="37892" name="Slide Number Placeholder 3">
            <a:extLst>
              <a:ext uri="{FF2B5EF4-FFF2-40B4-BE49-F238E27FC236}">
                <a16:creationId xmlns:a16="http://schemas.microsoft.com/office/drawing/2014/main" id="{AA90FC2E-6CEA-4B69-B615-7378763758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841" indent="-285708">
              <a:defRPr>
                <a:solidFill>
                  <a:schemeClr val="tx1"/>
                </a:solidFill>
                <a:latin typeface="Arial" panose="020B0604020202020204" pitchFamily="34" charset="0"/>
                <a:ea typeface="ＭＳ Ｐゴシック" panose="020B0600070205080204" pitchFamily="34" charset="-128"/>
              </a:defRPr>
            </a:lvl2pPr>
            <a:lvl3pPr marL="1142833" indent="-228567">
              <a:defRPr>
                <a:solidFill>
                  <a:schemeClr val="tx1"/>
                </a:solidFill>
                <a:latin typeface="Arial" panose="020B0604020202020204" pitchFamily="34" charset="0"/>
                <a:ea typeface="ＭＳ Ｐゴシック" panose="020B0600070205080204" pitchFamily="34" charset="-128"/>
              </a:defRPr>
            </a:lvl3pPr>
            <a:lvl4pPr marL="1599965" indent="-228567">
              <a:defRPr>
                <a:solidFill>
                  <a:schemeClr val="tx1"/>
                </a:solidFill>
                <a:latin typeface="Arial" panose="020B0604020202020204" pitchFamily="34" charset="0"/>
                <a:ea typeface="ＭＳ Ｐゴシック" panose="020B0600070205080204" pitchFamily="34" charset="-128"/>
              </a:defRPr>
            </a:lvl4pPr>
            <a:lvl5pPr marL="2057099" indent="-228567">
              <a:defRPr>
                <a:solidFill>
                  <a:schemeClr val="tx1"/>
                </a:solidFill>
                <a:latin typeface="Arial" panose="020B0604020202020204" pitchFamily="34" charset="0"/>
                <a:ea typeface="ＭＳ Ｐゴシック" panose="020B0600070205080204" pitchFamily="34" charset="-128"/>
              </a:defRPr>
            </a:lvl5pPr>
            <a:lvl6pPr marL="2514232" indent="-228567" defTabSz="45713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364" indent="-228567" defTabSz="45713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8498" indent="-228567" defTabSz="45713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5630" indent="-228567" defTabSz="45713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defTabSz="457133" fontAlgn="base">
              <a:spcBef>
                <a:spcPct val="0"/>
              </a:spcBef>
              <a:spcAft>
                <a:spcPct val="0"/>
              </a:spcAft>
              <a:defRPr/>
            </a:pPr>
            <a:fld id="{69CECC5A-625D-4018-9AAA-A5C9D5657291}" type="slidenum">
              <a:rPr lang="en-US" altLang="en-US">
                <a:solidFill>
                  <a:prstClr val="black"/>
                </a:solidFill>
              </a:rPr>
              <a:pPr defTabSz="457133" fontAlgn="base">
                <a:spcBef>
                  <a:spcPct val="0"/>
                </a:spcBef>
                <a:spcAft>
                  <a:spcPct val="0"/>
                </a:spcAft>
                <a:defRPr/>
              </a:pPr>
              <a:t>1</a:t>
            </a:fld>
            <a:endParaRPr lang="en-US" altLang="en-US">
              <a:solidFill>
                <a:prstClr val="black"/>
              </a:solidFill>
            </a:endParaRPr>
          </a:p>
        </p:txBody>
      </p:sp>
    </p:spTree>
    <p:extLst>
      <p:ext uri="{BB962C8B-B14F-4D97-AF65-F5344CB8AC3E}">
        <p14:creationId xmlns:p14="http://schemas.microsoft.com/office/powerpoint/2010/main" val="1908583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8E44B7D-8460-4878-81B0-F4B195FB029C}" type="slidenum">
              <a:rPr lang="en-US" altLang="en-US" smtClean="0"/>
              <a:pPr/>
              <a:t>10</a:t>
            </a:fld>
            <a:endParaRPr lang="en-US" altLang="en-US"/>
          </a:p>
        </p:txBody>
      </p:sp>
    </p:spTree>
    <p:extLst>
      <p:ext uri="{BB962C8B-B14F-4D97-AF65-F5344CB8AC3E}">
        <p14:creationId xmlns:p14="http://schemas.microsoft.com/office/powerpoint/2010/main" val="4073816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57133" fontAlgn="base">
              <a:spcBef>
                <a:spcPct val="0"/>
              </a:spcBef>
              <a:spcAft>
                <a:spcPct val="0"/>
              </a:spcAft>
              <a:defRPr/>
            </a:pPr>
            <a:fld id="{18E44B7D-8460-4878-81B0-F4B195FB029C}" type="slidenum">
              <a:rPr lang="en-US" altLang="en-US">
                <a:solidFill>
                  <a:prstClr val="black"/>
                </a:solidFill>
                <a:ea typeface="ＭＳ Ｐゴシック" panose="020B0600070205080204" pitchFamily="34" charset="-128"/>
              </a:rPr>
              <a:pPr defTabSz="457133" fontAlgn="base">
                <a:spcBef>
                  <a:spcPct val="0"/>
                </a:spcBef>
                <a:spcAft>
                  <a:spcPct val="0"/>
                </a:spcAft>
                <a:defRPr/>
              </a:pPr>
              <a:t>12</a:t>
            </a:fld>
            <a:endParaRPr lang="en-US" altLang="en-US">
              <a:solidFill>
                <a:prstClr val="black"/>
              </a:solidFill>
              <a:ea typeface="ＭＳ Ｐゴシック" panose="020B0600070205080204" pitchFamily="34" charset="-128"/>
            </a:endParaRPr>
          </a:p>
        </p:txBody>
      </p:sp>
    </p:spTree>
    <p:extLst>
      <p:ext uri="{BB962C8B-B14F-4D97-AF65-F5344CB8AC3E}">
        <p14:creationId xmlns:p14="http://schemas.microsoft.com/office/powerpoint/2010/main" val="3759179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ea typeface="ＭＳ Ｐゴシック"/>
                <a:cs typeface="Calibri"/>
              </a:rPr>
              <a:t>Si une RIM grave n'a pas bien été consignée et est identifiée par la suite par l'archiviste médical, elle doit quand même être déclarée à Santé Canada.</a:t>
            </a:r>
            <a:endParaRPr lang="en-US" dirty="0">
              <a:ea typeface="ＭＳ Ｐゴシック"/>
              <a:cs typeface="Calibri"/>
            </a:endParaRPr>
          </a:p>
          <a:p>
            <a:r>
              <a:rPr lang="fr-CA" dirty="0">
                <a:ea typeface="ＭＳ Ｐゴシック"/>
                <a:cs typeface="Calibri"/>
              </a:rPr>
              <a:t>Idéalement, une RIM grave doit être identifiée et bien consignée pendant que le patient est à l'hôpital; on encourage les stratégies à l'appui.</a:t>
            </a:r>
          </a:p>
          <a:p>
            <a:endParaRPr lang="fr-CA" noProof="0" dirty="0">
              <a:cs typeface="Calibri"/>
            </a:endParaRPr>
          </a:p>
        </p:txBody>
      </p:sp>
      <p:sp>
        <p:nvSpPr>
          <p:cNvPr id="4" name="Slide Number Placeholder 3"/>
          <p:cNvSpPr>
            <a:spLocks noGrp="1"/>
          </p:cNvSpPr>
          <p:nvPr>
            <p:ph type="sldNum" sz="quarter" idx="5"/>
          </p:nvPr>
        </p:nvSpPr>
        <p:spPr/>
        <p:txBody>
          <a:bodyPr/>
          <a:lstStyle/>
          <a:p>
            <a:pPr defTabSz="457133" fontAlgn="base">
              <a:spcBef>
                <a:spcPct val="0"/>
              </a:spcBef>
              <a:spcAft>
                <a:spcPct val="0"/>
              </a:spcAft>
              <a:defRPr/>
            </a:pPr>
            <a:fld id="{18E44B7D-8460-4878-81B0-F4B195FB029C}" type="slidenum">
              <a:rPr lang="en-US" altLang="en-US">
                <a:solidFill>
                  <a:prstClr val="black"/>
                </a:solidFill>
                <a:ea typeface="ＭＳ Ｐゴシック" panose="020B0600070205080204" pitchFamily="34" charset="-128"/>
              </a:rPr>
              <a:pPr defTabSz="457133" fontAlgn="base">
                <a:spcBef>
                  <a:spcPct val="0"/>
                </a:spcBef>
                <a:spcAft>
                  <a:spcPct val="0"/>
                </a:spcAft>
                <a:defRPr/>
              </a:pPr>
              <a:t>13</a:t>
            </a:fld>
            <a:endParaRPr lang="en-US" altLang="en-US">
              <a:solidFill>
                <a:prstClr val="black"/>
              </a:solidFill>
              <a:ea typeface="ＭＳ Ｐゴシック" panose="020B0600070205080204" pitchFamily="34" charset="-128"/>
            </a:endParaRPr>
          </a:p>
        </p:txBody>
      </p:sp>
    </p:spTree>
    <p:extLst>
      <p:ext uri="{BB962C8B-B14F-4D97-AF65-F5344CB8AC3E}">
        <p14:creationId xmlns:p14="http://schemas.microsoft.com/office/powerpoint/2010/main" val="2219606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defTabSz="457133" fontAlgn="base">
              <a:spcBef>
                <a:spcPct val="0"/>
              </a:spcBef>
              <a:spcAft>
                <a:spcPct val="0"/>
              </a:spcAft>
              <a:defRPr/>
            </a:pPr>
            <a:fld id="{18E44B7D-8460-4878-81B0-F4B195FB029C}" type="slidenum">
              <a:rPr lang="en-US" altLang="en-US">
                <a:solidFill>
                  <a:prstClr val="black"/>
                </a:solidFill>
                <a:ea typeface="ＭＳ Ｐゴシック" panose="020B0600070205080204" pitchFamily="34" charset="-128"/>
              </a:rPr>
              <a:pPr defTabSz="457133" fontAlgn="base">
                <a:spcBef>
                  <a:spcPct val="0"/>
                </a:spcBef>
                <a:spcAft>
                  <a:spcPct val="0"/>
                </a:spcAft>
                <a:defRPr/>
              </a:pPr>
              <a:t>14</a:t>
            </a:fld>
            <a:endParaRPr lang="en-US" altLang="en-US">
              <a:solidFill>
                <a:prstClr val="black"/>
              </a:solidFill>
              <a:ea typeface="ＭＳ Ｐゴシック" panose="020B0600070205080204" pitchFamily="34" charset="-128"/>
            </a:endParaRPr>
          </a:p>
        </p:txBody>
      </p:sp>
    </p:spTree>
    <p:extLst>
      <p:ext uri="{BB962C8B-B14F-4D97-AF65-F5344CB8AC3E}">
        <p14:creationId xmlns:p14="http://schemas.microsoft.com/office/powerpoint/2010/main" val="1776642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defTabSz="457133" fontAlgn="base">
              <a:spcBef>
                <a:spcPct val="0"/>
              </a:spcBef>
              <a:spcAft>
                <a:spcPct val="0"/>
              </a:spcAft>
              <a:defRPr/>
            </a:pPr>
            <a:fld id="{18E44B7D-8460-4878-81B0-F4B195FB029C}" type="slidenum">
              <a:rPr lang="en-US" altLang="en-US">
                <a:solidFill>
                  <a:prstClr val="black"/>
                </a:solidFill>
                <a:ea typeface="ＭＳ Ｐゴシック" panose="020B0600070205080204" pitchFamily="34" charset="-128"/>
              </a:rPr>
              <a:pPr defTabSz="457133" fontAlgn="base">
                <a:spcBef>
                  <a:spcPct val="0"/>
                </a:spcBef>
                <a:spcAft>
                  <a:spcPct val="0"/>
                </a:spcAft>
                <a:defRPr/>
              </a:pPr>
              <a:t>15</a:t>
            </a:fld>
            <a:endParaRPr lang="en-US" altLang="en-US">
              <a:solidFill>
                <a:prstClr val="black"/>
              </a:solidFill>
              <a:ea typeface="ＭＳ Ｐゴシック" panose="020B0600070205080204" pitchFamily="34" charset="-128"/>
            </a:endParaRPr>
          </a:p>
        </p:txBody>
      </p:sp>
    </p:spTree>
    <p:extLst>
      <p:ext uri="{BB962C8B-B14F-4D97-AF65-F5344CB8AC3E}">
        <p14:creationId xmlns:p14="http://schemas.microsoft.com/office/powerpoint/2010/main" val="4114777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8E44B7D-8460-4878-81B0-F4B195FB029C}" type="slidenum">
              <a:rPr lang="en-US" altLang="en-US" smtClean="0"/>
              <a:pPr/>
              <a:t>16</a:t>
            </a:fld>
            <a:endParaRPr lang="en-US" altLang="en-US"/>
          </a:p>
        </p:txBody>
      </p:sp>
    </p:spTree>
    <p:extLst>
      <p:ext uri="{BB962C8B-B14F-4D97-AF65-F5344CB8AC3E}">
        <p14:creationId xmlns:p14="http://schemas.microsoft.com/office/powerpoint/2010/main" val="3112439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8E44B7D-8460-4878-81B0-F4B195FB029C}" type="slidenum">
              <a:rPr lang="en-US" altLang="en-US" smtClean="0"/>
              <a:pPr/>
              <a:t>17</a:t>
            </a:fld>
            <a:endParaRPr lang="en-US" altLang="en-US"/>
          </a:p>
        </p:txBody>
      </p:sp>
    </p:spTree>
    <p:extLst>
      <p:ext uri="{BB962C8B-B14F-4D97-AF65-F5344CB8AC3E}">
        <p14:creationId xmlns:p14="http://schemas.microsoft.com/office/powerpoint/2010/main" val="24389128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8E44B7D-8460-4878-81B0-F4B195FB029C}" type="slidenum">
              <a:rPr lang="en-US" altLang="en-US" smtClean="0"/>
              <a:pPr/>
              <a:t>18</a:t>
            </a:fld>
            <a:endParaRPr lang="en-US" altLang="en-US"/>
          </a:p>
        </p:txBody>
      </p:sp>
    </p:spTree>
    <p:extLst>
      <p:ext uri="{BB962C8B-B14F-4D97-AF65-F5344CB8AC3E}">
        <p14:creationId xmlns:p14="http://schemas.microsoft.com/office/powerpoint/2010/main" val="14235009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40695">
              <a:defRPr/>
            </a:pPr>
            <a:endParaRPr lang="en-CA"/>
          </a:p>
          <a:p>
            <a:endParaRPr lang="en-US"/>
          </a:p>
        </p:txBody>
      </p:sp>
      <p:sp>
        <p:nvSpPr>
          <p:cNvPr id="4" name="Slide Number Placeholder 3"/>
          <p:cNvSpPr>
            <a:spLocks noGrp="1"/>
          </p:cNvSpPr>
          <p:nvPr>
            <p:ph type="sldNum" sz="quarter" idx="10"/>
          </p:nvPr>
        </p:nvSpPr>
        <p:spPr/>
        <p:txBody>
          <a:bodyPr/>
          <a:lstStyle/>
          <a:p>
            <a:fld id="{41C42EB4-E22D-4F7F-A96F-AD49147CCE88}" type="slidenum">
              <a:rPr lang="en-US" smtClean="0"/>
              <a:t>19</a:t>
            </a:fld>
            <a:endParaRPr lang="en-US"/>
          </a:p>
        </p:txBody>
      </p:sp>
    </p:spTree>
    <p:extLst>
      <p:ext uri="{BB962C8B-B14F-4D97-AF65-F5344CB8AC3E}">
        <p14:creationId xmlns:p14="http://schemas.microsoft.com/office/powerpoint/2010/main" val="1926337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C42EB4-E22D-4F7F-A96F-AD49147CCE88}" type="slidenum">
              <a:rPr lang="en-US" smtClean="0"/>
              <a:t>20</a:t>
            </a:fld>
            <a:endParaRPr lang="en-US"/>
          </a:p>
        </p:txBody>
      </p:sp>
    </p:spTree>
    <p:extLst>
      <p:ext uri="{BB962C8B-B14F-4D97-AF65-F5344CB8AC3E}">
        <p14:creationId xmlns:p14="http://schemas.microsoft.com/office/powerpoint/2010/main" val="987969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8E44B7D-8460-4878-81B0-F4B195FB029C}" type="slidenum">
              <a:rPr lang="en-US" altLang="en-US" smtClean="0"/>
              <a:pPr/>
              <a:t>2</a:t>
            </a:fld>
            <a:endParaRPr lang="en-US" altLang="en-US"/>
          </a:p>
        </p:txBody>
      </p:sp>
    </p:spTree>
    <p:extLst>
      <p:ext uri="{BB962C8B-B14F-4D97-AF65-F5344CB8AC3E}">
        <p14:creationId xmlns:p14="http://schemas.microsoft.com/office/powerpoint/2010/main" val="614669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457133" rtl="0" eaLnBrk="1" fontAlgn="base" latinLnBrk="0" hangingPunct="1">
              <a:lnSpc>
                <a:spcPct val="100000"/>
              </a:lnSpc>
              <a:spcBef>
                <a:spcPct val="0"/>
              </a:spcBef>
              <a:spcAft>
                <a:spcPct val="0"/>
              </a:spcAft>
              <a:buClrTx/>
              <a:buSzTx/>
              <a:buFontTx/>
              <a:buNone/>
              <a:tabLst/>
              <a:defRPr/>
            </a:pPr>
            <a:fld id="{18E44B7D-8460-4878-81B0-F4B195FB029C}"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ＭＳ Ｐゴシック" panose="020B0600070205080204" pitchFamily="34" charset="-128"/>
                <a:cs typeface="+mn-cs"/>
              </a:rPr>
              <a:pPr marL="0" marR="0" lvl="0" indent="0" algn="r" defTabSz="457133"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8641126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8E44B7D-8460-4878-81B0-F4B195FB029C}" type="slidenum">
              <a:rPr lang="en-US" altLang="en-US" smtClean="0"/>
              <a:pPr/>
              <a:t>22</a:t>
            </a:fld>
            <a:endParaRPr lang="en-US" altLang="en-US"/>
          </a:p>
        </p:txBody>
      </p:sp>
    </p:spTree>
    <p:extLst>
      <p:ext uri="{BB962C8B-B14F-4D97-AF65-F5344CB8AC3E}">
        <p14:creationId xmlns:p14="http://schemas.microsoft.com/office/powerpoint/2010/main" val="26208644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8E44B7D-8460-4878-81B0-F4B195FB029C}" type="slidenum">
              <a:rPr lang="en-US" altLang="en-US" smtClean="0"/>
              <a:pPr/>
              <a:t>23</a:t>
            </a:fld>
            <a:endParaRPr lang="en-US" altLang="en-US"/>
          </a:p>
        </p:txBody>
      </p:sp>
    </p:spTree>
    <p:extLst>
      <p:ext uri="{BB962C8B-B14F-4D97-AF65-F5344CB8AC3E}">
        <p14:creationId xmlns:p14="http://schemas.microsoft.com/office/powerpoint/2010/main" val="4142350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474254">
              <a:defRPr/>
            </a:pPr>
            <a:endParaRPr lang="en-CA"/>
          </a:p>
          <a:p>
            <a:endParaRPr lang="en-CA"/>
          </a:p>
        </p:txBody>
      </p:sp>
      <p:sp>
        <p:nvSpPr>
          <p:cNvPr id="4" name="Slide Number Placeholder 3"/>
          <p:cNvSpPr>
            <a:spLocks noGrp="1"/>
          </p:cNvSpPr>
          <p:nvPr>
            <p:ph type="sldNum" sz="quarter" idx="10"/>
          </p:nvPr>
        </p:nvSpPr>
        <p:spPr/>
        <p:txBody>
          <a:bodyPr/>
          <a:lstStyle/>
          <a:p>
            <a:pPr marL="0" marR="0" lvl="0" indent="0" algn="r" defTabSz="948507" rtl="0" eaLnBrk="1" fontAlgn="auto" latinLnBrk="0" hangingPunct="1">
              <a:lnSpc>
                <a:spcPct val="100000"/>
              </a:lnSpc>
              <a:spcBef>
                <a:spcPts val="0"/>
              </a:spcBef>
              <a:spcAft>
                <a:spcPts val="0"/>
              </a:spcAft>
              <a:buClrTx/>
              <a:buSzTx/>
              <a:buFontTx/>
              <a:buNone/>
              <a:tabLst/>
              <a:defRPr/>
            </a:pPr>
            <a:fld id="{18E44B7D-8460-4878-81B0-F4B195FB029C}"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pPr marL="0" marR="0" lvl="0" indent="0" algn="r" defTabSz="948507" rtl="0" eaLnBrk="1" fontAlgn="auto" latinLnBrk="0" hangingPunct="1">
                <a:lnSpc>
                  <a:spcPct val="100000"/>
                </a:lnSpc>
                <a:spcBef>
                  <a:spcPts val="0"/>
                </a:spcBef>
                <a:spcAft>
                  <a:spcPts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9551995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defTabSz="914266">
              <a:defRPr/>
            </a:pPr>
            <a:fld id="{18E44B7D-8460-4878-81B0-F4B195FB029C}" type="slidenum">
              <a:rPr lang="en-US" altLang="en-US">
                <a:solidFill>
                  <a:prstClr val="black"/>
                </a:solidFill>
              </a:rPr>
              <a:pPr defTabSz="914266">
                <a:defRPr/>
              </a:pPr>
              <a:t>25</a:t>
            </a:fld>
            <a:endParaRPr lang="en-US" altLang="en-US">
              <a:solidFill>
                <a:prstClr val="black"/>
              </a:solidFill>
            </a:endParaRPr>
          </a:p>
        </p:txBody>
      </p:sp>
    </p:spTree>
    <p:extLst>
      <p:ext uri="{BB962C8B-B14F-4D97-AF65-F5344CB8AC3E}">
        <p14:creationId xmlns:p14="http://schemas.microsoft.com/office/powerpoint/2010/main" val="41965120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8E44B7D-8460-4878-81B0-F4B195FB029C}" type="slidenum">
              <a:rPr lang="en-US" altLang="en-US" smtClean="0"/>
              <a:pPr/>
              <a:t>26</a:t>
            </a:fld>
            <a:endParaRPr lang="en-US" altLang="en-US"/>
          </a:p>
        </p:txBody>
      </p:sp>
    </p:spTree>
    <p:extLst>
      <p:ext uri="{BB962C8B-B14F-4D97-AF65-F5344CB8AC3E}">
        <p14:creationId xmlns:p14="http://schemas.microsoft.com/office/powerpoint/2010/main" val="33478955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8E44B7D-8460-4878-81B0-F4B195FB029C}" type="slidenum">
              <a:rPr lang="en-US" altLang="en-US" smtClean="0"/>
              <a:pPr/>
              <a:t>27</a:t>
            </a:fld>
            <a:endParaRPr lang="en-US" altLang="en-US"/>
          </a:p>
        </p:txBody>
      </p:sp>
    </p:spTree>
    <p:extLst>
      <p:ext uri="{BB962C8B-B14F-4D97-AF65-F5344CB8AC3E}">
        <p14:creationId xmlns:p14="http://schemas.microsoft.com/office/powerpoint/2010/main" val="19001976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solidFill>
                <a:srgbClr val="FF0000"/>
              </a:solidFill>
            </a:endParaRPr>
          </a:p>
        </p:txBody>
      </p:sp>
      <p:sp>
        <p:nvSpPr>
          <p:cNvPr id="4" name="Slide Number Placeholder 3"/>
          <p:cNvSpPr>
            <a:spLocks noGrp="1"/>
          </p:cNvSpPr>
          <p:nvPr>
            <p:ph type="sldNum" sz="quarter" idx="10"/>
          </p:nvPr>
        </p:nvSpPr>
        <p:spPr/>
        <p:txBody>
          <a:bodyPr/>
          <a:lstStyle/>
          <a:p>
            <a:fld id="{72DC16EA-CE68-4F08-8EB4-5232BC0BB0A7}" type="slidenum">
              <a:rPr lang="en-CA" smtClean="0"/>
              <a:t>28</a:t>
            </a:fld>
            <a:endParaRPr lang="en-CA"/>
          </a:p>
        </p:txBody>
      </p:sp>
    </p:spTree>
    <p:extLst>
      <p:ext uri="{BB962C8B-B14F-4D97-AF65-F5344CB8AC3E}">
        <p14:creationId xmlns:p14="http://schemas.microsoft.com/office/powerpoint/2010/main" val="19119454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2DC16EA-CE68-4F08-8EB4-5232BC0BB0A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0112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defTabSz="457133" fontAlgn="base">
              <a:spcBef>
                <a:spcPct val="0"/>
              </a:spcBef>
              <a:spcAft>
                <a:spcPct val="0"/>
              </a:spcAft>
              <a:defRPr/>
            </a:pPr>
            <a:fld id="{18E44B7D-8460-4878-81B0-F4B195FB029C}" type="slidenum">
              <a:rPr lang="en-US" altLang="en-US">
                <a:solidFill>
                  <a:prstClr val="black"/>
                </a:solidFill>
                <a:ea typeface="ＭＳ Ｐゴシック" panose="020B0600070205080204" pitchFamily="34" charset="-128"/>
              </a:rPr>
              <a:pPr defTabSz="457133" fontAlgn="base">
                <a:spcBef>
                  <a:spcPct val="0"/>
                </a:spcBef>
                <a:spcAft>
                  <a:spcPct val="0"/>
                </a:spcAft>
                <a:defRPr/>
              </a:pPr>
              <a:t>3</a:t>
            </a:fld>
            <a:endParaRPr lang="en-US" altLang="en-US">
              <a:solidFill>
                <a:prstClr val="black"/>
              </a:solidFill>
              <a:ea typeface="ＭＳ Ｐゴシック" panose="020B0600070205080204" pitchFamily="34" charset="-128"/>
            </a:endParaRPr>
          </a:p>
        </p:txBody>
      </p:sp>
    </p:spTree>
    <p:extLst>
      <p:ext uri="{BB962C8B-B14F-4D97-AF65-F5344CB8AC3E}">
        <p14:creationId xmlns:p14="http://schemas.microsoft.com/office/powerpoint/2010/main" val="696173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2DC16EA-CE68-4F08-8EB4-5232BC0BB0A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4673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8E44B7D-8460-4878-81B0-F4B195FB029C}" type="slidenum">
              <a:rPr lang="en-US" altLang="en-US" smtClean="0"/>
              <a:pPr/>
              <a:t>5</a:t>
            </a:fld>
            <a:endParaRPr lang="en-US" altLang="en-US"/>
          </a:p>
        </p:txBody>
      </p:sp>
    </p:spTree>
    <p:extLst>
      <p:ext uri="{BB962C8B-B14F-4D97-AF65-F5344CB8AC3E}">
        <p14:creationId xmlns:p14="http://schemas.microsoft.com/office/powerpoint/2010/main" val="644121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8E44B7D-8460-4878-81B0-F4B195FB029C}" type="slidenum">
              <a:rPr lang="en-US" altLang="en-US" smtClean="0"/>
              <a:pPr/>
              <a:t>6</a:t>
            </a:fld>
            <a:endParaRPr lang="en-US" altLang="en-US"/>
          </a:p>
        </p:txBody>
      </p:sp>
    </p:spTree>
    <p:extLst>
      <p:ext uri="{BB962C8B-B14F-4D97-AF65-F5344CB8AC3E}">
        <p14:creationId xmlns:p14="http://schemas.microsoft.com/office/powerpoint/2010/main" val="2179930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8E44B7D-8460-4878-81B0-F4B195FB029C}" type="slidenum">
              <a:rPr lang="en-US" altLang="en-US" smtClean="0"/>
              <a:pPr/>
              <a:t>7</a:t>
            </a:fld>
            <a:endParaRPr lang="en-US" altLang="en-US"/>
          </a:p>
        </p:txBody>
      </p:sp>
    </p:spTree>
    <p:extLst>
      <p:ext uri="{BB962C8B-B14F-4D97-AF65-F5344CB8AC3E}">
        <p14:creationId xmlns:p14="http://schemas.microsoft.com/office/powerpoint/2010/main" val="3759179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8E44B7D-8460-4878-81B0-F4B195FB029C}" type="slidenum">
              <a:rPr lang="en-US" altLang="en-US" smtClean="0"/>
              <a:pPr/>
              <a:t>8</a:t>
            </a:fld>
            <a:endParaRPr lang="en-US" altLang="en-US"/>
          </a:p>
        </p:txBody>
      </p:sp>
    </p:spTree>
    <p:extLst>
      <p:ext uri="{BB962C8B-B14F-4D97-AF65-F5344CB8AC3E}">
        <p14:creationId xmlns:p14="http://schemas.microsoft.com/office/powerpoint/2010/main" val="1820007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defTabSz="457133" fontAlgn="base">
              <a:spcBef>
                <a:spcPct val="0"/>
              </a:spcBef>
              <a:spcAft>
                <a:spcPct val="0"/>
              </a:spcAft>
              <a:defRPr/>
            </a:pPr>
            <a:fld id="{18E44B7D-8460-4878-81B0-F4B195FB029C}" type="slidenum">
              <a:rPr lang="en-US" altLang="en-US">
                <a:solidFill>
                  <a:prstClr val="black"/>
                </a:solidFill>
                <a:ea typeface="ＭＳ Ｐゴシック" panose="020B0600070205080204" pitchFamily="34" charset="-128"/>
              </a:rPr>
              <a:pPr defTabSz="457133" fontAlgn="base">
                <a:spcBef>
                  <a:spcPct val="0"/>
                </a:spcBef>
                <a:spcAft>
                  <a:spcPct val="0"/>
                </a:spcAft>
                <a:defRPr/>
              </a:pPr>
              <a:t>9</a:t>
            </a:fld>
            <a:endParaRPr lang="en-US" altLang="en-US">
              <a:solidFill>
                <a:prstClr val="black"/>
              </a:solidFill>
              <a:ea typeface="ＭＳ Ｐゴシック" panose="020B0600070205080204" pitchFamily="34" charset="-128"/>
            </a:endParaRPr>
          </a:p>
        </p:txBody>
      </p:sp>
    </p:spTree>
    <p:extLst>
      <p:ext uri="{BB962C8B-B14F-4D97-AF65-F5344CB8AC3E}">
        <p14:creationId xmlns:p14="http://schemas.microsoft.com/office/powerpoint/2010/main" val="359096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69164-85A3-304E-B632-19DD066C588A}"/>
              </a:ext>
            </a:extLst>
          </p:cNvPr>
          <p:cNvSpPr>
            <a:spLocks noGrp="1"/>
          </p:cNvSpPr>
          <p:nvPr>
            <p:ph type="ctrTitle"/>
          </p:nvPr>
        </p:nvSpPr>
        <p:spPr>
          <a:xfrm>
            <a:off x="1524000" y="1122362"/>
            <a:ext cx="9144000" cy="4423031"/>
          </a:xfrm>
        </p:spPr>
        <p:txBody>
          <a:bodyPr anchor="b">
            <a:normAutofit/>
          </a:bodyPr>
          <a:lstStyle>
            <a:lvl1pPr algn="ctr">
              <a:defRPr sz="3600" b="1" i="0" baseline="0">
                <a:latin typeface="Arial" panose="020B0604020202020204" pitchFamily="34" charset="0"/>
              </a:defRPr>
            </a:lvl1pPr>
          </a:lstStyle>
          <a:p>
            <a:r>
              <a:rPr lang="en-US"/>
              <a:t>Click to edit Master title style</a:t>
            </a:r>
          </a:p>
        </p:txBody>
      </p:sp>
      <p:sp>
        <p:nvSpPr>
          <p:cNvPr id="4" name="Date Placeholder 3">
            <a:extLst>
              <a:ext uri="{FF2B5EF4-FFF2-40B4-BE49-F238E27FC236}">
                <a16:creationId xmlns:a16="http://schemas.microsoft.com/office/drawing/2014/main" id="{4C38A28C-83DB-3647-B5ED-AF9B4A97B4A1}"/>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5AC134BA-F131-DF41-BBFD-687A9BC61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226535-C26B-DE45-A7EB-57B500527748}"/>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28216212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4E3C7-BAC4-1D45-994E-92D6031E5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66CFD9-A33B-DA4C-957A-0F4F9B71CC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A6744-AE99-D64A-BF50-5E826859FB63}"/>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574DDABA-2106-9F47-9E99-67C952D065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EBE00-AF7A-B94A-BCEC-10A341A1813C}"/>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312112620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4D5D89-EF51-0A44-9F94-FC7EC21692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E53384-FBA7-3E4A-A499-678FFEC23B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1BB855-46CB-9845-A3F3-D39F2C31A652}"/>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6F1DBC79-668E-DE44-86DD-ED946DB2C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5D24F-3717-6340-8835-D15A844F25C0}"/>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270625238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onten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580499"/>
            <a:ext cx="10972800" cy="572123"/>
          </a:xfrm>
        </p:spPr>
        <p:txBody>
          <a:bodyPr lIns="0" tIns="0" rIns="0" bIns="0" anchor="t" anchorCtr="0">
            <a:spAutoFit/>
          </a:bodyPr>
          <a:lstStyle>
            <a:lvl1pPr algn="l">
              <a:lnSpc>
                <a:spcPts val="4400"/>
              </a:lnSpc>
              <a:defRPr sz="4400" baseline="0">
                <a:solidFill>
                  <a:srgbClr val="365254"/>
                </a:solidFill>
              </a:defRPr>
            </a:lvl1pPr>
          </a:lstStyle>
          <a:p>
            <a:r>
              <a:rPr lang="en-US"/>
              <a:t>1-column content — Slide title</a:t>
            </a:r>
            <a:endParaRPr lang="en-CA"/>
          </a:p>
        </p:txBody>
      </p:sp>
      <p:sp>
        <p:nvSpPr>
          <p:cNvPr id="9" name="Slide Number Placeholder 6"/>
          <p:cNvSpPr txBox="1">
            <a:spLocks/>
          </p:cNvSpPr>
          <p:nvPr userDrawn="1"/>
        </p:nvSpPr>
        <p:spPr>
          <a:xfrm>
            <a:off x="5711958" y="6404030"/>
            <a:ext cx="768085" cy="205121"/>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333" smtClean="0"/>
              <a:pPr/>
              <a:t>‹#›</a:t>
            </a:fld>
            <a:endParaRPr lang="en-CA" sz="1333"/>
          </a:p>
        </p:txBody>
      </p:sp>
      <p:sp>
        <p:nvSpPr>
          <p:cNvPr id="11" name="Text Placeholder 10"/>
          <p:cNvSpPr>
            <a:spLocks noGrp="1"/>
          </p:cNvSpPr>
          <p:nvPr>
            <p:ph type="body" sz="quarter" idx="10" hasCustomPrompt="1"/>
          </p:nvPr>
        </p:nvSpPr>
        <p:spPr>
          <a:xfrm>
            <a:off x="944880" y="1827300"/>
            <a:ext cx="9600000" cy="923329"/>
          </a:xfrm>
          <a:prstGeom prst="rect">
            <a:avLst/>
          </a:prstGeom>
        </p:spPr>
        <p:txBody>
          <a:bodyPr wrap="square" lIns="0" tIns="0" rIns="0" bIns="0">
            <a:spAutoFit/>
          </a:bodyPr>
          <a:lstStyle>
            <a:lvl1pPr marL="243411" indent="-243411">
              <a:lnSpc>
                <a:spcPts val="2800"/>
              </a:lnSpc>
              <a:spcBef>
                <a:spcPts val="800"/>
              </a:spcBef>
              <a:spcAft>
                <a:spcPts val="800"/>
              </a:spcAft>
              <a:buFont typeface="Calibri" panose="020F0502020204030204" pitchFamily="34" charset="0"/>
              <a:buChar char="•"/>
              <a:defRPr sz="2267" b="1" baseline="0">
                <a:solidFill>
                  <a:srgbClr val="365254"/>
                </a:solidFill>
              </a:defRPr>
            </a:lvl1pPr>
            <a:lvl2pPr marL="599002" indent="-243411">
              <a:lnSpc>
                <a:spcPts val="2800"/>
              </a:lnSpc>
              <a:spcBef>
                <a:spcPts val="800"/>
              </a:spcBef>
              <a:spcAft>
                <a:spcPts val="800"/>
              </a:spcAft>
              <a:buFont typeface="Calibri" panose="020F0502020204030204" pitchFamily="34" charset="0"/>
              <a:buChar char="‒"/>
              <a:defRPr sz="2133"/>
            </a:lvl2pPr>
            <a:lvl3pPr marL="599002" indent="-243411">
              <a:lnSpc>
                <a:spcPts val="2800"/>
              </a:lnSpc>
              <a:spcBef>
                <a:spcPts val="800"/>
              </a:spcBef>
              <a:spcAft>
                <a:spcPts val="800"/>
              </a:spcAft>
              <a:buFont typeface="Calibri" panose="020F0502020204030204" pitchFamily="34" charset="0"/>
              <a:buChar char="‒"/>
              <a:defRPr sz="2133" baseline="0"/>
            </a:lvl3pPr>
            <a:lvl4pPr marL="599002" indent="-243411">
              <a:lnSpc>
                <a:spcPts val="2800"/>
              </a:lnSpc>
              <a:spcBef>
                <a:spcPts val="800"/>
              </a:spcBef>
              <a:spcAft>
                <a:spcPts val="800"/>
              </a:spcAft>
              <a:buFont typeface="Calibri" panose="020F0502020204030204" pitchFamily="34" charset="0"/>
              <a:buChar char="‒"/>
              <a:defRPr sz="2133" baseline="0"/>
            </a:lvl4pPr>
            <a:lvl5pPr marL="599002" indent="-243411">
              <a:lnSpc>
                <a:spcPts val="2800"/>
              </a:lnSpc>
              <a:spcBef>
                <a:spcPts val="800"/>
              </a:spcBef>
              <a:spcAft>
                <a:spcPts val="800"/>
              </a:spcAft>
              <a:buFont typeface="Calibri" panose="020F0502020204030204" pitchFamily="34" charset="0"/>
              <a:buChar char="‒"/>
              <a:defRPr sz="2133" baseline="0"/>
            </a:lvl5pPr>
            <a:lvl6pPr marL="599002" indent="-243411">
              <a:lnSpc>
                <a:spcPts val="2800"/>
              </a:lnSpc>
              <a:spcBef>
                <a:spcPts val="800"/>
              </a:spcBef>
              <a:spcAft>
                <a:spcPts val="800"/>
              </a:spcAft>
              <a:buFont typeface="Calibri" panose="020F0502020204030204" pitchFamily="34" charset="0"/>
              <a:buChar char="‒"/>
              <a:defRPr sz="2133" baseline="0"/>
            </a:lvl6pPr>
            <a:lvl7pPr marL="599002" indent="-243411">
              <a:lnSpc>
                <a:spcPts val="2800"/>
              </a:lnSpc>
              <a:spcBef>
                <a:spcPts val="800"/>
              </a:spcBef>
              <a:spcAft>
                <a:spcPts val="800"/>
              </a:spcAft>
              <a:buFont typeface="Calibri" panose="020F0502020204030204" pitchFamily="34" charset="0"/>
              <a:buChar char="‒"/>
              <a:defRPr sz="2133"/>
            </a:lvl7pPr>
            <a:lvl8pPr marL="599002" indent="-243411">
              <a:lnSpc>
                <a:spcPts val="2800"/>
              </a:lnSpc>
              <a:spcBef>
                <a:spcPts val="800"/>
              </a:spcBef>
              <a:spcAft>
                <a:spcPts val="800"/>
              </a:spcAft>
              <a:buFont typeface="Calibri" panose="020F0502020204030204" pitchFamily="34" charset="0"/>
              <a:buChar char="‒"/>
              <a:defRPr sz="2133"/>
            </a:lvl8pPr>
          </a:lstStyle>
          <a:p>
            <a:pPr lvl="0"/>
            <a:r>
              <a:rPr lang="en-US"/>
              <a:t>Bullet 1</a:t>
            </a:r>
          </a:p>
          <a:p>
            <a:pPr lvl="1"/>
            <a:r>
              <a:rPr lang="en-US"/>
              <a:t>Bullet 2</a:t>
            </a:r>
          </a:p>
        </p:txBody>
      </p:sp>
    </p:spTree>
    <p:extLst>
      <p:ext uri="{BB962C8B-B14F-4D97-AF65-F5344CB8AC3E}">
        <p14:creationId xmlns:p14="http://schemas.microsoft.com/office/powerpoint/2010/main" val="779855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69164-85A3-304E-B632-19DD066C588A}"/>
              </a:ext>
            </a:extLst>
          </p:cNvPr>
          <p:cNvSpPr>
            <a:spLocks noGrp="1"/>
          </p:cNvSpPr>
          <p:nvPr>
            <p:ph type="ctrTitle"/>
          </p:nvPr>
        </p:nvSpPr>
        <p:spPr>
          <a:xfrm>
            <a:off x="1524000" y="1122362"/>
            <a:ext cx="9144000" cy="4423031"/>
          </a:xfrm>
        </p:spPr>
        <p:txBody>
          <a:bodyPr anchor="b">
            <a:normAutofit/>
          </a:bodyPr>
          <a:lstStyle>
            <a:lvl1pPr algn="ctr">
              <a:defRPr sz="3600" b="1" i="0" baseline="0">
                <a:latin typeface="Arial" panose="020B0604020202020204" pitchFamily="34" charset="0"/>
              </a:defRPr>
            </a:lvl1pPr>
          </a:lstStyle>
          <a:p>
            <a:r>
              <a:rPr lang="en-US"/>
              <a:t>Click to edit Master title style</a:t>
            </a:r>
          </a:p>
        </p:txBody>
      </p:sp>
      <p:sp>
        <p:nvSpPr>
          <p:cNvPr id="4" name="Date Placeholder 3">
            <a:extLst>
              <a:ext uri="{FF2B5EF4-FFF2-40B4-BE49-F238E27FC236}">
                <a16:creationId xmlns:a16="http://schemas.microsoft.com/office/drawing/2014/main" id="{4C38A28C-83DB-3647-B5ED-AF9B4A97B4A1}"/>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5AC134BA-F131-DF41-BBFD-687A9BC61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226535-C26B-DE45-A7EB-57B500527748}"/>
              </a:ext>
            </a:extLst>
          </p:cNvPr>
          <p:cNvSpPr>
            <a:spLocks noGrp="1"/>
          </p:cNvSpPr>
          <p:nvPr>
            <p:ph type="sldNum" sz="quarter" idx="12"/>
          </p:nvPr>
        </p:nvSpPr>
        <p:spPr/>
        <p:txBody>
          <a:bodyPr/>
          <a:lstStyle/>
          <a:p>
            <a:fld id="{25FC2A34-C69F-48D2-B120-F15CB8ACBA74}" type="slidenum">
              <a:rPr lang="en-US" altLang="en-US" smtClean="0"/>
              <a:pPr/>
              <a:t>‹#›</a:t>
            </a:fld>
            <a:endParaRPr lang="en-US" altLang="en-US"/>
          </a:p>
        </p:txBody>
      </p:sp>
    </p:spTree>
    <p:extLst>
      <p:ext uri="{BB962C8B-B14F-4D97-AF65-F5344CB8AC3E}">
        <p14:creationId xmlns:p14="http://schemas.microsoft.com/office/powerpoint/2010/main" val="353299235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F782A-D9B1-0041-A5DC-2E8A3D5ED87F}"/>
              </a:ext>
            </a:extLst>
          </p:cNvPr>
          <p:cNvSpPr>
            <a:spLocks noGrp="1"/>
          </p:cNvSpPr>
          <p:nvPr>
            <p:ph type="title"/>
          </p:nvPr>
        </p:nvSpPr>
        <p:spPr/>
        <p:txBody>
          <a:bodyPr/>
          <a:lstStyle>
            <a:lvl1pPr algn="l">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BEE67DCD-971C-4048-A1AE-5F5B19AB875B}"/>
              </a:ext>
            </a:extLst>
          </p:cNvPr>
          <p:cNvSpPr>
            <a:spLocks noGrp="1"/>
          </p:cNvSpPr>
          <p:nvPr>
            <p:ph idx="1"/>
          </p:nvPr>
        </p:nvSpPr>
        <p:spPr/>
        <p:txBody>
          <a:bodyPr/>
          <a:lstStyle>
            <a:lvl1pPr marL="228600" indent="-228600">
              <a:buSzPct val="115000"/>
              <a:buFont typeface="Arial" panose="020B0604020202020204" pitchFamily="34" charset="0"/>
              <a:buChar char="•"/>
              <a:defRPr sz="2000">
                <a:latin typeface="Arial" panose="020B0604020202020204" pitchFamily="34" charset="0"/>
                <a:cs typeface="Arial" panose="020B0604020202020204" pitchFamily="34" charset="0"/>
              </a:defRPr>
            </a:lvl1pPr>
            <a:lvl2pPr marL="685800" indent="-228600">
              <a:buSzPct val="75000"/>
              <a:buFont typeface="Calibri" panose="020F0502020204030204" pitchFamily="34" charset="0"/>
              <a:buChar char="○"/>
              <a:defRPr sz="1800">
                <a:latin typeface="Arial" panose="020B0604020202020204" pitchFamily="34" charset="0"/>
                <a:cs typeface="Arial" panose="020B0604020202020204" pitchFamily="34" charset="0"/>
              </a:defRPr>
            </a:lvl2pPr>
            <a:lvl3pPr marL="1143000" indent="-228600">
              <a:buFont typeface="Calibri" panose="020F0502020204030204" pitchFamily="34" charset="0"/>
              <a:buChar cha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CD886B-C003-C74D-A63D-9AF50EFE5CF2}"/>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F41CCEAD-DCD2-FD42-964E-5182A30D6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F0C6FC-57C8-AB4F-86F6-3B185CAF08E9}"/>
              </a:ext>
            </a:extLst>
          </p:cNvPr>
          <p:cNvSpPr>
            <a:spLocks noGrp="1"/>
          </p:cNvSpPr>
          <p:nvPr>
            <p:ph type="sldNum" sz="quarter" idx="12"/>
          </p:nvPr>
        </p:nvSpPr>
        <p:spPr/>
        <p:txBody>
          <a:bodyPr/>
          <a:lstStyle/>
          <a:p>
            <a:fld id="{CACD7C3C-9F41-4EB4-9FCC-8B846A13ECB4}" type="slidenum">
              <a:rPr lang="en-US" altLang="en-US" smtClean="0"/>
              <a:pPr/>
              <a:t>‹#›</a:t>
            </a:fld>
            <a:endParaRPr lang="en-US" altLang="en-US"/>
          </a:p>
        </p:txBody>
      </p:sp>
    </p:spTree>
    <p:extLst>
      <p:ext uri="{BB962C8B-B14F-4D97-AF65-F5344CB8AC3E}">
        <p14:creationId xmlns:p14="http://schemas.microsoft.com/office/powerpoint/2010/main" val="3122806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B5D47-FF53-A642-861D-A31662658A06}"/>
              </a:ext>
            </a:extLst>
          </p:cNvPr>
          <p:cNvSpPr>
            <a:spLocks noGrp="1"/>
          </p:cNvSpPr>
          <p:nvPr>
            <p:ph type="title"/>
          </p:nvPr>
        </p:nvSpPr>
        <p:spPr>
          <a:xfrm>
            <a:off x="831850" y="1709738"/>
            <a:ext cx="10515600" cy="2852737"/>
          </a:xfrm>
        </p:spPr>
        <p:txBody>
          <a:bodyPr anchor="b">
            <a:normAutofit/>
          </a:bodyPr>
          <a:lstStyle>
            <a:lvl1pPr algn="ctr">
              <a:defRPr sz="4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6CBBF780-80CC-C94D-A2AD-2583B9EFF6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4CB19E-F2F7-0441-B8D7-3050E7274F74}"/>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0DC536A8-8661-E347-AEEE-CAFCAB176F85}"/>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3109F9DC-B07F-AC40-8155-D04F30690371}"/>
              </a:ext>
            </a:extLst>
          </p:cNvPr>
          <p:cNvSpPr>
            <a:spLocks noGrp="1"/>
          </p:cNvSpPr>
          <p:nvPr>
            <p:ph type="sldNum" sz="quarter" idx="12"/>
          </p:nvPr>
        </p:nvSpPr>
        <p:spPr/>
        <p:txBody>
          <a:bodyPr/>
          <a:lstStyle/>
          <a:p>
            <a:fld id="{010CFEEB-7A32-45E1-88B4-351F03C9CCF0}" type="slidenum">
              <a:rPr lang="en-US" altLang="en-US" smtClean="0"/>
              <a:pPr/>
              <a:t>‹#›</a:t>
            </a:fld>
            <a:endParaRPr lang="en-US" altLang="en-US"/>
          </a:p>
        </p:txBody>
      </p:sp>
    </p:spTree>
    <p:extLst>
      <p:ext uri="{BB962C8B-B14F-4D97-AF65-F5344CB8AC3E}">
        <p14:creationId xmlns:p14="http://schemas.microsoft.com/office/powerpoint/2010/main" val="10597885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956E8-DA5C-794A-9D50-D7CD08A6B0E1}"/>
              </a:ext>
            </a:extLst>
          </p:cNvPr>
          <p:cNvSpPr>
            <a:spLocks noGrp="1"/>
          </p:cNvSpPr>
          <p:nvPr>
            <p:ph type="title"/>
          </p:nvPr>
        </p:nvSpPr>
        <p:spPr/>
        <p:txBody>
          <a:bodyPr>
            <a:normAutofit/>
          </a:bodyPr>
          <a:lstStyle>
            <a:lvl1pPr>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F6614C28-97D0-A24D-B1D7-BB071D0707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1F341A-B28C-A647-8485-E323F7CB39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20C647-0DC2-8045-A448-CE6E8BECC29B}"/>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6C65A62A-0289-BA41-9672-BFD360509FCC}"/>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5A9DFA3F-09CB-C948-81B2-945151D55EE6}"/>
              </a:ext>
            </a:extLst>
          </p:cNvPr>
          <p:cNvSpPr>
            <a:spLocks noGrp="1"/>
          </p:cNvSpPr>
          <p:nvPr>
            <p:ph type="sldNum" sz="quarter" idx="12"/>
          </p:nvPr>
        </p:nvSpPr>
        <p:spPr/>
        <p:txBody>
          <a:bodyPr/>
          <a:lstStyle/>
          <a:p>
            <a:fld id="{EA017758-6313-420E-B771-C9CC8C3DA4E7}" type="slidenum">
              <a:rPr lang="en-US" altLang="en-US" smtClean="0"/>
              <a:pPr/>
              <a:t>‹#›</a:t>
            </a:fld>
            <a:endParaRPr lang="en-US" altLang="en-US"/>
          </a:p>
        </p:txBody>
      </p:sp>
      <p:sp>
        <p:nvSpPr>
          <p:cNvPr id="8" name="TextBox 7">
            <a:extLst>
              <a:ext uri="{FF2B5EF4-FFF2-40B4-BE49-F238E27FC236}">
                <a16:creationId xmlns:a16="http://schemas.microsoft.com/office/drawing/2014/main" id="{E9D33FAE-BA95-48CF-A2BA-25B2BF0B3357}"/>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1485417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ED87B-8D08-8A49-A511-1A09ADBFC49E}"/>
              </a:ext>
            </a:extLst>
          </p:cNvPr>
          <p:cNvSpPr>
            <a:spLocks noGrp="1"/>
          </p:cNvSpPr>
          <p:nvPr>
            <p:ph type="title"/>
          </p:nvPr>
        </p:nvSpPr>
        <p:spPr>
          <a:xfrm>
            <a:off x="839788" y="365125"/>
            <a:ext cx="10515600" cy="1325563"/>
          </a:xfrm>
        </p:spPr>
        <p:txBody>
          <a:bodyPr>
            <a:normAutofit/>
          </a:bodyPr>
          <a:lstStyle>
            <a:lvl1pPr>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B23DF374-7953-DF4E-9BE6-1F31A32248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610168-C4D5-8246-81C9-F4CD2E31E7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A258EE-1E1D-0D47-A526-C75BCFD912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0BB6A1-C5A4-D142-82CF-9FEEDF74FD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FCB7E6-2ABE-2946-B14F-AEF8745CAA53}"/>
              </a:ext>
            </a:extLst>
          </p:cNvPr>
          <p:cNvSpPr>
            <a:spLocks noGrp="1"/>
          </p:cNvSpPr>
          <p:nvPr>
            <p:ph type="dt" sz="half" idx="10"/>
          </p:nvPr>
        </p:nvSpPr>
        <p:spPr/>
        <p:txBody>
          <a:bodyPr/>
          <a:lstStyle/>
          <a:p>
            <a:pPr>
              <a:defRPr/>
            </a:pPr>
            <a:endParaRPr lang="en-US"/>
          </a:p>
        </p:txBody>
      </p:sp>
      <p:sp>
        <p:nvSpPr>
          <p:cNvPr id="8" name="Footer Placeholder 7">
            <a:extLst>
              <a:ext uri="{FF2B5EF4-FFF2-40B4-BE49-F238E27FC236}">
                <a16:creationId xmlns:a16="http://schemas.microsoft.com/office/drawing/2014/main" id="{0425461E-D13E-A548-BF8E-A8CE6D986D24}"/>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A8C85C15-C7FC-5C4F-A7B2-160F7892F357}"/>
              </a:ext>
            </a:extLst>
          </p:cNvPr>
          <p:cNvSpPr>
            <a:spLocks noGrp="1"/>
          </p:cNvSpPr>
          <p:nvPr>
            <p:ph type="sldNum" sz="quarter" idx="12"/>
          </p:nvPr>
        </p:nvSpPr>
        <p:spPr/>
        <p:txBody>
          <a:bodyPr/>
          <a:lstStyle/>
          <a:p>
            <a:fld id="{742786C3-B6FB-4E63-BEA0-EB9E098A3A5D}" type="slidenum">
              <a:rPr lang="en-US" altLang="en-US" smtClean="0"/>
              <a:pPr/>
              <a:t>‹#›</a:t>
            </a:fld>
            <a:endParaRPr lang="en-US" altLang="en-US"/>
          </a:p>
        </p:txBody>
      </p:sp>
      <p:sp>
        <p:nvSpPr>
          <p:cNvPr id="10" name="TextBox 9">
            <a:extLst>
              <a:ext uri="{FF2B5EF4-FFF2-40B4-BE49-F238E27FC236}">
                <a16:creationId xmlns:a16="http://schemas.microsoft.com/office/drawing/2014/main" id="{296468F5-487C-45DB-8FF5-89A038AA53BD}"/>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42934206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A03A1-7730-6E45-8B88-BE956D14CEC2}"/>
              </a:ext>
            </a:extLst>
          </p:cNvPr>
          <p:cNvSpPr>
            <a:spLocks noGrp="1"/>
          </p:cNvSpPr>
          <p:nvPr>
            <p:ph type="title"/>
          </p:nvPr>
        </p:nvSpPr>
        <p:spPr/>
        <p:txBody>
          <a:bodyPr>
            <a:normAutofit/>
          </a:bodyPr>
          <a:lstStyle>
            <a:lvl1pPr>
              <a:defRPr sz="2800" b="1">
                <a:solidFill>
                  <a:srgbClr val="1B416F"/>
                </a:solidFill>
              </a:defRPr>
            </a:lvl1pPr>
          </a:lstStyle>
          <a:p>
            <a:r>
              <a:rPr lang="en-US"/>
              <a:t>Click to edit Master title style</a:t>
            </a:r>
          </a:p>
        </p:txBody>
      </p:sp>
      <p:sp>
        <p:nvSpPr>
          <p:cNvPr id="3" name="Date Placeholder 2">
            <a:extLst>
              <a:ext uri="{FF2B5EF4-FFF2-40B4-BE49-F238E27FC236}">
                <a16:creationId xmlns:a16="http://schemas.microsoft.com/office/drawing/2014/main" id="{D1A85554-297A-0841-83C3-34DCC05DEC0D}"/>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24F62431-1D53-C14D-A151-36CCE8CB9B9D}"/>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CFDD8125-9DB0-674E-BABD-519BA2CDAD62}"/>
              </a:ext>
            </a:extLst>
          </p:cNvPr>
          <p:cNvSpPr>
            <a:spLocks noGrp="1"/>
          </p:cNvSpPr>
          <p:nvPr>
            <p:ph type="sldNum" sz="quarter" idx="12"/>
          </p:nvPr>
        </p:nvSpPr>
        <p:spPr/>
        <p:txBody>
          <a:bodyPr/>
          <a:lstStyle/>
          <a:p>
            <a:fld id="{62079B72-C9EF-4793-BC5A-86E2920BCE51}" type="slidenum">
              <a:rPr lang="en-US" altLang="en-US" smtClean="0"/>
              <a:pPr/>
              <a:t>‹#›</a:t>
            </a:fld>
            <a:endParaRPr lang="en-US" altLang="en-US"/>
          </a:p>
        </p:txBody>
      </p:sp>
      <p:sp>
        <p:nvSpPr>
          <p:cNvPr id="6" name="TextBox 5">
            <a:extLst>
              <a:ext uri="{FF2B5EF4-FFF2-40B4-BE49-F238E27FC236}">
                <a16:creationId xmlns:a16="http://schemas.microsoft.com/office/drawing/2014/main" id="{D1599F27-CF8E-4E51-BE29-4066C01F4FC1}"/>
              </a:ext>
            </a:extLst>
          </p:cNvPr>
          <p:cNvSpPr txBox="1"/>
          <p:nvPr/>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
        <p:nvSpPr>
          <p:cNvPr id="7" name="TextBox 6">
            <a:extLst>
              <a:ext uri="{FF2B5EF4-FFF2-40B4-BE49-F238E27FC236}">
                <a16:creationId xmlns:a16="http://schemas.microsoft.com/office/drawing/2014/main" id="{6BE02682-CAA4-4272-AFF2-C150117D9BA5}"/>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1231957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96BF24-C72D-1D48-B754-AC24201F96E3}"/>
              </a:ext>
            </a:extLst>
          </p:cNvPr>
          <p:cNvSpPr>
            <a:spLocks noGrp="1"/>
          </p:cNvSpPr>
          <p:nvPr>
            <p:ph type="dt" sz="half" idx="10"/>
          </p:nvPr>
        </p:nvSpPr>
        <p:spPr/>
        <p:txBody>
          <a:bodyPr/>
          <a:lstStyle/>
          <a:p>
            <a:pPr>
              <a:defRPr/>
            </a:pPr>
            <a:endParaRPr lang="en-US"/>
          </a:p>
        </p:txBody>
      </p:sp>
      <p:sp>
        <p:nvSpPr>
          <p:cNvPr id="3" name="Footer Placeholder 2">
            <a:extLst>
              <a:ext uri="{FF2B5EF4-FFF2-40B4-BE49-F238E27FC236}">
                <a16:creationId xmlns:a16="http://schemas.microsoft.com/office/drawing/2014/main" id="{34508E7A-599C-6141-ABF6-953B8776FD19}"/>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7D0395F9-3AA1-D64C-86EB-00AE1AAB528A}"/>
              </a:ext>
            </a:extLst>
          </p:cNvPr>
          <p:cNvSpPr>
            <a:spLocks noGrp="1"/>
          </p:cNvSpPr>
          <p:nvPr>
            <p:ph type="sldNum" sz="quarter" idx="12"/>
          </p:nvPr>
        </p:nvSpPr>
        <p:spPr/>
        <p:txBody>
          <a:bodyPr/>
          <a:lstStyle/>
          <a:p>
            <a:fld id="{E93C5A01-9800-485C-AEC0-EC0E3DD78434}" type="slidenum">
              <a:rPr lang="en-US" altLang="en-US" smtClean="0"/>
              <a:pPr/>
              <a:t>‹#›</a:t>
            </a:fld>
            <a:endParaRPr lang="en-US" altLang="en-US"/>
          </a:p>
        </p:txBody>
      </p:sp>
      <p:sp>
        <p:nvSpPr>
          <p:cNvPr id="5" name="TextBox 4">
            <a:extLst>
              <a:ext uri="{FF2B5EF4-FFF2-40B4-BE49-F238E27FC236}">
                <a16:creationId xmlns:a16="http://schemas.microsoft.com/office/drawing/2014/main" id="{554594D5-FF29-4D71-AFBC-785C63B2F193}"/>
              </a:ext>
            </a:extLst>
          </p:cNvPr>
          <p:cNvSpPr txBox="1"/>
          <p:nvPr/>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
        <p:nvSpPr>
          <p:cNvPr id="6" name="TextBox 5">
            <a:extLst>
              <a:ext uri="{FF2B5EF4-FFF2-40B4-BE49-F238E27FC236}">
                <a16:creationId xmlns:a16="http://schemas.microsoft.com/office/drawing/2014/main" id="{EA59C78C-3B95-4201-91F3-E7FC9FE0085B}"/>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1906739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F782A-D9B1-0041-A5DC-2E8A3D5ED87F}"/>
              </a:ext>
            </a:extLst>
          </p:cNvPr>
          <p:cNvSpPr>
            <a:spLocks noGrp="1"/>
          </p:cNvSpPr>
          <p:nvPr>
            <p:ph type="title"/>
          </p:nvPr>
        </p:nvSpPr>
        <p:spPr/>
        <p:txBody>
          <a:bodyPr/>
          <a:lstStyle>
            <a:lvl1pPr algn="l">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BEE67DCD-971C-4048-A1AE-5F5B19AB875B}"/>
              </a:ext>
            </a:extLst>
          </p:cNvPr>
          <p:cNvSpPr>
            <a:spLocks noGrp="1"/>
          </p:cNvSpPr>
          <p:nvPr>
            <p:ph idx="1"/>
          </p:nvPr>
        </p:nvSpPr>
        <p:spPr/>
        <p:txBody>
          <a:bodyPr/>
          <a:lstStyle>
            <a:lvl1pPr marL="228600" indent="-228600">
              <a:buSzPct val="115000"/>
              <a:buFont typeface="Arial" panose="020B0604020202020204" pitchFamily="34" charset="0"/>
              <a:buChar char="•"/>
              <a:defRPr sz="2000">
                <a:latin typeface="Arial" panose="020B0604020202020204" pitchFamily="34" charset="0"/>
                <a:cs typeface="Arial" panose="020B0604020202020204" pitchFamily="34" charset="0"/>
              </a:defRPr>
            </a:lvl1pPr>
            <a:lvl2pPr marL="685800" indent="-228600">
              <a:buSzPct val="75000"/>
              <a:buFont typeface="Calibri" panose="020F0502020204030204" pitchFamily="34" charset="0"/>
              <a:buChar char="○"/>
              <a:defRPr sz="1800">
                <a:latin typeface="Arial" panose="020B0604020202020204" pitchFamily="34" charset="0"/>
                <a:cs typeface="Arial" panose="020B0604020202020204" pitchFamily="34" charset="0"/>
              </a:defRPr>
            </a:lvl2pPr>
            <a:lvl3pPr marL="1143000" indent="-228600">
              <a:buFont typeface="Calibri" panose="020F0502020204030204" pitchFamily="34" charset="0"/>
              <a:buChar cha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CD886B-C003-C74D-A63D-9AF50EFE5CF2}"/>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F41CCEAD-DCD2-FD42-964E-5182A30D6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F0C6FC-57C8-AB4F-86F6-3B185CAF08E9}"/>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35640710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7E84-1703-D743-A345-381A0856689C}"/>
              </a:ext>
            </a:extLst>
          </p:cNvPr>
          <p:cNvSpPr>
            <a:spLocks noGrp="1"/>
          </p:cNvSpPr>
          <p:nvPr>
            <p:ph type="title"/>
          </p:nvPr>
        </p:nvSpPr>
        <p:spPr>
          <a:xfrm>
            <a:off x="839788" y="457200"/>
            <a:ext cx="3932237" cy="1600200"/>
          </a:xfrm>
        </p:spPr>
        <p:txBody>
          <a:bodyPr anchor="b">
            <a:normAutofit/>
          </a:bodyPr>
          <a:lstStyle>
            <a:lvl1pPr>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DC40CC29-71A2-CF45-87F8-8511387EEA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1B82F1-106A-C040-8392-490F596A4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E0D38A-35D3-BE42-B9CA-1E36CA28986D}"/>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5762A0B9-112F-C74F-88D5-68EAC501A983}"/>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B0DCA155-DAC6-D948-AE9A-F2CBED19422D}"/>
              </a:ext>
            </a:extLst>
          </p:cNvPr>
          <p:cNvSpPr>
            <a:spLocks noGrp="1"/>
          </p:cNvSpPr>
          <p:nvPr>
            <p:ph type="sldNum" sz="quarter" idx="12"/>
          </p:nvPr>
        </p:nvSpPr>
        <p:spPr/>
        <p:txBody>
          <a:bodyPr/>
          <a:lstStyle/>
          <a:p>
            <a:fld id="{8D2D1C3B-5B10-461B-9DA4-6D58C1BD56FD}" type="slidenum">
              <a:rPr lang="en-US" altLang="en-US" smtClean="0"/>
              <a:pPr/>
              <a:t>‹#›</a:t>
            </a:fld>
            <a:endParaRPr lang="en-US" altLang="en-US"/>
          </a:p>
        </p:txBody>
      </p:sp>
      <p:sp>
        <p:nvSpPr>
          <p:cNvPr id="8" name="TextBox 7">
            <a:extLst>
              <a:ext uri="{FF2B5EF4-FFF2-40B4-BE49-F238E27FC236}">
                <a16:creationId xmlns:a16="http://schemas.microsoft.com/office/drawing/2014/main" id="{39D9E673-4951-4820-B661-27FFFCA6B233}"/>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26095775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9B4B2-1CB9-E848-81B9-DB07C4702CA5}"/>
              </a:ext>
            </a:extLst>
          </p:cNvPr>
          <p:cNvSpPr>
            <a:spLocks noGrp="1"/>
          </p:cNvSpPr>
          <p:nvPr>
            <p:ph type="title"/>
          </p:nvPr>
        </p:nvSpPr>
        <p:spPr>
          <a:xfrm>
            <a:off x="839788" y="457200"/>
            <a:ext cx="3932237" cy="1600200"/>
          </a:xfrm>
        </p:spPr>
        <p:txBody>
          <a:bodyPr anchor="b">
            <a:normAutofit/>
          </a:bodyPr>
          <a:lstStyle>
            <a:lvl1pPr>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Picture Placeholder 2">
            <a:extLst>
              <a:ext uri="{FF2B5EF4-FFF2-40B4-BE49-F238E27FC236}">
                <a16:creationId xmlns:a16="http://schemas.microsoft.com/office/drawing/2014/main" id="{2006B37B-A8F0-D84A-A6E6-B7F796A32F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C2E3C1E-5619-814E-96AF-510B41C1D0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161556-1CD1-1540-AA6C-25A5488DFE10}"/>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34C72F8D-F098-804A-ABCA-7F3C46B813F9}"/>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D195BE01-C1C1-1146-8A8A-C453F0438744}"/>
              </a:ext>
            </a:extLst>
          </p:cNvPr>
          <p:cNvSpPr>
            <a:spLocks noGrp="1"/>
          </p:cNvSpPr>
          <p:nvPr>
            <p:ph type="sldNum" sz="quarter" idx="12"/>
          </p:nvPr>
        </p:nvSpPr>
        <p:spPr/>
        <p:txBody>
          <a:bodyPr/>
          <a:lstStyle/>
          <a:p>
            <a:fld id="{F04B7B73-4058-400E-B069-7B17AE4AABE4}" type="slidenum">
              <a:rPr lang="en-US" altLang="en-US" smtClean="0"/>
              <a:pPr/>
              <a:t>‹#›</a:t>
            </a:fld>
            <a:endParaRPr lang="en-US" altLang="en-US"/>
          </a:p>
        </p:txBody>
      </p:sp>
      <p:sp>
        <p:nvSpPr>
          <p:cNvPr id="8" name="TextBox 7">
            <a:extLst>
              <a:ext uri="{FF2B5EF4-FFF2-40B4-BE49-F238E27FC236}">
                <a16:creationId xmlns:a16="http://schemas.microsoft.com/office/drawing/2014/main" id="{1A1B84A3-D35B-41A2-9661-F5049FD3368B}"/>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20109038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4E3C7-BAC4-1D45-994E-92D6031E5C14}"/>
              </a:ext>
            </a:extLst>
          </p:cNvPr>
          <p:cNvSpPr>
            <a:spLocks noGrp="1"/>
          </p:cNvSpPr>
          <p:nvPr>
            <p:ph type="title"/>
          </p:nvPr>
        </p:nvSpPr>
        <p:spPr/>
        <p:txBody>
          <a:bodyPr>
            <a:normAutofit/>
          </a:bodyPr>
          <a:lstStyle>
            <a:lvl1pPr>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FE66CFD9-A33B-DA4C-957A-0F4F9B71CC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A6744-AE99-D64A-BF50-5E826859FB63}"/>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574DDABA-2106-9F47-9E99-67C952D0655E}"/>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958EBE00-AF7A-B94A-BCEC-10A341A1813C}"/>
              </a:ext>
            </a:extLst>
          </p:cNvPr>
          <p:cNvSpPr>
            <a:spLocks noGrp="1"/>
          </p:cNvSpPr>
          <p:nvPr>
            <p:ph type="sldNum" sz="quarter" idx="12"/>
          </p:nvPr>
        </p:nvSpPr>
        <p:spPr/>
        <p:txBody>
          <a:bodyPr/>
          <a:lstStyle/>
          <a:p>
            <a:fld id="{2595E25F-AB24-4206-8BC6-349DDBE3BD84}" type="slidenum">
              <a:rPr lang="en-US" altLang="en-US" smtClean="0"/>
              <a:pPr/>
              <a:t>‹#›</a:t>
            </a:fld>
            <a:endParaRPr lang="en-US" altLang="en-US"/>
          </a:p>
        </p:txBody>
      </p:sp>
    </p:spTree>
    <p:extLst>
      <p:ext uri="{BB962C8B-B14F-4D97-AF65-F5344CB8AC3E}">
        <p14:creationId xmlns:p14="http://schemas.microsoft.com/office/powerpoint/2010/main" val="2913240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4D5D89-EF51-0A44-9F94-FC7EC2169259}"/>
              </a:ext>
            </a:extLst>
          </p:cNvPr>
          <p:cNvSpPr>
            <a:spLocks noGrp="1"/>
          </p:cNvSpPr>
          <p:nvPr>
            <p:ph type="title" orient="vert"/>
          </p:nvPr>
        </p:nvSpPr>
        <p:spPr>
          <a:xfrm>
            <a:off x="8724900" y="365125"/>
            <a:ext cx="2628900" cy="5811838"/>
          </a:xfrm>
        </p:spPr>
        <p:txBody>
          <a:bodyPr vert="eaVert">
            <a:normAutofit/>
          </a:bodyPr>
          <a:lstStyle>
            <a:lvl1pPr>
              <a:defRPr sz="2800">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BCE53384-FBA7-3E4A-A499-678FFEC23B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1BB855-46CB-9845-A3F3-D39F2C31A652}"/>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6F1DBC79-668E-DE44-86DD-ED946DB2C4EE}"/>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C9E5D24F-3717-6340-8835-D15A844F25C0}"/>
              </a:ext>
            </a:extLst>
          </p:cNvPr>
          <p:cNvSpPr>
            <a:spLocks noGrp="1"/>
          </p:cNvSpPr>
          <p:nvPr>
            <p:ph type="sldNum" sz="quarter" idx="12"/>
          </p:nvPr>
        </p:nvSpPr>
        <p:spPr/>
        <p:txBody>
          <a:bodyPr/>
          <a:lstStyle/>
          <a:p>
            <a:fld id="{235C8AF4-1995-4437-A875-AF165577662D}" type="slidenum">
              <a:rPr lang="en-US" altLang="en-US" smtClean="0"/>
              <a:pPr/>
              <a:t>‹#›</a:t>
            </a:fld>
            <a:endParaRPr lang="en-US" altLang="en-US"/>
          </a:p>
        </p:txBody>
      </p:sp>
    </p:spTree>
    <p:extLst>
      <p:ext uri="{BB962C8B-B14F-4D97-AF65-F5344CB8AC3E}">
        <p14:creationId xmlns:p14="http://schemas.microsoft.com/office/powerpoint/2010/main" val="3700441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69164-85A3-304E-B632-19DD066C588A}"/>
              </a:ext>
            </a:extLst>
          </p:cNvPr>
          <p:cNvSpPr>
            <a:spLocks noGrp="1"/>
          </p:cNvSpPr>
          <p:nvPr>
            <p:ph type="ctrTitle"/>
          </p:nvPr>
        </p:nvSpPr>
        <p:spPr>
          <a:xfrm>
            <a:off x="1524000" y="1122362"/>
            <a:ext cx="9144000" cy="4423031"/>
          </a:xfrm>
        </p:spPr>
        <p:txBody>
          <a:bodyPr anchor="b">
            <a:normAutofit/>
          </a:bodyPr>
          <a:lstStyle>
            <a:lvl1pPr algn="ctr">
              <a:defRPr sz="3600" b="1" i="0" baseline="0">
                <a:latin typeface="Arial" panose="020B0604020202020204" pitchFamily="34" charset="0"/>
              </a:defRPr>
            </a:lvl1pPr>
          </a:lstStyle>
          <a:p>
            <a:r>
              <a:rPr lang="en-US"/>
              <a:t>Click to edit Master title style</a:t>
            </a:r>
          </a:p>
        </p:txBody>
      </p:sp>
      <p:sp>
        <p:nvSpPr>
          <p:cNvPr id="4" name="Date Placeholder 3">
            <a:extLst>
              <a:ext uri="{FF2B5EF4-FFF2-40B4-BE49-F238E27FC236}">
                <a16:creationId xmlns:a16="http://schemas.microsoft.com/office/drawing/2014/main" id="{4C38A28C-83DB-3647-B5ED-AF9B4A97B4A1}"/>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5AC134BA-F131-DF41-BBFD-687A9BC61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226535-C26B-DE45-A7EB-57B500527748}"/>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95774731"/>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F782A-D9B1-0041-A5DC-2E8A3D5ED87F}"/>
              </a:ext>
            </a:extLst>
          </p:cNvPr>
          <p:cNvSpPr>
            <a:spLocks noGrp="1"/>
          </p:cNvSpPr>
          <p:nvPr>
            <p:ph type="title"/>
          </p:nvPr>
        </p:nvSpPr>
        <p:spPr/>
        <p:txBody>
          <a:bodyPr/>
          <a:lstStyle>
            <a:lvl1pPr algn="l">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BEE67DCD-971C-4048-A1AE-5F5B19AB875B}"/>
              </a:ext>
            </a:extLst>
          </p:cNvPr>
          <p:cNvSpPr>
            <a:spLocks noGrp="1"/>
          </p:cNvSpPr>
          <p:nvPr>
            <p:ph idx="1"/>
          </p:nvPr>
        </p:nvSpPr>
        <p:spPr/>
        <p:txBody>
          <a:bodyPr/>
          <a:lstStyle>
            <a:lvl1pPr marL="228600" indent="-228600">
              <a:buSzPct val="115000"/>
              <a:buFont typeface="Arial" panose="020B0604020202020204" pitchFamily="34" charset="0"/>
              <a:buChar char="•"/>
              <a:defRPr sz="2000">
                <a:latin typeface="Arial" panose="020B0604020202020204" pitchFamily="34" charset="0"/>
                <a:cs typeface="Arial" panose="020B0604020202020204" pitchFamily="34" charset="0"/>
              </a:defRPr>
            </a:lvl1pPr>
            <a:lvl2pPr marL="685800" indent="-228600">
              <a:buSzPct val="75000"/>
              <a:buFont typeface="Calibri" panose="020F0502020204030204" pitchFamily="34" charset="0"/>
              <a:buChar char="○"/>
              <a:defRPr sz="1800">
                <a:latin typeface="Arial" panose="020B0604020202020204" pitchFamily="34" charset="0"/>
                <a:cs typeface="Arial" panose="020B0604020202020204" pitchFamily="34" charset="0"/>
              </a:defRPr>
            </a:lvl2pPr>
            <a:lvl3pPr marL="1143000" indent="-228600">
              <a:buFont typeface="Calibri" panose="020F0502020204030204" pitchFamily="34" charset="0"/>
              <a:buChar cha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CD886B-C003-C74D-A63D-9AF50EFE5CF2}"/>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F41CCEAD-DCD2-FD42-964E-5182A30D6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F0C6FC-57C8-AB4F-86F6-3B185CAF08E9}"/>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1069715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B5D47-FF53-A642-861D-A31662658A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BBF780-80CC-C94D-A2AD-2583B9EFF6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4CB19E-F2F7-0441-B8D7-3050E7274F74}"/>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0DC536A8-8661-E347-AEEE-CAFCAB176F85}"/>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3109F9DC-B07F-AC40-8155-D04F30690371}"/>
              </a:ext>
            </a:extLst>
          </p:cNvPr>
          <p:cNvSpPr>
            <a:spLocks noGrp="1"/>
          </p:cNvSpPr>
          <p:nvPr>
            <p:ph type="sldNum" sz="quarter" idx="12"/>
          </p:nvPr>
        </p:nvSpPr>
        <p:spPr/>
        <p:txBody>
          <a:bodyPr/>
          <a:lstStyle/>
          <a:p>
            <a:fld id="{7C6B2E34-D889-2543-8A57-C13169FFE288}" type="slidenum">
              <a:rPr lang="en-US" smtClean="0"/>
              <a:t>‹#›</a:t>
            </a:fld>
            <a:endParaRPr lang="en-US"/>
          </a:p>
        </p:txBody>
      </p:sp>
      <p:sp>
        <p:nvSpPr>
          <p:cNvPr id="7" name="TextBox 6">
            <a:extLst>
              <a:ext uri="{FF2B5EF4-FFF2-40B4-BE49-F238E27FC236}">
                <a16:creationId xmlns:a16="http://schemas.microsoft.com/office/drawing/2014/main" id="{CB29B6B8-E66C-4F60-922A-8AD85E4DBE9B}"/>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41732253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956E8-DA5C-794A-9D50-D7CD08A6B0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614C28-97D0-A24D-B1D7-BB071D0707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1F341A-B28C-A647-8485-E323F7CB39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20C647-0DC2-8045-A448-CE6E8BECC29B}"/>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6C65A62A-0289-BA41-9672-BFD360509FCC}"/>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5A9DFA3F-09CB-C948-81B2-945151D55EE6}"/>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37283391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ED87B-8D08-8A49-A511-1A09ADBFC4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3DF374-7953-DF4E-9BE6-1F31A32248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610168-C4D5-8246-81C9-F4CD2E31E7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A258EE-1E1D-0D47-A526-C75BCFD912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0BB6A1-C5A4-D142-82CF-9FEEDF74FD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FCB7E6-2ABE-2946-B14F-AEF8745CAA53}"/>
              </a:ext>
            </a:extLst>
          </p:cNvPr>
          <p:cNvSpPr>
            <a:spLocks noGrp="1"/>
          </p:cNvSpPr>
          <p:nvPr>
            <p:ph type="dt" sz="half" idx="10"/>
          </p:nvPr>
        </p:nvSpPr>
        <p:spPr/>
        <p:txBody>
          <a:bodyPr/>
          <a:lstStyle/>
          <a:p>
            <a:pPr>
              <a:defRPr/>
            </a:pPr>
            <a:endParaRPr lang="en-US"/>
          </a:p>
        </p:txBody>
      </p:sp>
      <p:sp>
        <p:nvSpPr>
          <p:cNvPr id="8" name="Footer Placeholder 7">
            <a:extLst>
              <a:ext uri="{FF2B5EF4-FFF2-40B4-BE49-F238E27FC236}">
                <a16:creationId xmlns:a16="http://schemas.microsoft.com/office/drawing/2014/main" id="{0425461E-D13E-A548-BF8E-A8CE6D986D24}"/>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A8C85C15-C7FC-5C4F-A7B2-160F7892F357}"/>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2838448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A03A1-7730-6E45-8B88-BE956D14CE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A85554-297A-0841-83C3-34DCC05DEC0D}"/>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4" name="Footer Placeholder 3">
            <a:extLst>
              <a:ext uri="{FF2B5EF4-FFF2-40B4-BE49-F238E27FC236}">
                <a16:creationId xmlns:a16="http://schemas.microsoft.com/office/drawing/2014/main" id="{24F62431-1D53-C14D-A151-36CCE8CB9B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DD8125-9DB0-674E-BABD-519BA2CDAD62}"/>
              </a:ext>
            </a:extLst>
          </p:cNvPr>
          <p:cNvSpPr>
            <a:spLocks noGrp="1"/>
          </p:cNvSpPr>
          <p:nvPr>
            <p:ph type="sldNum" sz="quarter" idx="12"/>
          </p:nvPr>
        </p:nvSpPr>
        <p:spPr/>
        <p:txBody>
          <a:bodyPr/>
          <a:lstStyle/>
          <a:p>
            <a:fld id="{7C6B2E34-D889-2543-8A57-C13169FFE288}" type="slidenum">
              <a:rPr lang="en-US" smtClean="0"/>
              <a:t>‹#›</a:t>
            </a:fld>
            <a:endParaRPr lang="en-US"/>
          </a:p>
        </p:txBody>
      </p:sp>
      <p:sp>
        <p:nvSpPr>
          <p:cNvPr id="6" name="TextBox 5">
            <a:extLst>
              <a:ext uri="{FF2B5EF4-FFF2-40B4-BE49-F238E27FC236}">
                <a16:creationId xmlns:a16="http://schemas.microsoft.com/office/drawing/2014/main" id="{D1599F27-CF8E-4E51-BE29-4066C01F4FC1}"/>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1171772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B5D47-FF53-A642-861D-A31662658A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BBF780-80CC-C94D-A2AD-2583B9EFF6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4CB19E-F2F7-0441-B8D7-3050E7274F74}"/>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0DC536A8-8661-E347-AEEE-CAFCAB176F85}"/>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3109F9DC-B07F-AC40-8155-D04F30690371}"/>
              </a:ext>
            </a:extLst>
          </p:cNvPr>
          <p:cNvSpPr>
            <a:spLocks noGrp="1"/>
          </p:cNvSpPr>
          <p:nvPr>
            <p:ph type="sldNum" sz="quarter" idx="12"/>
          </p:nvPr>
        </p:nvSpPr>
        <p:spPr/>
        <p:txBody>
          <a:bodyPr/>
          <a:lstStyle/>
          <a:p>
            <a:fld id="{7C6B2E34-D889-2543-8A57-C13169FFE288}" type="slidenum">
              <a:rPr lang="en-US" smtClean="0"/>
              <a:t>‹#›</a:t>
            </a:fld>
            <a:endParaRPr lang="en-US"/>
          </a:p>
        </p:txBody>
      </p:sp>
      <p:sp>
        <p:nvSpPr>
          <p:cNvPr id="7" name="TextBox 6">
            <a:extLst>
              <a:ext uri="{FF2B5EF4-FFF2-40B4-BE49-F238E27FC236}">
                <a16:creationId xmlns:a16="http://schemas.microsoft.com/office/drawing/2014/main" id="{CB29B6B8-E66C-4F60-922A-8AD85E4DBE9B}"/>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32783464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96BF24-C72D-1D48-B754-AC24201F96E3}"/>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3" name="Footer Placeholder 2">
            <a:extLst>
              <a:ext uri="{FF2B5EF4-FFF2-40B4-BE49-F238E27FC236}">
                <a16:creationId xmlns:a16="http://schemas.microsoft.com/office/drawing/2014/main" id="{34508E7A-599C-6141-ABF6-953B8776FD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0395F9-3AA1-D64C-86EB-00AE1AAB528A}"/>
              </a:ext>
            </a:extLst>
          </p:cNvPr>
          <p:cNvSpPr>
            <a:spLocks noGrp="1"/>
          </p:cNvSpPr>
          <p:nvPr>
            <p:ph type="sldNum" sz="quarter" idx="12"/>
          </p:nvPr>
        </p:nvSpPr>
        <p:spPr/>
        <p:txBody>
          <a:bodyPr/>
          <a:lstStyle/>
          <a:p>
            <a:fld id="{7C6B2E34-D889-2543-8A57-C13169FFE288}" type="slidenum">
              <a:rPr lang="en-US" smtClean="0"/>
              <a:t>‹#›</a:t>
            </a:fld>
            <a:endParaRPr lang="en-US"/>
          </a:p>
        </p:txBody>
      </p:sp>
      <p:sp>
        <p:nvSpPr>
          <p:cNvPr id="5" name="TextBox 4">
            <a:extLst>
              <a:ext uri="{FF2B5EF4-FFF2-40B4-BE49-F238E27FC236}">
                <a16:creationId xmlns:a16="http://schemas.microsoft.com/office/drawing/2014/main" id="{554594D5-FF29-4D71-AFBC-785C63B2F193}"/>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31042750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7E84-1703-D743-A345-381A085668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40CC29-71A2-CF45-87F8-8511387EEA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1B82F1-106A-C040-8392-490F596A4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E0D38A-35D3-BE42-B9CA-1E36CA28986D}"/>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6" name="Footer Placeholder 5">
            <a:extLst>
              <a:ext uri="{FF2B5EF4-FFF2-40B4-BE49-F238E27FC236}">
                <a16:creationId xmlns:a16="http://schemas.microsoft.com/office/drawing/2014/main" id="{5762A0B9-112F-C74F-88D5-68EAC501A9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DCA155-DAC6-D948-AE9A-F2CBED19422D}"/>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2840015695"/>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9B4B2-1CB9-E848-81B9-DB07C4702C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06B37B-A8F0-D84A-A6E6-B7F796A32F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C2E3C1E-5619-814E-96AF-510B41C1D0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161556-1CD1-1540-AA6C-25A5488DFE10}"/>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6" name="Footer Placeholder 5">
            <a:extLst>
              <a:ext uri="{FF2B5EF4-FFF2-40B4-BE49-F238E27FC236}">
                <a16:creationId xmlns:a16="http://schemas.microsoft.com/office/drawing/2014/main" id="{34C72F8D-F098-804A-ABCA-7F3C46B813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95BE01-C1C1-1146-8A8A-C453F0438744}"/>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2051656071"/>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4E3C7-BAC4-1D45-994E-92D6031E5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66CFD9-A33B-DA4C-957A-0F4F9B71CC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A6744-AE99-D64A-BF50-5E826859FB63}"/>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574DDABA-2106-9F47-9E99-67C952D065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EBE00-AF7A-B94A-BCEC-10A341A1813C}"/>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1541617049"/>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4D5D89-EF51-0A44-9F94-FC7EC21692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E53384-FBA7-3E4A-A499-678FFEC23B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1BB855-46CB-9845-A3F3-D39F2C31A652}"/>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6F1DBC79-668E-DE44-86DD-ED946DB2C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5D24F-3717-6340-8835-D15A844F25C0}"/>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2492273665"/>
      </p:ext>
    </p:extLst>
  </p:cSld>
  <p:clrMapOvr>
    <a:masterClrMapping/>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69164-85A3-304E-B632-19DD066C588A}"/>
              </a:ext>
            </a:extLst>
          </p:cNvPr>
          <p:cNvSpPr>
            <a:spLocks noGrp="1"/>
          </p:cNvSpPr>
          <p:nvPr>
            <p:ph type="ctrTitle"/>
          </p:nvPr>
        </p:nvSpPr>
        <p:spPr>
          <a:xfrm>
            <a:off x="1524000" y="1122362"/>
            <a:ext cx="9144000" cy="4423031"/>
          </a:xfrm>
        </p:spPr>
        <p:txBody>
          <a:bodyPr anchor="b">
            <a:normAutofit/>
          </a:bodyPr>
          <a:lstStyle>
            <a:lvl1pPr algn="ctr">
              <a:defRPr sz="3600" b="1" i="0" baseline="0">
                <a:latin typeface="Arial" panose="020B0604020202020204" pitchFamily="34" charset="0"/>
              </a:defRPr>
            </a:lvl1pPr>
          </a:lstStyle>
          <a:p>
            <a:r>
              <a:rPr lang="en-US"/>
              <a:t>Click to edit Master title style</a:t>
            </a:r>
          </a:p>
        </p:txBody>
      </p:sp>
      <p:sp>
        <p:nvSpPr>
          <p:cNvPr id="4" name="Date Placeholder 3">
            <a:extLst>
              <a:ext uri="{FF2B5EF4-FFF2-40B4-BE49-F238E27FC236}">
                <a16:creationId xmlns:a16="http://schemas.microsoft.com/office/drawing/2014/main" id="{4C38A28C-83DB-3647-B5ED-AF9B4A97B4A1}"/>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5AC134BA-F131-DF41-BBFD-687A9BC61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226535-C26B-DE45-A7EB-57B500527748}"/>
              </a:ext>
            </a:extLst>
          </p:cNvPr>
          <p:cNvSpPr>
            <a:spLocks noGrp="1"/>
          </p:cNvSpPr>
          <p:nvPr>
            <p:ph type="sldNum" sz="quarter" idx="12"/>
          </p:nvPr>
        </p:nvSpPr>
        <p:spPr/>
        <p:txBody>
          <a:bodyPr/>
          <a:lstStyle/>
          <a:p>
            <a:fld id="{25FC2A34-C69F-48D2-B120-F15CB8ACBA74}" type="slidenum">
              <a:rPr lang="en-US" altLang="en-US" smtClean="0"/>
              <a:pPr/>
              <a:t>‹#›</a:t>
            </a:fld>
            <a:endParaRPr lang="en-US" altLang="en-US"/>
          </a:p>
        </p:txBody>
      </p:sp>
    </p:spTree>
    <p:extLst>
      <p:ext uri="{BB962C8B-B14F-4D97-AF65-F5344CB8AC3E}">
        <p14:creationId xmlns:p14="http://schemas.microsoft.com/office/powerpoint/2010/main" val="2993560357"/>
      </p:ext>
    </p:extLst>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F782A-D9B1-0041-A5DC-2E8A3D5ED87F}"/>
              </a:ext>
            </a:extLst>
          </p:cNvPr>
          <p:cNvSpPr>
            <a:spLocks noGrp="1"/>
          </p:cNvSpPr>
          <p:nvPr>
            <p:ph type="title"/>
          </p:nvPr>
        </p:nvSpPr>
        <p:spPr/>
        <p:txBody>
          <a:bodyPr/>
          <a:lstStyle>
            <a:lvl1pPr algn="l">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BEE67DCD-971C-4048-A1AE-5F5B19AB875B}"/>
              </a:ext>
            </a:extLst>
          </p:cNvPr>
          <p:cNvSpPr>
            <a:spLocks noGrp="1"/>
          </p:cNvSpPr>
          <p:nvPr>
            <p:ph idx="1"/>
          </p:nvPr>
        </p:nvSpPr>
        <p:spPr>
          <a:xfrm>
            <a:off x="838200" y="1825624"/>
            <a:ext cx="10515600" cy="4351338"/>
          </a:xfrm>
        </p:spPr>
        <p:txBody>
          <a:bodyPr/>
          <a:lstStyle>
            <a:lvl1pPr marL="228600" indent="-228600">
              <a:buSzPct val="115000"/>
              <a:buFont typeface="Arial" panose="020B0604020202020204" pitchFamily="34" charset="0"/>
              <a:buChar char="•"/>
              <a:defRPr sz="2000">
                <a:latin typeface="Arial" panose="020B0604020202020204" pitchFamily="34" charset="0"/>
                <a:cs typeface="Arial" panose="020B0604020202020204" pitchFamily="34" charset="0"/>
              </a:defRPr>
            </a:lvl1pPr>
            <a:lvl2pPr marL="685800" indent="-228600">
              <a:buSzPct val="75000"/>
              <a:buFont typeface="Calibri" panose="020F0502020204030204" pitchFamily="34" charset="0"/>
              <a:buChar char="○"/>
              <a:defRPr sz="1800">
                <a:latin typeface="Arial" panose="020B0604020202020204" pitchFamily="34" charset="0"/>
                <a:cs typeface="Arial" panose="020B0604020202020204" pitchFamily="34" charset="0"/>
              </a:defRPr>
            </a:lvl2pPr>
            <a:lvl3pPr marL="1143000" indent="-228600">
              <a:buFont typeface="Calibri" panose="020F0502020204030204" pitchFamily="34" charset="0"/>
              <a:buChar cha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CD886B-C003-C74D-A63D-9AF50EFE5CF2}"/>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F41CCEAD-DCD2-FD42-964E-5182A30D6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F0C6FC-57C8-AB4F-86F6-3B185CAF08E9}"/>
              </a:ext>
            </a:extLst>
          </p:cNvPr>
          <p:cNvSpPr>
            <a:spLocks noGrp="1"/>
          </p:cNvSpPr>
          <p:nvPr>
            <p:ph type="sldNum" sz="quarter" idx="12"/>
          </p:nvPr>
        </p:nvSpPr>
        <p:spPr/>
        <p:txBody>
          <a:bodyPr/>
          <a:lstStyle/>
          <a:p>
            <a:fld id="{CACD7C3C-9F41-4EB4-9FCC-8B846A13ECB4}" type="slidenum">
              <a:rPr lang="en-US" altLang="en-US" smtClean="0"/>
              <a:pPr/>
              <a:t>‹#›</a:t>
            </a:fld>
            <a:endParaRPr lang="en-US" altLang="en-US"/>
          </a:p>
        </p:txBody>
      </p:sp>
    </p:spTree>
    <p:extLst>
      <p:ext uri="{BB962C8B-B14F-4D97-AF65-F5344CB8AC3E}">
        <p14:creationId xmlns:p14="http://schemas.microsoft.com/office/powerpoint/2010/main" val="28043956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B5D47-FF53-A642-861D-A31662658A06}"/>
              </a:ext>
            </a:extLst>
          </p:cNvPr>
          <p:cNvSpPr>
            <a:spLocks noGrp="1"/>
          </p:cNvSpPr>
          <p:nvPr>
            <p:ph type="title"/>
          </p:nvPr>
        </p:nvSpPr>
        <p:spPr>
          <a:xfrm>
            <a:off x="831850" y="1709738"/>
            <a:ext cx="10515600" cy="2852737"/>
          </a:xfrm>
        </p:spPr>
        <p:txBody>
          <a:bodyPr anchor="b">
            <a:normAutofit/>
          </a:bodyPr>
          <a:lstStyle>
            <a:lvl1pPr algn="ctr">
              <a:defRPr sz="4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6CBBF780-80CC-C94D-A2AD-2583B9EFF6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4CB19E-F2F7-0441-B8D7-3050E7274F74}"/>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0DC536A8-8661-E347-AEEE-CAFCAB176F85}"/>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3109F9DC-B07F-AC40-8155-D04F30690371}"/>
              </a:ext>
            </a:extLst>
          </p:cNvPr>
          <p:cNvSpPr>
            <a:spLocks noGrp="1"/>
          </p:cNvSpPr>
          <p:nvPr>
            <p:ph type="sldNum" sz="quarter" idx="12"/>
          </p:nvPr>
        </p:nvSpPr>
        <p:spPr/>
        <p:txBody>
          <a:bodyPr/>
          <a:lstStyle/>
          <a:p>
            <a:fld id="{010CFEEB-7A32-45E1-88B4-351F03C9CCF0}" type="slidenum">
              <a:rPr lang="en-US" altLang="en-US" smtClean="0"/>
              <a:pPr/>
              <a:t>‹#›</a:t>
            </a:fld>
            <a:endParaRPr lang="en-US" altLang="en-US"/>
          </a:p>
        </p:txBody>
      </p:sp>
    </p:spTree>
    <p:extLst>
      <p:ext uri="{BB962C8B-B14F-4D97-AF65-F5344CB8AC3E}">
        <p14:creationId xmlns:p14="http://schemas.microsoft.com/office/powerpoint/2010/main" val="7958468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956E8-DA5C-794A-9D50-D7CD08A6B0E1}"/>
              </a:ext>
            </a:extLst>
          </p:cNvPr>
          <p:cNvSpPr>
            <a:spLocks noGrp="1"/>
          </p:cNvSpPr>
          <p:nvPr>
            <p:ph type="title"/>
          </p:nvPr>
        </p:nvSpPr>
        <p:spPr/>
        <p:txBody>
          <a:bodyPr>
            <a:normAutofit/>
          </a:bodyPr>
          <a:lstStyle>
            <a:lvl1pPr>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F6614C28-97D0-A24D-B1D7-BB071D0707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1F341A-B28C-A647-8485-E323F7CB39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20C647-0DC2-8045-A448-CE6E8BECC29B}"/>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6C65A62A-0289-BA41-9672-BFD360509FCC}"/>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5A9DFA3F-09CB-C948-81B2-945151D55EE6}"/>
              </a:ext>
            </a:extLst>
          </p:cNvPr>
          <p:cNvSpPr>
            <a:spLocks noGrp="1"/>
          </p:cNvSpPr>
          <p:nvPr>
            <p:ph type="sldNum" sz="quarter" idx="12"/>
          </p:nvPr>
        </p:nvSpPr>
        <p:spPr/>
        <p:txBody>
          <a:bodyPr/>
          <a:lstStyle/>
          <a:p>
            <a:fld id="{EA017758-6313-420E-B771-C9CC8C3DA4E7}" type="slidenum">
              <a:rPr lang="en-US" altLang="en-US" smtClean="0"/>
              <a:pPr/>
              <a:t>‹#›</a:t>
            </a:fld>
            <a:endParaRPr lang="en-US" altLang="en-US"/>
          </a:p>
        </p:txBody>
      </p:sp>
    </p:spTree>
    <p:extLst>
      <p:ext uri="{BB962C8B-B14F-4D97-AF65-F5344CB8AC3E}">
        <p14:creationId xmlns:p14="http://schemas.microsoft.com/office/powerpoint/2010/main" val="368574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ED87B-8D08-8A49-A511-1A09ADBFC49E}"/>
              </a:ext>
            </a:extLst>
          </p:cNvPr>
          <p:cNvSpPr>
            <a:spLocks noGrp="1"/>
          </p:cNvSpPr>
          <p:nvPr>
            <p:ph type="title"/>
          </p:nvPr>
        </p:nvSpPr>
        <p:spPr>
          <a:xfrm>
            <a:off x="839788" y="365125"/>
            <a:ext cx="10515600" cy="1325563"/>
          </a:xfrm>
        </p:spPr>
        <p:txBody>
          <a:bodyPr>
            <a:normAutofit/>
          </a:bodyPr>
          <a:lstStyle>
            <a:lvl1pPr>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B23DF374-7953-DF4E-9BE6-1F31A32248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610168-C4D5-8246-81C9-F4CD2E31E7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A258EE-1E1D-0D47-A526-C75BCFD912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0BB6A1-C5A4-D142-82CF-9FEEDF74FD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FCB7E6-2ABE-2946-B14F-AEF8745CAA53}"/>
              </a:ext>
            </a:extLst>
          </p:cNvPr>
          <p:cNvSpPr>
            <a:spLocks noGrp="1"/>
          </p:cNvSpPr>
          <p:nvPr>
            <p:ph type="dt" sz="half" idx="10"/>
          </p:nvPr>
        </p:nvSpPr>
        <p:spPr/>
        <p:txBody>
          <a:bodyPr/>
          <a:lstStyle/>
          <a:p>
            <a:pPr>
              <a:defRPr/>
            </a:pPr>
            <a:endParaRPr lang="en-US"/>
          </a:p>
        </p:txBody>
      </p:sp>
      <p:sp>
        <p:nvSpPr>
          <p:cNvPr id="8" name="Footer Placeholder 7">
            <a:extLst>
              <a:ext uri="{FF2B5EF4-FFF2-40B4-BE49-F238E27FC236}">
                <a16:creationId xmlns:a16="http://schemas.microsoft.com/office/drawing/2014/main" id="{0425461E-D13E-A548-BF8E-A8CE6D986D24}"/>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A8C85C15-C7FC-5C4F-A7B2-160F7892F357}"/>
              </a:ext>
            </a:extLst>
          </p:cNvPr>
          <p:cNvSpPr>
            <a:spLocks noGrp="1"/>
          </p:cNvSpPr>
          <p:nvPr>
            <p:ph type="sldNum" sz="quarter" idx="12"/>
          </p:nvPr>
        </p:nvSpPr>
        <p:spPr/>
        <p:txBody>
          <a:bodyPr/>
          <a:lstStyle/>
          <a:p>
            <a:fld id="{742786C3-B6FB-4E63-BEA0-EB9E098A3A5D}" type="slidenum">
              <a:rPr lang="en-US" altLang="en-US" smtClean="0"/>
              <a:pPr/>
              <a:t>‹#›</a:t>
            </a:fld>
            <a:endParaRPr lang="en-US" altLang="en-US"/>
          </a:p>
        </p:txBody>
      </p:sp>
    </p:spTree>
    <p:extLst>
      <p:ext uri="{BB962C8B-B14F-4D97-AF65-F5344CB8AC3E}">
        <p14:creationId xmlns:p14="http://schemas.microsoft.com/office/powerpoint/2010/main" val="3673765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956E8-DA5C-794A-9D50-D7CD08A6B0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614C28-97D0-A24D-B1D7-BB071D0707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1F341A-B28C-A647-8485-E323F7CB39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20C647-0DC2-8045-A448-CE6E8BECC29B}"/>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6C65A62A-0289-BA41-9672-BFD360509FCC}"/>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5A9DFA3F-09CB-C948-81B2-945151D55EE6}"/>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357550598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A03A1-7730-6E45-8B88-BE956D14CEC2}"/>
              </a:ext>
            </a:extLst>
          </p:cNvPr>
          <p:cNvSpPr>
            <a:spLocks noGrp="1"/>
          </p:cNvSpPr>
          <p:nvPr>
            <p:ph type="title"/>
          </p:nvPr>
        </p:nvSpPr>
        <p:spPr/>
        <p:txBody>
          <a:bodyPr>
            <a:normAutofit/>
          </a:bodyPr>
          <a:lstStyle>
            <a:lvl1pPr>
              <a:defRPr sz="2800" b="1">
                <a:solidFill>
                  <a:srgbClr val="1B416F"/>
                </a:solidFill>
              </a:defRPr>
            </a:lvl1pPr>
          </a:lstStyle>
          <a:p>
            <a:r>
              <a:rPr lang="en-US"/>
              <a:t>Click to edit Master title style</a:t>
            </a:r>
          </a:p>
        </p:txBody>
      </p:sp>
      <p:sp>
        <p:nvSpPr>
          <p:cNvPr id="3" name="Date Placeholder 2">
            <a:extLst>
              <a:ext uri="{FF2B5EF4-FFF2-40B4-BE49-F238E27FC236}">
                <a16:creationId xmlns:a16="http://schemas.microsoft.com/office/drawing/2014/main" id="{D1A85554-297A-0841-83C3-34DCC05DEC0D}"/>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24F62431-1D53-C14D-A151-36CCE8CB9B9D}"/>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CFDD8125-9DB0-674E-BABD-519BA2CDAD62}"/>
              </a:ext>
            </a:extLst>
          </p:cNvPr>
          <p:cNvSpPr>
            <a:spLocks noGrp="1"/>
          </p:cNvSpPr>
          <p:nvPr>
            <p:ph type="sldNum" sz="quarter" idx="12"/>
          </p:nvPr>
        </p:nvSpPr>
        <p:spPr/>
        <p:txBody>
          <a:bodyPr/>
          <a:lstStyle/>
          <a:p>
            <a:fld id="{62079B72-C9EF-4793-BC5A-86E2920BCE51}" type="slidenum">
              <a:rPr lang="en-US" altLang="en-US" smtClean="0"/>
              <a:pPr/>
              <a:t>‹#›</a:t>
            </a:fld>
            <a:endParaRPr lang="en-US" altLang="en-US"/>
          </a:p>
        </p:txBody>
      </p:sp>
    </p:spTree>
    <p:extLst>
      <p:ext uri="{BB962C8B-B14F-4D97-AF65-F5344CB8AC3E}">
        <p14:creationId xmlns:p14="http://schemas.microsoft.com/office/powerpoint/2010/main" val="9607626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96BF24-C72D-1D48-B754-AC24201F96E3}"/>
              </a:ext>
            </a:extLst>
          </p:cNvPr>
          <p:cNvSpPr>
            <a:spLocks noGrp="1"/>
          </p:cNvSpPr>
          <p:nvPr>
            <p:ph type="dt" sz="half" idx="10"/>
          </p:nvPr>
        </p:nvSpPr>
        <p:spPr/>
        <p:txBody>
          <a:bodyPr/>
          <a:lstStyle/>
          <a:p>
            <a:pPr>
              <a:defRPr/>
            </a:pPr>
            <a:endParaRPr lang="en-US"/>
          </a:p>
        </p:txBody>
      </p:sp>
      <p:sp>
        <p:nvSpPr>
          <p:cNvPr id="3" name="Footer Placeholder 2">
            <a:extLst>
              <a:ext uri="{FF2B5EF4-FFF2-40B4-BE49-F238E27FC236}">
                <a16:creationId xmlns:a16="http://schemas.microsoft.com/office/drawing/2014/main" id="{34508E7A-599C-6141-ABF6-953B8776FD19}"/>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7D0395F9-3AA1-D64C-86EB-00AE1AAB528A}"/>
              </a:ext>
            </a:extLst>
          </p:cNvPr>
          <p:cNvSpPr>
            <a:spLocks noGrp="1"/>
          </p:cNvSpPr>
          <p:nvPr>
            <p:ph type="sldNum" sz="quarter" idx="12"/>
          </p:nvPr>
        </p:nvSpPr>
        <p:spPr/>
        <p:txBody>
          <a:bodyPr/>
          <a:lstStyle/>
          <a:p>
            <a:fld id="{E93C5A01-9800-485C-AEC0-EC0E3DD78434}" type="slidenum">
              <a:rPr lang="en-US" altLang="en-US" smtClean="0"/>
              <a:pPr/>
              <a:t>‹#›</a:t>
            </a:fld>
            <a:endParaRPr lang="en-US" altLang="en-US"/>
          </a:p>
        </p:txBody>
      </p:sp>
    </p:spTree>
    <p:extLst>
      <p:ext uri="{BB962C8B-B14F-4D97-AF65-F5344CB8AC3E}">
        <p14:creationId xmlns:p14="http://schemas.microsoft.com/office/powerpoint/2010/main" val="4408922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7E84-1703-D743-A345-381A0856689C}"/>
              </a:ext>
            </a:extLst>
          </p:cNvPr>
          <p:cNvSpPr>
            <a:spLocks noGrp="1"/>
          </p:cNvSpPr>
          <p:nvPr>
            <p:ph type="title"/>
          </p:nvPr>
        </p:nvSpPr>
        <p:spPr>
          <a:xfrm>
            <a:off x="839788" y="457200"/>
            <a:ext cx="3932237" cy="1600200"/>
          </a:xfrm>
        </p:spPr>
        <p:txBody>
          <a:bodyPr anchor="b">
            <a:normAutofit/>
          </a:bodyPr>
          <a:lstStyle>
            <a:lvl1pPr>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DC40CC29-71A2-CF45-87F8-8511387EEA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1B82F1-106A-C040-8392-490F596A4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E0D38A-35D3-BE42-B9CA-1E36CA28986D}"/>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5762A0B9-112F-C74F-88D5-68EAC501A983}"/>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B0DCA155-DAC6-D948-AE9A-F2CBED19422D}"/>
              </a:ext>
            </a:extLst>
          </p:cNvPr>
          <p:cNvSpPr>
            <a:spLocks noGrp="1"/>
          </p:cNvSpPr>
          <p:nvPr>
            <p:ph type="sldNum" sz="quarter" idx="12"/>
          </p:nvPr>
        </p:nvSpPr>
        <p:spPr/>
        <p:txBody>
          <a:bodyPr/>
          <a:lstStyle/>
          <a:p>
            <a:fld id="{8D2D1C3B-5B10-461B-9DA4-6D58C1BD56FD}" type="slidenum">
              <a:rPr lang="en-US" altLang="en-US" smtClean="0"/>
              <a:pPr/>
              <a:t>‹#›</a:t>
            </a:fld>
            <a:endParaRPr lang="en-US" altLang="en-US"/>
          </a:p>
        </p:txBody>
      </p:sp>
    </p:spTree>
    <p:extLst>
      <p:ext uri="{BB962C8B-B14F-4D97-AF65-F5344CB8AC3E}">
        <p14:creationId xmlns:p14="http://schemas.microsoft.com/office/powerpoint/2010/main" val="6377782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9B4B2-1CB9-E848-81B9-DB07C4702CA5}"/>
              </a:ext>
            </a:extLst>
          </p:cNvPr>
          <p:cNvSpPr>
            <a:spLocks noGrp="1"/>
          </p:cNvSpPr>
          <p:nvPr>
            <p:ph type="title"/>
          </p:nvPr>
        </p:nvSpPr>
        <p:spPr>
          <a:xfrm>
            <a:off x="839788" y="457200"/>
            <a:ext cx="3932237" cy="1600200"/>
          </a:xfrm>
        </p:spPr>
        <p:txBody>
          <a:bodyPr anchor="b">
            <a:normAutofit/>
          </a:bodyPr>
          <a:lstStyle>
            <a:lvl1pPr>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Picture Placeholder 2">
            <a:extLst>
              <a:ext uri="{FF2B5EF4-FFF2-40B4-BE49-F238E27FC236}">
                <a16:creationId xmlns:a16="http://schemas.microsoft.com/office/drawing/2014/main" id="{2006B37B-A8F0-D84A-A6E6-B7F796A32F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C2E3C1E-5619-814E-96AF-510B41C1D0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161556-1CD1-1540-AA6C-25A5488DFE10}"/>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34C72F8D-F098-804A-ABCA-7F3C46B813F9}"/>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D195BE01-C1C1-1146-8A8A-C453F0438744}"/>
              </a:ext>
            </a:extLst>
          </p:cNvPr>
          <p:cNvSpPr>
            <a:spLocks noGrp="1"/>
          </p:cNvSpPr>
          <p:nvPr>
            <p:ph type="sldNum" sz="quarter" idx="12"/>
          </p:nvPr>
        </p:nvSpPr>
        <p:spPr/>
        <p:txBody>
          <a:bodyPr/>
          <a:lstStyle/>
          <a:p>
            <a:fld id="{F04B7B73-4058-400E-B069-7B17AE4AABE4}" type="slidenum">
              <a:rPr lang="en-US" altLang="en-US" smtClean="0"/>
              <a:pPr/>
              <a:t>‹#›</a:t>
            </a:fld>
            <a:endParaRPr lang="en-US" altLang="en-US"/>
          </a:p>
        </p:txBody>
      </p:sp>
    </p:spTree>
    <p:extLst>
      <p:ext uri="{BB962C8B-B14F-4D97-AF65-F5344CB8AC3E}">
        <p14:creationId xmlns:p14="http://schemas.microsoft.com/office/powerpoint/2010/main" val="2131239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4E3C7-BAC4-1D45-994E-92D6031E5C14}"/>
              </a:ext>
            </a:extLst>
          </p:cNvPr>
          <p:cNvSpPr>
            <a:spLocks noGrp="1"/>
          </p:cNvSpPr>
          <p:nvPr>
            <p:ph type="title"/>
          </p:nvPr>
        </p:nvSpPr>
        <p:spPr/>
        <p:txBody>
          <a:bodyPr>
            <a:normAutofit/>
          </a:bodyPr>
          <a:lstStyle>
            <a:lvl1pPr>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FE66CFD9-A33B-DA4C-957A-0F4F9B71CC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A6744-AE99-D64A-BF50-5E826859FB63}"/>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574DDABA-2106-9F47-9E99-67C952D0655E}"/>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958EBE00-AF7A-B94A-BCEC-10A341A1813C}"/>
              </a:ext>
            </a:extLst>
          </p:cNvPr>
          <p:cNvSpPr>
            <a:spLocks noGrp="1"/>
          </p:cNvSpPr>
          <p:nvPr>
            <p:ph type="sldNum" sz="quarter" idx="12"/>
          </p:nvPr>
        </p:nvSpPr>
        <p:spPr/>
        <p:txBody>
          <a:bodyPr/>
          <a:lstStyle/>
          <a:p>
            <a:fld id="{2595E25F-AB24-4206-8BC6-349DDBE3BD84}" type="slidenum">
              <a:rPr lang="en-US" altLang="en-US" smtClean="0"/>
              <a:pPr/>
              <a:t>‹#›</a:t>
            </a:fld>
            <a:endParaRPr lang="en-US" altLang="en-US"/>
          </a:p>
        </p:txBody>
      </p:sp>
    </p:spTree>
    <p:extLst>
      <p:ext uri="{BB962C8B-B14F-4D97-AF65-F5344CB8AC3E}">
        <p14:creationId xmlns:p14="http://schemas.microsoft.com/office/powerpoint/2010/main" val="420203221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4D5D89-EF51-0A44-9F94-FC7EC2169259}"/>
              </a:ext>
            </a:extLst>
          </p:cNvPr>
          <p:cNvSpPr>
            <a:spLocks noGrp="1"/>
          </p:cNvSpPr>
          <p:nvPr>
            <p:ph type="title" orient="vert"/>
          </p:nvPr>
        </p:nvSpPr>
        <p:spPr>
          <a:xfrm>
            <a:off x="8724900" y="365125"/>
            <a:ext cx="2628900" cy="5811838"/>
          </a:xfrm>
        </p:spPr>
        <p:txBody>
          <a:bodyPr vert="eaVert">
            <a:normAutofit/>
          </a:bodyPr>
          <a:lstStyle>
            <a:lvl1pPr>
              <a:defRPr sz="2800">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BCE53384-FBA7-3E4A-A499-678FFEC23B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1BB855-46CB-9845-A3F3-D39F2C31A652}"/>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6F1DBC79-668E-DE44-86DD-ED946DB2C4EE}"/>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C9E5D24F-3717-6340-8835-D15A844F25C0}"/>
              </a:ext>
            </a:extLst>
          </p:cNvPr>
          <p:cNvSpPr>
            <a:spLocks noGrp="1"/>
          </p:cNvSpPr>
          <p:nvPr>
            <p:ph type="sldNum" sz="quarter" idx="12"/>
          </p:nvPr>
        </p:nvSpPr>
        <p:spPr/>
        <p:txBody>
          <a:bodyPr/>
          <a:lstStyle/>
          <a:p>
            <a:fld id="{235C8AF4-1995-4437-A875-AF165577662D}" type="slidenum">
              <a:rPr lang="en-US" altLang="en-US" smtClean="0"/>
              <a:pPr/>
              <a:t>‹#›</a:t>
            </a:fld>
            <a:endParaRPr lang="en-US" altLang="en-US"/>
          </a:p>
        </p:txBody>
      </p:sp>
    </p:spTree>
    <p:extLst>
      <p:ext uri="{BB962C8B-B14F-4D97-AF65-F5344CB8AC3E}">
        <p14:creationId xmlns:p14="http://schemas.microsoft.com/office/powerpoint/2010/main" val="41674876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69164-85A3-304E-B632-19DD066C588A}"/>
              </a:ext>
            </a:extLst>
          </p:cNvPr>
          <p:cNvSpPr>
            <a:spLocks noGrp="1"/>
          </p:cNvSpPr>
          <p:nvPr>
            <p:ph type="ctrTitle"/>
          </p:nvPr>
        </p:nvSpPr>
        <p:spPr>
          <a:xfrm>
            <a:off x="1524000" y="1122362"/>
            <a:ext cx="9144000" cy="4423031"/>
          </a:xfrm>
        </p:spPr>
        <p:txBody>
          <a:bodyPr anchor="b">
            <a:normAutofit/>
          </a:bodyPr>
          <a:lstStyle>
            <a:lvl1pPr algn="ctr">
              <a:defRPr sz="3600" b="1" i="0" baseline="0">
                <a:latin typeface="Arial" panose="020B0604020202020204" pitchFamily="34" charset="0"/>
              </a:defRPr>
            </a:lvl1pPr>
          </a:lstStyle>
          <a:p>
            <a:r>
              <a:rPr lang="en-US"/>
              <a:t>Click to edit Master title style</a:t>
            </a:r>
          </a:p>
        </p:txBody>
      </p:sp>
      <p:sp>
        <p:nvSpPr>
          <p:cNvPr id="4" name="Date Placeholder 3">
            <a:extLst>
              <a:ext uri="{FF2B5EF4-FFF2-40B4-BE49-F238E27FC236}">
                <a16:creationId xmlns:a16="http://schemas.microsoft.com/office/drawing/2014/main" id="{4C38A28C-83DB-3647-B5ED-AF9B4A97B4A1}"/>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5AC134BA-F131-DF41-BBFD-687A9BC61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226535-C26B-DE45-A7EB-57B500527748}"/>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2508921962"/>
      </p:ext>
    </p:extLst>
  </p:cSld>
  <p:clrMapOvr>
    <a:masterClrMapping/>
  </p:clrMapOvr>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F782A-D9B1-0041-A5DC-2E8A3D5ED87F}"/>
              </a:ext>
            </a:extLst>
          </p:cNvPr>
          <p:cNvSpPr>
            <a:spLocks noGrp="1"/>
          </p:cNvSpPr>
          <p:nvPr>
            <p:ph type="title"/>
          </p:nvPr>
        </p:nvSpPr>
        <p:spPr/>
        <p:txBody>
          <a:bodyPr/>
          <a:lstStyle>
            <a:lvl1pPr algn="l">
              <a:defRPr sz="2800" b="1">
                <a:solidFill>
                  <a:srgbClr val="1B416F"/>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BEE67DCD-971C-4048-A1AE-5F5B19AB875B}"/>
              </a:ext>
            </a:extLst>
          </p:cNvPr>
          <p:cNvSpPr>
            <a:spLocks noGrp="1"/>
          </p:cNvSpPr>
          <p:nvPr>
            <p:ph idx="1"/>
          </p:nvPr>
        </p:nvSpPr>
        <p:spPr/>
        <p:txBody>
          <a:bodyPr/>
          <a:lstStyle>
            <a:lvl1pPr marL="228600" indent="-228600">
              <a:buSzPct val="115000"/>
              <a:buFont typeface="Arial" panose="020B0604020202020204" pitchFamily="34" charset="0"/>
              <a:buChar char="•"/>
              <a:defRPr sz="2000">
                <a:latin typeface="Arial" panose="020B0604020202020204" pitchFamily="34" charset="0"/>
                <a:cs typeface="Arial" panose="020B0604020202020204" pitchFamily="34" charset="0"/>
              </a:defRPr>
            </a:lvl1pPr>
            <a:lvl2pPr marL="685800" indent="-228600">
              <a:buSzPct val="75000"/>
              <a:buFont typeface="Calibri" panose="020F0502020204030204" pitchFamily="34" charset="0"/>
              <a:buChar char="○"/>
              <a:defRPr sz="1800">
                <a:latin typeface="Arial" panose="020B0604020202020204" pitchFamily="34" charset="0"/>
                <a:cs typeface="Arial" panose="020B0604020202020204" pitchFamily="34" charset="0"/>
              </a:defRPr>
            </a:lvl2pPr>
            <a:lvl3pPr marL="1143000" indent="-228600">
              <a:buFont typeface="Calibri" panose="020F0502020204030204" pitchFamily="34" charset="0"/>
              <a:buChar cha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CD886B-C003-C74D-A63D-9AF50EFE5CF2}"/>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F41CCEAD-DCD2-FD42-964E-5182A30D6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F0C6FC-57C8-AB4F-86F6-3B185CAF08E9}"/>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423334304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B5D47-FF53-A642-861D-A31662658A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BBF780-80CC-C94D-A2AD-2583B9EFF6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4CB19E-F2F7-0441-B8D7-3050E7274F74}"/>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0DC536A8-8661-E347-AEEE-CAFCAB176F85}"/>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3109F9DC-B07F-AC40-8155-D04F30690371}"/>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7251569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956E8-DA5C-794A-9D50-D7CD08A6B0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614C28-97D0-A24D-B1D7-BB071D0707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1F341A-B28C-A647-8485-E323F7CB39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20C647-0DC2-8045-A448-CE6E8BECC29B}"/>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6C65A62A-0289-BA41-9672-BFD360509FCC}"/>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5A9DFA3F-09CB-C948-81B2-945151D55EE6}"/>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3494643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ED87B-8D08-8A49-A511-1A09ADBFC4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3DF374-7953-DF4E-9BE6-1F31A32248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610168-C4D5-8246-81C9-F4CD2E31E7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A258EE-1E1D-0D47-A526-C75BCFD912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0BB6A1-C5A4-D142-82CF-9FEEDF74FD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FCB7E6-2ABE-2946-B14F-AEF8745CAA53}"/>
              </a:ext>
            </a:extLst>
          </p:cNvPr>
          <p:cNvSpPr>
            <a:spLocks noGrp="1"/>
          </p:cNvSpPr>
          <p:nvPr>
            <p:ph type="dt" sz="half" idx="10"/>
          </p:nvPr>
        </p:nvSpPr>
        <p:spPr/>
        <p:txBody>
          <a:bodyPr/>
          <a:lstStyle/>
          <a:p>
            <a:pPr>
              <a:defRPr/>
            </a:pPr>
            <a:endParaRPr lang="en-US"/>
          </a:p>
        </p:txBody>
      </p:sp>
      <p:sp>
        <p:nvSpPr>
          <p:cNvPr id="8" name="Footer Placeholder 7">
            <a:extLst>
              <a:ext uri="{FF2B5EF4-FFF2-40B4-BE49-F238E27FC236}">
                <a16:creationId xmlns:a16="http://schemas.microsoft.com/office/drawing/2014/main" id="{0425461E-D13E-A548-BF8E-A8CE6D986D24}"/>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A8C85C15-C7FC-5C4F-A7B2-160F7892F357}"/>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197341314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ED87B-8D08-8A49-A511-1A09ADBFC4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3DF374-7953-DF4E-9BE6-1F31A32248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610168-C4D5-8246-81C9-F4CD2E31E7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A258EE-1E1D-0D47-A526-C75BCFD912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0BB6A1-C5A4-D142-82CF-9FEEDF74FD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FCB7E6-2ABE-2946-B14F-AEF8745CAA53}"/>
              </a:ext>
            </a:extLst>
          </p:cNvPr>
          <p:cNvSpPr>
            <a:spLocks noGrp="1"/>
          </p:cNvSpPr>
          <p:nvPr>
            <p:ph type="dt" sz="half" idx="10"/>
          </p:nvPr>
        </p:nvSpPr>
        <p:spPr/>
        <p:txBody>
          <a:bodyPr/>
          <a:lstStyle/>
          <a:p>
            <a:pPr>
              <a:defRPr/>
            </a:pPr>
            <a:endParaRPr lang="en-US"/>
          </a:p>
        </p:txBody>
      </p:sp>
      <p:sp>
        <p:nvSpPr>
          <p:cNvPr id="8" name="Footer Placeholder 7">
            <a:extLst>
              <a:ext uri="{FF2B5EF4-FFF2-40B4-BE49-F238E27FC236}">
                <a16:creationId xmlns:a16="http://schemas.microsoft.com/office/drawing/2014/main" id="{0425461E-D13E-A548-BF8E-A8CE6D986D24}"/>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A8C85C15-C7FC-5C4F-A7B2-160F7892F357}"/>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108997814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A03A1-7730-6E45-8B88-BE956D14CE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A85554-297A-0841-83C3-34DCC05DEC0D}"/>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4" name="Footer Placeholder 3">
            <a:extLst>
              <a:ext uri="{FF2B5EF4-FFF2-40B4-BE49-F238E27FC236}">
                <a16:creationId xmlns:a16="http://schemas.microsoft.com/office/drawing/2014/main" id="{24F62431-1D53-C14D-A151-36CCE8CB9B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DD8125-9DB0-674E-BABD-519BA2CDAD62}"/>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143966678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96BF24-C72D-1D48-B754-AC24201F96E3}"/>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3" name="Footer Placeholder 2">
            <a:extLst>
              <a:ext uri="{FF2B5EF4-FFF2-40B4-BE49-F238E27FC236}">
                <a16:creationId xmlns:a16="http://schemas.microsoft.com/office/drawing/2014/main" id="{34508E7A-599C-6141-ABF6-953B8776FD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0395F9-3AA1-D64C-86EB-00AE1AAB528A}"/>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27091622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7E84-1703-D743-A345-381A085668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40CC29-71A2-CF45-87F8-8511387EEA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1B82F1-106A-C040-8392-490F596A4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E0D38A-35D3-BE42-B9CA-1E36CA28986D}"/>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6" name="Footer Placeholder 5">
            <a:extLst>
              <a:ext uri="{FF2B5EF4-FFF2-40B4-BE49-F238E27FC236}">
                <a16:creationId xmlns:a16="http://schemas.microsoft.com/office/drawing/2014/main" id="{5762A0B9-112F-C74F-88D5-68EAC501A9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DCA155-DAC6-D948-AE9A-F2CBED19422D}"/>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1799470012"/>
      </p:ext>
    </p:extLst>
  </p:cSld>
  <p:clrMapOvr>
    <a:masterClrMapping/>
  </p:clrMapOvr>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9B4B2-1CB9-E848-81B9-DB07C4702C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06B37B-A8F0-D84A-A6E6-B7F796A32F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C2E3C1E-5619-814E-96AF-510B41C1D0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161556-1CD1-1540-AA6C-25A5488DFE10}"/>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6" name="Footer Placeholder 5">
            <a:extLst>
              <a:ext uri="{FF2B5EF4-FFF2-40B4-BE49-F238E27FC236}">
                <a16:creationId xmlns:a16="http://schemas.microsoft.com/office/drawing/2014/main" id="{34C72F8D-F098-804A-ABCA-7F3C46B813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95BE01-C1C1-1146-8A8A-C453F0438744}"/>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377354448"/>
      </p:ext>
    </p:extLst>
  </p:cSld>
  <p:clrMapOvr>
    <a:masterClrMapping/>
  </p:clrMapOvr>
  <p:hf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4E3C7-BAC4-1D45-994E-92D6031E5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66CFD9-A33B-DA4C-957A-0F4F9B71CC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A6744-AE99-D64A-BF50-5E826859FB63}"/>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574DDABA-2106-9F47-9E99-67C952D065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EBE00-AF7A-B94A-BCEC-10A341A1813C}"/>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1366272707"/>
      </p:ext>
    </p:extLst>
  </p:cSld>
  <p:clrMapOvr>
    <a:masterClrMapping/>
  </p:clrMapOvr>
  <p:hf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4D5D89-EF51-0A44-9F94-FC7EC21692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E53384-FBA7-3E4A-A499-678FFEC23B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1BB855-46CB-9845-A3F3-D39F2C31A652}"/>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6F1DBC79-668E-DE44-86DD-ED946DB2C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5D24F-3717-6340-8835-D15A844F25C0}"/>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280705447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A03A1-7730-6E45-8B88-BE956D14CE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A85554-297A-0841-83C3-34DCC05DEC0D}"/>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4" name="Footer Placeholder 3">
            <a:extLst>
              <a:ext uri="{FF2B5EF4-FFF2-40B4-BE49-F238E27FC236}">
                <a16:creationId xmlns:a16="http://schemas.microsoft.com/office/drawing/2014/main" id="{24F62431-1D53-C14D-A151-36CCE8CB9B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DD8125-9DB0-674E-BABD-519BA2CDAD62}"/>
              </a:ext>
            </a:extLst>
          </p:cNvPr>
          <p:cNvSpPr>
            <a:spLocks noGrp="1"/>
          </p:cNvSpPr>
          <p:nvPr>
            <p:ph type="sldNum" sz="quarter" idx="12"/>
          </p:nvPr>
        </p:nvSpPr>
        <p:spPr/>
        <p:txBody>
          <a:bodyPr/>
          <a:lstStyle/>
          <a:p>
            <a:fld id="{7C6B2E34-D889-2543-8A57-C13169FFE288}" type="slidenum">
              <a:rPr lang="en-US" smtClean="0"/>
              <a:t>‹#›</a:t>
            </a:fld>
            <a:endParaRPr lang="en-US"/>
          </a:p>
        </p:txBody>
      </p:sp>
      <p:sp>
        <p:nvSpPr>
          <p:cNvPr id="6" name="TextBox 5">
            <a:extLst>
              <a:ext uri="{FF2B5EF4-FFF2-40B4-BE49-F238E27FC236}">
                <a16:creationId xmlns:a16="http://schemas.microsoft.com/office/drawing/2014/main" id="{D1599F27-CF8E-4E51-BE29-4066C01F4FC1}"/>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191259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96BF24-C72D-1D48-B754-AC24201F96E3}"/>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3" name="Footer Placeholder 2">
            <a:extLst>
              <a:ext uri="{FF2B5EF4-FFF2-40B4-BE49-F238E27FC236}">
                <a16:creationId xmlns:a16="http://schemas.microsoft.com/office/drawing/2014/main" id="{34508E7A-599C-6141-ABF6-953B8776FD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0395F9-3AA1-D64C-86EB-00AE1AAB528A}"/>
              </a:ext>
            </a:extLst>
          </p:cNvPr>
          <p:cNvSpPr>
            <a:spLocks noGrp="1"/>
          </p:cNvSpPr>
          <p:nvPr>
            <p:ph type="sldNum" sz="quarter" idx="12"/>
          </p:nvPr>
        </p:nvSpPr>
        <p:spPr/>
        <p:txBody>
          <a:bodyPr/>
          <a:lstStyle/>
          <a:p>
            <a:fld id="{7C6B2E34-D889-2543-8A57-C13169FFE288}" type="slidenum">
              <a:rPr lang="en-US" smtClean="0"/>
              <a:t>‹#›</a:t>
            </a:fld>
            <a:endParaRPr lang="en-US"/>
          </a:p>
        </p:txBody>
      </p:sp>
      <p:sp>
        <p:nvSpPr>
          <p:cNvPr id="5" name="TextBox 4">
            <a:extLst>
              <a:ext uri="{FF2B5EF4-FFF2-40B4-BE49-F238E27FC236}">
                <a16:creationId xmlns:a16="http://schemas.microsoft.com/office/drawing/2014/main" id="{554594D5-FF29-4D71-AFBC-785C63B2F193}"/>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2415204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7E84-1703-D743-A345-381A085668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40CC29-71A2-CF45-87F8-8511387EEA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1B82F1-106A-C040-8392-490F596A4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E0D38A-35D3-BE42-B9CA-1E36CA28986D}"/>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6" name="Footer Placeholder 5">
            <a:extLst>
              <a:ext uri="{FF2B5EF4-FFF2-40B4-BE49-F238E27FC236}">
                <a16:creationId xmlns:a16="http://schemas.microsoft.com/office/drawing/2014/main" id="{5762A0B9-112F-C74F-88D5-68EAC501A9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DCA155-DAC6-D948-AE9A-F2CBED19422D}"/>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236251007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9B4B2-1CB9-E848-81B9-DB07C4702C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06B37B-A8F0-D84A-A6E6-B7F796A32F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C2E3C1E-5619-814E-96AF-510B41C1D0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161556-1CD1-1540-AA6C-25A5488DFE10}"/>
              </a:ext>
            </a:extLst>
          </p:cNvPr>
          <p:cNvSpPr>
            <a:spLocks noGrp="1"/>
          </p:cNvSpPr>
          <p:nvPr>
            <p:ph type="dt" sz="half" idx="10"/>
          </p:nvPr>
        </p:nvSpPr>
        <p:spPr/>
        <p:txBody>
          <a:bodyPr/>
          <a:lstStyle/>
          <a:p>
            <a:fld id="{8DEE49F2-6D7D-D149-AD82-A409606B47EB}" type="datetimeFigureOut">
              <a:rPr lang="en-US" smtClean="0"/>
              <a:t>8/12/2019</a:t>
            </a:fld>
            <a:endParaRPr lang="en-US"/>
          </a:p>
        </p:txBody>
      </p:sp>
      <p:sp>
        <p:nvSpPr>
          <p:cNvPr id="6" name="Footer Placeholder 5">
            <a:extLst>
              <a:ext uri="{FF2B5EF4-FFF2-40B4-BE49-F238E27FC236}">
                <a16:creationId xmlns:a16="http://schemas.microsoft.com/office/drawing/2014/main" id="{34C72F8D-F098-804A-ABCA-7F3C46B813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95BE01-C1C1-1146-8A8A-C453F0438744}"/>
              </a:ext>
            </a:extLst>
          </p:cNvPr>
          <p:cNvSpPr>
            <a:spLocks noGrp="1"/>
          </p:cNvSpPr>
          <p:nvPr>
            <p:ph type="sldNum" sz="quarter" idx="12"/>
          </p:nvPr>
        </p:nvSpPr>
        <p:spPr/>
        <p:txBody>
          <a:bodyPr/>
          <a:lstStyle/>
          <a:p>
            <a:fld id="{7C6B2E34-D889-2543-8A57-C13169FFE288}" type="slidenum">
              <a:rPr lang="en-US" smtClean="0"/>
              <a:t>‹#›</a:t>
            </a:fld>
            <a:endParaRPr lang="en-US"/>
          </a:p>
        </p:txBody>
      </p:sp>
    </p:spTree>
    <p:extLst>
      <p:ext uri="{BB962C8B-B14F-4D97-AF65-F5344CB8AC3E}">
        <p14:creationId xmlns:p14="http://schemas.microsoft.com/office/powerpoint/2010/main" val="282500263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FAD603-2887-4744-9E01-FBC5E17658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A9FB23-D82E-E945-9CBC-8320579CAF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BF6A20-48B5-5445-B588-0D827C76F4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D4AAC232-E17E-7C4F-A814-C306152C97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6C2FA2-6207-CE41-99BC-1A062F89BF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6B2E34-D889-2543-8A57-C13169FFE288}" type="slidenum">
              <a:rPr lang="en-US" smtClean="0"/>
              <a:t>‹#›</a:t>
            </a:fld>
            <a:endParaRPr lang="en-US"/>
          </a:p>
        </p:txBody>
      </p:sp>
      <p:sp>
        <p:nvSpPr>
          <p:cNvPr id="7" name="TextBox 6">
            <a:extLst>
              <a:ext uri="{FF2B5EF4-FFF2-40B4-BE49-F238E27FC236}">
                <a16:creationId xmlns:a16="http://schemas.microsoft.com/office/drawing/2014/main" id="{726A8933-4E15-4D10-944A-F9AEABD0C568}"/>
              </a:ext>
            </a:extLst>
          </p:cNvPr>
          <p:cNvSpPr txBox="1"/>
          <p:nvPr userDrawn="1"/>
        </p:nvSpPr>
        <p:spPr>
          <a:xfrm rot="20214901">
            <a:off x="2212854" y="2221310"/>
            <a:ext cx="7766293" cy="707886"/>
          </a:xfrm>
          <a:prstGeom prst="rect">
            <a:avLst/>
          </a:prstGeom>
          <a:noFill/>
        </p:spPr>
        <p:txBody>
          <a:bodyPr wrap="none" rtlCol="0">
            <a:spAutoFit/>
          </a:bodyPr>
          <a:lstStyle/>
          <a:p>
            <a:r>
              <a:rPr lang="en-CA" sz="4000" b="1">
                <a:solidFill>
                  <a:schemeClr val="bg1">
                    <a:lumMod val="85000"/>
                  </a:schemeClr>
                </a:solidFill>
              </a:rPr>
              <a:t>DRAFT FOR PILOT TEST ONLY</a:t>
            </a:r>
          </a:p>
        </p:txBody>
      </p:sp>
    </p:spTree>
    <p:extLst>
      <p:ext uri="{BB962C8B-B14F-4D97-AF65-F5344CB8AC3E}">
        <p14:creationId xmlns:p14="http://schemas.microsoft.com/office/powerpoint/2010/main" val="525181662"/>
      </p:ext>
    </p:extLst>
  </p:cSld>
  <p:clrMap bg1="lt1" tx1="dk1" bg2="lt2" tx2="dk2" accent1="accent1" accent2="accent2" accent3="accent3" accent4="accent4" accent5="accent5" accent6="accent6" hlink="hlink" folHlink="folHlink"/>
  <p:sldLayoutIdLst>
    <p:sldLayoutId id="2147487071" r:id="rId1"/>
    <p:sldLayoutId id="2147487072" r:id="rId2"/>
    <p:sldLayoutId id="2147487073" r:id="rId3"/>
    <p:sldLayoutId id="2147487074" r:id="rId4"/>
    <p:sldLayoutId id="2147487075" r:id="rId5"/>
    <p:sldLayoutId id="2147487076" r:id="rId6"/>
    <p:sldLayoutId id="2147487077" r:id="rId7"/>
    <p:sldLayoutId id="2147487078" r:id="rId8"/>
    <p:sldLayoutId id="2147487079" r:id="rId9"/>
    <p:sldLayoutId id="2147487080" r:id="rId10"/>
    <p:sldLayoutId id="2147487081" r:id="rId11"/>
    <p:sldLayoutId id="214748708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FAD603-2887-4744-9E01-FBC5E17658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A9FB23-D82E-E945-9CBC-8320579CAF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BF6A20-48B5-5445-B588-0D827C76F4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D4AAC232-E17E-7C4F-A814-C306152C97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6C2FA2-6207-CE41-99BC-1A062F89BF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C2A34-C69F-48D2-B120-F15CB8ACBA74}" type="slidenum">
              <a:rPr lang="en-US" altLang="en-US" smtClean="0"/>
              <a:pPr/>
              <a:t>‹#›</a:t>
            </a:fld>
            <a:endParaRPr lang="en-US" altLang="en-US"/>
          </a:p>
        </p:txBody>
      </p:sp>
    </p:spTree>
    <p:extLst>
      <p:ext uri="{BB962C8B-B14F-4D97-AF65-F5344CB8AC3E}">
        <p14:creationId xmlns:p14="http://schemas.microsoft.com/office/powerpoint/2010/main" val="2818188014"/>
      </p:ext>
    </p:extLst>
  </p:cSld>
  <p:clrMap bg1="lt1" tx1="dk1" bg2="lt2" tx2="dk2" accent1="accent1" accent2="accent2" accent3="accent3" accent4="accent4" accent5="accent5" accent6="accent6" hlink="hlink" folHlink="folHlink"/>
  <p:sldLayoutIdLst>
    <p:sldLayoutId id="2147487085" r:id="rId1"/>
    <p:sldLayoutId id="2147487086" r:id="rId2"/>
    <p:sldLayoutId id="2147487087" r:id="rId3"/>
    <p:sldLayoutId id="2147487088" r:id="rId4"/>
    <p:sldLayoutId id="2147487089" r:id="rId5"/>
    <p:sldLayoutId id="2147487090" r:id="rId6"/>
    <p:sldLayoutId id="2147487091" r:id="rId7"/>
    <p:sldLayoutId id="2147487092" r:id="rId8"/>
    <p:sldLayoutId id="2147487093" r:id="rId9"/>
    <p:sldLayoutId id="2147487094" r:id="rId10"/>
    <p:sldLayoutId id="2147487095" r:id="rId11"/>
  </p:sldLayoutIdLst>
  <p:hf hdr="0" ftr="0" dt="0"/>
  <p:txStyles>
    <p:titleStyle>
      <a:lvl1pPr algn="l" defTabSz="914400" rtl="0" eaLnBrk="1" latinLnBrk="0" hangingPunct="1">
        <a:lnSpc>
          <a:spcPct val="90000"/>
        </a:lnSpc>
        <a:spcBef>
          <a:spcPct val="0"/>
        </a:spcBef>
        <a:buNone/>
        <a:defRPr sz="2800" b="1" kern="1200">
          <a:solidFill>
            <a:srgbClr val="1B416F"/>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FAD603-2887-4744-9E01-FBC5E17658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A9FB23-D82E-E945-9CBC-8320579CAF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BF6A20-48B5-5445-B588-0D827C76F4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D4AAC232-E17E-7C4F-A814-C306152C97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6C2FA2-6207-CE41-99BC-1A062F89BF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6B2E34-D889-2543-8A57-C13169FFE288}" type="slidenum">
              <a:rPr lang="en-US" smtClean="0"/>
              <a:t>‹#›</a:t>
            </a:fld>
            <a:endParaRPr lang="en-US"/>
          </a:p>
        </p:txBody>
      </p:sp>
    </p:spTree>
    <p:extLst>
      <p:ext uri="{BB962C8B-B14F-4D97-AF65-F5344CB8AC3E}">
        <p14:creationId xmlns:p14="http://schemas.microsoft.com/office/powerpoint/2010/main" val="834352648"/>
      </p:ext>
    </p:extLst>
  </p:cSld>
  <p:clrMap bg1="lt1" tx1="dk1" bg2="lt2" tx2="dk2" accent1="accent1" accent2="accent2" accent3="accent3" accent4="accent4" accent5="accent5" accent6="accent6" hlink="hlink" folHlink="folHlink"/>
  <p:sldLayoutIdLst>
    <p:sldLayoutId id="2147487097" r:id="rId1"/>
    <p:sldLayoutId id="2147487098" r:id="rId2"/>
    <p:sldLayoutId id="2147487099" r:id="rId3"/>
    <p:sldLayoutId id="2147487100" r:id="rId4"/>
    <p:sldLayoutId id="2147487101" r:id="rId5"/>
    <p:sldLayoutId id="2147487102" r:id="rId6"/>
    <p:sldLayoutId id="2147487103" r:id="rId7"/>
    <p:sldLayoutId id="2147487104" r:id="rId8"/>
    <p:sldLayoutId id="2147487105" r:id="rId9"/>
    <p:sldLayoutId id="2147487106" r:id="rId10"/>
    <p:sldLayoutId id="214748710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FAD603-2887-4744-9E01-FBC5E17658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A9FB23-D82E-E945-9CBC-8320579CAF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BF6A20-48B5-5445-B588-0D827C76F4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D4AAC232-E17E-7C4F-A814-C306152C97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6C2FA2-6207-CE41-99BC-1A062F89BF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C2A34-C69F-48D2-B120-F15CB8ACBA74}" type="slidenum">
              <a:rPr lang="en-US" altLang="en-US" smtClean="0"/>
              <a:pPr/>
              <a:t>‹#›</a:t>
            </a:fld>
            <a:endParaRPr lang="en-US" altLang="en-US"/>
          </a:p>
        </p:txBody>
      </p:sp>
      <p:sp>
        <p:nvSpPr>
          <p:cNvPr id="7" name="TextBox 6">
            <a:extLst>
              <a:ext uri="{FF2B5EF4-FFF2-40B4-BE49-F238E27FC236}">
                <a16:creationId xmlns:a16="http://schemas.microsoft.com/office/drawing/2014/main" id="{726A8933-4E15-4D10-944A-F9AEABD0C568}"/>
              </a:ext>
            </a:extLst>
          </p:cNvPr>
          <p:cNvSpPr txBox="1"/>
          <p:nvPr userDrawn="1"/>
        </p:nvSpPr>
        <p:spPr>
          <a:xfrm rot="20214901">
            <a:off x="5070688" y="2236622"/>
            <a:ext cx="2303836" cy="1015663"/>
          </a:xfrm>
          <a:prstGeom prst="rect">
            <a:avLst/>
          </a:prstGeom>
          <a:noFill/>
        </p:spPr>
        <p:txBody>
          <a:bodyPr wrap="none" rtlCol="0">
            <a:spAutoFit/>
          </a:bodyPr>
          <a:lstStyle/>
          <a:p>
            <a:r>
              <a:rPr lang="en-CA" sz="6000" b="1">
                <a:solidFill>
                  <a:schemeClr val="bg1">
                    <a:lumMod val="85000"/>
                  </a:schemeClr>
                </a:solidFill>
              </a:rPr>
              <a:t>DRAFT</a:t>
            </a:r>
          </a:p>
        </p:txBody>
      </p:sp>
    </p:spTree>
    <p:extLst>
      <p:ext uri="{BB962C8B-B14F-4D97-AF65-F5344CB8AC3E}">
        <p14:creationId xmlns:p14="http://schemas.microsoft.com/office/powerpoint/2010/main" val="1634732118"/>
      </p:ext>
    </p:extLst>
  </p:cSld>
  <p:clrMap bg1="lt1" tx1="dk1" bg2="lt2" tx2="dk2" accent1="accent1" accent2="accent2" accent3="accent3" accent4="accent4" accent5="accent5" accent6="accent6" hlink="hlink" folHlink="folHlink"/>
  <p:sldLayoutIdLst>
    <p:sldLayoutId id="2147487133" r:id="rId1"/>
    <p:sldLayoutId id="2147487134" r:id="rId2"/>
    <p:sldLayoutId id="2147487135" r:id="rId3"/>
    <p:sldLayoutId id="2147487136" r:id="rId4"/>
    <p:sldLayoutId id="2147487137" r:id="rId5"/>
    <p:sldLayoutId id="2147487138" r:id="rId6"/>
    <p:sldLayoutId id="2147487139" r:id="rId7"/>
    <p:sldLayoutId id="2147487140" r:id="rId8"/>
    <p:sldLayoutId id="2147487141" r:id="rId9"/>
    <p:sldLayoutId id="2147487142" r:id="rId10"/>
    <p:sldLayoutId id="2147487143" r:id="rId11"/>
  </p:sldLayoutIdLst>
  <p:hf hdr="0" ftr="0" dt="0"/>
  <p:txStyles>
    <p:titleStyle>
      <a:lvl1pPr algn="l" defTabSz="914400" rtl="0" eaLnBrk="1" latinLnBrk="0" hangingPunct="1">
        <a:lnSpc>
          <a:spcPct val="90000"/>
        </a:lnSpc>
        <a:spcBef>
          <a:spcPct val="0"/>
        </a:spcBef>
        <a:buNone/>
        <a:defRPr sz="2800" b="1" kern="1200">
          <a:solidFill>
            <a:srgbClr val="1B416F"/>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FAD603-2887-4744-9E01-FBC5E17658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A9FB23-D82E-E945-9CBC-8320579CAF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BF6A20-48B5-5445-B588-0D827C76F4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E49F2-6D7D-D149-AD82-A409606B47EB}" type="datetimeFigureOut">
              <a:rPr lang="en-US" smtClean="0"/>
              <a:t>8/12/2019</a:t>
            </a:fld>
            <a:endParaRPr lang="en-US"/>
          </a:p>
        </p:txBody>
      </p:sp>
      <p:sp>
        <p:nvSpPr>
          <p:cNvPr id="5" name="Footer Placeholder 4">
            <a:extLst>
              <a:ext uri="{FF2B5EF4-FFF2-40B4-BE49-F238E27FC236}">
                <a16:creationId xmlns:a16="http://schemas.microsoft.com/office/drawing/2014/main" id="{D4AAC232-E17E-7C4F-A814-C306152C97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6C2FA2-6207-CE41-99BC-1A062F89BF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6B2E34-D889-2543-8A57-C13169FFE288}" type="slidenum">
              <a:rPr lang="en-US" smtClean="0"/>
              <a:t>‹#›</a:t>
            </a:fld>
            <a:endParaRPr lang="en-US"/>
          </a:p>
        </p:txBody>
      </p:sp>
      <p:pic>
        <p:nvPicPr>
          <p:cNvPr id="8" name="Picture 7">
            <a:extLst>
              <a:ext uri="{FF2B5EF4-FFF2-40B4-BE49-F238E27FC236}">
                <a16:creationId xmlns:a16="http://schemas.microsoft.com/office/drawing/2014/main" id="{C6D18D7B-035D-4906-A375-18DA066080FA}"/>
              </a:ext>
            </a:extLst>
          </p:cNvPr>
          <p:cNvPicPr>
            <a:picLocks noChangeAspect="1"/>
          </p:cNvPicPr>
          <p:nvPr userDrawn="1"/>
        </p:nvPicPr>
        <p:blipFill>
          <a:blip r:embed="rId13"/>
          <a:stretch>
            <a:fillRect/>
          </a:stretch>
        </p:blipFill>
        <p:spPr>
          <a:xfrm>
            <a:off x="4395068" y="2096908"/>
            <a:ext cx="3401863" cy="2664183"/>
          </a:xfrm>
          <a:prstGeom prst="rect">
            <a:avLst/>
          </a:prstGeom>
        </p:spPr>
      </p:pic>
    </p:spTree>
    <p:extLst>
      <p:ext uri="{BB962C8B-B14F-4D97-AF65-F5344CB8AC3E}">
        <p14:creationId xmlns:p14="http://schemas.microsoft.com/office/powerpoint/2010/main" val="2445233004"/>
      </p:ext>
    </p:extLst>
  </p:cSld>
  <p:clrMap bg1="lt1" tx1="dk1" bg2="lt2" tx2="dk2" accent1="accent1" accent2="accent2" accent3="accent3" accent4="accent4" accent5="accent5" accent6="accent6" hlink="hlink" folHlink="folHlink"/>
  <p:sldLayoutIdLst>
    <p:sldLayoutId id="2147487145" r:id="rId1"/>
    <p:sldLayoutId id="2147487146" r:id="rId2"/>
    <p:sldLayoutId id="2147487147" r:id="rId3"/>
    <p:sldLayoutId id="2147487148" r:id="rId4"/>
    <p:sldLayoutId id="2147487149" r:id="rId5"/>
    <p:sldLayoutId id="2147487150" r:id="rId6"/>
    <p:sldLayoutId id="2147487151" r:id="rId7"/>
    <p:sldLayoutId id="2147487152" r:id="rId8"/>
    <p:sldLayoutId id="2147487153" r:id="rId9"/>
    <p:sldLayoutId id="2147487154" r:id="rId10"/>
    <p:sldLayoutId id="214748715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5.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hyperlink" Target="http://actionade.org/about/overview/"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patientsafetyinstitute.ca/fr/toolsresources/vanessas-law/pages/default.asp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www.canada.ca/fr/sante-canada/services/publications/medicaments-et-produits-sante/declaration-hopitaux-affiche.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3" Type="http://schemas.openxmlformats.org/officeDocument/2006/relationships/hyperlink" Target="https://www.canada.ca/content/dam/hc-sc/documents/services/drugs-health-products/medeffect-canada/adverse-reaction-reporting/drugs-devices/guidance/Mandatory-reporting-hospitals-fra.pdf" TargetMode="External"/><Relationship Id="rId7" Type="http://schemas.openxmlformats.org/officeDocument/2006/relationships/hyperlink" Target="mailto:hc.canada.vigilance.sc@canada.ca" TargetMode="External"/><Relationship Id="rId2" Type="http://schemas.openxmlformats.org/officeDocument/2006/relationships/notesSlide" Target="../notesSlides/notesSlide27.xml"/><Relationship Id="rId1" Type="http://schemas.openxmlformats.org/officeDocument/2006/relationships/slideLayout" Target="../slideLayouts/slideLayout25.xml"/><Relationship Id="rId6" Type="http://schemas.openxmlformats.org/officeDocument/2006/relationships/hyperlink" Target="http://www.gazette.gc.ca/rp-pr/p2/2019/2019-06-26/html/sor-dors191-fra.html" TargetMode="External"/><Relationship Id="rId5" Type="http://schemas.openxmlformats.org/officeDocument/2006/relationships/hyperlink" Target="http://www.gazette.gc.ca/rp-pr/p2/2019/2019-06-26/html/sor-dors190-fra.html" TargetMode="External"/><Relationship Id="rId4" Type="http://schemas.openxmlformats.org/officeDocument/2006/relationships/hyperlink" Target="https://www.canada.ca/fr/sante-canada/services/medicaments-produits-sante/legislation-lignes-directrices/loi-visant-proteger-canadiens-contre-drogues-dangereuses-loi-vanessa-modifications-loi-aliments-drogues-propos.html"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8.xml"/><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B2938F7-7AC0-45C2-B426-7A53FA306849}"/>
              </a:ext>
            </a:extLst>
          </p:cNvPr>
          <p:cNvSpPr txBox="1">
            <a:spLocks noChangeArrowheads="1"/>
          </p:cNvSpPr>
          <p:nvPr/>
        </p:nvSpPr>
        <p:spPr bwMode="auto">
          <a:xfrm>
            <a:off x="1385400" y="1246240"/>
            <a:ext cx="9421200" cy="492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200" rtl="0" eaLnBrk="0" fontAlgn="base" hangingPunct="0">
              <a:spcBef>
                <a:spcPct val="0"/>
              </a:spcBef>
              <a:spcAft>
                <a:spcPct val="0"/>
              </a:spcAft>
              <a:defRPr sz="2800" b="1" kern="1200">
                <a:solidFill>
                  <a:srgbClr val="4F0D1E"/>
                </a:solidFill>
                <a:latin typeface="+mj-lt"/>
                <a:ea typeface="ＭＳ Ｐゴシック" pitchFamily="34" charset="-128"/>
                <a:cs typeface="ＭＳ Ｐゴシック" charset="0"/>
              </a:defRPr>
            </a:lvl1pPr>
            <a:lvl2pPr algn="l" defTabSz="457200" rtl="0" eaLnBrk="0" fontAlgn="base" hangingPunct="0">
              <a:spcBef>
                <a:spcPct val="0"/>
              </a:spcBef>
              <a:spcAft>
                <a:spcPct val="0"/>
              </a:spcAft>
              <a:defRPr sz="2800" b="1">
                <a:solidFill>
                  <a:srgbClr val="4F0D1E"/>
                </a:solidFill>
                <a:latin typeface="Arial" charset="0"/>
                <a:ea typeface="ＭＳ Ｐゴシック" pitchFamily="34" charset="-128"/>
                <a:cs typeface="ＭＳ Ｐゴシック" charset="0"/>
              </a:defRPr>
            </a:lvl2pPr>
            <a:lvl3pPr algn="l" defTabSz="457200" rtl="0" eaLnBrk="0" fontAlgn="base" hangingPunct="0">
              <a:spcBef>
                <a:spcPct val="0"/>
              </a:spcBef>
              <a:spcAft>
                <a:spcPct val="0"/>
              </a:spcAft>
              <a:defRPr sz="2800" b="1">
                <a:solidFill>
                  <a:srgbClr val="4F0D1E"/>
                </a:solidFill>
                <a:latin typeface="Arial" charset="0"/>
                <a:ea typeface="ＭＳ Ｐゴシック" pitchFamily="34" charset="-128"/>
                <a:cs typeface="ＭＳ Ｐゴシック" charset="0"/>
              </a:defRPr>
            </a:lvl3pPr>
            <a:lvl4pPr algn="l" defTabSz="457200" rtl="0" eaLnBrk="0" fontAlgn="base" hangingPunct="0">
              <a:spcBef>
                <a:spcPct val="0"/>
              </a:spcBef>
              <a:spcAft>
                <a:spcPct val="0"/>
              </a:spcAft>
              <a:defRPr sz="2800" b="1">
                <a:solidFill>
                  <a:srgbClr val="4F0D1E"/>
                </a:solidFill>
                <a:latin typeface="Arial" charset="0"/>
                <a:ea typeface="ＭＳ Ｐゴシック" pitchFamily="34" charset="-128"/>
                <a:cs typeface="ＭＳ Ｐゴシック" charset="0"/>
              </a:defRPr>
            </a:lvl4pPr>
            <a:lvl5pPr algn="l" defTabSz="457200" rtl="0" eaLnBrk="0" fontAlgn="base" hangingPunct="0">
              <a:spcBef>
                <a:spcPct val="0"/>
              </a:spcBef>
              <a:spcAft>
                <a:spcPct val="0"/>
              </a:spcAft>
              <a:defRPr sz="2800" b="1">
                <a:solidFill>
                  <a:srgbClr val="4F0D1E"/>
                </a:solidFill>
                <a:latin typeface="Arial" charset="0"/>
                <a:ea typeface="ＭＳ Ｐゴシック" pitchFamily="34" charset="-128"/>
                <a:cs typeface="ＭＳ Ｐゴシック" charset="0"/>
              </a:defRPr>
            </a:lvl5pPr>
            <a:lvl6pPr marL="457200" algn="l" defTabSz="457200" rtl="0" eaLnBrk="1" fontAlgn="base" hangingPunct="1">
              <a:spcBef>
                <a:spcPct val="0"/>
              </a:spcBef>
              <a:spcAft>
                <a:spcPct val="0"/>
              </a:spcAft>
              <a:defRPr sz="2800" b="1">
                <a:solidFill>
                  <a:srgbClr val="4F0D1E"/>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800" b="1">
                <a:solidFill>
                  <a:srgbClr val="4F0D1E"/>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800" b="1">
                <a:solidFill>
                  <a:srgbClr val="4F0D1E"/>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800" b="1">
                <a:solidFill>
                  <a:srgbClr val="4F0D1E"/>
                </a:solidFill>
                <a:latin typeface="Arial" charset="0"/>
                <a:ea typeface="ＭＳ Ｐゴシック" charset="0"/>
                <a:cs typeface="ＭＳ Ｐゴシック" charset="0"/>
              </a:defRPr>
            </a:lvl9pPr>
          </a:lstStyle>
          <a:p>
            <a:pPr lvl="0" algn="ctr">
              <a:defRPr/>
            </a:pPr>
            <a:r>
              <a:rPr lang="fr-CA" sz="3200" dirty="0">
                <a:solidFill>
                  <a:srgbClr val="1B416F"/>
                </a:solidFill>
                <a:latin typeface="Arial"/>
                <a:ea typeface="ＭＳ Ｐゴシック"/>
                <a:cs typeface="Arial"/>
              </a:rPr>
              <a:t>Obligation de déclaration des hôpitaux des réactions indésirables graves à un médicament et des incidents liés aux instruments médicaux</a:t>
            </a:r>
            <a:br>
              <a:rPr kumimoji="0" lang="en-CA" altLang="en-US" sz="3200" b="1" i="0" u="none" strike="noStrike" kern="1200" cap="none" spc="0" normalizeH="0" baseline="0" noProof="0" dirty="0">
                <a:ln>
                  <a:noFill/>
                </a:ln>
                <a:solidFill>
                  <a:srgbClr val="1B416F"/>
                </a:solidFill>
                <a:effectLst/>
                <a:uLnTx/>
                <a:uFillTx/>
                <a:latin typeface="Arial" panose="020B0604020202020204" pitchFamily="34" charset="0"/>
                <a:cs typeface="Arial" panose="020B0604020202020204" pitchFamily="34" charset="0"/>
              </a:rPr>
            </a:br>
            <a:br>
              <a:rPr kumimoji="0" lang="en-CA" altLang="en-US" sz="3200" b="1" i="0" u="none" strike="noStrike" kern="1200" cap="none" spc="0" normalizeH="0" baseline="0" noProof="0" dirty="0">
                <a:ln>
                  <a:noFill/>
                </a:ln>
                <a:solidFill>
                  <a:srgbClr val="1B416F"/>
                </a:solidFill>
                <a:effectLst/>
                <a:uLnTx/>
                <a:uFillTx/>
                <a:latin typeface="Arial" panose="020B0604020202020204" pitchFamily="34" charset="0"/>
                <a:cs typeface="Arial" panose="020B0604020202020204" pitchFamily="34" charset="0"/>
              </a:rPr>
            </a:br>
            <a:r>
              <a:rPr lang="fr-CA" dirty="0">
                <a:solidFill>
                  <a:srgbClr val="1B416F"/>
                </a:solidFill>
                <a:latin typeface="Arial"/>
                <a:ea typeface="ＭＳ Ｐゴシック"/>
                <a:cs typeface="Arial"/>
              </a:rPr>
              <a:t>Formation à l’appui de la déclaration obligatoire</a:t>
            </a:r>
            <a:endParaRPr kumimoji="0" lang="en-CA" altLang="en-US" b="1" i="0" u="none" strike="noStrike" kern="1200" cap="none" spc="0" normalizeH="0" baseline="0" noProof="0" dirty="0">
              <a:ln>
                <a:noFill/>
              </a:ln>
              <a:solidFill>
                <a:srgbClr val="1B416F"/>
              </a:solidFill>
              <a:effectLst/>
              <a:uLnTx/>
              <a:uFillTx/>
              <a:latin typeface="Arial" panose="020B0604020202020204" pitchFamily="34" charset="0"/>
              <a:cs typeface="Arial" panose="020B0604020202020204" pitchFamily="34" charset="0"/>
            </a:endParaRPr>
          </a:p>
          <a:p>
            <a:pPr marL="0" marR="0" lvl="0" indent="0" algn="ctr" defTabSz="457200" rtl="0" eaLnBrk="0" fontAlgn="base" latinLnBrk="0" hangingPunct="0">
              <a:lnSpc>
                <a:spcPct val="100000"/>
              </a:lnSpc>
              <a:spcBef>
                <a:spcPct val="0"/>
              </a:spcBef>
              <a:spcAft>
                <a:spcPct val="0"/>
              </a:spcAft>
              <a:buClrTx/>
              <a:buSzTx/>
              <a:buFontTx/>
              <a:buNone/>
              <a:tabLst/>
              <a:defRPr/>
            </a:pPr>
            <a:endParaRPr lang="en-CA" altLang="en-US" sz="3200" dirty="0">
              <a:solidFill>
                <a:schemeClr val="tx1"/>
              </a:solidFill>
              <a:latin typeface="Arial" panose="020B0604020202020204" pitchFamily="34" charset="0"/>
              <a:cs typeface="Arial" panose="020B0604020202020204" pitchFamily="34" charset="0"/>
            </a:endParaRP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fr-CA" altLang="en-US" sz="3200" b="1" i="0" u="none" strike="noStrike" kern="1200" cap="none" spc="0" normalizeH="0" baseline="0" dirty="0">
                <a:ln>
                  <a:noFill/>
                </a:ln>
                <a:solidFill>
                  <a:schemeClr val="tx1"/>
                </a:solidFill>
                <a:effectLst/>
                <a:uLnTx/>
                <a:uFillTx/>
                <a:latin typeface="Arial" panose="020B0604020202020204" pitchFamily="34" charset="0"/>
                <a:cs typeface="Arial" panose="020B0604020202020204" pitchFamily="34" charset="0"/>
              </a:rPr>
              <a:t>Module 3 : </a:t>
            </a:r>
          </a:p>
          <a:p>
            <a:pPr lvl="0" algn="ctr">
              <a:defRPr/>
            </a:pPr>
            <a:r>
              <a:rPr lang="fr-CA" altLang="en-US" sz="3200" dirty="0">
                <a:solidFill>
                  <a:schemeClr val="tx1"/>
                </a:solidFill>
                <a:latin typeface="Arial" panose="020B0604020202020204" pitchFamily="34" charset="0"/>
                <a:cs typeface="Arial" panose="020B0604020202020204" pitchFamily="34" charset="0"/>
              </a:rPr>
              <a:t>Stratégies pour promouvoir et appuyer la déclaration obligatoire</a:t>
            </a:r>
            <a:br>
              <a:rPr kumimoji="0" lang="en-CA" altLang="en-US" sz="3200" b="1"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br>
            <a:br>
              <a:rPr kumimoji="0" lang="en-CA" altLang="en-US" sz="3200" b="1"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br>
            <a:endParaRPr kumimoji="0" lang="en-US" altLang="en-US" sz="3200" b="1"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838199" y="365125"/>
            <a:ext cx="10872832" cy="1325563"/>
          </a:xfrm>
        </p:spPr>
        <p:txBody>
          <a:bodyPr anchor="t">
            <a:normAutofit/>
          </a:bodyPr>
          <a:lstStyle/>
          <a:p>
            <a:r>
              <a:rPr lang="fr-CA" sz="2600"/>
              <a:t>EXEMPLE : Collaboration à l'échelle provinciale </a:t>
            </a:r>
            <a:br>
              <a:rPr lang="fr-CA" sz="2600"/>
            </a:br>
            <a:r>
              <a:rPr lang="fr-CA" sz="2600"/>
              <a:t>– Alberta </a:t>
            </a:r>
            <a:r>
              <a:rPr lang="fr-CA" sz="2600" err="1"/>
              <a:t>Health</a:t>
            </a:r>
            <a:r>
              <a:rPr lang="fr-CA" sz="2600"/>
              <a:t> Services</a:t>
            </a:r>
            <a:endParaRPr lang="fr-CA" sz="2600" b="1"/>
          </a:p>
        </p:txBody>
      </p:sp>
      <p:sp>
        <p:nvSpPr>
          <p:cNvPr id="5" name="Content Placeholder 4"/>
          <p:cNvSpPr>
            <a:spLocks noGrp="1"/>
          </p:cNvSpPr>
          <p:nvPr>
            <p:ph idx="1"/>
          </p:nvPr>
        </p:nvSpPr>
        <p:spPr>
          <a:xfrm>
            <a:off x="838200" y="1448120"/>
            <a:ext cx="10515600" cy="4298339"/>
          </a:xfrm>
        </p:spPr>
        <p:txBody>
          <a:bodyPr>
            <a:noAutofit/>
          </a:bodyPr>
          <a:lstStyle/>
          <a:p>
            <a:pPr>
              <a:lnSpc>
                <a:spcPct val="110000"/>
              </a:lnSpc>
              <a:spcBef>
                <a:spcPts val="600"/>
              </a:spcBef>
            </a:pPr>
            <a:r>
              <a:rPr lang="en-CA"/>
              <a:t>U</a:t>
            </a:r>
            <a:r>
              <a:rPr lang="fr-CA"/>
              <a:t>ne </a:t>
            </a:r>
            <a:r>
              <a:rPr lang="fr-CA" b="1"/>
              <a:t>approche provinciale centralisée </a:t>
            </a:r>
            <a:r>
              <a:rPr lang="fr-CA"/>
              <a:t>a été élaborée pour les déclarations de RIM graves et </a:t>
            </a:r>
            <a:r>
              <a:rPr lang="fr-CA">
                <a:solidFill>
                  <a:srgbClr val="000000"/>
                </a:solidFill>
              </a:rPr>
              <a:t>l'amélioration des déclarations d’IIM.</a:t>
            </a:r>
            <a:endParaRPr lang="fr-CA" strike="sngStrike">
              <a:solidFill>
                <a:srgbClr val="000000"/>
              </a:solidFill>
            </a:endParaRPr>
          </a:p>
          <a:p>
            <a:pPr lvl="1">
              <a:lnSpc>
                <a:spcPct val="110000"/>
              </a:lnSpc>
              <a:spcBef>
                <a:spcPts val="600"/>
              </a:spcBef>
              <a:spcAft>
                <a:spcPts val="600"/>
              </a:spcAft>
              <a:buSzPct val="100000"/>
              <a:buFont typeface="Arial" panose="020B0604020202020204" pitchFamily="34" charset="0"/>
              <a:buChar char="◦"/>
            </a:pPr>
            <a:r>
              <a:rPr lang="fr-CA">
                <a:solidFill>
                  <a:srgbClr val="000000"/>
                </a:solidFill>
              </a:rPr>
              <a:t>Un groupe de travail provincial est en place pour coordonner l'initiative</a:t>
            </a:r>
          </a:p>
          <a:p>
            <a:pPr lvl="1">
              <a:lnSpc>
                <a:spcPct val="110000"/>
              </a:lnSpc>
              <a:spcBef>
                <a:spcPts val="600"/>
              </a:spcBef>
              <a:spcAft>
                <a:spcPts val="600"/>
              </a:spcAft>
              <a:buSzPct val="100000"/>
              <a:buFont typeface="Arial" panose="020B0604020202020204" pitchFamily="34" charset="0"/>
              <a:buChar char="◦"/>
            </a:pPr>
            <a:r>
              <a:rPr lang="fr-CA">
                <a:solidFill>
                  <a:srgbClr val="000000"/>
                </a:solidFill>
              </a:rPr>
              <a:t>Comprend un processus centralisé pour recevoir, examiné et déclarer davantage</a:t>
            </a:r>
            <a:endParaRPr lang="en-CA">
              <a:solidFill>
                <a:srgbClr val="000000"/>
              </a:solidFill>
            </a:endParaRPr>
          </a:p>
          <a:p>
            <a:pPr>
              <a:lnSpc>
                <a:spcPct val="110000"/>
              </a:lnSpc>
              <a:spcBef>
                <a:spcPts val="600"/>
              </a:spcBef>
            </a:pPr>
            <a:r>
              <a:rPr lang="fr-CA">
                <a:solidFill>
                  <a:srgbClr val="000000"/>
                </a:solidFill>
              </a:rPr>
              <a:t>L'Alberta met en œuvre un système d'information clinique à l'échelle </a:t>
            </a:r>
            <a:r>
              <a:rPr lang="fr-CA"/>
              <a:t>de la province</a:t>
            </a:r>
            <a:endParaRPr lang="en-CA"/>
          </a:p>
          <a:p>
            <a:pPr lvl="1">
              <a:lnSpc>
                <a:spcPct val="110000"/>
              </a:lnSpc>
              <a:spcBef>
                <a:spcPts val="600"/>
              </a:spcBef>
              <a:buSzPct val="100000"/>
              <a:buFont typeface="Arial" panose="020B0604020202020204" pitchFamily="34" charset="0"/>
              <a:buChar char="◦"/>
            </a:pPr>
            <a:r>
              <a:rPr lang="fr-CA"/>
              <a:t>Tous les sites utiliseront un seul </a:t>
            </a:r>
            <a:r>
              <a:rPr lang="fr-CA" b="1"/>
              <a:t>dossier de santé électronique</a:t>
            </a:r>
            <a:r>
              <a:rPr lang="en-CA" b="1"/>
              <a:t> </a:t>
            </a:r>
          </a:p>
          <a:p>
            <a:pPr lvl="1">
              <a:lnSpc>
                <a:spcPct val="110000"/>
              </a:lnSpc>
              <a:spcBef>
                <a:spcPts val="600"/>
              </a:spcBef>
              <a:buSzPct val="100000"/>
              <a:buFont typeface="Arial" panose="020B0604020202020204" pitchFamily="34" charset="0"/>
              <a:buChar char="◦"/>
            </a:pPr>
            <a:r>
              <a:rPr lang="fr-CA"/>
              <a:t>Un déploiement progressif s'échelonnera sur cinq ans dans toute la province</a:t>
            </a:r>
            <a:endParaRPr lang="en-CA"/>
          </a:p>
          <a:p>
            <a:pPr lvl="1">
              <a:lnSpc>
                <a:spcPct val="110000"/>
              </a:lnSpc>
              <a:spcBef>
                <a:spcPts val="600"/>
              </a:spcBef>
              <a:buSzPct val="100000"/>
              <a:buFont typeface="Arial" panose="020B0604020202020204" pitchFamily="34" charset="0"/>
              <a:buChar char="◦"/>
            </a:pPr>
            <a:r>
              <a:rPr lang="fr-CA"/>
              <a:t>La déclaration des RIM graves sera intégrée au dossier de santé électronique</a:t>
            </a:r>
            <a:r>
              <a:rPr lang="en-CA"/>
              <a:t> </a:t>
            </a:r>
          </a:p>
          <a:p>
            <a:pPr lvl="1">
              <a:lnSpc>
                <a:spcPct val="110000"/>
              </a:lnSpc>
              <a:spcBef>
                <a:spcPts val="600"/>
              </a:spcBef>
              <a:spcAft>
                <a:spcPts val="600"/>
              </a:spcAft>
              <a:buSzPct val="100000"/>
              <a:buFont typeface="Arial" panose="020B0604020202020204" pitchFamily="34" charset="0"/>
              <a:buChar char="◦"/>
            </a:pPr>
            <a:r>
              <a:rPr lang="fr-CA"/>
              <a:t>Les déclarations d'IIM seront reliées à partir du dossier de santé électronique ainsi que de l'intranet d'Alberta </a:t>
            </a:r>
            <a:r>
              <a:rPr lang="fr-CA" err="1"/>
              <a:t>Health</a:t>
            </a:r>
            <a:r>
              <a:rPr lang="fr-CA"/>
              <a:t> Services</a:t>
            </a:r>
            <a:endParaRPr lang="en-CA"/>
          </a:p>
        </p:txBody>
      </p:sp>
      <p:sp>
        <p:nvSpPr>
          <p:cNvPr id="2" name="TextBox 1">
            <a:extLst>
              <a:ext uri="{FF2B5EF4-FFF2-40B4-BE49-F238E27FC236}">
                <a16:creationId xmlns:a16="http://schemas.microsoft.com/office/drawing/2014/main" id="{EB8D1945-FEFD-4DF7-93D5-0504D05F8AF0}"/>
              </a:ext>
            </a:extLst>
          </p:cNvPr>
          <p:cNvSpPr txBox="1"/>
          <p:nvPr/>
        </p:nvSpPr>
        <p:spPr>
          <a:xfrm>
            <a:off x="838199" y="6215876"/>
            <a:ext cx="292374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0" i="0" u="none" strike="noStrike" kern="1200" cap="none" spc="0" normalizeH="0" baseline="0">
                <a:ln>
                  <a:noFill/>
                </a:ln>
                <a:solidFill>
                  <a:prstClr val="black"/>
                </a:solidFill>
                <a:effectLst/>
                <a:uLnTx/>
                <a:uFillTx/>
                <a:latin typeface="Arial" panose="020B0604020202020204" pitchFamily="34" charset="0"/>
                <a:ea typeface="+mn-ea"/>
                <a:cs typeface="Arial" panose="020B0604020202020204" pitchFamily="34" charset="0"/>
              </a:rPr>
              <a:t>Source : Alberta </a:t>
            </a:r>
            <a:r>
              <a:rPr kumimoji="0" lang="fr-CA" sz="1200" b="0" i="0" u="none" strike="noStrike" kern="1200" cap="none" spc="0" normalizeH="0" baseline="0" err="1">
                <a:ln>
                  <a:noFill/>
                </a:ln>
                <a:solidFill>
                  <a:prstClr val="black"/>
                </a:solidFill>
                <a:effectLst/>
                <a:uLnTx/>
                <a:uFillTx/>
                <a:latin typeface="Arial" panose="020B0604020202020204" pitchFamily="34" charset="0"/>
                <a:ea typeface="+mn-ea"/>
                <a:cs typeface="Arial" panose="020B0604020202020204" pitchFamily="34" charset="0"/>
              </a:rPr>
              <a:t>Health</a:t>
            </a:r>
            <a:r>
              <a:rPr kumimoji="0" lang="fr-CA" sz="1200" b="0" i="0" u="none" strike="noStrike" kern="1200" cap="none" spc="0" normalizeH="0" baseline="0">
                <a:ln>
                  <a:noFill/>
                </a:ln>
                <a:solidFill>
                  <a:prstClr val="black"/>
                </a:solidFill>
                <a:effectLst/>
                <a:uLnTx/>
                <a:uFillTx/>
                <a:latin typeface="Arial" panose="020B0604020202020204" pitchFamily="34" charset="0"/>
                <a:ea typeface="+mn-ea"/>
                <a:cs typeface="Arial" panose="020B0604020202020204" pitchFamily="34" charset="0"/>
              </a:rPr>
              <a:t> Services, 2019.</a:t>
            </a:r>
          </a:p>
        </p:txBody>
      </p:sp>
    </p:spTree>
    <p:extLst>
      <p:ext uri="{BB962C8B-B14F-4D97-AF65-F5344CB8AC3E}">
        <p14:creationId xmlns:p14="http://schemas.microsoft.com/office/powerpoint/2010/main" val="3018609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838199" y="365125"/>
            <a:ext cx="10872832" cy="1325563"/>
          </a:xfrm>
        </p:spPr>
        <p:txBody>
          <a:bodyPr anchor="t">
            <a:normAutofit/>
          </a:bodyPr>
          <a:lstStyle/>
          <a:p>
            <a:r>
              <a:rPr lang="fr-CA" sz="2600"/>
              <a:t>EXEMPLE : Collaboration à l'échelle provinciale </a:t>
            </a:r>
            <a:br>
              <a:rPr lang="en-CA" sz="2600"/>
            </a:br>
            <a:r>
              <a:rPr lang="fr-CA" sz="2600"/>
              <a:t>– Colombie-Britannique</a:t>
            </a:r>
            <a:endParaRPr lang="fr-CA" sz="2600" b="1"/>
          </a:p>
        </p:txBody>
      </p:sp>
      <p:sp>
        <p:nvSpPr>
          <p:cNvPr id="5" name="Content Placeholder 4"/>
          <p:cNvSpPr>
            <a:spLocks noGrp="1"/>
          </p:cNvSpPr>
          <p:nvPr>
            <p:ph idx="1"/>
          </p:nvPr>
        </p:nvSpPr>
        <p:spPr>
          <a:xfrm>
            <a:off x="838199" y="1328851"/>
            <a:ext cx="10515600" cy="4298339"/>
          </a:xfrm>
        </p:spPr>
        <p:txBody>
          <a:bodyPr>
            <a:noAutofit/>
          </a:bodyPr>
          <a:lstStyle/>
          <a:p>
            <a:pPr marL="342900" lvl="0" indent="-342900">
              <a:lnSpc>
                <a:spcPct val="100000"/>
              </a:lnSpc>
              <a:spcBef>
                <a:spcPts val="600"/>
              </a:spcBef>
              <a:spcAft>
                <a:spcPts val="600"/>
              </a:spcAft>
            </a:pPr>
            <a:r>
              <a:rPr lang="fr-CA">
                <a:ea typeface="Calibri" panose="020F0502020204030204" pitchFamily="34" charset="0"/>
                <a:cs typeface="Calibri" panose="020F0502020204030204" pitchFamily="34" charset="0"/>
              </a:rPr>
              <a:t>Le BCPSLS (BC Patient </a:t>
            </a:r>
            <a:r>
              <a:rPr lang="fr-CA" err="1">
                <a:ea typeface="Calibri" panose="020F0502020204030204" pitchFamily="34" charset="0"/>
                <a:cs typeface="Calibri" panose="020F0502020204030204" pitchFamily="34" charset="0"/>
              </a:rPr>
              <a:t>Safety</a:t>
            </a:r>
            <a:r>
              <a:rPr lang="fr-CA">
                <a:ea typeface="Calibri" panose="020F0502020204030204" pitchFamily="34" charset="0"/>
                <a:cs typeface="Calibri" panose="020F0502020204030204" pitchFamily="34" charset="0"/>
              </a:rPr>
              <a:t> &amp; Learning System ou Système de suivi de la sécurité des patients </a:t>
            </a:r>
            <a:r>
              <a:rPr lang="fr-CA">
                <a:solidFill>
                  <a:srgbClr val="000000"/>
                </a:solidFill>
                <a:ea typeface="Calibri" panose="020F0502020204030204" pitchFamily="34" charset="0"/>
                <a:cs typeface="Calibri" panose="020F0502020204030204" pitchFamily="34" charset="0"/>
              </a:rPr>
              <a:t>de la C</a:t>
            </a:r>
            <a:r>
              <a:rPr lang="fr-CA">
                <a:ea typeface="Calibri" panose="020F0502020204030204" pitchFamily="34" charset="0"/>
                <a:cs typeface="Calibri" panose="020F0502020204030204" pitchFamily="34" charset="0"/>
              </a:rPr>
              <a:t>.-B.) s'est </a:t>
            </a:r>
            <a:r>
              <a:rPr lang="fr-CA" b="1">
                <a:ea typeface="Calibri" panose="020F0502020204030204" pitchFamily="34" charset="0"/>
                <a:cs typeface="Calibri" panose="020F0502020204030204" pitchFamily="34" charset="0"/>
              </a:rPr>
              <a:t>associé</a:t>
            </a:r>
            <a:r>
              <a:rPr lang="fr-CA">
                <a:ea typeface="Calibri" panose="020F0502020204030204" pitchFamily="34" charset="0"/>
                <a:cs typeface="Calibri" panose="020F0502020204030204" pitchFamily="34" charset="0"/>
              </a:rPr>
              <a:t> au ministère de la Santé de la Colombie-Britannique, aux régies de la santé et à Santé Canada pour créer une stratégie provinciale visant à mettre en œuvre les exigences de déclaration obligatoire</a:t>
            </a:r>
            <a:r>
              <a:rPr lang="en-CA">
                <a:ea typeface="Calibri" panose="020F0502020204030204" pitchFamily="34" charset="0"/>
                <a:cs typeface="Calibri" panose="020F0502020204030204" pitchFamily="34" charset="0"/>
              </a:rPr>
              <a:t>.  </a:t>
            </a:r>
            <a:endParaRPr lang="en-CA" sz="1000" b="1" i="1">
              <a:ea typeface="Calibri" panose="020F0502020204030204" pitchFamily="34" charset="0"/>
              <a:cs typeface="Calibri" panose="020F0502020204030204" pitchFamily="34" charset="0"/>
            </a:endParaRPr>
          </a:p>
          <a:p>
            <a:pPr marL="342900" indent="-342900">
              <a:lnSpc>
                <a:spcPct val="100000"/>
              </a:lnSpc>
              <a:spcBef>
                <a:spcPts val="600"/>
              </a:spcBef>
              <a:spcAft>
                <a:spcPts val="600"/>
              </a:spcAft>
            </a:pPr>
            <a:r>
              <a:rPr lang="fr-CA">
                <a:ea typeface="Calibri" panose="020F0502020204030204" pitchFamily="34" charset="0"/>
                <a:cs typeface="Calibri" panose="020F0502020204030204" pitchFamily="34" charset="0"/>
              </a:rPr>
              <a:t>Cette </a:t>
            </a:r>
            <a:r>
              <a:rPr lang="fr-CA" b="1">
                <a:ea typeface="Calibri" panose="020F0502020204030204" pitchFamily="34" charset="0"/>
                <a:cs typeface="Calibri" panose="020F0502020204030204" pitchFamily="34" charset="0"/>
              </a:rPr>
              <a:t>stratégie provinciale </a:t>
            </a:r>
            <a:r>
              <a:rPr lang="fr-CA">
                <a:ea typeface="Calibri" panose="020F0502020204030204" pitchFamily="34" charset="0"/>
                <a:cs typeface="Calibri" panose="020F0502020204030204" pitchFamily="34" charset="0"/>
              </a:rPr>
              <a:t>comprend :</a:t>
            </a:r>
          </a:p>
          <a:p>
            <a:pPr marL="901700" lvl="1" indent="-271463">
              <a:lnSpc>
                <a:spcPct val="100000"/>
              </a:lnSpc>
              <a:spcBef>
                <a:spcPts val="300"/>
              </a:spcBef>
              <a:spcAft>
                <a:spcPts val="600"/>
              </a:spcAft>
              <a:buSzPct val="100000"/>
              <a:buFont typeface="Arial" panose="020B0604020202020204" pitchFamily="34" charset="0"/>
              <a:buChar char="◦"/>
            </a:pPr>
            <a:r>
              <a:rPr lang="fr-CA">
                <a:ea typeface="Calibri" panose="020F0502020204030204" pitchFamily="34" charset="0"/>
                <a:cs typeface="Calibri" panose="020F0502020204030204" pitchFamily="34" charset="0"/>
              </a:rPr>
              <a:t>l'utilisation d'un système provincial établi de déclaration des incidents (BCPSLS) pour déclarer les RIM et les IIM;</a:t>
            </a:r>
          </a:p>
          <a:p>
            <a:pPr marL="901700" lvl="1" indent="-271463">
              <a:lnSpc>
                <a:spcPct val="100000"/>
              </a:lnSpc>
              <a:spcBef>
                <a:spcPts val="300"/>
              </a:spcBef>
              <a:spcAft>
                <a:spcPts val="600"/>
              </a:spcAft>
              <a:buSzPct val="100000"/>
              <a:buFont typeface="Arial" panose="020B0604020202020204" pitchFamily="34" charset="0"/>
              <a:buChar char="◦"/>
            </a:pPr>
            <a:r>
              <a:rPr lang="fr-CA">
                <a:ea typeface="Calibri" panose="020F0502020204030204" pitchFamily="34" charset="0"/>
                <a:cs typeface="Calibri" panose="020F0502020204030204" pitchFamily="34" charset="0"/>
              </a:rPr>
              <a:t>un comité directeur et des groupes de travail pour guider et mettre en œuvre la démarche</a:t>
            </a:r>
            <a:r>
              <a:rPr lang="en-CA">
                <a:ea typeface="Calibri" panose="020F0502020204030204" pitchFamily="34" charset="0"/>
                <a:cs typeface="Calibri" panose="020F0502020204030204" pitchFamily="34" charset="0"/>
              </a:rPr>
              <a:t>; et</a:t>
            </a:r>
          </a:p>
          <a:p>
            <a:pPr marL="901700" lvl="1" indent="-271463">
              <a:lnSpc>
                <a:spcPct val="100000"/>
              </a:lnSpc>
              <a:spcBef>
                <a:spcPts val="300"/>
              </a:spcBef>
              <a:spcAft>
                <a:spcPts val="600"/>
              </a:spcAft>
              <a:buSzPct val="100000"/>
              <a:buFont typeface="Arial" panose="020B0604020202020204" pitchFamily="34" charset="0"/>
              <a:buChar char="◦"/>
            </a:pPr>
            <a:r>
              <a:rPr lang="fr-CA">
                <a:ea typeface="Calibri" panose="020F0502020204030204" pitchFamily="34" charset="0"/>
                <a:cs typeface="Calibri" panose="020F0502020204030204" pitchFamily="34" charset="0"/>
              </a:rPr>
              <a:t>une campagne de communication et d'éducation visant à promouvoir la production de déclarations.</a:t>
            </a:r>
            <a:endParaRPr lang="fr-CA" sz="1000">
              <a:ea typeface="Calibri" panose="020F0502020204030204" pitchFamily="34" charset="0"/>
              <a:cs typeface="Calibri" panose="020F0502020204030204" pitchFamily="34" charset="0"/>
            </a:endParaRPr>
          </a:p>
          <a:p>
            <a:pPr marL="342900" indent="-342900">
              <a:lnSpc>
                <a:spcPct val="100000"/>
              </a:lnSpc>
              <a:spcBef>
                <a:spcPts val="600"/>
              </a:spcBef>
              <a:spcAft>
                <a:spcPts val="600"/>
              </a:spcAft>
            </a:pPr>
            <a:r>
              <a:rPr lang="fr-CA">
                <a:ea typeface="Calibri" panose="020F0502020204030204" pitchFamily="34" charset="0"/>
                <a:cs typeface="Calibri" panose="020F0502020204030204" pitchFamily="34" charset="0"/>
              </a:rPr>
              <a:t>Le comité directeur et les groupes de travail sont composés de représentants du BCPSLS, du ministère de la Santé de la Colombie-Britannique, de Santé Canada, des secteurs de la pharmacie, du génie biomédical, de la chaîne d'approvisionnement et des équipes de gestion de la qualité, de la sécurité et du risque</a:t>
            </a:r>
            <a:r>
              <a:rPr lang="en-CA">
                <a:ea typeface="Calibri" panose="020F0502020204030204" pitchFamily="34" charset="0"/>
                <a:cs typeface="Calibri" panose="020F0502020204030204" pitchFamily="34" charset="0"/>
              </a:rPr>
              <a:t>.</a:t>
            </a:r>
          </a:p>
        </p:txBody>
      </p:sp>
      <p:sp>
        <p:nvSpPr>
          <p:cNvPr id="2" name="TextBox 1">
            <a:extLst>
              <a:ext uri="{FF2B5EF4-FFF2-40B4-BE49-F238E27FC236}">
                <a16:creationId xmlns:a16="http://schemas.microsoft.com/office/drawing/2014/main" id="{EB8D1945-FEFD-4DF7-93D5-0504D05F8AF0}"/>
              </a:ext>
            </a:extLst>
          </p:cNvPr>
          <p:cNvSpPr txBox="1"/>
          <p:nvPr/>
        </p:nvSpPr>
        <p:spPr>
          <a:xfrm>
            <a:off x="838199" y="6215876"/>
            <a:ext cx="2957861"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0" i="0" u="none" strike="noStrike" kern="1200" cap="none" spc="0" normalizeH="0" baseline="0">
                <a:ln>
                  <a:noFill/>
                </a:ln>
                <a:solidFill>
                  <a:prstClr val="black"/>
                </a:solidFill>
                <a:effectLst/>
                <a:uLnTx/>
                <a:uFillTx/>
                <a:latin typeface="Arial" panose="020B0604020202020204" pitchFamily="34" charset="0"/>
                <a:ea typeface="+mn-ea"/>
                <a:cs typeface="Arial" panose="020B0604020202020204" pitchFamily="34" charset="0"/>
              </a:rPr>
              <a:t>Source : Siège social du BCPSLS, 2019.</a:t>
            </a:r>
          </a:p>
        </p:txBody>
      </p:sp>
    </p:spTree>
    <p:custDataLst>
      <p:tags r:id="rId1"/>
    </p:custDataLst>
    <p:extLst>
      <p:ext uri="{BB962C8B-B14F-4D97-AF65-F5344CB8AC3E}">
        <p14:creationId xmlns:p14="http://schemas.microsoft.com/office/powerpoint/2010/main" val="4117902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a:xfrm>
            <a:off x="838200" y="355981"/>
            <a:ext cx="10515600" cy="1325563"/>
          </a:xfrm>
        </p:spPr>
        <p:txBody>
          <a:bodyPr>
            <a:normAutofit/>
          </a:bodyPr>
          <a:lstStyle/>
          <a:p>
            <a:pPr>
              <a:lnSpc>
                <a:spcPct val="100000"/>
              </a:lnSpc>
            </a:pPr>
            <a:r>
              <a:rPr lang="en-CA" sz="2600"/>
              <a:t>EXEMPLE : </a:t>
            </a:r>
            <a:r>
              <a:rPr lang="fr-CA" sz="2600"/>
              <a:t>Collaboration à l'échelle provinciale </a:t>
            </a:r>
            <a:br>
              <a:rPr lang="en-CA" sz="2600"/>
            </a:br>
            <a:r>
              <a:rPr lang="fr-CA" sz="2600"/>
              <a:t>– Autorités sanitaires de Terre-Neuve-et-Labrador</a:t>
            </a:r>
            <a:br>
              <a:rPr lang="en-CA" sz="2800"/>
            </a:br>
            <a:endParaRPr lang="en-CA" sz="2800"/>
          </a:p>
        </p:txBody>
      </p:sp>
      <p:sp>
        <p:nvSpPr>
          <p:cNvPr id="3" name="Content Placeholder 2">
            <a:extLst>
              <a:ext uri="{FF2B5EF4-FFF2-40B4-BE49-F238E27FC236}">
                <a16:creationId xmlns:a16="http://schemas.microsoft.com/office/drawing/2014/main" id="{26367F15-8D64-417F-B265-2263AC535DAB}"/>
              </a:ext>
            </a:extLst>
          </p:cNvPr>
          <p:cNvSpPr>
            <a:spLocks noGrp="1"/>
          </p:cNvSpPr>
          <p:nvPr>
            <p:ph idx="1"/>
          </p:nvPr>
        </p:nvSpPr>
        <p:spPr>
          <a:xfrm>
            <a:off x="838200" y="1531421"/>
            <a:ext cx="8707908" cy="4990231"/>
          </a:xfrm>
        </p:spPr>
        <p:txBody>
          <a:bodyPr>
            <a:normAutofit lnSpcReduction="10000"/>
          </a:bodyPr>
          <a:lstStyle/>
          <a:p>
            <a:pPr marL="342900" lvl="0" indent="-342900">
              <a:spcBef>
                <a:spcPts val="600"/>
              </a:spcBef>
            </a:pPr>
            <a:r>
              <a:rPr lang="fr-CA">
                <a:latin typeface="Arial" panose="020B0604020202020204" pitchFamily="34" charset="0"/>
                <a:ea typeface="Calibri" panose="020F0502020204030204" pitchFamily="34" charset="0"/>
                <a:cs typeface="Calibri" panose="020F0502020204030204" pitchFamily="34" charset="0"/>
              </a:rPr>
              <a:t>Dans la province de Terre-Neuve-et-Labrador</a:t>
            </a:r>
            <a:r>
              <a:rPr lang="en-CA">
                <a:latin typeface="Arial" panose="020B0604020202020204" pitchFamily="34" charset="0"/>
                <a:ea typeface="Calibri" panose="020F0502020204030204" pitchFamily="34" charset="0"/>
                <a:cs typeface="Calibri" panose="020F0502020204030204" pitchFamily="34" charset="0"/>
              </a:rPr>
              <a:t>, </a:t>
            </a:r>
            <a:r>
              <a:rPr lang="fr-CA">
                <a:ea typeface="Calibri" panose="020F0502020204030204" pitchFamily="34" charset="0"/>
                <a:cs typeface="Calibri" panose="020F0502020204030204" pitchFamily="34" charset="0"/>
              </a:rPr>
              <a:t>le ministère de la Santé et des Services communautaires s'est associé aux quatre régies régionales de la santé au sein d'un comité directeur pour créer une stratégie provinciale de mise en œuvre des exigences de déclaration obligatoire</a:t>
            </a:r>
            <a:r>
              <a:rPr lang="en-CA">
                <a:latin typeface="Arial" panose="020B0604020202020204" pitchFamily="34" charset="0"/>
                <a:ea typeface="Calibri" panose="020F0502020204030204" pitchFamily="34" charset="0"/>
                <a:cs typeface="Calibri" panose="020F0502020204030204" pitchFamily="34" charset="0"/>
              </a:rPr>
              <a:t>.  </a:t>
            </a:r>
          </a:p>
          <a:p>
            <a:pPr marL="342900" lvl="0" indent="-342900">
              <a:spcBef>
                <a:spcPts val="600"/>
              </a:spcBef>
              <a:spcAft>
                <a:spcPts val="0"/>
              </a:spcAft>
              <a:buFont typeface="Symbol" panose="05050102010706020507" pitchFamily="18" charset="2"/>
              <a:buChar char=""/>
            </a:pPr>
            <a:endParaRPr lang="en-CA" sz="1000" b="1" i="1">
              <a:latin typeface="Arial" panose="020B0604020202020204" pitchFamily="34" charset="0"/>
              <a:ea typeface="Calibri" panose="020F0502020204030204" pitchFamily="34" charset="0"/>
              <a:cs typeface="Calibri" panose="020F0502020204030204" pitchFamily="34" charset="0"/>
            </a:endParaRPr>
          </a:p>
          <a:p>
            <a:pPr marL="342900" indent="-342900">
              <a:spcBef>
                <a:spcPts val="600"/>
              </a:spcBef>
              <a:spcAft>
                <a:spcPts val="0"/>
              </a:spcAft>
              <a:buFont typeface="Arial" panose="020B0604020202020204" pitchFamily="34" charset="0"/>
              <a:buChar char="•"/>
            </a:pPr>
            <a:r>
              <a:rPr lang="fr-CA">
                <a:ea typeface="Calibri" panose="020F0502020204030204" pitchFamily="34" charset="0"/>
                <a:cs typeface="Calibri" panose="020F0502020204030204" pitchFamily="34" charset="0"/>
              </a:rPr>
              <a:t>Ce </a:t>
            </a:r>
            <a:r>
              <a:rPr lang="fr-CA" b="1">
                <a:ea typeface="Calibri" panose="020F0502020204030204" pitchFamily="34" charset="0"/>
                <a:cs typeface="Calibri" panose="020F0502020204030204" pitchFamily="34" charset="0"/>
              </a:rPr>
              <a:t>comité directeur provincial </a:t>
            </a:r>
            <a:r>
              <a:rPr lang="fr-CA">
                <a:ea typeface="Calibri" panose="020F0502020204030204" pitchFamily="34" charset="0"/>
                <a:cs typeface="Calibri" panose="020F0502020204030204" pitchFamily="34" charset="0"/>
              </a:rPr>
              <a:t>a pour mandat de :</a:t>
            </a:r>
          </a:p>
          <a:p>
            <a:pPr marL="901700" lvl="1" indent="-271463">
              <a:spcBef>
                <a:spcPts val="600"/>
              </a:spcBef>
              <a:spcAft>
                <a:spcPts val="0"/>
              </a:spcAft>
              <a:buSzPct val="100000"/>
              <a:buFont typeface="Arial" panose="020B0604020202020204" pitchFamily="34" charset="0"/>
              <a:buChar char="◦"/>
            </a:pPr>
            <a:r>
              <a:rPr lang="fr-CA">
                <a:ea typeface="Calibri" panose="020F0502020204030204" pitchFamily="34" charset="0"/>
                <a:cs typeface="Calibri" panose="020F0502020204030204" pitchFamily="34" charset="0"/>
              </a:rPr>
              <a:t>déterminer le mode de production des déclarations obligatoires le plus efficace et efficient</a:t>
            </a:r>
            <a:r>
              <a:rPr lang="en-CA">
                <a:ea typeface="Calibri" panose="020F0502020204030204" pitchFamily="34" charset="0"/>
                <a:cs typeface="Calibri" panose="020F0502020204030204" pitchFamily="34" charset="0"/>
              </a:rPr>
              <a:t>;</a:t>
            </a:r>
          </a:p>
          <a:p>
            <a:pPr marL="901700" lvl="1" indent="-271463">
              <a:spcBef>
                <a:spcPts val="600"/>
              </a:spcBef>
              <a:spcAft>
                <a:spcPts val="0"/>
              </a:spcAft>
              <a:buSzPct val="100000"/>
              <a:buFont typeface="Arial" panose="020B0604020202020204" pitchFamily="34" charset="0"/>
              <a:buChar char="◦"/>
            </a:pPr>
            <a:r>
              <a:rPr lang="fr-CA">
                <a:ea typeface="Calibri" panose="020F0502020204030204" pitchFamily="34" charset="0"/>
                <a:cs typeface="Calibri" panose="020F0502020204030204" pitchFamily="34" charset="0"/>
              </a:rPr>
              <a:t>promouvoir la collaboration interdisciplinaire en matière de déclaration obligatoire</a:t>
            </a:r>
            <a:r>
              <a:rPr lang="en-CA">
                <a:ea typeface="Calibri" panose="020F0502020204030204" pitchFamily="34" charset="0"/>
                <a:cs typeface="Calibri" panose="020F0502020204030204" pitchFamily="34" charset="0"/>
              </a:rPr>
              <a:t>; et</a:t>
            </a:r>
          </a:p>
          <a:p>
            <a:pPr marL="901700" lvl="1" indent="-271463">
              <a:spcBef>
                <a:spcPts val="600"/>
              </a:spcBef>
              <a:spcAft>
                <a:spcPts val="0"/>
              </a:spcAft>
              <a:buSzPct val="100000"/>
              <a:buFont typeface="Arial" panose="020B0604020202020204" pitchFamily="34" charset="0"/>
              <a:buChar char="◦"/>
            </a:pPr>
            <a:r>
              <a:rPr lang="fr-CA">
                <a:ea typeface="Calibri" panose="020F0502020204030204" pitchFamily="34" charset="0"/>
                <a:cs typeface="Calibri" panose="020F0502020204030204" pitchFamily="34" charset="0"/>
              </a:rPr>
              <a:t>mettre en œuvre une approche éducative</a:t>
            </a:r>
            <a:r>
              <a:rPr lang="en-CA">
                <a:ea typeface="Calibri" panose="020F0502020204030204" pitchFamily="34" charset="0"/>
                <a:cs typeface="Calibri" panose="020F0502020204030204" pitchFamily="34" charset="0"/>
              </a:rPr>
              <a:t>.</a:t>
            </a:r>
          </a:p>
          <a:p>
            <a:pPr marL="1085850" lvl="1" indent="-342900">
              <a:spcBef>
                <a:spcPts val="600"/>
              </a:spcBef>
              <a:spcAft>
                <a:spcPts val="0"/>
              </a:spcAft>
              <a:buFont typeface="Wingdings" panose="05000000000000000000" pitchFamily="2" charset="2"/>
              <a:buChar char="§"/>
            </a:pPr>
            <a:endParaRPr lang="en-CA" sz="1000">
              <a:ea typeface="Calibri" panose="020F0502020204030204" pitchFamily="34" charset="0"/>
              <a:cs typeface="Calibri" panose="020F0502020204030204" pitchFamily="34" charset="0"/>
            </a:endParaRPr>
          </a:p>
          <a:p>
            <a:pPr marL="342900" indent="-342900">
              <a:spcBef>
                <a:spcPts val="600"/>
              </a:spcBef>
            </a:pPr>
            <a:r>
              <a:rPr lang="fr-CA">
                <a:ea typeface="Calibri" panose="020F0502020204030204" pitchFamily="34" charset="0"/>
                <a:cs typeface="Calibri" panose="020F0502020204030204" pitchFamily="34" charset="0"/>
              </a:rPr>
              <a:t>Le comité directeur est composé de représentants des équipes de gestion de la qualité, de la sécurité des patients et du risque, des services pharmaceutiques, des soins infirmiers, des services biomédicaux et des technologies de l'information, ainsi que de médecins</a:t>
            </a:r>
            <a:r>
              <a:rPr lang="en-CA">
                <a:ea typeface="Calibri" panose="020F0502020204030204" pitchFamily="34" charset="0"/>
                <a:cs typeface="Calibri" panose="020F0502020204030204" pitchFamily="34" charset="0"/>
              </a:rPr>
              <a:t>.</a:t>
            </a:r>
          </a:p>
        </p:txBody>
      </p:sp>
      <p:pic>
        <p:nvPicPr>
          <p:cNvPr id="6" name="Picture 5">
            <a:extLst>
              <a:ext uri="{FF2B5EF4-FFF2-40B4-BE49-F238E27FC236}">
                <a16:creationId xmlns:a16="http://schemas.microsoft.com/office/drawing/2014/main" id="{C20011F4-9E30-492D-B82D-69B29B3564FA}"/>
              </a:ext>
            </a:extLst>
          </p:cNvPr>
          <p:cNvPicPr>
            <a:picLocks noChangeAspect="1"/>
          </p:cNvPicPr>
          <p:nvPr/>
        </p:nvPicPr>
        <p:blipFill>
          <a:blip r:embed="rId3"/>
          <a:stretch>
            <a:fillRect/>
          </a:stretch>
        </p:blipFill>
        <p:spPr>
          <a:xfrm>
            <a:off x="10001448" y="3976496"/>
            <a:ext cx="1960321" cy="1106424"/>
          </a:xfrm>
          <a:prstGeom prst="rect">
            <a:avLst/>
          </a:prstGeom>
        </p:spPr>
      </p:pic>
      <p:pic>
        <p:nvPicPr>
          <p:cNvPr id="5" name="Picture 4"/>
          <p:cNvPicPr>
            <a:picLocks noChangeAspect="1"/>
          </p:cNvPicPr>
          <p:nvPr/>
        </p:nvPicPr>
        <p:blipFill>
          <a:blip r:embed="rId4"/>
          <a:stretch>
            <a:fillRect/>
          </a:stretch>
        </p:blipFill>
        <p:spPr>
          <a:xfrm>
            <a:off x="10154076" y="1369607"/>
            <a:ext cx="1655064" cy="1099815"/>
          </a:xfrm>
          <a:prstGeom prst="rect">
            <a:avLst/>
          </a:prstGeom>
        </p:spPr>
      </p:pic>
      <p:pic>
        <p:nvPicPr>
          <p:cNvPr id="8" name="Picture 7">
            <a:extLst>
              <a:ext uri="{FF2B5EF4-FFF2-40B4-BE49-F238E27FC236}">
                <a16:creationId xmlns:a16="http://schemas.microsoft.com/office/drawing/2014/main" id="{ED3BDF6D-8877-452B-8F05-E338C05E1674}"/>
              </a:ext>
            </a:extLst>
          </p:cNvPr>
          <p:cNvPicPr>
            <a:picLocks noChangeAspect="1"/>
          </p:cNvPicPr>
          <p:nvPr/>
        </p:nvPicPr>
        <p:blipFill>
          <a:blip r:embed="rId5"/>
          <a:stretch>
            <a:fillRect/>
          </a:stretch>
        </p:blipFill>
        <p:spPr>
          <a:xfrm>
            <a:off x="10154076" y="2670637"/>
            <a:ext cx="1655442" cy="1104644"/>
          </a:xfrm>
          <a:prstGeom prst="rect">
            <a:avLst/>
          </a:prstGeom>
        </p:spPr>
      </p:pic>
      <p:pic>
        <p:nvPicPr>
          <p:cNvPr id="9" name="Picture 8">
            <a:extLst>
              <a:ext uri="{FF2B5EF4-FFF2-40B4-BE49-F238E27FC236}">
                <a16:creationId xmlns:a16="http://schemas.microsoft.com/office/drawing/2014/main" id="{EEE0C89F-BD22-4C1B-BA05-FB99932A335E}"/>
              </a:ext>
            </a:extLst>
          </p:cNvPr>
          <p:cNvPicPr>
            <a:picLocks noChangeAspect="1"/>
          </p:cNvPicPr>
          <p:nvPr/>
        </p:nvPicPr>
        <p:blipFill>
          <a:blip r:embed="rId6"/>
          <a:stretch>
            <a:fillRect/>
          </a:stretch>
        </p:blipFill>
        <p:spPr>
          <a:xfrm>
            <a:off x="10154075" y="5284135"/>
            <a:ext cx="1655064" cy="1086866"/>
          </a:xfrm>
          <a:prstGeom prst="rect">
            <a:avLst/>
          </a:prstGeom>
        </p:spPr>
      </p:pic>
      <p:sp>
        <p:nvSpPr>
          <p:cNvPr id="10" name="Rectangle 9">
            <a:extLst>
              <a:ext uri="{FF2B5EF4-FFF2-40B4-BE49-F238E27FC236}">
                <a16:creationId xmlns:a16="http://schemas.microsoft.com/office/drawing/2014/main" id="{304E2D0B-B6FA-4A79-A6FD-5E0F3BF275EC}"/>
              </a:ext>
            </a:extLst>
          </p:cNvPr>
          <p:cNvSpPr/>
          <p:nvPr/>
        </p:nvSpPr>
        <p:spPr>
          <a:xfrm>
            <a:off x="838200" y="6232502"/>
            <a:ext cx="7329715" cy="276999"/>
          </a:xfrm>
          <a:prstGeom prst="rect">
            <a:avLst/>
          </a:prstGeom>
        </p:spPr>
        <p:txBody>
          <a:bodyPr wrap="square">
            <a:spAutoFit/>
          </a:bodyPr>
          <a:lstStyle/>
          <a:p>
            <a:pPr>
              <a:spcAft>
                <a:spcPts val="0"/>
              </a:spcAft>
            </a:pPr>
            <a:r>
              <a:rPr kumimoji="0" lang="fr-CA"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Source :</a:t>
            </a:r>
            <a:r>
              <a:rPr lang="fr-CA" sz="1200" b="1">
                <a:latin typeface="Arial" panose="020B0604020202020204" pitchFamily="34" charset="0"/>
                <a:ea typeface="Calibri" panose="020F0502020204030204" pitchFamily="34" charset="0"/>
                <a:cs typeface="Arial" panose="020B0604020202020204" pitchFamily="34" charset="0"/>
              </a:rPr>
              <a:t> </a:t>
            </a:r>
            <a:r>
              <a:rPr lang="fr-CA" sz="1200">
                <a:latin typeface="Arial" panose="020B0604020202020204" pitchFamily="34" charset="0"/>
                <a:ea typeface="Calibri" panose="020F0502020204030204" pitchFamily="34" charset="0"/>
                <a:cs typeface="Arial" panose="020B0604020202020204" pitchFamily="34" charset="0"/>
              </a:rPr>
              <a:t>Ministère de la Santé et des Services communautaires, Terre-Neuve-et-Labrador, 2019.</a:t>
            </a:r>
          </a:p>
        </p:txBody>
      </p:sp>
      <p:pic>
        <p:nvPicPr>
          <p:cNvPr id="7" name="Picture 6">
            <a:extLst>
              <a:ext uri="{FF2B5EF4-FFF2-40B4-BE49-F238E27FC236}">
                <a16:creationId xmlns:a16="http://schemas.microsoft.com/office/drawing/2014/main" id="{B8B5AB39-D9AF-4F55-B3D5-49282EB0CE9E}"/>
              </a:ext>
            </a:extLst>
          </p:cNvPr>
          <p:cNvPicPr>
            <a:picLocks noChangeAspect="1"/>
          </p:cNvPicPr>
          <p:nvPr/>
        </p:nvPicPr>
        <p:blipFill>
          <a:blip r:embed="rId7"/>
          <a:stretch>
            <a:fillRect/>
          </a:stretch>
        </p:blipFill>
        <p:spPr>
          <a:xfrm>
            <a:off x="9804890" y="0"/>
            <a:ext cx="2353434" cy="1531421"/>
          </a:xfrm>
          <a:prstGeom prst="rect">
            <a:avLst/>
          </a:prstGeom>
        </p:spPr>
      </p:pic>
    </p:spTree>
    <p:extLst>
      <p:ext uri="{BB962C8B-B14F-4D97-AF65-F5344CB8AC3E}">
        <p14:creationId xmlns:p14="http://schemas.microsoft.com/office/powerpoint/2010/main" val="2591531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p:txBody>
          <a:bodyPr anchor="t">
            <a:normAutofit/>
          </a:bodyPr>
          <a:lstStyle/>
          <a:p>
            <a:r>
              <a:rPr lang="fr-CA" sz="2600" dirty="0"/>
              <a:t>EXEMPLE : L'approche particulière d'un hôpital </a:t>
            </a:r>
            <a:br>
              <a:rPr lang="fr-CA" sz="2600" dirty="0"/>
            </a:br>
            <a:r>
              <a:rPr lang="fr-CA" sz="2600" dirty="0"/>
              <a:t>– Québec (</a:t>
            </a:r>
            <a:r>
              <a:rPr lang="fr-CA" sz="2600" dirty="0">
                <a:ea typeface="Calibri" panose="020F0502020204030204" pitchFamily="34" charset="0"/>
              </a:rPr>
              <a:t>CHU Sainte-Justine)</a:t>
            </a:r>
            <a:r>
              <a:rPr lang="fr-CA" sz="2600" dirty="0"/>
              <a:t> </a:t>
            </a:r>
          </a:p>
        </p:txBody>
      </p:sp>
      <p:sp>
        <p:nvSpPr>
          <p:cNvPr id="3" name="Content Placeholder 2">
            <a:extLst>
              <a:ext uri="{FF2B5EF4-FFF2-40B4-BE49-F238E27FC236}">
                <a16:creationId xmlns:a16="http://schemas.microsoft.com/office/drawing/2014/main" id="{26367F15-8D64-417F-B265-2263AC535DAB}"/>
              </a:ext>
            </a:extLst>
          </p:cNvPr>
          <p:cNvSpPr>
            <a:spLocks noGrp="1"/>
          </p:cNvSpPr>
          <p:nvPr>
            <p:ph idx="1"/>
          </p:nvPr>
        </p:nvSpPr>
        <p:spPr>
          <a:xfrm>
            <a:off x="838200" y="1264159"/>
            <a:ext cx="10515599" cy="4808088"/>
          </a:xfrm>
        </p:spPr>
        <p:txBody>
          <a:bodyPr vert="horz" lIns="91440" tIns="45720" rIns="91440" bIns="45720" rtlCol="0" anchor="t">
            <a:noAutofit/>
          </a:bodyPr>
          <a:lstStyle/>
          <a:p>
            <a:pPr marL="0" indent="0">
              <a:lnSpc>
                <a:spcPct val="100000"/>
              </a:lnSpc>
              <a:spcBef>
                <a:spcPts val="600"/>
              </a:spcBef>
              <a:spcAft>
                <a:spcPts val="1200"/>
              </a:spcAft>
              <a:buNone/>
            </a:pPr>
            <a:r>
              <a:rPr lang="fr-CA"/>
              <a:t>But : Collaboration entre le pharmacien et l'archiviste médical pour diriger la mise en œuvre de la déclaration obligatoire des RIM graves</a:t>
            </a:r>
            <a:r>
              <a:rPr lang="en-CA"/>
              <a:t>.</a:t>
            </a:r>
            <a:endParaRPr lang="en-CA" sz="1200"/>
          </a:p>
          <a:p>
            <a:pPr>
              <a:lnSpc>
                <a:spcPct val="100000"/>
              </a:lnSpc>
              <a:spcBef>
                <a:spcPts val="600"/>
              </a:spcBef>
            </a:pPr>
            <a:r>
              <a:rPr lang="fr-CA"/>
              <a:t>Un </a:t>
            </a:r>
            <a:r>
              <a:rPr lang="fr-CA" b="1"/>
              <a:t>coordonnateur de la pharmacovigilance (pharmacien)</a:t>
            </a:r>
          </a:p>
          <a:p>
            <a:pPr lvl="1">
              <a:lnSpc>
                <a:spcPct val="100000"/>
              </a:lnSpc>
              <a:spcBef>
                <a:spcPts val="600"/>
              </a:spcBef>
              <a:buSzPct val="100000"/>
              <a:buFont typeface="Arial" panose="020B0604020202020204" pitchFamily="34" charset="0"/>
              <a:buChar char="◦"/>
            </a:pPr>
            <a:r>
              <a:rPr lang="fr-CA" sz="2000"/>
              <a:t>gère la déclaration des RIM graves à Santé Canada; et </a:t>
            </a:r>
          </a:p>
          <a:p>
            <a:pPr lvl="1">
              <a:lnSpc>
                <a:spcPct val="100000"/>
              </a:lnSpc>
              <a:spcBef>
                <a:spcPts val="600"/>
              </a:spcBef>
              <a:spcAft>
                <a:spcPts val="600"/>
              </a:spcAft>
              <a:buSzPct val="100000"/>
              <a:buFont typeface="Arial" panose="020B0604020202020204" pitchFamily="34" charset="0"/>
              <a:buChar char="◦"/>
            </a:pPr>
            <a:r>
              <a:rPr lang="fr-CA" sz="2000"/>
              <a:t>examine et diffuse les communications de Santé Canada au sujet des risques.</a:t>
            </a:r>
          </a:p>
          <a:p>
            <a:pPr>
              <a:lnSpc>
                <a:spcPct val="100000"/>
              </a:lnSpc>
              <a:spcBef>
                <a:spcPts val="600"/>
              </a:spcBef>
              <a:spcAft>
                <a:spcPts val="600"/>
              </a:spcAft>
            </a:pPr>
            <a:r>
              <a:rPr lang="fr-CA"/>
              <a:t>Un </a:t>
            </a:r>
            <a:r>
              <a:rPr lang="fr-CA" b="1"/>
              <a:t>archiviste médical </a:t>
            </a:r>
            <a:r>
              <a:rPr lang="fr-CA"/>
              <a:t>(parmi le personnel responsable des dossiers médicaux) codifie les RIM graves à partir des notes du dossier médical du patient et envoie l'information au coordonnateur de la pharmacovigilance.</a:t>
            </a:r>
            <a:endParaRPr lang="fr-CA" sz="1200">
              <a:solidFill>
                <a:schemeClr val="tx1"/>
              </a:solidFill>
            </a:endParaRPr>
          </a:p>
          <a:p>
            <a:pPr marL="0" indent="0">
              <a:lnSpc>
                <a:spcPct val="100000"/>
              </a:lnSpc>
              <a:spcBef>
                <a:spcPts val="600"/>
              </a:spcBef>
              <a:buSzPct val="50000"/>
              <a:buNone/>
            </a:pPr>
            <a:endParaRPr lang="en-CA"/>
          </a:p>
          <a:p>
            <a:pPr marL="0" indent="0">
              <a:lnSpc>
                <a:spcPct val="100000"/>
              </a:lnSpc>
              <a:spcBef>
                <a:spcPts val="600"/>
              </a:spcBef>
              <a:buSzPct val="50000"/>
              <a:buNone/>
            </a:pPr>
            <a:r>
              <a:rPr lang="fr-CA" sz="1600"/>
              <a:t>Remarques :</a:t>
            </a:r>
          </a:p>
          <a:p>
            <a:pPr>
              <a:lnSpc>
                <a:spcPct val="100000"/>
              </a:lnSpc>
              <a:spcBef>
                <a:spcPts val="600"/>
              </a:spcBef>
              <a:buSzPct val="100000"/>
            </a:pPr>
            <a:r>
              <a:rPr lang="fr-CA" sz="1600"/>
              <a:t>Une RIM grave peut être omise si elle n'est pas bien consignée dans le dossier médical. Il est donc utile d'offrir de la formation aux fournisseurs de soins de santé sur la consignation des RIM.</a:t>
            </a:r>
          </a:p>
          <a:p>
            <a:pPr>
              <a:lnSpc>
                <a:spcPct val="100000"/>
              </a:lnSpc>
              <a:spcBef>
                <a:spcPts val="600"/>
              </a:spcBef>
              <a:spcAft>
                <a:spcPts val="600"/>
              </a:spcAft>
              <a:buSzPct val="100000"/>
            </a:pPr>
            <a:r>
              <a:rPr lang="fr-CA" sz="1600">
                <a:latin typeface="Arial"/>
                <a:cs typeface="Arial"/>
              </a:rPr>
              <a:t>Il est également utile de prévoir un processus pour consigner une RIM grave identifiée par l'archiviste médical après le congé du patient. </a:t>
            </a:r>
            <a:endParaRPr lang="fr-CA" sz="1600"/>
          </a:p>
          <a:p>
            <a:pPr>
              <a:lnSpc>
                <a:spcPct val="100000"/>
              </a:lnSpc>
              <a:spcBef>
                <a:spcPts val="600"/>
              </a:spcBef>
              <a:spcAft>
                <a:spcPts val="600"/>
              </a:spcAft>
              <a:buSzPct val="100000"/>
            </a:pPr>
            <a:endParaRPr lang="en-CA" sz="1600"/>
          </a:p>
          <a:p>
            <a:pPr marL="0" indent="0">
              <a:lnSpc>
                <a:spcPct val="100000"/>
              </a:lnSpc>
              <a:spcBef>
                <a:spcPts val="600"/>
              </a:spcBef>
              <a:buNone/>
            </a:pPr>
            <a:endParaRPr lang="en-CA" sz="1000">
              <a:solidFill>
                <a:schemeClr val="tx1"/>
              </a:solidFill>
            </a:endParaRPr>
          </a:p>
          <a:p>
            <a:endParaRPr lang="en-CA">
              <a:solidFill>
                <a:schemeClr val="tx1"/>
              </a:solidFill>
            </a:endParaRPr>
          </a:p>
        </p:txBody>
      </p:sp>
      <p:sp>
        <p:nvSpPr>
          <p:cNvPr id="5" name="Rectangle 4">
            <a:extLst>
              <a:ext uri="{FF2B5EF4-FFF2-40B4-BE49-F238E27FC236}">
                <a16:creationId xmlns:a16="http://schemas.microsoft.com/office/drawing/2014/main" id="{56956BF3-2B20-4948-A0EE-C5BFF7D63770}"/>
              </a:ext>
            </a:extLst>
          </p:cNvPr>
          <p:cNvSpPr/>
          <p:nvPr/>
        </p:nvSpPr>
        <p:spPr>
          <a:xfrm>
            <a:off x="838200" y="6215876"/>
            <a:ext cx="7329715" cy="276999"/>
          </a:xfrm>
          <a:prstGeom prst="rect">
            <a:avLst/>
          </a:prstGeom>
        </p:spPr>
        <p:txBody>
          <a:bodyPr wrap="square">
            <a:spAutoFit/>
          </a:bodyPr>
          <a:lstStyle/>
          <a:p>
            <a:pPr>
              <a:spcAft>
                <a:spcPts val="0"/>
              </a:spcAft>
            </a:pPr>
            <a:r>
              <a:rPr kumimoji="0" lang="fr-CA"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Source :</a:t>
            </a:r>
            <a:r>
              <a:rPr lang="fr-CA" sz="1200" b="1">
                <a:latin typeface="Arial" panose="020B0604020202020204" pitchFamily="34" charset="0"/>
                <a:ea typeface="Calibri" panose="020F0502020204030204" pitchFamily="34" charset="0"/>
                <a:cs typeface="Arial" panose="020B0604020202020204" pitchFamily="34" charset="0"/>
              </a:rPr>
              <a:t> </a:t>
            </a:r>
            <a:r>
              <a:rPr lang="fr-CA" sz="1200">
                <a:latin typeface="Arial" panose="020B0604020202020204" pitchFamily="34" charset="0"/>
                <a:ea typeface="Calibri" panose="020F0502020204030204" pitchFamily="34" charset="0"/>
                <a:cs typeface="Arial" panose="020B0604020202020204" pitchFamily="34" charset="0"/>
              </a:rPr>
              <a:t>CHU Sainte-Justine, Québec, 2019.</a:t>
            </a:r>
          </a:p>
        </p:txBody>
      </p:sp>
    </p:spTree>
    <p:extLst>
      <p:ext uri="{BB962C8B-B14F-4D97-AF65-F5344CB8AC3E}">
        <p14:creationId xmlns:p14="http://schemas.microsoft.com/office/powerpoint/2010/main" val="2751968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p:txBody>
          <a:bodyPr anchor="t"/>
          <a:lstStyle/>
          <a:p>
            <a:r>
              <a:rPr lang="fr-CA"/>
              <a:t>Considérations stratégiques et opérationnelles </a:t>
            </a:r>
            <a:br>
              <a:rPr lang="fr-CA"/>
            </a:br>
            <a:r>
              <a:rPr lang="fr-CA"/>
              <a:t>relatives à la technologie</a:t>
            </a:r>
            <a:endParaRPr lang="en-CA" sz="2800"/>
          </a:p>
        </p:txBody>
      </p:sp>
      <p:sp>
        <p:nvSpPr>
          <p:cNvPr id="3" name="Content Placeholder 2">
            <a:extLst>
              <a:ext uri="{FF2B5EF4-FFF2-40B4-BE49-F238E27FC236}">
                <a16:creationId xmlns:a16="http://schemas.microsoft.com/office/drawing/2014/main" id="{26367F15-8D64-417F-B265-2263AC535DAB}"/>
              </a:ext>
            </a:extLst>
          </p:cNvPr>
          <p:cNvSpPr>
            <a:spLocks noGrp="1"/>
          </p:cNvSpPr>
          <p:nvPr>
            <p:ph idx="1"/>
          </p:nvPr>
        </p:nvSpPr>
        <p:spPr>
          <a:xfrm>
            <a:off x="838200" y="1484062"/>
            <a:ext cx="10740528" cy="3757455"/>
          </a:xfrm>
        </p:spPr>
        <p:txBody>
          <a:bodyPr>
            <a:normAutofit/>
          </a:bodyPr>
          <a:lstStyle/>
          <a:p>
            <a:pPr>
              <a:lnSpc>
                <a:spcPct val="100000"/>
              </a:lnSpc>
              <a:spcBef>
                <a:spcPts val="600"/>
              </a:spcBef>
              <a:spcAft>
                <a:spcPts val="600"/>
              </a:spcAft>
            </a:pPr>
            <a:r>
              <a:rPr lang="fr-CA" b="1">
                <a:solidFill>
                  <a:prstClr val="black"/>
                </a:solidFill>
              </a:rPr>
              <a:t>Intégrer le processus de production de déclarations dans les systèmes d’acheminement du travail et les systèmes technologiques </a:t>
            </a:r>
            <a:r>
              <a:rPr lang="fr-CA">
                <a:solidFill>
                  <a:prstClr val="black"/>
                </a:solidFill>
              </a:rPr>
              <a:t>afin de rendre les déclarations aussi efficaces et efficientes que possible. </a:t>
            </a:r>
          </a:p>
          <a:p>
            <a:pPr marL="628650" indent="-342900">
              <a:lnSpc>
                <a:spcPct val="100000"/>
              </a:lnSpc>
              <a:spcBef>
                <a:spcPts val="600"/>
              </a:spcBef>
              <a:spcAft>
                <a:spcPts val="600"/>
              </a:spcAft>
              <a:buSzPct val="100000"/>
              <a:buFont typeface="Arial" panose="020B0604020202020204" pitchFamily="34" charset="0"/>
              <a:buChar char="◦"/>
            </a:pPr>
            <a:r>
              <a:rPr lang="fr-CA">
                <a:solidFill>
                  <a:prstClr val="black"/>
                </a:solidFill>
              </a:rPr>
              <a:t>Explorer les possibilités d'intégrer les déclarations de RIM graves et d'IIM dans les </a:t>
            </a:r>
            <a:r>
              <a:rPr lang="fr-CA" b="1">
                <a:solidFill>
                  <a:prstClr val="black"/>
                </a:solidFill>
              </a:rPr>
              <a:t>systèmes de dossiers de santé électroniques </a:t>
            </a:r>
            <a:r>
              <a:rPr lang="fr-CA">
                <a:solidFill>
                  <a:prstClr val="black"/>
                </a:solidFill>
              </a:rPr>
              <a:t>(ou de dossiers médicaux électroniques)</a:t>
            </a:r>
          </a:p>
          <a:p>
            <a:pPr marL="628650" indent="-342900">
              <a:lnSpc>
                <a:spcPct val="100000"/>
              </a:lnSpc>
              <a:spcBef>
                <a:spcPts val="600"/>
              </a:spcBef>
              <a:spcAft>
                <a:spcPts val="600"/>
              </a:spcAft>
              <a:buSzPct val="50000"/>
              <a:buFont typeface="Courier New" panose="02070309020205020404" pitchFamily="49" charset="0"/>
              <a:buChar char="o"/>
            </a:pPr>
            <a:r>
              <a:rPr lang="fr-CA">
                <a:solidFill>
                  <a:prstClr val="black"/>
                </a:solidFill>
              </a:rPr>
              <a:t>Explorer les possibilités d'intégrer la déclaration des RIM graves ou des IIM dans les </a:t>
            </a:r>
            <a:r>
              <a:rPr lang="fr-CA" b="1">
                <a:solidFill>
                  <a:prstClr val="black"/>
                </a:solidFill>
              </a:rPr>
              <a:t>systèmes électroniques de déclaration des incidents</a:t>
            </a:r>
            <a:r>
              <a:rPr lang="en-CA">
                <a:solidFill>
                  <a:prstClr val="black"/>
                </a:solidFill>
              </a:rPr>
              <a:t> </a:t>
            </a:r>
          </a:p>
          <a:p>
            <a:pPr marL="628650" indent="-342900">
              <a:lnSpc>
                <a:spcPct val="100000"/>
              </a:lnSpc>
              <a:spcBef>
                <a:spcPts val="600"/>
              </a:spcBef>
              <a:spcAft>
                <a:spcPts val="600"/>
              </a:spcAft>
              <a:buSzPct val="50000"/>
              <a:buFont typeface="Courier New" panose="02070309020205020404" pitchFamily="49" charset="0"/>
              <a:buChar char="o"/>
            </a:pPr>
            <a:r>
              <a:rPr lang="fr-CA">
                <a:solidFill>
                  <a:prstClr val="black"/>
                </a:solidFill>
              </a:rPr>
              <a:t>Explorer les possibilités d'utiliser le </a:t>
            </a:r>
            <a:r>
              <a:rPr lang="fr-CA" b="1">
                <a:solidFill>
                  <a:prstClr val="black"/>
                </a:solidFill>
              </a:rPr>
              <a:t>système d'information pharmaceutique </a:t>
            </a:r>
            <a:r>
              <a:rPr lang="fr-CA">
                <a:solidFill>
                  <a:prstClr val="black"/>
                </a:solidFill>
              </a:rPr>
              <a:t>pour consigner les RIM graves et faciliter les déclarations à Santé Canada</a:t>
            </a:r>
            <a:endParaRPr lang="en-CA"/>
          </a:p>
        </p:txBody>
      </p:sp>
    </p:spTree>
    <p:extLst>
      <p:ext uri="{BB962C8B-B14F-4D97-AF65-F5344CB8AC3E}">
        <p14:creationId xmlns:p14="http://schemas.microsoft.com/office/powerpoint/2010/main" val="343163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p:txBody>
          <a:bodyPr anchor="t"/>
          <a:lstStyle/>
          <a:p>
            <a:r>
              <a:rPr lang="fr-CA"/>
              <a:t>Considérations stratégiques et opérationnelles </a:t>
            </a:r>
            <a:br>
              <a:rPr lang="fr-CA"/>
            </a:br>
            <a:r>
              <a:rPr lang="fr-CA"/>
              <a:t>relatives à la technologie</a:t>
            </a:r>
            <a:br>
              <a:rPr lang="fr-CA"/>
            </a:br>
            <a:r>
              <a:rPr lang="fr-CA" sz="2800" baseline="-25000"/>
              <a:t>(suite) </a:t>
            </a:r>
          </a:p>
        </p:txBody>
      </p:sp>
      <p:sp>
        <p:nvSpPr>
          <p:cNvPr id="3" name="Content Placeholder 2">
            <a:extLst>
              <a:ext uri="{FF2B5EF4-FFF2-40B4-BE49-F238E27FC236}">
                <a16:creationId xmlns:a16="http://schemas.microsoft.com/office/drawing/2014/main" id="{26367F15-8D64-417F-B265-2263AC535DAB}"/>
              </a:ext>
            </a:extLst>
          </p:cNvPr>
          <p:cNvSpPr>
            <a:spLocks noGrp="1"/>
          </p:cNvSpPr>
          <p:nvPr>
            <p:ph idx="1"/>
          </p:nvPr>
        </p:nvSpPr>
        <p:spPr>
          <a:xfrm>
            <a:off x="838200" y="1695109"/>
            <a:ext cx="10740528" cy="4166017"/>
          </a:xfrm>
        </p:spPr>
        <p:txBody>
          <a:bodyPr>
            <a:normAutofit lnSpcReduction="10000"/>
          </a:bodyPr>
          <a:lstStyle/>
          <a:p>
            <a:pPr>
              <a:lnSpc>
                <a:spcPct val="100000"/>
              </a:lnSpc>
              <a:spcBef>
                <a:spcPts val="600"/>
              </a:spcBef>
              <a:spcAft>
                <a:spcPts val="600"/>
              </a:spcAft>
            </a:pPr>
            <a:r>
              <a:rPr lang="fr-CA"/>
              <a:t>Pour faciliter la </a:t>
            </a:r>
            <a:r>
              <a:rPr lang="fr-CA" b="1"/>
              <a:t>traçabilité</a:t>
            </a:r>
            <a:r>
              <a:rPr lang="fr-CA"/>
              <a:t> des RIM graves et des IIM </a:t>
            </a:r>
            <a:r>
              <a:rPr lang="fr-CA" b="1"/>
              <a:t>à un produit particulier</a:t>
            </a:r>
            <a:r>
              <a:rPr lang="fr-CA"/>
              <a:t>, les systèmes technologiques et les pratiques de consignation peuvent devoir tenir compte des identificateurs </a:t>
            </a:r>
            <a:r>
              <a:rPr lang="fr-CA">
                <a:solidFill>
                  <a:srgbClr val="000000"/>
                </a:solidFill>
              </a:rPr>
              <a:t>propres à ce produit :</a:t>
            </a:r>
          </a:p>
          <a:p>
            <a:pPr lvl="1">
              <a:lnSpc>
                <a:spcPct val="100000"/>
              </a:lnSpc>
              <a:spcBef>
                <a:spcPts val="300"/>
              </a:spcBef>
              <a:spcAft>
                <a:spcPts val="600"/>
              </a:spcAft>
              <a:buFont typeface="Courier New" panose="02070309020205020404" pitchFamily="49" charset="0"/>
              <a:buChar char="o"/>
            </a:pPr>
            <a:r>
              <a:rPr lang="fr-CA">
                <a:solidFill>
                  <a:srgbClr val="000000"/>
                </a:solidFill>
              </a:rPr>
              <a:t>Numéro d'identification du médicament (DIN) pour les médicaments, les désinfectants et les produits biologiques / biosimilaires</a:t>
            </a:r>
            <a:endParaRPr lang="en-CA">
              <a:solidFill>
                <a:srgbClr val="000000"/>
              </a:solidFill>
            </a:endParaRPr>
          </a:p>
          <a:p>
            <a:pPr lvl="1">
              <a:lnSpc>
                <a:spcPct val="100000"/>
              </a:lnSpc>
              <a:spcBef>
                <a:spcPts val="300"/>
              </a:spcBef>
              <a:spcAft>
                <a:spcPts val="600"/>
              </a:spcAft>
              <a:buFont typeface="Courier New" panose="02070309020205020404" pitchFamily="49" charset="0"/>
              <a:buChar char="o"/>
            </a:pPr>
            <a:r>
              <a:rPr lang="fr-CA">
                <a:solidFill>
                  <a:srgbClr val="000000"/>
                </a:solidFill>
              </a:rPr>
              <a:t>Identificateur de matériel, numéro de catalogue ou nom de modèle pour les instruments médicaux</a:t>
            </a:r>
            <a:endParaRPr lang="en-CA">
              <a:solidFill>
                <a:srgbClr val="000000"/>
              </a:solidFill>
            </a:endParaRPr>
          </a:p>
          <a:p>
            <a:pPr lvl="1">
              <a:lnSpc>
                <a:spcPct val="100000"/>
              </a:lnSpc>
              <a:spcBef>
                <a:spcPts val="300"/>
              </a:spcBef>
              <a:spcAft>
                <a:spcPts val="600"/>
              </a:spcAft>
              <a:buFont typeface="Courier New" panose="02070309020205020404" pitchFamily="49" charset="0"/>
              <a:buChar char="o"/>
            </a:pPr>
            <a:r>
              <a:rPr lang="fr-CA">
                <a:solidFill>
                  <a:srgbClr val="000000"/>
                </a:solidFill>
              </a:rPr>
              <a:t>Marque nominative pour tous les produits de santé</a:t>
            </a:r>
            <a:endParaRPr lang="en-CA">
              <a:solidFill>
                <a:srgbClr val="000000"/>
              </a:solidFill>
            </a:endParaRPr>
          </a:p>
          <a:p>
            <a:pPr lvl="1">
              <a:lnSpc>
                <a:spcPct val="100000"/>
              </a:lnSpc>
              <a:spcBef>
                <a:spcPts val="300"/>
              </a:spcBef>
              <a:spcAft>
                <a:spcPts val="600"/>
              </a:spcAft>
              <a:buFont typeface="Courier New" panose="02070309020205020404" pitchFamily="49" charset="0"/>
              <a:buChar char="o"/>
            </a:pPr>
            <a:r>
              <a:rPr lang="fr-CA">
                <a:solidFill>
                  <a:srgbClr val="000000"/>
                </a:solidFill>
              </a:rPr>
              <a:t>Nom du fabricant pour tous les produits de santé</a:t>
            </a:r>
            <a:endParaRPr lang="en-CA">
              <a:solidFill>
                <a:srgbClr val="000000"/>
              </a:solidFill>
            </a:endParaRPr>
          </a:p>
          <a:p>
            <a:pPr>
              <a:lnSpc>
                <a:spcPct val="100000"/>
              </a:lnSpc>
              <a:spcBef>
                <a:spcPts val="600"/>
              </a:spcBef>
              <a:spcAft>
                <a:spcPts val="600"/>
              </a:spcAft>
            </a:pPr>
            <a:r>
              <a:rPr lang="fr-CA">
                <a:solidFill>
                  <a:srgbClr val="000000"/>
                </a:solidFill>
              </a:rPr>
              <a:t>Étudier la faisabilité du soutien d'une équipe désignée (p. ex., l'équipe des dossiers de santé, l'équipe de sécurité des patients ou l'équipe de gestion des risques) pour </a:t>
            </a:r>
            <a:r>
              <a:rPr lang="fr-CA" b="1">
                <a:solidFill>
                  <a:srgbClr val="000000"/>
                </a:solidFill>
              </a:rPr>
              <a:t>assurer le suivi des RIM graves et des IIM</a:t>
            </a:r>
            <a:r>
              <a:rPr lang="fr-CA">
                <a:solidFill>
                  <a:srgbClr val="000000"/>
                </a:solidFill>
              </a:rPr>
              <a:t> provenant du ou des systèmes de consignation/codification de </a:t>
            </a:r>
            <a:r>
              <a:rPr lang="fr-CA">
                <a:solidFill>
                  <a:prstClr val="black"/>
                </a:solidFill>
              </a:rPr>
              <a:t>l'hôpital.</a:t>
            </a:r>
          </a:p>
        </p:txBody>
      </p:sp>
    </p:spTree>
    <p:extLst>
      <p:ext uri="{BB962C8B-B14F-4D97-AF65-F5344CB8AC3E}">
        <p14:creationId xmlns:p14="http://schemas.microsoft.com/office/powerpoint/2010/main" val="4041738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365125"/>
            <a:ext cx="10815533" cy="1325563"/>
          </a:xfrm>
        </p:spPr>
        <p:txBody>
          <a:bodyPr>
            <a:normAutofit/>
          </a:bodyPr>
          <a:lstStyle/>
          <a:p>
            <a:pPr>
              <a:lnSpc>
                <a:spcPct val="100000"/>
              </a:lnSpc>
            </a:pPr>
            <a:r>
              <a:rPr lang="fr-CA" sz="2600"/>
              <a:t>EXEMPLE : Système de déclaration des RIM graves et des IIM  dans les hôpitaux – Alberta </a:t>
            </a:r>
            <a:r>
              <a:rPr lang="fr-CA" sz="2600" err="1"/>
              <a:t>Health</a:t>
            </a:r>
            <a:r>
              <a:rPr lang="fr-CA" sz="2600"/>
              <a:t> Services</a:t>
            </a:r>
            <a:br>
              <a:rPr lang="en-CA" sz="2400"/>
            </a:br>
            <a:r>
              <a:rPr lang="en-CA" b="1"/>
              <a:t> </a:t>
            </a:r>
            <a:endParaRPr lang="en-US" b="1"/>
          </a:p>
        </p:txBody>
      </p:sp>
      <p:sp>
        <p:nvSpPr>
          <p:cNvPr id="3" name="Content Placeholder 2"/>
          <p:cNvSpPr>
            <a:spLocks noGrp="1"/>
          </p:cNvSpPr>
          <p:nvPr>
            <p:ph idx="1"/>
          </p:nvPr>
        </p:nvSpPr>
        <p:spPr>
          <a:xfrm>
            <a:off x="924163" y="1482389"/>
            <a:ext cx="5171836" cy="4680000"/>
          </a:xfrm>
        </p:spPr>
        <p:txBody>
          <a:bodyPr rIns="216000" numCol="1">
            <a:noAutofit/>
          </a:bodyPr>
          <a:lstStyle/>
          <a:p>
            <a:pPr marL="0" indent="0">
              <a:lnSpc>
                <a:spcPct val="100000"/>
              </a:lnSpc>
              <a:spcAft>
                <a:spcPts val="600"/>
              </a:spcAft>
              <a:buNone/>
            </a:pPr>
            <a:r>
              <a:rPr lang="fr-CA" b="1" u="sng"/>
              <a:t>Déclaration des RIM</a:t>
            </a:r>
          </a:p>
          <a:p>
            <a:pPr>
              <a:lnSpc>
                <a:spcPct val="100000"/>
              </a:lnSpc>
            </a:pPr>
            <a:r>
              <a:rPr lang="fr-CA"/>
              <a:t>La fonctionnalité de déclaration des RIM sera entièrement intégrée au dossier de santé électronique</a:t>
            </a:r>
            <a:r>
              <a:rPr lang="en-US"/>
              <a:t> </a:t>
            </a:r>
          </a:p>
          <a:p>
            <a:pPr lvl="1">
              <a:lnSpc>
                <a:spcPct val="100000"/>
              </a:lnSpc>
              <a:spcBef>
                <a:spcPts val="600"/>
              </a:spcBef>
              <a:spcAft>
                <a:spcPts val="600"/>
              </a:spcAft>
              <a:buSzPct val="100000"/>
              <a:buFont typeface="Arial" panose="020B0604020202020204" pitchFamily="34" charset="0"/>
              <a:buChar char="◦"/>
              <a:tabLst>
                <a:tab pos="4932363" algn="l"/>
              </a:tabLst>
            </a:pPr>
            <a:r>
              <a:rPr lang="fr-CA"/>
              <a:t>S'applique aux sites qui ont mis en œuvre le nouveau logiciel de dossiers médicaux électroniques</a:t>
            </a:r>
            <a:endParaRPr lang="en-US"/>
          </a:p>
          <a:p>
            <a:pPr>
              <a:lnSpc>
                <a:spcPct val="100000"/>
              </a:lnSpc>
            </a:pPr>
            <a:r>
              <a:rPr lang="fr-CA"/>
              <a:t>Le système provincial actuel de déclaration et d'apprentissage en ligne sera utilisé comme approche provisoire</a:t>
            </a:r>
            <a:r>
              <a:rPr lang="en-US"/>
              <a:t> </a:t>
            </a:r>
          </a:p>
          <a:p>
            <a:pPr lvl="1">
              <a:lnSpc>
                <a:spcPct val="100000"/>
              </a:lnSpc>
              <a:spcBef>
                <a:spcPts val="600"/>
              </a:spcBef>
              <a:spcAft>
                <a:spcPts val="1200"/>
              </a:spcAft>
              <a:buSzPct val="100000"/>
              <a:buFont typeface="Arial" panose="020B0604020202020204" pitchFamily="34" charset="0"/>
              <a:buChar char="◦"/>
            </a:pPr>
            <a:r>
              <a:rPr lang="fr-CA"/>
              <a:t>S'applique aux sites qui n’ont pas encore mis en œuvre le nouveau logiciel de dossiers médicaux électroniques</a:t>
            </a:r>
            <a:r>
              <a:rPr lang="en-US"/>
              <a:t> </a:t>
            </a:r>
          </a:p>
          <a:p>
            <a:pPr marL="457200" lvl="1" indent="0">
              <a:lnSpc>
                <a:spcPct val="100000"/>
              </a:lnSpc>
              <a:spcBef>
                <a:spcPts val="600"/>
              </a:spcBef>
              <a:spcAft>
                <a:spcPts val="600"/>
              </a:spcAft>
              <a:buSzPct val="100000"/>
              <a:buNone/>
            </a:pPr>
            <a:endParaRPr lang="en-US"/>
          </a:p>
        </p:txBody>
      </p:sp>
      <p:sp>
        <p:nvSpPr>
          <p:cNvPr id="8" name="TextBox 7">
            <a:extLst>
              <a:ext uri="{FF2B5EF4-FFF2-40B4-BE49-F238E27FC236}">
                <a16:creationId xmlns:a16="http://schemas.microsoft.com/office/drawing/2014/main" id="{7B5026BC-3CC6-46E7-807A-BA8AA792E62C}"/>
              </a:ext>
            </a:extLst>
          </p:cNvPr>
          <p:cNvSpPr txBox="1"/>
          <p:nvPr/>
        </p:nvSpPr>
        <p:spPr>
          <a:xfrm>
            <a:off x="838200" y="6215876"/>
            <a:ext cx="5754756" cy="276999"/>
          </a:xfrm>
          <a:prstGeom prst="rect">
            <a:avLst/>
          </a:prstGeom>
          <a:noFill/>
        </p:spPr>
        <p:txBody>
          <a:bodyPr wrap="square" rtlCol="0">
            <a:spAutoFit/>
          </a:bodyPr>
          <a:lstStyle/>
          <a:p>
            <a:r>
              <a:rPr lang="fr-CA" sz="1200">
                <a:latin typeface="Arial" panose="020B0604020202020204" pitchFamily="34" charset="0"/>
                <a:cs typeface="Arial" panose="020B0604020202020204" pitchFamily="34" charset="0"/>
              </a:rPr>
              <a:t>Source: </a:t>
            </a:r>
            <a:r>
              <a:rPr lang="fr-CA" sz="1200" b="1">
                <a:latin typeface="Arial" panose="020B0604020202020204" pitchFamily="34" charset="0"/>
                <a:cs typeface="Arial" panose="020B0604020202020204" pitchFamily="34" charset="0"/>
              </a:rPr>
              <a:t> </a:t>
            </a:r>
            <a:r>
              <a:rPr lang="fr-CA" sz="1200">
                <a:latin typeface="Arial" panose="020B0604020202020204" pitchFamily="34" charset="0"/>
                <a:cs typeface="Arial" panose="020B0604020202020204" pitchFamily="34" charset="0"/>
              </a:rPr>
              <a:t>Alberta </a:t>
            </a:r>
            <a:r>
              <a:rPr lang="fr-CA" sz="1200" err="1">
                <a:latin typeface="Arial" panose="020B0604020202020204" pitchFamily="34" charset="0"/>
                <a:cs typeface="Arial" panose="020B0604020202020204" pitchFamily="34" charset="0"/>
              </a:rPr>
              <a:t>Health</a:t>
            </a:r>
            <a:r>
              <a:rPr lang="fr-CA" sz="1200">
                <a:latin typeface="Arial" panose="020B0604020202020204" pitchFamily="34" charset="0"/>
                <a:cs typeface="Arial" panose="020B0604020202020204" pitchFamily="34" charset="0"/>
              </a:rPr>
              <a:t> Services, 2019. </a:t>
            </a:r>
          </a:p>
        </p:txBody>
      </p:sp>
      <p:sp>
        <p:nvSpPr>
          <p:cNvPr id="5" name="Content Placeholder 2">
            <a:extLst>
              <a:ext uri="{FF2B5EF4-FFF2-40B4-BE49-F238E27FC236}">
                <a16:creationId xmlns:a16="http://schemas.microsoft.com/office/drawing/2014/main" id="{A949454A-15D0-4399-9B2D-64DE024B68FA}"/>
              </a:ext>
            </a:extLst>
          </p:cNvPr>
          <p:cNvSpPr txBox="1">
            <a:spLocks/>
          </p:cNvSpPr>
          <p:nvPr/>
        </p:nvSpPr>
        <p:spPr>
          <a:xfrm>
            <a:off x="6128083" y="1456655"/>
            <a:ext cx="5869476" cy="4680000"/>
          </a:xfrm>
          <a:prstGeom prst="rect">
            <a:avLst/>
          </a:prstGeom>
        </p:spPr>
        <p:txBody>
          <a:bodyPr vert="horz" lIns="216000" tIns="45720" rIns="91440" bIns="45720" numCol="1" rtlCol="0">
            <a:noAutofit/>
          </a:bodyPr>
          <a:lstStyle>
            <a:lvl1pPr marL="228600" indent="-228600" algn="l" defTabSz="914400" rtl="0" eaLnBrk="1" latinLnBrk="0" hangingPunct="1">
              <a:lnSpc>
                <a:spcPct val="90000"/>
              </a:lnSpc>
              <a:spcBef>
                <a:spcPts val="1000"/>
              </a:spcBef>
              <a:buSzPct val="115000"/>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SzPct val="75000"/>
              <a:buFont typeface="Calibri" panose="020F050202020403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Calibri" panose="020F050202020403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spcAft>
                <a:spcPts val="600"/>
              </a:spcAft>
              <a:buFont typeface="Arial" panose="020B0604020202020204" pitchFamily="34" charset="0"/>
              <a:buNone/>
            </a:pPr>
            <a:r>
              <a:rPr lang="en-US" b="1" u="sng" err="1"/>
              <a:t>Déclaration</a:t>
            </a:r>
            <a:r>
              <a:rPr lang="en-US" b="1" u="sng"/>
              <a:t> des IIM</a:t>
            </a:r>
          </a:p>
          <a:p>
            <a:pPr>
              <a:lnSpc>
                <a:spcPct val="100000"/>
              </a:lnSpc>
              <a:spcBef>
                <a:spcPts val="600"/>
              </a:spcBef>
            </a:pPr>
            <a:r>
              <a:rPr lang="fr-CA"/>
              <a:t>Il existe des équipes centralisées de soutien à la sécurité des instruments médicaux pour :</a:t>
            </a:r>
          </a:p>
          <a:p>
            <a:pPr lvl="1">
              <a:lnSpc>
                <a:spcPct val="100000"/>
              </a:lnSpc>
              <a:spcBef>
                <a:spcPts val="600"/>
              </a:spcBef>
              <a:buSzPct val="100000"/>
              <a:buFont typeface="Arial" panose="020B0604020202020204" pitchFamily="34" charset="0"/>
              <a:buChar char="◦"/>
            </a:pPr>
            <a:r>
              <a:rPr lang="fr-CA"/>
              <a:t>recevoir les formulaires de déclaration des incidents</a:t>
            </a:r>
            <a:r>
              <a:rPr lang="en-US"/>
              <a:t>;</a:t>
            </a:r>
          </a:p>
          <a:p>
            <a:pPr lvl="1">
              <a:lnSpc>
                <a:spcPct val="100000"/>
              </a:lnSpc>
              <a:spcBef>
                <a:spcPts val="600"/>
              </a:spcBef>
              <a:buSzPct val="100000"/>
              <a:buFont typeface="Arial" panose="020B0604020202020204" pitchFamily="34" charset="0"/>
              <a:buChar char="◦"/>
            </a:pPr>
            <a:r>
              <a:rPr lang="fr-CA"/>
              <a:t>évaluer les déclarations, faire enquête et prendre les mesures qui s'imposent;</a:t>
            </a:r>
            <a:r>
              <a:rPr lang="en-US"/>
              <a:t> et</a:t>
            </a:r>
          </a:p>
          <a:p>
            <a:pPr lvl="1">
              <a:lnSpc>
                <a:spcPct val="100000"/>
              </a:lnSpc>
              <a:spcBef>
                <a:spcPts val="600"/>
              </a:spcBef>
              <a:spcAft>
                <a:spcPts val="600"/>
              </a:spcAft>
              <a:buSzPct val="100000"/>
              <a:buFont typeface="Arial" panose="020B0604020202020204" pitchFamily="34" charset="0"/>
              <a:buChar char="◦"/>
            </a:pPr>
            <a:r>
              <a:rPr lang="fr-CA"/>
              <a:t>faire le suivi et dégager les tendances pour détecter rapidement les problèmes à plus grande échelle.</a:t>
            </a:r>
          </a:p>
          <a:p>
            <a:pPr>
              <a:lnSpc>
                <a:spcPct val="100000"/>
              </a:lnSpc>
            </a:pPr>
            <a:r>
              <a:rPr lang="fr-CA"/>
              <a:t>Il y aura un lien vers le formulaire de déclaration d'incident ou de problème lié à un instrument médical dans le dossier de santé électronique et dans l'intranet d'Alberta </a:t>
            </a:r>
            <a:r>
              <a:rPr lang="fr-CA" err="1"/>
              <a:t>Health</a:t>
            </a:r>
            <a:r>
              <a:rPr lang="fr-CA"/>
              <a:t> Services</a:t>
            </a:r>
            <a:r>
              <a:rPr lang="en-US"/>
              <a:t>.</a:t>
            </a:r>
          </a:p>
        </p:txBody>
      </p:sp>
      <p:cxnSp>
        <p:nvCxnSpPr>
          <p:cNvPr id="6" name="Straight Connector 5">
            <a:extLst>
              <a:ext uri="{FF2B5EF4-FFF2-40B4-BE49-F238E27FC236}">
                <a16:creationId xmlns:a16="http://schemas.microsoft.com/office/drawing/2014/main" id="{124A0E20-47A8-473E-AFE9-58F9DD4F6B28}"/>
              </a:ext>
            </a:extLst>
          </p:cNvPr>
          <p:cNvCxnSpPr/>
          <p:nvPr/>
        </p:nvCxnSpPr>
        <p:spPr>
          <a:xfrm>
            <a:off x="6095999" y="1482389"/>
            <a:ext cx="0" cy="433771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8775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245C0-36CD-4C52-A18A-038857D78CE4}"/>
              </a:ext>
            </a:extLst>
          </p:cNvPr>
          <p:cNvSpPr>
            <a:spLocks noGrp="1"/>
          </p:cNvSpPr>
          <p:nvPr>
            <p:ph type="title"/>
          </p:nvPr>
        </p:nvSpPr>
        <p:spPr>
          <a:xfrm>
            <a:off x="838200" y="365125"/>
            <a:ext cx="10629550" cy="1325563"/>
          </a:xfrm>
        </p:spPr>
        <p:txBody>
          <a:bodyPr anchor="t">
            <a:normAutofit/>
          </a:bodyPr>
          <a:lstStyle/>
          <a:p>
            <a:pPr>
              <a:lnSpc>
                <a:spcPct val="100000"/>
              </a:lnSpc>
            </a:pPr>
            <a:r>
              <a:rPr lang="fr-CA" sz="2600"/>
              <a:t>EXEMPLE : Système de déclaration des RIM graves et des IIM  dans les hôpitaux </a:t>
            </a:r>
            <a:r>
              <a:rPr lang="en-CA" sz="2600"/>
              <a:t>– </a:t>
            </a:r>
            <a:r>
              <a:rPr lang="fr-CA" sz="2600"/>
              <a:t>Système de sécurité des patients et d'apprentissage de la Colombie-Britannique</a:t>
            </a:r>
            <a:r>
              <a:rPr lang="en-CA" sz="2600"/>
              <a:t> </a:t>
            </a:r>
            <a:r>
              <a:rPr lang="fr-CA" sz="2600"/>
              <a:t>(BCPSLS)</a:t>
            </a:r>
          </a:p>
        </p:txBody>
      </p:sp>
      <p:grpSp>
        <p:nvGrpSpPr>
          <p:cNvPr id="8" name="Group 7">
            <a:extLst>
              <a:ext uri="{FF2B5EF4-FFF2-40B4-BE49-F238E27FC236}">
                <a16:creationId xmlns:a16="http://schemas.microsoft.com/office/drawing/2014/main" id="{33814C68-ECE2-411D-8795-C9A3EC8B6E23}"/>
              </a:ext>
            </a:extLst>
          </p:cNvPr>
          <p:cNvGrpSpPr/>
          <p:nvPr/>
        </p:nvGrpSpPr>
        <p:grpSpPr>
          <a:xfrm>
            <a:off x="838200" y="1808412"/>
            <a:ext cx="4229546" cy="2146824"/>
            <a:chOff x="3485378" y="1803054"/>
            <a:chExt cx="4229546" cy="2341766"/>
          </a:xfrm>
        </p:grpSpPr>
        <p:pic>
          <p:nvPicPr>
            <p:cNvPr id="4" name="Picture 3">
              <a:extLst>
                <a:ext uri="{FF2B5EF4-FFF2-40B4-BE49-F238E27FC236}">
                  <a16:creationId xmlns:a16="http://schemas.microsoft.com/office/drawing/2014/main" id="{33FECABC-CBD4-484E-AF00-B2E500487ECD}"/>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485378" y="1803054"/>
              <a:ext cx="3677653" cy="2341766"/>
            </a:xfrm>
            <a:prstGeom prst="rect">
              <a:avLst/>
            </a:prstGeom>
            <a:ln>
              <a:solidFill>
                <a:schemeClr val="bg2">
                  <a:lumMod val="90000"/>
                </a:schemeClr>
              </a:solidFill>
            </a:ln>
            <a:effectLst>
              <a:outerShdw blurRad="292100" dist="139700" dir="2700000" algn="tl" rotWithShape="0">
                <a:srgbClr val="333333">
                  <a:alpha val="65000"/>
                </a:srgbClr>
              </a:outerShdw>
            </a:effectLst>
          </p:spPr>
        </p:pic>
        <p:cxnSp>
          <p:nvCxnSpPr>
            <p:cNvPr id="10" name="Straight Arrow Connector 9">
              <a:extLst>
                <a:ext uri="{FF2B5EF4-FFF2-40B4-BE49-F238E27FC236}">
                  <a16:creationId xmlns:a16="http://schemas.microsoft.com/office/drawing/2014/main" id="{B0E9AE98-213F-4A6F-8742-FB08EFEF59D7}"/>
                </a:ext>
              </a:extLst>
            </p:cNvPr>
            <p:cNvCxnSpPr>
              <a:cxnSpLocks/>
            </p:cNvCxnSpPr>
            <p:nvPr/>
          </p:nvCxnSpPr>
          <p:spPr>
            <a:xfrm>
              <a:off x="7181770" y="3255772"/>
              <a:ext cx="533154" cy="0"/>
            </a:xfrm>
            <a:prstGeom prst="straightConnector1">
              <a:avLst/>
            </a:prstGeom>
            <a:ln w="76200">
              <a:solidFill>
                <a:srgbClr val="FF0000"/>
              </a:solidFill>
              <a:tailEnd type="triangle"/>
            </a:ln>
          </p:spPr>
          <p:style>
            <a:lnRef idx="3">
              <a:schemeClr val="accent2"/>
            </a:lnRef>
            <a:fillRef idx="0">
              <a:schemeClr val="accent2"/>
            </a:fillRef>
            <a:effectRef idx="2">
              <a:schemeClr val="accent2"/>
            </a:effectRef>
            <a:fontRef idx="minor">
              <a:schemeClr val="tx1"/>
            </a:fontRef>
          </p:style>
        </p:cxnSp>
      </p:grpSp>
      <p:sp>
        <p:nvSpPr>
          <p:cNvPr id="11" name="TextBox 10">
            <a:extLst>
              <a:ext uri="{FF2B5EF4-FFF2-40B4-BE49-F238E27FC236}">
                <a16:creationId xmlns:a16="http://schemas.microsoft.com/office/drawing/2014/main" id="{9BC8DF7B-5290-43A4-82B5-BB353246F3CD}"/>
              </a:ext>
            </a:extLst>
          </p:cNvPr>
          <p:cNvSpPr txBox="1"/>
          <p:nvPr/>
        </p:nvSpPr>
        <p:spPr>
          <a:xfrm>
            <a:off x="838200" y="6215876"/>
            <a:ext cx="7675179" cy="276999"/>
          </a:xfrm>
          <a:prstGeom prst="rect">
            <a:avLst/>
          </a:prstGeom>
          <a:noFill/>
        </p:spPr>
        <p:txBody>
          <a:bodyPr wrap="square" rtlCol="0">
            <a:spAutoFit/>
          </a:bodyPr>
          <a:lstStyle/>
          <a:p>
            <a:r>
              <a:rPr lang="fr-CA" sz="1200">
                <a:latin typeface="Arial" panose="020B0604020202020204" pitchFamily="34" charset="0"/>
                <a:cs typeface="Arial" panose="020B0604020202020204" pitchFamily="34" charset="0"/>
              </a:rPr>
              <a:t>Source : Système de sécurité des patients et d’apprentissage de la Colombie-Britannique (BCPSLS), 2019.</a:t>
            </a:r>
          </a:p>
        </p:txBody>
      </p:sp>
      <p:sp>
        <p:nvSpPr>
          <p:cNvPr id="9" name="TextBox 8">
            <a:extLst>
              <a:ext uri="{FF2B5EF4-FFF2-40B4-BE49-F238E27FC236}">
                <a16:creationId xmlns:a16="http://schemas.microsoft.com/office/drawing/2014/main" id="{ACCE405E-9EE2-45BE-8410-30B2E70C66F7}"/>
              </a:ext>
            </a:extLst>
          </p:cNvPr>
          <p:cNvSpPr txBox="1"/>
          <p:nvPr/>
        </p:nvSpPr>
        <p:spPr>
          <a:xfrm>
            <a:off x="838200" y="4290476"/>
            <a:ext cx="3958389" cy="1323439"/>
          </a:xfrm>
          <a:prstGeom prst="rect">
            <a:avLst/>
          </a:prstGeom>
          <a:noFill/>
        </p:spPr>
        <p:txBody>
          <a:bodyPr wrap="square" rtlCol="0">
            <a:spAutoFit/>
          </a:bodyPr>
          <a:lstStyle/>
          <a:p>
            <a:r>
              <a:rPr lang="fr-CA" sz="2000">
                <a:latin typeface="Arial"/>
              </a:rPr>
              <a:t>Le BCPSLS est un système provincial de déclaration en ligne qui comprend la déclaration des RIM et des IIM</a:t>
            </a:r>
            <a:endParaRPr lang="en-CA" sz="2000"/>
          </a:p>
        </p:txBody>
      </p:sp>
      <p:pic>
        <p:nvPicPr>
          <p:cNvPr id="3" name="Picture 2">
            <a:extLst>
              <a:ext uri="{FF2B5EF4-FFF2-40B4-BE49-F238E27FC236}">
                <a16:creationId xmlns:a16="http://schemas.microsoft.com/office/drawing/2014/main" id="{2BC68307-029A-4680-B458-052B878928B6}"/>
              </a:ext>
            </a:extLst>
          </p:cNvPr>
          <p:cNvPicPr>
            <a:picLocks noChangeAspect="1"/>
          </p:cNvPicPr>
          <p:nvPr/>
        </p:nvPicPr>
        <p:blipFill>
          <a:blip r:embed="rId4"/>
          <a:stretch>
            <a:fillRect/>
          </a:stretch>
        </p:blipFill>
        <p:spPr>
          <a:xfrm>
            <a:off x="5067029" y="2623451"/>
            <a:ext cx="6525536" cy="2981741"/>
          </a:xfrm>
          <a:prstGeom prst="rect">
            <a:avLst/>
          </a:prstGeom>
        </p:spPr>
      </p:pic>
    </p:spTree>
    <p:extLst>
      <p:ext uri="{BB962C8B-B14F-4D97-AF65-F5344CB8AC3E}">
        <p14:creationId xmlns:p14="http://schemas.microsoft.com/office/powerpoint/2010/main" val="3854385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93D5-839E-49B3-B0D2-9FA5599E2D33}"/>
              </a:ext>
            </a:extLst>
          </p:cNvPr>
          <p:cNvSpPr>
            <a:spLocks noGrp="1"/>
          </p:cNvSpPr>
          <p:nvPr>
            <p:ph type="title"/>
          </p:nvPr>
        </p:nvSpPr>
        <p:spPr/>
        <p:txBody>
          <a:bodyPr>
            <a:normAutofit/>
          </a:bodyPr>
          <a:lstStyle/>
          <a:p>
            <a:r>
              <a:rPr lang="fr-CA" sz="2600"/>
              <a:t>EXEMPLE : Système de déclaration des RIM dans les hôpitaux</a:t>
            </a:r>
            <a:r>
              <a:rPr lang="en-CA" sz="2600"/>
              <a:t> </a:t>
            </a:r>
            <a:br>
              <a:rPr lang="en-CA" sz="2600"/>
            </a:br>
            <a:r>
              <a:rPr lang="fr-CA" sz="2600"/>
              <a:t>– Projet de recherche de la Colombie-Britannique</a:t>
            </a:r>
            <a:br>
              <a:rPr lang="en-CA" sz="2600"/>
            </a:br>
            <a:r>
              <a:rPr lang="en-CA" sz="2600"/>
              <a:t>  </a:t>
            </a:r>
          </a:p>
        </p:txBody>
      </p:sp>
      <p:sp>
        <p:nvSpPr>
          <p:cNvPr id="3" name="Content Placeholder 2">
            <a:extLst>
              <a:ext uri="{FF2B5EF4-FFF2-40B4-BE49-F238E27FC236}">
                <a16:creationId xmlns:a16="http://schemas.microsoft.com/office/drawing/2014/main" id="{C672843C-CEF8-4092-9ABF-D5E8B357142E}"/>
              </a:ext>
            </a:extLst>
          </p:cNvPr>
          <p:cNvSpPr>
            <a:spLocks noGrp="1"/>
          </p:cNvSpPr>
          <p:nvPr>
            <p:ph idx="1"/>
          </p:nvPr>
        </p:nvSpPr>
        <p:spPr>
          <a:xfrm>
            <a:off x="838200" y="1341649"/>
            <a:ext cx="11033234" cy="4445329"/>
          </a:xfrm>
        </p:spPr>
        <p:txBody>
          <a:bodyPr>
            <a:noAutofit/>
          </a:bodyPr>
          <a:lstStyle/>
          <a:p>
            <a:pPr>
              <a:lnSpc>
                <a:spcPct val="100000"/>
              </a:lnSpc>
              <a:spcBef>
                <a:spcPts val="600"/>
              </a:spcBef>
              <a:spcAft>
                <a:spcPts val="1200"/>
              </a:spcAft>
            </a:pPr>
            <a:r>
              <a:rPr lang="en-CA" b="1" dirty="0" err="1"/>
              <a:t>ActionADE</a:t>
            </a:r>
            <a:r>
              <a:rPr lang="en-CA" b="1" dirty="0"/>
              <a:t> </a:t>
            </a:r>
            <a:r>
              <a:rPr lang="fr-CA" dirty="0"/>
              <a:t>est un logiciel conçu pour faciliter la déclaration des RIM et s'intégrer aux dossiers médicaux électroniques</a:t>
            </a:r>
            <a:r>
              <a:rPr lang="en-CA" dirty="0"/>
              <a:t>. </a:t>
            </a:r>
            <a:endParaRPr lang="en-CA" sz="1000" dirty="0"/>
          </a:p>
          <a:p>
            <a:pPr>
              <a:lnSpc>
                <a:spcPct val="100000"/>
              </a:lnSpc>
              <a:spcBef>
                <a:spcPts val="600"/>
              </a:spcBef>
            </a:pPr>
            <a:r>
              <a:rPr lang="fr-CA" dirty="0"/>
              <a:t>Les objectifs du projet </a:t>
            </a:r>
            <a:r>
              <a:rPr lang="fr-CA" dirty="0" err="1"/>
              <a:t>ActionADE</a:t>
            </a:r>
            <a:r>
              <a:rPr lang="fr-CA" dirty="0"/>
              <a:t> sont les suivants : </a:t>
            </a:r>
            <a:endParaRPr lang="fr-CA" b="1" dirty="0"/>
          </a:p>
          <a:p>
            <a:pPr lvl="1">
              <a:lnSpc>
                <a:spcPct val="100000"/>
              </a:lnSpc>
              <a:spcBef>
                <a:spcPts val="600"/>
              </a:spcBef>
              <a:buSzPct val="100000"/>
              <a:buFont typeface="Arial" panose="020B0604020202020204" pitchFamily="34" charset="0"/>
              <a:buChar char="◦"/>
            </a:pPr>
            <a:r>
              <a:rPr lang="fr-CA" b="1" dirty="0"/>
              <a:t>Améliorer les données </a:t>
            </a:r>
            <a:r>
              <a:rPr lang="fr-CA" dirty="0"/>
              <a:t>pour répondre aux besoins des chercheurs, des agents chargés de la réglementation pharmaceutique et des décideurs, ainsi qu'aider les établissements de santé à se conformer aux nouvelles exigences fédérales de déclaration des RIM graves</a:t>
            </a:r>
            <a:endParaRPr lang="en-CA" dirty="0"/>
          </a:p>
          <a:p>
            <a:pPr lvl="1">
              <a:lnSpc>
                <a:spcPct val="100000"/>
              </a:lnSpc>
              <a:spcBef>
                <a:spcPts val="600"/>
              </a:spcBef>
              <a:buSzPct val="100000"/>
              <a:buFont typeface="Arial" panose="020B0604020202020204" pitchFamily="34" charset="0"/>
              <a:buChar char="◦"/>
            </a:pPr>
            <a:r>
              <a:rPr lang="fr-CA" b="1" dirty="0"/>
              <a:t>Intégrer la consignation et la production de déclarations </a:t>
            </a:r>
            <a:r>
              <a:rPr lang="fr-CA" dirty="0"/>
              <a:t>aux pratiques de soins de santé existantes, aux dossiers médicaux électroniques et à une base de données provinciale (prévue pour 2020 avec </a:t>
            </a:r>
            <a:r>
              <a:rPr lang="fr-CA" dirty="0" err="1"/>
              <a:t>PharmaNet</a:t>
            </a:r>
            <a:r>
              <a:rPr lang="fr-CA" dirty="0"/>
              <a:t>)</a:t>
            </a:r>
            <a:endParaRPr lang="en-CA" dirty="0"/>
          </a:p>
          <a:p>
            <a:pPr lvl="1">
              <a:lnSpc>
                <a:spcPct val="100000"/>
              </a:lnSpc>
              <a:spcBef>
                <a:spcPts val="600"/>
              </a:spcBef>
              <a:buSzPct val="100000"/>
              <a:buFont typeface="Arial" panose="020B0604020202020204" pitchFamily="34" charset="0"/>
              <a:buChar char="◦"/>
            </a:pPr>
            <a:r>
              <a:rPr lang="fr-CA" b="1" dirty="0"/>
              <a:t>Améliorer l'échange d'information </a:t>
            </a:r>
            <a:r>
              <a:rPr lang="fr-CA" dirty="0"/>
              <a:t>entre les fournisseurs de soins de santé (p. ex., les pharmaciens, urgentologues et omnipraticiens) et les emplacements (p. ex., les hôpitaux et les pharmacies communautaires</a:t>
            </a:r>
            <a:r>
              <a:rPr lang="en-CA" dirty="0"/>
              <a:t>)</a:t>
            </a:r>
          </a:p>
          <a:p>
            <a:pPr lvl="1">
              <a:lnSpc>
                <a:spcPct val="100000"/>
              </a:lnSpc>
              <a:spcBef>
                <a:spcPts val="600"/>
              </a:spcBef>
              <a:buSzPct val="100000"/>
              <a:buFont typeface="Arial" panose="020B0604020202020204" pitchFamily="34" charset="0"/>
              <a:buChar char="◦"/>
            </a:pPr>
            <a:r>
              <a:rPr lang="fr-CA" b="1" dirty="0"/>
              <a:t>Fournir des alertes en temps opportun </a:t>
            </a:r>
            <a:r>
              <a:rPr lang="fr-CA" dirty="0"/>
              <a:t>pour avertir et informer les cliniciens des RIM antérieures (p. ex., </a:t>
            </a:r>
            <a:r>
              <a:rPr lang="fr-CA" dirty="0">
                <a:solidFill>
                  <a:srgbClr val="000000"/>
                </a:solidFill>
              </a:rPr>
              <a:t>lorsque les cliniciens tentent de prescrire ou de délivrer un médicament qui a déjà causé des effets indésirables</a:t>
            </a:r>
            <a:r>
              <a:rPr lang="en-CA" dirty="0">
                <a:solidFill>
                  <a:srgbClr val="000000"/>
                </a:solidFill>
              </a:rPr>
              <a:t>)</a:t>
            </a:r>
          </a:p>
        </p:txBody>
      </p:sp>
      <p:sp>
        <p:nvSpPr>
          <p:cNvPr id="5" name="TextBox 4">
            <a:extLst>
              <a:ext uri="{FF2B5EF4-FFF2-40B4-BE49-F238E27FC236}">
                <a16:creationId xmlns:a16="http://schemas.microsoft.com/office/drawing/2014/main" id="{EED91F16-4EC2-48AE-B3F5-0B7CFA9A90D8}"/>
              </a:ext>
            </a:extLst>
          </p:cNvPr>
          <p:cNvSpPr txBox="1"/>
          <p:nvPr/>
        </p:nvSpPr>
        <p:spPr>
          <a:xfrm>
            <a:off x="838200" y="6354375"/>
            <a:ext cx="5754756"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0" i="0" u="none" strike="noStrike" kern="1200" cap="none" spc="0" normalizeH="0" baseline="0">
                <a:ln>
                  <a:noFill/>
                </a:ln>
                <a:solidFill>
                  <a:prstClr val="black"/>
                </a:solidFill>
                <a:effectLst/>
                <a:uLnTx/>
                <a:uFillTx/>
                <a:latin typeface="Arial" panose="020B0604020202020204" pitchFamily="34" charset="0"/>
                <a:ea typeface="+mn-ea"/>
                <a:cs typeface="Arial" panose="020B0604020202020204" pitchFamily="34" charset="0"/>
              </a:rPr>
              <a:t>Source : (en anglais seulement) </a:t>
            </a:r>
            <a:r>
              <a:rPr kumimoji="0" lang="fr-CA" sz="1200" b="0" i="0" u="none" strike="noStrike" kern="1200" cap="none" spc="0" normalizeH="0" baseline="0">
                <a:ln>
                  <a:noFill/>
                </a:ln>
                <a:solidFill>
                  <a:prstClr val="black"/>
                </a:solidFill>
                <a:effectLst/>
                <a:uLnTx/>
                <a:uFillTx/>
                <a:latin typeface="Arial" panose="020B0604020202020204" pitchFamily="34" charset="0"/>
                <a:ea typeface="+mn-ea"/>
                <a:cs typeface="Arial" panose="020B0604020202020204" pitchFamily="34" charset="0"/>
                <a:hlinkClick r:id="rId3"/>
              </a:rPr>
              <a:t>http://actionade.org/about/overview/</a:t>
            </a:r>
            <a:r>
              <a:rPr kumimoji="0" lang="fr-CA" sz="1200" b="0" i="0" u="none" strike="noStrike" kern="1200" cap="none" spc="0" normalizeH="0" baseline="0">
                <a:ln>
                  <a:noFill/>
                </a:ln>
                <a:solidFill>
                  <a:prstClr val="black"/>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100061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0327"/>
            <a:ext cx="10515600" cy="1325563"/>
          </a:xfrm>
        </p:spPr>
        <p:txBody>
          <a:bodyPr anchor="t">
            <a:normAutofit/>
          </a:bodyPr>
          <a:lstStyle/>
          <a:p>
            <a:r>
              <a:rPr lang="fr-CA" sz="2600"/>
              <a:t>EXEMPLE : Assurer le suivi des RIM graves et des IIM grâce aux codes de diagnostic de la CIM-10-CA</a:t>
            </a:r>
          </a:p>
        </p:txBody>
      </p:sp>
      <p:sp>
        <p:nvSpPr>
          <p:cNvPr id="3" name="Text Placeholder 2"/>
          <p:cNvSpPr>
            <a:spLocks noGrp="1"/>
          </p:cNvSpPr>
          <p:nvPr>
            <p:ph idx="1"/>
          </p:nvPr>
        </p:nvSpPr>
        <p:spPr>
          <a:xfrm>
            <a:off x="838200" y="1450266"/>
            <a:ext cx="10515600" cy="4765610"/>
          </a:xfrm>
        </p:spPr>
        <p:txBody>
          <a:bodyPr>
            <a:normAutofit lnSpcReduction="10000"/>
          </a:bodyPr>
          <a:lstStyle/>
          <a:p>
            <a:pPr>
              <a:lnSpc>
                <a:spcPct val="100000"/>
              </a:lnSpc>
              <a:spcBef>
                <a:spcPts val="600"/>
              </a:spcBef>
              <a:spcAft>
                <a:spcPts val="1200"/>
              </a:spcAft>
            </a:pPr>
            <a:r>
              <a:rPr lang="fr-CA"/>
              <a:t>Partout au Canada, des établissements saisissent des données administratives, cliniques et démographiques sur tous les séjours à l'hôpital pour les transmettre à la Base de données sur les congés des patients (BDCP) de l'Institut canadien d'information sur la santé (ICIS</a:t>
            </a:r>
            <a:r>
              <a:rPr lang="fr-CA" b="0">
                <a:solidFill>
                  <a:schemeClr val="tx1"/>
                </a:solidFill>
              </a:rPr>
              <a:t>).</a:t>
            </a:r>
            <a:r>
              <a:rPr lang="en-US" b="0">
                <a:solidFill>
                  <a:schemeClr val="tx1"/>
                </a:solidFill>
              </a:rPr>
              <a:t> </a:t>
            </a:r>
          </a:p>
          <a:p>
            <a:pPr>
              <a:lnSpc>
                <a:spcPct val="100000"/>
              </a:lnSpc>
              <a:spcBef>
                <a:spcPts val="600"/>
              </a:spcBef>
              <a:spcAft>
                <a:spcPts val="600"/>
              </a:spcAft>
            </a:pPr>
            <a:r>
              <a:rPr lang="fr-CA"/>
              <a:t>Au moment du congé du patient, le dossier de santé est examiné et codé, conformément aux normes nationales, à l'aide de la CIM-10-CA</a:t>
            </a:r>
            <a:r>
              <a:rPr lang="fr-CA" b="0">
                <a:solidFill>
                  <a:schemeClr val="tx1"/>
                </a:solidFill>
              </a:rPr>
              <a:t>. </a:t>
            </a:r>
          </a:p>
          <a:p>
            <a:pPr lvl="1">
              <a:lnSpc>
                <a:spcPct val="100000"/>
              </a:lnSpc>
              <a:spcBef>
                <a:spcPts val="600"/>
              </a:spcBef>
              <a:spcAft>
                <a:spcPts val="600"/>
              </a:spcAft>
              <a:buSzPct val="100000"/>
              <a:buFont typeface="Arial" panose="020B0604020202020204" pitchFamily="34" charset="0"/>
              <a:buChar char="◦"/>
            </a:pPr>
            <a:r>
              <a:rPr lang="fr-CA" sz="2000" b="0">
                <a:solidFill>
                  <a:schemeClr val="tx1"/>
                </a:solidFill>
              </a:rPr>
              <a:t>La CIM-10-CA est une version canadienne élargie de la 10</a:t>
            </a:r>
            <a:r>
              <a:rPr lang="fr-CA" sz="2000" baseline="30000"/>
              <a:t>e</a:t>
            </a:r>
            <a:r>
              <a:rPr lang="fr-CA" sz="2000" b="0">
                <a:solidFill>
                  <a:schemeClr val="tx1"/>
                </a:solidFill>
              </a:rPr>
              <a:t> version de la </a:t>
            </a:r>
            <a:r>
              <a:rPr lang="fr-CA" sz="2000" i="1"/>
              <a:t>Classification statistique internationale </a:t>
            </a:r>
            <a:r>
              <a:rPr lang="fr-CA" sz="2000" b="0" i="1">
                <a:solidFill>
                  <a:schemeClr val="tx1"/>
                </a:solidFill>
              </a:rPr>
              <a:t>des maladies et des problèmes de santé connexes</a:t>
            </a:r>
            <a:r>
              <a:rPr lang="fr-CA" sz="2000" b="0">
                <a:solidFill>
                  <a:schemeClr val="tx1"/>
                </a:solidFill>
              </a:rPr>
              <a:t>. </a:t>
            </a:r>
            <a:endParaRPr lang="fr-CA" sz="2000"/>
          </a:p>
          <a:p>
            <a:pPr lvl="1">
              <a:lnSpc>
                <a:spcPct val="100000"/>
              </a:lnSpc>
              <a:spcBef>
                <a:spcPts val="600"/>
              </a:spcBef>
              <a:spcAft>
                <a:spcPts val="600"/>
              </a:spcAft>
              <a:buSzPct val="100000"/>
              <a:buFont typeface="Arial" panose="020B0604020202020204" pitchFamily="34" charset="0"/>
              <a:buChar char="◦"/>
            </a:pPr>
            <a:r>
              <a:rPr lang="fr-CA" sz="2000"/>
              <a:t>La CIM-10-CA contient des codes pour les maladies, les signes et symptômes, les constatations anormales, les plaintes, les circonstances sociales et les causes externes de blessures ou de maladies</a:t>
            </a:r>
            <a:r>
              <a:rPr lang="fr-CA" sz="2000" b="0">
                <a:solidFill>
                  <a:schemeClr val="tx1"/>
                </a:solidFill>
              </a:rPr>
              <a:t>.</a:t>
            </a:r>
          </a:p>
          <a:p>
            <a:pPr lvl="1">
              <a:lnSpc>
                <a:spcPct val="100000"/>
              </a:lnSpc>
              <a:spcBef>
                <a:spcPts val="600"/>
              </a:spcBef>
              <a:spcAft>
                <a:spcPts val="600"/>
              </a:spcAft>
              <a:buSzPct val="100000"/>
              <a:buFont typeface="Arial" panose="020B0604020202020204" pitchFamily="34" charset="0"/>
              <a:buChar char="◦"/>
            </a:pPr>
            <a:r>
              <a:rPr lang="fr-CA" sz="2000"/>
              <a:t>Le système de codification de la CIM-10-CA peut être utilisé pour assurer le suivi des RIM graves et des IIM</a:t>
            </a:r>
            <a:r>
              <a:rPr lang="fr-CA" sz="2000">
                <a:solidFill>
                  <a:schemeClr val="tx1"/>
                </a:solidFill>
              </a:rPr>
              <a:t>.</a:t>
            </a:r>
          </a:p>
          <a:p>
            <a:pPr marL="457200" lvl="1" indent="0">
              <a:lnSpc>
                <a:spcPct val="100000"/>
              </a:lnSpc>
              <a:spcBef>
                <a:spcPts val="600"/>
              </a:spcBef>
              <a:spcAft>
                <a:spcPts val="600"/>
              </a:spcAft>
              <a:buSzPct val="100000"/>
              <a:buNone/>
            </a:pPr>
            <a:endParaRPr lang="en-US"/>
          </a:p>
        </p:txBody>
      </p:sp>
      <p:sp>
        <p:nvSpPr>
          <p:cNvPr id="4" name="TextBox 3"/>
          <p:cNvSpPr txBox="1"/>
          <p:nvPr/>
        </p:nvSpPr>
        <p:spPr>
          <a:xfrm>
            <a:off x="838200" y="6215876"/>
            <a:ext cx="5754756" cy="276999"/>
          </a:xfrm>
          <a:prstGeom prst="rect">
            <a:avLst/>
          </a:prstGeom>
          <a:noFill/>
        </p:spPr>
        <p:txBody>
          <a:bodyPr wrap="square" rtlCol="0">
            <a:spAutoFit/>
          </a:bodyPr>
          <a:lstStyle/>
          <a:p>
            <a:r>
              <a:rPr lang="fr-CA" sz="1200">
                <a:latin typeface="Arial" panose="020B0604020202020204" pitchFamily="34" charset="0"/>
                <a:cs typeface="Arial" panose="020B0604020202020204" pitchFamily="34" charset="0"/>
              </a:rPr>
              <a:t>Source :</a:t>
            </a:r>
            <a:r>
              <a:rPr lang="fr-CA" sz="1200" b="1">
                <a:latin typeface="Arial" panose="020B0604020202020204" pitchFamily="34" charset="0"/>
                <a:cs typeface="Arial" panose="020B0604020202020204" pitchFamily="34" charset="0"/>
              </a:rPr>
              <a:t> </a:t>
            </a:r>
            <a:r>
              <a:rPr lang="fr-CA" sz="1200">
                <a:latin typeface="Arial" panose="020B0604020202020204" pitchFamily="34" charset="0"/>
                <a:cs typeface="Arial" panose="020B0604020202020204" pitchFamily="34" charset="0"/>
              </a:rPr>
              <a:t>Institut canadien d’information sur la santé, 2019.</a:t>
            </a:r>
          </a:p>
        </p:txBody>
      </p:sp>
    </p:spTree>
    <p:extLst>
      <p:ext uri="{BB962C8B-B14F-4D97-AF65-F5344CB8AC3E}">
        <p14:creationId xmlns:p14="http://schemas.microsoft.com/office/powerpoint/2010/main" val="3267277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p:txBody>
          <a:bodyPr anchor="t"/>
          <a:lstStyle/>
          <a:p>
            <a:r>
              <a:rPr lang="fr-CA" sz="2800"/>
              <a:t>Module 3 – Résultats d’apprentissage</a:t>
            </a:r>
          </a:p>
        </p:txBody>
      </p:sp>
      <p:sp>
        <p:nvSpPr>
          <p:cNvPr id="3" name="Content Placeholder 2">
            <a:extLst>
              <a:ext uri="{FF2B5EF4-FFF2-40B4-BE49-F238E27FC236}">
                <a16:creationId xmlns:a16="http://schemas.microsoft.com/office/drawing/2014/main" id="{26367F15-8D64-417F-B265-2263AC535DAB}"/>
              </a:ext>
            </a:extLst>
          </p:cNvPr>
          <p:cNvSpPr>
            <a:spLocks noGrp="1"/>
          </p:cNvSpPr>
          <p:nvPr>
            <p:ph idx="1"/>
          </p:nvPr>
        </p:nvSpPr>
        <p:spPr>
          <a:xfrm>
            <a:off x="838200" y="1087395"/>
            <a:ext cx="10515600" cy="5089568"/>
          </a:xfrm>
        </p:spPr>
        <p:txBody>
          <a:bodyPr/>
          <a:lstStyle/>
          <a:p>
            <a:pPr marL="0" lvl="0" indent="0">
              <a:lnSpc>
                <a:spcPct val="100000"/>
              </a:lnSpc>
              <a:spcBef>
                <a:spcPts val="600"/>
              </a:spcBef>
              <a:spcAft>
                <a:spcPts val="1200"/>
              </a:spcAft>
              <a:buNone/>
            </a:pPr>
            <a:r>
              <a:rPr lang="fr-CA" b="1">
                <a:solidFill>
                  <a:schemeClr val="tx1"/>
                </a:solidFill>
              </a:rPr>
              <a:t>La fin du module 3 vous permettra de :</a:t>
            </a:r>
          </a:p>
          <a:p>
            <a:pPr>
              <a:lnSpc>
                <a:spcPct val="100000"/>
              </a:lnSpc>
              <a:spcBef>
                <a:spcPts val="600"/>
              </a:spcBef>
              <a:spcAft>
                <a:spcPts val="600"/>
              </a:spcAft>
              <a:buSzPct val="100000"/>
            </a:pPr>
            <a:r>
              <a:rPr lang="fr-CA"/>
              <a:t>déterminer</a:t>
            </a:r>
            <a:r>
              <a:rPr lang="en-CA"/>
              <a:t> </a:t>
            </a:r>
            <a:r>
              <a:rPr lang="fr-CA"/>
              <a:t>les obstacles potentiels à la déclaration des RIM graves et des IIM</a:t>
            </a:r>
            <a:r>
              <a:rPr lang="en-CA"/>
              <a:t> </a:t>
            </a:r>
          </a:p>
          <a:p>
            <a:pPr>
              <a:lnSpc>
                <a:spcPct val="100000"/>
              </a:lnSpc>
              <a:spcBef>
                <a:spcPts val="600"/>
              </a:spcBef>
              <a:spcAft>
                <a:spcPts val="600"/>
              </a:spcAft>
              <a:buSzPct val="100000"/>
            </a:pPr>
            <a:r>
              <a:rPr lang="fr-CA"/>
              <a:t>discerner les possibilités de faciliter la consignation et la déclaration des RIM graves et des IIM</a:t>
            </a:r>
            <a:r>
              <a:rPr lang="en-CA"/>
              <a:t> </a:t>
            </a:r>
          </a:p>
          <a:p>
            <a:pPr>
              <a:lnSpc>
                <a:spcPct val="100000"/>
              </a:lnSpc>
              <a:spcBef>
                <a:spcPts val="600"/>
              </a:spcBef>
              <a:spcAft>
                <a:spcPts val="600"/>
              </a:spcAft>
              <a:buSzPct val="100000"/>
            </a:pPr>
            <a:r>
              <a:rPr lang="fr-CA">
                <a:ea typeface="ＭＳ Ｐゴシック"/>
              </a:rPr>
              <a:t>décrire les stratégies et les systèmes visant à appuyer la mise en </a:t>
            </a:r>
            <a:r>
              <a:rPr lang="fr-CA" kern="0"/>
              <a:t>œuvre</a:t>
            </a:r>
            <a:r>
              <a:rPr lang="fr-CA">
                <a:ea typeface="ＭＳ Ｐゴシック"/>
              </a:rPr>
              <a:t> de la consignation et de la déclaration des RIM graves et des IIM</a:t>
            </a:r>
            <a:endParaRPr lang="fr-CA"/>
          </a:p>
          <a:p>
            <a:pPr>
              <a:lnSpc>
                <a:spcPct val="100000"/>
              </a:lnSpc>
              <a:spcBef>
                <a:spcPts val="600"/>
              </a:spcBef>
              <a:spcAft>
                <a:spcPts val="600"/>
              </a:spcAft>
              <a:buSzPct val="100000"/>
            </a:pPr>
            <a:r>
              <a:rPr lang="fr-CA">
                <a:ea typeface="ＭＳ Ｐゴシック"/>
              </a:rPr>
              <a:t>décrire l'engagement commun à l'égard de l'innocuité des produits de santé et reconnaître les principaux partenaires concernés</a:t>
            </a:r>
            <a:endParaRPr lang="en-CA">
              <a:solidFill>
                <a:schemeClr val="tx1"/>
              </a:solidFill>
            </a:endParaRPr>
          </a:p>
        </p:txBody>
      </p:sp>
    </p:spTree>
    <p:extLst>
      <p:ext uri="{BB962C8B-B14F-4D97-AF65-F5344CB8AC3E}">
        <p14:creationId xmlns:p14="http://schemas.microsoft.com/office/powerpoint/2010/main" val="2723920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B9AB42-D87E-401C-A628-D48B9570AABB}"/>
              </a:ext>
            </a:extLst>
          </p:cNvPr>
          <p:cNvSpPr txBox="1"/>
          <p:nvPr/>
        </p:nvSpPr>
        <p:spPr>
          <a:xfrm>
            <a:off x="838200" y="6215876"/>
            <a:ext cx="5754756" cy="276999"/>
          </a:xfrm>
          <a:prstGeom prst="rect">
            <a:avLst/>
          </a:prstGeom>
          <a:noFill/>
        </p:spPr>
        <p:txBody>
          <a:bodyPr wrap="square" rtlCol="0">
            <a:spAutoFit/>
          </a:bodyPr>
          <a:lstStyle/>
          <a:p>
            <a:r>
              <a:rPr lang="fr-CA" sz="1200">
                <a:latin typeface="Arial" panose="020B0604020202020204" pitchFamily="34" charset="0"/>
                <a:cs typeface="Arial" panose="020B0604020202020204" pitchFamily="34" charset="0"/>
              </a:rPr>
              <a:t>Source :</a:t>
            </a:r>
            <a:r>
              <a:rPr lang="fr-CA" sz="1200" b="1">
                <a:latin typeface="Arial" panose="020B0604020202020204" pitchFamily="34" charset="0"/>
                <a:cs typeface="Arial" panose="020B0604020202020204" pitchFamily="34" charset="0"/>
              </a:rPr>
              <a:t> </a:t>
            </a:r>
            <a:r>
              <a:rPr lang="fr-CA" sz="1200">
                <a:latin typeface="Arial" panose="020B0604020202020204" pitchFamily="34" charset="0"/>
                <a:cs typeface="Arial" panose="020B0604020202020204" pitchFamily="34" charset="0"/>
              </a:rPr>
              <a:t>Institut canadien d’information sur la santé, 2019.</a:t>
            </a:r>
          </a:p>
        </p:txBody>
      </p:sp>
      <p:sp>
        <p:nvSpPr>
          <p:cNvPr id="2" name="Title 1"/>
          <p:cNvSpPr>
            <a:spLocks noGrp="1"/>
          </p:cNvSpPr>
          <p:nvPr>
            <p:ph type="title"/>
          </p:nvPr>
        </p:nvSpPr>
        <p:spPr/>
        <p:txBody>
          <a:bodyPr anchor="t">
            <a:normAutofit/>
          </a:bodyPr>
          <a:lstStyle/>
          <a:p>
            <a:r>
              <a:rPr lang="fr-CA" sz="2600"/>
              <a:t>EXEMPLE : Assurer le suivi des RIM graves et des IIM grâce aux codes de diagnostic de la CIM-10-CA </a:t>
            </a:r>
            <a:r>
              <a:rPr lang="fr-CA" sz="2600" baseline="-25000"/>
              <a:t>(suite)</a:t>
            </a:r>
          </a:p>
        </p:txBody>
      </p:sp>
      <p:sp>
        <p:nvSpPr>
          <p:cNvPr id="3" name="Text Placeholder 2"/>
          <p:cNvSpPr>
            <a:spLocks noGrp="1"/>
          </p:cNvSpPr>
          <p:nvPr>
            <p:ph idx="1"/>
          </p:nvPr>
        </p:nvSpPr>
        <p:spPr>
          <a:xfrm>
            <a:off x="838200" y="1463828"/>
            <a:ext cx="10515600" cy="4752048"/>
          </a:xfrm>
        </p:spPr>
        <p:txBody>
          <a:bodyPr>
            <a:normAutofit fontScale="92500" lnSpcReduction="20000"/>
          </a:bodyPr>
          <a:lstStyle/>
          <a:p>
            <a:pPr>
              <a:lnSpc>
                <a:spcPct val="100000"/>
              </a:lnSpc>
              <a:spcBef>
                <a:spcPts val="600"/>
              </a:spcBef>
              <a:spcAft>
                <a:spcPts val="600"/>
              </a:spcAft>
            </a:pPr>
            <a:r>
              <a:rPr lang="fr-CA" b="0" dirty="0">
                <a:solidFill>
                  <a:schemeClr val="tx1"/>
                </a:solidFill>
              </a:rPr>
              <a:t>Catégories d’effets indésirables dans la </a:t>
            </a:r>
            <a:r>
              <a:rPr lang="fr-CA" dirty="0"/>
              <a:t>CIM-10-CA </a:t>
            </a:r>
            <a:r>
              <a:rPr lang="fr-CA" b="0" dirty="0">
                <a:solidFill>
                  <a:schemeClr val="tx1"/>
                </a:solidFill>
              </a:rPr>
              <a:t>:</a:t>
            </a:r>
          </a:p>
          <a:p>
            <a:pPr marL="0" indent="0">
              <a:lnSpc>
                <a:spcPct val="100000"/>
              </a:lnSpc>
              <a:spcBef>
                <a:spcPts val="600"/>
              </a:spcBef>
              <a:spcAft>
                <a:spcPts val="600"/>
              </a:spcAft>
              <a:buNone/>
            </a:pPr>
            <a:endParaRPr lang="en-US" dirty="0"/>
          </a:p>
          <a:p>
            <a:pPr marL="0" indent="0">
              <a:lnSpc>
                <a:spcPct val="100000"/>
              </a:lnSpc>
              <a:spcBef>
                <a:spcPts val="600"/>
              </a:spcBef>
              <a:spcAft>
                <a:spcPts val="600"/>
              </a:spcAft>
              <a:buNone/>
            </a:pPr>
            <a:endParaRPr lang="en-US" b="0" dirty="0">
              <a:solidFill>
                <a:schemeClr val="tx1"/>
              </a:solidFill>
            </a:endParaRPr>
          </a:p>
          <a:p>
            <a:pPr marL="0" indent="0">
              <a:lnSpc>
                <a:spcPct val="100000"/>
              </a:lnSpc>
              <a:spcBef>
                <a:spcPts val="600"/>
              </a:spcBef>
              <a:spcAft>
                <a:spcPts val="600"/>
              </a:spcAft>
              <a:buNone/>
            </a:pPr>
            <a:endParaRPr lang="en-US" b="0" dirty="0">
              <a:solidFill>
                <a:schemeClr val="tx1"/>
              </a:solidFill>
            </a:endParaRPr>
          </a:p>
          <a:p>
            <a:pPr>
              <a:lnSpc>
                <a:spcPct val="100000"/>
              </a:lnSpc>
              <a:spcBef>
                <a:spcPts val="600"/>
              </a:spcBef>
              <a:spcAft>
                <a:spcPts val="600"/>
              </a:spcAft>
            </a:pPr>
            <a:endParaRPr lang="fr-CA" dirty="0"/>
          </a:p>
          <a:p>
            <a:pPr>
              <a:lnSpc>
                <a:spcPct val="100000"/>
              </a:lnSpc>
              <a:spcBef>
                <a:spcPts val="600"/>
              </a:spcBef>
              <a:spcAft>
                <a:spcPts val="600"/>
              </a:spcAft>
            </a:pPr>
            <a:r>
              <a:rPr lang="fr-CA" dirty="0"/>
              <a:t>Il y a certaines lacunes dans ce qui est saisi pour satisfaire aux exigences de déclaration de la BDCP et ce qui est nécessaire pour se conformer aux exigences de déclaration obligatoire </a:t>
            </a:r>
            <a:r>
              <a:rPr lang="fr-CA" b="0" dirty="0">
                <a:solidFill>
                  <a:schemeClr val="tx1"/>
                </a:solidFill>
              </a:rPr>
              <a:t>:</a:t>
            </a:r>
          </a:p>
          <a:p>
            <a:pPr marL="550863" lvl="1" indent="-285750">
              <a:lnSpc>
                <a:spcPct val="100000"/>
              </a:lnSpc>
              <a:spcBef>
                <a:spcPts val="300"/>
              </a:spcBef>
              <a:spcAft>
                <a:spcPts val="600"/>
              </a:spcAft>
              <a:buSzPct val="100000"/>
              <a:buFont typeface="Arial" panose="020B0604020202020204" pitchFamily="34" charset="0"/>
              <a:buChar char="◦"/>
            </a:pPr>
            <a:r>
              <a:rPr lang="fr-CA" sz="1600" dirty="0"/>
              <a:t>La codification de la BDCP de la CIM-10-CA de l'ICIS ne saisit pas les noms de médicaments ou d'appareils/instruments en particulier; cette information doit donc être tirée du dossier de santé du patient pour la déclaration obligatoire</a:t>
            </a:r>
            <a:r>
              <a:rPr lang="fr-CA" sz="1600" dirty="0">
                <a:solidFill>
                  <a:schemeClr val="tx1"/>
                </a:solidFill>
              </a:rPr>
              <a:t>.</a:t>
            </a:r>
          </a:p>
          <a:p>
            <a:pPr marL="550863" lvl="1" indent="-285750">
              <a:lnSpc>
                <a:spcPct val="100000"/>
              </a:lnSpc>
              <a:spcBef>
                <a:spcPts val="300"/>
              </a:spcBef>
              <a:spcAft>
                <a:spcPts val="600"/>
              </a:spcAft>
              <a:buSzPct val="100000"/>
              <a:buFont typeface="Arial" panose="020B0604020202020204" pitchFamily="34" charset="0"/>
              <a:buChar char="◦"/>
            </a:pPr>
            <a:r>
              <a:rPr lang="fr-CA" sz="1600" dirty="0"/>
              <a:t>La codification de la BDCP de la CIM-10-CA de l'ICIS est fondée sur les effets indésirables préjudiciables consignés par les </a:t>
            </a:r>
            <a:r>
              <a:rPr lang="fr-CA" sz="1600" u="sng" dirty="0"/>
              <a:t>médecins</a:t>
            </a:r>
            <a:r>
              <a:rPr lang="fr-CA" sz="1600" dirty="0"/>
              <a:t>*</a:t>
            </a:r>
            <a:r>
              <a:rPr lang="fr-CA" sz="1600" dirty="0">
                <a:solidFill>
                  <a:schemeClr val="tx1"/>
                </a:solidFill>
              </a:rPr>
              <a:t>. </a:t>
            </a:r>
          </a:p>
          <a:p>
            <a:pPr marL="550863" lvl="1" indent="-285750">
              <a:lnSpc>
                <a:spcPct val="100000"/>
              </a:lnSpc>
              <a:spcBef>
                <a:spcPts val="300"/>
              </a:spcBef>
              <a:spcAft>
                <a:spcPts val="600"/>
              </a:spcAft>
              <a:buSzPct val="100000"/>
              <a:buFont typeface="Arial" panose="020B0604020202020204" pitchFamily="34" charset="0"/>
              <a:buChar char="◦"/>
            </a:pPr>
            <a:r>
              <a:rPr lang="fr-CA" sz="1600" dirty="0"/>
              <a:t>La codification de la BDCP de la CIM-10-CA de l'ICIS est fondée sur des événements réels et ne permettrait pas de déceler un </a:t>
            </a:r>
            <a:r>
              <a:rPr lang="fr-CA" sz="1600" dirty="0">
                <a:solidFill>
                  <a:srgbClr val="000000"/>
                </a:solidFill>
              </a:rPr>
              <a:t>risque de blessure grave </a:t>
            </a:r>
            <a:r>
              <a:rPr lang="fr-CA" sz="1600" dirty="0"/>
              <a:t>dans le cas d'incidents liés aux instruments médicaux.</a:t>
            </a:r>
            <a:endParaRPr lang="fr-CA" dirty="0">
              <a:solidFill>
                <a:schemeClr val="tx1"/>
              </a:solidFill>
            </a:endParaRPr>
          </a:p>
          <a:p>
            <a:pPr marL="265113" lvl="1" indent="0">
              <a:lnSpc>
                <a:spcPct val="100000"/>
              </a:lnSpc>
              <a:spcBef>
                <a:spcPts val="600"/>
              </a:spcBef>
              <a:spcAft>
                <a:spcPts val="600"/>
              </a:spcAft>
              <a:buSzPct val="50000"/>
              <a:buNone/>
            </a:pPr>
            <a:r>
              <a:rPr lang="en-US" sz="1000" dirty="0"/>
              <a:t>     </a:t>
            </a:r>
            <a:br>
              <a:rPr lang="en-US" sz="1400" dirty="0"/>
            </a:br>
            <a:r>
              <a:rPr lang="en-US" sz="1400" dirty="0"/>
              <a:t>*</a:t>
            </a:r>
            <a:r>
              <a:rPr lang="fr-CA" sz="1400" dirty="0"/>
              <a:t> La réglementation sur la déclaration obligatoire n'exige pas la confirmation d'une RIM grave ou d'un IIM par un médecin. </a:t>
            </a:r>
            <a:endParaRPr lang="fr-CA" sz="1400" dirty="0">
              <a:solidFill>
                <a:schemeClr val="tx1"/>
              </a:solidFill>
            </a:endParaRPr>
          </a:p>
        </p:txBody>
      </p:sp>
      <p:pic>
        <p:nvPicPr>
          <p:cNvPr id="7" name="Picture 6">
            <a:extLst>
              <a:ext uri="{FF2B5EF4-FFF2-40B4-BE49-F238E27FC236}">
                <a16:creationId xmlns:a16="http://schemas.microsoft.com/office/drawing/2014/main" id="{B2FC7D77-727A-42F7-A5DA-BC2929752F74}"/>
              </a:ext>
            </a:extLst>
          </p:cNvPr>
          <p:cNvPicPr>
            <a:picLocks noChangeAspect="1"/>
          </p:cNvPicPr>
          <p:nvPr/>
        </p:nvPicPr>
        <p:blipFill>
          <a:blip r:embed="rId3"/>
          <a:stretch>
            <a:fillRect/>
          </a:stretch>
        </p:blipFill>
        <p:spPr>
          <a:xfrm>
            <a:off x="1154763" y="1869498"/>
            <a:ext cx="9882473" cy="1335140"/>
          </a:xfrm>
          <a:prstGeom prst="rect">
            <a:avLst/>
          </a:prstGeom>
        </p:spPr>
      </p:pic>
    </p:spTree>
    <p:extLst>
      <p:ext uri="{BB962C8B-B14F-4D97-AF65-F5344CB8AC3E}">
        <p14:creationId xmlns:p14="http://schemas.microsoft.com/office/powerpoint/2010/main" val="1499094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p:txBody>
          <a:bodyPr anchor="t"/>
          <a:lstStyle/>
          <a:p>
            <a:r>
              <a:rPr lang="fr-CA"/>
              <a:t>Considérations stratégiques et opérationnelles </a:t>
            </a:r>
            <a:br>
              <a:rPr lang="fr-CA"/>
            </a:br>
            <a:r>
              <a:rPr lang="fr-CA"/>
              <a:t>relatives à l’é</a:t>
            </a:r>
            <a:r>
              <a:rPr lang="fr-CA" sz="2800"/>
              <a:t>ducation</a:t>
            </a:r>
            <a:r>
              <a:rPr lang="en-CA" sz="2800"/>
              <a:t> </a:t>
            </a:r>
          </a:p>
        </p:txBody>
      </p:sp>
      <p:sp>
        <p:nvSpPr>
          <p:cNvPr id="3" name="Content Placeholder 2">
            <a:extLst>
              <a:ext uri="{FF2B5EF4-FFF2-40B4-BE49-F238E27FC236}">
                <a16:creationId xmlns:a16="http://schemas.microsoft.com/office/drawing/2014/main" id="{26367F15-8D64-417F-B265-2263AC535DAB}"/>
              </a:ext>
            </a:extLst>
          </p:cNvPr>
          <p:cNvSpPr>
            <a:spLocks noGrp="1"/>
          </p:cNvSpPr>
          <p:nvPr>
            <p:ph idx="1"/>
          </p:nvPr>
        </p:nvSpPr>
        <p:spPr>
          <a:xfrm>
            <a:off x="838200" y="1140358"/>
            <a:ext cx="11182350" cy="5415579"/>
          </a:xfrm>
        </p:spPr>
        <p:txBody>
          <a:bodyPr vert="horz" lIns="91440" tIns="45720" rIns="91440" bIns="45720" rtlCol="0" anchor="t">
            <a:noAutofit/>
          </a:bodyPr>
          <a:lstStyle/>
          <a:p>
            <a:pPr marL="342900" indent="-342900">
              <a:lnSpc>
                <a:spcPct val="100000"/>
              </a:lnSpc>
              <a:spcBef>
                <a:spcPts val="600"/>
              </a:spcBef>
              <a:spcAft>
                <a:spcPts val="600"/>
              </a:spcAft>
            </a:pPr>
            <a:r>
              <a:rPr lang="fr-CA" b="1" kern="300" dirty="0">
                <a:latin typeface="Arial"/>
                <a:cs typeface="Arial"/>
              </a:rPr>
              <a:t>Se référer aux ressources de Santé Canada </a:t>
            </a:r>
            <a:r>
              <a:rPr lang="fr-CA" kern="300" dirty="0">
                <a:latin typeface="Arial"/>
                <a:cs typeface="Arial"/>
              </a:rPr>
              <a:t>:  </a:t>
            </a:r>
            <a:endParaRPr lang="fr-CA" kern="300" dirty="0"/>
          </a:p>
          <a:p>
            <a:pPr marL="1079500" lvl="1" indent="-360363">
              <a:lnSpc>
                <a:spcPct val="100000"/>
              </a:lnSpc>
              <a:spcBef>
                <a:spcPts val="200"/>
              </a:spcBef>
              <a:spcAft>
                <a:spcPts val="600"/>
              </a:spcAft>
              <a:buFont typeface="Courier New" panose="02070309020205020404" pitchFamily="49" charset="0"/>
              <a:buChar char="o"/>
            </a:pPr>
            <a:r>
              <a:rPr lang="fr-CA" kern="300" dirty="0">
                <a:latin typeface="Arial"/>
                <a:cs typeface="Arial"/>
                <a:hlinkClick r:id="rId3"/>
              </a:rPr>
              <a:t>Modules</a:t>
            </a:r>
            <a:r>
              <a:rPr lang="fr-CA" kern="300" dirty="0">
                <a:latin typeface="Arial"/>
                <a:cs typeface="Arial"/>
              </a:rPr>
              <a:t> – Soutien pédagogique à la déclaration obligatoire</a:t>
            </a:r>
            <a:endParaRPr lang="en-CA" kern="300" dirty="0">
              <a:latin typeface="Arial"/>
              <a:cs typeface="Arial"/>
            </a:endParaRPr>
          </a:p>
          <a:p>
            <a:pPr marL="1079500" lvl="1" indent="-360363">
              <a:lnSpc>
                <a:spcPct val="100000"/>
              </a:lnSpc>
              <a:spcBef>
                <a:spcPts val="200"/>
              </a:spcBef>
              <a:spcAft>
                <a:spcPts val="600"/>
              </a:spcAft>
              <a:buFont typeface="Courier New" panose="02070309020205020404" pitchFamily="49" charset="0"/>
              <a:buChar char="o"/>
            </a:pPr>
            <a:r>
              <a:rPr lang="fr-CA" kern="300" dirty="0">
                <a:latin typeface="Arial"/>
                <a:cs typeface="Arial"/>
                <a:hlinkClick r:id="rId4"/>
              </a:rPr>
              <a:t>Affiches</a:t>
            </a:r>
            <a:r>
              <a:rPr lang="fr-CA" kern="300" dirty="0">
                <a:latin typeface="Arial"/>
                <a:cs typeface="Arial"/>
              </a:rPr>
              <a:t> pour promouvoir la déclaration</a:t>
            </a:r>
          </a:p>
          <a:p>
            <a:pPr marL="342900" indent="-342900">
              <a:lnSpc>
                <a:spcPct val="100000"/>
              </a:lnSpc>
              <a:spcBef>
                <a:spcPts val="600"/>
              </a:spcBef>
              <a:spcAft>
                <a:spcPts val="600"/>
              </a:spcAft>
            </a:pPr>
            <a:r>
              <a:rPr lang="fr-CA" b="1" kern="300" dirty="0">
                <a:latin typeface="Arial"/>
                <a:cs typeface="Arial"/>
              </a:rPr>
              <a:t>Inclure de la formation sur la déclaration des RIM graves et des IIM dans :</a:t>
            </a:r>
          </a:p>
          <a:p>
            <a:pPr marL="1079500" lvl="1" indent="-336550">
              <a:lnSpc>
                <a:spcPct val="100000"/>
              </a:lnSpc>
              <a:spcBef>
                <a:spcPts val="200"/>
              </a:spcBef>
              <a:spcAft>
                <a:spcPts val="600"/>
              </a:spcAft>
              <a:buFont typeface="Courier New" panose="02070309020205020404" pitchFamily="49" charset="0"/>
              <a:buChar char="o"/>
            </a:pPr>
            <a:r>
              <a:rPr lang="fr-CA" kern="300" dirty="0">
                <a:latin typeface="Arial"/>
                <a:cs typeface="Arial"/>
              </a:rPr>
              <a:t>les programmes d’orientation; </a:t>
            </a:r>
            <a:endParaRPr lang="fr-CA" kern="300" dirty="0"/>
          </a:p>
          <a:p>
            <a:pPr marL="1079500" lvl="1" indent="-336550">
              <a:lnSpc>
                <a:spcPct val="100000"/>
              </a:lnSpc>
              <a:spcBef>
                <a:spcPts val="200"/>
              </a:spcBef>
              <a:spcAft>
                <a:spcPts val="600"/>
              </a:spcAft>
              <a:buFont typeface="Courier New" panose="02070309020205020404" pitchFamily="49" charset="0"/>
              <a:buChar char="o"/>
            </a:pPr>
            <a:r>
              <a:rPr lang="fr-CA" kern="300" dirty="0">
                <a:latin typeface="Arial"/>
                <a:cs typeface="Arial"/>
              </a:rPr>
              <a:t>les programmes d'enseignement et les programmes d'études des élèves</a:t>
            </a:r>
            <a:r>
              <a:rPr lang="en-CA" kern="300" dirty="0">
                <a:latin typeface="Arial"/>
                <a:cs typeface="Arial"/>
              </a:rPr>
              <a:t>; et</a:t>
            </a:r>
          </a:p>
          <a:p>
            <a:pPr marL="1079500" lvl="1" indent="-336550">
              <a:lnSpc>
                <a:spcPct val="100000"/>
              </a:lnSpc>
              <a:spcBef>
                <a:spcPts val="200"/>
              </a:spcBef>
              <a:spcAft>
                <a:spcPts val="600"/>
              </a:spcAft>
              <a:buFont typeface="Courier New" panose="02070309020205020404" pitchFamily="49" charset="0"/>
              <a:buChar char="o"/>
            </a:pPr>
            <a:r>
              <a:rPr lang="fr-CA" kern="300" dirty="0">
                <a:latin typeface="Arial"/>
                <a:cs typeface="Arial"/>
              </a:rPr>
              <a:t>les programmes de formation continue</a:t>
            </a:r>
            <a:r>
              <a:rPr lang="en-CA" kern="300" dirty="0">
                <a:latin typeface="Arial"/>
                <a:cs typeface="Arial"/>
              </a:rPr>
              <a:t>.</a:t>
            </a:r>
            <a:endParaRPr lang="en-CA" b="1" kern="300" dirty="0">
              <a:latin typeface="Arial"/>
              <a:cs typeface="Arial"/>
            </a:endParaRPr>
          </a:p>
          <a:p>
            <a:pPr marL="342900" indent="-342900">
              <a:lnSpc>
                <a:spcPct val="100000"/>
              </a:lnSpc>
              <a:spcBef>
                <a:spcPts val="600"/>
              </a:spcBef>
              <a:spcAft>
                <a:spcPts val="600"/>
              </a:spcAft>
            </a:pPr>
            <a:r>
              <a:rPr lang="fr-CA" b="1" kern="300" dirty="0">
                <a:solidFill>
                  <a:prstClr val="black"/>
                </a:solidFill>
              </a:rPr>
              <a:t>Donner aux patients et aux familles les moyens </a:t>
            </a:r>
            <a:r>
              <a:rPr lang="fr-CA" kern="300" dirty="0">
                <a:solidFill>
                  <a:prstClr val="black"/>
                </a:solidFill>
              </a:rPr>
              <a:t>de poser des questions et de participer à la surveillance de leurs traitements</a:t>
            </a:r>
            <a:r>
              <a:rPr lang="en-CA" kern="300" dirty="0"/>
              <a:t> </a:t>
            </a:r>
          </a:p>
          <a:p>
            <a:pPr marL="342900" indent="-342900">
              <a:lnSpc>
                <a:spcPct val="100000"/>
              </a:lnSpc>
              <a:spcBef>
                <a:spcPts val="600"/>
              </a:spcBef>
              <a:spcAft>
                <a:spcPts val="600"/>
              </a:spcAft>
            </a:pPr>
            <a:r>
              <a:rPr lang="fr-CA" b="1" kern="300" dirty="0">
                <a:latin typeface="Arial"/>
                <a:cs typeface="Arial"/>
              </a:rPr>
              <a:t>Partager des conseils pour reconnaître une RIM grave ou IIM </a:t>
            </a:r>
            <a:r>
              <a:rPr lang="fr-CA" kern="300" dirty="0">
                <a:latin typeface="Arial"/>
                <a:cs typeface="Arial"/>
              </a:rPr>
              <a:t>avec les fournisseurs de soins de santé</a:t>
            </a:r>
            <a:endParaRPr lang="en-CA" kern="300" dirty="0">
              <a:latin typeface="Arial"/>
              <a:cs typeface="Arial"/>
            </a:endParaRPr>
          </a:p>
          <a:p>
            <a:pPr marL="1079500" lvl="2" indent="-360363">
              <a:lnSpc>
                <a:spcPct val="100000"/>
              </a:lnSpc>
              <a:spcBef>
                <a:spcPts val="200"/>
              </a:spcBef>
              <a:spcAft>
                <a:spcPts val="600"/>
              </a:spcAft>
              <a:buSzPct val="75000"/>
              <a:buFont typeface="Courier New" panose="02070309020205020404" pitchFamily="49" charset="0"/>
              <a:buChar char="o"/>
            </a:pPr>
            <a:r>
              <a:rPr lang="fr-CA" sz="1800" kern="300" dirty="0">
                <a:solidFill>
                  <a:prstClr val="black"/>
                </a:solidFill>
                <a:latin typeface="Arial"/>
              </a:rPr>
              <a:t>Déterminer si les symptômes ressentis par le patient peuvent être dus à une RIM grave ou un IIM</a:t>
            </a:r>
            <a:endParaRPr lang="en-CA" sz="1800" kern="300" dirty="0">
              <a:solidFill>
                <a:prstClr val="black"/>
              </a:solidFill>
              <a:latin typeface="Arial"/>
            </a:endParaRPr>
          </a:p>
          <a:p>
            <a:pPr marL="342900" indent="-342900">
              <a:lnSpc>
                <a:spcPct val="100000"/>
              </a:lnSpc>
              <a:spcBef>
                <a:spcPts val="600"/>
              </a:spcBef>
              <a:spcAft>
                <a:spcPts val="600"/>
              </a:spcAft>
            </a:pPr>
            <a:r>
              <a:rPr lang="fr-CA" b="1" kern="300" dirty="0">
                <a:latin typeface="Arial"/>
                <a:cs typeface="Arial"/>
              </a:rPr>
              <a:t>Élaborer un processus </a:t>
            </a:r>
            <a:r>
              <a:rPr lang="fr-CA" kern="300" dirty="0">
                <a:latin typeface="Arial"/>
                <a:cs typeface="Arial"/>
              </a:rPr>
              <a:t>(p. ex., bulletins d'information, intranet) pour partager régulièrement au sein de l'hôpital les conclusions de Santé Canada relatives aux RIM graves et aux IIM</a:t>
            </a:r>
            <a:endParaRPr lang="en-CA" kern="300" dirty="0">
              <a:latin typeface="Arial"/>
              <a:cs typeface="Arial"/>
            </a:endParaRPr>
          </a:p>
        </p:txBody>
      </p:sp>
    </p:spTree>
    <p:extLst>
      <p:ext uri="{BB962C8B-B14F-4D97-AF65-F5344CB8AC3E}">
        <p14:creationId xmlns:p14="http://schemas.microsoft.com/office/powerpoint/2010/main" val="3614909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DFBB9F-A1E5-43D0-895C-BADFE6F28C5D}"/>
              </a:ext>
            </a:extLst>
          </p:cNvPr>
          <p:cNvSpPr>
            <a:spLocks noGrp="1"/>
          </p:cNvSpPr>
          <p:nvPr>
            <p:ph idx="1"/>
          </p:nvPr>
        </p:nvSpPr>
        <p:spPr>
          <a:xfrm>
            <a:off x="1311006" y="883993"/>
            <a:ext cx="10069417" cy="5162652"/>
          </a:xfrm>
        </p:spPr>
        <p:txBody>
          <a:bodyPr/>
          <a:lstStyle/>
          <a:p>
            <a:endParaRPr lang="en-CA" sz="3200">
              <a:solidFill>
                <a:prstClr val="black"/>
              </a:solidFill>
              <a:latin typeface="Arial" panose="020B0604020202020204" pitchFamily="34" charset="0"/>
              <a:cs typeface="+mn-cs"/>
            </a:endParaRPr>
          </a:p>
          <a:p>
            <a:endParaRPr lang="en-CA" sz="3200">
              <a:solidFill>
                <a:prstClr val="black"/>
              </a:solidFill>
              <a:latin typeface="Arial" panose="020B0604020202020204" pitchFamily="34" charset="0"/>
              <a:cs typeface="+mn-cs"/>
            </a:endParaRPr>
          </a:p>
          <a:p>
            <a:pPr algn="ctr"/>
            <a:endParaRPr lang="en-CA" sz="3200">
              <a:solidFill>
                <a:prstClr val="black"/>
              </a:solidFill>
              <a:latin typeface="Arial" panose="020B0604020202020204" pitchFamily="34" charset="0"/>
              <a:cs typeface="+mn-cs"/>
            </a:endParaRPr>
          </a:p>
          <a:p>
            <a:pPr marL="0" indent="0" algn="ctr">
              <a:buNone/>
            </a:pPr>
            <a:r>
              <a:rPr lang="fr-CA" sz="3200" b="1">
                <a:solidFill>
                  <a:srgbClr val="1B416F"/>
                </a:solidFill>
              </a:rPr>
              <a:t>Engagement commun à l’égard de</a:t>
            </a:r>
          </a:p>
          <a:p>
            <a:pPr marL="0" indent="0" algn="ctr">
              <a:buNone/>
            </a:pPr>
            <a:r>
              <a:rPr lang="fr-CA" sz="3200" b="1">
                <a:solidFill>
                  <a:srgbClr val="1B416F"/>
                </a:solidFill>
              </a:rPr>
              <a:t>l’innocuité des produits de santé</a:t>
            </a:r>
          </a:p>
        </p:txBody>
      </p:sp>
    </p:spTree>
    <p:extLst>
      <p:ext uri="{BB962C8B-B14F-4D97-AF65-F5344CB8AC3E}">
        <p14:creationId xmlns:p14="http://schemas.microsoft.com/office/powerpoint/2010/main" val="3556606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a:xfrm>
            <a:off x="435462" y="364904"/>
            <a:ext cx="10515600" cy="567289"/>
          </a:xfrm>
        </p:spPr>
        <p:txBody>
          <a:bodyPr anchor="t">
            <a:normAutofit fontScale="90000"/>
          </a:bodyPr>
          <a:lstStyle/>
          <a:p>
            <a:r>
              <a:rPr lang="fr-CA"/>
              <a:t>Engagement commun à l’égard de  l’innocuité des produits de santé</a:t>
            </a:r>
            <a:endParaRPr lang="fr-CA" sz="2800"/>
          </a:p>
        </p:txBody>
      </p:sp>
      <p:sp>
        <p:nvSpPr>
          <p:cNvPr id="3" name="Content Placeholder 2">
            <a:extLst>
              <a:ext uri="{FF2B5EF4-FFF2-40B4-BE49-F238E27FC236}">
                <a16:creationId xmlns:a16="http://schemas.microsoft.com/office/drawing/2014/main" id="{26367F15-8D64-417F-B265-2263AC535DAB}"/>
              </a:ext>
            </a:extLst>
          </p:cNvPr>
          <p:cNvSpPr>
            <a:spLocks noGrp="1"/>
          </p:cNvSpPr>
          <p:nvPr>
            <p:ph idx="1"/>
          </p:nvPr>
        </p:nvSpPr>
        <p:spPr>
          <a:xfrm>
            <a:off x="514350" y="931501"/>
            <a:ext cx="9470175" cy="5610766"/>
          </a:xfrm>
        </p:spPr>
        <p:txBody>
          <a:bodyPr>
            <a:noAutofit/>
          </a:bodyPr>
          <a:lstStyle/>
          <a:p>
            <a:pPr lvl="0" defTabSz="1244600">
              <a:lnSpc>
                <a:spcPct val="100000"/>
              </a:lnSpc>
              <a:spcBef>
                <a:spcPts val="0"/>
              </a:spcBef>
              <a:spcAft>
                <a:spcPts val="600"/>
              </a:spcAft>
              <a:buSzTx/>
              <a:buNone/>
              <a:defRPr/>
            </a:pPr>
            <a:r>
              <a:rPr lang="fr-CA" b="1"/>
              <a:t>Direction de l’hôpital</a:t>
            </a:r>
          </a:p>
          <a:p>
            <a:pPr marL="174625" lvl="0" indent="-174625" defTabSz="1244600">
              <a:lnSpc>
                <a:spcPct val="100000"/>
              </a:lnSpc>
              <a:spcBef>
                <a:spcPts val="0"/>
              </a:spcBef>
              <a:buSzTx/>
              <a:buFontTx/>
              <a:buChar char="•"/>
              <a:defRPr/>
            </a:pPr>
            <a:r>
              <a:rPr lang="fr-CA" sz="1800"/>
              <a:t>Veiller à ce que des processus soient mis en œuvre pour satisfaire aux exigences de déclaration obligatoire des RIM graves et des IIM</a:t>
            </a:r>
            <a:endParaRPr lang="en-US" sz="1800"/>
          </a:p>
          <a:p>
            <a:pPr marL="174625" lvl="0" indent="-174625" defTabSz="1244600">
              <a:lnSpc>
                <a:spcPct val="100000"/>
              </a:lnSpc>
              <a:spcBef>
                <a:spcPts val="0"/>
              </a:spcBef>
              <a:buSzTx/>
              <a:buFontTx/>
              <a:buChar char="•"/>
              <a:defRPr/>
            </a:pPr>
            <a:r>
              <a:rPr lang="fr-CA" sz="1800"/>
              <a:t>Favoriser une culture de la sécurité</a:t>
            </a:r>
            <a:r>
              <a:rPr lang="en-CA" sz="1800"/>
              <a:t> </a:t>
            </a:r>
          </a:p>
          <a:p>
            <a:pPr marL="0" lvl="0" indent="0" defTabSz="1200150">
              <a:lnSpc>
                <a:spcPct val="100000"/>
              </a:lnSpc>
              <a:spcBef>
                <a:spcPts val="900"/>
              </a:spcBef>
              <a:spcAft>
                <a:spcPts val="600"/>
              </a:spcAft>
              <a:buSzTx/>
              <a:buNone/>
              <a:defRPr/>
            </a:pPr>
            <a:r>
              <a:rPr lang="fr-CA" b="1"/>
              <a:t>Fournisseurs de soins de santé</a:t>
            </a:r>
          </a:p>
          <a:p>
            <a:pPr marL="174625" lvl="0" indent="-174625" defTabSz="1200150">
              <a:lnSpc>
                <a:spcPct val="100000"/>
              </a:lnSpc>
              <a:spcBef>
                <a:spcPts val="0"/>
              </a:spcBef>
              <a:buSzTx/>
              <a:buFontTx/>
              <a:buChar char="•"/>
              <a:defRPr/>
            </a:pPr>
            <a:r>
              <a:rPr lang="fr-CA" sz="1800"/>
              <a:t>Discuter </a:t>
            </a:r>
            <a:r>
              <a:rPr lang="fr-CA" sz="1800">
                <a:solidFill>
                  <a:srgbClr val="000000"/>
                </a:solidFill>
              </a:rPr>
              <a:t>des méfaits potentiels </a:t>
            </a:r>
            <a:r>
              <a:rPr lang="fr-CA" sz="1800"/>
              <a:t>avec les patients; identifier et consigner les RIM graves et les IIM; produire des déclarations conformément aux politiques et procédures de l'hôpital</a:t>
            </a:r>
            <a:endParaRPr lang="en-US" sz="1800"/>
          </a:p>
          <a:p>
            <a:pPr marL="174625" lvl="0" indent="-174625" defTabSz="1200150">
              <a:lnSpc>
                <a:spcPct val="100000"/>
              </a:lnSpc>
              <a:spcBef>
                <a:spcPts val="0"/>
              </a:spcBef>
              <a:buSzTx/>
              <a:buFontTx/>
              <a:buChar char="•"/>
              <a:defRPr/>
            </a:pPr>
            <a:r>
              <a:rPr lang="fr-CA" sz="1800"/>
              <a:t>Contribuer à la planification et à la mise en œuvre d'initiatives en matière de sécurité, y compris l'éducation</a:t>
            </a:r>
            <a:endParaRPr lang="en-US" sz="1800"/>
          </a:p>
          <a:p>
            <a:pPr marL="0" lvl="0" indent="0" defTabSz="1200150">
              <a:lnSpc>
                <a:spcPct val="100000"/>
              </a:lnSpc>
              <a:spcBef>
                <a:spcPts val="900"/>
              </a:spcBef>
              <a:spcAft>
                <a:spcPts val="600"/>
              </a:spcAft>
              <a:buSzTx/>
              <a:buNone/>
              <a:defRPr/>
            </a:pPr>
            <a:r>
              <a:rPr lang="fr-CA" b="1"/>
              <a:t>Patients et consommateurs</a:t>
            </a:r>
          </a:p>
          <a:p>
            <a:pPr marL="174625" lvl="1" indent="-174625" defTabSz="889000">
              <a:lnSpc>
                <a:spcPct val="100000"/>
              </a:lnSpc>
              <a:spcBef>
                <a:spcPts val="0"/>
              </a:spcBef>
              <a:buSzTx/>
              <a:buFontTx/>
              <a:buChar char="•"/>
              <a:defRPr/>
            </a:pPr>
            <a:r>
              <a:rPr lang="fr-CA"/>
              <a:t>Déclarer une RIM grave ou un IIM à un fournisseur de soins de santé, à un fabricant ou à Santé Canada avec le plus de détails possible</a:t>
            </a:r>
            <a:endParaRPr lang="en-US" b="1"/>
          </a:p>
          <a:p>
            <a:pPr marL="0" lvl="1" indent="0" defTabSz="889000">
              <a:lnSpc>
                <a:spcPct val="100000"/>
              </a:lnSpc>
              <a:spcBef>
                <a:spcPts val="900"/>
              </a:spcBef>
              <a:spcAft>
                <a:spcPts val="600"/>
              </a:spcAft>
              <a:buSzTx/>
              <a:buNone/>
              <a:defRPr/>
            </a:pPr>
            <a:r>
              <a:rPr lang="fr-CA" sz="2000" b="1"/>
              <a:t>Santé Canada</a:t>
            </a:r>
          </a:p>
          <a:p>
            <a:pPr marL="174625" lvl="1" indent="-174625" defTabSz="889000">
              <a:lnSpc>
                <a:spcPct val="100000"/>
              </a:lnSpc>
              <a:spcBef>
                <a:spcPts val="0"/>
              </a:spcBef>
              <a:spcAft>
                <a:spcPct val="15000"/>
              </a:spcAft>
              <a:buSzTx/>
              <a:buFont typeface="Arial" panose="020B0604020202020204" pitchFamily="34" charset="0"/>
              <a:buChar char="•"/>
              <a:defRPr/>
            </a:pPr>
            <a:r>
              <a:rPr lang="fr-CA">
                <a:ea typeface="Calibri" panose="020F0502020204030204" pitchFamily="34" charset="0"/>
              </a:rPr>
              <a:t>Exploiter le Programme Canada Vigilance et s'assurer que des méthodes sont en place pour recueillir et évaluer les données sur les RIM graves et les IIM</a:t>
            </a:r>
            <a:r>
              <a:rPr lang="en-CA">
                <a:ea typeface="Calibri" panose="020F0502020204030204" pitchFamily="34" charset="0"/>
              </a:rPr>
              <a:t> </a:t>
            </a:r>
          </a:p>
          <a:p>
            <a:pPr marL="174625" lvl="1" indent="-174625" defTabSz="889000">
              <a:lnSpc>
                <a:spcPct val="100000"/>
              </a:lnSpc>
              <a:spcBef>
                <a:spcPts val="0"/>
              </a:spcBef>
              <a:spcAft>
                <a:spcPct val="15000"/>
              </a:spcAft>
              <a:buSzTx/>
              <a:buFont typeface="Arial" panose="020B0604020202020204" pitchFamily="34" charset="0"/>
              <a:buChar char="•"/>
              <a:defRPr/>
            </a:pPr>
            <a:r>
              <a:rPr lang="fr-CA">
                <a:ea typeface="Calibri" panose="020F0502020204030204" pitchFamily="34" charset="0"/>
              </a:rPr>
              <a:t>Gérer les risques et communiquer l'information sur les nouveaux produits de santé aux intervenants pour leur permettre de prendre des décisions éclairées</a:t>
            </a:r>
            <a:endParaRPr lang="en-US"/>
          </a:p>
        </p:txBody>
      </p:sp>
      <p:pic>
        <p:nvPicPr>
          <p:cNvPr id="4" name="Picture 3">
            <a:extLst>
              <a:ext uri="{FF2B5EF4-FFF2-40B4-BE49-F238E27FC236}">
                <a16:creationId xmlns:a16="http://schemas.microsoft.com/office/drawing/2014/main" id="{CE1E0F09-DCA0-47ED-84E5-EDFAC9D0A157}"/>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7010" r="8522" b="3553"/>
          <a:stretch/>
        </p:blipFill>
        <p:spPr>
          <a:xfrm>
            <a:off x="9984525" y="2639387"/>
            <a:ext cx="1933074" cy="1262239"/>
          </a:xfrm>
          <a:prstGeom prst="rect">
            <a:avLst/>
          </a:prstGeom>
        </p:spPr>
      </p:pic>
      <p:pic>
        <p:nvPicPr>
          <p:cNvPr id="5" name="Picture 4">
            <a:extLst>
              <a:ext uri="{FF2B5EF4-FFF2-40B4-BE49-F238E27FC236}">
                <a16:creationId xmlns:a16="http://schemas.microsoft.com/office/drawing/2014/main" id="{9A697704-5F4A-4A82-A15B-CB0F919CD78D}"/>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11130" r="11301" b="5352"/>
          <a:stretch/>
        </p:blipFill>
        <p:spPr>
          <a:xfrm>
            <a:off x="9984525" y="4100125"/>
            <a:ext cx="1909949" cy="1262239"/>
          </a:xfrm>
          <a:prstGeom prst="rect">
            <a:avLst/>
          </a:prstGeom>
        </p:spPr>
      </p:pic>
      <p:pic>
        <p:nvPicPr>
          <p:cNvPr id="6" name="Content Placeholder 15">
            <a:extLst>
              <a:ext uri="{FF2B5EF4-FFF2-40B4-BE49-F238E27FC236}">
                <a16:creationId xmlns:a16="http://schemas.microsoft.com/office/drawing/2014/main" id="{3733C25F-0AD4-4C52-AD2C-3BA25FB0C113}"/>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l="6185" r="18156"/>
          <a:stretch/>
        </p:blipFill>
        <p:spPr>
          <a:xfrm>
            <a:off x="10317398" y="792002"/>
            <a:ext cx="1267327" cy="1637835"/>
          </a:xfrm>
          <a:prstGeom prst="rect">
            <a:avLst/>
          </a:prstGeom>
        </p:spPr>
      </p:pic>
      <p:pic>
        <p:nvPicPr>
          <p:cNvPr id="7" name="Picture 6"/>
          <p:cNvPicPr>
            <a:picLocks noChangeAspect="1"/>
          </p:cNvPicPr>
          <p:nvPr/>
        </p:nvPicPr>
        <p:blipFill>
          <a:blip r:embed="rId6"/>
          <a:stretch>
            <a:fillRect/>
          </a:stretch>
        </p:blipFill>
        <p:spPr>
          <a:xfrm>
            <a:off x="9814689" y="5770413"/>
            <a:ext cx="2249619" cy="432854"/>
          </a:xfrm>
          <a:prstGeom prst="rect">
            <a:avLst/>
          </a:prstGeom>
        </p:spPr>
      </p:pic>
    </p:spTree>
    <p:extLst>
      <p:ext uri="{BB962C8B-B14F-4D97-AF65-F5344CB8AC3E}">
        <p14:creationId xmlns:p14="http://schemas.microsoft.com/office/powerpoint/2010/main" val="3317590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259D3B2-9159-40D0-B8EA-D357F3A00D0E}"/>
              </a:ext>
            </a:extLst>
          </p:cNvPr>
          <p:cNvSpPr>
            <a:spLocks noGrp="1"/>
          </p:cNvSpPr>
          <p:nvPr>
            <p:ph type="title"/>
          </p:nvPr>
        </p:nvSpPr>
        <p:spPr/>
        <p:txBody>
          <a:bodyPr anchor="t"/>
          <a:lstStyle/>
          <a:p>
            <a:r>
              <a:rPr lang="fr-CA" sz="2800"/>
              <a:t>Culture de la sécurité</a:t>
            </a:r>
          </a:p>
        </p:txBody>
      </p:sp>
      <p:sp>
        <p:nvSpPr>
          <p:cNvPr id="6" name="Content Placeholder 5">
            <a:extLst>
              <a:ext uri="{FF2B5EF4-FFF2-40B4-BE49-F238E27FC236}">
                <a16:creationId xmlns:a16="http://schemas.microsoft.com/office/drawing/2014/main" id="{FAE9ADB1-C71F-4263-9DEA-58E66ABE5720}"/>
              </a:ext>
            </a:extLst>
          </p:cNvPr>
          <p:cNvSpPr>
            <a:spLocks noGrp="1"/>
          </p:cNvSpPr>
          <p:nvPr>
            <p:ph idx="1"/>
          </p:nvPr>
        </p:nvSpPr>
        <p:spPr>
          <a:xfrm>
            <a:off x="838200" y="1128712"/>
            <a:ext cx="10515600" cy="4618945"/>
          </a:xfrm>
        </p:spPr>
        <p:txBody>
          <a:bodyPr vert="horz" lIns="91440" tIns="45720" rIns="91440" bIns="45720" rtlCol="0" anchor="t">
            <a:normAutofit/>
          </a:bodyPr>
          <a:lstStyle/>
          <a:p>
            <a:pPr marL="0" indent="0">
              <a:lnSpc>
                <a:spcPct val="100000"/>
              </a:lnSpc>
              <a:spcBef>
                <a:spcPts val="600"/>
              </a:spcBef>
              <a:spcAft>
                <a:spcPts val="1800"/>
              </a:spcAft>
              <a:buNone/>
            </a:pPr>
            <a:r>
              <a:rPr lang="fr-CA" b="1"/>
              <a:t>Une culture de la sécurité se définit comme </a:t>
            </a:r>
            <a:r>
              <a:rPr lang="fr-CA"/>
              <a:t>étant les croyances et les valeurs sous-jacentes d'une organisation en ce qui a trait à la sécurité en tant que priorité</a:t>
            </a:r>
            <a:r>
              <a:rPr lang="en-CA">
                <a:latin typeface="Arial"/>
                <a:cs typeface="Arial"/>
              </a:rPr>
              <a:t>.</a:t>
            </a:r>
            <a:r>
              <a:rPr lang="en-CA" baseline="30000">
                <a:latin typeface="Arial"/>
                <a:cs typeface="Arial"/>
              </a:rPr>
              <a:t>1</a:t>
            </a:r>
            <a:r>
              <a:rPr lang="en-CA">
                <a:latin typeface="Arial"/>
                <a:cs typeface="Arial"/>
              </a:rPr>
              <a:t> </a:t>
            </a:r>
            <a:endParaRPr lang="en-CA">
              <a:solidFill>
                <a:schemeClr val="tx1"/>
              </a:solidFill>
            </a:endParaRPr>
          </a:p>
          <a:p>
            <a:pPr marL="0" indent="0">
              <a:lnSpc>
                <a:spcPct val="100000"/>
              </a:lnSpc>
              <a:spcBef>
                <a:spcPts val="600"/>
              </a:spcBef>
              <a:spcAft>
                <a:spcPts val="600"/>
              </a:spcAft>
              <a:buNone/>
            </a:pPr>
            <a:r>
              <a:rPr lang="fr-CA">
                <a:latin typeface="Arial"/>
                <a:cs typeface="Arial"/>
              </a:rPr>
              <a:t>Une culture de la sécurité facilite la déclaration :</a:t>
            </a:r>
          </a:p>
          <a:p>
            <a:pPr marL="342900" indent="-342900">
              <a:lnSpc>
                <a:spcPct val="100000"/>
              </a:lnSpc>
              <a:spcBef>
                <a:spcPts val="600"/>
              </a:spcBef>
              <a:spcAft>
                <a:spcPts val="600"/>
              </a:spcAft>
            </a:pPr>
            <a:r>
              <a:rPr lang="fr-CA">
                <a:latin typeface="Arial"/>
                <a:cs typeface="Arial"/>
              </a:rPr>
              <a:t>Un milieu de travail positif et encourageant qui reconnaît la valeur des efforts de déclaration et qui en reconnaît la valeur peut accroître la probabilité de déclaration.</a:t>
            </a:r>
            <a:r>
              <a:rPr lang="en-CA">
                <a:latin typeface="Arial"/>
                <a:cs typeface="Arial"/>
              </a:rPr>
              <a:t> </a:t>
            </a:r>
            <a:endParaRPr lang="en-CA">
              <a:solidFill>
                <a:schemeClr val="tx1"/>
              </a:solidFill>
            </a:endParaRPr>
          </a:p>
          <a:p>
            <a:pPr marL="342900" indent="-342900">
              <a:lnSpc>
                <a:spcPct val="100000"/>
              </a:lnSpc>
              <a:spcBef>
                <a:spcPts val="600"/>
              </a:spcBef>
              <a:spcAft>
                <a:spcPts val="600"/>
              </a:spcAft>
            </a:pPr>
            <a:r>
              <a:rPr lang="fr-CA">
                <a:latin typeface="Arial"/>
                <a:cs typeface="Arial"/>
              </a:rPr>
              <a:t>La confiance, la transparence et la communication ouverte, </a:t>
            </a:r>
            <a:r>
              <a:rPr lang="fr-CA">
                <a:solidFill>
                  <a:srgbClr val="000000"/>
                </a:solidFill>
                <a:latin typeface="Arial"/>
                <a:cs typeface="Arial"/>
              </a:rPr>
              <a:t>lorsqu'un méfait causé </a:t>
            </a:r>
            <a:r>
              <a:rPr lang="fr-CA">
                <a:latin typeface="Arial"/>
                <a:cs typeface="Arial"/>
              </a:rPr>
              <a:t>par des médicaments ou des instruments médicaux est identifié, peuvent orienter l'approche d'un fournisseur de soins de santé en matière de déclaration</a:t>
            </a:r>
            <a:r>
              <a:rPr lang="en-CA">
                <a:latin typeface="Arial"/>
                <a:cs typeface="Arial"/>
              </a:rPr>
              <a:t>.</a:t>
            </a:r>
            <a:endParaRPr lang="en-CA">
              <a:solidFill>
                <a:schemeClr val="tx1"/>
              </a:solidFill>
            </a:endParaRPr>
          </a:p>
          <a:p>
            <a:pPr marL="342900" indent="-342900">
              <a:lnSpc>
                <a:spcPct val="100000"/>
              </a:lnSpc>
              <a:spcBef>
                <a:spcPts val="600"/>
              </a:spcBef>
              <a:spcAft>
                <a:spcPts val="600"/>
              </a:spcAft>
            </a:pPr>
            <a:r>
              <a:rPr lang="fr-CA">
                <a:latin typeface="Arial"/>
                <a:cs typeface="Arial"/>
              </a:rPr>
              <a:t>Le partenariat avec les patients et les familles est un élément important d'une culture de la sécurité.</a:t>
            </a:r>
            <a:br>
              <a:rPr lang="en-CA"/>
            </a:br>
            <a:endParaRPr lang="en-CA">
              <a:solidFill>
                <a:schemeClr val="tx1"/>
              </a:solidFill>
            </a:endParaRPr>
          </a:p>
          <a:p>
            <a:pPr>
              <a:spcBef>
                <a:spcPts val="600"/>
              </a:spcBef>
              <a:spcAft>
                <a:spcPts val="600"/>
              </a:spcAft>
            </a:pPr>
            <a:endParaRPr lang="en-CA">
              <a:solidFill>
                <a:schemeClr val="tx1"/>
              </a:solidFill>
            </a:endParaRPr>
          </a:p>
        </p:txBody>
      </p:sp>
      <p:sp>
        <p:nvSpPr>
          <p:cNvPr id="9" name="Rectangle 8">
            <a:extLst>
              <a:ext uri="{FF2B5EF4-FFF2-40B4-BE49-F238E27FC236}">
                <a16:creationId xmlns:a16="http://schemas.microsoft.com/office/drawing/2014/main" id="{0D353435-CD4D-4E35-BC59-1E1C0F31041D}"/>
              </a:ext>
            </a:extLst>
          </p:cNvPr>
          <p:cNvSpPr/>
          <p:nvPr/>
        </p:nvSpPr>
        <p:spPr>
          <a:xfrm>
            <a:off x="811960" y="6085290"/>
            <a:ext cx="8975489" cy="276999"/>
          </a:xfrm>
          <a:prstGeom prst="rect">
            <a:avLst/>
          </a:prstGeom>
        </p:spPr>
        <p:txBody>
          <a:bodyPr wrap="square" anchor="t">
            <a:spAutoFit/>
          </a:bodyPr>
          <a:lstStyle/>
          <a:p>
            <a:pPr lvl="0" defTabSz="457200" eaLnBrk="0" fontAlgn="base" hangingPunct="0">
              <a:spcBef>
                <a:spcPct val="0"/>
              </a:spcBef>
              <a:spcAft>
                <a:spcPct val="0"/>
              </a:spcAft>
              <a:defRPr/>
            </a:pPr>
            <a:r>
              <a:rPr kumimoji="0" lang="en-CA" sz="1200" b="0" i="0" u="none" strike="noStrike" kern="1200" cap="none" spc="0" normalizeH="0" baseline="30000" noProof="0">
                <a:ln>
                  <a:noFill/>
                </a:ln>
                <a:solidFill>
                  <a:prstClr val="black"/>
                </a:solidFill>
                <a:effectLst/>
                <a:uLnTx/>
                <a:uFillTx/>
                <a:latin typeface="Arial"/>
                <a:ea typeface="ＭＳ Ｐゴシック"/>
                <a:cs typeface="Arial"/>
              </a:rPr>
              <a:t>1</a:t>
            </a:r>
            <a:r>
              <a:rPr kumimoji="0" lang="en-CA" sz="1200" b="0" i="0" u="none" strike="noStrike" kern="1200" cap="none" spc="0" normalizeH="0" baseline="0" noProof="0">
                <a:ln>
                  <a:noFill/>
                </a:ln>
                <a:solidFill>
                  <a:prstClr val="black"/>
                </a:solidFill>
                <a:effectLst/>
                <a:uLnTx/>
                <a:uFillTx/>
                <a:latin typeface="Arial"/>
                <a:ea typeface="ＭＳ Ｐゴシック"/>
                <a:cs typeface="Arial"/>
              </a:rPr>
              <a:t> </a:t>
            </a:r>
            <a:r>
              <a:rPr lang="fr-CA" sz="1200">
                <a:solidFill>
                  <a:prstClr val="black"/>
                </a:solidFill>
                <a:latin typeface="Arial"/>
                <a:ea typeface="ＭＳ Ｐゴシック"/>
                <a:cs typeface="Arial"/>
              </a:rPr>
              <a:t>Définition de la culture de la sécurité</a:t>
            </a:r>
            <a:r>
              <a:rPr kumimoji="0" lang="en-CA" sz="1200" b="0" i="0" u="none" strike="noStrike" kern="1200" cap="none" spc="0" normalizeH="0" baseline="0" noProof="0">
                <a:ln>
                  <a:noFill/>
                </a:ln>
                <a:solidFill>
                  <a:prstClr val="black"/>
                </a:solidFill>
                <a:effectLst/>
                <a:uLnTx/>
                <a:uFillTx/>
                <a:latin typeface="Arial"/>
                <a:ea typeface="ＭＳ Ｐゴシック"/>
                <a:cs typeface="Arial"/>
              </a:rPr>
              <a:t>. </a:t>
            </a:r>
            <a:r>
              <a:rPr kumimoji="0" lang="fr-CA" sz="1200" b="0" i="0" u="none" strike="noStrike" kern="1200" cap="none" spc="0" normalizeH="0" baseline="0">
                <a:ln>
                  <a:noFill/>
                </a:ln>
                <a:solidFill>
                  <a:prstClr val="black"/>
                </a:solidFill>
                <a:effectLst/>
                <a:uLnTx/>
                <a:uFillTx/>
                <a:latin typeface="Arial"/>
                <a:ea typeface="ＭＳ Ｐゴシック"/>
                <a:cs typeface="Arial"/>
              </a:rPr>
              <a:t>ISMP Canada, HSO, CPSI; 2019</a:t>
            </a:r>
            <a:r>
              <a:rPr kumimoji="0" lang="en-CA" sz="1200" b="0" i="0" u="none" strike="noStrike" kern="1200" cap="none" spc="0" normalizeH="0" baseline="0" noProof="0">
                <a:ln>
                  <a:noFill/>
                </a:ln>
                <a:solidFill>
                  <a:prstClr val="black"/>
                </a:solidFill>
                <a:effectLst/>
                <a:uLnTx/>
                <a:uFillTx/>
                <a:latin typeface="Arial"/>
                <a:ea typeface="ＭＳ Ｐゴシック"/>
                <a:cs typeface="Arial"/>
              </a:rPr>
              <a:t>.</a:t>
            </a:r>
          </a:p>
        </p:txBody>
      </p:sp>
    </p:spTree>
    <p:extLst>
      <p:ext uri="{BB962C8B-B14F-4D97-AF65-F5344CB8AC3E}">
        <p14:creationId xmlns:p14="http://schemas.microsoft.com/office/powerpoint/2010/main" val="576963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BDCF6964-262A-463A-AF0D-B2B73BA085D1}"/>
              </a:ext>
            </a:extLst>
          </p:cNvPr>
          <p:cNvCxnSpPr>
            <a:cxnSpLocks/>
          </p:cNvCxnSpPr>
          <p:nvPr/>
        </p:nvCxnSpPr>
        <p:spPr>
          <a:xfrm flipV="1">
            <a:off x="838200" y="3650436"/>
            <a:ext cx="9836634" cy="1"/>
          </a:xfrm>
          <a:prstGeom prst="line">
            <a:avLst/>
          </a:prstGeom>
          <a:ln>
            <a:solidFill>
              <a:srgbClr val="C00000"/>
            </a:solidFill>
          </a:ln>
        </p:spPr>
        <p:style>
          <a:lnRef idx="1">
            <a:schemeClr val="accent4"/>
          </a:lnRef>
          <a:fillRef idx="0">
            <a:schemeClr val="accent4"/>
          </a:fillRef>
          <a:effectRef idx="0">
            <a:schemeClr val="accent4"/>
          </a:effectRef>
          <a:fontRef idx="minor">
            <a:schemeClr val="tx1"/>
          </a:fontRef>
        </p:style>
      </p:cxnSp>
      <p:sp>
        <p:nvSpPr>
          <p:cNvPr id="3" name="Title 2">
            <a:extLst>
              <a:ext uri="{FF2B5EF4-FFF2-40B4-BE49-F238E27FC236}">
                <a16:creationId xmlns:a16="http://schemas.microsoft.com/office/drawing/2014/main" id="{6F122E0D-176F-4458-9A6F-E3A29B7A94D7}"/>
              </a:ext>
            </a:extLst>
          </p:cNvPr>
          <p:cNvSpPr>
            <a:spLocks noGrp="1"/>
          </p:cNvSpPr>
          <p:nvPr>
            <p:ph type="title"/>
          </p:nvPr>
        </p:nvSpPr>
        <p:spPr/>
        <p:txBody>
          <a:bodyPr anchor="t"/>
          <a:lstStyle/>
          <a:p>
            <a:r>
              <a:rPr lang="fr-CA" sz="2800"/>
              <a:t>Partenaires clés </a:t>
            </a:r>
            <a:r>
              <a:rPr lang="fr-CA"/>
              <a:t>en matière d'innocuité </a:t>
            </a:r>
            <a:br>
              <a:rPr lang="fr-CA"/>
            </a:br>
            <a:r>
              <a:rPr lang="fr-CA"/>
              <a:t>des produits de santé</a:t>
            </a:r>
            <a:endParaRPr lang="en-CA" sz="2800"/>
          </a:p>
        </p:txBody>
      </p:sp>
      <p:grpSp>
        <p:nvGrpSpPr>
          <p:cNvPr id="35" name="Group 34">
            <a:extLst>
              <a:ext uri="{FF2B5EF4-FFF2-40B4-BE49-F238E27FC236}">
                <a16:creationId xmlns:a16="http://schemas.microsoft.com/office/drawing/2014/main" id="{26D4BA8E-5E3A-4449-96B3-D35BE786DB7E}"/>
              </a:ext>
            </a:extLst>
          </p:cNvPr>
          <p:cNvGrpSpPr/>
          <p:nvPr/>
        </p:nvGrpSpPr>
        <p:grpSpPr>
          <a:xfrm>
            <a:off x="838200" y="1032112"/>
            <a:ext cx="9987442" cy="5251287"/>
            <a:chOff x="656389" y="1019414"/>
            <a:chExt cx="9987442" cy="5251287"/>
          </a:xfrm>
        </p:grpSpPr>
        <p:sp>
          <p:nvSpPr>
            <p:cNvPr id="23" name="TextBox 22">
              <a:extLst>
                <a:ext uri="{FF2B5EF4-FFF2-40B4-BE49-F238E27FC236}">
                  <a16:creationId xmlns:a16="http://schemas.microsoft.com/office/drawing/2014/main" id="{6BF0FAFB-6E46-4072-8290-AD38D7C88074}"/>
                </a:ext>
              </a:extLst>
            </p:cNvPr>
            <p:cNvSpPr txBox="1"/>
            <p:nvPr/>
          </p:nvSpPr>
          <p:spPr>
            <a:xfrm>
              <a:off x="656389" y="3209820"/>
              <a:ext cx="1863013"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2400" b="1" i="0" u="none" strike="noStrike" kern="1200" cap="none" spc="0" normalizeH="0" baseline="0">
                  <a:ln>
                    <a:noFill/>
                  </a:ln>
                  <a:solidFill>
                    <a:srgbClr val="BF110D"/>
                  </a:solidFill>
                  <a:effectLst/>
                  <a:uLnTx/>
                  <a:uFillTx/>
                  <a:latin typeface="Calibri" panose="020F0502020204030204"/>
                  <a:ea typeface="+mn-ea"/>
                  <a:cs typeface="Arial" panose="020B0604020202020204" pitchFamily="34" charset="0"/>
                </a:rPr>
                <a:t>Partenaires </a:t>
              </a:r>
              <a:r>
                <a:rPr lang="fr-CA" sz="2400" b="1">
                  <a:solidFill>
                    <a:srgbClr val="BF110D"/>
                  </a:solidFill>
                  <a:latin typeface="Calibri" panose="020F0502020204030204"/>
                  <a:cs typeface="Arial" panose="020B0604020202020204" pitchFamily="34" charset="0"/>
                </a:rPr>
                <a:t>clé</a:t>
              </a:r>
              <a:r>
                <a:rPr kumimoji="0" lang="fr-CA" sz="2400" b="1" i="0" u="none" strike="noStrike" kern="1200" cap="none" spc="0" normalizeH="0" baseline="0">
                  <a:ln>
                    <a:noFill/>
                  </a:ln>
                  <a:solidFill>
                    <a:srgbClr val="BF110D"/>
                  </a:solidFill>
                  <a:effectLst/>
                  <a:uLnTx/>
                  <a:uFillTx/>
                  <a:latin typeface="Calibri" panose="020F0502020204030204"/>
                  <a:ea typeface="+mn-ea"/>
                  <a:cs typeface="Arial" panose="020B0604020202020204" pitchFamily="34" charset="0"/>
                </a:rPr>
                <a:t>s…</a:t>
              </a:r>
            </a:p>
          </p:txBody>
        </p:sp>
        <p:sp>
          <p:nvSpPr>
            <p:cNvPr id="9" name="Freeform: Shape 8">
              <a:extLst>
                <a:ext uri="{FF2B5EF4-FFF2-40B4-BE49-F238E27FC236}">
                  <a16:creationId xmlns:a16="http://schemas.microsoft.com/office/drawing/2014/main" id="{45B682B4-00F4-45B8-BDB5-1FF712488F27}"/>
                </a:ext>
              </a:extLst>
            </p:cNvPr>
            <p:cNvSpPr/>
            <p:nvPr/>
          </p:nvSpPr>
          <p:spPr>
            <a:xfrm rot="16200000">
              <a:off x="2618578" y="2665738"/>
              <a:ext cx="1728000" cy="1944000"/>
            </a:xfrm>
            <a:custGeom>
              <a:avLst/>
              <a:gdLst>
                <a:gd name="connsiteX0" fmla="*/ 0 w 1298338"/>
                <a:gd name="connsiteY0" fmla="*/ 564777 h 1129554"/>
                <a:gd name="connsiteX1" fmla="*/ 282389 w 1298338"/>
                <a:gd name="connsiteY1" fmla="*/ 0 h 1129554"/>
                <a:gd name="connsiteX2" fmla="*/ 1015950 w 1298338"/>
                <a:gd name="connsiteY2" fmla="*/ 0 h 1129554"/>
                <a:gd name="connsiteX3" fmla="*/ 1298338 w 1298338"/>
                <a:gd name="connsiteY3" fmla="*/ 564777 h 1129554"/>
                <a:gd name="connsiteX4" fmla="*/ 1015950 w 1298338"/>
                <a:gd name="connsiteY4" fmla="*/ 1129554 h 1129554"/>
                <a:gd name="connsiteX5" fmla="*/ 282389 w 1298338"/>
                <a:gd name="connsiteY5" fmla="*/ 1129554 h 1129554"/>
                <a:gd name="connsiteX6" fmla="*/ 0 w 1298338"/>
                <a:gd name="connsiteY6" fmla="*/ 564777 h 1129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8338" h="1129554">
                  <a:moveTo>
                    <a:pt x="649169" y="0"/>
                  </a:moveTo>
                  <a:lnTo>
                    <a:pt x="1298338" y="245678"/>
                  </a:lnTo>
                  <a:lnTo>
                    <a:pt x="1298338" y="883876"/>
                  </a:lnTo>
                  <a:lnTo>
                    <a:pt x="649169" y="1129554"/>
                  </a:lnTo>
                  <a:lnTo>
                    <a:pt x="0" y="883876"/>
                  </a:lnTo>
                  <a:lnTo>
                    <a:pt x="0" y="245678"/>
                  </a:lnTo>
                  <a:lnTo>
                    <a:pt x="649169" y="0"/>
                  </a:lnTo>
                  <a:close/>
                </a:path>
              </a:pathLst>
            </a:custGeom>
            <a:ln>
              <a:noFill/>
            </a:ln>
          </p:spPr>
          <p:style>
            <a:lnRef idx="1">
              <a:schemeClr val="accent4"/>
            </a:lnRef>
            <a:fillRef idx="2">
              <a:schemeClr val="accent4"/>
            </a:fillRef>
            <a:effectRef idx="1">
              <a:schemeClr val="accent4"/>
            </a:effectRef>
            <a:fontRef idx="minor">
              <a:schemeClr val="dk1"/>
            </a:fontRef>
          </p:style>
          <p:txBody>
            <a:bodyPr spcFirstLastPara="0" vert="vert" wrap="square" lIns="36000" tIns="36000" rIns="36000" bIns="36000" numCol="1" spcCol="1270" anchor="ctr" anchorCtr="0">
              <a:noAutofit/>
            </a:bodyPr>
            <a:lstStyle/>
            <a:p>
              <a:pPr lvl="0" algn="ctr" defTabSz="400050">
                <a:lnSpc>
                  <a:spcPct val="90000"/>
                </a:lnSpc>
                <a:spcBef>
                  <a:spcPts val="600"/>
                </a:spcBef>
                <a:defRPr/>
              </a:pPr>
              <a:r>
                <a:rPr kumimoji="0" lang="fr-CA" sz="1700" b="0" i="0" u="none" strike="noStrike" kern="1200" cap="none" spc="0" normalizeH="0" baseline="0" noProof="0">
                  <a:ln>
                    <a:noFill/>
                  </a:ln>
                  <a:solidFill>
                    <a:prstClr val="black"/>
                  </a:solidFill>
                  <a:effectLst/>
                  <a:uLnTx/>
                  <a:uFillTx/>
                  <a:latin typeface="Calibri" panose="020F0502020204030204"/>
                </a:rPr>
                <a:t>Gouvernements</a:t>
              </a:r>
              <a:r>
                <a:rPr lang="fr-CA" sz="1700">
                  <a:solidFill>
                    <a:prstClr val="black"/>
                  </a:solidFill>
                </a:rPr>
                <a:t> fédéral et provinciaux</a:t>
              </a:r>
              <a:endParaRPr kumimoji="0" lang="fr-CA" sz="1700" b="0" i="0" u="none" strike="noStrike" kern="1200" cap="none" spc="0" normalizeH="0" baseline="0" noProof="0">
                <a:ln>
                  <a:noFill/>
                </a:ln>
                <a:solidFill>
                  <a:prstClr val="black"/>
                </a:solidFill>
                <a:effectLst/>
                <a:uLnTx/>
                <a:uFillTx/>
                <a:latin typeface="Calibri" panose="020F0502020204030204"/>
              </a:endParaRPr>
            </a:p>
          </p:txBody>
        </p:sp>
        <p:sp>
          <p:nvSpPr>
            <p:cNvPr id="11" name="Freeform: Shape 10">
              <a:extLst>
                <a:ext uri="{FF2B5EF4-FFF2-40B4-BE49-F238E27FC236}">
                  <a16:creationId xmlns:a16="http://schemas.microsoft.com/office/drawing/2014/main" id="{CB91660E-4B81-417B-9DDF-E33186FA9715}"/>
                </a:ext>
              </a:extLst>
            </p:cNvPr>
            <p:cNvSpPr/>
            <p:nvPr/>
          </p:nvSpPr>
          <p:spPr>
            <a:xfrm rot="16200000">
              <a:off x="7273755" y="3567198"/>
              <a:ext cx="1728000" cy="1944000"/>
            </a:xfrm>
            <a:custGeom>
              <a:avLst/>
              <a:gdLst>
                <a:gd name="connsiteX0" fmla="*/ 0 w 1298338"/>
                <a:gd name="connsiteY0" fmla="*/ 564777 h 1129554"/>
                <a:gd name="connsiteX1" fmla="*/ 282389 w 1298338"/>
                <a:gd name="connsiteY1" fmla="*/ 0 h 1129554"/>
                <a:gd name="connsiteX2" fmla="*/ 1015950 w 1298338"/>
                <a:gd name="connsiteY2" fmla="*/ 0 h 1129554"/>
                <a:gd name="connsiteX3" fmla="*/ 1298338 w 1298338"/>
                <a:gd name="connsiteY3" fmla="*/ 564777 h 1129554"/>
                <a:gd name="connsiteX4" fmla="*/ 1015950 w 1298338"/>
                <a:gd name="connsiteY4" fmla="*/ 1129554 h 1129554"/>
                <a:gd name="connsiteX5" fmla="*/ 282389 w 1298338"/>
                <a:gd name="connsiteY5" fmla="*/ 1129554 h 1129554"/>
                <a:gd name="connsiteX6" fmla="*/ 0 w 1298338"/>
                <a:gd name="connsiteY6" fmla="*/ 564777 h 1129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8338" h="1129554">
                  <a:moveTo>
                    <a:pt x="649169" y="0"/>
                  </a:moveTo>
                  <a:lnTo>
                    <a:pt x="1298338" y="245678"/>
                  </a:lnTo>
                  <a:lnTo>
                    <a:pt x="1298338" y="883876"/>
                  </a:lnTo>
                  <a:lnTo>
                    <a:pt x="649169" y="1129554"/>
                  </a:lnTo>
                  <a:lnTo>
                    <a:pt x="0" y="883876"/>
                  </a:lnTo>
                  <a:lnTo>
                    <a:pt x="0" y="245678"/>
                  </a:lnTo>
                  <a:lnTo>
                    <a:pt x="649169" y="0"/>
                  </a:lnTo>
                  <a:close/>
                </a:path>
              </a:pathLst>
            </a:custGeom>
            <a:solidFill>
              <a:srgbClr val="FF0000"/>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vert" wrap="square" lIns="36000" tIns="36000" rIns="36000" bIns="36000" numCol="1" spcCol="1270" anchor="ctr" anchorCtr="0">
              <a:noAutofit/>
            </a:bodyPr>
            <a:lstStyle/>
            <a:p>
              <a:pPr marL="0" marR="0" lvl="0" indent="0" algn="ctr" defTabSz="977900" rtl="0" eaLnBrk="1" fontAlgn="auto" latinLnBrk="0" hangingPunct="1">
                <a:lnSpc>
                  <a:spcPct val="90000"/>
                </a:lnSpc>
                <a:spcBef>
                  <a:spcPts val="600"/>
                </a:spcBef>
                <a:spcAft>
                  <a:spcPts val="0"/>
                </a:spcAft>
                <a:buClrTx/>
                <a:buSzTx/>
                <a:buFontTx/>
                <a:buNone/>
                <a:tabLst/>
                <a:defRPr/>
              </a:pPr>
              <a:r>
                <a:rPr kumimoji="0" lang="fr-CA" sz="1700" b="0" i="0" u="none" strike="noStrike" kern="1200" cap="none" spc="0" normalizeH="0" baseline="0">
                  <a:ln>
                    <a:noFill/>
                  </a:ln>
                  <a:solidFill>
                    <a:prstClr val="white"/>
                  </a:solidFill>
                  <a:effectLst/>
                  <a:uLnTx/>
                  <a:uFillTx/>
                  <a:latin typeface="Calibri" panose="020F0502020204030204"/>
                  <a:ea typeface="+mn-ea"/>
                  <a:cs typeface="+mn-cs"/>
                </a:rPr>
                <a:t>Médias</a:t>
              </a:r>
            </a:p>
          </p:txBody>
        </p:sp>
        <p:sp>
          <p:nvSpPr>
            <p:cNvPr id="12" name="Freeform: Shape 11">
              <a:extLst>
                <a:ext uri="{FF2B5EF4-FFF2-40B4-BE49-F238E27FC236}">
                  <a16:creationId xmlns:a16="http://schemas.microsoft.com/office/drawing/2014/main" id="{C7F58F33-9468-4B77-A811-5AB0B761BD91}"/>
                </a:ext>
              </a:extLst>
            </p:cNvPr>
            <p:cNvSpPr/>
            <p:nvPr/>
          </p:nvSpPr>
          <p:spPr>
            <a:xfrm rot="16200000">
              <a:off x="4177920" y="3571000"/>
              <a:ext cx="1727400" cy="1944000"/>
            </a:xfrm>
            <a:custGeom>
              <a:avLst/>
              <a:gdLst>
                <a:gd name="connsiteX0" fmla="*/ 0 w 1298338"/>
                <a:gd name="connsiteY0" fmla="*/ 564777 h 1129554"/>
                <a:gd name="connsiteX1" fmla="*/ 282389 w 1298338"/>
                <a:gd name="connsiteY1" fmla="*/ 0 h 1129554"/>
                <a:gd name="connsiteX2" fmla="*/ 1015950 w 1298338"/>
                <a:gd name="connsiteY2" fmla="*/ 0 h 1129554"/>
                <a:gd name="connsiteX3" fmla="*/ 1298338 w 1298338"/>
                <a:gd name="connsiteY3" fmla="*/ 564777 h 1129554"/>
                <a:gd name="connsiteX4" fmla="*/ 1015950 w 1298338"/>
                <a:gd name="connsiteY4" fmla="*/ 1129554 h 1129554"/>
                <a:gd name="connsiteX5" fmla="*/ 282389 w 1298338"/>
                <a:gd name="connsiteY5" fmla="*/ 1129554 h 1129554"/>
                <a:gd name="connsiteX6" fmla="*/ 0 w 1298338"/>
                <a:gd name="connsiteY6" fmla="*/ 564777 h 1129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8338" h="1129554">
                  <a:moveTo>
                    <a:pt x="649169" y="0"/>
                  </a:moveTo>
                  <a:lnTo>
                    <a:pt x="1298338" y="245678"/>
                  </a:lnTo>
                  <a:lnTo>
                    <a:pt x="1298338" y="883876"/>
                  </a:lnTo>
                  <a:lnTo>
                    <a:pt x="649169" y="1129554"/>
                  </a:lnTo>
                  <a:lnTo>
                    <a:pt x="0" y="883876"/>
                  </a:lnTo>
                  <a:lnTo>
                    <a:pt x="0" y="245678"/>
                  </a:lnTo>
                  <a:lnTo>
                    <a:pt x="649169" y="0"/>
                  </a:lnTo>
                  <a:close/>
                </a:path>
              </a:pathLst>
            </a:custGeom>
            <a:solidFill>
              <a:srgbClr val="2C950F"/>
            </a:solidFill>
            <a:ln>
              <a:noFill/>
            </a:ln>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spcFirstLastPara="0" vert="vert" wrap="square" lIns="36000" tIns="36000" rIns="36000" bIns="36000" numCol="1" spcCol="1270" anchor="ctr" anchorCtr="0">
              <a:noAutofit/>
            </a:bodyPr>
            <a:lstStyle/>
            <a:p>
              <a:pPr marL="0" marR="0" lvl="0" indent="0" algn="ctr" defTabSz="400050" rtl="0" eaLnBrk="1" fontAlgn="auto" latinLnBrk="0" hangingPunct="1">
                <a:lnSpc>
                  <a:spcPct val="90000"/>
                </a:lnSpc>
                <a:spcBef>
                  <a:spcPts val="600"/>
                </a:spcBef>
                <a:spcAft>
                  <a:spcPts val="0"/>
                </a:spcAft>
                <a:buClrTx/>
                <a:buSzTx/>
                <a:buFontTx/>
                <a:buNone/>
                <a:tabLst/>
                <a:defRPr/>
              </a:pPr>
              <a:r>
                <a:rPr kumimoji="0" lang="fr-CA" sz="1700" b="0" i="0" u="none" strike="noStrike" kern="1200" cap="none" spc="0" normalizeH="0" baseline="0">
                  <a:ln>
                    <a:noFill/>
                  </a:ln>
                  <a:solidFill>
                    <a:prstClr val="white"/>
                  </a:solidFill>
                  <a:effectLst/>
                  <a:uLnTx/>
                  <a:uFillTx/>
                  <a:latin typeface="Calibri" panose="020F0502020204030204"/>
                  <a:ea typeface="+mn-ea"/>
                  <a:cs typeface="+mn-cs"/>
                </a:rPr>
                <a:t>Fournisseurs de </a:t>
              </a:r>
            </a:p>
            <a:p>
              <a:pPr marL="0" marR="0" lvl="0" indent="0" algn="ctr" defTabSz="400050" rtl="0" eaLnBrk="1" fontAlgn="auto" latinLnBrk="0" hangingPunct="1">
                <a:lnSpc>
                  <a:spcPct val="90000"/>
                </a:lnSpc>
                <a:spcBef>
                  <a:spcPts val="600"/>
                </a:spcBef>
                <a:spcAft>
                  <a:spcPts val="0"/>
                </a:spcAft>
                <a:buClrTx/>
                <a:buSzTx/>
                <a:buFontTx/>
                <a:buNone/>
                <a:tabLst/>
                <a:defRPr/>
              </a:pPr>
              <a:r>
                <a:rPr kumimoji="0" lang="fr-CA" sz="1700" b="0" i="0" u="none" strike="noStrike" kern="1200" cap="none" spc="0" normalizeH="0" baseline="0">
                  <a:ln>
                    <a:noFill/>
                  </a:ln>
                  <a:solidFill>
                    <a:prstClr val="white"/>
                  </a:solidFill>
                  <a:effectLst/>
                  <a:uLnTx/>
                  <a:uFillTx/>
                  <a:latin typeface="Calibri" panose="020F0502020204030204"/>
                  <a:ea typeface="+mn-ea"/>
                  <a:cs typeface="+mn-cs"/>
                </a:rPr>
                <a:t>soins de santé</a:t>
              </a:r>
              <a:endParaRPr kumimoji="0" lang="fr-CA" sz="1700" b="0" i="0" u="none" strike="sngStrike" kern="1200" cap="none" spc="0" normalizeH="0" baseline="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A9BFCB4F-17FF-4F54-957C-290ED494583A}"/>
                </a:ext>
              </a:extLst>
            </p:cNvPr>
            <p:cNvSpPr/>
            <p:nvPr/>
          </p:nvSpPr>
          <p:spPr>
            <a:xfrm rot="16200000">
              <a:off x="7264028" y="1769936"/>
              <a:ext cx="1728000" cy="1944000"/>
            </a:xfrm>
            <a:custGeom>
              <a:avLst/>
              <a:gdLst>
                <a:gd name="connsiteX0" fmla="*/ 0 w 1298338"/>
                <a:gd name="connsiteY0" fmla="*/ 564777 h 1129554"/>
                <a:gd name="connsiteX1" fmla="*/ 282389 w 1298338"/>
                <a:gd name="connsiteY1" fmla="*/ 0 h 1129554"/>
                <a:gd name="connsiteX2" fmla="*/ 1015950 w 1298338"/>
                <a:gd name="connsiteY2" fmla="*/ 0 h 1129554"/>
                <a:gd name="connsiteX3" fmla="*/ 1298338 w 1298338"/>
                <a:gd name="connsiteY3" fmla="*/ 564777 h 1129554"/>
                <a:gd name="connsiteX4" fmla="*/ 1015950 w 1298338"/>
                <a:gd name="connsiteY4" fmla="*/ 1129554 h 1129554"/>
                <a:gd name="connsiteX5" fmla="*/ 282389 w 1298338"/>
                <a:gd name="connsiteY5" fmla="*/ 1129554 h 1129554"/>
                <a:gd name="connsiteX6" fmla="*/ 0 w 1298338"/>
                <a:gd name="connsiteY6" fmla="*/ 564777 h 1129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8338" h="1129554">
                  <a:moveTo>
                    <a:pt x="649169" y="0"/>
                  </a:moveTo>
                  <a:lnTo>
                    <a:pt x="1298338" y="245678"/>
                  </a:lnTo>
                  <a:lnTo>
                    <a:pt x="1298338" y="883876"/>
                  </a:lnTo>
                  <a:lnTo>
                    <a:pt x="649169" y="1129554"/>
                  </a:lnTo>
                  <a:lnTo>
                    <a:pt x="0" y="883876"/>
                  </a:lnTo>
                  <a:lnTo>
                    <a:pt x="0" y="245678"/>
                  </a:lnTo>
                  <a:lnTo>
                    <a:pt x="649169" y="0"/>
                  </a:lnTo>
                  <a:close/>
                </a:path>
              </a:pathLst>
            </a:custGeom>
            <a:ln>
              <a:noFill/>
            </a:ln>
          </p:spPr>
          <p:style>
            <a:lnRef idx="1">
              <a:schemeClr val="accent6"/>
            </a:lnRef>
            <a:fillRef idx="2">
              <a:schemeClr val="accent6"/>
            </a:fillRef>
            <a:effectRef idx="1">
              <a:schemeClr val="accent6"/>
            </a:effectRef>
            <a:fontRef idx="minor">
              <a:schemeClr val="dk1"/>
            </a:fontRef>
          </p:style>
          <p:txBody>
            <a:bodyPr spcFirstLastPara="0" vert="vert" wrap="square" lIns="36000" tIns="36000" rIns="36000" bIns="36000" numCol="1" spcCol="1270" anchor="ctr" anchorCtr="0">
              <a:noAutofit/>
            </a:bodyPr>
            <a:lstStyle/>
            <a:p>
              <a:pPr marL="0" marR="0" lvl="0" indent="0" algn="ctr" defTabSz="444500" rtl="0" eaLnBrk="1" fontAlgn="auto" latinLnBrk="0" hangingPunct="1">
                <a:lnSpc>
                  <a:spcPct val="90000"/>
                </a:lnSpc>
                <a:spcBef>
                  <a:spcPts val="600"/>
                </a:spcBef>
                <a:spcAft>
                  <a:spcPts val="0"/>
                </a:spcAft>
                <a:buClrTx/>
                <a:buSzTx/>
                <a:buFontTx/>
                <a:buNone/>
                <a:tabLst/>
                <a:defRPr/>
              </a:pPr>
              <a:r>
                <a:rPr lang="fr-CA" sz="1700">
                  <a:solidFill>
                    <a:prstClr val="black"/>
                  </a:solidFill>
                  <a:latin typeface="Calibri" panose="020F0502020204030204"/>
                </a:rPr>
                <a:t>Fabricants de</a:t>
              </a:r>
              <a:r>
                <a:rPr kumimoji="0" lang="fr-CA" sz="1700" b="0" i="0" u="none" strike="noStrike" kern="1200" cap="none" spc="0" normalizeH="0" baseline="0" noProof="0">
                  <a:ln>
                    <a:noFill/>
                  </a:ln>
                  <a:solidFill>
                    <a:prstClr val="black"/>
                  </a:solidFill>
                  <a:effectLst/>
                  <a:uLnTx/>
                  <a:uFillTx/>
                  <a:latin typeface="Calibri" panose="020F0502020204030204"/>
                </a:rPr>
                <a:t> </a:t>
              </a:r>
              <a:br>
                <a:rPr kumimoji="0" lang="fr-CA" sz="1700" b="0" i="0" u="none" strike="noStrike" kern="1200" cap="none" spc="0" normalizeH="0" baseline="0" noProof="0">
                  <a:ln>
                    <a:noFill/>
                  </a:ln>
                  <a:solidFill>
                    <a:prstClr val="black"/>
                  </a:solidFill>
                  <a:effectLst/>
                  <a:uLnTx/>
                  <a:uFillTx/>
                  <a:latin typeface="Calibri" panose="020F0502020204030204"/>
                </a:rPr>
              </a:br>
              <a:r>
                <a:rPr lang="fr-CA" sz="1700">
                  <a:solidFill>
                    <a:prstClr val="black"/>
                  </a:solidFill>
                  <a:latin typeface="Calibri" panose="020F0502020204030204"/>
                </a:rPr>
                <a:t>p</a:t>
              </a:r>
              <a:r>
                <a:rPr kumimoji="0" lang="fr-CA" sz="1700" b="0" i="0" u="none" strike="noStrike" kern="1200" cap="none" spc="0" normalizeH="0" baseline="0" noProof="0" err="1">
                  <a:ln>
                    <a:noFill/>
                  </a:ln>
                  <a:solidFill>
                    <a:prstClr val="black"/>
                  </a:solidFill>
                  <a:effectLst/>
                  <a:uLnTx/>
                  <a:uFillTx/>
                  <a:latin typeface="Calibri" panose="020F0502020204030204"/>
                </a:rPr>
                <a:t>roduits</a:t>
              </a:r>
              <a:r>
                <a:rPr kumimoji="0" lang="fr-CA" sz="1700" b="0" i="0" u="none" strike="noStrike" kern="1200" cap="none" spc="0" normalizeH="0" baseline="0" noProof="0">
                  <a:ln>
                    <a:noFill/>
                  </a:ln>
                  <a:solidFill>
                    <a:prstClr val="black"/>
                  </a:solidFill>
                  <a:effectLst/>
                  <a:uLnTx/>
                  <a:uFillTx/>
                  <a:latin typeface="Calibri" panose="020F0502020204030204"/>
                </a:rPr>
                <a:t> de santé</a:t>
              </a:r>
            </a:p>
          </p:txBody>
        </p:sp>
        <p:sp>
          <p:nvSpPr>
            <p:cNvPr id="15" name="Freeform: Shape 14">
              <a:extLst>
                <a:ext uri="{FF2B5EF4-FFF2-40B4-BE49-F238E27FC236}">
                  <a16:creationId xmlns:a16="http://schemas.microsoft.com/office/drawing/2014/main" id="{2B2FA2BE-8DA8-449D-B2B2-BA613314CB89}"/>
                </a:ext>
              </a:extLst>
            </p:cNvPr>
            <p:cNvSpPr/>
            <p:nvPr/>
          </p:nvSpPr>
          <p:spPr>
            <a:xfrm rot="16200000">
              <a:off x="4178470" y="1771352"/>
              <a:ext cx="1726300" cy="1944000"/>
            </a:xfrm>
            <a:custGeom>
              <a:avLst/>
              <a:gdLst>
                <a:gd name="connsiteX0" fmla="*/ 0 w 1298338"/>
                <a:gd name="connsiteY0" fmla="*/ 564777 h 1129554"/>
                <a:gd name="connsiteX1" fmla="*/ 282389 w 1298338"/>
                <a:gd name="connsiteY1" fmla="*/ 0 h 1129554"/>
                <a:gd name="connsiteX2" fmla="*/ 1015950 w 1298338"/>
                <a:gd name="connsiteY2" fmla="*/ 0 h 1129554"/>
                <a:gd name="connsiteX3" fmla="*/ 1298338 w 1298338"/>
                <a:gd name="connsiteY3" fmla="*/ 564777 h 1129554"/>
                <a:gd name="connsiteX4" fmla="*/ 1015950 w 1298338"/>
                <a:gd name="connsiteY4" fmla="*/ 1129554 h 1129554"/>
                <a:gd name="connsiteX5" fmla="*/ 282389 w 1298338"/>
                <a:gd name="connsiteY5" fmla="*/ 1129554 h 1129554"/>
                <a:gd name="connsiteX6" fmla="*/ 0 w 1298338"/>
                <a:gd name="connsiteY6" fmla="*/ 564777 h 1129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8338" h="1129554">
                  <a:moveTo>
                    <a:pt x="649169" y="0"/>
                  </a:moveTo>
                  <a:lnTo>
                    <a:pt x="1298338" y="245678"/>
                  </a:lnTo>
                  <a:lnTo>
                    <a:pt x="1298338" y="883876"/>
                  </a:lnTo>
                  <a:lnTo>
                    <a:pt x="649169" y="1129554"/>
                  </a:lnTo>
                  <a:lnTo>
                    <a:pt x="0" y="883876"/>
                  </a:lnTo>
                  <a:lnTo>
                    <a:pt x="0" y="245678"/>
                  </a:lnTo>
                  <a:lnTo>
                    <a:pt x="649169" y="0"/>
                  </a:lnTo>
                  <a:close/>
                </a:path>
              </a:pathLst>
            </a:custGeom>
            <a:solidFill>
              <a:srgbClr val="EF6611"/>
            </a:solidFill>
            <a:ln>
              <a:no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vert" wrap="square" lIns="36000" tIns="36000" rIns="36000" bIns="36000" numCol="1" spcCol="1270" anchor="ctr" anchorCtr="0">
              <a:noAutofit/>
            </a:bodyPr>
            <a:lstStyle/>
            <a:p>
              <a:pPr marL="0" marR="0" lvl="0" indent="0" algn="ctr" defTabSz="400050" rtl="0" eaLnBrk="1" fontAlgn="auto" latinLnBrk="0" hangingPunct="1">
                <a:lnSpc>
                  <a:spcPct val="90000"/>
                </a:lnSpc>
                <a:spcBef>
                  <a:spcPts val="600"/>
                </a:spcBef>
                <a:spcAft>
                  <a:spcPts val="0"/>
                </a:spcAft>
                <a:buClrTx/>
                <a:buSzTx/>
                <a:buFontTx/>
                <a:buNone/>
                <a:tabLst/>
                <a:defRPr/>
              </a:pPr>
              <a:r>
                <a:rPr kumimoji="0" lang="fr-CA" sz="1700" b="0" i="0" u="none" strike="noStrike" kern="1200" cap="none" spc="0" normalizeH="0" baseline="0" noProof="0">
                  <a:ln>
                    <a:noFill/>
                  </a:ln>
                  <a:solidFill>
                    <a:prstClr val="white"/>
                  </a:solidFill>
                  <a:effectLst/>
                  <a:uLnTx/>
                  <a:uFillTx/>
                  <a:latin typeface="Calibri" panose="020F0502020204030204"/>
                </a:rPr>
                <a:t>Patients </a:t>
              </a:r>
              <a:r>
                <a:rPr lang="fr-CA" sz="1700">
                  <a:solidFill>
                    <a:prstClr val="white"/>
                  </a:solidFill>
                  <a:latin typeface="Calibri" panose="020F0502020204030204"/>
                </a:rPr>
                <a:t>et</a:t>
              </a:r>
              <a:r>
                <a:rPr kumimoji="0" lang="fr-CA" sz="1700" b="0" i="0" u="none" strike="noStrike" kern="1200" cap="none" spc="0" normalizeH="0" baseline="0" noProof="0">
                  <a:ln>
                    <a:noFill/>
                  </a:ln>
                  <a:solidFill>
                    <a:prstClr val="white"/>
                  </a:solidFill>
                  <a:effectLst/>
                  <a:uLnTx/>
                  <a:uFillTx/>
                  <a:latin typeface="Calibri" panose="020F0502020204030204"/>
                </a:rPr>
                <a:t> </a:t>
              </a:r>
              <a:br>
                <a:rPr kumimoji="0" lang="fr-CA" sz="1700" b="0" i="0" u="none" strike="noStrike" kern="1200" cap="none" spc="0" normalizeH="0" baseline="0" noProof="0">
                  <a:ln>
                    <a:noFill/>
                  </a:ln>
                  <a:solidFill>
                    <a:prstClr val="white"/>
                  </a:solidFill>
                  <a:effectLst/>
                  <a:uLnTx/>
                  <a:uFillTx/>
                  <a:latin typeface="Calibri" panose="020F0502020204030204"/>
                </a:rPr>
              </a:br>
              <a:r>
                <a:rPr kumimoji="0" lang="fr-CA" sz="1700" b="0" i="0" u="none" strike="noStrike" kern="1200" cap="none" spc="0" normalizeH="0" baseline="0" noProof="0">
                  <a:ln>
                    <a:noFill/>
                  </a:ln>
                  <a:solidFill>
                    <a:prstClr val="white"/>
                  </a:solidFill>
                  <a:effectLst/>
                  <a:uLnTx/>
                  <a:uFillTx/>
                  <a:latin typeface="Calibri" panose="020F0502020204030204"/>
                </a:rPr>
                <a:t>consommateurs</a:t>
              </a:r>
            </a:p>
          </p:txBody>
        </p:sp>
        <p:sp>
          <p:nvSpPr>
            <p:cNvPr id="17" name="Freeform: Shape 16">
              <a:extLst>
                <a:ext uri="{FF2B5EF4-FFF2-40B4-BE49-F238E27FC236}">
                  <a16:creationId xmlns:a16="http://schemas.microsoft.com/office/drawing/2014/main" id="{3D305713-66F8-44CA-A0D0-7C4BEED6B635}"/>
                </a:ext>
              </a:extLst>
            </p:cNvPr>
            <p:cNvSpPr/>
            <p:nvPr/>
          </p:nvSpPr>
          <p:spPr>
            <a:xfrm rot="16200000">
              <a:off x="5713991" y="911414"/>
              <a:ext cx="1728000" cy="1944000"/>
            </a:xfrm>
            <a:custGeom>
              <a:avLst/>
              <a:gdLst>
                <a:gd name="connsiteX0" fmla="*/ 0 w 1298338"/>
                <a:gd name="connsiteY0" fmla="*/ 564777 h 1129554"/>
                <a:gd name="connsiteX1" fmla="*/ 282389 w 1298338"/>
                <a:gd name="connsiteY1" fmla="*/ 0 h 1129554"/>
                <a:gd name="connsiteX2" fmla="*/ 1015950 w 1298338"/>
                <a:gd name="connsiteY2" fmla="*/ 0 h 1129554"/>
                <a:gd name="connsiteX3" fmla="*/ 1298338 w 1298338"/>
                <a:gd name="connsiteY3" fmla="*/ 564777 h 1129554"/>
                <a:gd name="connsiteX4" fmla="*/ 1015950 w 1298338"/>
                <a:gd name="connsiteY4" fmla="*/ 1129554 h 1129554"/>
                <a:gd name="connsiteX5" fmla="*/ 282389 w 1298338"/>
                <a:gd name="connsiteY5" fmla="*/ 1129554 h 1129554"/>
                <a:gd name="connsiteX6" fmla="*/ 0 w 1298338"/>
                <a:gd name="connsiteY6" fmla="*/ 564777 h 1129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8338" h="1129554">
                  <a:moveTo>
                    <a:pt x="649169" y="0"/>
                  </a:moveTo>
                  <a:lnTo>
                    <a:pt x="1298338" y="245678"/>
                  </a:lnTo>
                  <a:lnTo>
                    <a:pt x="1298338" y="883876"/>
                  </a:lnTo>
                  <a:lnTo>
                    <a:pt x="649169" y="1129554"/>
                  </a:lnTo>
                  <a:lnTo>
                    <a:pt x="0" y="883876"/>
                  </a:lnTo>
                  <a:lnTo>
                    <a:pt x="0" y="245678"/>
                  </a:lnTo>
                  <a:lnTo>
                    <a:pt x="649169" y="0"/>
                  </a:lnTo>
                  <a:close/>
                </a:path>
              </a:pathLst>
            </a:custGeom>
            <a:solidFill>
              <a:srgbClr val="DAE452"/>
            </a:solidFill>
            <a:ln>
              <a:no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vert" wrap="square" lIns="36000" tIns="36000" rIns="36000" bIns="36000" numCol="1" spcCol="1270" anchor="ctr" anchorCtr="0">
              <a:noAutofit/>
            </a:bodyPr>
            <a:lstStyle/>
            <a:p>
              <a:pPr marL="0" marR="0" lvl="0" indent="0" algn="ctr" defTabSz="355600" rtl="0" eaLnBrk="1" fontAlgn="auto" latinLnBrk="0" hangingPunct="1">
                <a:lnSpc>
                  <a:spcPct val="90000"/>
                </a:lnSpc>
                <a:spcBef>
                  <a:spcPts val="600"/>
                </a:spcBef>
                <a:spcAft>
                  <a:spcPts val="0"/>
                </a:spcAft>
                <a:buClrTx/>
                <a:buSzTx/>
                <a:buFontTx/>
                <a:buNone/>
                <a:tabLst/>
                <a:defRPr/>
              </a:pPr>
              <a:r>
                <a:rPr kumimoji="0" lang="fr-CA" sz="1700" b="0" i="0" u="none" strike="noStrike" kern="1200" cap="none" spc="0" normalizeH="0" baseline="0">
                  <a:ln>
                    <a:noFill/>
                  </a:ln>
                  <a:solidFill>
                    <a:prstClr val="black"/>
                  </a:solidFill>
                  <a:effectLst/>
                  <a:uLnTx/>
                  <a:uFillTx/>
                  <a:latin typeface="Calibri" panose="020F0502020204030204"/>
                  <a:ea typeface="+mn-ea"/>
                  <a:cs typeface="+mn-cs"/>
                </a:rPr>
                <a:t>Organismes de </a:t>
              </a:r>
              <a:br>
                <a:rPr kumimoji="0" lang="fr-CA" sz="1700" b="0" i="0" u="none" strike="noStrike" kern="1200" cap="none" spc="0" normalizeH="0" baseline="0">
                  <a:ln>
                    <a:noFill/>
                  </a:ln>
                  <a:solidFill>
                    <a:prstClr val="black"/>
                  </a:solidFill>
                  <a:effectLst/>
                  <a:uLnTx/>
                  <a:uFillTx/>
                  <a:latin typeface="Calibri" panose="020F0502020204030204"/>
                  <a:ea typeface="+mn-ea"/>
                  <a:cs typeface="+mn-cs"/>
                </a:rPr>
              </a:br>
              <a:r>
                <a:rPr kumimoji="0" lang="fr-CA" sz="1700" b="0" i="0" u="none" strike="noStrike" kern="1200" cap="none" spc="0" normalizeH="0" baseline="0">
                  <a:ln>
                    <a:noFill/>
                  </a:ln>
                  <a:solidFill>
                    <a:prstClr val="black"/>
                  </a:solidFill>
                  <a:effectLst/>
                  <a:uLnTx/>
                  <a:uFillTx/>
                  <a:latin typeface="Calibri" panose="020F0502020204030204"/>
                  <a:ea typeface="+mn-ea"/>
                  <a:cs typeface="+mn-cs"/>
                </a:rPr>
                <a:t>soins de santé</a:t>
              </a:r>
            </a:p>
          </p:txBody>
        </p:sp>
        <p:sp>
          <p:nvSpPr>
            <p:cNvPr id="18" name="Freeform: Shape 17">
              <a:extLst>
                <a:ext uri="{FF2B5EF4-FFF2-40B4-BE49-F238E27FC236}">
                  <a16:creationId xmlns:a16="http://schemas.microsoft.com/office/drawing/2014/main" id="{30B3921F-E545-44F8-8876-AF1D432D8729}"/>
                </a:ext>
              </a:extLst>
            </p:cNvPr>
            <p:cNvSpPr/>
            <p:nvPr/>
          </p:nvSpPr>
          <p:spPr>
            <a:xfrm rot="16200000">
              <a:off x="5720824" y="4434701"/>
              <a:ext cx="1728000" cy="1944000"/>
            </a:xfrm>
            <a:custGeom>
              <a:avLst/>
              <a:gdLst>
                <a:gd name="connsiteX0" fmla="*/ 0 w 1298338"/>
                <a:gd name="connsiteY0" fmla="*/ 564777 h 1129554"/>
                <a:gd name="connsiteX1" fmla="*/ 282389 w 1298338"/>
                <a:gd name="connsiteY1" fmla="*/ 0 h 1129554"/>
                <a:gd name="connsiteX2" fmla="*/ 1015950 w 1298338"/>
                <a:gd name="connsiteY2" fmla="*/ 0 h 1129554"/>
                <a:gd name="connsiteX3" fmla="*/ 1298338 w 1298338"/>
                <a:gd name="connsiteY3" fmla="*/ 564777 h 1129554"/>
                <a:gd name="connsiteX4" fmla="*/ 1015950 w 1298338"/>
                <a:gd name="connsiteY4" fmla="*/ 1129554 h 1129554"/>
                <a:gd name="connsiteX5" fmla="*/ 282389 w 1298338"/>
                <a:gd name="connsiteY5" fmla="*/ 1129554 h 1129554"/>
                <a:gd name="connsiteX6" fmla="*/ 0 w 1298338"/>
                <a:gd name="connsiteY6" fmla="*/ 564777 h 1129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8338" h="1129554">
                  <a:moveTo>
                    <a:pt x="649169" y="0"/>
                  </a:moveTo>
                  <a:lnTo>
                    <a:pt x="1298338" y="245678"/>
                  </a:lnTo>
                  <a:lnTo>
                    <a:pt x="1298338" y="883876"/>
                  </a:lnTo>
                  <a:lnTo>
                    <a:pt x="649169" y="1129554"/>
                  </a:lnTo>
                  <a:lnTo>
                    <a:pt x="0" y="883876"/>
                  </a:lnTo>
                  <a:lnTo>
                    <a:pt x="0" y="245678"/>
                  </a:lnTo>
                  <a:lnTo>
                    <a:pt x="649169" y="0"/>
                  </a:lnTo>
                  <a:close/>
                </a:path>
              </a:pathLst>
            </a:custGeom>
            <a:solidFill>
              <a:srgbClr val="FFC000"/>
            </a:solidFill>
            <a:ln>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vert" wrap="square" lIns="0" tIns="0" rIns="0" bIns="0" numCol="1" spcCol="1270" anchor="ctr" anchorCtr="0">
              <a:noAutofit/>
            </a:bodyPr>
            <a:lstStyle/>
            <a:p>
              <a:pPr marL="0" marR="0" lvl="0" indent="0" algn="ctr" defTabSz="400050" rtl="0" eaLnBrk="1" fontAlgn="auto" latinLnBrk="0" hangingPunct="1">
                <a:lnSpc>
                  <a:spcPct val="90000"/>
                </a:lnSpc>
                <a:spcBef>
                  <a:spcPts val="600"/>
                </a:spcBef>
                <a:spcAft>
                  <a:spcPts val="0"/>
                </a:spcAft>
                <a:buClrTx/>
                <a:buSzTx/>
                <a:buFontTx/>
                <a:buNone/>
                <a:tabLst/>
                <a:defRPr/>
              </a:pPr>
              <a:r>
                <a:rPr kumimoji="0" lang="fr-CA" sz="1600" b="0" i="0" u="none" strike="noStrike" kern="1200" cap="none" spc="0" normalizeH="0" baseline="0">
                  <a:ln>
                    <a:noFill/>
                  </a:ln>
                  <a:solidFill>
                    <a:prstClr val="black"/>
                  </a:solidFill>
                  <a:effectLst/>
                  <a:uLnTx/>
                  <a:uFillTx/>
                  <a:latin typeface="Calibri" panose="020F0502020204030204"/>
                  <a:ea typeface="+mn-ea"/>
                  <a:cs typeface="+mn-cs"/>
                </a:rPr>
                <a:t>Organismes internationaux de surveillance</a:t>
              </a:r>
            </a:p>
          </p:txBody>
        </p:sp>
        <p:sp>
          <p:nvSpPr>
            <p:cNvPr id="20" name="Freeform: Shape 19">
              <a:extLst>
                <a:ext uri="{FF2B5EF4-FFF2-40B4-BE49-F238E27FC236}">
                  <a16:creationId xmlns:a16="http://schemas.microsoft.com/office/drawing/2014/main" id="{987583D9-306F-4562-9606-B98C056A4342}"/>
                </a:ext>
              </a:extLst>
            </p:cNvPr>
            <p:cNvSpPr/>
            <p:nvPr/>
          </p:nvSpPr>
          <p:spPr>
            <a:xfrm rot="16200000">
              <a:off x="8807831" y="2665738"/>
              <a:ext cx="1728000" cy="1944000"/>
            </a:xfrm>
            <a:custGeom>
              <a:avLst/>
              <a:gdLst>
                <a:gd name="connsiteX0" fmla="*/ 0 w 1298338"/>
                <a:gd name="connsiteY0" fmla="*/ 564777 h 1129554"/>
                <a:gd name="connsiteX1" fmla="*/ 282389 w 1298338"/>
                <a:gd name="connsiteY1" fmla="*/ 0 h 1129554"/>
                <a:gd name="connsiteX2" fmla="*/ 1015950 w 1298338"/>
                <a:gd name="connsiteY2" fmla="*/ 0 h 1129554"/>
                <a:gd name="connsiteX3" fmla="*/ 1298338 w 1298338"/>
                <a:gd name="connsiteY3" fmla="*/ 564777 h 1129554"/>
                <a:gd name="connsiteX4" fmla="*/ 1015950 w 1298338"/>
                <a:gd name="connsiteY4" fmla="*/ 1129554 h 1129554"/>
                <a:gd name="connsiteX5" fmla="*/ 282389 w 1298338"/>
                <a:gd name="connsiteY5" fmla="*/ 1129554 h 1129554"/>
                <a:gd name="connsiteX6" fmla="*/ 0 w 1298338"/>
                <a:gd name="connsiteY6" fmla="*/ 564777 h 1129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8338" h="1129554">
                  <a:moveTo>
                    <a:pt x="649169" y="0"/>
                  </a:moveTo>
                  <a:lnTo>
                    <a:pt x="1298338" y="245678"/>
                  </a:lnTo>
                  <a:lnTo>
                    <a:pt x="1298338" y="883876"/>
                  </a:lnTo>
                  <a:lnTo>
                    <a:pt x="649169" y="1129554"/>
                  </a:lnTo>
                  <a:lnTo>
                    <a:pt x="0" y="883876"/>
                  </a:lnTo>
                  <a:lnTo>
                    <a:pt x="0" y="245678"/>
                  </a:lnTo>
                  <a:lnTo>
                    <a:pt x="649169" y="0"/>
                  </a:lnTo>
                  <a:close/>
                </a:path>
              </a:pathLst>
            </a:custGeom>
            <a:ln>
              <a:noFill/>
            </a:ln>
          </p:spPr>
          <p:style>
            <a:lnRef idx="1">
              <a:schemeClr val="accent2"/>
            </a:lnRef>
            <a:fillRef idx="2">
              <a:schemeClr val="accent2"/>
            </a:fillRef>
            <a:effectRef idx="1">
              <a:schemeClr val="accent2"/>
            </a:effectRef>
            <a:fontRef idx="minor">
              <a:schemeClr val="dk1"/>
            </a:fontRef>
          </p:style>
          <p:txBody>
            <a:bodyPr spcFirstLastPara="0" vert="vert" wrap="square" lIns="36000" tIns="36000" rIns="36000" bIns="36000" numCol="1" spcCol="1270" anchor="ctr" anchorCtr="0">
              <a:noAutofit/>
            </a:bodyPr>
            <a:lstStyle/>
            <a:p>
              <a:pPr marL="0" marR="0" lvl="0" indent="0" algn="ctr" defTabSz="400050" rtl="0" eaLnBrk="1" fontAlgn="auto" latinLnBrk="0" hangingPunct="1">
                <a:lnSpc>
                  <a:spcPct val="90000"/>
                </a:lnSpc>
                <a:spcBef>
                  <a:spcPts val="600"/>
                </a:spcBef>
                <a:spcAft>
                  <a:spcPts val="0"/>
                </a:spcAft>
                <a:buClrTx/>
                <a:buSzTx/>
                <a:buFontTx/>
                <a:buNone/>
                <a:tabLst/>
                <a:defRPr/>
              </a:pPr>
              <a:br>
                <a:rPr kumimoji="0" lang="en-CA" sz="1700" b="0" i="0" u="none" strike="noStrike" kern="1200" cap="none" spc="0" normalizeH="0" baseline="0" noProof="0">
                  <a:ln>
                    <a:noFill/>
                  </a:ln>
                  <a:solidFill>
                    <a:prstClr val="black"/>
                  </a:solidFill>
                  <a:effectLst/>
                  <a:uLnTx/>
                  <a:uFillTx/>
                  <a:latin typeface="Calibri" panose="020F0502020204030204"/>
                  <a:ea typeface="+mn-ea"/>
                  <a:cs typeface="+mn-cs"/>
                </a:rPr>
              </a:br>
              <a:r>
                <a:rPr lang="en-CA" sz="1700">
                  <a:solidFill>
                    <a:prstClr val="black"/>
                  </a:solidFill>
                  <a:latin typeface="Calibri" panose="020F0502020204030204"/>
                </a:rPr>
                <a:t>É</a:t>
              </a:r>
              <a:r>
                <a:rPr kumimoji="0" lang="fr-CA" sz="1700" b="0" i="0" u="none" strike="noStrike" kern="1200" cap="none" spc="0" normalizeH="0" baseline="0" err="1">
                  <a:ln>
                    <a:noFill/>
                  </a:ln>
                  <a:solidFill>
                    <a:prstClr val="black"/>
                  </a:solidFill>
                  <a:effectLst/>
                  <a:uLnTx/>
                  <a:uFillTx/>
                  <a:latin typeface="Calibri" panose="020F0502020204030204"/>
                  <a:ea typeface="+mn-ea"/>
                  <a:cs typeface="+mn-cs"/>
                </a:rPr>
                <a:t>ducateurs</a:t>
              </a:r>
              <a:r>
                <a:rPr kumimoji="0" lang="fr-CA" sz="1700" b="0" i="0" u="none" strike="noStrike" kern="1200" cap="none" spc="0" normalizeH="0" baseline="0">
                  <a:ln>
                    <a:noFill/>
                  </a:ln>
                  <a:solidFill>
                    <a:prstClr val="black"/>
                  </a:solidFill>
                  <a:effectLst/>
                  <a:uLnTx/>
                  <a:uFillTx/>
                  <a:latin typeface="Calibri" panose="020F0502020204030204"/>
                  <a:ea typeface="+mn-ea"/>
                  <a:cs typeface="+mn-cs"/>
                </a:rPr>
                <a:t> professionnels </a:t>
              </a:r>
              <a:br>
                <a:rPr kumimoji="0" lang="fr-CA" sz="1700" b="0" i="0" u="none" strike="noStrike" kern="1200" cap="none" spc="0" normalizeH="0" baseline="0">
                  <a:ln>
                    <a:noFill/>
                  </a:ln>
                  <a:solidFill>
                    <a:prstClr val="black"/>
                  </a:solidFill>
                  <a:effectLst/>
                  <a:uLnTx/>
                  <a:uFillTx/>
                  <a:latin typeface="Calibri" panose="020F0502020204030204"/>
                  <a:ea typeface="+mn-ea"/>
                  <a:cs typeface="+mn-cs"/>
                </a:rPr>
              </a:br>
              <a:r>
                <a:rPr kumimoji="0" lang="fr-CA" sz="1700" b="0" i="0" u="none" strike="noStrike" kern="1200" cap="none" spc="0" normalizeH="0" baseline="0">
                  <a:ln>
                    <a:noFill/>
                  </a:ln>
                  <a:solidFill>
                    <a:prstClr val="black"/>
                  </a:solidFill>
                  <a:effectLst/>
                  <a:uLnTx/>
                  <a:uFillTx/>
                  <a:latin typeface="Calibri" panose="020F0502020204030204"/>
                  <a:ea typeface="+mn-ea"/>
                  <a:cs typeface="+mn-cs"/>
                </a:rPr>
                <a:t>de la santé</a:t>
              </a:r>
            </a:p>
          </p:txBody>
        </p:sp>
      </p:grpSp>
      <p:pic>
        <p:nvPicPr>
          <p:cNvPr id="2" name="Picture 1">
            <a:extLst>
              <a:ext uri="{FF2B5EF4-FFF2-40B4-BE49-F238E27FC236}">
                <a16:creationId xmlns:a16="http://schemas.microsoft.com/office/drawing/2014/main" id="{96A218B1-18B9-4781-8D90-2962B0171D18}"/>
              </a:ext>
            </a:extLst>
          </p:cNvPr>
          <p:cNvPicPr>
            <a:picLocks/>
          </p:cNvPicPr>
          <p:nvPr/>
        </p:nvPicPr>
        <p:blipFill>
          <a:blip r:embed="rId3"/>
          <a:stretch>
            <a:fillRect/>
          </a:stretch>
        </p:blipFill>
        <p:spPr>
          <a:xfrm>
            <a:off x="5795234" y="2796164"/>
            <a:ext cx="1944000" cy="1728000"/>
          </a:xfrm>
          <a:prstGeom prst="rect">
            <a:avLst/>
          </a:prstGeom>
        </p:spPr>
      </p:pic>
    </p:spTree>
    <p:extLst>
      <p:ext uri="{BB962C8B-B14F-4D97-AF65-F5344CB8AC3E}">
        <p14:creationId xmlns:p14="http://schemas.microsoft.com/office/powerpoint/2010/main" val="2698042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F122E0D-176F-4458-9A6F-E3A29B7A94D7}"/>
              </a:ext>
            </a:extLst>
          </p:cNvPr>
          <p:cNvSpPr>
            <a:spLocks noGrp="1"/>
          </p:cNvSpPr>
          <p:nvPr>
            <p:ph type="title"/>
          </p:nvPr>
        </p:nvSpPr>
        <p:spPr/>
        <p:txBody>
          <a:bodyPr anchor="t"/>
          <a:lstStyle/>
          <a:p>
            <a:r>
              <a:rPr lang="fr-CA" sz="2800"/>
              <a:t>Éléments essentiels à retenir</a:t>
            </a:r>
          </a:p>
        </p:txBody>
      </p:sp>
      <p:sp>
        <p:nvSpPr>
          <p:cNvPr id="6" name="Content Placeholder 5">
            <a:extLst>
              <a:ext uri="{FF2B5EF4-FFF2-40B4-BE49-F238E27FC236}">
                <a16:creationId xmlns:a16="http://schemas.microsoft.com/office/drawing/2014/main" id="{E7A8173D-A3B8-4DD5-9342-47DBECBC997E}"/>
              </a:ext>
            </a:extLst>
          </p:cNvPr>
          <p:cNvSpPr>
            <a:spLocks noGrp="1"/>
          </p:cNvSpPr>
          <p:nvPr>
            <p:ph idx="1"/>
          </p:nvPr>
        </p:nvSpPr>
        <p:spPr>
          <a:xfrm>
            <a:off x="838200" y="1224326"/>
            <a:ext cx="10515600" cy="5090937"/>
          </a:xfrm>
        </p:spPr>
        <p:txBody>
          <a:bodyPr vert="horz" lIns="91440" tIns="45720" rIns="91440" bIns="45720" rtlCol="0" anchor="t">
            <a:normAutofit/>
          </a:bodyPr>
          <a:lstStyle/>
          <a:p>
            <a:pPr marL="342900" indent="-342900">
              <a:lnSpc>
                <a:spcPct val="100000"/>
              </a:lnSpc>
              <a:spcBef>
                <a:spcPts val="600"/>
              </a:spcBef>
              <a:spcAft>
                <a:spcPts val="600"/>
              </a:spcAft>
            </a:pPr>
            <a:r>
              <a:rPr lang="fr-CA" b="1">
                <a:latin typeface="Arial"/>
                <a:cs typeface="Arial"/>
              </a:rPr>
              <a:t>Les obstacles potentiels à la déclaration des RIM graves et des IIM </a:t>
            </a:r>
            <a:r>
              <a:rPr lang="fr-CA">
                <a:latin typeface="Arial"/>
                <a:cs typeface="Arial"/>
              </a:rPr>
              <a:t>comprennent les limites en ressources et en temps, l’inexpérience, l'incertitude, la méconnaissance, le manque de soutien technologique, le laisser-aller, la crainte des conséquences et la rétroaction limitée.</a:t>
            </a:r>
          </a:p>
          <a:p>
            <a:pPr marL="342900" indent="-342900">
              <a:lnSpc>
                <a:spcPct val="100000"/>
              </a:lnSpc>
              <a:spcBef>
                <a:spcPts val="600"/>
              </a:spcBef>
              <a:spcAft>
                <a:spcPts val="600"/>
              </a:spcAft>
            </a:pPr>
            <a:r>
              <a:rPr lang="fr-CA" b="1">
                <a:latin typeface="Arial"/>
                <a:cs typeface="Arial"/>
              </a:rPr>
              <a:t>Les considérations stratégiques et opérationnelles </a:t>
            </a:r>
            <a:r>
              <a:rPr lang="fr-CA">
                <a:latin typeface="Arial"/>
                <a:cs typeface="Arial"/>
              </a:rPr>
              <a:t>comprennent les stratégies et les systèmes à l'appui de la mise en œuvre de la consignation et de la déclaration des RIM graves et des IIM.</a:t>
            </a:r>
          </a:p>
          <a:p>
            <a:pPr marL="342900" indent="-342900">
              <a:lnSpc>
                <a:spcPct val="100000"/>
              </a:lnSpc>
              <a:spcBef>
                <a:spcPts val="600"/>
              </a:spcBef>
              <a:spcAft>
                <a:spcPts val="600"/>
              </a:spcAft>
            </a:pPr>
            <a:r>
              <a:rPr lang="fr-CA" b="1">
                <a:latin typeface="Arial"/>
                <a:cs typeface="Arial"/>
              </a:rPr>
              <a:t>Un engagement commun à l'égard de l'innocuité des produits de santé </a:t>
            </a:r>
            <a:r>
              <a:rPr lang="fr-CA">
                <a:latin typeface="Arial"/>
                <a:cs typeface="Arial"/>
              </a:rPr>
              <a:t>comprend de nombreux partenaires clés dont les rôles sont importants et complémentaires.</a:t>
            </a:r>
            <a:endParaRPr lang="fr-CA"/>
          </a:p>
        </p:txBody>
      </p:sp>
      <p:cxnSp>
        <p:nvCxnSpPr>
          <p:cNvPr id="8" name="Straight Connector 7">
            <a:extLst>
              <a:ext uri="{FF2B5EF4-FFF2-40B4-BE49-F238E27FC236}">
                <a16:creationId xmlns:a16="http://schemas.microsoft.com/office/drawing/2014/main" id="{0C6CF348-5055-4E9A-85E5-7DF6A65EB45A}"/>
              </a:ext>
            </a:extLst>
          </p:cNvPr>
          <p:cNvCxnSpPr>
            <a:cxnSpLocks/>
          </p:cNvCxnSpPr>
          <p:nvPr/>
        </p:nvCxnSpPr>
        <p:spPr>
          <a:xfrm>
            <a:off x="395000" y="1009048"/>
            <a:ext cx="11165144" cy="0"/>
          </a:xfrm>
          <a:prstGeom prst="line">
            <a:avLst/>
          </a:prstGeom>
          <a:ln w="28575">
            <a:solidFill>
              <a:srgbClr val="00B050"/>
            </a:solidFill>
          </a:ln>
        </p:spPr>
        <p:style>
          <a:lnRef idx="2">
            <a:schemeClr val="accent3"/>
          </a:lnRef>
          <a:fillRef idx="0">
            <a:schemeClr val="accent3"/>
          </a:fillRef>
          <a:effectRef idx="1">
            <a:schemeClr val="accent3"/>
          </a:effectRef>
          <a:fontRef idx="minor">
            <a:schemeClr val="tx1"/>
          </a:fontRef>
        </p:style>
      </p:cxnSp>
      <p:cxnSp>
        <p:nvCxnSpPr>
          <p:cNvPr id="9" name="Straight Connector 8">
            <a:extLst>
              <a:ext uri="{FF2B5EF4-FFF2-40B4-BE49-F238E27FC236}">
                <a16:creationId xmlns:a16="http://schemas.microsoft.com/office/drawing/2014/main" id="{305B4E83-6BF8-478C-8089-ADF49BD3CE99}"/>
              </a:ext>
            </a:extLst>
          </p:cNvPr>
          <p:cNvCxnSpPr>
            <a:cxnSpLocks/>
          </p:cNvCxnSpPr>
          <p:nvPr/>
        </p:nvCxnSpPr>
        <p:spPr>
          <a:xfrm>
            <a:off x="11671479" y="1102005"/>
            <a:ext cx="0" cy="4826127"/>
          </a:xfrm>
          <a:prstGeom prst="line">
            <a:avLst/>
          </a:prstGeom>
          <a:ln w="28575">
            <a:solidFill>
              <a:srgbClr val="00B050"/>
            </a:solidFill>
          </a:ln>
        </p:spPr>
        <p:style>
          <a:lnRef idx="2">
            <a:schemeClr val="accent3"/>
          </a:lnRef>
          <a:fillRef idx="0">
            <a:schemeClr val="accent3"/>
          </a:fillRef>
          <a:effectRef idx="1">
            <a:schemeClr val="accent3"/>
          </a:effectRef>
          <a:fontRef idx="minor">
            <a:schemeClr val="tx1"/>
          </a:fontRef>
        </p:style>
      </p:cxnSp>
      <p:pic>
        <p:nvPicPr>
          <p:cNvPr id="10" name="Picture 9" descr="A picture containing clipart&#10;&#10;Description generated with high confidence">
            <a:extLst>
              <a:ext uri="{FF2B5EF4-FFF2-40B4-BE49-F238E27FC236}">
                <a16:creationId xmlns:a16="http://schemas.microsoft.com/office/drawing/2014/main" id="{FA3FE160-FE54-4A2C-8A46-3B85FC3518C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292595" y="649022"/>
            <a:ext cx="757767" cy="757767"/>
          </a:xfrm>
          <a:prstGeom prst="rect">
            <a:avLst/>
          </a:prstGeom>
          <a:effectLst>
            <a:outerShdw blurRad="50800" dist="50800" dir="5400000" algn="ctr" rotWithShape="0">
              <a:srgbClr val="000000"/>
            </a:outerShdw>
          </a:effectLst>
        </p:spPr>
      </p:pic>
    </p:spTree>
    <p:extLst>
      <p:ext uri="{BB962C8B-B14F-4D97-AF65-F5344CB8AC3E}">
        <p14:creationId xmlns:p14="http://schemas.microsoft.com/office/powerpoint/2010/main" val="2185563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p:txBody>
          <a:bodyPr anchor="t"/>
          <a:lstStyle/>
          <a:p>
            <a:r>
              <a:rPr lang="fr-CA"/>
              <a:t>Abréviations</a:t>
            </a:r>
          </a:p>
        </p:txBody>
      </p:sp>
      <p:sp>
        <p:nvSpPr>
          <p:cNvPr id="6" name="Content Placeholder 2">
            <a:extLst>
              <a:ext uri="{FF2B5EF4-FFF2-40B4-BE49-F238E27FC236}">
                <a16:creationId xmlns:a16="http://schemas.microsoft.com/office/drawing/2014/main" id="{2C0E3D46-E9C2-9C49-BE17-B08FE61D10EF}"/>
              </a:ext>
            </a:extLst>
          </p:cNvPr>
          <p:cNvSpPr>
            <a:spLocks noGrp="1"/>
          </p:cNvSpPr>
          <p:nvPr>
            <p:ph idx="1"/>
          </p:nvPr>
        </p:nvSpPr>
        <p:spPr>
          <a:xfrm>
            <a:off x="838200" y="1173480"/>
            <a:ext cx="10515600" cy="5381556"/>
          </a:xfrm>
        </p:spPr>
        <p:txBody>
          <a:bodyPr vert="horz" lIns="91440" tIns="45720" rIns="91440" bIns="45720" numCol="1" spcCol="234000" rtlCol="0" anchor="t">
            <a:normAutofit/>
          </a:bodyPr>
          <a:lstStyle/>
          <a:p>
            <a:pPr marL="0" indent="0" defTabSz="431952">
              <a:lnSpc>
                <a:spcPct val="100000"/>
              </a:lnSpc>
              <a:spcBef>
                <a:spcPts val="600"/>
              </a:spcBef>
              <a:buNone/>
              <a:defRPr/>
            </a:pPr>
            <a:r>
              <a:rPr lang="en-GB" b="1">
                <a:latin typeface="Arial"/>
                <a:cs typeface="Arial"/>
              </a:rPr>
              <a:t>BCPSLS: </a:t>
            </a:r>
            <a:r>
              <a:rPr lang="en-GB">
                <a:latin typeface="Arial"/>
                <a:cs typeface="Arial"/>
              </a:rPr>
              <a:t>British Columbia Patient Safety &amp; Learning System (</a:t>
            </a:r>
            <a:r>
              <a:rPr lang="fr-CA">
                <a:latin typeface="Arial"/>
                <a:cs typeface="Arial"/>
              </a:rPr>
              <a:t>Système de sécurité des patients et d'apprentissage de la Colombie-Britannique)</a:t>
            </a:r>
            <a:endParaRPr lang="en-GB">
              <a:latin typeface="Arial"/>
              <a:cs typeface="Arial"/>
            </a:endParaRPr>
          </a:p>
          <a:p>
            <a:pPr marL="0" indent="0" defTabSz="431952">
              <a:lnSpc>
                <a:spcPct val="100000"/>
              </a:lnSpc>
              <a:spcBef>
                <a:spcPts val="600"/>
              </a:spcBef>
              <a:buNone/>
              <a:defRPr/>
            </a:pPr>
            <a:r>
              <a:rPr lang="fr-CA" b="1">
                <a:latin typeface="Arial"/>
                <a:cs typeface="Arial"/>
              </a:rPr>
              <a:t>BDCP : </a:t>
            </a:r>
            <a:r>
              <a:rPr lang="fr-CA">
                <a:latin typeface="Arial"/>
                <a:cs typeface="Arial"/>
              </a:rPr>
              <a:t>Base de données sur les congés des patients</a:t>
            </a:r>
            <a:endParaRPr lang="fr-CA" b="1">
              <a:latin typeface="Arial"/>
              <a:cs typeface="Arial"/>
            </a:endParaRPr>
          </a:p>
          <a:p>
            <a:pPr marL="0" indent="0" defTabSz="431952">
              <a:lnSpc>
                <a:spcPct val="100000"/>
              </a:lnSpc>
              <a:spcBef>
                <a:spcPts val="600"/>
              </a:spcBef>
              <a:buNone/>
              <a:defRPr/>
            </a:pPr>
            <a:r>
              <a:rPr lang="fr-CA" altLang="x-none" b="1"/>
              <a:t>C.-B. : </a:t>
            </a:r>
            <a:r>
              <a:rPr lang="fr-CA" altLang="x-none"/>
              <a:t>Colombie-Britannique</a:t>
            </a:r>
          </a:p>
          <a:p>
            <a:pPr marL="0" indent="0" defTabSz="431952">
              <a:lnSpc>
                <a:spcPct val="100000"/>
              </a:lnSpc>
              <a:spcBef>
                <a:spcPts val="600"/>
              </a:spcBef>
              <a:buNone/>
              <a:defRPr/>
            </a:pPr>
            <a:r>
              <a:rPr lang="fr-CA" b="1">
                <a:ea typeface="Calibri" panose="020F0502020204030204" pitchFamily="34" charset="0"/>
              </a:rPr>
              <a:t>CHU : </a:t>
            </a:r>
            <a:r>
              <a:rPr lang="fr-CA"/>
              <a:t>Centre hospitalier universitaire</a:t>
            </a:r>
            <a:endParaRPr lang="fr-CA" altLang="x-none" b="1">
              <a:latin typeface="Arial"/>
              <a:cs typeface="Arial"/>
            </a:endParaRPr>
          </a:p>
          <a:p>
            <a:pPr marL="0" indent="0" defTabSz="431952">
              <a:lnSpc>
                <a:spcPct val="100000"/>
              </a:lnSpc>
              <a:spcBef>
                <a:spcPts val="600"/>
              </a:spcBef>
              <a:buNone/>
              <a:defRPr/>
            </a:pPr>
            <a:r>
              <a:rPr lang="fr-CA" b="1">
                <a:latin typeface="Arial"/>
                <a:cs typeface="Arial"/>
              </a:rPr>
              <a:t>CMI-10-CA : </a:t>
            </a:r>
            <a:r>
              <a:rPr lang="fr-CA">
                <a:latin typeface="Arial"/>
                <a:cs typeface="Arial"/>
              </a:rPr>
              <a:t>Classification statistique internationale des maladies et des problèmes de santé connexes, 10</a:t>
            </a:r>
            <a:r>
              <a:rPr lang="fr-CA" baseline="30000">
                <a:latin typeface="Arial"/>
                <a:cs typeface="Arial"/>
              </a:rPr>
              <a:t>e</a:t>
            </a:r>
            <a:r>
              <a:rPr lang="fr-CA">
                <a:latin typeface="Arial"/>
                <a:cs typeface="Arial"/>
              </a:rPr>
              <a:t> version, Canada</a:t>
            </a:r>
          </a:p>
          <a:p>
            <a:pPr marL="0" indent="0" defTabSz="431952">
              <a:lnSpc>
                <a:spcPct val="100000"/>
              </a:lnSpc>
              <a:spcBef>
                <a:spcPts val="600"/>
              </a:spcBef>
              <a:buNone/>
              <a:defRPr/>
            </a:pPr>
            <a:r>
              <a:rPr lang="fr-CA" altLang="x-none" b="1"/>
              <a:t>DIN : </a:t>
            </a:r>
            <a:r>
              <a:rPr lang="fr-CA" altLang="x-none"/>
              <a:t>Numéro d’identification du médicament</a:t>
            </a:r>
          </a:p>
          <a:p>
            <a:pPr marL="0" indent="0" defTabSz="431952">
              <a:lnSpc>
                <a:spcPct val="100000"/>
              </a:lnSpc>
              <a:spcBef>
                <a:spcPts val="600"/>
              </a:spcBef>
              <a:buNone/>
              <a:defRPr/>
            </a:pPr>
            <a:r>
              <a:rPr lang="fr-CA" altLang="x-none" b="1">
                <a:latin typeface="Arial"/>
                <a:cs typeface="Arial"/>
              </a:rPr>
              <a:t>ICIS :</a:t>
            </a:r>
            <a:r>
              <a:rPr lang="fr-CA" altLang="x-none">
                <a:latin typeface="Arial"/>
                <a:cs typeface="Arial"/>
              </a:rPr>
              <a:t> Institut canadien d’information sur la santé</a:t>
            </a:r>
          </a:p>
          <a:p>
            <a:pPr marL="0" indent="0" defTabSz="431952">
              <a:lnSpc>
                <a:spcPct val="100000"/>
              </a:lnSpc>
              <a:spcBef>
                <a:spcPts val="600"/>
              </a:spcBef>
              <a:buNone/>
              <a:defRPr/>
            </a:pPr>
            <a:r>
              <a:rPr lang="fr-CA" b="1">
                <a:solidFill>
                  <a:schemeClr val="tx1"/>
                </a:solidFill>
              </a:rPr>
              <a:t>IIM : </a:t>
            </a:r>
            <a:r>
              <a:rPr lang="fr-CA"/>
              <a:t>I</a:t>
            </a:r>
            <a:r>
              <a:rPr lang="fr-CA">
                <a:solidFill>
                  <a:schemeClr val="tx1"/>
                </a:solidFill>
              </a:rPr>
              <a:t>ncident lié aux instruments médicaux</a:t>
            </a:r>
          </a:p>
          <a:p>
            <a:pPr marL="0" indent="0" defTabSz="431952">
              <a:lnSpc>
                <a:spcPct val="100000"/>
              </a:lnSpc>
              <a:spcBef>
                <a:spcPts val="600"/>
              </a:spcBef>
              <a:buNone/>
              <a:defRPr/>
            </a:pPr>
            <a:r>
              <a:rPr lang="fr-CA" altLang="x-none" b="1"/>
              <a:t>RIM </a:t>
            </a:r>
            <a:r>
              <a:rPr lang="fr-CA" altLang="x-none"/>
              <a:t>: Réaction indésirable à un médicament</a:t>
            </a:r>
          </a:p>
          <a:p>
            <a:pPr marL="0" indent="0" defTabSz="431952">
              <a:lnSpc>
                <a:spcPct val="100000"/>
              </a:lnSpc>
              <a:spcBef>
                <a:spcPts val="600"/>
              </a:spcBef>
              <a:buNone/>
              <a:defRPr/>
            </a:pPr>
            <a:endParaRPr lang="en-GB" b="1"/>
          </a:p>
          <a:p>
            <a:pPr marL="0" indent="0" defTabSz="431952">
              <a:spcBef>
                <a:spcPts val="600"/>
              </a:spcBef>
              <a:buNone/>
              <a:defRPr/>
            </a:pPr>
            <a:endParaRPr lang="en-GB">
              <a:solidFill>
                <a:schemeClr val="tx1"/>
              </a:solidFill>
            </a:endParaRPr>
          </a:p>
        </p:txBody>
      </p:sp>
    </p:spTree>
    <p:extLst>
      <p:ext uri="{BB962C8B-B14F-4D97-AF65-F5344CB8AC3E}">
        <p14:creationId xmlns:p14="http://schemas.microsoft.com/office/powerpoint/2010/main" val="2817361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5939"/>
            <a:ext cx="10515600" cy="1212849"/>
          </a:xfrm>
        </p:spPr>
        <p:txBody>
          <a:bodyPr anchor="t"/>
          <a:lstStyle/>
          <a:p>
            <a:r>
              <a:rPr lang="fr-CA"/>
              <a:t>Ressources</a:t>
            </a:r>
          </a:p>
        </p:txBody>
      </p:sp>
      <p:sp>
        <p:nvSpPr>
          <p:cNvPr id="3" name="Content Placeholder 2"/>
          <p:cNvSpPr>
            <a:spLocks noGrp="1"/>
          </p:cNvSpPr>
          <p:nvPr>
            <p:ph idx="1"/>
          </p:nvPr>
        </p:nvSpPr>
        <p:spPr>
          <a:xfrm>
            <a:off x="838200" y="1181101"/>
            <a:ext cx="10515600" cy="5499100"/>
          </a:xfrm>
        </p:spPr>
        <p:txBody>
          <a:bodyPr>
            <a:normAutofit/>
          </a:bodyPr>
          <a:lstStyle/>
          <a:p>
            <a:r>
              <a:rPr lang="fr-CA" dirty="0">
                <a:hlinkClick r:id="rId3"/>
              </a:rPr>
              <a:t>Déclaration obligatoire des réactions indésirables graves à un médicament et des incidents liés aux instruments médicaux par les hôpitaux : document d’orientation</a:t>
            </a:r>
            <a:r>
              <a:rPr lang="fr-CA" dirty="0"/>
              <a:t> </a:t>
            </a:r>
          </a:p>
          <a:p>
            <a:r>
              <a:rPr lang="fr-CA" dirty="0">
                <a:solidFill>
                  <a:prstClr val="black"/>
                </a:solidFill>
                <a:ea typeface="ＭＳ Ｐゴシック" panose="020B0600070205080204" pitchFamily="34" charset="-128"/>
                <a:hlinkClick r:id="rId4"/>
              </a:rPr>
              <a:t>Loi visant à protéger les Canadiens contre les drogues dangereuses (Loi de Vanessa) </a:t>
            </a:r>
            <a:endParaRPr lang="fr-CA" dirty="0">
              <a:solidFill>
                <a:prstClr val="black"/>
              </a:solidFill>
              <a:ea typeface="ＭＳ Ｐゴシック" panose="020B0600070205080204" pitchFamily="34" charset="-128"/>
            </a:endParaRPr>
          </a:p>
          <a:p>
            <a:r>
              <a:rPr lang="fr-FR" dirty="0">
                <a:hlinkClick r:id="rId5"/>
              </a:rPr>
              <a:t>Règlement modifiant le Règlement sur les aliments et drogues</a:t>
            </a:r>
          </a:p>
          <a:p>
            <a:r>
              <a:rPr lang="fr-FR" dirty="0">
                <a:hlinkClick r:id="rId6"/>
              </a:rPr>
              <a:t>Règlement modifiant le Règlement sur les instruments médicaux</a:t>
            </a:r>
            <a:endParaRPr lang="fr-CA" strike="sngStrike" dirty="0">
              <a:solidFill>
                <a:prstClr val="black"/>
              </a:solidFill>
              <a:ea typeface="ＭＳ Ｐゴシック" panose="020B0600070205080204" pitchFamily="34" charset="-128"/>
            </a:endParaRPr>
          </a:p>
          <a:p>
            <a:pPr marL="0" indent="0" algn="ctr">
              <a:buNone/>
            </a:pPr>
            <a:endParaRPr lang="en-CA" sz="2200" b="1" dirty="0">
              <a:solidFill>
                <a:prstClr val="black"/>
              </a:solidFill>
              <a:ea typeface="ＭＳ Ｐゴシック" panose="020B0600070205080204" pitchFamily="34" charset="-128"/>
            </a:endParaRPr>
          </a:p>
          <a:p>
            <a:pPr marL="0" indent="0">
              <a:buNone/>
            </a:pPr>
            <a:endParaRPr lang="en-CA" sz="2200" b="1" dirty="0">
              <a:solidFill>
                <a:prstClr val="black"/>
              </a:solidFill>
              <a:ea typeface="ＭＳ Ｐゴシック" panose="020B0600070205080204" pitchFamily="34" charset="-128"/>
            </a:endParaRPr>
          </a:p>
          <a:p>
            <a:pPr marL="0" indent="0">
              <a:buNone/>
            </a:pPr>
            <a:endParaRPr lang="en-CA" sz="2200" b="1" dirty="0">
              <a:solidFill>
                <a:prstClr val="black"/>
              </a:solidFill>
              <a:ea typeface="ＭＳ Ｐゴシック" panose="020B0600070205080204" pitchFamily="34" charset="-128"/>
            </a:endParaRPr>
          </a:p>
          <a:p>
            <a:pPr marL="0" indent="0">
              <a:buNone/>
            </a:pPr>
            <a:br>
              <a:rPr lang="en-CA" b="1" dirty="0">
                <a:solidFill>
                  <a:prstClr val="black"/>
                </a:solidFill>
                <a:ea typeface="ＭＳ Ｐゴシック" panose="020B0600070205080204" pitchFamily="34" charset="-128"/>
              </a:rPr>
            </a:br>
            <a:br>
              <a:rPr lang="en-CA" b="1" dirty="0">
                <a:solidFill>
                  <a:prstClr val="black"/>
                </a:solidFill>
                <a:ea typeface="ＭＳ Ｐゴシック" panose="020B0600070205080204" pitchFamily="34" charset="-128"/>
              </a:rPr>
            </a:br>
            <a:r>
              <a:rPr lang="fr-CA" b="1" dirty="0">
                <a:solidFill>
                  <a:prstClr val="black"/>
                </a:solidFill>
                <a:ea typeface="ＭＳ Ｐゴシック" panose="020B0600070205080204" pitchFamily="34" charset="-128"/>
              </a:rPr>
              <a:t>Pour de plus amples renseignements, veuillez communiquer avec le Programme Canada Vigilance :  </a:t>
            </a:r>
          </a:p>
          <a:p>
            <a:pPr marL="457200" lvl="1" indent="0">
              <a:buNone/>
            </a:pPr>
            <a:r>
              <a:rPr lang="fr-CA" sz="2000" b="1" dirty="0">
                <a:solidFill>
                  <a:prstClr val="black"/>
                </a:solidFill>
                <a:ea typeface="ＭＳ Ｐゴシック" panose="020B0600070205080204" pitchFamily="34" charset="-128"/>
              </a:rPr>
              <a:t>Courriel : </a:t>
            </a:r>
            <a:r>
              <a:rPr lang="fr-CA" sz="2000" b="1" dirty="0">
                <a:latin typeface="Arial"/>
                <a:cs typeface="Arial"/>
                <a:hlinkClick r:id="rId7"/>
              </a:rPr>
              <a:t>hc.canada.vigilance.sc@canada.ca</a:t>
            </a:r>
            <a:endParaRPr lang="fr-CA" sz="2000" b="1" dirty="0">
              <a:latin typeface="Arial"/>
              <a:cs typeface="Arial"/>
            </a:endParaRPr>
          </a:p>
          <a:p>
            <a:pPr marL="457200" lvl="1" indent="0">
              <a:buNone/>
            </a:pPr>
            <a:r>
              <a:rPr lang="fr-CA" sz="2000" b="1" dirty="0">
                <a:latin typeface="Arial"/>
                <a:cs typeface="Arial"/>
              </a:rPr>
              <a:t>Téléphone : 1 866 234-2345 </a:t>
            </a:r>
          </a:p>
          <a:p>
            <a:pPr marL="0" indent="0">
              <a:buNone/>
            </a:pPr>
            <a:endParaRPr lang="en-CA" dirty="0">
              <a:solidFill>
                <a:prstClr val="black"/>
              </a:solidFill>
              <a:ea typeface="ＭＳ Ｐゴシック" panose="020B0600070205080204" pitchFamily="34" charset="-128"/>
            </a:endParaRPr>
          </a:p>
          <a:p>
            <a:endParaRPr lang="en-CA" dirty="0"/>
          </a:p>
        </p:txBody>
      </p:sp>
      <p:sp>
        <p:nvSpPr>
          <p:cNvPr id="4" name="Slide Number Placeholder 3"/>
          <p:cNvSpPr>
            <a:spLocks noGrp="1"/>
          </p:cNvSpPr>
          <p:nvPr>
            <p:ph type="sldNum" sz="quarter" idx="12"/>
          </p:nvPr>
        </p:nvSpPr>
        <p:spPr/>
        <p:txBody>
          <a:bodyPr/>
          <a:lstStyle/>
          <a:p>
            <a:fld id="{CACD7C3C-9F41-4EB4-9FCC-8B846A13ECB4}" type="slidenum">
              <a:rPr lang="en-US" altLang="en-US" smtClean="0"/>
              <a:pPr/>
              <a:t>28</a:t>
            </a:fld>
            <a:endParaRPr lang="en-US" altLang="en-US"/>
          </a:p>
        </p:txBody>
      </p:sp>
    </p:spTree>
    <p:extLst>
      <p:ext uri="{BB962C8B-B14F-4D97-AF65-F5344CB8AC3E}">
        <p14:creationId xmlns:p14="http://schemas.microsoft.com/office/powerpoint/2010/main" val="1707404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fr-CA"/>
              <a:t>Remerciements</a:t>
            </a:r>
          </a:p>
        </p:txBody>
      </p:sp>
      <p:sp>
        <p:nvSpPr>
          <p:cNvPr id="3" name="Content Placeholder 2"/>
          <p:cNvSpPr>
            <a:spLocks noGrp="1"/>
          </p:cNvSpPr>
          <p:nvPr>
            <p:ph idx="1"/>
          </p:nvPr>
        </p:nvSpPr>
        <p:spPr>
          <a:xfrm>
            <a:off x="832670" y="1119614"/>
            <a:ext cx="10515600" cy="3746300"/>
          </a:xfrm>
        </p:spPr>
        <p:txBody>
          <a:bodyPr>
            <a:normAutofit/>
          </a:bodyPr>
          <a:lstStyle/>
          <a:p>
            <a:pPr>
              <a:lnSpc>
                <a:spcPct val="110000"/>
              </a:lnSpc>
            </a:pPr>
            <a:r>
              <a:rPr lang="fr-CA"/>
              <a:t>Tous les documents ont été élaborés par les parties collaboratrices suivantes : Santé Canada, l’Institut pour l’utilisation sécuritaire des médicaments du Canada (ISMP Canada), l’Organisation des normes en santé (HSO) et l’Institut canadien pour la sécurité des patients (ICSP).</a:t>
            </a:r>
          </a:p>
          <a:p>
            <a:pPr>
              <a:lnSpc>
                <a:spcPct val="110000"/>
              </a:lnSpc>
            </a:pPr>
            <a:endParaRPr lang="en-CA"/>
          </a:p>
          <a:p>
            <a:pPr>
              <a:lnSpc>
                <a:spcPct val="110000"/>
              </a:lnSpc>
            </a:pPr>
            <a:r>
              <a:rPr lang="fr-CA"/>
              <a:t>Toute personne souhaitant les utiliser doit citer Santé Canada comme le propriétaire et la source des documents : </a:t>
            </a:r>
            <a:br>
              <a:rPr lang="fr-CA"/>
            </a:br>
            <a:r>
              <a:rPr lang="fr-CA">
                <a:latin typeface="Arial"/>
                <a:cs typeface="Arial"/>
              </a:rPr>
              <a:t>Formation à l’appui de la déclaration obligatoire, Santé Canada, 2019.</a:t>
            </a:r>
            <a:endParaRPr lang="fr-CA"/>
          </a:p>
          <a:p>
            <a:pPr marL="0" indent="0">
              <a:buNone/>
            </a:pPr>
            <a:endParaRPr lang="en-CA" sz="2400">
              <a:latin typeface="Arial"/>
              <a:cs typeface="Arial"/>
            </a:endParaRPr>
          </a:p>
        </p:txBody>
      </p:sp>
      <p:pic>
        <p:nvPicPr>
          <p:cNvPr id="4" name="Picture 4">
            <a:extLst>
              <a:ext uri="{FF2B5EF4-FFF2-40B4-BE49-F238E27FC236}">
                <a16:creationId xmlns:a16="http://schemas.microsoft.com/office/drawing/2014/main" id="{D63DCC57-5798-4F6C-BDD7-A92EBFB43ADF}"/>
              </a:ext>
            </a:extLst>
          </p:cNvPr>
          <p:cNvPicPr>
            <a:picLocks noChangeAspect="1"/>
          </p:cNvPicPr>
          <p:nvPr/>
        </p:nvPicPr>
        <p:blipFill>
          <a:blip r:embed="rId3"/>
          <a:stretch>
            <a:fillRect/>
          </a:stretch>
        </p:blipFill>
        <p:spPr>
          <a:xfrm>
            <a:off x="2497" y="4864050"/>
            <a:ext cx="12137036" cy="927408"/>
          </a:xfrm>
          <a:prstGeom prst="rect">
            <a:avLst/>
          </a:prstGeom>
        </p:spPr>
      </p:pic>
    </p:spTree>
    <p:extLst>
      <p:ext uri="{BB962C8B-B14F-4D97-AF65-F5344CB8AC3E}">
        <p14:creationId xmlns:p14="http://schemas.microsoft.com/office/powerpoint/2010/main" val="3306460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p:txBody>
          <a:bodyPr anchor="t"/>
          <a:lstStyle/>
          <a:p>
            <a:r>
              <a:rPr lang="fr-CA" sz="2800"/>
              <a:t>Module 3 – Sujets abordés</a:t>
            </a:r>
          </a:p>
        </p:txBody>
      </p:sp>
      <p:sp>
        <p:nvSpPr>
          <p:cNvPr id="7" name="Content Placeholder 2">
            <a:extLst>
              <a:ext uri="{FF2B5EF4-FFF2-40B4-BE49-F238E27FC236}">
                <a16:creationId xmlns:a16="http://schemas.microsoft.com/office/drawing/2014/main" id="{92B9A7B6-2FBA-4343-ADF1-C090D9A2430D}"/>
              </a:ext>
            </a:extLst>
          </p:cNvPr>
          <p:cNvSpPr txBox="1">
            <a:spLocks/>
          </p:cNvSpPr>
          <p:nvPr/>
        </p:nvSpPr>
        <p:spPr bwMode="auto">
          <a:xfrm>
            <a:off x="838200" y="1214768"/>
            <a:ext cx="10515601" cy="5160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l" defTabSz="457200" rtl="0" eaLnBrk="0" fontAlgn="base" hangingPunct="0">
              <a:spcBef>
                <a:spcPct val="20000"/>
              </a:spcBef>
              <a:spcAft>
                <a:spcPct val="0"/>
              </a:spcAft>
              <a:buFont typeface="Arial" panose="020B0604020202020204" pitchFamily="34" charset="0"/>
              <a:buNone/>
              <a:defRPr sz="2000" kern="1200">
                <a:solidFill>
                  <a:srgbClr val="404040"/>
                </a:solidFill>
                <a:latin typeface="+mn-lt"/>
                <a:ea typeface="ＭＳ Ｐゴシック"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404040"/>
                </a:solidFill>
                <a:latin typeface="+mn-lt"/>
                <a:ea typeface="ＭＳ Ｐゴシック"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000" kern="1200">
                <a:solidFill>
                  <a:srgbClr val="404040"/>
                </a:solidFill>
                <a:latin typeface="+mn-lt"/>
                <a:ea typeface="ＭＳ Ｐゴシック"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404040"/>
                </a:solidFill>
                <a:latin typeface="+mn-lt"/>
                <a:ea typeface="ＭＳ Ｐゴシック"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404040"/>
                </a:solidFill>
                <a:latin typeface="+mn-lt"/>
                <a:ea typeface="ＭＳ Ｐゴシック"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spcBef>
                <a:spcPts val="600"/>
              </a:spcBef>
              <a:spcAft>
                <a:spcPts val="600"/>
              </a:spcAft>
              <a:buFont typeface="Arial" panose="020B0604020202020204" pitchFamily="34" charset="0"/>
              <a:buChar char="•"/>
            </a:pPr>
            <a:r>
              <a:rPr lang="fr-CA">
                <a:solidFill>
                  <a:srgbClr val="000000"/>
                </a:solidFill>
                <a:latin typeface="Arial" panose="020B0604020202020204" pitchFamily="34" charset="0"/>
              </a:rPr>
              <a:t>Faciliter la production de déclarations : obstacles et opportunités</a:t>
            </a:r>
            <a:endParaRPr lang="en-US">
              <a:solidFill>
                <a:srgbClr val="000000"/>
              </a:solidFill>
              <a:latin typeface="Arial" panose="020B0604020202020204" pitchFamily="34" charset="0"/>
            </a:endParaRPr>
          </a:p>
          <a:p>
            <a:pPr marL="342900" indent="-342900">
              <a:spcBef>
                <a:spcPts val="600"/>
              </a:spcBef>
              <a:spcAft>
                <a:spcPts val="600"/>
              </a:spcAft>
              <a:buFont typeface="Arial" panose="020B0604020202020204" pitchFamily="34" charset="0"/>
              <a:buChar char="•"/>
            </a:pPr>
            <a:r>
              <a:rPr lang="fr-CA">
                <a:solidFill>
                  <a:srgbClr val="000000"/>
                </a:solidFill>
                <a:latin typeface="Arial" panose="020B0604020202020204" pitchFamily="34" charset="0"/>
              </a:rPr>
              <a:t>Stratégies et systèmes pour appuyer la mise en </a:t>
            </a:r>
            <a:r>
              <a:rPr lang="fr-CA" kern="0">
                <a:latin typeface="Arial" panose="020B0604020202020204" pitchFamily="34" charset="0"/>
                <a:cs typeface="Arial" panose="020B0604020202020204" pitchFamily="34" charset="0"/>
              </a:rPr>
              <a:t>œuvre</a:t>
            </a:r>
            <a:r>
              <a:rPr lang="fr-CA">
                <a:solidFill>
                  <a:srgbClr val="000000"/>
                </a:solidFill>
                <a:latin typeface="Arial" panose="020B0604020202020204" pitchFamily="34" charset="0"/>
              </a:rPr>
              <a:t> </a:t>
            </a:r>
          </a:p>
          <a:p>
            <a:pPr marL="342900" indent="-342900">
              <a:spcBef>
                <a:spcPts val="600"/>
              </a:spcBef>
              <a:spcAft>
                <a:spcPts val="600"/>
              </a:spcAft>
              <a:buFont typeface="Arial" panose="020B0604020202020204" pitchFamily="34" charset="0"/>
              <a:buChar char="•"/>
            </a:pPr>
            <a:r>
              <a:rPr lang="fr-CA">
                <a:solidFill>
                  <a:srgbClr val="000000"/>
                </a:solidFill>
                <a:latin typeface="Arial" panose="020B0604020202020204" pitchFamily="34" charset="0"/>
              </a:rPr>
              <a:t>Engagement commun à l’égard de l’innocuité des produits de santé</a:t>
            </a:r>
          </a:p>
          <a:p>
            <a:pPr marL="342900" marR="0" lvl="0" indent="-342900" algn="l" defTabSz="457200" rtl="0" eaLnBrk="0" fontAlgn="base" latinLnBrk="0" hangingPunct="0">
              <a:spcBef>
                <a:spcPts val="600"/>
              </a:spcBef>
              <a:spcAft>
                <a:spcPts val="600"/>
              </a:spcAft>
              <a:buClrTx/>
              <a:buSzTx/>
              <a:buFont typeface="Arial" panose="020B0604020202020204" pitchFamily="34" charset="0"/>
              <a:buChar char="•"/>
              <a:tabLst/>
              <a:defRPr/>
            </a:pPr>
            <a:r>
              <a:rPr lang="fr-CA">
                <a:solidFill>
                  <a:prstClr val="black"/>
                </a:solidFill>
                <a:latin typeface="Arial" panose="020B0604020202020204" pitchFamily="34" charset="0"/>
                <a:cs typeface="Arial" panose="020B0604020202020204" pitchFamily="34" charset="0"/>
              </a:rPr>
              <a:t>Éléments essentiels à retenir</a:t>
            </a:r>
            <a:endParaRPr kumimoji="0" lang="fr-CA" sz="20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algn="l" defTabSz="457200" rtl="0" eaLnBrk="0" fontAlgn="base" latinLnBrk="0" hangingPunct="0">
              <a:spcBef>
                <a:spcPts val="600"/>
              </a:spcBef>
              <a:spcAft>
                <a:spcPts val="600"/>
              </a:spcAft>
              <a:buClrTx/>
              <a:buSzTx/>
              <a:buFont typeface="Arial" panose="020B0604020202020204" pitchFamily="34" charset="0"/>
              <a:buChar char="•"/>
              <a:tabLst/>
              <a:defRPr/>
            </a:pPr>
            <a:r>
              <a:rPr kumimoji="0" lang="fr-CA" sz="2000" b="0" i="0" u="none" strike="noStrike" kern="1200" cap="none" spc="0" normalizeH="0" baseline="0">
                <a:ln>
                  <a:noFill/>
                </a:ln>
                <a:solidFill>
                  <a:prstClr val="black"/>
                </a:solidFill>
                <a:effectLst/>
                <a:uLnTx/>
                <a:uFillTx/>
                <a:latin typeface="Arial" panose="020B0604020202020204" pitchFamily="34" charset="0"/>
                <a:ea typeface="ＭＳ Ｐゴシック" pitchFamily="34" charset="-128"/>
                <a:cs typeface="Arial" panose="020B0604020202020204" pitchFamily="34" charset="0"/>
              </a:rPr>
              <a:t>Abréviations</a:t>
            </a:r>
          </a:p>
          <a:p>
            <a:pPr marL="342900" marR="0" lvl="0" indent="-342900" algn="l" defTabSz="457200" rtl="0" eaLnBrk="0" fontAlgn="base" latinLnBrk="0" hangingPunct="0">
              <a:spcBef>
                <a:spcPts val="600"/>
              </a:spcBef>
              <a:spcAft>
                <a:spcPts val="600"/>
              </a:spcAft>
              <a:buClrTx/>
              <a:buSzTx/>
              <a:buFont typeface="Arial" panose="020B0604020202020204" pitchFamily="34" charset="0"/>
              <a:buChar char="•"/>
              <a:tabLst/>
              <a:defRPr/>
            </a:pPr>
            <a:r>
              <a:rPr lang="fr-CA">
                <a:solidFill>
                  <a:prstClr val="black"/>
                </a:solidFill>
                <a:latin typeface="Arial" panose="020B0604020202020204" pitchFamily="34" charset="0"/>
                <a:cs typeface="Arial" panose="020B0604020202020204" pitchFamily="34" charset="0"/>
              </a:rPr>
              <a:t>Ressources</a:t>
            </a:r>
            <a:endParaRPr kumimoji="0" lang="fr-CA" sz="2000" b="0" i="0" u="none" strike="noStrike" kern="1200" cap="none" spc="0" normalizeH="0" baseline="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644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3259B24B-B613-4667-86F9-992E53B8888F}"/>
              </a:ext>
            </a:extLst>
          </p:cNvPr>
          <p:cNvSpPr>
            <a:spLocks noGrp="1"/>
          </p:cNvSpPr>
          <p:nvPr>
            <p:ph type="title"/>
          </p:nvPr>
        </p:nvSpPr>
        <p:spPr>
          <a:xfrm>
            <a:off x="838200" y="365125"/>
            <a:ext cx="10515600" cy="1325563"/>
          </a:xfrm>
        </p:spPr>
        <p:txBody>
          <a:bodyPr anchor="t"/>
          <a:lstStyle/>
          <a:p>
            <a:r>
              <a:rPr lang="fr-CA" dirty="0"/>
              <a:t>Modèle théorique de la</a:t>
            </a:r>
            <a:br>
              <a:rPr lang="fr-CA" dirty="0"/>
            </a:br>
            <a:r>
              <a:rPr lang="fr-CA" dirty="0"/>
              <a:t>déclaration par les hôpitaux</a:t>
            </a:r>
            <a:br>
              <a:rPr lang="fr-CA" dirty="0"/>
            </a:br>
            <a:r>
              <a:rPr lang="fr-CA" dirty="0"/>
              <a:t>des RIM graves et des IIM</a:t>
            </a:r>
            <a:endParaRPr lang="fr-CA" strike="sngStrike" dirty="0">
              <a:solidFill>
                <a:srgbClr val="FF0000"/>
              </a:solidFill>
            </a:endParaRPr>
          </a:p>
        </p:txBody>
      </p:sp>
      <p:sp>
        <p:nvSpPr>
          <p:cNvPr id="11" name="Rectangle 10">
            <a:extLst>
              <a:ext uri="{FF2B5EF4-FFF2-40B4-BE49-F238E27FC236}">
                <a16:creationId xmlns:a16="http://schemas.microsoft.com/office/drawing/2014/main" id="{A01D55D5-AD2F-4563-9061-8CAF5916E0CA}"/>
              </a:ext>
            </a:extLst>
          </p:cNvPr>
          <p:cNvSpPr/>
          <p:nvPr/>
        </p:nvSpPr>
        <p:spPr>
          <a:xfrm>
            <a:off x="838200" y="6209844"/>
            <a:ext cx="9301843" cy="276999"/>
          </a:xfrm>
          <a:prstGeom prst="rect">
            <a:avLst/>
          </a:prstGeom>
        </p:spPr>
        <p:txBody>
          <a:bodyPr wrap="square">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Source : Le cycle décision-action lié aux </a:t>
            </a:r>
            <a:r>
              <a:rPr kumimoji="0" lang="fr-CA"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RIM graves et </a:t>
            </a:r>
            <a:r>
              <a:rPr kumimoji="0" lang="fr-CA"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rPr>
              <a:t>aux IIM. ISMP Canada, Organisation des normes en santé (HSO), ICSP; 2019</a:t>
            </a:r>
          </a:p>
        </p:txBody>
      </p:sp>
      <p:pic>
        <p:nvPicPr>
          <p:cNvPr id="4" name="Picture 3" descr="A close up of a logo&#10;&#10;Description automatically generated">
            <a:extLst>
              <a:ext uri="{FF2B5EF4-FFF2-40B4-BE49-F238E27FC236}">
                <a16:creationId xmlns:a16="http://schemas.microsoft.com/office/drawing/2014/main" id="{F1559E6D-2455-4661-A1EF-DCBE481F46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34805" y="646387"/>
            <a:ext cx="6208789" cy="5282195"/>
          </a:xfrm>
          <a:prstGeom prst="rect">
            <a:avLst/>
          </a:prstGeom>
        </p:spPr>
      </p:pic>
      <p:grpSp>
        <p:nvGrpSpPr>
          <p:cNvPr id="5" name="Group 4">
            <a:extLst>
              <a:ext uri="{FF2B5EF4-FFF2-40B4-BE49-F238E27FC236}">
                <a16:creationId xmlns:a16="http://schemas.microsoft.com/office/drawing/2014/main" id="{E9C5E633-62FA-4B9F-BF8E-235A8D5E8BB0}"/>
              </a:ext>
            </a:extLst>
          </p:cNvPr>
          <p:cNvGrpSpPr/>
          <p:nvPr/>
        </p:nvGrpSpPr>
        <p:grpSpPr>
          <a:xfrm>
            <a:off x="838200" y="2204885"/>
            <a:ext cx="2019649" cy="2366253"/>
            <a:chOff x="838200" y="2507226"/>
            <a:chExt cx="1738800" cy="3057831"/>
          </a:xfrm>
        </p:grpSpPr>
        <p:sp>
          <p:nvSpPr>
            <p:cNvPr id="6" name="TextBox 5">
              <a:extLst>
                <a:ext uri="{FF2B5EF4-FFF2-40B4-BE49-F238E27FC236}">
                  <a16:creationId xmlns:a16="http://schemas.microsoft.com/office/drawing/2014/main" id="{540AAC5F-09CB-49BB-86E4-52D1C3678376}"/>
                </a:ext>
              </a:extLst>
            </p:cNvPr>
            <p:cNvSpPr txBox="1"/>
            <p:nvPr/>
          </p:nvSpPr>
          <p:spPr>
            <a:xfrm>
              <a:off x="928539" y="2613391"/>
              <a:ext cx="1644491" cy="2903425"/>
            </a:xfrm>
            <a:prstGeom prst="rect">
              <a:avLst/>
            </a:prstGeom>
            <a:noFill/>
            <a:ln w="101600" cap="rnd">
              <a:solidFill>
                <a:srgbClr val="FFC000"/>
              </a:solidFill>
            </a:ln>
            <a:effectLst>
              <a:softEdge rad="101600"/>
            </a:effectLst>
          </p:spPr>
          <p:txBody>
            <a:bodyPr wrap="square" rtlCol="0">
              <a:spAutoFit/>
            </a:bodyPr>
            <a:lstStyle/>
            <a:p>
              <a:r>
                <a:rPr lang="fr-CA" sz="2000" b="1"/>
                <a:t>Le module 3 </a:t>
              </a:r>
              <a:r>
                <a:rPr lang="fr-CA" sz="2000"/>
                <a:t>décrit les stratégies  pour promouvoir et appuyer la déclaration obligatoire.</a:t>
              </a:r>
            </a:p>
          </p:txBody>
        </p:sp>
        <p:sp>
          <p:nvSpPr>
            <p:cNvPr id="7" name="Rectangle: Rounded Corners 6">
              <a:extLst>
                <a:ext uri="{FF2B5EF4-FFF2-40B4-BE49-F238E27FC236}">
                  <a16:creationId xmlns:a16="http://schemas.microsoft.com/office/drawing/2014/main" id="{EEF739B9-DEF2-401C-AF40-1DF81A288F92}"/>
                </a:ext>
              </a:extLst>
            </p:cNvPr>
            <p:cNvSpPr/>
            <p:nvPr/>
          </p:nvSpPr>
          <p:spPr>
            <a:xfrm>
              <a:off x="838200" y="2507226"/>
              <a:ext cx="1738800" cy="3057831"/>
            </a:xfrm>
            <a:prstGeom prst="roundRect">
              <a:avLst/>
            </a:prstGeom>
            <a:noFill/>
            <a:ln w="1143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9" name="Rectangle: Rounded Corners 11">
            <a:extLst>
              <a:ext uri="{FF2B5EF4-FFF2-40B4-BE49-F238E27FC236}">
                <a16:creationId xmlns:a16="http://schemas.microsoft.com/office/drawing/2014/main" id="{46902E4B-D858-4AA6-8319-FB2FAA834621}"/>
              </a:ext>
            </a:extLst>
          </p:cNvPr>
          <p:cNvSpPr/>
          <p:nvPr/>
        </p:nvSpPr>
        <p:spPr>
          <a:xfrm>
            <a:off x="8085749" y="365125"/>
            <a:ext cx="4043359" cy="1619318"/>
          </a:xfrm>
          <a:prstGeom prst="roundRect">
            <a:avLst/>
          </a:prstGeom>
          <a:noFill/>
          <a:ln w="1143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Rounded Corners 11">
            <a:extLst>
              <a:ext uri="{FF2B5EF4-FFF2-40B4-BE49-F238E27FC236}">
                <a16:creationId xmlns:a16="http://schemas.microsoft.com/office/drawing/2014/main" id="{94E0C042-F392-4DA2-A281-1908BDDFC9D6}"/>
              </a:ext>
            </a:extLst>
          </p:cNvPr>
          <p:cNvSpPr/>
          <p:nvPr/>
        </p:nvSpPr>
        <p:spPr>
          <a:xfrm>
            <a:off x="10007562" y="1984443"/>
            <a:ext cx="2121546" cy="3442962"/>
          </a:xfrm>
          <a:prstGeom prst="roundRect">
            <a:avLst/>
          </a:prstGeom>
          <a:noFill/>
          <a:ln w="1143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5713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DFBB9F-A1E5-43D0-895C-BADFE6F28C5D}"/>
              </a:ext>
            </a:extLst>
          </p:cNvPr>
          <p:cNvSpPr>
            <a:spLocks noGrp="1"/>
          </p:cNvSpPr>
          <p:nvPr>
            <p:ph idx="1"/>
          </p:nvPr>
        </p:nvSpPr>
        <p:spPr/>
        <p:txBody>
          <a:bodyPr/>
          <a:lstStyle/>
          <a:p>
            <a:endParaRPr lang="en-CA" sz="3200">
              <a:solidFill>
                <a:prstClr val="black"/>
              </a:solidFill>
              <a:latin typeface="Arial" panose="020B0604020202020204" pitchFamily="34" charset="0"/>
              <a:cs typeface="+mn-cs"/>
            </a:endParaRPr>
          </a:p>
          <a:p>
            <a:endParaRPr lang="en-CA" sz="3200">
              <a:solidFill>
                <a:prstClr val="black"/>
              </a:solidFill>
              <a:latin typeface="Arial" panose="020B0604020202020204" pitchFamily="34" charset="0"/>
              <a:cs typeface="+mn-cs"/>
            </a:endParaRPr>
          </a:p>
          <a:p>
            <a:pPr marL="0" indent="0" algn="ctr">
              <a:buNone/>
            </a:pPr>
            <a:r>
              <a:rPr lang="fr-CA" sz="3200" b="1">
                <a:solidFill>
                  <a:srgbClr val="1B416F"/>
                </a:solidFill>
              </a:rPr>
              <a:t>Faciliter la production de déclarations : </a:t>
            </a:r>
          </a:p>
          <a:p>
            <a:pPr marL="0" indent="0" algn="ctr">
              <a:buNone/>
            </a:pPr>
            <a:r>
              <a:rPr lang="fr-CA" sz="3200" b="1">
                <a:solidFill>
                  <a:srgbClr val="1B416F"/>
                </a:solidFill>
              </a:rPr>
              <a:t>obstacles et opportunités </a:t>
            </a:r>
          </a:p>
        </p:txBody>
      </p:sp>
      <p:sp>
        <p:nvSpPr>
          <p:cNvPr id="4" name="Slide Number Placeholder 3">
            <a:extLst>
              <a:ext uri="{FF2B5EF4-FFF2-40B4-BE49-F238E27FC236}">
                <a16:creationId xmlns:a16="http://schemas.microsoft.com/office/drawing/2014/main" id="{DF2BFA3B-8A08-4F68-A6C3-55E0B813E49D}"/>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CACD7C3C-9F41-4EB4-9FCC-8B846A13ECB4}" type="slidenum">
              <a:rPr kumimoji="0" lang="en-US" altLang="en-US" sz="11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5</a:t>
            </a:fld>
            <a:endParaRPr kumimoji="0" lang="en-US" altLang="en-US" sz="11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332382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p:txBody>
          <a:bodyPr anchor="t"/>
          <a:lstStyle/>
          <a:p>
            <a:r>
              <a:rPr lang="fr-CA" sz="2800"/>
              <a:t>Obstacles potentiels à la production de déclarations</a:t>
            </a:r>
          </a:p>
        </p:txBody>
      </p:sp>
      <p:sp>
        <p:nvSpPr>
          <p:cNvPr id="11" name="Content Placeholder 10">
            <a:extLst>
              <a:ext uri="{FF2B5EF4-FFF2-40B4-BE49-F238E27FC236}">
                <a16:creationId xmlns:a16="http://schemas.microsoft.com/office/drawing/2014/main" id="{A80D6638-2422-4D11-A21E-71D02BC2BA12}"/>
              </a:ext>
            </a:extLst>
          </p:cNvPr>
          <p:cNvSpPr>
            <a:spLocks noGrp="1"/>
          </p:cNvSpPr>
          <p:nvPr>
            <p:ph idx="1"/>
          </p:nvPr>
        </p:nvSpPr>
        <p:spPr>
          <a:xfrm>
            <a:off x="838200" y="1103885"/>
            <a:ext cx="10515600" cy="5120774"/>
          </a:xfrm>
        </p:spPr>
        <p:txBody>
          <a:bodyPr>
            <a:noAutofit/>
          </a:bodyPr>
          <a:lstStyle/>
          <a:p>
            <a:pPr marL="354013" indent="-354013">
              <a:lnSpc>
                <a:spcPct val="100000"/>
              </a:lnSpc>
              <a:spcBef>
                <a:spcPts val="600"/>
              </a:spcBef>
              <a:spcAft>
                <a:spcPts val="500"/>
              </a:spcAft>
              <a:buClr>
                <a:schemeClr val="tx1"/>
              </a:buClr>
            </a:pPr>
            <a:r>
              <a:rPr lang="fr-CA" b="1"/>
              <a:t>Les limites en ressources et en temps</a:t>
            </a:r>
            <a:r>
              <a:rPr lang="en-CA" b="1">
                <a:solidFill>
                  <a:schemeClr val="tx1"/>
                </a:solidFill>
              </a:rPr>
              <a:t>, </a:t>
            </a:r>
            <a:r>
              <a:rPr lang="fr-CA"/>
              <a:t>comme l'horaire de travail et l'effectif dans les établissements de santé</a:t>
            </a:r>
            <a:endParaRPr lang="en-CA">
              <a:solidFill>
                <a:schemeClr val="tx1"/>
              </a:solidFill>
            </a:endParaRPr>
          </a:p>
          <a:p>
            <a:pPr marL="354013" indent="-354013">
              <a:lnSpc>
                <a:spcPct val="100000"/>
              </a:lnSpc>
              <a:spcBef>
                <a:spcPts val="600"/>
              </a:spcBef>
              <a:spcAft>
                <a:spcPts val="500"/>
              </a:spcAft>
              <a:buClr>
                <a:schemeClr val="tx1"/>
              </a:buClr>
            </a:pPr>
            <a:r>
              <a:rPr lang="fr-CA" b="1"/>
              <a:t>Le manque de familiarité </a:t>
            </a:r>
            <a:r>
              <a:rPr lang="fr-CA">
                <a:solidFill>
                  <a:schemeClr val="tx1"/>
                </a:solidFill>
              </a:rPr>
              <a:t>avec le processus de déclaration (ce qu’il faut déclarer, quand et comment)</a:t>
            </a:r>
            <a:endParaRPr lang="fr-CA" strike="sngStrike">
              <a:solidFill>
                <a:schemeClr val="tx1"/>
              </a:solidFill>
            </a:endParaRPr>
          </a:p>
          <a:p>
            <a:pPr marL="354013" indent="-354013">
              <a:lnSpc>
                <a:spcPct val="100000"/>
              </a:lnSpc>
              <a:spcBef>
                <a:spcPts val="600"/>
              </a:spcBef>
              <a:spcAft>
                <a:spcPts val="500"/>
              </a:spcAft>
              <a:buClr>
                <a:schemeClr val="tx1"/>
              </a:buClr>
            </a:pPr>
            <a:r>
              <a:rPr lang="fr-CA" b="1"/>
              <a:t>Le manque de sensibilisation </a:t>
            </a:r>
            <a:r>
              <a:rPr lang="fr-CA"/>
              <a:t>à l'importance de la déclaration</a:t>
            </a:r>
            <a:endParaRPr lang="en-CA" strike="sngStrike">
              <a:solidFill>
                <a:schemeClr val="tx1"/>
              </a:solidFill>
            </a:endParaRPr>
          </a:p>
          <a:p>
            <a:pPr marL="354013" indent="-354013">
              <a:lnSpc>
                <a:spcPct val="100000"/>
              </a:lnSpc>
              <a:spcBef>
                <a:spcPts val="600"/>
              </a:spcBef>
              <a:spcAft>
                <a:spcPts val="500"/>
              </a:spcAft>
              <a:buClr>
                <a:schemeClr val="tx1"/>
              </a:buClr>
            </a:pPr>
            <a:r>
              <a:rPr lang="fr-CA" b="1">
                <a:solidFill>
                  <a:schemeClr val="tx1"/>
                </a:solidFill>
              </a:rPr>
              <a:t>Le manque de soutien technologique</a:t>
            </a:r>
            <a:r>
              <a:rPr lang="fr-CA">
                <a:solidFill>
                  <a:schemeClr val="tx1"/>
                </a:solidFill>
              </a:rPr>
              <a:t> </a:t>
            </a:r>
            <a:r>
              <a:rPr lang="fr-CA"/>
              <a:t>pour simplifier le processus de déclaration</a:t>
            </a:r>
            <a:r>
              <a:rPr lang="en-CA">
                <a:solidFill>
                  <a:schemeClr val="tx1"/>
                </a:solidFill>
              </a:rPr>
              <a:t> </a:t>
            </a:r>
          </a:p>
          <a:p>
            <a:pPr marL="354013" indent="-354013">
              <a:lnSpc>
                <a:spcPct val="100000"/>
              </a:lnSpc>
              <a:spcBef>
                <a:spcPts val="600"/>
              </a:spcBef>
              <a:spcAft>
                <a:spcPts val="500"/>
              </a:spcAft>
              <a:buClr>
                <a:schemeClr val="tx1"/>
              </a:buClr>
            </a:pPr>
            <a:r>
              <a:rPr lang="fr-CA" b="1">
                <a:solidFill>
                  <a:schemeClr val="tx1"/>
                </a:solidFill>
              </a:rPr>
              <a:t>Le laisser-aller </a:t>
            </a:r>
            <a:r>
              <a:rPr lang="fr-CA"/>
              <a:t>qui laisse présumer que les RIM graves et les IIM ont déjà été signalés</a:t>
            </a:r>
            <a:endParaRPr lang="en-CA" strike="sngStrike">
              <a:solidFill>
                <a:schemeClr val="tx1"/>
              </a:solidFill>
            </a:endParaRPr>
          </a:p>
          <a:p>
            <a:pPr marL="354013" indent="-354013">
              <a:lnSpc>
                <a:spcPct val="100000"/>
              </a:lnSpc>
              <a:spcBef>
                <a:spcPts val="600"/>
              </a:spcBef>
              <a:spcAft>
                <a:spcPts val="500"/>
              </a:spcAft>
              <a:buClr>
                <a:schemeClr val="tx1"/>
              </a:buClr>
            </a:pPr>
            <a:r>
              <a:rPr lang="fr-CA" b="1"/>
              <a:t>L’incertitude</a:t>
            </a:r>
            <a:r>
              <a:rPr lang="fr-CA"/>
              <a:t> quant à l'association </a:t>
            </a:r>
            <a:r>
              <a:rPr lang="fr-CA">
                <a:solidFill>
                  <a:srgbClr val="000000"/>
                </a:solidFill>
              </a:rPr>
              <a:t>d'un médicament ou d'un instrument médical avec la blessure causée au </a:t>
            </a:r>
            <a:r>
              <a:rPr lang="fr-CA"/>
              <a:t>patient</a:t>
            </a:r>
            <a:r>
              <a:rPr lang="en-CA"/>
              <a:t> </a:t>
            </a:r>
            <a:endParaRPr lang="en-CA" strike="sngStrike"/>
          </a:p>
          <a:p>
            <a:pPr marL="354013" indent="-354013">
              <a:lnSpc>
                <a:spcPct val="100000"/>
              </a:lnSpc>
              <a:spcBef>
                <a:spcPts val="600"/>
              </a:spcBef>
              <a:spcAft>
                <a:spcPts val="500"/>
              </a:spcAft>
              <a:buClr>
                <a:schemeClr val="tx1"/>
              </a:buClr>
            </a:pPr>
            <a:r>
              <a:rPr lang="fr-CA" b="1">
                <a:solidFill>
                  <a:schemeClr val="tx1"/>
                </a:solidFill>
              </a:rPr>
              <a:t>La crainte des conséquences </a:t>
            </a:r>
            <a:r>
              <a:rPr lang="fr-CA"/>
              <a:t>et la perception que la déclaration pourrait avoir des répercussions négative</a:t>
            </a:r>
            <a:r>
              <a:rPr lang="en-CA">
                <a:solidFill>
                  <a:schemeClr val="tx1"/>
                </a:solidFill>
              </a:rPr>
              <a:t>s </a:t>
            </a:r>
          </a:p>
          <a:p>
            <a:pPr marL="354013" indent="-354013">
              <a:lnSpc>
                <a:spcPct val="100000"/>
              </a:lnSpc>
              <a:spcBef>
                <a:spcPts val="600"/>
              </a:spcBef>
              <a:spcAft>
                <a:spcPts val="500"/>
              </a:spcAft>
              <a:buClr>
                <a:prstClr val="black"/>
              </a:buClr>
            </a:pPr>
            <a:r>
              <a:rPr lang="fr-CA" b="1">
                <a:solidFill>
                  <a:prstClr val="black"/>
                </a:solidFill>
              </a:rPr>
              <a:t>Une rétroaction limitée</a:t>
            </a:r>
            <a:r>
              <a:rPr lang="fr-CA">
                <a:solidFill>
                  <a:prstClr val="black"/>
                </a:solidFill>
              </a:rPr>
              <a:t> puisque l'information sur le suivi peut ne pas être disponible ou accessible aux personnes qui déclarent des cas</a:t>
            </a:r>
            <a:endParaRPr lang="en-CA" strike="sngStrike">
              <a:solidFill>
                <a:schemeClr val="tx1"/>
              </a:solidFill>
            </a:endParaRPr>
          </a:p>
        </p:txBody>
      </p:sp>
    </p:spTree>
    <p:extLst>
      <p:ext uri="{BB962C8B-B14F-4D97-AF65-F5344CB8AC3E}">
        <p14:creationId xmlns:p14="http://schemas.microsoft.com/office/powerpoint/2010/main" val="2160532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p:txBody>
          <a:bodyPr anchor="t"/>
          <a:lstStyle/>
          <a:p>
            <a:r>
              <a:rPr lang="fr-CA"/>
              <a:t>Questions d'auto-évaluation pour les hôpitaux</a:t>
            </a:r>
            <a:r>
              <a:rPr lang="en-CA" sz="2800"/>
              <a:t> </a:t>
            </a:r>
            <a:br>
              <a:rPr lang="en-CA" sz="2800"/>
            </a:br>
            <a:endParaRPr lang="en-CA" sz="2800"/>
          </a:p>
        </p:txBody>
      </p:sp>
      <p:sp>
        <p:nvSpPr>
          <p:cNvPr id="3" name="Content Placeholder 2">
            <a:extLst>
              <a:ext uri="{FF2B5EF4-FFF2-40B4-BE49-F238E27FC236}">
                <a16:creationId xmlns:a16="http://schemas.microsoft.com/office/drawing/2014/main" id="{26367F15-8D64-417F-B265-2263AC535DAB}"/>
              </a:ext>
            </a:extLst>
          </p:cNvPr>
          <p:cNvSpPr>
            <a:spLocks noGrp="1"/>
          </p:cNvSpPr>
          <p:nvPr>
            <p:ph idx="1"/>
          </p:nvPr>
        </p:nvSpPr>
        <p:spPr>
          <a:xfrm>
            <a:off x="838199" y="1087395"/>
            <a:ext cx="10515600" cy="5413766"/>
          </a:xfrm>
        </p:spPr>
        <p:txBody>
          <a:bodyPr>
            <a:normAutofit lnSpcReduction="10000"/>
          </a:bodyPr>
          <a:lstStyle/>
          <a:p>
            <a:pPr marL="0" indent="0">
              <a:lnSpc>
                <a:spcPct val="100000"/>
              </a:lnSpc>
              <a:spcBef>
                <a:spcPts val="600"/>
              </a:spcBef>
              <a:spcAft>
                <a:spcPts val="600"/>
              </a:spcAft>
              <a:buNone/>
            </a:pPr>
            <a:r>
              <a:rPr lang="fr-CA" kern="0"/>
              <a:t>Les questions d'auto-évaluation suivantes peuvent être utiles pour identifier les occasions de vous préparer à la mise en œuvre de la déclaration obligatoire dans votre hôpital </a:t>
            </a:r>
            <a:r>
              <a:rPr lang="en-CA" kern="0">
                <a:solidFill>
                  <a:schemeClr val="tx1"/>
                </a:solidFill>
              </a:rPr>
              <a:t>:</a:t>
            </a:r>
          </a:p>
          <a:p>
            <a:pPr marL="342900" indent="-342900">
              <a:lnSpc>
                <a:spcPct val="100000"/>
              </a:lnSpc>
              <a:spcBef>
                <a:spcPts val="600"/>
              </a:spcBef>
            </a:pPr>
            <a:r>
              <a:rPr lang="fr-CA" sz="1800"/>
              <a:t>De quelle façon fait-on la promotion de la consignation et de la déclaration des RIM graves et des IIM</a:t>
            </a:r>
            <a:r>
              <a:rPr lang="en-CA" sz="1800">
                <a:solidFill>
                  <a:schemeClr val="tx1"/>
                </a:solidFill>
              </a:rPr>
              <a:t>? </a:t>
            </a:r>
            <a:endParaRPr lang="en-CA" sz="1800"/>
          </a:p>
          <a:p>
            <a:pPr marL="342900" indent="-342900">
              <a:lnSpc>
                <a:spcPct val="100000"/>
              </a:lnSpc>
              <a:spcBef>
                <a:spcPts val="600"/>
              </a:spcBef>
            </a:pPr>
            <a:r>
              <a:rPr lang="fr-CA" sz="1800"/>
              <a:t>Les politiques et procédures de notre hôpital sont-elles conformes aux exigences de déclaration obligatoire</a:t>
            </a:r>
            <a:r>
              <a:rPr lang="en-CA" sz="1800"/>
              <a:t>?</a:t>
            </a:r>
            <a:endParaRPr lang="en-CA" sz="1800">
              <a:solidFill>
                <a:schemeClr val="tx1"/>
              </a:solidFill>
            </a:endParaRPr>
          </a:p>
          <a:p>
            <a:pPr marL="342900" indent="-342900">
              <a:lnSpc>
                <a:spcPct val="100000"/>
              </a:lnSpc>
              <a:spcBef>
                <a:spcPts val="600"/>
              </a:spcBef>
            </a:pPr>
            <a:r>
              <a:rPr lang="fr-CA" sz="1800"/>
              <a:t>Les systèmes de notre hôpital peuvent-ils être optimisés pour faciliter la consignation et la déclaration</a:t>
            </a:r>
            <a:r>
              <a:rPr lang="en-CA" sz="1800"/>
              <a:t>?</a:t>
            </a:r>
          </a:p>
          <a:p>
            <a:pPr marL="342900" indent="-342900">
              <a:lnSpc>
                <a:spcPct val="100000"/>
              </a:lnSpc>
              <a:spcBef>
                <a:spcPts val="600"/>
              </a:spcBef>
            </a:pPr>
            <a:r>
              <a:rPr lang="fr-CA" sz="1800"/>
              <a:t>Comment peut-on sensibiliser davantage les gens à la consignation et à la déclaration des RIM graves et des IIM et mieux les faire connaître</a:t>
            </a:r>
            <a:r>
              <a:rPr lang="en-CA" sz="1800"/>
              <a:t>?</a:t>
            </a:r>
          </a:p>
          <a:p>
            <a:pPr marL="342900" indent="-342900">
              <a:lnSpc>
                <a:spcPct val="100000"/>
              </a:lnSpc>
              <a:spcBef>
                <a:spcPts val="600"/>
              </a:spcBef>
            </a:pPr>
            <a:r>
              <a:rPr lang="fr-CA" sz="1800"/>
              <a:t>La direction de notre hôpital a-t-elle créé un environnement propice à la consignation et à la déclaration des RIM graves et des IIM</a:t>
            </a:r>
            <a:r>
              <a:rPr lang="en-CA" sz="1800"/>
              <a:t>?</a:t>
            </a:r>
          </a:p>
          <a:p>
            <a:pPr marL="342900" indent="-342900">
              <a:lnSpc>
                <a:spcPct val="100000"/>
              </a:lnSpc>
              <a:spcBef>
                <a:spcPts val="600"/>
              </a:spcBef>
            </a:pPr>
            <a:r>
              <a:rPr lang="fr-CA" sz="1800"/>
              <a:t>Les patients et les membres de leur famille sont-ils habilités à poser des questions et à participer au suivi de leurs traitements</a:t>
            </a:r>
            <a:r>
              <a:rPr lang="en-CA" sz="1800"/>
              <a:t>?</a:t>
            </a:r>
          </a:p>
          <a:p>
            <a:pPr marL="342900" indent="-342900">
              <a:lnSpc>
                <a:spcPct val="100000"/>
              </a:lnSpc>
              <a:spcBef>
                <a:spcPts val="600"/>
              </a:spcBef>
            </a:pPr>
            <a:r>
              <a:rPr lang="fr-CA" sz="1800"/>
              <a:t>Les programmes d'orientation ou de formation incluent-ils les notions de consignation et de déclaration des RIM graves et des IIM</a:t>
            </a:r>
            <a:r>
              <a:rPr lang="en-CA" sz="1800">
                <a:solidFill>
                  <a:schemeClr val="tx1"/>
                </a:solidFill>
              </a:rPr>
              <a:t>?</a:t>
            </a:r>
          </a:p>
          <a:p>
            <a:pPr marL="342900" indent="-342900">
              <a:lnSpc>
                <a:spcPct val="100000"/>
              </a:lnSpc>
              <a:spcBef>
                <a:spcPts val="600"/>
              </a:spcBef>
            </a:pPr>
            <a:r>
              <a:rPr lang="fr-CA" sz="1800"/>
              <a:t>L'apprentissage ou la rétroaction résultant des déclarations de RIM graves et d'IIM sont-ils communiqués aux fournisseurs de soins de santé</a:t>
            </a:r>
            <a:r>
              <a:rPr lang="en-CA" sz="1800">
                <a:solidFill>
                  <a:schemeClr val="tx1"/>
                </a:solidFill>
              </a:rPr>
              <a:t>? </a:t>
            </a:r>
          </a:p>
        </p:txBody>
      </p:sp>
    </p:spTree>
    <p:extLst>
      <p:ext uri="{BB962C8B-B14F-4D97-AF65-F5344CB8AC3E}">
        <p14:creationId xmlns:p14="http://schemas.microsoft.com/office/powerpoint/2010/main" val="2054269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DFBB9F-A1E5-43D0-895C-BADFE6F28C5D}"/>
              </a:ext>
            </a:extLst>
          </p:cNvPr>
          <p:cNvSpPr>
            <a:spLocks noGrp="1"/>
          </p:cNvSpPr>
          <p:nvPr>
            <p:ph idx="1"/>
          </p:nvPr>
        </p:nvSpPr>
        <p:spPr/>
        <p:txBody>
          <a:bodyPr>
            <a:normAutofit fontScale="92500" lnSpcReduction="20000"/>
          </a:bodyPr>
          <a:lstStyle/>
          <a:p>
            <a:endParaRPr lang="en-CA" sz="3200">
              <a:solidFill>
                <a:prstClr val="black"/>
              </a:solidFill>
              <a:latin typeface="Arial" panose="020B0604020202020204" pitchFamily="34" charset="0"/>
              <a:cs typeface="+mn-cs"/>
            </a:endParaRPr>
          </a:p>
          <a:p>
            <a:endParaRPr lang="en-CA" sz="3200">
              <a:solidFill>
                <a:prstClr val="black"/>
              </a:solidFill>
              <a:latin typeface="Arial" panose="020B0604020202020204" pitchFamily="34" charset="0"/>
              <a:cs typeface="+mn-cs"/>
            </a:endParaRPr>
          </a:p>
          <a:p>
            <a:pPr marL="0" indent="0" algn="ctr">
              <a:buNone/>
            </a:pPr>
            <a:r>
              <a:rPr lang="fr-CA" sz="3500" b="1">
                <a:solidFill>
                  <a:srgbClr val="1B416F"/>
                </a:solidFill>
              </a:rPr>
              <a:t>Stratégies et systèmes </a:t>
            </a:r>
          </a:p>
          <a:p>
            <a:pPr marL="0" indent="0" algn="ctr">
              <a:buNone/>
            </a:pPr>
            <a:r>
              <a:rPr lang="fr-CA" sz="3500" b="1">
                <a:solidFill>
                  <a:srgbClr val="1B416F"/>
                </a:solidFill>
              </a:rPr>
              <a:t>pour appuyer la mise en œuvre </a:t>
            </a:r>
          </a:p>
          <a:p>
            <a:pPr marL="0" indent="0" algn="ctr">
              <a:buNone/>
            </a:pPr>
            <a:endParaRPr lang="en-CA" sz="3200" b="1">
              <a:solidFill>
                <a:srgbClr val="1B416F"/>
              </a:solidFill>
            </a:endParaRPr>
          </a:p>
          <a:p>
            <a:pPr marL="0" indent="0" algn="ctr">
              <a:buNone/>
            </a:pPr>
            <a:endParaRPr lang="en-CA" sz="3200" b="1">
              <a:solidFill>
                <a:srgbClr val="1B416F"/>
              </a:solidFill>
            </a:endParaRPr>
          </a:p>
          <a:p>
            <a:pPr marL="0" indent="0" algn="ctr">
              <a:buNone/>
            </a:pPr>
            <a:endParaRPr lang="en-CA" sz="3200" b="1">
              <a:solidFill>
                <a:srgbClr val="1B416F"/>
              </a:solidFill>
            </a:endParaRPr>
          </a:p>
          <a:p>
            <a:pPr marL="0" indent="0" algn="ctr">
              <a:buNone/>
            </a:pPr>
            <a:endParaRPr lang="en-CA" sz="1600" b="1">
              <a:solidFill>
                <a:srgbClr val="1B416F"/>
              </a:solidFill>
            </a:endParaRPr>
          </a:p>
          <a:p>
            <a:pPr marL="0" indent="0" algn="ctr">
              <a:buNone/>
            </a:pPr>
            <a:endParaRPr lang="en-CA" sz="1600" b="1">
              <a:solidFill>
                <a:srgbClr val="1B416F"/>
              </a:solidFill>
            </a:endParaRPr>
          </a:p>
          <a:p>
            <a:pPr marL="0" indent="0" algn="ctr">
              <a:buNone/>
            </a:pPr>
            <a:r>
              <a:rPr lang="en-CA" sz="1700" b="1">
                <a:solidFill>
                  <a:srgbClr val="1B416F"/>
                </a:solidFill>
              </a:rPr>
              <a:t>Remarque : </a:t>
            </a:r>
            <a:r>
              <a:rPr lang="fr-CA" sz="1700" b="1">
                <a:solidFill>
                  <a:srgbClr val="1B416F"/>
                </a:solidFill>
              </a:rPr>
              <a:t>Santé Canada n'appuie aucune stratégie ou aucun système en particulier</a:t>
            </a:r>
            <a:r>
              <a:rPr lang="en-CA" sz="1700" b="1">
                <a:solidFill>
                  <a:srgbClr val="1B416F"/>
                </a:solidFill>
              </a:rPr>
              <a:t>. </a:t>
            </a:r>
          </a:p>
          <a:p>
            <a:pPr marL="0" indent="0" algn="ctr">
              <a:buNone/>
            </a:pPr>
            <a:r>
              <a:rPr lang="fr-CA" sz="1700" b="1">
                <a:solidFill>
                  <a:srgbClr val="1B416F"/>
                </a:solidFill>
              </a:rPr>
              <a:t>Les exemples suivants sont fournis, par ordre alphabétique, à titre d'information seulement</a:t>
            </a:r>
            <a:r>
              <a:rPr lang="en-CA" sz="1700" b="1">
                <a:solidFill>
                  <a:srgbClr val="1B416F"/>
                </a:solidFill>
              </a:rPr>
              <a:t>.</a:t>
            </a:r>
          </a:p>
        </p:txBody>
      </p:sp>
    </p:spTree>
    <p:extLst>
      <p:ext uri="{BB962C8B-B14F-4D97-AF65-F5344CB8AC3E}">
        <p14:creationId xmlns:p14="http://schemas.microsoft.com/office/powerpoint/2010/main" val="1433571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88D3-FC03-4736-9E12-FE0D59ECF1E3}"/>
              </a:ext>
            </a:extLst>
          </p:cNvPr>
          <p:cNvSpPr>
            <a:spLocks noGrp="1"/>
          </p:cNvSpPr>
          <p:nvPr>
            <p:ph type="title"/>
          </p:nvPr>
        </p:nvSpPr>
        <p:spPr>
          <a:xfrm>
            <a:off x="838199" y="365125"/>
            <a:ext cx="11108636" cy="1325563"/>
          </a:xfrm>
        </p:spPr>
        <p:txBody>
          <a:bodyPr anchor="t"/>
          <a:lstStyle/>
          <a:p>
            <a:r>
              <a:rPr lang="fr-CA"/>
              <a:t>Considérations stratégiques et opérationnelles pour les équipes</a:t>
            </a:r>
            <a:endParaRPr lang="en-CA" sz="2800"/>
          </a:p>
        </p:txBody>
      </p:sp>
      <p:sp>
        <p:nvSpPr>
          <p:cNvPr id="3" name="Content Placeholder 2">
            <a:extLst>
              <a:ext uri="{FF2B5EF4-FFF2-40B4-BE49-F238E27FC236}">
                <a16:creationId xmlns:a16="http://schemas.microsoft.com/office/drawing/2014/main" id="{26367F15-8D64-417F-B265-2263AC535DAB}"/>
              </a:ext>
            </a:extLst>
          </p:cNvPr>
          <p:cNvSpPr>
            <a:spLocks noGrp="1"/>
          </p:cNvSpPr>
          <p:nvPr>
            <p:ph idx="1"/>
          </p:nvPr>
        </p:nvSpPr>
        <p:spPr>
          <a:xfrm>
            <a:off x="838200" y="1122042"/>
            <a:ext cx="10515600" cy="5045294"/>
          </a:xfrm>
        </p:spPr>
        <p:txBody>
          <a:bodyPr>
            <a:normAutofit lnSpcReduction="10000"/>
          </a:bodyPr>
          <a:lstStyle/>
          <a:p>
            <a:pPr marL="342900" indent="-342900">
              <a:lnSpc>
                <a:spcPct val="100000"/>
              </a:lnSpc>
              <a:spcBef>
                <a:spcPts val="600"/>
              </a:spcBef>
              <a:spcAft>
                <a:spcPts val="600"/>
              </a:spcAft>
            </a:pPr>
            <a:r>
              <a:rPr lang="fr-CA" b="1"/>
              <a:t>Créer une équipe multidisciplinaire (p. ex., une « équipe de sécurité ») </a:t>
            </a:r>
            <a:r>
              <a:rPr lang="fr-CA"/>
              <a:t>pour appuyer la consignation et la déclaration des RIM graves et des IIM et pour aider à </a:t>
            </a:r>
            <a:r>
              <a:rPr lang="fr-CA">
                <a:solidFill>
                  <a:schemeClr val="tx1"/>
                </a:solidFill>
              </a:rPr>
              <a:t>: </a:t>
            </a:r>
          </a:p>
          <a:p>
            <a:pPr marL="900112" lvl="1" indent="-342900">
              <a:lnSpc>
                <a:spcPct val="100000"/>
              </a:lnSpc>
              <a:spcBef>
                <a:spcPts val="300"/>
              </a:spcBef>
              <a:spcAft>
                <a:spcPts val="600"/>
              </a:spcAft>
              <a:buSzPct val="50000"/>
              <a:buFont typeface="Courier New" panose="02070309020205020404" pitchFamily="49" charset="0"/>
              <a:buChar char="o"/>
            </a:pPr>
            <a:r>
              <a:rPr lang="fr-CA"/>
              <a:t>identifier les RIM graves et les IIM grâce à une surveillance proactive</a:t>
            </a:r>
            <a:r>
              <a:rPr lang="fr-CA">
                <a:solidFill>
                  <a:schemeClr val="tx1"/>
                </a:solidFill>
              </a:rPr>
              <a:t>;</a:t>
            </a:r>
          </a:p>
          <a:p>
            <a:pPr marL="900112" lvl="1" indent="-342900">
              <a:lnSpc>
                <a:spcPct val="100000"/>
              </a:lnSpc>
              <a:spcBef>
                <a:spcPts val="300"/>
              </a:spcBef>
              <a:spcAft>
                <a:spcPts val="600"/>
              </a:spcAft>
              <a:buSzPct val="50000"/>
              <a:buFont typeface="Courier New" panose="02070309020205020404" pitchFamily="49" charset="0"/>
              <a:buChar char="o"/>
            </a:pPr>
            <a:r>
              <a:rPr lang="fr-CA"/>
              <a:t>remplir et présenter des déclarations de RIM graves et d'IIM</a:t>
            </a:r>
            <a:r>
              <a:rPr lang="fr-CA">
                <a:solidFill>
                  <a:schemeClr val="tx1"/>
                </a:solidFill>
              </a:rPr>
              <a:t>;</a:t>
            </a:r>
          </a:p>
          <a:p>
            <a:pPr marL="900112" lvl="1" indent="-342900">
              <a:lnSpc>
                <a:spcPct val="100000"/>
              </a:lnSpc>
              <a:spcBef>
                <a:spcPts val="300"/>
              </a:spcBef>
              <a:spcAft>
                <a:spcPts val="600"/>
              </a:spcAft>
              <a:buSzPct val="50000"/>
              <a:buFont typeface="Courier New" panose="02070309020205020404" pitchFamily="49" charset="0"/>
              <a:buChar char="o"/>
            </a:pPr>
            <a:r>
              <a:rPr lang="fr-CA"/>
              <a:t>diffuser les leçons tirées de la déclaration des RIM graves et des IIM</a:t>
            </a:r>
            <a:r>
              <a:rPr lang="fr-CA">
                <a:solidFill>
                  <a:schemeClr val="tx1"/>
                </a:solidFill>
              </a:rPr>
              <a:t>;</a:t>
            </a:r>
          </a:p>
          <a:p>
            <a:pPr marL="900112" lvl="1" indent="-342900">
              <a:lnSpc>
                <a:spcPct val="100000"/>
              </a:lnSpc>
              <a:spcBef>
                <a:spcPts val="300"/>
              </a:spcBef>
              <a:spcAft>
                <a:spcPts val="600"/>
              </a:spcAft>
              <a:buSzPct val="50000"/>
              <a:buFont typeface="Courier New" panose="02070309020205020404" pitchFamily="49" charset="0"/>
              <a:buChar char="o"/>
            </a:pPr>
            <a:r>
              <a:rPr lang="fr-CA">
                <a:solidFill>
                  <a:schemeClr val="tx1"/>
                </a:solidFill>
              </a:rPr>
              <a:t>fournir encadrement et formation;</a:t>
            </a:r>
          </a:p>
          <a:p>
            <a:pPr marL="900112" lvl="1" indent="-342900">
              <a:lnSpc>
                <a:spcPct val="100000"/>
              </a:lnSpc>
              <a:spcBef>
                <a:spcPts val="300"/>
              </a:spcBef>
              <a:spcAft>
                <a:spcPts val="600"/>
              </a:spcAft>
              <a:buSzPct val="50000"/>
              <a:buFont typeface="Courier New" panose="02070309020205020404" pitchFamily="49" charset="0"/>
              <a:buChar char="o"/>
            </a:pPr>
            <a:r>
              <a:rPr lang="fr-CA"/>
              <a:t>permettre l'amélioration continue de la qualité des processus de déclaration des RIM graves et des IIM; et </a:t>
            </a:r>
          </a:p>
          <a:p>
            <a:pPr marL="900112" lvl="1" indent="-342900">
              <a:lnSpc>
                <a:spcPct val="100000"/>
              </a:lnSpc>
              <a:spcBef>
                <a:spcPts val="300"/>
              </a:spcBef>
              <a:spcAft>
                <a:spcPts val="600"/>
              </a:spcAft>
              <a:buSzPct val="50000"/>
              <a:buFont typeface="Courier New" panose="02070309020205020404" pitchFamily="49" charset="0"/>
              <a:buChar char="o"/>
            </a:pPr>
            <a:r>
              <a:rPr lang="fr-CA"/>
              <a:t>fournir des mises à jour régulières à la haute direction</a:t>
            </a:r>
            <a:r>
              <a:rPr lang="en-CA"/>
              <a:t>.</a:t>
            </a:r>
          </a:p>
          <a:p>
            <a:pPr marL="342900" indent="-342900">
              <a:lnSpc>
                <a:spcPct val="100000"/>
              </a:lnSpc>
              <a:spcBef>
                <a:spcPts val="600"/>
              </a:spcBef>
              <a:spcAft>
                <a:spcPts val="600"/>
              </a:spcAft>
            </a:pPr>
            <a:r>
              <a:rPr lang="fr-CA" b="1"/>
              <a:t>Désigner des « champions » </a:t>
            </a:r>
            <a:r>
              <a:rPr lang="fr-CA"/>
              <a:t>pour aider à diriger les efforts de déclaration des RIM graves et des IIM ou fournir un soutien pour identifier et présenter les déclarations de RIM graves ou d’IIM à Santé Canada</a:t>
            </a:r>
            <a:r>
              <a:rPr lang="en-CA">
                <a:solidFill>
                  <a:schemeClr val="tx1"/>
                </a:solidFill>
              </a:rPr>
              <a:t>.</a:t>
            </a:r>
          </a:p>
          <a:p>
            <a:pPr marL="342900" indent="-342900">
              <a:lnSpc>
                <a:spcPct val="100000"/>
              </a:lnSpc>
              <a:spcBef>
                <a:spcPts val="600"/>
              </a:spcBef>
              <a:spcAft>
                <a:spcPts val="600"/>
              </a:spcAft>
            </a:pPr>
            <a:r>
              <a:rPr lang="fr-CA" b="1"/>
              <a:t>Déterminer les possibilités de réseautage </a:t>
            </a:r>
            <a:r>
              <a:rPr lang="fr-CA"/>
              <a:t>pour appuyer la collaboration et l'engagement commun à l'égard de la consignation et de la déclaration des RIM graves et des IIM</a:t>
            </a:r>
            <a:r>
              <a:rPr lang="fr-CA">
                <a:solidFill>
                  <a:schemeClr val="tx1"/>
                </a:solidFill>
              </a:rPr>
              <a:t>.</a:t>
            </a:r>
          </a:p>
        </p:txBody>
      </p:sp>
    </p:spTree>
    <p:extLst>
      <p:ext uri="{BB962C8B-B14F-4D97-AF65-F5344CB8AC3E}">
        <p14:creationId xmlns:p14="http://schemas.microsoft.com/office/powerpoint/2010/main" val="34159942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ISMPCanada_VanessaLaw">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ule3.pptx" id="{0DD7DDDE-B110-4A1B-B904-B9A2325ED311}" vid="{939277F9-E7D5-45B5-8330-A744156CC34C}"/>
    </a:ext>
  </a:extLst>
</a:theme>
</file>

<file path=ppt/theme/theme2.xml><?xml version="1.0" encoding="utf-8"?>
<a:theme xmlns:a="http://schemas.openxmlformats.org/drawingml/2006/main" name="JVP_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VP_Theme" id="{AF76ECDD-E52C-4A51-8726-1CA8E7A390DA}" vid="{8F434137-F377-4081-A8AA-879430E3F8D1}"/>
    </a:ext>
  </a:extLst>
</a:theme>
</file>

<file path=ppt/theme/theme3.xml><?xml version="1.0" encoding="utf-8"?>
<a:theme xmlns:a="http://schemas.openxmlformats.org/drawingml/2006/main" name="1_ISMPCanada_VanessaLaw">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ule3.pptx" id="{0DD7DDDE-B110-4A1B-B904-B9A2325ED311}" vid="{939277F9-E7D5-45B5-8330-A744156CC34C}"/>
    </a:ext>
  </a:extLst>
</a:theme>
</file>

<file path=ppt/theme/theme4.xml><?xml version="1.0" encoding="utf-8"?>
<a:theme xmlns:a="http://schemas.openxmlformats.org/drawingml/2006/main" name="1_JVP_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VP_Theme" id="{AF76ECDD-E52C-4A51-8726-1CA8E7A390DA}" vid="{8F434137-F377-4081-A8AA-879430E3F8D1}"/>
    </a:ext>
  </a:extLst>
</a:theme>
</file>

<file path=ppt/theme/theme5.xml><?xml version="1.0" encoding="utf-8"?>
<a:theme xmlns:a="http://schemas.openxmlformats.org/drawingml/2006/main" name="2_ISMPCanada_VanessaLaw">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ule3.pptx" id="{0DD7DDDE-B110-4A1B-B904-B9A2325ED311}" vid="{939277F9-E7D5-45B5-8330-A744156CC34C}"/>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FF882265F12043AA85AE987A2B956A" ma:contentTypeVersion="1" ma:contentTypeDescription="Create a new document." ma:contentTypeScope="" ma:versionID="17300b3546bcec4aec56b7259022ad04">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4242EA-9835-4105-A580-275D1A4C2EEF}"/>
</file>

<file path=customXml/itemProps2.xml><?xml version="1.0" encoding="utf-8"?>
<ds:datastoreItem xmlns:ds="http://schemas.openxmlformats.org/officeDocument/2006/customXml" ds:itemID="{8856A62A-ACE9-4DF6-9191-3546B89F45A8}">
  <ds:schemaRefs>
    <ds:schemaRef ds:uri="http://schemas.microsoft.com/office/infopath/2007/PartnerControls"/>
    <ds:schemaRef ds:uri="http://purl.org/dc/elements/1.1/"/>
    <ds:schemaRef ds:uri="http://schemas.microsoft.com/office/2006/metadata/properties"/>
    <ds:schemaRef ds:uri="d564156a-de73-43f9-88e6-7b01c63aafa9"/>
    <ds:schemaRef ds:uri="http://purl.org/dc/terms/"/>
    <ds:schemaRef ds:uri="http://schemas.openxmlformats.org/package/2006/metadata/core-properties"/>
    <ds:schemaRef ds:uri="http://schemas.microsoft.com/office/2006/documentManagement/types"/>
    <ds:schemaRef ds:uri="2c54b36c-b406-48dd-a01a-d9fdec0713ee"/>
    <ds:schemaRef ds:uri="http://www.w3.org/XML/1998/namespace"/>
    <ds:schemaRef ds:uri="http://purl.org/dc/dcmitype/"/>
  </ds:schemaRefs>
</ds:datastoreItem>
</file>

<file path=customXml/itemProps3.xml><?xml version="1.0" encoding="utf-8"?>
<ds:datastoreItem xmlns:ds="http://schemas.openxmlformats.org/officeDocument/2006/customXml" ds:itemID="{113DF68D-6003-4835-89CD-A4F9F9B69A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JVP_Template</Template>
  <TotalTime>73</TotalTime>
  <Words>3014</Words>
  <Application>Microsoft Office PowerPoint</Application>
  <PresentationFormat>Widescreen</PresentationFormat>
  <Paragraphs>267</Paragraphs>
  <Slides>29</Slides>
  <Notes>28</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29</vt:i4>
      </vt:variant>
    </vt:vector>
  </HeadingPairs>
  <TitlesOfParts>
    <vt:vector size="40" baseType="lpstr">
      <vt:lpstr>Arial</vt:lpstr>
      <vt:lpstr>Calibri</vt:lpstr>
      <vt:lpstr>Calibri Light</vt:lpstr>
      <vt:lpstr>Courier New</vt:lpstr>
      <vt:lpstr>Symbol</vt:lpstr>
      <vt:lpstr>Wingdings</vt:lpstr>
      <vt:lpstr>ISMPCanada_VanessaLaw</vt:lpstr>
      <vt:lpstr>JVP_Theme</vt:lpstr>
      <vt:lpstr>1_ISMPCanada_VanessaLaw</vt:lpstr>
      <vt:lpstr>1_JVP_Theme</vt:lpstr>
      <vt:lpstr>2_ISMPCanada_VanessaLaw</vt:lpstr>
      <vt:lpstr>PowerPoint Presentation</vt:lpstr>
      <vt:lpstr>Module 3 – Résultats d’apprentissage</vt:lpstr>
      <vt:lpstr>Module 3 – Sujets abordés</vt:lpstr>
      <vt:lpstr>Modèle théorique de la déclaration par les hôpitaux des RIM graves et des IIM</vt:lpstr>
      <vt:lpstr>PowerPoint Presentation</vt:lpstr>
      <vt:lpstr>Obstacles potentiels à la production de déclarations</vt:lpstr>
      <vt:lpstr>Questions d'auto-évaluation pour les hôpitaux  </vt:lpstr>
      <vt:lpstr>PowerPoint Presentation</vt:lpstr>
      <vt:lpstr>Considérations stratégiques et opérationnelles pour les équipes</vt:lpstr>
      <vt:lpstr>EXEMPLE : Collaboration à l'échelle provinciale  – Alberta Health Services</vt:lpstr>
      <vt:lpstr>EXEMPLE : Collaboration à l'échelle provinciale  – Colombie-Britannique</vt:lpstr>
      <vt:lpstr>EXEMPLE : Collaboration à l'échelle provinciale  – Autorités sanitaires de Terre-Neuve-et-Labrador </vt:lpstr>
      <vt:lpstr>EXEMPLE : L'approche particulière d'un hôpital  – Québec (CHU Sainte-Justine) </vt:lpstr>
      <vt:lpstr>Considérations stratégiques et opérationnelles  relatives à la technologie</vt:lpstr>
      <vt:lpstr>Considérations stratégiques et opérationnelles  relatives à la technologie (suite) </vt:lpstr>
      <vt:lpstr>EXEMPLE : Système de déclaration des RIM graves et des IIM  dans les hôpitaux – Alberta Health Services  </vt:lpstr>
      <vt:lpstr>EXEMPLE : Système de déclaration des RIM graves et des IIM  dans les hôpitaux – Système de sécurité des patients et d'apprentissage de la Colombie-Britannique (BCPSLS)</vt:lpstr>
      <vt:lpstr>EXEMPLE : Système de déclaration des RIM dans les hôpitaux  – Projet de recherche de la Colombie-Britannique   </vt:lpstr>
      <vt:lpstr>EXEMPLE : Assurer le suivi des RIM graves et des IIM grâce aux codes de diagnostic de la CIM-10-CA</vt:lpstr>
      <vt:lpstr>EXEMPLE : Assurer le suivi des RIM graves et des IIM grâce aux codes de diagnostic de la CIM-10-CA (suite)</vt:lpstr>
      <vt:lpstr>Considérations stratégiques et opérationnelles  relatives à l’éducation </vt:lpstr>
      <vt:lpstr>PowerPoint Presentation</vt:lpstr>
      <vt:lpstr>Engagement commun à l’égard de  l’innocuité des produits de santé</vt:lpstr>
      <vt:lpstr>Culture de la sécurité</vt:lpstr>
      <vt:lpstr>Partenaires clés en matière d'innocuité  des produits de santé</vt:lpstr>
      <vt:lpstr>Éléments essentiels à retenir</vt:lpstr>
      <vt:lpstr>Abréviations</vt:lpstr>
      <vt:lpstr>Ressources</vt:lpstr>
      <vt:lpstr>Remerciements</vt:lpstr>
    </vt:vector>
  </TitlesOfParts>
  <Company>Health Canada - Santé Canada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Jelincic</dc:creator>
  <cp:lastModifiedBy>Ambika Sharma</cp:lastModifiedBy>
  <cp:revision>18</cp:revision>
  <cp:lastPrinted>2019-07-04T16:08:38Z</cp:lastPrinted>
  <dcterms:created xsi:type="dcterms:W3CDTF">2019-03-19T02:50:40Z</dcterms:created>
  <dcterms:modified xsi:type="dcterms:W3CDTF">2019-08-12T22:41:02Z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0x01010050FF882265F12043AA85AE987A2B956A</vt:lpwstr>
  </property>
  <property fmtid="{D5CDD505-2E9C-101B-9397-08002B2CF9AE}" pid="3" name="Order">
    <vt:r8>13985700</vt:r8>
  </property>
  <property fmtid="{D5CDD505-2E9C-101B-9397-08002B2CF9AE}" pid="4" name="ComplianceAssetId">
    <vt:lpwstr/>
  </property>
  <property fmtid="{D5CDD505-2E9C-101B-9397-08002B2CF9AE}" pid="5" name="AuthorIds_UIVersion_512">
    <vt:lpwstr>34</vt:lpwstr>
  </property>
</Properties>
</file>