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bookmarkIdSeed="3">
  <p:sldMasterIdLst>
    <p:sldMasterId id="2147487070" r:id="rId4"/>
    <p:sldMasterId id="2147487094" r:id="rId5"/>
    <p:sldMasterId id="2147487106" r:id="rId6"/>
  </p:sldMasterIdLst>
  <p:notesMasterIdLst>
    <p:notesMasterId r:id="rId48"/>
  </p:notesMasterIdLst>
  <p:handoutMasterIdLst>
    <p:handoutMasterId r:id="rId49"/>
  </p:handoutMasterIdLst>
  <p:sldIdLst>
    <p:sldId id="1386" r:id="rId7"/>
    <p:sldId id="1544" r:id="rId8"/>
    <p:sldId id="1586" r:id="rId9"/>
    <p:sldId id="1596" r:id="rId10"/>
    <p:sldId id="1621" r:id="rId11"/>
    <p:sldId id="1548" r:id="rId12"/>
    <p:sldId id="1587" r:id="rId13"/>
    <p:sldId id="1605" r:id="rId14"/>
    <p:sldId id="1618" r:id="rId15"/>
    <p:sldId id="1591" r:id="rId16"/>
    <p:sldId id="1555" r:id="rId17"/>
    <p:sldId id="1542" r:id="rId18"/>
    <p:sldId id="1557" r:id="rId19"/>
    <p:sldId id="1543" r:id="rId20"/>
    <p:sldId id="1559" r:id="rId21"/>
    <p:sldId id="1569" r:id="rId22"/>
    <p:sldId id="1570" r:id="rId23"/>
    <p:sldId id="1628" r:id="rId24"/>
    <p:sldId id="1571" r:id="rId25"/>
    <p:sldId id="1631" r:id="rId26"/>
    <p:sldId id="1632" r:id="rId27"/>
    <p:sldId id="1572" r:id="rId28"/>
    <p:sldId id="1573" r:id="rId29"/>
    <p:sldId id="1623" r:id="rId30"/>
    <p:sldId id="1593" r:id="rId31"/>
    <p:sldId id="1624" r:id="rId32"/>
    <p:sldId id="1574" r:id="rId33"/>
    <p:sldId id="1613" r:id="rId34"/>
    <p:sldId id="1614" r:id="rId35"/>
    <p:sldId id="1630" r:id="rId36"/>
    <p:sldId id="1627" r:id="rId37"/>
    <p:sldId id="1617" r:id="rId38"/>
    <p:sldId id="322" r:id="rId39"/>
    <p:sldId id="1615" r:id="rId40"/>
    <p:sldId id="1577" r:id="rId41"/>
    <p:sldId id="1619" r:id="rId42"/>
    <p:sldId id="1575" r:id="rId43"/>
    <p:sldId id="1578" r:id="rId44"/>
    <p:sldId id="1600" r:id="rId45"/>
    <p:sldId id="1601" r:id="rId46"/>
    <p:sldId id="1602" r:id="rId4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40" name="Author" initials="A" lastIdx="0" clrIdx="139"/>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3300"/>
    <a:srgbClr val="990000"/>
    <a:srgbClr val="1B416F"/>
    <a:srgbClr val="006600"/>
    <a:srgbClr val="A50021"/>
    <a:srgbClr val="2C950F"/>
    <a:srgbClr val="BF110D"/>
    <a:srgbClr val="99CC00"/>
    <a:srgbClr val="3FD416"/>
    <a:srgbClr val="66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4208AF-ACB8-4AD0-B59C-FDDE8F5DDF0B}" v="4" dt="2019-07-30T20:16:41.614"/>
    <p1510:client id="{DA57AC8E-8E6C-4E73-92AE-14DBC0006D28}" v="7" dt="2019-07-29T20:49:44.841"/>
    <p1510:client id="{EED2405E-330A-E571-3004-F2B35E7AB26D}" v="8" dt="2019-07-29T20:30:22.69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0" d="100"/>
          <a:sy n="110" d="100"/>
        </p:scale>
        <p:origin x="594" y="108"/>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commentAuthors" Target="commentAuthors.xml"/><Relationship Id="rId55" Type="http://schemas.microsoft.com/office/2015/10/relationships/revisionInfo" Target="revisionInfo.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notesMaster" Target="notesMasters/notesMaster1.xml"/><Relationship Id="rId8" Type="http://schemas.openxmlformats.org/officeDocument/2006/relationships/slide" Target="slides/slide2.xml"/><Relationship Id="rId51" Type="http://schemas.openxmlformats.org/officeDocument/2006/relationships/presProps" Target="presProps.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22AC8E6-4D54-4B5A-BE3F-734FE3529D1F}"/>
              </a:ext>
            </a:extLst>
          </p:cNvPr>
          <p:cNvSpPr>
            <a:spLocks noGrp="1"/>
          </p:cNvSpPr>
          <p:nvPr>
            <p:ph type="hdr" sz="quarter"/>
          </p:nvPr>
        </p:nvSpPr>
        <p:spPr>
          <a:xfrm>
            <a:off x="1" y="0"/>
            <a:ext cx="3038475" cy="465138"/>
          </a:xfrm>
          <a:prstGeom prst="rect">
            <a:avLst/>
          </a:prstGeom>
        </p:spPr>
        <p:txBody>
          <a:bodyPr vert="horz" lIns="93177" tIns="46589" rIns="93177" bIns="46589"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98736818-5117-40EB-A834-6A24D7F0C1AC}"/>
              </a:ext>
            </a:extLst>
          </p:cNvPr>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eaLnBrk="1" fontAlgn="auto" hangingPunct="1">
              <a:spcBef>
                <a:spcPts val="0"/>
              </a:spcBef>
              <a:spcAft>
                <a:spcPts val="0"/>
              </a:spcAft>
              <a:defRPr sz="1200">
                <a:latin typeface="+mn-lt"/>
                <a:ea typeface="+mn-ea"/>
                <a:cs typeface="+mn-cs"/>
              </a:defRPr>
            </a:lvl1pPr>
          </a:lstStyle>
          <a:p>
            <a:pPr>
              <a:defRPr/>
            </a:pPr>
            <a:fld id="{8E80D21A-6C0C-42C6-B61C-274054835FAF}" type="datetimeFigureOut">
              <a:rPr lang="en-US"/>
              <a:pPr>
                <a:defRPr/>
              </a:pPr>
              <a:t>12/11/2019</a:t>
            </a:fld>
            <a:endParaRPr lang="en-US"/>
          </a:p>
        </p:txBody>
      </p:sp>
      <p:sp>
        <p:nvSpPr>
          <p:cNvPr id="4" name="Footer Placeholder 3">
            <a:extLst>
              <a:ext uri="{FF2B5EF4-FFF2-40B4-BE49-F238E27FC236}">
                <a16:creationId xmlns:a16="http://schemas.microsoft.com/office/drawing/2014/main" id="{EF3C889E-3207-4DDF-92ED-8AC59C7DB086}"/>
              </a:ext>
            </a:extLst>
          </p:cNvPr>
          <p:cNvSpPr>
            <a:spLocks noGrp="1"/>
          </p:cNvSpPr>
          <p:nvPr>
            <p:ph type="ftr" sz="quarter" idx="2"/>
          </p:nvPr>
        </p:nvSpPr>
        <p:spPr>
          <a:xfrm>
            <a:off x="1" y="8829675"/>
            <a:ext cx="3038475" cy="465138"/>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5" name="Slide Number Placeholder 4">
            <a:extLst>
              <a:ext uri="{FF2B5EF4-FFF2-40B4-BE49-F238E27FC236}">
                <a16:creationId xmlns:a16="http://schemas.microsoft.com/office/drawing/2014/main" id="{3CAD7BB5-92CC-447E-B7A6-70C23F68B96D}"/>
              </a:ext>
            </a:extLst>
          </p:cNvPr>
          <p:cNvSpPr>
            <a:spLocks noGrp="1"/>
          </p:cNvSpPr>
          <p:nvPr>
            <p:ph type="sldNum" sz="quarter" idx="3"/>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atin typeface="Calibri" panose="020F0502020204030204" pitchFamily="34" charset="0"/>
              </a:defRPr>
            </a:lvl1pPr>
          </a:lstStyle>
          <a:p>
            <a:fld id="{7D68B94F-042F-4631-9282-82E1C791DAD0}" type="slidenum">
              <a:rPr lang="en-US" altLang="en-US"/>
              <a:pPr/>
              <a:t>‹#›</a:t>
            </a:fld>
            <a:endParaRPr lang="en-US" altLang="en-US"/>
          </a:p>
        </p:txBody>
      </p:sp>
    </p:spTree>
    <p:extLst>
      <p:ext uri="{BB962C8B-B14F-4D97-AF65-F5344CB8AC3E}">
        <p14:creationId xmlns:p14="http://schemas.microsoft.com/office/powerpoint/2010/main" val="143693388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94BED65-D364-46C8-9A6C-8FE138913047}"/>
              </a:ext>
            </a:extLst>
          </p:cNvPr>
          <p:cNvSpPr>
            <a:spLocks noGrp="1"/>
          </p:cNvSpPr>
          <p:nvPr>
            <p:ph type="hdr" sz="quarter"/>
          </p:nvPr>
        </p:nvSpPr>
        <p:spPr>
          <a:xfrm>
            <a:off x="1" y="0"/>
            <a:ext cx="3038475" cy="465138"/>
          </a:xfrm>
          <a:prstGeom prst="rect">
            <a:avLst/>
          </a:prstGeom>
        </p:spPr>
        <p:txBody>
          <a:bodyPr vert="horz" lIns="93177" tIns="46589" rIns="93177" bIns="46589"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1510B02F-89DA-4896-A053-920A8F5891B0}"/>
              </a:ext>
            </a:extLst>
          </p:cNvPr>
          <p:cNvSpPr>
            <a:spLocks noGrp="1"/>
          </p:cNvSpPr>
          <p:nvPr>
            <p:ph type="dt" idx="1"/>
          </p:nvPr>
        </p:nvSpPr>
        <p:spPr>
          <a:xfrm>
            <a:off x="3970338" y="0"/>
            <a:ext cx="3038475" cy="465138"/>
          </a:xfrm>
          <a:prstGeom prst="rect">
            <a:avLst/>
          </a:prstGeom>
        </p:spPr>
        <p:txBody>
          <a:bodyPr vert="horz" lIns="93177" tIns="46589" rIns="93177" bIns="46589" rtlCol="0"/>
          <a:lstStyle>
            <a:lvl1pPr algn="r" eaLnBrk="1" fontAlgn="auto" hangingPunct="1">
              <a:spcBef>
                <a:spcPts val="0"/>
              </a:spcBef>
              <a:spcAft>
                <a:spcPts val="0"/>
              </a:spcAft>
              <a:defRPr sz="1200">
                <a:latin typeface="+mn-lt"/>
                <a:ea typeface="+mn-ea"/>
                <a:cs typeface="+mn-cs"/>
              </a:defRPr>
            </a:lvl1pPr>
          </a:lstStyle>
          <a:p>
            <a:pPr>
              <a:defRPr/>
            </a:pPr>
            <a:fld id="{8ABEB53D-30C0-4FF9-A74A-316DA1DE5555}" type="datetimeFigureOut">
              <a:rPr lang="en-US"/>
              <a:pPr>
                <a:defRPr/>
              </a:pPr>
              <a:t>12/11/2019</a:t>
            </a:fld>
            <a:endParaRPr lang="en-US"/>
          </a:p>
        </p:txBody>
      </p:sp>
      <p:sp>
        <p:nvSpPr>
          <p:cNvPr id="4" name="Slide Image Placeholder 3">
            <a:extLst>
              <a:ext uri="{FF2B5EF4-FFF2-40B4-BE49-F238E27FC236}">
                <a16:creationId xmlns:a16="http://schemas.microsoft.com/office/drawing/2014/main" id="{CCC58EA9-BB1F-4156-B75F-B345B2E94EAA}"/>
              </a:ext>
            </a:extLst>
          </p:cNvPr>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a:extLst>
              <a:ext uri="{FF2B5EF4-FFF2-40B4-BE49-F238E27FC236}">
                <a16:creationId xmlns:a16="http://schemas.microsoft.com/office/drawing/2014/main" id="{31F15FC9-93F3-4C88-92C3-7C0D1309461A}"/>
              </a:ext>
            </a:extLst>
          </p:cNvPr>
          <p:cNvSpPr>
            <a:spLocks noGrp="1"/>
          </p:cNvSpPr>
          <p:nvPr>
            <p:ph type="body" sz="quarter" idx="3"/>
          </p:nvPr>
        </p:nvSpPr>
        <p:spPr>
          <a:xfrm>
            <a:off x="701676" y="4416427"/>
            <a:ext cx="5607050" cy="4183063"/>
          </a:xfrm>
          <a:prstGeom prst="rect">
            <a:avLst/>
          </a:prstGeom>
        </p:spPr>
        <p:txBody>
          <a:bodyPr vert="horz" lIns="93177" tIns="46589" rIns="93177" bIns="46589" rtlCol="0"/>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endParaRPr lang="en-US" noProof="0"/>
          </a:p>
        </p:txBody>
      </p:sp>
      <p:sp>
        <p:nvSpPr>
          <p:cNvPr id="6" name="Footer Placeholder 5">
            <a:extLst>
              <a:ext uri="{FF2B5EF4-FFF2-40B4-BE49-F238E27FC236}">
                <a16:creationId xmlns:a16="http://schemas.microsoft.com/office/drawing/2014/main" id="{42C359AD-A60A-4827-853F-5338F2B4663E}"/>
              </a:ext>
            </a:extLst>
          </p:cNvPr>
          <p:cNvSpPr>
            <a:spLocks noGrp="1"/>
          </p:cNvSpPr>
          <p:nvPr>
            <p:ph type="ftr" sz="quarter" idx="4"/>
          </p:nvPr>
        </p:nvSpPr>
        <p:spPr>
          <a:xfrm>
            <a:off x="1" y="8829675"/>
            <a:ext cx="3038475" cy="465138"/>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78B86C62-45E7-415B-B0B8-CF37F6A6D212}"/>
              </a:ext>
            </a:extLst>
          </p:cNvPr>
          <p:cNvSpPr>
            <a:spLocks noGrp="1"/>
          </p:cNvSpPr>
          <p:nvPr>
            <p:ph type="sldNum" sz="quarter" idx="5"/>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atin typeface="Calibri" panose="020F0502020204030204" pitchFamily="34" charset="0"/>
              </a:defRPr>
            </a:lvl1pPr>
          </a:lstStyle>
          <a:p>
            <a:fld id="{18E44B7D-8460-4878-81B0-F4B195FB029C}" type="slidenum">
              <a:rPr lang="en-US" altLang="en-US"/>
              <a:pPr/>
              <a:t>‹#›</a:t>
            </a:fld>
            <a:endParaRPr lang="en-US" altLang="en-US"/>
          </a:p>
        </p:txBody>
      </p:sp>
    </p:spTree>
    <p:extLst>
      <p:ext uri="{BB962C8B-B14F-4D97-AF65-F5344CB8AC3E}">
        <p14:creationId xmlns:p14="http://schemas.microsoft.com/office/powerpoint/2010/main" val="1294575870"/>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CDB5542A-2179-45AF-8E34-F59F4BE53F1C}"/>
              </a:ext>
            </a:extLst>
          </p:cNvPr>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E4138B7F-32CD-434E-8323-69473D322CD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37892" name="Slide Number Placeholder 3">
            <a:extLst>
              <a:ext uri="{FF2B5EF4-FFF2-40B4-BE49-F238E27FC236}">
                <a16:creationId xmlns:a16="http://schemas.microsoft.com/office/drawing/2014/main" id="{AA90FC2E-6CEA-4B69-B615-7378763758B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69CECC5A-625D-4018-9AAA-A5C9D5657291}"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9085837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8E44B7D-8460-4878-81B0-F4B195FB029C}" type="slidenum">
              <a:rPr lang="en-US" altLang="en-US" smtClean="0"/>
              <a:pPr/>
              <a:t>11</a:t>
            </a:fld>
            <a:endParaRPr lang="en-US" altLang="en-US"/>
          </a:p>
        </p:txBody>
      </p:sp>
    </p:spTree>
    <p:extLst>
      <p:ext uri="{BB962C8B-B14F-4D97-AF65-F5344CB8AC3E}">
        <p14:creationId xmlns:p14="http://schemas.microsoft.com/office/powerpoint/2010/main" val="10144795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a:extLst>
              <a:ext uri="{FF2B5EF4-FFF2-40B4-BE49-F238E27FC236}">
                <a16:creationId xmlns:a16="http://schemas.microsoft.com/office/drawing/2014/main" id="{336BB9B6-4A9E-4F9D-AD6B-F2EFC19C031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a:extLst>
              <a:ext uri="{FF2B5EF4-FFF2-40B4-BE49-F238E27FC236}">
                <a16:creationId xmlns:a16="http://schemas.microsoft.com/office/drawing/2014/main" id="{584C92D8-EABC-4BEB-B50A-FE197902255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106500" name="Slide Number Placeholder 3">
            <a:extLst>
              <a:ext uri="{FF2B5EF4-FFF2-40B4-BE49-F238E27FC236}">
                <a16:creationId xmlns:a16="http://schemas.microsoft.com/office/drawing/2014/main" id="{6642BBEC-E97E-4ABC-AD3C-2C05F07618E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6D44C1E9-E70D-4E09-B0EE-506D21E4215C}"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4494860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8E44B7D-8460-4878-81B0-F4B195FB029C}" type="slidenum">
              <a:rPr lang="en-US" altLang="en-US" smtClean="0"/>
              <a:pPr/>
              <a:t>13</a:t>
            </a:fld>
            <a:endParaRPr lang="en-US" altLang="en-US"/>
          </a:p>
        </p:txBody>
      </p:sp>
    </p:spTree>
    <p:extLst>
      <p:ext uri="{BB962C8B-B14F-4D97-AF65-F5344CB8AC3E}">
        <p14:creationId xmlns:p14="http://schemas.microsoft.com/office/powerpoint/2010/main" val="2790012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E44B7D-8460-4878-81B0-F4B195FB029C}"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4597239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18E44B7D-8460-4878-81B0-F4B195FB029C}" type="slidenum">
              <a:rPr lang="en-US" altLang="en-US" smtClean="0"/>
              <a:pPr/>
              <a:t>15</a:t>
            </a:fld>
            <a:endParaRPr lang="en-US" altLang="en-US"/>
          </a:p>
        </p:txBody>
      </p:sp>
    </p:spTree>
    <p:extLst>
      <p:ext uri="{BB962C8B-B14F-4D97-AF65-F5344CB8AC3E}">
        <p14:creationId xmlns:p14="http://schemas.microsoft.com/office/powerpoint/2010/main" val="18612105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a:extLst>
              <a:ext uri="{FF2B5EF4-FFF2-40B4-BE49-F238E27FC236}">
                <a16:creationId xmlns:a16="http://schemas.microsoft.com/office/drawing/2014/main" id="{A03170CB-8B5C-4AF9-A3E3-DF59A5533BA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a:extLst>
              <a:ext uri="{FF2B5EF4-FFF2-40B4-BE49-F238E27FC236}">
                <a16:creationId xmlns:a16="http://schemas.microsoft.com/office/drawing/2014/main" id="{95824449-1D55-4D70-99AA-4359763BF34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endParaRPr lang="en-CA" altLang="en-US" sz="1600"/>
          </a:p>
        </p:txBody>
      </p:sp>
      <p:sp>
        <p:nvSpPr>
          <p:cNvPr id="107524" name="Slide Number Placeholder 3">
            <a:extLst>
              <a:ext uri="{FF2B5EF4-FFF2-40B4-BE49-F238E27FC236}">
                <a16:creationId xmlns:a16="http://schemas.microsoft.com/office/drawing/2014/main" id="{C368D320-3D43-4EA2-9FD8-076558C711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43CDB38B-8852-4412-A1FA-B0CE2C02CAB2}" type="slidenum">
              <a:rPr lang="en-US" altLang="en-US">
                <a:latin typeface="Calibri" panose="020F0502020204030204" pitchFamily="34" charset="0"/>
              </a:rPr>
              <a:pPr/>
              <a:t>17</a:t>
            </a:fld>
            <a:endParaRPr lang="en-US" altLang="en-US">
              <a:latin typeface="Calibri" panose="020F0502020204030204" pitchFamily="34" charset="0"/>
            </a:endParaRPr>
          </a:p>
        </p:txBody>
      </p:sp>
    </p:spTree>
    <p:extLst>
      <p:ext uri="{BB962C8B-B14F-4D97-AF65-F5344CB8AC3E}">
        <p14:creationId xmlns:p14="http://schemas.microsoft.com/office/powerpoint/2010/main" val="7164143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a:extLst>
              <a:ext uri="{FF2B5EF4-FFF2-40B4-BE49-F238E27FC236}">
                <a16:creationId xmlns:a16="http://schemas.microsoft.com/office/drawing/2014/main" id="{A03170CB-8B5C-4AF9-A3E3-DF59A5533BA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a:extLst>
              <a:ext uri="{FF2B5EF4-FFF2-40B4-BE49-F238E27FC236}">
                <a16:creationId xmlns:a16="http://schemas.microsoft.com/office/drawing/2014/main" id="{95824449-1D55-4D70-99AA-4359763BF34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endParaRPr lang="en-CA" altLang="en-US" sz="1600"/>
          </a:p>
        </p:txBody>
      </p:sp>
      <p:sp>
        <p:nvSpPr>
          <p:cNvPr id="107524" name="Slide Number Placeholder 3">
            <a:extLst>
              <a:ext uri="{FF2B5EF4-FFF2-40B4-BE49-F238E27FC236}">
                <a16:creationId xmlns:a16="http://schemas.microsoft.com/office/drawing/2014/main" id="{C368D320-3D43-4EA2-9FD8-076558C711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43CDB38B-8852-4412-A1FA-B0CE2C02CAB2}" type="slidenum">
              <a:rPr lang="en-US" altLang="en-US">
                <a:latin typeface="Calibri" panose="020F0502020204030204" pitchFamily="34" charset="0"/>
              </a:rPr>
              <a:pPr/>
              <a:t>18</a:t>
            </a:fld>
            <a:endParaRPr lang="en-US" altLang="en-US">
              <a:latin typeface="Calibri" panose="020F0502020204030204" pitchFamily="34" charset="0"/>
            </a:endParaRPr>
          </a:p>
        </p:txBody>
      </p:sp>
    </p:spTree>
    <p:extLst>
      <p:ext uri="{BB962C8B-B14F-4D97-AF65-F5344CB8AC3E}">
        <p14:creationId xmlns:p14="http://schemas.microsoft.com/office/powerpoint/2010/main" val="8377027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a:extLst>
              <a:ext uri="{FF2B5EF4-FFF2-40B4-BE49-F238E27FC236}">
                <a16:creationId xmlns:a16="http://schemas.microsoft.com/office/drawing/2014/main" id="{A03170CB-8B5C-4AF9-A3E3-DF59A5533BA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a:extLst>
              <a:ext uri="{FF2B5EF4-FFF2-40B4-BE49-F238E27FC236}">
                <a16:creationId xmlns:a16="http://schemas.microsoft.com/office/drawing/2014/main" id="{95824449-1D55-4D70-99AA-4359763BF34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endParaRPr lang="en-CA" altLang="en-US" sz="1600"/>
          </a:p>
        </p:txBody>
      </p:sp>
      <p:sp>
        <p:nvSpPr>
          <p:cNvPr id="107524" name="Slide Number Placeholder 3">
            <a:extLst>
              <a:ext uri="{FF2B5EF4-FFF2-40B4-BE49-F238E27FC236}">
                <a16:creationId xmlns:a16="http://schemas.microsoft.com/office/drawing/2014/main" id="{C368D320-3D43-4EA2-9FD8-076558C711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43CDB38B-8852-4412-A1FA-B0CE2C02CAB2}" type="slidenum">
              <a:rPr lang="en-US" altLang="en-US">
                <a:latin typeface="Calibri" panose="020F0502020204030204" pitchFamily="34" charset="0"/>
              </a:rPr>
              <a:pPr/>
              <a:t>19</a:t>
            </a:fld>
            <a:endParaRPr lang="en-US" altLang="en-US">
              <a:latin typeface="Calibri" panose="020F0502020204030204" pitchFamily="34" charset="0"/>
            </a:endParaRPr>
          </a:p>
        </p:txBody>
      </p:sp>
    </p:spTree>
    <p:extLst>
      <p:ext uri="{BB962C8B-B14F-4D97-AF65-F5344CB8AC3E}">
        <p14:creationId xmlns:p14="http://schemas.microsoft.com/office/powerpoint/2010/main" val="17315514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a:extLst>
              <a:ext uri="{FF2B5EF4-FFF2-40B4-BE49-F238E27FC236}">
                <a16:creationId xmlns:a16="http://schemas.microsoft.com/office/drawing/2014/main" id="{A03170CB-8B5C-4AF9-A3E3-DF59A5533BA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a:extLst>
              <a:ext uri="{FF2B5EF4-FFF2-40B4-BE49-F238E27FC236}">
                <a16:creationId xmlns:a16="http://schemas.microsoft.com/office/drawing/2014/main" id="{95824449-1D55-4D70-99AA-4359763BF34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endParaRPr lang="en-CA" altLang="en-US" sz="1600"/>
          </a:p>
        </p:txBody>
      </p:sp>
      <p:sp>
        <p:nvSpPr>
          <p:cNvPr id="107524" name="Slide Number Placeholder 3">
            <a:extLst>
              <a:ext uri="{FF2B5EF4-FFF2-40B4-BE49-F238E27FC236}">
                <a16:creationId xmlns:a16="http://schemas.microsoft.com/office/drawing/2014/main" id="{C368D320-3D43-4EA2-9FD8-076558C711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43CDB38B-8852-4412-A1FA-B0CE2C02CAB2}" type="slidenum">
              <a:rPr lang="en-US" altLang="en-US">
                <a:latin typeface="Calibri" panose="020F0502020204030204" pitchFamily="34" charset="0"/>
              </a:rPr>
              <a:pPr/>
              <a:t>20</a:t>
            </a:fld>
            <a:endParaRPr lang="en-US" altLang="en-US">
              <a:latin typeface="Calibri" panose="020F0502020204030204" pitchFamily="34" charset="0"/>
            </a:endParaRPr>
          </a:p>
        </p:txBody>
      </p:sp>
    </p:spTree>
    <p:extLst>
      <p:ext uri="{BB962C8B-B14F-4D97-AF65-F5344CB8AC3E}">
        <p14:creationId xmlns:p14="http://schemas.microsoft.com/office/powerpoint/2010/main" val="31530935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a:extLst>
              <a:ext uri="{FF2B5EF4-FFF2-40B4-BE49-F238E27FC236}">
                <a16:creationId xmlns:a16="http://schemas.microsoft.com/office/drawing/2014/main" id="{A03170CB-8B5C-4AF9-A3E3-DF59A5533BA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a:extLst>
              <a:ext uri="{FF2B5EF4-FFF2-40B4-BE49-F238E27FC236}">
                <a16:creationId xmlns:a16="http://schemas.microsoft.com/office/drawing/2014/main" id="{95824449-1D55-4D70-99AA-4359763BF34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endParaRPr lang="en-CA" altLang="en-US" sz="1600"/>
          </a:p>
        </p:txBody>
      </p:sp>
      <p:sp>
        <p:nvSpPr>
          <p:cNvPr id="107524" name="Slide Number Placeholder 3">
            <a:extLst>
              <a:ext uri="{FF2B5EF4-FFF2-40B4-BE49-F238E27FC236}">
                <a16:creationId xmlns:a16="http://schemas.microsoft.com/office/drawing/2014/main" id="{C368D320-3D43-4EA2-9FD8-076558C711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43CDB38B-8852-4412-A1FA-B0CE2C02CAB2}" type="slidenum">
              <a:rPr lang="en-US" altLang="en-US">
                <a:latin typeface="Calibri" panose="020F0502020204030204" pitchFamily="34" charset="0"/>
              </a:rPr>
              <a:pPr/>
              <a:t>21</a:t>
            </a:fld>
            <a:endParaRPr lang="en-US" altLang="en-US">
              <a:latin typeface="Calibri" panose="020F0502020204030204" pitchFamily="34" charset="0"/>
            </a:endParaRPr>
          </a:p>
        </p:txBody>
      </p:sp>
    </p:spTree>
    <p:extLst>
      <p:ext uri="{BB962C8B-B14F-4D97-AF65-F5344CB8AC3E}">
        <p14:creationId xmlns:p14="http://schemas.microsoft.com/office/powerpoint/2010/main" val="1852425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18E44B7D-8460-4878-81B0-F4B195FB029C}" type="slidenum">
              <a:rPr lang="en-US" altLang="en-US" smtClean="0"/>
              <a:pPr/>
              <a:t>2</a:t>
            </a:fld>
            <a:endParaRPr lang="en-US" altLang="en-US"/>
          </a:p>
        </p:txBody>
      </p:sp>
    </p:spTree>
    <p:extLst>
      <p:ext uri="{BB962C8B-B14F-4D97-AF65-F5344CB8AC3E}">
        <p14:creationId xmlns:p14="http://schemas.microsoft.com/office/powerpoint/2010/main" val="6083925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a:extLst>
              <a:ext uri="{FF2B5EF4-FFF2-40B4-BE49-F238E27FC236}">
                <a16:creationId xmlns:a16="http://schemas.microsoft.com/office/drawing/2014/main" id="{A03170CB-8B5C-4AF9-A3E3-DF59A5533BA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a:extLst>
              <a:ext uri="{FF2B5EF4-FFF2-40B4-BE49-F238E27FC236}">
                <a16:creationId xmlns:a16="http://schemas.microsoft.com/office/drawing/2014/main" id="{95824449-1D55-4D70-99AA-4359763BF34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endParaRPr lang="en-CA" altLang="en-US" sz="1600"/>
          </a:p>
        </p:txBody>
      </p:sp>
      <p:sp>
        <p:nvSpPr>
          <p:cNvPr id="107524" name="Slide Number Placeholder 3">
            <a:extLst>
              <a:ext uri="{FF2B5EF4-FFF2-40B4-BE49-F238E27FC236}">
                <a16:creationId xmlns:a16="http://schemas.microsoft.com/office/drawing/2014/main" id="{C368D320-3D43-4EA2-9FD8-076558C711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43CDB38B-8852-4412-A1FA-B0CE2C02CAB2}" type="slidenum">
              <a:rPr lang="en-US" altLang="en-US">
                <a:latin typeface="Calibri" panose="020F0502020204030204" pitchFamily="34" charset="0"/>
              </a:rPr>
              <a:pPr/>
              <a:t>22</a:t>
            </a:fld>
            <a:endParaRPr lang="en-US" altLang="en-US">
              <a:latin typeface="Calibri" panose="020F0502020204030204" pitchFamily="34" charset="0"/>
            </a:endParaRPr>
          </a:p>
        </p:txBody>
      </p:sp>
    </p:spTree>
    <p:extLst>
      <p:ext uri="{BB962C8B-B14F-4D97-AF65-F5344CB8AC3E}">
        <p14:creationId xmlns:p14="http://schemas.microsoft.com/office/powerpoint/2010/main" val="6764059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a:extLst>
              <a:ext uri="{FF2B5EF4-FFF2-40B4-BE49-F238E27FC236}">
                <a16:creationId xmlns:a16="http://schemas.microsoft.com/office/drawing/2014/main" id="{A03170CB-8B5C-4AF9-A3E3-DF59A5533BA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a:extLst>
              <a:ext uri="{FF2B5EF4-FFF2-40B4-BE49-F238E27FC236}">
                <a16:creationId xmlns:a16="http://schemas.microsoft.com/office/drawing/2014/main" id="{95824449-1D55-4D70-99AA-4359763BF34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endParaRPr lang="en-CA" altLang="en-US" sz="1600"/>
          </a:p>
        </p:txBody>
      </p:sp>
      <p:sp>
        <p:nvSpPr>
          <p:cNvPr id="107524" name="Slide Number Placeholder 3">
            <a:extLst>
              <a:ext uri="{FF2B5EF4-FFF2-40B4-BE49-F238E27FC236}">
                <a16:creationId xmlns:a16="http://schemas.microsoft.com/office/drawing/2014/main" id="{C368D320-3D43-4EA2-9FD8-076558C711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43CDB38B-8852-4412-A1FA-B0CE2C02CAB2}" type="slidenum">
              <a:rPr lang="en-US" altLang="en-US">
                <a:latin typeface="Calibri" panose="020F0502020204030204" pitchFamily="34" charset="0"/>
              </a:rPr>
              <a:pPr/>
              <a:t>23</a:t>
            </a:fld>
            <a:endParaRPr lang="en-US" altLang="en-US">
              <a:latin typeface="Calibri" panose="020F0502020204030204" pitchFamily="34" charset="0"/>
            </a:endParaRPr>
          </a:p>
        </p:txBody>
      </p:sp>
    </p:spTree>
    <p:extLst>
      <p:ext uri="{BB962C8B-B14F-4D97-AF65-F5344CB8AC3E}">
        <p14:creationId xmlns:p14="http://schemas.microsoft.com/office/powerpoint/2010/main" val="20994317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a:extLst>
              <a:ext uri="{FF2B5EF4-FFF2-40B4-BE49-F238E27FC236}">
                <a16:creationId xmlns:a16="http://schemas.microsoft.com/office/drawing/2014/main" id="{A03170CB-8B5C-4AF9-A3E3-DF59A5533BA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a:extLst>
              <a:ext uri="{FF2B5EF4-FFF2-40B4-BE49-F238E27FC236}">
                <a16:creationId xmlns:a16="http://schemas.microsoft.com/office/drawing/2014/main" id="{95824449-1D55-4D70-99AA-4359763BF34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endParaRPr lang="en-CA" altLang="en-US" sz="1600"/>
          </a:p>
        </p:txBody>
      </p:sp>
      <p:sp>
        <p:nvSpPr>
          <p:cNvPr id="107524" name="Slide Number Placeholder 3">
            <a:extLst>
              <a:ext uri="{FF2B5EF4-FFF2-40B4-BE49-F238E27FC236}">
                <a16:creationId xmlns:a16="http://schemas.microsoft.com/office/drawing/2014/main" id="{C368D320-3D43-4EA2-9FD8-076558C711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43CDB38B-8852-4412-A1FA-B0CE2C02CAB2}" type="slidenum">
              <a:rPr lang="en-US" altLang="en-US">
                <a:latin typeface="Calibri" panose="020F0502020204030204" pitchFamily="34" charset="0"/>
              </a:rPr>
              <a:pPr/>
              <a:t>24</a:t>
            </a:fld>
            <a:endParaRPr lang="en-US" altLang="en-US">
              <a:latin typeface="Calibri" panose="020F0502020204030204" pitchFamily="34" charset="0"/>
            </a:endParaRPr>
          </a:p>
        </p:txBody>
      </p:sp>
    </p:spTree>
    <p:extLst>
      <p:ext uri="{BB962C8B-B14F-4D97-AF65-F5344CB8AC3E}">
        <p14:creationId xmlns:p14="http://schemas.microsoft.com/office/powerpoint/2010/main" val="21619262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a:extLst>
              <a:ext uri="{FF2B5EF4-FFF2-40B4-BE49-F238E27FC236}">
                <a16:creationId xmlns:a16="http://schemas.microsoft.com/office/drawing/2014/main" id="{A03170CB-8B5C-4AF9-A3E3-DF59A5533BA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a:extLst>
              <a:ext uri="{FF2B5EF4-FFF2-40B4-BE49-F238E27FC236}">
                <a16:creationId xmlns:a16="http://schemas.microsoft.com/office/drawing/2014/main" id="{95824449-1D55-4D70-99AA-4359763BF34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endParaRPr lang="en-CA" altLang="en-US" sz="1600"/>
          </a:p>
        </p:txBody>
      </p:sp>
      <p:sp>
        <p:nvSpPr>
          <p:cNvPr id="107524" name="Slide Number Placeholder 3">
            <a:extLst>
              <a:ext uri="{FF2B5EF4-FFF2-40B4-BE49-F238E27FC236}">
                <a16:creationId xmlns:a16="http://schemas.microsoft.com/office/drawing/2014/main" id="{C368D320-3D43-4EA2-9FD8-076558C711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43CDB38B-8852-4412-A1FA-B0CE2C02CAB2}" type="slidenum">
              <a:rPr lang="en-US" altLang="en-US">
                <a:latin typeface="Calibri" panose="020F0502020204030204" pitchFamily="34" charset="0"/>
              </a:rPr>
              <a:pPr/>
              <a:t>25</a:t>
            </a:fld>
            <a:endParaRPr lang="en-US" altLang="en-US">
              <a:latin typeface="Calibri" panose="020F0502020204030204" pitchFamily="34" charset="0"/>
            </a:endParaRPr>
          </a:p>
        </p:txBody>
      </p:sp>
    </p:spTree>
    <p:extLst>
      <p:ext uri="{BB962C8B-B14F-4D97-AF65-F5344CB8AC3E}">
        <p14:creationId xmlns:p14="http://schemas.microsoft.com/office/powerpoint/2010/main" val="34345989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a:extLst>
              <a:ext uri="{FF2B5EF4-FFF2-40B4-BE49-F238E27FC236}">
                <a16:creationId xmlns:a16="http://schemas.microsoft.com/office/drawing/2014/main" id="{A03170CB-8B5C-4AF9-A3E3-DF59A5533BA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a:extLst>
              <a:ext uri="{FF2B5EF4-FFF2-40B4-BE49-F238E27FC236}">
                <a16:creationId xmlns:a16="http://schemas.microsoft.com/office/drawing/2014/main" id="{95824449-1D55-4D70-99AA-4359763BF34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endParaRPr lang="en-CA" altLang="en-US" sz="1600"/>
          </a:p>
        </p:txBody>
      </p:sp>
      <p:sp>
        <p:nvSpPr>
          <p:cNvPr id="107524" name="Slide Number Placeholder 3">
            <a:extLst>
              <a:ext uri="{FF2B5EF4-FFF2-40B4-BE49-F238E27FC236}">
                <a16:creationId xmlns:a16="http://schemas.microsoft.com/office/drawing/2014/main" id="{C368D320-3D43-4EA2-9FD8-076558C711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43CDB38B-8852-4412-A1FA-B0CE2C02CAB2}" type="slidenum">
              <a:rPr lang="en-US" altLang="en-US">
                <a:latin typeface="Calibri" panose="020F0502020204030204" pitchFamily="34" charset="0"/>
              </a:rPr>
              <a:pPr/>
              <a:t>26</a:t>
            </a:fld>
            <a:endParaRPr lang="en-US" altLang="en-US">
              <a:latin typeface="Calibri" panose="020F0502020204030204" pitchFamily="34" charset="0"/>
            </a:endParaRPr>
          </a:p>
        </p:txBody>
      </p:sp>
    </p:spTree>
    <p:extLst>
      <p:ext uri="{BB962C8B-B14F-4D97-AF65-F5344CB8AC3E}">
        <p14:creationId xmlns:p14="http://schemas.microsoft.com/office/powerpoint/2010/main" val="23790454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8E44B7D-8460-4878-81B0-F4B195FB029C}" type="slidenum">
              <a:rPr lang="en-US" altLang="en-US" smtClean="0"/>
              <a:pPr/>
              <a:t>27</a:t>
            </a:fld>
            <a:endParaRPr lang="en-US" altLang="en-US"/>
          </a:p>
        </p:txBody>
      </p:sp>
    </p:spTree>
    <p:extLst>
      <p:ext uri="{BB962C8B-B14F-4D97-AF65-F5344CB8AC3E}">
        <p14:creationId xmlns:p14="http://schemas.microsoft.com/office/powerpoint/2010/main" val="28882078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DE5E4D35-1B28-4B28-8E1C-2D4AF13E49C4}" type="slidenum">
              <a:rPr lang="en-US" altLang="en-US" smtClean="0">
                <a:latin typeface="Calibri" panose="020F0502020204030204" pitchFamily="34" charset="0"/>
              </a:rPr>
              <a:pPr/>
              <a:t>28</a:t>
            </a:fld>
            <a:endParaRPr lang="en-US" altLang="en-US">
              <a:latin typeface="Calibri" panose="020F0502020204030204" pitchFamily="34" charset="0"/>
            </a:endParaRPr>
          </a:p>
        </p:txBody>
      </p:sp>
    </p:spTree>
    <p:extLst>
      <p:ext uri="{BB962C8B-B14F-4D97-AF65-F5344CB8AC3E}">
        <p14:creationId xmlns:p14="http://schemas.microsoft.com/office/powerpoint/2010/main" val="31419029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0EA25C5-B91D-4989-AA88-D0C3DEB44BCF}" type="slidenum">
              <a:rPr lang="en-US" altLang="en-US" smtClean="0">
                <a:latin typeface="Calibri" panose="020F0502020204030204" pitchFamily="34" charset="0"/>
              </a:rPr>
              <a:pPr/>
              <a:t>29</a:t>
            </a:fld>
            <a:endParaRPr lang="en-US" altLang="en-US">
              <a:latin typeface="Calibri" panose="020F0502020204030204" pitchFamily="34" charset="0"/>
            </a:endParaRPr>
          </a:p>
        </p:txBody>
      </p:sp>
    </p:spTree>
    <p:extLst>
      <p:ext uri="{BB962C8B-B14F-4D97-AF65-F5344CB8AC3E}">
        <p14:creationId xmlns:p14="http://schemas.microsoft.com/office/powerpoint/2010/main" val="37991683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0EA25C5-B91D-4989-AA88-D0C3DEB44BCF}" type="slidenum">
              <a:rPr lang="en-US" altLang="en-US" smtClean="0">
                <a:latin typeface="Calibri" panose="020F0502020204030204" pitchFamily="34" charset="0"/>
              </a:rPr>
              <a:pPr/>
              <a:t>30</a:t>
            </a:fld>
            <a:endParaRPr lang="en-US" altLang="en-US">
              <a:latin typeface="Calibri" panose="020F0502020204030204" pitchFamily="34" charset="0"/>
            </a:endParaRPr>
          </a:p>
        </p:txBody>
      </p:sp>
    </p:spTree>
    <p:extLst>
      <p:ext uri="{BB962C8B-B14F-4D97-AF65-F5344CB8AC3E}">
        <p14:creationId xmlns:p14="http://schemas.microsoft.com/office/powerpoint/2010/main" val="1872609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8E44B7D-8460-4878-81B0-F4B195FB029C}" type="slidenum">
              <a:rPr lang="en-US" altLang="en-US" smtClean="0"/>
              <a:pPr/>
              <a:t>31</a:t>
            </a:fld>
            <a:endParaRPr lang="en-US" altLang="en-US"/>
          </a:p>
        </p:txBody>
      </p:sp>
    </p:spTree>
    <p:extLst>
      <p:ext uri="{BB962C8B-B14F-4D97-AF65-F5344CB8AC3E}">
        <p14:creationId xmlns:p14="http://schemas.microsoft.com/office/powerpoint/2010/main" val="11807454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8E44B7D-8460-4878-81B0-F4B195FB029C}" type="slidenum">
              <a:rPr lang="en-US" altLang="en-US" smtClean="0"/>
              <a:pPr/>
              <a:t>3</a:t>
            </a:fld>
            <a:endParaRPr lang="en-US" altLang="en-US"/>
          </a:p>
        </p:txBody>
      </p:sp>
    </p:spTree>
    <p:extLst>
      <p:ext uri="{BB962C8B-B14F-4D97-AF65-F5344CB8AC3E}">
        <p14:creationId xmlns:p14="http://schemas.microsoft.com/office/powerpoint/2010/main" val="7119750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8E44B7D-8460-4878-81B0-F4B195FB029C}" type="slidenum">
              <a:rPr lang="en-US" altLang="en-US" smtClean="0"/>
              <a:pPr/>
              <a:t>32</a:t>
            </a:fld>
            <a:endParaRPr lang="en-US" altLang="en-US"/>
          </a:p>
        </p:txBody>
      </p:sp>
    </p:spTree>
    <p:extLst>
      <p:ext uri="{BB962C8B-B14F-4D97-AF65-F5344CB8AC3E}">
        <p14:creationId xmlns:p14="http://schemas.microsoft.com/office/powerpoint/2010/main" val="10149871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CA" sz="1200" kern="1200">
                <a:solidFill>
                  <a:schemeClr val="tx1"/>
                </a:solidFill>
                <a:effectLst/>
                <a:latin typeface="+mn-lt"/>
                <a:ea typeface="ＭＳ Ｐゴシック" pitchFamily="34" charset="-128"/>
                <a:cs typeface="ＭＳ Ｐゴシック" charset="0"/>
              </a:rPr>
              <a:t>    </a:t>
            </a:r>
            <a:endParaRPr lang="en-CA"/>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E44B7D-8460-4878-81B0-F4B195FB029C}"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6753143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8E44B7D-8460-4878-81B0-F4B195FB029C}" type="slidenum">
              <a:rPr lang="en-US" altLang="en-US" smtClean="0"/>
              <a:pPr/>
              <a:t>34</a:t>
            </a:fld>
            <a:endParaRPr lang="en-US" altLang="en-US"/>
          </a:p>
        </p:txBody>
      </p:sp>
    </p:spTree>
    <p:extLst>
      <p:ext uri="{BB962C8B-B14F-4D97-AF65-F5344CB8AC3E}">
        <p14:creationId xmlns:p14="http://schemas.microsoft.com/office/powerpoint/2010/main" val="1629023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endParaRPr lang="en-CA" sz="1200" kern="1200">
              <a:solidFill>
                <a:schemeClr val="tx1"/>
              </a:solidFill>
              <a:effectLst/>
              <a:latin typeface="+mn-lt"/>
              <a:ea typeface="ＭＳ Ｐゴシック" pitchFamily="34" charset="-128"/>
              <a:cs typeface="ＭＳ Ｐゴシック" charset="0"/>
            </a:endParaRPr>
          </a:p>
          <a:p>
            <a:endParaRPr lang="en-CA"/>
          </a:p>
        </p:txBody>
      </p:sp>
      <p:sp>
        <p:nvSpPr>
          <p:cNvPr id="4" name="Slide Number Placeholder 3"/>
          <p:cNvSpPr>
            <a:spLocks noGrp="1"/>
          </p:cNvSpPr>
          <p:nvPr>
            <p:ph type="sldNum" sz="quarter" idx="5"/>
          </p:nvPr>
        </p:nvSpPr>
        <p:spPr/>
        <p:txBody>
          <a:bodyPr/>
          <a:lstStyle/>
          <a:p>
            <a:fld id="{18E44B7D-8460-4878-81B0-F4B195FB029C}" type="slidenum">
              <a:rPr lang="en-US" altLang="en-US" smtClean="0"/>
              <a:pPr/>
              <a:t>35</a:t>
            </a:fld>
            <a:endParaRPr lang="en-US" altLang="en-US"/>
          </a:p>
        </p:txBody>
      </p:sp>
    </p:spTree>
    <p:extLst>
      <p:ext uri="{BB962C8B-B14F-4D97-AF65-F5344CB8AC3E}">
        <p14:creationId xmlns:p14="http://schemas.microsoft.com/office/powerpoint/2010/main" val="42741296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8E44B7D-8460-4878-81B0-F4B195FB029C}" type="slidenum">
              <a:rPr lang="en-US" altLang="en-US" smtClean="0"/>
              <a:pPr/>
              <a:t>36</a:t>
            </a:fld>
            <a:endParaRPr lang="en-US" altLang="en-US"/>
          </a:p>
        </p:txBody>
      </p:sp>
    </p:spTree>
    <p:extLst>
      <p:ext uri="{BB962C8B-B14F-4D97-AF65-F5344CB8AC3E}">
        <p14:creationId xmlns:p14="http://schemas.microsoft.com/office/powerpoint/2010/main" val="18598749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8E44B7D-8460-4878-81B0-F4B195FB029C}" type="slidenum">
              <a:rPr lang="en-US" altLang="en-US" smtClean="0"/>
              <a:pPr/>
              <a:t>37</a:t>
            </a:fld>
            <a:endParaRPr lang="en-US" altLang="en-US"/>
          </a:p>
        </p:txBody>
      </p:sp>
    </p:spTree>
    <p:extLst>
      <p:ext uri="{BB962C8B-B14F-4D97-AF65-F5344CB8AC3E}">
        <p14:creationId xmlns:p14="http://schemas.microsoft.com/office/powerpoint/2010/main" val="9973898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18E44B7D-8460-4878-81B0-F4B195FB029C}" type="slidenum">
              <a:rPr lang="en-US" altLang="en-US" smtClean="0"/>
              <a:pPr/>
              <a:t>38</a:t>
            </a:fld>
            <a:endParaRPr lang="en-US" altLang="en-US"/>
          </a:p>
        </p:txBody>
      </p:sp>
    </p:spTree>
    <p:extLst>
      <p:ext uri="{BB962C8B-B14F-4D97-AF65-F5344CB8AC3E}">
        <p14:creationId xmlns:p14="http://schemas.microsoft.com/office/powerpoint/2010/main" val="79201159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2425" lvl="2" indent="0">
              <a:lnSpc>
                <a:spcPct val="110000"/>
              </a:lnSpc>
              <a:spcBef>
                <a:spcPts val="600"/>
              </a:spcBef>
              <a:buSzPct val="100000"/>
              <a:buFont typeface="Arial" panose="020B0604020202020204" pitchFamily="34" charset="0"/>
              <a:buNone/>
            </a:pPr>
            <a:endParaRPr lang="en-CA" sz="1800">
              <a:ea typeface="ＭＳ Ｐゴシック"/>
              <a:cs typeface="Arial"/>
            </a:endParaRPr>
          </a:p>
          <a:p>
            <a:endParaRPr lang="en-CA"/>
          </a:p>
        </p:txBody>
      </p:sp>
      <p:sp>
        <p:nvSpPr>
          <p:cNvPr id="4" name="Slide Number Placeholder 3"/>
          <p:cNvSpPr>
            <a:spLocks noGrp="1"/>
          </p:cNvSpPr>
          <p:nvPr>
            <p:ph type="sldNum" sz="quarter" idx="5"/>
          </p:nvPr>
        </p:nvSpPr>
        <p:spPr/>
        <p:txBody>
          <a:bodyPr/>
          <a:lstStyle/>
          <a:p>
            <a:fld id="{18E44B7D-8460-4878-81B0-F4B195FB029C}" type="slidenum">
              <a:rPr lang="en-US" altLang="en-US" smtClean="0"/>
              <a:pPr/>
              <a:t>39</a:t>
            </a:fld>
            <a:endParaRPr lang="en-US" altLang="en-US"/>
          </a:p>
        </p:txBody>
      </p:sp>
    </p:spTree>
    <p:extLst>
      <p:ext uri="{BB962C8B-B14F-4D97-AF65-F5344CB8AC3E}">
        <p14:creationId xmlns:p14="http://schemas.microsoft.com/office/powerpoint/2010/main" val="40366157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solidFill>
                <a:srgbClr val="FF0000"/>
              </a:solidFill>
            </a:endParaRPr>
          </a:p>
        </p:txBody>
      </p:sp>
      <p:sp>
        <p:nvSpPr>
          <p:cNvPr id="4" name="Slide Number Placeholder 3"/>
          <p:cNvSpPr>
            <a:spLocks noGrp="1"/>
          </p:cNvSpPr>
          <p:nvPr>
            <p:ph type="sldNum" sz="quarter" idx="10"/>
          </p:nvPr>
        </p:nvSpPr>
        <p:spPr/>
        <p:txBody>
          <a:bodyPr/>
          <a:lstStyle/>
          <a:p>
            <a:fld id="{72DC16EA-CE68-4F08-8EB4-5232BC0BB0A7}" type="slidenum">
              <a:rPr lang="en-CA" smtClean="0"/>
              <a:t>40</a:t>
            </a:fld>
            <a:endParaRPr lang="en-CA"/>
          </a:p>
        </p:txBody>
      </p:sp>
    </p:spTree>
    <p:extLst>
      <p:ext uri="{BB962C8B-B14F-4D97-AF65-F5344CB8AC3E}">
        <p14:creationId xmlns:p14="http://schemas.microsoft.com/office/powerpoint/2010/main" val="15800246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DC16EA-CE68-4F08-8EB4-5232BC0BB0A7}"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01121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8E44B7D-8460-4878-81B0-F4B195FB029C}" type="slidenum">
              <a:rPr lang="en-US" altLang="en-US" smtClean="0"/>
              <a:pPr/>
              <a:t>4</a:t>
            </a:fld>
            <a:endParaRPr lang="en-US" altLang="en-US"/>
          </a:p>
        </p:txBody>
      </p:sp>
    </p:spTree>
    <p:extLst>
      <p:ext uri="{BB962C8B-B14F-4D97-AF65-F5344CB8AC3E}">
        <p14:creationId xmlns:p14="http://schemas.microsoft.com/office/powerpoint/2010/main" val="22778347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8E44B7D-8460-4878-81B0-F4B195FB029C}" type="slidenum">
              <a:rPr lang="en-US" altLang="en-US" smtClean="0"/>
              <a:pPr/>
              <a:t>5</a:t>
            </a:fld>
            <a:endParaRPr lang="en-US" altLang="en-US"/>
          </a:p>
        </p:txBody>
      </p:sp>
    </p:spTree>
    <p:extLst>
      <p:ext uri="{BB962C8B-B14F-4D97-AF65-F5344CB8AC3E}">
        <p14:creationId xmlns:p14="http://schemas.microsoft.com/office/powerpoint/2010/main" val="7128312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18E44B7D-8460-4878-81B0-F4B195FB029C}" type="slidenum">
              <a:rPr lang="en-US" altLang="en-US" smtClean="0"/>
              <a:pPr/>
              <a:t>6</a:t>
            </a:fld>
            <a:endParaRPr lang="en-US" altLang="en-US"/>
          </a:p>
        </p:txBody>
      </p:sp>
    </p:spTree>
    <p:extLst>
      <p:ext uri="{BB962C8B-B14F-4D97-AF65-F5344CB8AC3E}">
        <p14:creationId xmlns:p14="http://schemas.microsoft.com/office/powerpoint/2010/main" val="7005523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18E44B7D-8460-4878-81B0-F4B195FB029C}" type="slidenum">
              <a:rPr lang="en-US" altLang="en-US" smtClean="0"/>
              <a:pPr/>
              <a:t>7</a:t>
            </a:fld>
            <a:endParaRPr lang="en-US" altLang="en-US"/>
          </a:p>
        </p:txBody>
      </p:sp>
    </p:spTree>
    <p:extLst>
      <p:ext uri="{BB962C8B-B14F-4D97-AF65-F5344CB8AC3E}">
        <p14:creationId xmlns:p14="http://schemas.microsoft.com/office/powerpoint/2010/main" val="4921397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8E44B7D-8460-4878-81B0-F4B195FB029C}" type="slidenum">
              <a:rPr lang="en-US" altLang="en-US" smtClean="0"/>
              <a:pPr/>
              <a:t>8</a:t>
            </a:fld>
            <a:endParaRPr lang="en-US" altLang="en-US"/>
          </a:p>
        </p:txBody>
      </p:sp>
    </p:spTree>
    <p:extLst>
      <p:ext uri="{BB962C8B-B14F-4D97-AF65-F5344CB8AC3E}">
        <p14:creationId xmlns:p14="http://schemas.microsoft.com/office/powerpoint/2010/main" val="24090948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8E44B7D-8460-4878-81B0-F4B195FB029C}" type="slidenum">
              <a:rPr lang="en-US" altLang="en-US" smtClean="0"/>
              <a:pPr/>
              <a:t>9</a:t>
            </a:fld>
            <a:endParaRPr lang="en-US" altLang="en-US"/>
          </a:p>
        </p:txBody>
      </p:sp>
    </p:spTree>
    <p:extLst>
      <p:ext uri="{BB962C8B-B14F-4D97-AF65-F5344CB8AC3E}">
        <p14:creationId xmlns:p14="http://schemas.microsoft.com/office/powerpoint/2010/main" val="20272293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69164-85A3-304E-B632-19DD066C588A}"/>
              </a:ext>
            </a:extLst>
          </p:cNvPr>
          <p:cNvSpPr>
            <a:spLocks noGrp="1"/>
          </p:cNvSpPr>
          <p:nvPr>
            <p:ph type="ctrTitle"/>
          </p:nvPr>
        </p:nvSpPr>
        <p:spPr>
          <a:xfrm>
            <a:off x="1524000" y="1122362"/>
            <a:ext cx="9144000" cy="4423031"/>
          </a:xfrm>
        </p:spPr>
        <p:txBody>
          <a:bodyPr anchor="b">
            <a:normAutofit/>
          </a:bodyPr>
          <a:lstStyle>
            <a:lvl1pPr algn="ctr">
              <a:defRPr sz="3600" b="1" i="0" baseline="0">
                <a:latin typeface="Arial" panose="020B0604020202020204" pitchFamily="34" charset="0"/>
              </a:defRPr>
            </a:lvl1pPr>
          </a:lstStyle>
          <a:p>
            <a:r>
              <a:rPr lang="en-US"/>
              <a:t>Click to edit Master title style</a:t>
            </a:r>
          </a:p>
        </p:txBody>
      </p:sp>
      <p:sp>
        <p:nvSpPr>
          <p:cNvPr id="4" name="Date Placeholder 3">
            <a:extLst>
              <a:ext uri="{FF2B5EF4-FFF2-40B4-BE49-F238E27FC236}">
                <a16:creationId xmlns:a16="http://schemas.microsoft.com/office/drawing/2014/main" id="{4C38A28C-83DB-3647-B5ED-AF9B4A97B4A1}"/>
              </a:ext>
            </a:extLst>
          </p:cNvPr>
          <p:cNvSpPr>
            <a:spLocks noGrp="1"/>
          </p:cNvSpPr>
          <p:nvPr>
            <p:ph type="dt" sz="half" idx="10"/>
          </p:nvPr>
        </p:nvSpPr>
        <p:spPr/>
        <p:txBody>
          <a:bodyPr/>
          <a:lstStyle/>
          <a:p>
            <a:fld id="{8DEE49F2-6D7D-D149-AD82-A409606B47EB}" type="datetimeFigureOut">
              <a:rPr lang="en-US" smtClean="0"/>
              <a:t>12/11/2019</a:t>
            </a:fld>
            <a:endParaRPr lang="en-US"/>
          </a:p>
        </p:txBody>
      </p:sp>
      <p:sp>
        <p:nvSpPr>
          <p:cNvPr id="5" name="Footer Placeholder 4">
            <a:extLst>
              <a:ext uri="{FF2B5EF4-FFF2-40B4-BE49-F238E27FC236}">
                <a16:creationId xmlns:a16="http://schemas.microsoft.com/office/drawing/2014/main" id="{5AC134BA-F131-DF41-BBFD-687A9BC61A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226535-C26B-DE45-A7EB-57B500527748}"/>
              </a:ext>
            </a:extLst>
          </p:cNvPr>
          <p:cNvSpPr>
            <a:spLocks noGrp="1"/>
          </p:cNvSpPr>
          <p:nvPr>
            <p:ph type="sldNum" sz="quarter" idx="12"/>
          </p:nvPr>
        </p:nvSpPr>
        <p:spPr/>
        <p:txBody>
          <a:bodyPr/>
          <a:lstStyle/>
          <a:p>
            <a:fld id="{7C6B2E34-D889-2543-8A57-C13169FFE288}" type="slidenum">
              <a:rPr lang="en-US" smtClean="0"/>
              <a:t>‹#›</a:t>
            </a:fld>
            <a:endParaRPr lang="en-US"/>
          </a:p>
        </p:txBody>
      </p:sp>
    </p:spTree>
    <p:extLst>
      <p:ext uri="{BB962C8B-B14F-4D97-AF65-F5344CB8AC3E}">
        <p14:creationId xmlns:p14="http://schemas.microsoft.com/office/powerpoint/2010/main" val="282162126"/>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4E3C7-BAC4-1D45-994E-92D6031E5C1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66CFD9-A33B-DA4C-957A-0F4F9B71CCC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DA6744-AE99-D64A-BF50-5E826859FB63}"/>
              </a:ext>
            </a:extLst>
          </p:cNvPr>
          <p:cNvSpPr>
            <a:spLocks noGrp="1"/>
          </p:cNvSpPr>
          <p:nvPr>
            <p:ph type="dt" sz="half" idx="10"/>
          </p:nvPr>
        </p:nvSpPr>
        <p:spPr/>
        <p:txBody>
          <a:bodyPr/>
          <a:lstStyle/>
          <a:p>
            <a:fld id="{8DEE49F2-6D7D-D149-AD82-A409606B47EB}" type="datetimeFigureOut">
              <a:rPr lang="en-US" smtClean="0"/>
              <a:t>12/11/2019</a:t>
            </a:fld>
            <a:endParaRPr lang="en-US"/>
          </a:p>
        </p:txBody>
      </p:sp>
      <p:sp>
        <p:nvSpPr>
          <p:cNvPr id="5" name="Footer Placeholder 4">
            <a:extLst>
              <a:ext uri="{FF2B5EF4-FFF2-40B4-BE49-F238E27FC236}">
                <a16:creationId xmlns:a16="http://schemas.microsoft.com/office/drawing/2014/main" id="{574DDABA-2106-9F47-9E99-67C952D065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8EBE00-AF7A-B94A-BCEC-10A341A1813C}"/>
              </a:ext>
            </a:extLst>
          </p:cNvPr>
          <p:cNvSpPr>
            <a:spLocks noGrp="1"/>
          </p:cNvSpPr>
          <p:nvPr>
            <p:ph type="sldNum" sz="quarter" idx="12"/>
          </p:nvPr>
        </p:nvSpPr>
        <p:spPr/>
        <p:txBody>
          <a:bodyPr/>
          <a:lstStyle/>
          <a:p>
            <a:fld id="{7C6B2E34-D889-2543-8A57-C13169FFE288}" type="slidenum">
              <a:rPr lang="en-US" smtClean="0"/>
              <a:t>‹#›</a:t>
            </a:fld>
            <a:endParaRPr lang="en-US"/>
          </a:p>
        </p:txBody>
      </p:sp>
    </p:spTree>
    <p:extLst>
      <p:ext uri="{BB962C8B-B14F-4D97-AF65-F5344CB8AC3E}">
        <p14:creationId xmlns:p14="http://schemas.microsoft.com/office/powerpoint/2010/main" val="3121126206"/>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4D5D89-EF51-0A44-9F94-FC7EC216925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CE53384-FBA7-3E4A-A499-678FFEC23B0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1BB855-46CB-9845-A3F3-D39F2C31A652}"/>
              </a:ext>
            </a:extLst>
          </p:cNvPr>
          <p:cNvSpPr>
            <a:spLocks noGrp="1"/>
          </p:cNvSpPr>
          <p:nvPr>
            <p:ph type="dt" sz="half" idx="10"/>
          </p:nvPr>
        </p:nvSpPr>
        <p:spPr/>
        <p:txBody>
          <a:bodyPr/>
          <a:lstStyle/>
          <a:p>
            <a:fld id="{8DEE49F2-6D7D-D149-AD82-A409606B47EB}" type="datetimeFigureOut">
              <a:rPr lang="en-US" smtClean="0"/>
              <a:t>12/11/2019</a:t>
            </a:fld>
            <a:endParaRPr lang="en-US"/>
          </a:p>
        </p:txBody>
      </p:sp>
      <p:sp>
        <p:nvSpPr>
          <p:cNvPr id="5" name="Footer Placeholder 4">
            <a:extLst>
              <a:ext uri="{FF2B5EF4-FFF2-40B4-BE49-F238E27FC236}">
                <a16:creationId xmlns:a16="http://schemas.microsoft.com/office/drawing/2014/main" id="{6F1DBC79-668E-DE44-86DD-ED946DB2C4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E5D24F-3717-6340-8835-D15A844F25C0}"/>
              </a:ext>
            </a:extLst>
          </p:cNvPr>
          <p:cNvSpPr>
            <a:spLocks noGrp="1"/>
          </p:cNvSpPr>
          <p:nvPr>
            <p:ph type="sldNum" sz="quarter" idx="12"/>
          </p:nvPr>
        </p:nvSpPr>
        <p:spPr/>
        <p:txBody>
          <a:bodyPr/>
          <a:lstStyle/>
          <a:p>
            <a:fld id="{7C6B2E34-D889-2543-8A57-C13169FFE288}" type="slidenum">
              <a:rPr lang="en-US" smtClean="0"/>
              <a:t>‹#›</a:t>
            </a:fld>
            <a:endParaRPr lang="en-US"/>
          </a:p>
        </p:txBody>
      </p:sp>
    </p:spTree>
    <p:extLst>
      <p:ext uri="{BB962C8B-B14F-4D97-AF65-F5344CB8AC3E}">
        <p14:creationId xmlns:p14="http://schemas.microsoft.com/office/powerpoint/2010/main" val="2706252388"/>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69164-85A3-304E-B632-19DD066C588A}"/>
              </a:ext>
            </a:extLst>
          </p:cNvPr>
          <p:cNvSpPr>
            <a:spLocks noGrp="1"/>
          </p:cNvSpPr>
          <p:nvPr>
            <p:ph type="ctrTitle"/>
          </p:nvPr>
        </p:nvSpPr>
        <p:spPr>
          <a:xfrm>
            <a:off x="1524000" y="1122362"/>
            <a:ext cx="9144000" cy="4423031"/>
          </a:xfrm>
        </p:spPr>
        <p:txBody>
          <a:bodyPr anchor="b">
            <a:normAutofit/>
          </a:bodyPr>
          <a:lstStyle>
            <a:lvl1pPr algn="ctr">
              <a:defRPr sz="3600" b="1" i="0" baseline="0">
                <a:latin typeface="Arial" panose="020B0604020202020204" pitchFamily="34" charset="0"/>
              </a:defRPr>
            </a:lvl1pPr>
          </a:lstStyle>
          <a:p>
            <a:r>
              <a:rPr lang="en-US"/>
              <a:t>Click to edit Master title style</a:t>
            </a:r>
          </a:p>
        </p:txBody>
      </p:sp>
      <p:sp>
        <p:nvSpPr>
          <p:cNvPr id="4" name="Date Placeholder 3">
            <a:extLst>
              <a:ext uri="{FF2B5EF4-FFF2-40B4-BE49-F238E27FC236}">
                <a16:creationId xmlns:a16="http://schemas.microsoft.com/office/drawing/2014/main" id="{4C38A28C-83DB-3647-B5ED-AF9B4A97B4A1}"/>
              </a:ext>
            </a:extLst>
          </p:cNvPr>
          <p:cNvSpPr>
            <a:spLocks noGrp="1"/>
          </p:cNvSpPr>
          <p:nvPr>
            <p:ph type="dt" sz="half" idx="10"/>
          </p:nvPr>
        </p:nvSpPr>
        <p:spPr/>
        <p:txBody>
          <a:bodyPr/>
          <a:lstStyle/>
          <a:p>
            <a:fld id="{8DEE49F2-6D7D-D149-AD82-A409606B47EB}" type="datetimeFigureOut">
              <a:rPr lang="en-US" smtClean="0"/>
              <a:t>12/11/2019</a:t>
            </a:fld>
            <a:endParaRPr lang="en-US"/>
          </a:p>
        </p:txBody>
      </p:sp>
      <p:sp>
        <p:nvSpPr>
          <p:cNvPr id="5" name="Footer Placeholder 4">
            <a:extLst>
              <a:ext uri="{FF2B5EF4-FFF2-40B4-BE49-F238E27FC236}">
                <a16:creationId xmlns:a16="http://schemas.microsoft.com/office/drawing/2014/main" id="{5AC134BA-F131-DF41-BBFD-687A9BC61A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226535-C26B-DE45-A7EB-57B500527748}"/>
              </a:ext>
            </a:extLst>
          </p:cNvPr>
          <p:cNvSpPr>
            <a:spLocks noGrp="1"/>
          </p:cNvSpPr>
          <p:nvPr>
            <p:ph type="sldNum" sz="quarter" idx="12"/>
          </p:nvPr>
        </p:nvSpPr>
        <p:spPr/>
        <p:txBody>
          <a:bodyPr/>
          <a:lstStyle/>
          <a:p>
            <a:fld id="{7C6B2E34-D889-2543-8A57-C13169FFE288}" type="slidenum">
              <a:rPr lang="en-US" smtClean="0"/>
              <a:t>‹#›</a:t>
            </a:fld>
            <a:endParaRPr lang="en-US"/>
          </a:p>
        </p:txBody>
      </p:sp>
    </p:spTree>
    <p:extLst>
      <p:ext uri="{BB962C8B-B14F-4D97-AF65-F5344CB8AC3E}">
        <p14:creationId xmlns:p14="http://schemas.microsoft.com/office/powerpoint/2010/main" val="3204702198"/>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F782A-D9B1-0041-A5DC-2E8A3D5ED87F}"/>
              </a:ext>
            </a:extLst>
          </p:cNvPr>
          <p:cNvSpPr>
            <a:spLocks noGrp="1"/>
          </p:cNvSpPr>
          <p:nvPr>
            <p:ph type="title"/>
          </p:nvPr>
        </p:nvSpPr>
        <p:spPr/>
        <p:txBody>
          <a:bodyPr/>
          <a:lstStyle>
            <a:lvl1pPr algn="l">
              <a:defRPr sz="2800" b="1">
                <a:solidFill>
                  <a:srgbClr val="1B416F"/>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BEE67DCD-971C-4048-A1AE-5F5B19AB875B}"/>
              </a:ext>
            </a:extLst>
          </p:cNvPr>
          <p:cNvSpPr>
            <a:spLocks noGrp="1"/>
          </p:cNvSpPr>
          <p:nvPr>
            <p:ph idx="1"/>
          </p:nvPr>
        </p:nvSpPr>
        <p:spPr/>
        <p:txBody>
          <a:bodyPr/>
          <a:lstStyle>
            <a:lvl1pPr marL="228600" indent="-228600">
              <a:buSzPct val="115000"/>
              <a:buFont typeface="Arial" panose="020B0604020202020204" pitchFamily="34" charset="0"/>
              <a:buChar char="•"/>
              <a:defRPr sz="2000">
                <a:latin typeface="Arial" panose="020B0604020202020204" pitchFamily="34" charset="0"/>
                <a:cs typeface="Arial" panose="020B0604020202020204" pitchFamily="34" charset="0"/>
              </a:defRPr>
            </a:lvl1pPr>
            <a:lvl2pPr marL="685800" indent="-228600">
              <a:buSzPct val="75000"/>
              <a:buFont typeface="Calibri" panose="020F0502020204030204" pitchFamily="34" charset="0"/>
              <a:buChar char="○"/>
              <a:defRPr sz="1800">
                <a:latin typeface="Arial" panose="020B0604020202020204" pitchFamily="34" charset="0"/>
                <a:cs typeface="Arial" panose="020B0604020202020204" pitchFamily="34" charset="0"/>
              </a:defRPr>
            </a:lvl2pPr>
            <a:lvl3pPr marL="1143000" indent="-228600">
              <a:buFont typeface="Calibri" panose="020F0502020204030204" pitchFamily="34" charset="0"/>
              <a:buChar char="–"/>
              <a:defRPr sz="16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CD886B-C003-C74D-A63D-9AF50EFE5CF2}"/>
              </a:ext>
            </a:extLst>
          </p:cNvPr>
          <p:cNvSpPr>
            <a:spLocks noGrp="1"/>
          </p:cNvSpPr>
          <p:nvPr>
            <p:ph type="dt" sz="half" idx="10"/>
          </p:nvPr>
        </p:nvSpPr>
        <p:spPr/>
        <p:txBody>
          <a:bodyPr/>
          <a:lstStyle/>
          <a:p>
            <a:fld id="{8DEE49F2-6D7D-D149-AD82-A409606B47EB}" type="datetimeFigureOut">
              <a:rPr lang="en-US" smtClean="0"/>
              <a:t>12/11/2019</a:t>
            </a:fld>
            <a:endParaRPr lang="en-US"/>
          </a:p>
        </p:txBody>
      </p:sp>
      <p:sp>
        <p:nvSpPr>
          <p:cNvPr id="5" name="Footer Placeholder 4">
            <a:extLst>
              <a:ext uri="{FF2B5EF4-FFF2-40B4-BE49-F238E27FC236}">
                <a16:creationId xmlns:a16="http://schemas.microsoft.com/office/drawing/2014/main" id="{F41CCEAD-DCD2-FD42-964E-5182A30D61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F0C6FC-57C8-AB4F-86F6-3B185CAF08E9}"/>
              </a:ext>
            </a:extLst>
          </p:cNvPr>
          <p:cNvSpPr>
            <a:spLocks noGrp="1"/>
          </p:cNvSpPr>
          <p:nvPr>
            <p:ph type="sldNum" sz="quarter" idx="12"/>
          </p:nvPr>
        </p:nvSpPr>
        <p:spPr/>
        <p:txBody>
          <a:bodyPr/>
          <a:lstStyle/>
          <a:p>
            <a:fld id="{7C6B2E34-D889-2543-8A57-C13169FFE288}" type="slidenum">
              <a:rPr lang="en-US" smtClean="0"/>
              <a:t>‹#›</a:t>
            </a:fld>
            <a:endParaRPr lang="en-US"/>
          </a:p>
        </p:txBody>
      </p:sp>
    </p:spTree>
    <p:extLst>
      <p:ext uri="{BB962C8B-B14F-4D97-AF65-F5344CB8AC3E}">
        <p14:creationId xmlns:p14="http://schemas.microsoft.com/office/powerpoint/2010/main" val="11648069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B5D47-FF53-A642-861D-A31662658A0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CBBF780-80CC-C94D-A2AD-2583B9EFF6C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4CB19E-F2F7-0441-B8D7-3050E7274F74}"/>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0DC536A8-8661-E347-AEEE-CAFCAB176F85}"/>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3109F9DC-B07F-AC40-8155-D04F30690371}"/>
              </a:ext>
            </a:extLst>
          </p:cNvPr>
          <p:cNvSpPr>
            <a:spLocks noGrp="1"/>
          </p:cNvSpPr>
          <p:nvPr>
            <p:ph type="sldNum" sz="quarter" idx="12"/>
          </p:nvPr>
        </p:nvSpPr>
        <p:spPr/>
        <p:txBody>
          <a:bodyPr/>
          <a:lstStyle/>
          <a:p>
            <a:fld id="{7C6B2E34-D889-2543-8A57-C13169FFE288}" type="slidenum">
              <a:rPr lang="en-US" smtClean="0"/>
              <a:t>‹#›</a:t>
            </a:fld>
            <a:endParaRPr lang="en-US"/>
          </a:p>
        </p:txBody>
      </p:sp>
    </p:spTree>
    <p:extLst>
      <p:ext uri="{BB962C8B-B14F-4D97-AF65-F5344CB8AC3E}">
        <p14:creationId xmlns:p14="http://schemas.microsoft.com/office/powerpoint/2010/main" val="38858807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956E8-DA5C-794A-9D50-D7CD08A6B0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6614C28-97D0-A24D-B1D7-BB071D0707D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01F341A-B28C-A647-8485-E323F7CB39D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720C647-0DC2-8045-A448-CE6E8BECC29B}"/>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6C65A62A-0289-BA41-9672-BFD360509FCC}"/>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5A9DFA3F-09CB-C948-81B2-945151D55EE6}"/>
              </a:ext>
            </a:extLst>
          </p:cNvPr>
          <p:cNvSpPr>
            <a:spLocks noGrp="1"/>
          </p:cNvSpPr>
          <p:nvPr>
            <p:ph type="sldNum" sz="quarter" idx="12"/>
          </p:nvPr>
        </p:nvSpPr>
        <p:spPr/>
        <p:txBody>
          <a:bodyPr/>
          <a:lstStyle/>
          <a:p>
            <a:fld id="{7C6B2E34-D889-2543-8A57-C13169FFE288}" type="slidenum">
              <a:rPr lang="en-US" smtClean="0"/>
              <a:t>‹#›</a:t>
            </a:fld>
            <a:endParaRPr lang="en-US"/>
          </a:p>
        </p:txBody>
      </p:sp>
    </p:spTree>
    <p:extLst>
      <p:ext uri="{BB962C8B-B14F-4D97-AF65-F5344CB8AC3E}">
        <p14:creationId xmlns:p14="http://schemas.microsoft.com/office/powerpoint/2010/main" val="2430571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ED87B-8D08-8A49-A511-1A09ADBFC49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23DF374-7953-DF4E-9BE6-1F31A322488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4610168-C4D5-8246-81C9-F4CD2E31E70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FA258EE-1E1D-0D47-A526-C75BCFD912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80BB6A1-C5A4-D142-82CF-9FEEDF74FD1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6FCB7E6-2ABE-2946-B14F-AEF8745CAA53}"/>
              </a:ext>
            </a:extLst>
          </p:cNvPr>
          <p:cNvSpPr>
            <a:spLocks noGrp="1"/>
          </p:cNvSpPr>
          <p:nvPr>
            <p:ph type="dt" sz="half" idx="10"/>
          </p:nvPr>
        </p:nvSpPr>
        <p:spPr/>
        <p:txBody>
          <a:bodyPr/>
          <a:lstStyle/>
          <a:p>
            <a:pPr>
              <a:defRPr/>
            </a:pPr>
            <a:endParaRPr lang="en-US"/>
          </a:p>
        </p:txBody>
      </p:sp>
      <p:sp>
        <p:nvSpPr>
          <p:cNvPr id="8" name="Footer Placeholder 7">
            <a:extLst>
              <a:ext uri="{FF2B5EF4-FFF2-40B4-BE49-F238E27FC236}">
                <a16:creationId xmlns:a16="http://schemas.microsoft.com/office/drawing/2014/main" id="{0425461E-D13E-A548-BF8E-A8CE6D986D24}"/>
              </a:ext>
            </a:extLst>
          </p:cNvPr>
          <p:cNvSpPr>
            <a:spLocks noGrp="1"/>
          </p:cNvSpPr>
          <p:nvPr>
            <p:ph type="ftr" sz="quarter" idx="11"/>
          </p:nvPr>
        </p:nvSpPr>
        <p:spPr/>
        <p:txBody>
          <a:bodyPr/>
          <a:lstStyle/>
          <a:p>
            <a:pPr>
              <a:defRPr/>
            </a:pPr>
            <a:endParaRPr lang="en-US"/>
          </a:p>
        </p:txBody>
      </p:sp>
      <p:sp>
        <p:nvSpPr>
          <p:cNvPr id="9" name="Slide Number Placeholder 8">
            <a:extLst>
              <a:ext uri="{FF2B5EF4-FFF2-40B4-BE49-F238E27FC236}">
                <a16:creationId xmlns:a16="http://schemas.microsoft.com/office/drawing/2014/main" id="{A8C85C15-C7FC-5C4F-A7B2-160F7892F357}"/>
              </a:ext>
            </a:extLst>
          </p:cNvPr>
          <p:cNvSpPr>
            <a:spLocks noGrp="1"/>
          </p:cNvSpPr>
          <p:nvPr>
            <p:ph type="sldNum" sz="quarter" idx="12"/>
          </p:nvPr>
        </p:nvSpPr>
        <p:spPr/>
        <p:txBody>
          <a:bodyPr/>
          <a:lstStyle/>
          <a:p>
            <a:fld id="{7C6B2E34-D889-2543-8A57-C13169FFE288}" type="slidenum">
              <a:rPr lang="en-US" smtClean="0"/>
              <a:t>‹#›</a:t>
            </a:fld>
            <a:endParaRPr lang="en-US"/>
          </a:p>
        </p:txBody>
      </p:sp>
    </p:spTree>
    <p:extLst>
      <p:ext uri="{BB962C8B-B14F-4D97-AF65-F5344CB8AC3E}">
        <p14:creationId xmlns:p14="http://schemas.microsoft.com/office/powerpoint/2010/main" val="19309120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A03A1-7730-6E45-8B88-BE956D14CEC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1A85554-297A-0841-83C3-34DCC05DEC0D}"/>
              </a:ext>
            </a:extLst>
          </p:cNvPr>
          <p:cNvSpPr>
            <a:spLocks noGrp="1"/>
          </p:cNvSpPr>
          <p:nvPr>
            <p:ph type="dt" sz="half" idx="10"/>
          </p:nvPr>
        </p:nvSpPr>
        <p:spPr/>
        <p:txBody>
          <a:bodyPr/>
          <a:lstStyle/>
          <a:p>
            <a:fld id="{8DEE49F2-6D7D-D149-AD82-A409606B47EB}" type="datetimeFigureOut">
              <a:rPr lang="en-US" smtClean="0"/>
              <a:t>12/11/2019</a:t>
            </a:fld>
            <a:endParaRPr lang="en-US"/>
          </a:p>
        </p:txBody>
      </p:sp>
      <p:sp>
        <p:nvSpPr>
          <p:cNvPr id="4" name="Footer Placeholder 3">
            <a:extLst>
              <a:ext uri="{FF2B5EF4-FFF2-40B4-BE49-F238E27FC236}">
                <a16:creationId xmlns:a16="http://schemas.microsoft.com/office/drawing/2014/main" id="{24F62431-1D53-C14D-A151-36CCE8CB9B9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FDD8125-9DB0-674E-BABD-519BA2CDAD62}"/>
              </a:ext>
            </a:extLst>
          </p:cNvPr>
          <p:cNvSpPr>
            <a:spLocks noGrp="1"/>
          </p:cNvSpPr>
          <p:nvPr>
            <p:ph type="sldNum" sz="quarter" idx="12"/>
          </p:nvPr>
        </p:nvSpPr>
        <p:spPr/>
        <p:txBody>
          <a:bodyPr/>
          <a:lstStyle/>
          <a:p>
            <a:fld id="{7C6B2E34-D889-2543-8A57-C13169FFE288}" type="slidenum">
              <a:rPr lang="en-US" smtClean="0"/>
              <a:t>‹#›</a:t>
            </a:fld>
            <a:endParaRPr lang="en-US"/>
          </a:p>
        </p:txBody>
      </p:sp>
    </p:spTree>
    <p:extLst>
      <p:ext uri="{BB962C8B-B14F-4D97-AF65-F5344CB8AC3E}">
        <p14:creationId xmlns:p14="http://schemas.microsoft.com/office/powerpoint/2010/main" val="6560932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096BF24-C72D-1D48-B754-AC24201F96E3}"/>
              </a:ext>
            </a:extLst>
          </p:cNvPr>
          <p:cNvSpPr>
            <a:spLocks noGrp="1"/>
          </p:cNvSpPr>
          <p:nvPr>
            <p:ph type="dt" sz="half" idx="10"/>
          </p:nvPr>
        </p:nvSpPr>
        <p:spPr/>
        <p:txBody>
          <a:bodyPr/>
          <a:lstStyle/>
          <a:p>
            <a:fld id="{8DEE49F2-6D7D-D149-AD82-A409606B47EB}" type="datetimeFigureOut">
              <a:rPr lang="en-US" smtClean="0"/>
              <a:t>12/11/2019</a:t>
            </a:fld>
            <a:endParaRPr lang="en-US"/>
          </a:p>
        </p:txBody>
      </p:sp>
      <p:sp>
        <p:nvSpPr>
          <p:cNvPr id="3" name="Footer Placeholder 2">
            <a:extLst>
              <a:ext uri="{FF2B5EF4-FFF2-40B4-BE49-F238E27FC236}">
                <a16:creationId xmlns:a16="http://schemas.microsoft.com/office/drawing/2014/main" id="{34508E7A-599C-6141-ABF6-953B8776FD1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D0395F9-3AA1-D64C-86EB-00AE1AAB528A}"/>
              </a:ext>
            </a:extLst>
          </p:cNvPr>
          <p:cNvSpPr>
            <a:spLocks noGrp="1"/>
          </p:cNvSpPr>
          <p:nvPr>
            <p:ph type="sldNum" sz="quarter" idx="12"/>
          </p:nvPr>
        </p:nvSpPr>
        <p:spPr/>
        <p:txBody>
          <a:bodyPr/>
          <a:lstStyle/>
          <a:p>
            <a:fld id="{7C6B2E34-D889-2543-8A57-C13169FFE288}" type="slidenum">
              <a:rPr lang="en-US" smtClean="0"/>
              <a:t>‹#›</a:t>
            </a:fld>
            <a:endParaRPr lang="en-US"/>
          </a:p>
        </p:txBody>
      </p:sp>
    </p:spTree>
    <p:extLst>
      <p:ext uri="{BB962C8B-B14F-4D97-AF65-F5344CB8AC3E}">
        <p14:creationId xmlns:p14="http://schemas.microsoft.com/office/powerpoint/2010/main" val="32904267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87E84-1703-D743-A345-381A085668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C40CC29-71A2-CF45-87F8-8511387EEA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01B82F1-106A-C040-8392-490F596A47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E0D38A-35D3-BE42-B9CA-1E36CA28986D}"/>
              </a:ext>
            </a:extLst>
          </p:cNvPr>
          <p:cNvSpPr>
            <a:spLocks noGrp="1"/>
          </p:cNvSpPr>
          <p:nvPr>
            <p:ph type="dt" sz="half" idx="10"/>
          </p:nvPr>
        </p:nvSpPr>
        <p:spPr/>
        <p:txBody>
          <a:bodyPr/>
          <a:lstStyle/>
          <a:p>
            <a:fld id="{8DEE49F2-6D7D-D149-AD82-A409606B47EB}" type="datetimeFigureOut">
              <a:rPr lang="en-US" smtClean="0"/>
              <a:t>12/11/2019</a:t>
            </a:fld>
            <a:endParaRPr lang="en-US"/>
          </a:p>
        </p:txBody>
      </p:sp>
      <p:sp>
        <p:nvSpPr>
          <p:cNvPr id="6" name="Footer Placeholder 5">
            <a:extLst>
              <a:ext uri="{FF2B5EF4-FFF2-40B4-BE49-F238E27FC236}">
                <a16:creationId xmlns:a16="http://schemas.microsoft.com/office/drawing/2014/main" id="{5762A0B9-112F-C74F-88D5-68EAC501A9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DCA155-DAC6-D948-AE9A-F2CBED19422D}"/>
              </a:ext>
            </a:extLst>
          </p:cNvPr>
          <p:cNvSpPr>
            <a:spLocks noGrp="1"/>
          </p:cNvSpPr>
          <p:nvPr>
            <p:ph type="sldNum" sz="quarter" idx="12"/>
          </p:nvPr>
        </p:nvSpPr>
        <p:spPr/>
        <p:txBody>
          <a:bodyPr/>
          <a:lstStyle/>
          <a:p>
            <a:fld id="{7C6B2E34-D889-2543-8A57-C13169FFE288}" type="slidenum">
              <a:rPr lang="en-US" smtClean="0"/>
              <a:t>‹#›</a:t>
            </a:fld>
            <a:endParaRPr lang="en-US"/>
          </a:p>
        </p:txBody>
      </p:sp>
    </p:spTree>
    <p:extLst>
      <p:ext uri="{BB962C8B-B14F-4D97-AF65-F5344CB8AC3E}">
        <p14:creationId xmlns:p14="http://schemas.microsoft.com/office/powerpoint/2010/main" val="533487675"/>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F782A-D9B1-0041-A5DC-2E8A3D5ED87F}"/>
              </a:ext>
            </a:extLst>
          </p:cNvPr>
          <p:cNvSpPr>
            <a:spLocks noGrp="1"/>
          </p:cNvSpPr>
          <p:nvPr>
            <p:ph type="title"/>
          </p:nvPr>
        </p:nvSpPr>
        <p:spPr/>
        <p:txBody>
          <a:bodyPr/>
          <a:lstStyle>
            <a:lvl1pPr algn="l">
              <a:defRPr sz="2800" b="1">
                <a:solidFill>
                  <a:srgbClr val="1B416F"/>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BEE67DCD-971C-4048-A1AE-5F5B19AB875B}"/>
              </a:ext>
            </a:extLst>
          </p:cNvPr>
          <p:cNvSpPr>
            <a:spLocks noGrp="1"/>
          </p:cNvSpPr>
          <p:nvPr>
            <p:ph idx="1"/>
          </p:nvPr>
        </p:nvSpPr>
        <p:spPr/>
        <p:txBody>
          <a:bodyPr/>
          <a:lstStyle>
            <a:lvl1pPr marL="228600" indent="-228600">
              <a:buSzPct val="115000"/>
              <a:buFont typeface="Arial" panose="020B0604020202020204" pitchFamily="34" charset="0"/>
              <a:buChar char="•"/>
              <a:defRPr sz="2000">
                <a:latin typeface="Arial" panose="020B0604020202020204" pitchFamily="34" charset="0"/>
                <a:cs typeface="Arial" panose="020B0604020202020204" pitchFamily="34" charset="0"/>
              </a:defRPr>
            </a:lvl1pPr>
            <a:lvl2pPr marL="685800" indent="-228600">
              <a:buSzPct val="75000"/>
              <a:buFont typeface="Calibri" panose="020F0502020204030204" pitchFamily="34" charset="0"/>
              <a:buChar char="○"/>
              <a:defRPr sz="1800">
                <a:latin typeface="Arial" panose="020B0604020202020204" pitchFamily="34" charset="0"/>
                <a:cs typeface="Arial" panose="020B0604020202020204" pitchFamily="34" charset="0"/>
              </a:defRPr>
            </a:lvl2pPr>
            <a:lvl3pPr marL="1143000" indent="-228600">
              <a:buFont typeface="Calibri" panose="020F0502020204030204" pitchFamily="34" charset="0"/>
              <a:buChar char="–"/>
              <a:defRPr sz="16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CD886B-C003-C74D-A63D-9AF50EFE5CF2}"/>
              </a:ext>
            </a:extLst>
          </p:cNvPr>
          <p:cNvSpPr>
            <a:spLocks noGrp="1"/>
          </p:cNvSpPr>
          <p:nvPr>
            <p:ph type="dt" sz="half" idx="10"/>
          </p:nvPr>
        </p:nvSpPr>
        <p:spPr/>
        <p:txBody>
          <a:bodyPr/>
          <a:lstStyle/>
          <a:p>
            <a:fld id="{8DEE49F2-6D7D-D149-AD82-A409606B47EB}" type="datetimeFigureOut">
              <a:rPr lang="en-US" smtClean="0"/>
              <a:t>12/11/2019</a:t>
            </a:fld>
            <a:endParaRPr lang="en-US"/>
          </a:p>
        </p:txBody>
      </p:sp>
      <p:sp>
        <p:nvSpPr>
          <p:cNvPr id="5" name="Footer Placeholder 4">
            <a:extLst>
              <a:ext uri="{FF2B5EF4-FFF2-40B4-BE49-F238E27FC236}">
                <a16:creationId xmlns:a16="http://schemas.microsoft.com/office/drawing/2014/main" id="{F41CCEAD-DCD2-FD42-964E-5182A30D61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F0C6FC-57C8-AB4F-86F6-3B185CAF08E9}"/>
              </a:ext>
            </a:extLst>
          </p:cNvPr>
          <p:cNvSpPr>
            <a:spLocks noGrp="1"/>
          </p:cNvSpPr>
          <p:nvPr>
            <p:ph type="sldNum" sz="quarter" idx="12"/>
          </p:nvPr>
        </p:nvSpPr>
        <p:spPr/>
        <p:txBody>
          <a:bodyPr/>
          <a:lstStyle/>
          <a:p>
            <a:fld id="{7C6B2E34-D889-2543-8A57-C13169FFE288}" type="slidenum">
              <a:rPr lang="en-US" smtClean="0"/>
              <a:t>‹#›</a:t>
            </a:fld>
            <a:endParaRPr lang="en-US"/>
          </a:p>
        </p:txBody>
      </p:sp>
    </p:spTree>
    <p:extLst>
      <p:ext uri="{BB962C8B-B14F-4D97-AF65-F5344CB8AC3E}">
        <p14:creationId xmlns:p14="http://schemas.microsoft.com/office/powerpoint/2010/main" val="35640710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9B4B2-1CB9-E848-81B9-DB07C4702C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006B37B-A8F0-D84A-A6E6-B7F796A32F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C2E3C1E-5619-814E-96AF-510B41C1D0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161556-1CD1-1540-AA6C-25A5488DFE10}"/>
              </a:ext>
            </a:extLst>
          </p:cNvPr>
          <p:cNvSpPr>
            <a:spLocks noGrp="1"/>
          </p:cNvSpPr>
          <p:nvPr>
            <p:ph type="dt" sz="half" idx="10"/>
          </p:nvPr>
        </p:nvSpPr>
        <p:spPr/>
        <p:txBody>
          <a:bodyPr/>
          <a:lstStyle/>
          <a:p>
            <a:fld id="{8DEE49F2-6D7D-D149-AD82-A409606B47EB}" type="datetimeFigureOut">
              <a:rPr lang="en-US" smtClean="0"/>
              <a:t>12/11/2019</a:t>
            </a:fld>
            <a:endParaRPr lang="en-US"/>
          </a:p>
        </p:txBody>
      </p:sp>
      <p:sp>
        <p:nvSpPr>
          <p:cNvPr id="6" name="Footer Placeholder 5">
            <a:extLst>
              <a:ext uri="{FF2B5EF4-FFF2-40B4-BE49-F238E27FC236}">
                <a16:creationId xmlns:a16="http://schemas.microsoft.com/office/drawing/2014/main" id="{34C72F8D-F098-804A-ABCA-7F3C46B813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95BE01-C1C1-1146-8A8A-C453F0438744}"/>
              </a:ext>
            </a:extLst>
          </p:cNvPr>
          <p:cNvSpPr>
            <a:spLocks noGrp="1"/>
          </p:cNvSpPr>
          <p:nvPr>
            <p:ph type="sldNum" sz="quarter" idx="12"/>
          </p:nvPr>
        </p:nvSpPr>
        <p:spPr/>
        <p:txBody>
          <a:bodyPr/>
          <a:lstStyle/>
          <a:p>
            <a:fld id="{7C6B2E34-D889-2543-8A57-C13169FFE288}" type="slidenum">
              <a:rPr lang="en-US" smtClean="0"/>
              <a:t>‹#›</a:t>
            </a:fld>
            <a:endParaRPr lang="en-US"/>
          </a:p>
        </p:txBody>
      </p:sp>
    </p:spTree>
    <p:extLst>
      <p:ext uri="{BB962C8B-B14F-4D97-AF65-F5344CB8AC3E}">
        <p14:creationId xmlns:p14="http://schemas.microsoft.com/office/powerpoint/2010/main" val="2752988611"/>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4E3C7-BAC4-1D45-994E-92D6031E5C1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66CFD9-A33B-DA4C-957A-0F4F9B71CCC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DA6744-AE99-D64A-BF50-5E826859FB63}"/>
              </a:ext>
            </a:extLst>
          </p:cNvPr>
          <p:cNvSpPr>
            <a:spLocks noGrp="1"/>
          </p:cNvSpPr>
          <p:nvPr>
            <p:ph type="dt" sz="half" idx="10"/>
          </p:nvPr>
        </p:nvSpPr>
        <p:spPr/>
        <p:txBody>
          <a:bodyPr/>
          <a:lstStyle/>
          <a:p>
            <a:fld id="{8DEE49F2-6D7D-D149-AD82-A409606B47EB}" type="datetimeFigureOut">
              <a:rPr lang="en-US" smtClean="0"/>
              <a:t>12/11/2019</a:t>
            </a:fld>
            <a:endParaRPr lang="en-US"/>
          </a:p>
        </p:txBody>
      </p:sp>
      <p:sp>
        <p:nvSpPr>
          <p:cNvPr id="5" name="Footer Placeholder 4">
            <a:extLst>
              <a:ext uri="{FF2B5EF4-FFF2-40B4-BE49-F238E27FC236}">
                <a16:creationId xmlns:a16="http://schemas.microsoft.com/office/drawing/2014/main" id="{574DDABA-2106-9F47-9E99-67C952D065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8EBE00-AF7A-B94A-BCEC-10A341A1813C}"/>
              </a:ext>
            </a:extLst>
          </p:cNvPr>
          <p:cNvSpPr>
            <a:spLocks noGrp="1"/>
          </p:cNvSpPr>
          <p:nvPr>
            <p:ph type="sldNum" sz="quarter" idx="12"/>
          </p:nvPr>
        </p:nvSpPr>
        <p:spPr/>
        <p:txBody>
          <a:bodyPr/>
          <a:lstStyle/>
          <a:p>
            <a:fld id="{7C6B2E34-D889-2543-8A57-C13169FFE288}" type="slidenum">
              <a:rPr lang="en-US" smtClean="0"/>
              <a:t>‹#›</a:t>
            </a:fld>
            <a:endParaRPr lang="en-US"/>
          </a:p>
        </p:txBody>
      </p:sp>
    </p:spTree>
    <p:extLst>
      <p:ext uri="{BB962C8B-B14F-4D97-AF65-F5344CB8AC3E}">
        <p14:creationId xmlns:p14="http://schemas.microsoft.com/office/powerpoint/2010/main" val="387962376"/>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4D5D89-EF51-0A44-9F94-FC7EC216925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CE53384-FBA7-3E4A-A499-678FFEC23B0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1BB855-46CB-9845-A3F3-D39F2C31A652}"/>
              </a:ext>
            </a:extLst>
          </p:cNvPr>
          <p:cNvSpPr>
            <a:spLocks noGrp="1"/>
          </p:cNvSpPr>
          <p:nvPr>
            <p:ph type="dt" sz="half" idx="10"/>
          </p:nvPr>
        </p:nvSpPr>
        <p:spPr/>
        <p:txBody>
          <a:bodyPr/>
          <a:lstStyle/>
          <a:p>
            <a:fld id="{8DEE49F2-6D7D-D149-AD82-A409606B47EB}" type="datetimeFigureOut">
              <a:rPr lang="en-US" smtClean="0"/>
              <a:t>12/11/2019</a:t>
            </a:fld>
            <a:endParaRPr lang="en-US"/>
          </a:p>
        </p:txBody>
      </p:sp>
      <p:sp>
        <p:nvSpPr>
          <p:cNvPr id="5" name="Footer Placeholder 4">
            <a:extLst>
              <a:ext uri="{FF2B5EF4-FFF2-40B4-BE49-F238E27FC236}">
                <a16:creationId xmlns:a16="http://schemas.microsoft.com/office/drawing/2014/main" id="{6F1DBC79-668E-DE44-86DD-ED946DB2C4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E5D24F-3717-6340-8835-D15A844F25C0}"/>
              </a:ext>
            </a:extLst>
          </p:cNvPr>
          <p:cNvSpPr>
            <a:spLocks noGrp="1"/>
          </p:cNvSpPr>
          <p:nvPr>
            <p:ph type="sldNum" sz="quarter" idx="12"/>
          </p:nvPr>
        </p:nvSpPr>
        <p:spPr/>
        <p:txBody>
          <a:bodyPr/>
          <a:lstStyle/>
          <a:p>
            <a:fld id="{7C6B2E34-D889-2543-8A57-C13169FFE288}" type="slidenum">
              <a:rPr lang="en-US" smtClean="0"/>
              <a:t>‹#›</a:t>
            </a:fld>
            <a:endParaRPr lang="en-US"/>
          </a:p>
        </p:txBody>
      </p:sp>
    </p:spTree>
    <p:extLst>
      <p:ext uri="{BB962C8B-B14F-4D97-AF65-F5344CB8AC3E}">
        <p14:creationId xmlns:p14="http://schemas.microsoft.com/office/powerpoint/2010/main" val="197493188"/>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69164-85A3-304E-B632-19DD066C588A}"/>
              </a:ext>
            </a:extLst>
          </p:cNvPr>
          <p:cNvSpPr>
            <a:spLocks noGrp="1"/>
          </p:cNvSpPr>
          <p:nvPr>
            <p:ph type="ctrTitle"/>
          </p:nvPr>
        </p:nvSpPr>
        <p:spPr>
          <a:xfrm>
            <a:off x="1524000" y="1122362"/>
            <a:ext cx="9144000" cy="4423031"/>
          </a:xfrm>
        </p:spPr>
        <p:txBody>
          <a:bodyPr anchor="b">
            <a:normAutofit/>
          </a:bodyPr>
          <a:lstStyle>
            <a:lvl1pPr algn="ctr">
              <a:defRPr sz="3600" b="1" i="0" baseline="0">
                <a:latin typeface="Arial" panose="020B0604020202020204" pitchFamily="34" charset="0"/>
              </a:defRPr>
            </a:lvl1pPr>
          </a:lstStyle>
          <a:p>
            <a:r>
              <a:rPr lang="en-US"/>
              <a:t>Click to edit Master title style</a:t>
            </a:r>
          </a:p>
        </p:txBody>
      </p:sp>
      <p:sp>
        <p:nvSpPr>
          <p:cNvPr id="4" name="Date Placeholder 3">
            <a:extLst>
              <a:ext uri="{FF2B5EF4-FFF2-40B4-BE49-F238E27FC236}">
                <a16:creationId xmlns:a16="http://schemas.microsoft.com/office/drawing/2014/main" id="{4C38A28C-83DB-3647-B5ED-AF9B4A97B4A1}"/>
              </a:ext>
            </a:extLst>
          </p:cNvPr>
          <p:cNvSpPr>
            <a:spLocks noGrp="1"/>
          </p:cNvSpPr>
          <p:nvPr>
            <p:ph type="dt" sz="half" idx="10"/>
          </p:nvPr>
        </p:nvSpPr>
        <p:spPr/>
        <p:txBody>
          <a:bodyPr/>
          <a:lstStyle/>
          <a:p>
            <a:fld id="{8DEE49F2-6D7D-D149-AD82-A409606B47EB}" type="datetimeFigureOut">
              <a:rPr lang="en-US" smtClean="0"/>
              <a:t>12/11/2019</a:t>
            </a:fld>
            <a:endParaRPr lang="en-US"/>
          </a:p>
        </p:txBody>
      </p:sp>
      <p:sp>
        <p:nvSpPr>
          <p:cNvPr id="5" name="Footer Placeholder 4">
            <a:extLst>
              <a:ext uri="{FF2B5EF4-FFF2-40B4-BE49-F238E27FC236}">
                <a16:creationId xmlns:a16="http://schemas.microsoft.com/office/drawing/2014/main" id="{5AC134BA-F131-DF41-BBFD-687A9BC61A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226535-C26B-DE45-A7EB-57B500527748}"/>
              </a:ext>
            </a:extLst>
          </p:cNvPr>
          <p:cNvSpPr>
            <a:spLocks noGrp="1"/>
          </p:cNvSpPr>
          <p:nvPr>
            <p:ph type="sldNum" sz="quarter" idx="12"/>
          </p:nvPr>
        </p:nvSpPr>
        <p:spPr/>
        <p:txBody>
          <a:bodyPr/>
          <a:lstStyle/>
          <a:p>
            <a:fld id="{25FC2A34-C69F-48D2-B120-F15CB8ACBA74}" type="slidenum">
              <a:rPr lang="en-US" altLang="en-US" smtClean="0"/>
              <a:pPr/>
              <a:t>‹#›</a:t>
            </a:fld>
            <a:endParaRPr lang="en-US" altLang="en-US"/>
          </a:p>
        </p:txBody>
      </p:sp>
    </p:spTree>
    <p:extLst>
      <p:ext uri="{BB962C8B-B14F-4D97-AF65-F5344CB8AC3E}">
        <p14:creationId xmlns:p14="http://schemas.microsoft.com/office/powerpoint/2010/main" val="3765052963"/>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F782A-D9B1-0041-A5DC-2E8A3D5ED87F}"/>
              </a:ext>
            </a:extLst>
          </p:cNvPr>
          <p:cNvSpPr>
            <a:spLocks noGrp="1"/>
          </p:cNvSpPr>
          <p:nvPr>
            <p:ph type="title"/>
          </p:nvPr>
        </p:nvSpPr>
        <p:spPr/>
        <p:txBody>
          <a:bodyPr/>
          <a:lstStyle>
            <a:lvl1pPr algn="l">
              <a:defRPr sz="2800" b="1">
                <a:solidFill>
                  <a:srgbClr val="1B416F"/>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BEE67DCD-971C-4048-A1AE-5F5B19AB875B}"/>
              </a:ext>
            </a:extLst>
          </p:cNvPr>
          <p:cNvSpPr>
            <a:spLocks noGrp="1"/>
          </p:cNvSpPr>
          <p:nvPr>
            <p:ph idx="1"/>
          </p:nvPr>
        </p:nvSpPr>
        <p:spPr>
          <a:xfrm>
            <a:off x="838200" y="1825624"/>
            <a:ext cx="10515600" cy="4351338"/>
          </a:xfrm>
        </p:spPr>
        <p:txBody>
          <a:bodyPr/>
          <a:lstStyle>
            <a:lvl1pPr marL="228600" indent="-228600">
              <a:buSzPct val="115000"/>
              <a:buFont typeface="Arial" panose="020B0604020202020204" pitchFamily="34" charset="0"/>
              <a:buChar char="•"/>
              <a:defRPr sz="2000">
                <a:latin typeface="Arial" panose="020B0604020202020204" pitchFamily="34" charset="0"/>
                <a:cs typeface="Arial" panose="020B0604020202020204" pitchFamily="34" charset="0"/>
              </a:defRPr>
            </a:lvl1pPr>
            <a:lvl2pPr marL="685800" indent="-228600">
              <a:buSzPct val="75000"/>
              <a:buFont typeface="Calibri" panose="020F0502020204030204" pitchFamily="34" charset="0"/>
              <a:buChar char="○"/>
              <a:defRPr sz="1800">
                <a:latin typeface="Arial" panose="020B0604020202020204" pitchFamily="34" charset="0"/>
                <a:cs typeface="Arial" panose="020B0604020202020204" pitchFamily="34" charset="0"/>
              </a:defRPr>
            </a:lvl2pPr>
            <a:lvl3pPr marL="1143000" indent="-228600">
              <a:buFont typeface="Calibri" panose="020F0502020204030204" pitchFamily="34" charset="0"/>
              <a:buChar char="–"/>
              <a:defRPr sz="16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CD886B-C003-C74D-A63D-9AF50EFE5CF2}"/>
              </a:ext>
            </a:extLst>
          </p:cNvPr>
          <p:cNvSpPr>
            <a:spLocks noGrp="1"/>
          </p:cNvSpPr>
          <p:nvPr>
            <p:ph type="dt" sz="half" idx="10"/>
          </p:nvPr>
        </p:nvSpPr>
        <p:spPr/>
        <p:txBody>
          <a:bodyPr/>
          <a:lstStyle/>
          <a:p>
            <a:fld id="{8DEE49F2-6D7D-D149-AD82-A409606B47EB}" type="datetimeFigureOut">
              <a:rPr lang="en-US" smtClean="0"/>
              <a:t>12/11/2019</a:t>
            </a:fld>
            <a:endParaRPr lang="en-US"/>
          </a:p>
        </p:txBody>
      </p:sp>
      <p:sp>
        <p:nvSpPr>
          <p:cNvPr id="5" name="Footer Placeholder 4">
            <a:extLst>
              <a:ext uri="{FF2B5EF4-FFF2-40B4-BE49-F238E27FC236}">
                <a16:creationId xmlns:a16="http://schemas.microsoft.com/office/drawing/2014/main" id="{F41CCEAD-DCD2-FD42-964E-5182A30D61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F0C6FC-57C8-AB4F-86F6-3B185CAF08E9}"/>
              </a:ext>
            </a:extLst>
          </p:cNvPr>
          <p:cNvSpPr>
            <a:spLocks noGrp="1"/>
          </p:cNvSpPr>
          <p:nvPr>
            <p:ph type="sldNum" sz="quarter" idx="12"/>
          </p:nvPr>
        </p:nvSpPr>
        <p:spPr/>
        <p:txBody>
          <a:bodyPr/>
          <a:lstStyle/>
          <a:p>
            <a:fld id="{CACD7C3C-9F41-4EB4-9FCC-8B846A13ECB4}" type="slidenum">
              <a:rPr lang="en-US" altLang="en-US" smtClean="0"/>
              <a:pPr/>
              <a:t>‹#›</a:t>
            </a:fld>
            <a:endParaRPr lang="en-US" altLang="en-US"/>
          </a:p>
        </p:txBody>
      </p:sp>
    </p:spTree>
    <p:extLst>
      <p:ext uri="{BB962C8B-B14F-4D97-AF65-F5344CB8AC3E}">
        <p14:creationId xmlns:p14="http://schemas.microsoft.com/office/powerpoint/2010/main" val="5979090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B5D47-FF53-A642-861D-A31662658A06}"/>
              </a:ext>
            </a:extLst>
          </p:cNvPr>
          <p:cNvSpPr>
            <a:spLocks noGrp="1"/>
          </p:cNvSpPr>
          <p:nvPr>
            <p:ph type="title"/>
          </p:nvPr>
        </p:nvSpPr>
        <p:spPr>
          <a:xfrm>
            <a:off x="831850" y="1709738"/>
            <a:ext cx="10515600" cy="2852737"/>
          </a:xfrm>
        </p:spPr>
        <p:txBody>
          <a:bodyPr anchor="b">
            <a:normAutofit/>
          </a:bodyPr>
          <a:lstStyle>
            <a:lvl1pPr algn="ctr">
              <a:defRPr sz="4800" b="1">
                <a:solidFill>
                  <a:srgbClr val="1B416F"/>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6CBBF780-80CC-C94D-A2AD-2583B9EFF6C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4CB19E-F2F7-0441-B8D7-3050E7274F74}"/>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0DC536A8-8661-E347-AEEE-CAFCAB176F85}"/>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3109F9DC-B07F-AC40-8155-D04F30690371}"/>
              </a:ext>
            </a:extLst>
          </p:cNvPr>
          <p:cNvSpPr>
            <a:spLocks noGrp="1"/>
          </p:cNvSpPr>
          <p:nvPr>
            <p:ph type="sldNum" sz="quarter" idx="12"/>
          </p:nvPr>
        </p:nvSpPr>
        <p:spPr/>
        <p:txBody>
          <a:bodyPr/>
          <a:lstStyle/>
          <a:p>
            <a:fld id="{010CFEEB-7A32-45E1-88B4-351F03C9CCF0}" type="slidenum">
              <a:rPr lang="en-US" altLang="en-US" smtClean="0"/>
              <a:pPr/>
              <a:t>‹#›</a:t>
            </a:fld>
            <a:endParaRPr lang="en-US" altLang="en-US"/>
          </a:p>
        </p:txBody>
      </p:sp>
    </p:spTree>
    <p:extLst>
      <p:ext uri="{BB962C8B-B14F-4D97-AF65-F5344CB8AC3E}">
        <p14:creationId xmlns:p14="http://schemas.microsoft.com/office/powerpoint/2010/main" val="41449215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956E8-DA5C-794A-9D50-D7CD08A6B0E1}"/>
              </a:ext>
            </a:extLst>
          </p:cNvPr>
          <p:cNvSpPr>
            <a:spLocks noGrp="1"/>
          </p:cNvSpPr>
          <p:nvPr>
            <p:ph type="title"/>
          </p:nvPr>
        </p:nvSpPr>
        <p:spPr/>
        <p:txBody>
          <a:bodyPr>
            <a:normAutofit/>
          </a:bodyPr>
          <a:lstStyle>
            <a:lvl1pPr>
              <a:defRPr sz="2800" b="1">
                <a:solidFill>
                  <a:srgbClr val="1B416F"/>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F6614C28-97D0-A24D-B1D7-BB071D0707D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01F341A-B28C-A647-8485-E323F7CB39D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720C647-0DC2-8045-A448-CE6E8BECC29B}"/>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6C65A62A-0289-BA41-9672-BFD360509FCC}"/>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5A9DFA3F-09CB-C948-81B2-945151D55EE6}"/>
              </a:ext>
            </a:extLst>
          </p:cNvPr>
          <p:cNvSpPr>
            <a:spLocks noGrp="1"/>
          </p:cNvSpPr>
          <p:nvPr>
            <p:ph type="sldNum" sz="quarter" idx="12"/>
          </p:nvPr>
        </p:nvSpPr>
        <p:spPr/>
        <p:txBody>
          <a:bodyPr/>
          <a:lstStyle/>
          <a:p>
            <a:fld id="{EA017758-6313-420E-B771-C9CC8C3DA4E7}" type="slidenum">
              <a:rPr lang="en-US" altLang="en-US" smtClean="0"/>
              <a:pPr/>
              <a:t>‹#›</a:t>
            </a:fld>
            <a:endParaRPr lang="en-US" altLang="en-US"/>
          </a:p>
        </p:txBody>
      </p:sp>
    </p:spTree>
    <p:extLst>
      <p:ext uri="{BB962C8B-B14F-4D97-AF65-F5344CB8AC3E}">
        <p14:creationId xmlns:p14="http://schemas.microsoft.com/office/powerpoint/2010/main" val="38845554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ED87B-8D08-8A49-A511-1A09ADBFC49E}"/>
              </a:ext>
            </a:extLst>
          </p:cNvPr>
          <p:cNvSpPr>
            <a:spLocks noGrp="1"/>
          </p:cNvSpPr>
          <p:nvPr>
            <p:ph type="title"/>
          </p:nvPr>
        </p:nvSpPr>
        <p:spPr>
          <a:xfrm>
            <a:off x="839788" y="365125"/>
            <a:ext cx="10515600" cy="1325563"/>
          </a:xfrm>
        </p:spPr>
        <p:txBody>
          <a:bodyPr>
            <a:normAutofit/>
          </a:bodyPr>
          <a:lstStyle>
            <a:lvl1pPr>
              <a:defRPr sz="2800" b="1">
                <a:solidFill>
                  <a:srgbClr val="1B416F"/>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B23DF374-7953-DF4E-9BE6-1F31A322488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4610168-C4D5-8246-81C9-F4CD2E31E70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FA258EE-1E1D-0D47-A526-C75BCFD912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80BB6A1-C5A4-D142-82CF-9FEEDF74FD1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6FCB7E6-2ABE-2946-B14F-AEF8745CAA53}"/>
              </a:ext>
            </a:extLst>
          </p:cNvPr>
          <p:cNvSpPr>
            <a:spLocks noGrp="1"/>
          </p:cNvSpPr>
          <p:nvPr>
            <p:ph type="dt" sz="half" idx="10"/>
          </p:nvPr>
        </p:nvSpPr>
        <p:spPr/>
        <p:txBody>
          <a:bodyPr/>
          <a:lstStyle/>
          <a:p>
            <a:pPr>
              <a:defRPr/>
            </a:pPr>
            <a:endParaRPr lang="en-US"/>
          </a:p>
        </p:txBody>
      </p:sp>
      <p:sp>
        <p:nvSpPr>
          <p:cNvPr id="8" name="Footer Placeholder 7">
            <a:extLst>
              <a:ext uri="{FF2B5EF4-FFF2-40B4-BE49-F238E27FC236}">
                <a16:creationId xmlns:a16="http://schemas.microsoft.com/office/drawing/2014/main" id="{0425461E-D13E-A548-BF8E-A8CE6D986D24}"/>
              </a:ext>
            </a:extLst>
          </p:cNvPr>
          <p:cNvSpPr>
            <a:spLocks noGrp="1"/>
          </p:cNvSpPr>
          <p:nvPr>
            <p:ph type="ftr" sz="quarter" idx="11"/>
          </p:nvPr>
        </p:nvSpPr>
        <p:spPr/>
        <p:txBody>
          <a:bodyPr/>
          <a:lstStyle/>
          <a:p>
            <a:pPr>
              <a:defRPr/>
            </a:pPr>
            <a:endParaRPr lang="en-US"/>
          </a:p>
        </p:txBody>
      </p:sp>
      <p:sp>
        <p:nvSpPr>
          <p:cNvPr id="9" name="Slide Number Placeholder 8">
            <a:extLst>
              <a:ext uri="{FF2B5EF4-FFF2-40B4-BE49-F238E27FC236}">
                <a16:creationId xmlns:a16="http://schemas.microsoft.com/office/drawing/2014/main" id="{A8C85C15-C7FC-5C4F-A7B2-160F7892F357}"/>
              </a:ext>
            </a:extLst>
          </p:cNvPr>
          <p:cNvSpPr>
            <a:spLocks noGrp="1"/>
          </p:cNvSpPr>
          <p:nvPr>
            <p:ph type="sldNum" sz="quarter" idx="12"/>
          </p:nvPr>
        </p:nvSpPr>
        <p:spPr/>
        <p:txBody>
          <a:bodyPr/>
          <a:lstStyle/>
          <a:p>
            <a:fld id="{742786C3-B6FB-4E63-BEA0-EB9E098A3A5D}" type="slidenum">
              <a:rPr lang="en-US" altLang="en-US" smtClean="0"/>
              <a:pPr/>
              <a:t>‹#›</a:t>
            </a:fld>
            <a:endParaRPr lang="en-US" altLang="en-US"/>
          </a:p>
        </p:txBody>
      </p:sp>
    </p:spTree>
    <p:extLst>
      <p:ext uri="{BB962C8B-B14F-4D97-AF65-F5344CB8AC3E}">
        <p14:creationId xmlns:p14="http://schemas.microsoft.com/office/powerpoint/2010/main" val="36069348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A03A1-7730-6E45-8B88-BE956D14CEC2}"/>
              </a:ext>
            </a:extLst>
          </p:cNvPr>
          <p:cNvSpPr>
            <a:spLocks noGrp="1"/>
          </p:cNvSpPr>
          <p:nvPr>
            <p:ph type="title"/>
          </p:nvPr>
        </p:nvSpPr>
        <p:spPr/>
        <p:txBody>
          <a:bodyPr>
            <a:normAutofit/>
          </a:bodyPr>
          <a:lstStyle>
            <a:lvl1pPr>
              <a:defRPr sz="2800" b="1">
                <a:solidFill>
                  <a:srgbClr val="1B416F"/>
                </a:solidFill>
              </a:defRPr>
            </a:lvl1pPr>
          </a:lstStyle>
          <a:p>
            <a:r>
              <a:rPr lang="en-US"/>
              <a:t>Click to edit Master title style</a:t>
            </a:r>
          </a:p>
        </p:txBody>
      </p:sp>
      <p:sp>
        <p:nvSpPr>
          <p:cNvPr id="3" name="Date Placeholder 2">
            <a:extLst>
              <a:ext uri="{FF2B5EF4-FFF2-40B4-BE49-F238E27FC236}">
                <a16:creationId xmlns:a16="http://schemas.microsoft.com/office/drawing/2014/main" id="{D1A85554-297A-0841-83C3-34DCC05DEC0D}"/>
              </a:ext>
            </a:extLst>
          </p:cNvPr>
          <p:cNvSpPr>
            <a:spLocks noGrp="1"/>
          </p:cNvSpPr>
          <p:nvPr>
            <p:ph type="dt" sz="half" idx="10"/>
          </p:nvPr>
        </p:nvSpPr>
        <p:spPr/>
        <p:txBody>
          <a:bodyPr/>
          <a:lstStyle/>
          <a:p>
            <a:pPr>
              <a:defRPr/>
            </a:pPr>
            <a:endParaRPr lang="en-US"/>
          </a:p>
        </p:txBody>
      </p:sp>
      <p:sp>
        <p:nvSpPr>
          <p:cNvPr id="4" name="Footer Placeholder 3">
            <a:extLst>
              <a:ext uri="{FF2B5EF4-FFF2-40B4-BE49-F238E27FC236}">
                <a16:creationId xmlns:a16="http://schemas.microsoft.com/office/drawing/2014/main" id="{24F62431-1D53-C14D-A151-36CCE8CB9B9D}"/>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a16="http://schemas.microsoft.com/office/drawing/2014/main" id="{CFDD8125-9DB0-674E-BABD-519BA2CDAD62}"/>
              </a:ext>
            </a:extLst>
          </p:cNvPr>
          <p:cNvSpPr>
            <a:spLocks noGrp="1"/>
          </p:cNvSpPr>
          <p:nvPr>
            <p:ph type="sldNum" sz="quarter" idx="12"/>
          </p:nvPr>
        </p:nvSpPr>
        <p:spPr/>
        <p:txBody>
          <a:bodyPr/>
          <a:lstStyle/>
          <a:p>
            <a:fld id="{62079B72-C9EF-4793-BC5A-86E2920BCE51}" type="slidenum">
              <a:rPr lang="en-US" altLang="en-US" smtClean="0"/>
              <a:pPr/>
              <a:t>‹#›</a:t>
            </a:fld>
            <a:endParaRPr lang="en-US" altLang="en-US"/>
          </a:p>
        </p:txBody>
      </p:sp>
    </p:spTree>
    <p:extLst>
      <p:ext uri="{BB962C8B-B14F-4D97-AF65-F5344CB8AC3E}">
        <p14:creationId xmlns:p14="http://schemas.microsoft.com/office/powerpoint/2010/main" val="2503278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096BF24-C72D-1D48-B754-AC24201F96E3}"/>
              </a:ext>
            </a:extLst>
          </p:cNvPr>
          <p:cNvSpPr>
            <a:spLocks noGrp="1"/>
          </p:cNvSpPr>
          <p:nvPr>
            <p:ph type="dt" sz="half" idx="10"/>
          </p:nvPr>
        </p:nvSpPr>
        <p:spPr/>
        <p:txBody>
          <a:bodyPr/>
          <a:lstStyle/>
          <a:p>
            <a:pPr>
              <a:defRPr/>
            </a:pPr>
            <a:endParaRPr lang="en-US"/>
          </a:p>
        </p:txBody>
      </p:sp>
      <p:sp>
        <p:nvSpPr>
          <p:cNvPr id="3" name="Footer Placeholder 2">
            <a:extLst>
              <a:ext uri="{FF2B5EF4-FFF2-40B4-BE49-F238E27FC236}">
                <a16:creationId xmlns:a16="http://schemas.microsoft.com/office/drawing/2014/main" id="{34508E7A-599C-6141-ABF6-953B8776FD19}"/>
              </a:ext>
            </a:extLst>
          </p:cNvPr>
          <p:cNvSpPr>
            <a:spLocks noGrp="1"/>
          </p:cNvSpPr>
          <p:nvPr>
            <p:ph type="ftr" sz="quarter" idx="11"/>
          </p:nvPr>
        </p:nvSpPr>
        <p:spPr/>
        <p:txBody>
          <a:bodyPr/>
          <a:lstStyle/>
          <a:p>
            <a:pPr>
              <a:defRPr/>
            </a:pPr>
            <a:endParaRPr lang="en-US"/>
          </a:p>
        </p:txBody>
      </p:sp>
      <p:sp>
        <p:nvSpPr>
          <p:cNvPr id="4" name="Slide Number Placeholder 3">
            <a:extLst>
              <a:ext uri="{FF2B5EF4-FFF2-40B4-BE49-F238E27FC236}">
                <a16:creationId xmlns:a16="http://schemas.microsoft.com/office/drawing/2014/main" id="{7D0395F9-3AA1-D64C-86EB-00AE1AAB528A}"/>
              </a:ext>
            </a:extLst>
          </p:cNvPr>
          <p:cNvSpPr>
            <a:spLocks noGrp="1"/>
          </p:cNvSpPr>
          <p:nvPr>
            <p:ph type="sldNum" sz="quarter" idx="12"/>
          </p:nvPr>
        </p:nvSpPr>
        <p:spPr/>
        <p:txBody>
          <a:bodyPr/>
          <a:lstStyle/>
          <a:p>
            <a:fld id="{E93C5A01-9800-485C-AEC0-EC0E3DD78434}" type="slidenum">
              <a:rPr lang="en-US" altLang="en-US" smtClean="0"/>
              <a:pPr/>
              <a:t>‹#›</a:t>
            </a:fld>
            <a:endParaRPr lang="en-US" altLang="en-US"/>
          </a:p>
        </p:txBody>
      </p:sp>
    </p:spTree>
    <p:extLst>
      <p:ext uri="{BB962C8B-B14F-4D97-AF65-F5344CB8AC3E}">
        <p14:creationId xmlns:p14="http://schemas.microsoft.com/office/powerpoint/2010/main" val="1401840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B5D47-FF53-A642-861D-A31662658A0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CBBF780-80CC-C94D-A2AD-2583B9EFF6C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4CB19E-F2F7-0441-B8D7-3050E7274F74}"/>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0DC536A8-8661-E347-AEEE-CAFCAB176F85}"/>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3109F9DC-B07F-AC40-8155-D04F30690371}"/>
              </a:ext>
            </a:extLst>
          </p:cNvPr>
          <p:cNvSpPr>
            <a:spLocks noGrp="1"/>
          </p:cNvSpPr>
          <p:nvPr>
            <p:ph type="sldNum" sz="quarter" idx="12"/>
          </p:nvPr>
        </p:nvSpPr>
        <p:spPr/>
        <p:txBody>
          <a:bodyPr/>
          <a:lstStyle/>
          <a:p>
            <a:fld id="{7C6B2E34-D889-2543-8A57-C13169FFE288}" type="slidenum">
              <a:rPr lang="en-US" smtClean="0"/>
              <a:t>‹#›</a:t>
            </a:fld>
            <a:endParaRPr lang="en-US"/>
          </a:p>
        </p:txBody>
      </p:sp>
    </p:spTree>
    <p:extLst>
      <p:ext uri="{BB962C8B-B14F-4D97-AF65-F5344CB8AC3E}">
        <p14:creationId xmlns:p14="http://schemas.microsoft.com/office/powerpoint/2010/main" val="32783464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87E84-1703-D743-A345-381A0856689C}"/>
              </a:ext>
            </a:extLst>
          </p:cNvPr>
          <p:cNvSpPr>
            <a:spLocks noGrp="1"/>
          </p:cNvSpPr>
          <p:nvPr>
            <p:ph type="title"/>
          </p:nvPr>
        </p:nvSpPr>
        <p:spPr>
          <a:xfrm>
            <a:off x="839788" y="457200"/>
            <a:ext cx="3932237" cy="1600200"/>
          </a:xfrm>
        </p:spPr>
        <p:txBody>
          <a:bodyPr anchor="b">
            <a:normAutofit/>
          </a:bodyPr>
          <a:lstStyle>
            <a:lvl1pPr>
              <a:defRPr sz="2800" b="1">
                <a:solidFill>
                  <a:srgbClr val="1B416F"/>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DC40CC29-71A2-CF45-87F8-8511387EEA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01B82F1-106A-C040-8392-490F596A47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E0D38A-35D3-BE42-B9CA-1E36CA28986D}"/>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5762A0B9-112F-C74F-88D5-68EAC501A983}"/>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B0DCA155-DAC6-D948-AE9A-F2CBED19422D}"/>
              </a:ext>
            </a:extLst>
          </p:cNvPr>
          <p:cNvSpPr>
            <a:spLocks noGrp="1"/>
          </p:cNvSpPr>
          <p:nvPr>
            <p:ph type="sldNum" sz="quarter" idx="12"/>
          </p:nvPr>
        </p:nvSpPr>
        <p:spPr/>
        <p:txBody>
          <a:bodyPr/>
          <a:lstStyle/>
          <a:p>
            <a:fld id="{8D2D1C3B-5B10-461B-9DA4-6D58C1BD56FD}" type="slidenum">
              <a:rPr lang="en-US" altLang="en-US" smtClean="0"/>
              <a:pPr/>
              <a:t>‹#›</a:t>
            </a:fld>
            <a:endParaRPr lang="en-US" altLang="en-US"/>
          </a:p>
        </p:txBody>
      </p:sp>
    </p:spTree>
    <p:extLst>
      <p:ext uri="{BB962C8B-B14F-4D97-AF65-F5344CB8AC3E}">
        <p14:creationId xmlns:p14="http://schemas.microsoft.com/office/powerpoint/2010/main" val="23679667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9B4B2-1CB9-E848-81B9-DB07C4702CA5}"/>
              </a:ext>
            </a:extLst>
          </p:cNvPr>
          <p:cNvSpPr>
            <a:spLocks noGrp="1"/>
          </p:cNvSpPr>
          <p:nvPr>
            <p:ph type="title"/>
          </p:nvPr>
        </p:nvSpPr>
        <p:spPr>
          <a:xfrm>
            <a:off x="839788" y="457200"/>
            <a:ext cx="3932237" cy="1600200"/>
          </a:xfrm>
        </p:spPr>
        <p:txBody>
          <a:bodyPr anchor="b">
            <a:normAutofit/>
          </a:bodyPr>
          <a:lstStyle>
            <a:lvl1pPr>
              <a:defRPr sz="2800" b="1">
                <a:solidFill>
                  <a:srgbClr val="1B416F"/>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Picture Placeholder 2">
            <a:extLst>
              <a:ext uri="{FF2B5EF4-FFF2-40B4-BE49-F238E27FC236}">
                <a16:creationId xmlns:a16="http://schemas.microsoft.com/office/drawing/2014/main" id="{2006B37B-A8F0-D84A-A6E6-B7F796A32F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C2E3C1E-5619-814E-96AF-510B41C1D0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161556-1CD1-1540-AA6C-25A5488DFE10}"/>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34C72F8D-F098-804A-ABCA-7F3C46B813F9}"/>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D195BE01-C1C1-1146-8A8A-C453F0438744}"/>
              </a:ext>
            </a:extLst>
          </p:cNvPr>
          <p:cNvSpPr>
            <a:spLocks noGrp="1"/>
          </p:cNvSpPr>
          <p:nvPr>
            <p:ph type="sldNum" sz="quarter" idx="12"/>
          </p:nvPr>
        </p:nvSpPr>
        <p:spPr/>
        <p:txBody>
          <a:bodyPr/>
          <a:lstStyle/>
          <a:p>
            <a:fld id="{F04B7B73-4058-400E-B069-7B17AE4AABE4}" type="slidenum">
              <a:rPr lang="en-US" altLang="en-US" smtClean="0"/>
              <a:pPr/>
              <a:t>‹#›</a:t>
            </a:fld>
            <a:endParaRPr lang="en-US" altLang="en-US"/>
          </a:p>
        </p:txBody>
      </p:sp>
    </p:spTree>
    <p:extLst>
      <p:ext uri="{BB962C8B-B14F-4D97-AF65-F5344CB8AC3E}">
        <p14:creationId xmlns:p14="http://schemas.microsoft.com/office/powerpoint/2010/main" val="13602791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4E3C7-BAC4-1D45-994E-92D6031E5C14}"/>
              </a:ext>
            </a:extLst>
          </p:cNvPr>
          <p:cNvSpPr>
            <a:spLocks noGrp="1"/>
          </p:cNvSpPr>
          <p:nvPr>
            <p:ph type="title"/>
          </p:nvPr>
        </p:nvSpPr>
        <p:spPr/>
        <p:txBody>
          <a:bodyPr>
            <a:normAutofit/>
          </a:bodyPr>
          <a:lstStyle>
            <a:lvl1pPr>
              <a:defRPr sz="2800" b="1">
                <a:solidFill>
                  <a:srgbClr val="1B416F"/>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Vertical Text Placeholder 2">
            <a:extLst>
              <a:ext uri="{FF2B5EF4-FFF2-40B4-BE49-F238E27FC236}">
                <a16:creationId xmlns:a16="http://schemas.microsoft.com/office/drawing/2014/main" id="{FE66CFD9-A33B-DA4C-957A-0F4F9B71CCC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DA6744-AE99-D64A-BF50-5E826859FB63}"/>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574DDABA-2106-9F47-9E99-67C952D0655E}"/>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958EBE00-AF7A-B94A-BCEC-10A341A1813C}"/>
              </a:ext>
            </a:extLst>
          </p:cNvPr>
          <p:cNvSpPr>
            <a:spLocks noGrp="1"/>
          </p:cNvSpPr>
          <p:nvPr>
            <p:ph type="sldNum" sz="quarter" idx="12"/>
          </p:nvPr>
        </p:nvSpPr>
        <p:spPr/>
        <p:txBody>
          <a:bodyPr/>
          <a:lstStyle/>
          <a:p>
            <a:fld id="{2595E25F-AB24-4206-8BC6-349DDBE3BD84}" type="slidenum">
              <a:rPr lang="en-US" altLang="en-US" smtClean="0"/>
              <a:pPr/>
              <a:t>‹#›</a:t>
            </a:fld>
            <a:endParaRPr lang="en-US" altLang="en-US"/>
          </a:p>
        </p:txBody>
      </p:sp>
    </p:spTree>
    <p:extLst>
      <p:ext uri="{BB962C8B-B14F-4D97-AF65-F5344CB8AC3E}">
        <p14:creationId xmlns:p14="http://schemas.microsoft.com/office/powerpoint/2010/main" val="19788596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4D5D89-EF51-0A44-9F94-FC7EC2169259}"/>
              </a:ext>
            </a:extLst>
          </p:cNvPr>
          <p:cNvSpPr>
            <a:spLocks noGrp="1"/>
          </p:cNvSpPr>
          <p:nvPr>
            <p:ph type="title" orient="vert"/>
          </p:nvPr>
        </p:nvSpPr>
        <p:spPr>
          <a:xfrm>
            <a:off x="8724900" y="365125"/>
            <a:ext cx="2628900" cy="5811838"/>
          </a:xfrm>
        </p:spPr>
        <p:txBody>
          <a:bodyPr vert="eaVert">
            <a:normAutofit/>
          </a:bodyPr>
          <a:lstStyle>
            <a:lvl1pPr>
              <a:defRPr sz="2800">
                <a:solidFill>
                  <a:srgbClr val="1B416F"/>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Vertical Text Placeholder 2">
            <a:extLst>
              <a:ext uri="{FF2B5EF4-FFF2-40B4-BE49-F238E27FC236}">
                <a16:creationId xmlns:a16="http://schemas.microsoft.com/office/drawing/2014/main" id="{BCE53384-FBA7-3E4A-A499-678FFEC23B0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1BB855-46CB-9845-A3F3-D39F2C31A652}"/>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6F1DBC79-668E-DE44-86DD-ED946DB2C4EE}"/>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C9E5D24F-3717-6340-8835-D15A844F25C0}"/>
              </a:ext>
            </a:extLst>
          </p:cNvPr>
          <p:cNvSpPr>
            <a:spLocks noGrp="1"/>
          </p:cNvSpPr>
          <p:nvPr>
            <p:ph type="sldNum" sz="quarter" idx="12"/>
          </p:nvPr>
        </p:nvSpPr>
        <p:spPr/>
        <p:txBody>
          <a:bodyPr/>
          <a:lstStyle/>
          <a:p>
            <a:fld id="{235C8AF4-1995-4437-A875-AF165577662D}" type="slidenum">
              <a:rPr lang="en-US" altLang="en-US" smtClean="0"/>
              <a:pPr/>
              <a:t>‹#›</a:t>
            </a:fld>
            <a:endParaRPr lang="en-US" altLang="en-US"/>
          </a:p>
        </p:txBody>
      </p:sp>
    </p:spTree>
    <p:extLst>
      <p:ext uri="{BB962C8B-B14F-4D97-AF65-F5344CB8AC3E}">
        <p14:creationId xmlns:p14="http://schemas.microsoft.com/office/powerpoint/2010/main" val="2467575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956E8-DA5C-794A-9D50-D7CD08A6B0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6614C28-97D0-A24D-B1D7-BB071D0707D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01F341A-B28C-A647-8485-E323F7CB39D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720C647-0DC2-8045-A448-CE6E8BECC29B}"/>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6C65A62A-0289-BA41-9672-BFD360509FCC}"/>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5A9DFA3F-09CB-C948-81B2-945151D55EE6}"/>
              </a:ext>
            </a:extLst>
          </p:cNvPr>
          <p:cNvSpPr>
            <a:spLocks noGrp="1"/>
          </p:cNvSpPr>
          <p:nvPr>
            <p:ph type="sldNum" sz="quarter" idx="12"/>
          </p:nvPr>
        </p:nvSpPr>
        <p:spPr/>
        <p:txBody>
          <a:bodyPr/>
          <a:lstStyle/>
          <a:p>
            <a:fld id="{7C6B2E34-D889-2543-8A57-C13169FFE288}" type="slidenum">
              <a:rPr lang="en-US" smtClean="0"/>
              <a:t>‹#›</a:t>
            </a:fld>
            <a:endParaRPr lang="en-US"/>
          </a:p>
        </p:txBody>
      </p:sp>
    </p:spTree>
    <p:extLst>
      <p:ext uri="{BB962C8B-B14F-4D97-AF65-F5344CB8AC3E}">
        <p14:creationId xmlns:p14="http://schemas.microsoft.com/office/powerpoint/2010/main" val="3575505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ED87B-8D08-8A49-A511-1A09ADBFC49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23DF374-7953-DF4E-9BE6-1F31A322488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4610168-C4D5-8246-81C9-F4CD2E31E70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FA258EE-1E1D-0D47-A526-C75BCFD912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80BB6A1-C5A4-D142-82CF-9FEEDF74FD1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6FCB7E6-2ABE-2946-B14F-AEF8745CAA53}"/>
              </a:ext>
            </a:extLst>
          </p:cNvPr>
          <p:cNvSpPr>
            <a:spLocks noGrp="1"/>
          </p:cNvSpPr>
          <p:nvPr>
            <p:ph type="dt" sz="half" idx="10"/>
          </p:nvPr>
        </p:nvSpPr>
        <p:spPr/>
        <p:txBody>
          <a:bodyPr/>
          <a:lstStyle/>
          <a:p>
            <a:pPr>
              <a:defRPr/>
            </a:pPr>
            <a:endParaRPr lang="en-US"/>
          </a:p>
        </p:txBody>
      </p:sp>
      <p:sp>
        <p:nvSpPr>
          <p:cNvPr id="8" name="Footer Placeholder 7">
            <a:extLst>
              <a:ext uri="{FF2B5EF4-FFF2-40B4-BE49-F238E27FC236}">
                <a16:creationId xmlns:a16="http://schemas.microsoft.com/office/drawing/2014/main" id="{0425461E-D13E-A548-BF8E-A8CE6D986D24}"/>
              </a:ext>
            </a:extLst>
          </p:cNvPr>
          <p:cNvSpPr>
            <a:spLocks noGrp="1"/>
          </p:cNvSpPr>
          <p:nvPr>
            <p:ph type="ftr" sz="quarter" idx="11"/>
          </p:nvPr>
        </p:nvSpPr>
        <p:spPr/>
        <p:txBody>
          <a:bodyPr/>
          <a:lstStyle/>
          <a:p>
            <a:pPr>
              <a:defRPr/>
            </a:pPr>
            <a:endParaRPr lang="en-US"/>
          </a:p>
        </p:txBody>
      </p:sp>
      <p:sp>
        <p:nvSpPr>
          <p:cNvPr id="9" name="Slide Number Placeholder 8">
            <a:extLst>
              <a:ext uri="{FF2B5EF4-FFF2-40B4-BE49-F238E27FC236}">
                <a16:creationId xmlns:a16="http://schemas.microsoft.com/office/drawing/2014/main" id="{A8C85C15-C7FC-5C4F-A7B2-160F7892F357}"/>
              </a:ext>
            </a:extLst>
          </p:cNvPr>
          <p:cNvSpPr>
            <a:spLocks noGrp="1"/>
          </p:cNvSpPr>
          <p:nvPr>
            <p:ph type="sldNum" sz="quarter" idx="12"/>
          </p:nvPr>
        </p:nvSpPr>
        <p:spPr/>
        <p:txBody>
          <a:bodyPr/>
          <a:lstStyle/>
          <a:p>
            <a:fld id="{7C6B2E34-D889-2543-8A57-C13169FFE288}" type="slidenum">
              <a:rPr lang="en-US" smtClean="0"/>
              <a:t>‹#›</a:t>
            </a:fld>
            <a:endParaRPr lang="en-US"/>
          </a:p>
        </p:txBody>
      </p:sp>
    </p:spTree>
    <p:extLst>
      <p:ext uri="{BB962C8B-B14F-4D97-AF65-F5344CB8AC3E}">
        <p14:creationId xmlns:p14="http://schemas.microsoft.com/office/powerpoint/2010/main" val="19734131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A03A1-7730-6E45-8B88-BE956D14CEC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1A85554-297A-0841-83C3-34DCC05DEC0D}"/>
              </a:ext>
            </a:extLst>
          </p:cNvPr>
          <p:cNvSpPr>
            <a:spLocks noGrp="1"/>
          </p:cNvSpPr>
          <p:nvPr>
            <p:ph type="dt" sz="half" idx="10"/>
          </p:nvPr>
        </p:nvSpPr>
        <p:spPr/>
        <p:txBody>
          <a:bodyPr/>
          <a:lstStyle/>
          <a:p>
            <a:fld id="{8DEE49F2-6D7D-D149-AD82-A409606B47EB}" type="datetimeFigureOut">
              <a:rPr lang="en-US" smtClean="0"/>
              <a:t>12/11/2019</a:t>
            </a:fld>
            <a:endParaRPr lang="en-US"/>
          </a:p>
        </p:txBody>
      </p:sp>
      <p:sp>
        <p:nvSpPr>
          <p:cNvPr id="4" name="Footer Placeholder 3">
            <a:extLst>
              <a:ext uri="{FF2B5EF4-FFF2-40B4-BE49-F238E27FC236}">
                <a16:creationId xmlns:a16="http://schemas.microsoft.com/office/drawing/2014/main" id="{24F62431-1D53-C14D-A151-36CCE8CB9B9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FDD8125-9DB0-674E-BABD-519BA2CDAD62}"/>
              </a:ext>
            </a:extLst>
          </p:cNvPr>
          <p:cNvSpPr>
            <a:spLocks noGrp="1"/>
          </p:cNvSpPr>
          <p:nvPr>
            <p:ph type="sldNum" sz="quarter" idx="12"/>
          </p:nvPr>
        </p:nvSpPr>
        <p:spPr/>
        <p:txBody>
          <a:bodyPr/>
          <a:lstStyle/>
          <a:p>
            <a:fld id="{7C6B2E34-D889-2543-8A57-C13169FFE288}" type="slidenum">
              <a:rPr lang="en-US" smtClean="0"/>
              <a:t>‹#›</a:t>
            </a:fld>
            <a:endParaRPr lang="en-US"/>
          </a:p>
        </p:txBody>
      </p:sp>
    </p:spTree>
    <p:extLst>
      <p:ext uri="{BB962C8B-B14F-4D97-AF65-F5344CB8AC3E}">
        <p14:creationId xmlns:p14="http://schemas.microsoft.com/office/powerpoint/2010/main" val="191259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096BF24-C72D-1D48-B754-AC24201F96E3}"/>
              </a:ext>
            </a:extLst>
          </p:cNvPr>
          <p:cNvSpPr>
            <a:spLocks noGrp="1"/>
          </p:cNvSpPr>
          <p:nvPr>
            <p:ph type="dt" sz="half" idx="10"/>
          </p:nvPr>
        </p:nvSpPr>
        <p:spPr/>
        <p:txBody>
          <a:bodyPr/>
          <a:lstStyle/>
          <a:p>
            <a:fld id="{8DEE49F2-6D7D-D149-AD82-A409606B47EB}" type="datetimeFigureOut">
              <a:rPr lang="en-US" smtClean="0"/>
              <a:t>12/11/2019</a:t>
            </a:fld>
            <a:endParaRPr lang="en-US"/>
          </a:p>
        </p:txBody>
      </p:sp>
      <p:sp>
        <p:nvSpPr>
          <p:cNvPr id="3" name="Footer Placeholder 2">
            <a:extLst>
              <a:ext uri="{FF2B5EF4-FFF2-40B4-BE49-F238E27FC236}">
                <a16:creationId xmlns:a16="http://schemas.microsoft.com/office/drawing/2014/main" id="{34508E7A-599C-6141-ABF6-953B8776FD1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D0395F9-3AA1-D64C-86EB-00AE1AAB528A}"/>
              </a:ext>
            </a:extLst>
          </p:cNvPr>
          <p:cNvSpPr>
            <a:spLocks noGrp="1"/>
          </p:cNvSpPr>
          <p:nvPr>
            <p:ph type="sldNum" sz="quarter" idx="12"/>
          </p:nvPr>
        </p:nvSpPr>
        <p:spPr/>
        <p:txBody>
          <a:bodyPr/>
          <a:lstStyle/>
          <a:p>
            <a:fld id="{7C6B2E34-D889-2543-8A57-C13169FFE288}" type="slidenum">
              <a:rPr lang="en-US" smtClean="0"/>
              <a:t>‹#›</a:t>
            </a:fld>
            <a:endParaRPr lang="en-US"/>
          </a:p>
        </p:txBody>
      </p:sp>
    </p:spTree>
    <p:extLst>
      <p:ext uri="{BB962C8B-B14F-4D97-AF65-F5344CB8AC3E}">
        <p14:creationId xmlns:p14="http://schemas.microsoft.com/office/powerpoint/2010/main" val="2415204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87E84-1703-D743-A345-381A085668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C40CC29-71A2-CF45-87F8-8511387EEA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01B82F1-106A-C040-8392-490F596A47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E0D38A-35D3-BE42-B9CA-1E36CA28986D}"/>
              </a:ext>
            </a:extLst>
          </p:cNvPr>
          <p:cNvSpPr>
            <a:spLocks noGrp="1"/>
          </p:cNvSpPr>
          <p:nvPr>
            <p:ph type="dt" sz="half" idx="10"/>
          </p:nvPr>
        </p:nvSpPr>
        <p:spPr/>
        <p:txBody>
          <a:bodyPr/>
          <a:lstStyle/>
          <a:p>
            <a:fld id="{8DEE49F2-6D7D-D149-AD82-A409606B47EB}" type="datetimeFigureOut">
              <a:rPr lang="en-US" smtClean="0"/>
              <a:t>12/11/2019</a:t>
            </a:fld>
            <a:endParaRPr lang="en-US"/>
          </a:p>
        </p:txBody>
      </p:sp>
      <p:sp>
        <p:nvSpPr>
          <p:cNvPr id="6" name="Footer Placeholder 5">
            <a:extLst>
              <a:ext uri="{FF2B5EF4-FFF2-40B4-BE49-F238E27FC236}">
                <a16:creationId xmlns:a16="http://schemas.microsoft.com/office/drawing/2014/main" id="{5762A0B9-112F-C74F-88D5-68EAC501A9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DCA155-DAC6-D948-AE9A-F2CBED19422D}"/>
              </a:ext>
            </a:extLst>
          </p:cNvPr>
          <p:cNvSpPr>
            <a:spLocks noGrp="1"/>
          </p:cNvSpPr>
          <p:nvPr>
            <p:ph type="sldNum" sz="quarter" idx="12"/>
          </p:nvPr>
        </p:nvSpPr>
        <p:spPr/>
        <p:txBody>
          <a:bodyPr/>
          <a:lstStyle/>
          <a:p>
            <a:fld id="{7C6B2E34-D889-2543-8A57-C13169FFE288}" type="slidenum">
              <a:rPr lang="en-US" smtClean="0"/>
              <a:t>‹#›</a:t>
            </a:fld>
            <a:endParaRPr lang="en-US"/>
          </a:p>
        </p:txBody>
      </p:sp>
    </p:spTree>
    <p:extLst>
      <p:ext uri="{BB962C8B-B14F-4D97-AF65-F5344CB8AC3E}">
        <p14:creationId xmlns:p14="http://schemas.microsoft.com/office/powerpoint/2010/main" val="2362510071"/>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9B4B2-1CB9-E848-81B9-DB07C4702C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006B37B-A8F0-D84A-A6E6-B7F796A32F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C2E3C1E-5619-814E-96AF-510B41C1D0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161556-1CD1-1540-AA6C-25A5488DFE10}"/>
              </a:ext>
            </a:extLst>
          </p:cNvPr>
          <p:cNvSpPr>
            <a:spLocks noGrp="1"/>
          </p:cNvSpPr>
          <p:nvPr>
            <p:ph type="dt" sz="half" idx="10"/>
          </p:nvPr>
        </p:nvSpPr>
        <p:spPr/>
        <p:txBody>
          <a:bodyPr/>
          <a:lstStyle/>
          <a:p>
            <a:fld id="{8DEE49F2-6D7D-D149-AD82-A409606B47EB}" type="datetimeFigureOut">
              <a:rPr lang="en-US" smtClean="0"/>
              <a:t>12/11/2019</a:t>
            </a:fld>
            <a:endParaRPr lang="en-US"/>
          </a:p>
        </p:txBody>
      </p:sp>
      <p:sp>
        <p:nvSpPr>
          <p:cNvPr id="6" name="Footer Placeholder 5">
            <a:extLst>
              <a:ext uri="{FF2B5EF4-FFF2-40B4-BE49-F238E27FC236}">
                <a16:creationId xmlns:a16="http://schemas.microsoft.com/office/drawing/2014/main" id="{34C72F8D-F098-804A-ABCA-7F3C46B813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95BE01-C1C1-1146-8A8A-C453F0438744}"/>
              </a:ext>
            </a:extLst>
          </p:cNvPr>
          <p:cNvSpPr>
            <a:spLocks noGrp="1"/>
          </p:cNvSpPr>
          <p:nvPr>
            <p:ph type="sldNum" sz="quarter" idx="12"/>
          </p:nvPr>
        </p:nvSpPr>
        <p:spPr/>
        <p:txBody>
          <a:bodyPr/>
          <a:lstStyle/>
          <a:p>
            <a:fld id="{7C6B2E34-D889-2543-8A57-C13169FFE288}" type="slidenum">
              <a:rPr lang="en-US" smtClean="0"/>
              <a:t>‹#›</a:t>
            </a:fld>
            <a:endParaRPr lang="en-US"/>
          </a:p>
        </p:txBody>
      </p:sp>
    </p:spTree>
    <p:extLst>
      <p:ext uri="{BB962C8B-B14F-4D97-AF65-F5344CB8AC3E}">
        <p14:creationId xmlns:p14="http://schemas.microsoft.com/office/powerpoint/2010/main" val="2825002634"/>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FAD603-2887-4744-9E01-FBC5E17658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8A9FB23-D82E-E945-9CBC-8320579CAF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BF6A20-48B5-5445-B588-0D827C76F4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EE49F2-6D7D-D149-AD82-A409606B47EB}" type="datetimeFigureOut">
              <a:rPr lang="en-US" smtClean="0"/>
              <a:t>12/11/2019</a:t>
            </a:fld>
            <a:endParaRPr lang="en-US"/>
          </a:p>
        </p:txBody>
      </p:sp>
      <p:sp>
        <p:nvSpPr>
          <p:cNvPr id="5" name="Footer Placeholder 4">
            <a:extLst>
              <a:ext uri="{FF2B5EF4-FFF2-40B4-BE49-F238E27FC236}">
                <a16:creationId xmlns:a16="http://schemas.microsoft.com/office/drawing/2014/main" id="{D4AAC232-E17E-7C4F-A814-C306152C97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26C2FA2-6207-CE41-99BC-1A062F89BF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6B2E34-D889-2543-8A57-C13169FFE288}" type="slidenum">
              <a:rPr lang="en-US" smtClean="0"/>
              <a:t>‹#›</a:t>
            </a:fld>
            <a:endParaRPr lang="en-US"/>
          </a:p>
        </p:txBody>
      </p:sp>
    </p:spTree>
    <p:extLst>
      <p:ext uri="{BB962C8B-B14F-4D97-AF65-F5344CB8AC3E}">
        <p14:creationId xmlns:p14="http://schemas.microsoft.com/office/powerpoint/2010/main" val="525181662"/>
      </p:ext>
    </p:extLst>
  </p:cSld>
  <p:clrMap bg1="lt1" tx1="dk1" bg2="lt2" tx2="dk2" accent1="accent1" accent2="accent2" accent3="accent3" accent4="accent4" accent5="accent5" accent6="accent6" hlink="hlink" folHlink="folHlink"/>
  <p:sldLayoutIdLst>
    <p:sldLayoutId id="2147487071" r:id="rId1"/>
    <p:sldLayoutId id="2147487072" r:id="rId2"/>
    <p:sldLayoutId id="2147487073" r:id="rId3"/>
    <p:sldLayoutId id="2147487074" r:id="rId4"/>
    <p:sldLayoutId id="2147487075" r:id="rId5"/>
    <p:sldLayoutId id="2147487076" r:id="rId6"/>
    <p:sldLayoutId id="2147487077" r:id="rId7"/>
    <p:sldLayoutId id="2147487078" r:id="rId8"/>
    <p:sldLayoutId id="2147487079" r:id="rId9"/>
    <p:sldLayoutId id="2147487080" r:id="rId10"/>
    <p:sldLayoutId id="214748708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FAD603-2887-4744-9E01-FBC5E17658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8A9FB23-D82E-E945-9CBC-8320579CAF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BF6A20-48B5-5445-B588-0D827C76F4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EE49F2-6D7D-D149-AD82-A409606B47EB}" type="datetimeFigureOut">
              <a:rPr lang="en-US" smtClean="0"/>
              <a:t>12/11/2019</a:t>
            </a:fld>
            <a:endParaRPr lang="en-US"/>
          </a:p>
        </p:txBody>
      </p:sp>
      <p:sp>
        <p:nvSpPr>
          <p:cNvPr id="5" name="Footer Placeholder 4">
            <a:extLst>
              <a:ext uri="{FF2B5EF4-FFF2-40B4-BE49-F238E27FC236}">
                <a16:creationId xmlns:a16="http://schemas.microsoft.com/office/drawing/2014/main" id="{D4AAC232-E17E-7C4F-A814-C306152C97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26C2FA2-6207-CE41-99BC-1A062F89BF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6B2E34-D889-2543-8A57-C13169FFE288}" type="slidenum">
              <a:rPr lang="en-US" smtClean="0"/>
              <a:t>‹#›</a:t>
            </a:fld>
            <a:endParaRPr lang="en-US"/>
          </a:p>
        </p:txBody>
      </p:sp>
    </p:spTree>
    <p:extLst>
      <p:ext uri="{BB962C8B-B14F-4D97-AF65-F5344CB8AC3E}">
        <p14:creationId xmlns:p14="http://schemas.microsoft.com/office/powerpoint/2010/main" val="2032995651"/>
      </p:ext>
    </p:extLst>
  </p:cSld>
  <p:clrMap bg1="lt1" tx1="dk1" bg2="lt2" tx2="dk2" accent1="accent1" accent2="accent2" accent3="accent3" accent4="accent4" accent5="accent5" accent6="accent6" hlink="hlink" folHlink="folHlink"/>
  <p:sldLayoutIdLst>
    <p:sldLayoutId id="2147487095" r:id="rId1"/>
    <p:sldLayoutId id="2147487096" r:id="rId2"/>
    <p:sldLayoutId id="2147487097" r:id="rId3"/>
    <p:sldLayoutId id="2147487098" r:id="rId4"/>
    <p:sldLayoutId id="2147487099" r:id="rId5"/>
    <p:sldLayoutId id="2147487100" r:id="rId6"/>
    <p:sldLayoutId id="2147487101" r:id="rId7"/>
    <p:sldLayoutId id="2147487102" r:id="rId8"/>
    <p:sldLayoutId id="2147487103" r:id="rId9"/>
    <p:sldLayoutId id="2147487104" r:id="rId10"/>
    <p:sldLayoutId id="214748710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FAD603-2887-4744-9E01-FBC5E17658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8A9FB23-D82E-E945-9CBC-8320579CAF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BF6A20-48B5-5445-B588-0D827C76F4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EE49F2-6D7D-D149-AD82-A409606B47EB}" type="datetimeFigureOut">
              <a:rPr lang="en-US" smtClean="0"/>
              <a:t>12/11/2019</a:t>
            </a:fld>
            <a:endParaRPr lang="en-US"/>
          </a:p>
        </p:txBody>
      </p:sp>
      <p:sp>
        <p:nvSpPr>
          <p:cNvPr id="5" name="Footer Placeholder 4">
            <a:extLst>
              <a:ext uri="{FF2B5EF4-FFF2-40B4-BE49-F238E27FC236}">
                <a16:creationId xmlns:a16="http://schemas.microsoft.com/office/drawing/2014/main" id="{D4AAC232-E17E-7C4F-A814-C306152C97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26C2FA2-6207-CE41-99BC-1A062F89BF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FC2A34-C69F-48D2-B120-F15CB8ACBA74}" type="slidenum">
              <a:rPr lang="en-US" altLang="en-US" smtClean="0"/>
              <a:pPr/>
              <a:t>‹#›</a:t>
            </a:fld>
            <a:endParaRPr lang="en-US" altLang="en-US"/>
          </a:p>
        </p:txBody>
      </p:sp>
    </p:spTree>
    <p:extLst>
      <p:ext uri="{BB962C8B-B14F-4D97-AF65-F5344CB8AC3E}">
        <p14:creationId xmlns:p14="http://schemas.microsoft.com/office/powerpoint/2010/main" val="3940760310"/>
      </p:ext>
    </p:extLst>
  </p:cSld>
  <p:clrMap bg1="lt1" tx1="dk1" bg2="lt2" tx2="dk2" accent1="accent1" accent2="accent2" accent3="accent3" accent4="accent4" accent5="accent5" accent6="accent6" hlink="hlink" folHlink="folHlink"/>
  <p:sldLayoutIdLst>
    <p:sldLayoutId id="2147487107" r:id="rId1"/>
    <p:sldLayoutId id="2147487108" r:id="rId2"/>
    <p:sldLayoutId id="2147487109" r:id="rId3"/>
    <p:sldLayoutId id="2147487110" r:id="rId4"/>
    <p:sldLayoutId id="2147487111" r:id="rId5"/>
    <p:sldLayoutId id="2147487112" r:id="rId6"/>
    <p:sldLayoutId id="2147487113" r:id="rId7"/>
    <p:sldLayoutId id="2147487114" r:id="rId8"/>
    <p:sldLayoutId id="2147487115" r:id="rId9"/>
    <p:sldLayoutId id="2147487116" r:id="rId10"/>
    <p:sldLayoutId id="2147487117" r:id="rId11"/>
  </p:sldLayoutIdLst>
  <p:hf hdr="0" ftr="0" dt="0"/>
  <p:txStyles>
    <p:titleStyle>
      <a:lvl1pPr algn="l" defTabSz="914400" rtl="0" eaLnBrk="1" latinLnBrk="0" hangingPunct="1">
        <a:lnSpc>
          <a:spcPct val="90000"/>
        </a:lnSpc>
        <a:spcBef>
          <a:spcPct val="0"/>
        </a:spcBef>
        <a:buNone/>
        <a:defRPr sz="2800" b="1" kern="1200">
          <a:solidFill>
            <a:srgbClr val="1B416F"/>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mailto:hc.canada.vigilance.sc@canada.ca"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s://www.canada.ca/content/dam/hc-sc/documents/services/drugs-health-products/medeffect-canada/adverse-reaction-reporting/mandatory-reporting-hospital-device-eng.pdf" TargetMode="External"/><Relationship Id="rId4" Type="http://schemas.openxmlformats.org/officeDocument/2006/relationships/hyperlink" Target="https://www.canada.ca/content/dam/hc-sc/documents/services/drugs-health-products/medeffect-canada/adverse-reaction-reporting/mandatory-reporting-hospital-drug-eng.pdf"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www.canada.ca/en/health-canada/services/drugs-health-products/medeffect-canada/adverse-reaction-reporting/mandatory-hospital-reporting/drugs-devices/guidance.html"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canada.ca/content/dam/hc-sc/documents/services/drugs-health-products/medeffect-canada/adverse-reaction-reporting/mandatory-reporting-hospital-drug-eng.pdf" TargetMode="External"/><Relationship Id="rId7"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www.canada.ca/en/health-canada/services/drugs-health-products/medeffect-canada/adverse-reaction-reporting/mandatory-hospital-reporting/drugs-devices/guidance.html"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s://www.canada.ca/en/health-canada/services/drugs-health-products/special-access/medical-devices.html" TargetMode="External"/><Relationship Id="rId7"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www.canada.ca/content/dam/hc-sc/documents/services/drugs-health-products/medeffect-canada/adverse-reaction-reporting/mandatory-reporting-hospital-device-eng.pdf" TargetMode="External"/><Relationship Id="rId5" Type="http://schemas.openxmlformats.org/officeDocument/2006/relationships/hyperlink" Target="https://www.canada.ca/en/health-canada/services/drugs-health-products/medeffect-canada/medeffect-canada-canadian-medical-devices-sentinel-network-pilot-project.html" TargetMode="External"/><Relationship Id="rId10" Type="http://schemas.openxmlformats.org/officeDocument/2006/relationships/image" Target="../media/image15.png"/><Relationship Id="rId4" Type="http://schemas.openxmlformats.org/officeDocument/2006/relationships/hyperlink" Target="https://www.canada.ca/en/health-canada/services/drugs-health-products/medical-devices/application-information/guidance-documents/investigational-testing-authorizations-guidance.html" TargetMode="External"/><Relationship Id="rId9"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hyperlink" Target="https://www.canada.ca/en/health-canada/services/drugs-health-products/medeffect-canada/medeffect-canada-role-management-prevention-harmful-medication-incidents.html" TargetMode="External"/><Relationship Id="rId4" Type="http://schemas.openxmlformats.org/officeDocument/2006/relationships/hyperlink" Target="https://www.cmirps-scdpim.ca/?p=14&amp;lang=en"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canada.ca/en/health-canada/services/drugs-health-products/medeffect-canada/adverse-reaction-reporting/mandatory-hospital-reporting/drugs-devices/guidance.html"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canada.ca/en/health-canada/services/drugs-health-products/medeffect-canada/adverse-reaction-reporting/mandatory-hospital-reporting/drugs-devices/guidance.html"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canada.ca/en/health-canada/services/drugs-health-products/medeffect-canada/adverse-reaction-reporting/mandatory-hospital-reporting/drugs-devices/guidance.html"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hyperlink" Target="https://www.canada.ca/en/health-canada/services/drugs-health-products/medeffect-canada/adverse-reaction-reporting.html#a1"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www.canada.ca/en/health-canada/services/drugs-health-products/medeffect-canada/adverse-reaction-reporting.html#a1"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5.xml.rels><?xml version="1.0" encoding="UTF-8" standalone="yes"?>
<Relationships xmlns="http://schemas.openxmlformats.org/package/2006/relationships"><Relationship Id="rId3" Type="http://schemas.openxmlformats.org/officeDocument/2006/relationships/hyperlink" Target="https://www.canada.ca/en/health-canada/services/drugs-health-products/medeffect-canada/canada-vigilance-program.html"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hyperlink" Target="https://hpr-rps.hres.ca/static/content/form-formule.php"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www.canada.ca/en/health-canada/services/drugs-health-products/medeffect-canada/medeffect-canada-canadian-medical-devices-sentinel-network-pilot-project.html"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hyperlink" Target="http://health.canada.ca/en/health-canada/services/drugs-health-products/compliance-enforcement/problem-reporting/health-product-complaint-form-0317.html"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www.canada.ca/en/health-canada/services/drugs-health-products/medeffect-canada/adverse-reaction-reporting.html"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8" Type="http://schemas.openxmlformats.org/officeDocument/2006/relationships/hyperlink" Target="https://www.canada.ca/en/health-canada/services/drugs-health-products/medeffect-canada/adverse-reaction-reporting/mandatory-hospital-reporting/drugs-devices/guidance.html" TargetMode="External"/><Relationship Id="rId13" Type="http://schemas.openxmlformats.org/officeDocument/2006/relationships/hyperlink" Target="https://hpr-rps.hres.ca/static/content/form-formule.php?lang=en" TargetMode="External"/><Relationship Id="rId18" Type="http://schemas.openxmlformats.org/officeDocument/2006/relationships/hyperlink" Target="mailto:hc.canada.vigilance.sc@canada.ca" TargetMode="External"/><Relationship Id="rId3" Type="http://schemas.openxmlformats.org/officeDocument/2006/relationships/hyperlink" Target="https://www.canada.ca/en/health-canada/services/drugs-health-products/medical-devices/application-information/guidance-documents/investigational-testing-authorizations-guidance.html" TargetMode="External"/><Relationship Id="rId7" Type="http://schemas.openxmlformats.org/officeDocument/2006/relationships/hyperlink" Target="https://www.canada.ca/en/health-canada/services/drugs-health-products/medeffect-canada.html" TargetMode="External"/><Relationship Id="rId12" Type="http://schemas.openxmlformats.org/officeDocument/2006/relationships/hyperlink" Target="https://www.canada.ca/en/health-canada/services/drugs-health-products/special-access/medical-devices.html" TargetMode="External"/><Relationship Id="rId17" Type="http://schemas.openxmlformats.org/officeDocument/2006/relationships/hyperlink" Target="https://www.canada.ca/en/health-canada/services/drugs-health-products/medeffect-canada/adverse-reaction-reporting.html" TargetMode="External"/><Relationship Id="rId2" Type="http://schemas.openxmlformats.org/officeDocument/2006/relationships/notesSlide" Target="../notesSlides/notesSlide38.xml"/><Relationship Id="rId16" Type="http://schemas.openxmlformats.org/officeDocument/2006/relationships/hyperlink" Target="https://can01.safelinks.protection.outlook.com/?url=http%3A%2F%2Fwww.gazette.gc.ca%2Frp-pr%2Fp2%2F2019%2F2019-06-26%2Fhtml%2Fsor-dors191-eng.html&amp;data=02%7C01%7C%7Cd036544e8ff040f8795b08d70b84781c%7C4e1b261fb7fc4b3eb7107b9f26f3130a%7C0%7C1%7C636990535895619553&amp;sdata=d2TQP04%2FxGlX1tpsMON%2FYV6lp6GPFYuxVvm18zh9XME%3D&amp;reserved=0" TargetMode="External"/><Relationship Id="rId1" Type="http://schemas.openxmlformats.org/officeDocument/2006/relationships/slideLayout" Target="../slideLayouts/slideLayout2.xml"/><Relationship Id="rId6" Type="http://schemas.openxmlformats.org/officeDocument/2006/relationships/hyperlink" Target="https://www.canada.ca/en/health-canada/services/drugs-health-products/medeffect-canada/canada-vigilance-program.html" TargetMode="External"/><Relationship Id="rId11" Type="http://schemas.openxmlformats.org/officeDocument/2006/relationships/hyperlink" Target="https://laws-lois.justice.gc.ca/eng/regulations/sor-98-282/fulltext.html" TargetMode="External"/><Relationship Id="rId5" Type="http://schemas.openxmlformats.org/officeDocument/2006/relationships/hyperlink" Target="https://www.ismp-canada.org/cmirps/" TargetMode="External"/><Relationship Id="rId15" Type="http://schemas.openxmlformats.org/officeDocument/2006/relationships/hyperlink" Target="https://can01.safelinks.protection.outlook.com/?url=http%3A%2F%2Fwww.gazette.gc.ca%2Frp-pr%2Fp2%2F2019%2F2019-06-26%2Fhtml%2Fsor-dors190-eng.html&amp;data=02%7C01%7C%7Cd036544e8ff040f8795b08d70b84781c%7C4e1b261fb7fc4b3eb7107b9f26f3130a%7C0%7C1%7C636990535895619553&amp;sdata=C31sdw098oVjkQtJrYYk3lxpjPyPvlU1aRo4TYN5HeA%3D&amp;reserved=0" TargetMode="External"/><Relationship Id="rId10" Type="http://schemas.openxmlformats.org/officeDocument/2006/relationships/hyperlink" Target="http://health.canada.ca/en/health-canada/services/drugs-health-products/compliance-enforcement/problem-reporting/health-product-complaint-form-0317.html" TargetMode="External"/><Relationship Id="rId4" Type="http://schemas.openxmlformats.org/officeDocument/2006/relationships/hyperlink" Target="https://www.canada.ca/en/health-canada/services/drugs-health-products/medeffect-canada/medeffect-canada-canadian-medical-devices-sentinel-network-pilot-project.html" TargetMode="External"/><Relationship Id="rId9" Type="http://schemas.openxmlformats.org/officeDocument/2006/relationships/hyperlink" Target="https://www.canada.ca/en/health-canada/services/drugs-health-products/medeffect-canada/medeffect-canada-role-management-prevention-harmful-medication-incidents.html" TargetMode="External"/><Relationship Id="rId14" Type="http://schemas.openxmlformats.org/officeDocument/2006/relationships/hyperlink" Target="https://www.canada.ca/en/health-canada/services/drugs-health-products/legislation-guidelines/protecting-canadians-unsafe-drugs-act-vanessa-law-amendments-food-drugs-act.html"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9.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www.canada.ca/en/health-canada/services/drugs-health-products/medeffect-canada/adverse-reaction-reporting/mandatory-hospital-reporting/drugs-devices/guidance.htm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canada.ca/en/health-canada/services/drugs-health-products/medeffect-canada/adverse-reaction-reporting/mandatory-hospital-reporting/drugs-devices/guidance.htm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B2938F7-7AC0-45C2-B426-7A53FA306849}"/>
              </a:ext>
            </a:extLst>
          </p:cNvPr>
          <p:cNvSpPr txBox="1">
            <a:spLocks noChangeArrowheads="1"/>
          </p:cNvSpPr>
          <p:nvPr/>
        </p:nvSpPr>
        <p:spPr bwMode="auto">
          <a:xfrm>
            <a:off x="1610685" y="1246240"/>
            <a:ext cx="8724551" cy="4245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457200" rtl="0" eaLnBrk="0" fontAlgn="base" hangingPunct="0">
              <a:spcBef>
                <a:spcPct val="0"/>
              </a:spcBef>
              <a:spcAft>
                <a:spcPct val="0"/>
              </a:spcAft>
              <a:defRPr sz="2800" b="1" kern="1200">
                <a:solidFill>
                  <a:srgbClr val="4F0D1E"/>
                </a:solidFill>
                <a:latin typeface="+mj-lt"/>
                <a:ea typeface="ＭＳ Ｐゴシック" pitchFamily="34" charset="-128"/>
                <a:cs typeface="ＭＳ Ｐゴシック" charset="0"/>
              </a:defRPr>
            </a:lvl1pPr>
            <a:lvl2pPr algn="l" defTabSz="457200" rtl="0" eaLnBrk="0" fontAlgn="base" hangingPunct="0">
              <a:spcBef>
                <a:spcPct val="0"/>
              </a:spcBef>
              <a:spcAft>
                <a:spcPct val="0"/>
              </a:spcAft>
              <a:defRPr sz="2800" b="1">
                <a:solidFill>
                  <a:srgbClr val="4F0D1E"/>
                </a:solidFill>
                <a:latin typeface="Arial" charset="0"/>
                <a:ea typeface="ＭＳ Ｐゴシック" pitchFamily="34" charset="-128"/>
                <a:cs typeface="ＭＳ Ｐゴシック" charset="0"/>
              </a:defRPr>
            </a:lvl2pPr>
            <a:lvl3pPr algn="l" defTabSz="457200" rtl="0" eaLnBrk="0" fontAlgn="base" hangingPunct="0">
              <a:spcBef>
                <a:spcPct val="0"/>
              </a:spcBef>
              <a:spcAft>
                <a:spcPct val="0"/>
              </a:spcAft>
              <a:defRPr sz="2800" b="1">
                <a:solidFill>
                  <a:srgbClr val="4F0D1E"/>
                </a:solidFill>
                <a:latin typeface="Arial" charset="0"/>
                <a:ea typeface="ＭＳ Ｐゴシック" pitchFamily="34" charset="-128"/>
                <a:cs typeface="ＭＳ Ｐゴシック" charset="0"/>
              </a:defRPr>
            </a:lvl3pPr>
            <a:lvl4pPr algn="l" defTabSz="457200" rtl="0" eaLnBrk="0" fontAlgn="base" hangingPunct="0">
              <a:spcBef>
                <a:spcPct val="0"/>
              </a:spcBef>
              <a:spcAft>
                <a:spcPct val="0"/>
              </a:spcAft>
              <a:defRPr sz="2800" b="1">
                <a:solidFill>
                  <a:srgbClr val="4F0D1E"/>
                </a:solidFill>
                <a:latin typeface="Arial" charset="0"/>
                <a:ea typeface="ＭＳ Ｐゴシック" pitchFamily="34" charset="-128"/>
                <a:cs typeface="ＭＳ Ｐゴシック" charset="0"/>
              </a:defRPr>
            </a:lvl4pPr>
            <a:lvl5pPr algn="l" defTabSz="457200" rtl="0" eaLnBrk="0" fontAlgn="base" hangingPunct="0">
              <a:spcBef>
                <a:spcPct val="0"/>
              </a:spcBef>
              <a:spcAft>
                <a:spcPct val="0"/>
              </a:spcAft>
              <a:defRPr sz="2800" b="1">
                <a:solidFill>
                  <a:srgbClr val="4F0D1E"/>
                </a:solidFill>
                <a:latin typeface="Arial" charset="0"/>
                <a:ea typeface="ＭＳ Ｐゴシック" pitchFamily="34" charset="-128"/>
                <a:cs typeface="ＭＳ Ｐゴシック" charset="0"/>
              </a:defRPr>
            </a:lvl5pPr>
            <a:lvl6pPr marL="457200" algn="l" defTabSz="457200" rtl="0" eaLnBrk="1" fontAlgn="base" hangingPunct="1">
              <a:spcBef>
                <a:spcPct val="0"/>
              </a:spcBef>
              <a:spcAft>
                <a:spcPct val="0"/>
              </a:spcAft>
              <a:defRPr sz="2800" b="1">
                <a:solidFill>
                  <a:srgbClr val="4F0D1E"/>
                </a:solidFill>
                <a:latin typeface="Arial" charset="0"/>
                <a:ea typeface="ＭＳ Ｐゴシック" charset="0"/>
                <a:cs typeface="ＭＳ Ｐゴシック" charset="0"/>
              </a:defRPr>
            </a:lvl6pPr>
            <a:lvl7pPr marL="914400" algn="l" defTabSz="457200" rtl="0" eaLnBrk="1" fontAlgn="base" hangingPunct="1">
              <a:spcBef>
                <a:spcPct val="0"/>
              </a:spcBef>
              <a:spcAft>
                <a:spcPct val="0"/>
              </a:spcAft>
              <a:defRPr sz="2800" b="1">
                <a:solidFill>
                  <a:srgbClr val="4F0D1E"/>
                </a:solidFill>
                <a:latin typeface="Arial" charset="0"/>
                <a:ea typeface="ＭＳ Ｐゴシック" charset="0"/>
                <a:cs typeface="ＭＳ Ｐゴシック" charset="0"/>
              </a:defRPr>
            </a:lvl7pPr>
            <a:lvl8pPr marL="1371600" algn="l" defTabSz="457200" rtl="0" eaLnBrk="1" fontAlgn="base" hangingPunct="1">
              <a:spcBef>
                <a:spcPct val="0"/>
              </a:spcBef>
              <a:spcAft>
                <a:spcPct val="0"/>
              </a:spcAft>
              <a:defRPr sz="2800" b="1">
                <a:solidFill>
                  <a:srgbClr val="4F0D1E"/>
                </a:solidFill>
                <a:latin typeface="Arial" charset="0"/>
                <a:ea typeface="ＭＳ Ｐゴシック" charset="0"/>
                <a:cs typeface="ＭＳ Ｐゴシック" charset="0"/>
              </a:defRPr>
            </a:lvl8pPr>
            <a:lvl9pPr marL="1828800" algn="l" defTabSz="457200" rtl="0" eaLnBrk="1" fontAlgn="base" hangingPunct="1">
              <a:spcBef>
                <a:spcPct val="0"/>
              </a:spcBef>
              <a:spcAft>
                <a:spcPct val="0"/>
              </a:spcAft>
              <a:defRPr sz="2800" b="1">
                <a:solidFill>
                  <a:srgbClr val="4F0D1E"/>
                </a:solidFill>
                <a:latin typeface="Arial" charset="0"/>
                <a:ea typeface="ＭＳ Ｐゴシック" charset="0"/>
                <a:cs typeface="ＭＳ Ｐゴシック" charset="0"/>
              </a:defRPr>
            </a:lvl9pPr>
          </a:lstStyle>
          <a:p>
            <a:pPr lvl="0" algn="ctr">
              <a:defRPr/>
            </a:pPr>
            <a:r>
              <a:rPr lang="en-CA" altLang="en-US" sz="3200">
                <a:solidFill>
                  <a:srgbClr val="1B416F"/>
                </a:solidFill>
                <a:latin typeface="Arial" panose="020B0604020202020204" pitchFamily="34" charset="0"/>
                <a:cs typeface="Arial" panose="020B0604020202020204" pitchFamily="34" charset="0"/>
              </a:rPr>
              <a:t>Mandatory </a:t>
            </a:r>
            <a:r>
              <a:rPr kumimoji="0" lang="en-CA" altLang="en-US" sz="3200" b="1" i="0" u="none" strike="noStrike" kern="1200" cap="none" spc="0" normalizeH="0" baseline="0" noProof="0">
                <a:ln>
                  <a:noFill/>
                </a:ln>
                <a:solidFill>
                  <a:srgbClr val="1B416F"/>
                </a:solidFill>
                <a:effectLst/>
                <a:uLnTx/>
                <a:uFillTx/>
                <a:latin typeface="Arial" panose="020B0604020202020204" pitchFamily="34" charset="0"/>
                <a:cs typeface="Arial" panose="020B0604020202020204" pitchFamily="34" charset="0"/>
              </a:rPr>
              <a:t>Reporting of Serious Adverse Drug Reactions and Medical Device Incidents by Hospitals</a:t>
            </a:r>
            <a:br>
              <a:rPr kumimoji="0" lang="en-CA" altLang="en-US" sz="3200" b="1" i="0" u="none" strike="noStrike" kern="1200" cap="none" spc="0" normalizeH="0" baseline="0" noProof="0">
                <a:ln>
                  <a:noFill/>
                </a:ln>
                <a:solidFill>
                  <a:srgbClr val="1B416F"/>
                </a:solidFill>
                <a:effectLst/>
                <a:uLnTx/>
                <a:uFillTx/>
                <a:latin typeface="Arial" panose="020B0604020202020204" pitchFamily="34" charset="0"/>
                <a:cs typeface="Arial" panose="020B0604020202020204" pitchFamily="34" charset="0"/>
              </a:rPr>
            </a:br>
            <a:r>
              <a:rPr kumimoji="0" lang="en-CA" altLang="en-US" sz="3200" b="1" i="0" u="none" strike="noStrike" kern="1200" cap="none" spc="0" normalizeH="0" baseline="0" noProof="0">
                <a:ln>
                  <a:noFill/>
                </a:ln>
                <a:solidFill>
                  <a:srgbClr val="1B416F"/>
                </a:solidFill>
                <a:effectLst/>
                <a:uLnTx/>
                <a:uFillTx/>
                <a:latin typeface="Arial" panose="020B0604020202020204" pitchFamily="34" charset="0"/>
                <a:cs typeface="Arial" panose="020B0604020202020204" pitchFamily="34" charset="0"/>
              </a:rPr>
              <a:t/>
            </a:r>
            <a:br>
              <a:rPr kumimoji="0" lang="en-CA" altLang="en-US" sz="3200" b="1" i="0" u="none" strike="noStrike" kern="1200" cap="none" spc="0" normalizeH="0" baseline="0" noProof="0">
                <a:ln>
                  <a:noFill/>
                </a:ln>
                <a:solidFill>
                  <a:srgbClr val="1B416F"/>
                </a:solidFill>
                <a:effectLst/>
                <a:uLnTx/>
                <a:uFillTx/>
                <a:latin typeface="Arial" panose="020B0604020202020204" pitchFamily="34" charset="0"/>
                <a:cs typeface="Arial" panose="020B0604020202020204" pitchFamily="34" charset="0"/>
              </a:rPr>
            </a:br>
            <a:r>
              <a:rPr kumimoji="0" lang="en-CA" altLang="en-US" b="1" i="0" u="none" strike="noStrike" kern="1200" cap="none" spc="0" normalizeH="0" baseline="0" noProof="0">
                <a:ln>
                  <a:noFill/>
                </a:ln>
                <a:solidFill>
                  <a:srgbClr val="1B416F"/>
                </a:solidFill>
                <a:effectLst/>
                <a:uLnTx/>
                <a:uFillTx/>
                <a:latin typeface="Arial" panose="020B0604020202020204" pitchFamily="34" charset="0"/>
                <a:cs typeface="Arial" panose="020B0604020202020204" pitchFamily="34" charset="0"/>
              </a:rPr>
              <a:t>Educational Support for Mandatory Reporting</a:t>
            </a:r>
          </a:p>
          <a:p>
            <a:pPr marL="0" marR="0" lvl="0" indent="0" algn="ctr" defTabSz="457200" rtl="0" eaLnBrk="0" fontAlgn="base" latinLnBrk="0" hangingPunct="0">
              <a:lnSpc>
                <a:spcPct val="100000"/>
              </a:lnSpc>
              <a:spcBef>
                <a:spcPct val="0"/>
              </a:spcBef>
              <a:spcAft>
                <a:spcPct val="0"/>
              </a:spcAft>
              <a:buClrTx/>
              <a:buSzTx/>
              <a:buFontTx/>
              <a:buNone/>
              <a:tabLst/>
              <a:defRPr/>
            </a:pPr>
            <a:endParaRPr lang="en-CA" altLang="en-US" sz="3200">
              <a:solidFill>
                <a:schemeClr val="tx1"/>
              </a:solidFill>
              <a:latin typeface="Arial" panose="020B0604020202020204" pitchFamily="34" charset="0"/>
              <a:cs typeface="Arial" panose="020B0604020202020204" pitchFamily="34" charset="0"/>
            </a:endParaRP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CA" altLang="en-US" sz="3200" b="1"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rPr>
              <a:t>Module 2: </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CA" altLang="en-US" sz="3200" b="1"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rPr>
              <a:t>Reporting Processes to Health</a:t>
            </a:r>
            <a:r>
              <a:rPr kumimoji="0" lang="en-CA" altLang="en-US" sz="3200" b="1" i="0" u="none" strike="noStrike" kern="1200" cap="none" spc="0" normalizeH="0" noProof="0">
                <a:ln>
                  <a:noFill/>
                </a:ln>
                <a:solidFill>
                  <a:schemeClr val="tx1"/>
                </a:solidFill>
                <a:effectLst/>
                <a:uLnTx/>
                <a:uFillTx/>
                <a:latin typeface="Arial" panose="020B0604020202020204" pitchFamily="34" charset="0"/>
                <a:cs typeface="Arial" panose="020B0604020202020204" pitchFamily="34" charset="0"/>
              </a:rPr>
              <a:t> Canada</a:t>
            </a:r>
            <a:r>
              <a:rPr kumimoji="0" lang="en-CA" altLang="en-US" sz="3200" b="1"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rPr>
              <a:t/>
            </a:r>
            <a:br>
              <a:rPr kumimoji="0" lang="en-CA" altLang="en-US" sz="3200" b="1"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rPr>
            </a:br>
            <a:r>
              <a:rPr kumimoji="0" lang="en-CA" altLang="en-US" sz="3200" b="1"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rPr>
              <a:t/>
            </a:r>
            <a:br>
              <a:rPr kumimoji="0" lang="en-CA" altLang="en-US" sz="3200" b="1"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rPr>
            </a:br>
            <a:endParaRPr kumimoji="0" lang="en-US" altLang="en-US" sz="3200" b="1"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DFBB9F-A1E5-43D0-895C-BADFE6F28C5D}"/>
              </a:ext>
            </a:extLst>
          </p:cNvPr>
          <p:cNvSpPr>
            <a:spLocks noGrp="1"/>
          </p:cNvSpPr>
          <p:nvPr>
            <p:ph idx="1"/>
          </p:nvPr>
        </p:nvSpPr>
        <p:spPr/>
        <p:txBody>
          <a:bodyPr/>
          <a:lstStyle/>
          <a:p>
            <a:endParaRPr lang="en-CA" sz="3200">
              <a:solidFill>
                <a:prstClr val="black"/>
              </a:solidFill>
              <a:latin typeface="Arial" panose="020B0604020202020204" pitchFamily="34" charset="0"/>
              <a:cs typeface="+mn-cs"/>
            </a:endParaRPr>
          </a:p>
          <a:p>
            <a:endParaRPr lang="en-CA" sz="3200">
              <a:solidFill>
                <a:prstClr val="black"/>
              </a:solidFill>
              <a:latin typeface="Arial" panose="020B0604020202020204" pitchFamily="34" charset="0"/>
              <a:cs typeface="+mn-cs"/>
            </a:endParaRPr>
          </a:p>
          <a:p>
            <a:pPr marL="0" indent="0" algn="ctr">
              <a:buNone/>
            </a:pPr>
            <a:r>
              <a:rPr lang="en-CA" sz="3200" b="1">
                <a:solidFill>
                  <a:srgbClr val="1B416F"/>
                </a:solidFill>
              </a:rPr>
              <a:t>Submitting Reports </a:t>
            </a:r>
          </a:p>
          <a:p>
            <a:pPr marL="0" indent="0" algn="ctr">
              <a:buNone/>
            </a:pPr>
            <a:r>
              <a:rPr lang="en-CA" sz="3200" b="1">
                <a:solidFill>
                  <a:srgbClr val="1B416F"/>
                </a:solidFill>
              </a:rPr>
              <a:t>to Health Canada</a:t>
            </a:r>
          </a:p>
        </p:txBody>
      </p:sp>
      <p:sp>
        <p:nvSpPr>
          <p:cNvPr id="4" name="Slide Number Placeholder 3">
            <a:extLst>
              <a:ext uri="{FF2B5EF4-FFF2-40B4-BE49-F238E27FC236}">
                <a16:creationId xmlns:a16="http://schemas.microsoft.com/office/drawing/2014/main" id="{DF2BFA3B-8A08-4F68-A6C3-55E0B813E49D}"/>
              </a:ext>
            </a:extLst>
          </p:cNvPr>
          <p:cNvSpPr>
            <a:spLocks noGrp="1"/>
          </p:cNvSpPr>
          <p:nvPr>
            <p:ph type="sldNum" sz="quarter" idx="12"/>
          </p:nvPr>
        </p:nvSpPr>
        <p:spPr>
          <a:prstGeom prst="rect">
            <a:avLst/>
          </a:prstGeom>
        </p:spPr>
        <p:txBody>
          <a:bodyPr vert="horz" wrap="square" lIns="91440" tIns="45720" rIns="91440" bIns="45720" numCol="1" anchor="ctr" anchorCtr="0" compatLnSpc="1">
            <a:prstTxWarp prst="textNoShape">
              <a:avLst/>
            </a:prstTxWarp>
          </a:bodyPr>
          <a:lstStyle>
            <a:defPPr>
              <a:defRPr lang="en-US"/>
            </a:defPPr>
            <a:lvl1pPr algn="l" defTabSz="457200" rtl="0" eaLnBrk="1" fontAlgn="base" hangingPunct="1">
              <a:spcBef>
                <a:spcPct val="0"/>
              </a:spcBef>
              <a:spcAft>
                <a:spcPct val="0"/>
              </a:spcAft>
              <a:defRPr sz="1100" kern="1200">
                <a:solidFill>
                  <a:schemeClr val="bg1"/>
                </a:solidFill>
                <a:latin typeface="Arial" panose="020B060402020202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fld id="{CACD7C3C-9F41-4EB4-9FCC-8B846A13ECB4}" type="slidenum">
              <a:rPr lang="en-US" altLang="en-US" smtClean="0"/>
              <a:pPr marL="0" marR="0" lvl="0" indent="0" algn="l" defTabSz="457200" rtl="0" eaLnBrk="1" fontAlgn="base" latinLnBrk="0" hangingPunct="1">
                <a:lnSpc>
                  <a:spcPct val="100000"/>
                </a:lnSpc>
                <a:spcBef>
                  <a:spcPct val="0"/>
                </a:spcBef>
                <a:spcAft>
                  <a:spcPct val="0"/>
                </a:spcAft>
                <a:buClrTx/>
                <a:buSzTx/>
                <a:buFontTx/>
                <a:buNone/>
                <a:tabLst/>
                <a:defRPr/>
              </a:pPr>
              <a:t>10</a:t>
            </a:fld>
            <a:endParaRPr kumimoji="0" lang="en-US" altLang="en-US" sz="1100" b="0" i="0" u="none" strike="noStrike" kern="1200" cap="none" spc="0" normalizeH="0" baseline="0" noProof="0">
              <a:ln>
                <a:noFill/>
              </a:ln>
              <a:solidFill>
                <a:prstClr val="white"/>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9908370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F0B85-A89B-4CA6-876E-2DEA3B3A2E55}"/>
              </a:ext>
            </a:extLst>
          </p:cNvPr>
          <p:cNvSpPr>
            <a:spLocks noGrp="1"/>
          </p:cNvSpPr>
          <p:nvPr>
            <p:ph type="title"/>
          </p:nvPr>
        </p:nvSpPr>
        <p:spPr/>
        <p:txBody>
          <a:bodyPr anchor="t"/>
          <a:lstStyle/>
          <a:p>
            <a:r>
              <a:rPr lang="en-CA"/>
              <a:t>Submitting Serious ADR and MDI Reports to Health Canada</a:t>
            </a:r>
          </a:p>
        </p:txBody>
      </p:sp>
      <p:sp>
        <p:nvSpPr>
          <p:cNvPr id="3" name="Content Placeholder 2">
            <a:extLst>
              <a:ext uri="{FF2B5EF4-FFF2-40B4-BE49-F238E27FC236}">
                <a16:creationId xmlns:a16="http://schemas.microsoft.com/office/drawing/2014/main" id="{39F466F5-EDCF-40BC-9C8E-786672DE2ECA}"/>
              </a:ext>
            </a:extLst>
          </p:cNvPr>
          <p:cNvSpPr>
            <a:spLocks noGrp="1"/>
          </p:cNvSpPr>
          <p:nvPr>
            <p:ph idx="1"/>
          </p:nvPr>
        </p:nvSpPr>
        <p:spPr>
          <a:xfrm>
            <a:off x="838200" y="1101496"/>
            <a:ext cx="10515600" cy="5197211"/>
          </a:xfrm>
        </p:spPr>
        <p:txBody>
          <a:bodyPr>
            <a:normAutofit/>
          </a:bodyPr>
          <a:lstStyle/>
          <a:p>
            <a:pPr>
              <a:lnSpc>
                <a:spcPct val="100000"/>
              </a:lnSpc>
              <a:spcBef>
                <a:spcPts val="600"/>
              </a:spcBef>
              <a:spcAft>
                <a:spcPts val="600"/>
              </a:spcAft>
            </a:pPr>
            <a:r>
              <a:rPr lang="en-CA"/>
              <a:t>Health Canada remains flexible and is able to receive reports in various formats via multiple secure submission methods, recognizing that hospital systems vary. </a:t>
            </a:r>
          </a:p>
          <a:p>
            <a:pPr lvl="1">
              <a:lnSpc>
                <a:spcPct val="100000"/>
              </a:lnSpc>
              <a:spcBef>
                <a:spcPts val="600"/>
              </a:spcBef>
              <a:spcAft>
                <a:spcPts val="600"/>
              </a:spcAft>
            </a:pPr>
            <a:r>
              <a:rPr lang="en-CA" sz="2000">
                <a:latin typeface="Arial"/>
                <a:cs typeface="Arial"/>
              </a:rPr>
              <a:t>If interested in submitting reports electronically to Health Canada, please email the Canada Vigilance Program at </a:t>
            </a:r>
            <a:r>
              <a:rPr lang="en-CA" sz="2000" u="sng">
                <a:latin typeface="Arial"/>
                <a:cs typeface="Arial"/>
                <a:hlinkClick r:id="rId3"/>
              </a:rPr>
              <a:t>hc.canada.vigilance.sc@canada.ca</a:t>
            </a:r>
            <a:r>
              <a:rPr lang="en-CA" sz="2000">
                <a:latin typeface="Arial"/>
                <a:cs typeface="Arial"/>
              </a:rPr>
              <a:t>.</a:t>
            </a:r>
            <a:r>
              <a:rPr lang="en-CA" sz="2000"/>
              <a:t> </a:t>
            </a:r>
          </a:p>
          <a:p>
            <a:pPr lvl="1">
              <a:lnSpc>
                <a:spcPct val="100000"/>
              </a:lnSpc>
              <a:spcBef>
                <a:spcPts val="600"/>
              </a:spcBef>
              <a:spcAft>
                <a:spcPts val="600"/>
              </a:spcAft>
            </a:pPr>
            <a:r>
              <a:rPr lang="en-CA" sz="2000"/>
              <a:t>Health Canada supports report submissions using a secure File Transfer Protocol (</a:t>
            </a:r>
            <a:r>
              <a:rPr lang="en-CA" sz="2000" err="1"/>
              <a:t>sFTP</a:t>
            </a:r>
            <a:r>
              <a:rPr lang="en-CA" sz="2000"/>
              <a:t>) and continues to explore system-to-system options.</a:t>
            </a:r>
          </a:p>
          <a:p>
            <a:pPr>
              <a:lnSpc>
                <a:spcPct val="100000"/>
              </a:lnSpc>
              <a:spcBef>
                <a:spcPts val="600"/>
              </a:spcBef>
              <a:spcAft>
                <a:spcPts val="600"/>
              </a:spcAft>
            </a:pPr>
            <a:r>
              <a:rPr lang="en-CA"/>
              <a:t>The reporting forms for serious ADRs and MDIs, together with instructions, are available on the Health Canada website:</a:t>
            </a:r>
          </a:p>
          <a:p>
            <a:pPr lvl="1">
              <a:lnSpc>
                <a:spcPct val="100000"/>
              </a:lnSpc>
              <a:spcBef>
                <a:spcPts val="600"/>
              </a:spcBef>
              <a:spcAft>
                <a:spcPts val="600"/>
              </a:spcAft>
            </a:pPr>
            <a:r>
              <a:rPr lang="en-CA"/>
              <a:t>Serious ADR reporting form: </a:t>
            </a:r>
            <a:r>
              <a:rPr lang="en-CA" sz="1600">
                <a:hlinkClick r:id="rId4"/>
              </a:rPr>
              <a:t>https://www.canada.ca/content/dam/hc-sc/documents/services/drugs-health-products/medeffect-canada/adverse-reaction-reporting/mandatory-reporting-hospital-drug-eng.pdf</a:t>
            </a:r>
            <a:r>
              <a:rPr lang="en-CA" sz="1600"/>
              <a:t> </a:t>
            </a:r>
          </a:p>
          <a:p>
            <a:pPr lvl="1">
              <a:lnSpc>
                <a:spcPct val="100000"/>
              </a:lnSpc>
              <a:spcBef>
                <a:spcPts val="600"/>
              </a:spcBef>
              <a:spcAft>
                <a:spcPts val="600"/>
              </a:spcAft>
            </a:pPr>
            <a:r>
              <a:rPr lang="en-CA"/>
              <a:t>MDI reporting form: </a:t>
            </a:r>
            <a:r>
              <a:rPr lang="en-CA" sz="1600">
                <a:hlinkClick r:id="rId5"/>
              </a:rPr>
              <a:t>https://www.canada.ca/content/dam/hc-sc/documents/services/drugs-health-products/medeffect-canada/adverse-reaction-reporting/mandatory-reporting-hospital-device-eng.pdf</a:t>
            </a:r>
            <a:endParaRPr lang="en-CA" sz="1600"/>
          </a:p>
          <a:p>
            <a:pPr marL="0" indent="0">
              <a:spcBef>
                <a:spcPts val="600"/>
              </a:spcBef>
              <a:buNone/>
            </a:pPr>
            <a:endParaRPr lang="en-CA"/>
          </a:p>
        </p:txBody>
      </p:sp>
    </p:spTree>
    <p:extLst>
      <p:ext uri="{BB962C8B-B14F-4D97-AF65-F5344CB8AC3E}">
        <p14:creationId xmlns:p14="http://schemas.microsoft.com/office/powerpoint/2010/main" val="42696127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Content Placeholder 2">
            <a:extLst>
              <a:ext uri="{FF2B5EF4-FFF2-40B4-BE49-F238E27FC236}">
                <a16:creationId xmlns:a16="http://schemas.microsoft.com/office/drawing/2014/main" id="{85B2F7F1-C453-4329-8AEC-7AD15ECC10D7}"/>
              </a:ext>
            </a:extLst>
          </p:cNvPr>
          <p:cNvSpPr>
            <a:spLocks noGrp="1"/>
          </p:cNvSpPr>
          <p:nvPr>
            <p:ph idx="1"/>
          </p:nvPr>
        </p:nvSpPr>
        <p:spPr>
          <a:xfrm>
            <a:off x="838200" y="1082566"/>
            <a:ext cx="10515600" cy="2555873"/>
          </a:xfrm>
        </p:spPr>
        <p:txBody>
          <a:bodyPr vert="horz" lIns="91440" tIns="45720" rIns="91440" bIns="45720" rtlCol="0" anchor="t">
            <a:normAutofit/>
          </a:bodyPr>
          <a:lstStyle/>
          <a:p>
            <a:pPr>
              <a:lnSpc>
                <a:spcPct val="100000"/>
              </a:lnSpc>
              <a:spcBef>
                <a:spcPts val="600"/>
              </a:spcBef>
              <a:defRPr/>
            </a:pPr>
            <a:r>
              <a:rPr lang="en-US" altLang="en-US">
                <a:latin typeface="Arial"/>
                <a:ea typeface="Times New Roman" pitchFamily="18" charset="0"/>
                <a:cs typeface="Times"/>
              </a:rPr>
              <a:t>A noxious and unintended response to a drug that occurs at any dose and that </a:t>
            </a:r>
            <a:endParaRPr lang="en-US" altLang="en-US">
              <a:solidFill>
                <a:prstClr val="black"/>
              </a:solidFill>
              <a:ea typeface="Times New Roman" pitchFamily="18" charset="0"/>
              <a:cs typeface="Times" pitchFamily="18" charset="0"/>
            </a:endParaRPr>
          </a:p>
          <a:p>
            <a:pPr marL="539750" lvl="1" indent="-341630">
              <a:lnSpc>
                <a:spcPct val="100000"/>
              </a:lnSpc>
              <a:spcBef>
                <a:spcPts val="600"/>
              </a:spcBef>
              <a:buSzPct val="50000"/>
              <a:buFont typeface="Courier New" panose="02070309020205020404" pitchFamily="49" charset="0"/>
              <a:buChar char="o"/>
              <a:defRPr/>
            </a:pPr>
            <a:r>
              <a:rPr lang="en-US" altLang="en-US" sz="2000">
                <a:latin typeface="Arial"/>
                <a:ea typeface="Times New Roman" pitchFamily="18" charset="0"/>
                <a:cs typeface="Times"/>
              </a:rPr>
              <a:t>requires in-patient hospitalization or prolongation of existing hospitalization,</a:t>
            </a:r>
          </a:p>
          <a:p>
            <a:pPr marL="539750" lvl="1" indent="-341630">
              <a:lnSpc>
                <a:spcPct val="100000"/>
              </a:lnSpc>
              <a:spcBef>
                <a:spcPts val="600"/>
              </a:spcBef>
              <a:buSzPct val="50000"/>
              <a:buFont typeface="Courier New" panose="02070309020205020404" pitchFamily="49" charset="0"/>
              <a:buChar char="o"/>
              <a:defRPr/>
            </a:pPr>
            <a:r>
              <a:rPr lang="en-US" altLang="en-US" sz="2000">
                <a:latin typeface="Arial"/>
                <a:ea typeface="Times New Roman" pitchFamily="18" charset="0"/>
                <a:cs typeface="Times"/>
              </a:rPr>
              <a:t>causes congenital malformation,</a:t>
            </a:r>
          </a:p>
          <a:p>
            <a:pPr marL="539750" lvl="1" indent="-341630">
              <a:lnSpc>
                <a:spcPct val="100000"/>
              </a:lnSpc>
              <a:spcBef>
                <a:spcPts val="600"/>
              </a:spcBef>
              <a:buSzPct val="50000"/>
              <a:buFont typeface="Courier New" panose="02070309020205020404" pitchFamily="49" charset="0"/>
              <a:buChar char="o"/>
              <a:defRPr/>
            </a:pPr>
            <a:r>
              <a:rPr lang="en-US" altLang="en-US" sz="2000">
                <a:latin typeface="Arial"/>
                <a:ea typeface="Times New Roman" pitchFamily="18" charset="0"/>
                <a:cs typeface="Times"/>
              </a:rPr>
              <a:t>results in persistent or significant disability or incapacity,</a:t>
            </a:r>
          </a:p>
          <a:p>
            <a:pPr marL="539750" lvl="1" indent="-341630">
              <a:lnSpc>
                <a:spcPct val="100000"/>
              </a:lnSpc>
              <a:spcBef>
                <a:spcPts val="600"/>
              </a:spcBef>
              <a:buSzPct val="50000"/>
              <a:buFont typeface="Courier New" panose="02070309020205020404" pitchFamily="49" charset="0"/>
              <a:buChar char="o"/>
              <a:defRPr/>
            </a:pPr>
            <a:r>
              <a:rPr lang="en-US" altLang="en-US" sz="2000">
                <a:latin typeface="Arial"/>
                <a:ea typeface="Times New Roman" pitchFamily="18" charset="0"/>
                <a:cs typeface="Times"/>
              </a:rPr>
              <a:t>is life-threatening, or </a:t>
            </a:r>
            <a:endParaRPr lang="en-CA" altLang="en-US" sz="2000" baseline="30000">
              <a:latin typeface="Arial"/>
              <a:ea typeface="Times New Roman" pitchFamily="18" charset="0"/>
              <a:cs typeface="Times"/>
            </a:endParaRPr>
          </a:p>
          <a:p>
            <a:pPr marL="539750" lvl="1" indent="-341630">
              <a:lnSpc>
                <a:spcPct val="100000"/>
              </a:lnSpc>
              <a:spcBef>
                <a:spcPts val="600"/>
              </a:spcBef>
              <a:buSzPct val="50000"/>
              <a:buFont typeface="Courier New" panose="02070309020205020404" pitchFamily="49" charset="0"/>
              <a:buChar char="o"/>
              <a:defRPr/>
            </a:pPr>
            <a:r>
              <a:rPr lang="en-US" altLang="en-US" sz="2000">
                <a:latin typeface="Arial"/>
                <a:ea typeface="Times New Roman" pitchFamily="18" charset="0"/>
                <a:cs typeface="Times"/>
              </a:rPr>
              <a:t>results in death.</a:t>
            </a:r>
            <a:r>
              <a:rPr lang="en-US" altLang="en-US" sz="2000" baseline="30000">
                <a:latin typeface="Arial"/>
                <a:ea typeface="Times New Roman" pitchFamily="18" charset="0"/>
                <a:cs typeface="Times"/>
              </a:rPr>
              <a:t>1</a:t>
            </a:r>
            <a:endParaRPr lang="en-CA" altLang="en-US" sz="2000" baseline="30000">
              <a:latin typeface="Arial"/>
              <a:ea typeface="Times New Roman" pitchFamily="18" charset="0"/>
              <a:cs typeface="Times"/>
            </a:endParaRPr>
          </a:p>
          <a:p>
            <a:pPr>
              <a:lnSpc>
                <a:spcPct val="100000"/>
              </a:lnSpc>
              <a:spcBef>
                <a:spcPts val="600"/>
              </a:spcBef>
              <a:buFont typeface="Arial" charset="0"/>
              <a:buChar char="•"/>
              <a:defRPr/>
            </a:pPr>
            <a:endParaRPr lang="en-CA" altLang="en-US" b="1">
              <a:solidFill>
                <a:schemeClr val="tx1"/>
              </a:solidFill>
            </a:endParaRPr>
          </a:p>
          <a:p>
            <a:pPr marL="0" indent="0">
              <a:spcBef>
                <a:spcPts val="600"/>
              </a:spcBef>
              <a:buNone/>
              <a:defRPr/>
            </a:pPr>
            <a:endParaRPr lang="en-CA" altLang="en-US" sz="2000" b="1">
              <a:solidFill>
                <a:srgbClr val="C00000"/>
              </a:solidFill>
            </a:endParaRPr>
          </a:p>
        </p:txBody>
      </p:sp>
      <p:sp>
        <p:nvSpPr>
          <p:cNvPr id="70658" name="Title 1">
            <a:extLst>
              <a:ext uri="{FF2B5EF4-FFF2-40B4-BE49-F238E27FC236}">
                <a16:creationId xmlns:a16="http://schemas.microsoft.com/office/drawing/2014/main" id="{36EA6693-21EB-4739-8F97-B6910BCAA270}"/>
              </a:ext>
            </a:extLst>
          </p:cNvPr>
          <p:cNvSpPr>
            <a:spLocks noGrp="1"/>
          </p:cNvSpPr>
          <p:nvPr>
            <p:ph type="title"/>
          </p:nvPr>
        </p:nvSpPr>
        <p:spPr/>
        <p:txBody>
          <a:bodyPr anchor="t"/>
          <a:lstStyle/>
          <a:p>
            <a:r>
              <a:rPr lang="en-CA"/>
              <a:t>Serious Adverse Drug Reaction (Serious ADR)</a:t>
            </a:r>
            <a:endParaRPr lang="en-CA" altLang="en-US"/>
          </a:p>
        </p:txBody>
      </p:sp>
      <p:grpSp>
        <p:nvGrpSpPr>
          <p:cNvPr id="5" name="Group 4">
            <a:extLst>
              <a:ext uri="{FF2B5EF4-FFF2-40B4-BE49-F238E27FC236}">
                <a16:creationId xmlns:a16="http://schemas.microsoft.com/office/drawing/2014/main" id="{96ABC0E3-E2F4-4272-AD9E-2533780C2836}"/>
              </a:ext>
            </a:extLst>
          </p:cNvPr>
          <p:cNvGrpSpPr/>
          <p:nvPr/>
        </p:nvGrpSpPr>
        <p:grpSpPr>
          <a:xfrm>
            <a:off x="838200" y="3638442"/>
            <a:ext cx="10515600" cy="2092975"/>
            <a:chOff x="1494918" y="3107290"/>
            <a:chExt cx="8664735" cy="2092975"/>
          </a:xfrm>
        </p:grpSpPr>
        <p:sp>
          <p:nvSpPr>
            <p:cNvPr id="6" name="Rectangle: Rounded Corners 5">
              <a:extLst>
                <a:ext uri="{FF2B5EF4-FFF2-40B4-BE49-F238E27FC236}">
                  <a16:creationId xmlns:a16="http://schemas.microsoft.com/office/drawing/2014/main" id="{5C01FB92-4F0D-43C6-B304-8549CA857113}"/>
                </a:ext>
              </a:extLst>
            </p:cNvPr>
            <p:cNvSpPr/>
            <p:nvPr/>
          </p:nvSpPr>
          <p:spPr>
            <a:xfrm>
              <a:off x="1494918" y="3107290"/>
              <a:ext cx="8664735" cy="2092975"/>
            </a:xfrm>
            <a:prstGeom prst="roundRect">
              <a:avLst/>
            </a:prstGeom>
            <a:solidFill>
              <a:schemeClr val="accent2">
                <a:lumMod val="20000"/>
                <a:lumOff val="80000"/>
              </a:schemeClr>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A7B9C2BD-71D7-4DBC-88C8-354E7FA53356}"/>
                </a:ext>
              </a:extLst>
            </p:cNvPr>
            <p:cNvSpPr/>
            <p:nvPr/>
          </p:nvSpPr>
          <p:spPr>
            <a:xfrm>
              <a:off x="3170100" y="3261224"/>
              <a:ext cx="6799067" cy="1785104"/>
            </a:xfrm>
            <a:prstGeom prst="rect">
              <a:avLst/>
            </a:prstGeom>
          </p:spPr>
          <p:txBody>
            <a:bodyPr wrap="square">
              <a:sp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CA" b="1" i="0" u="none" strike="noStrike" kern="1200" cap="none" spc="0" normalizeH="0" baseline="0" noProof="0">
                  <a:ln>
                    <a:noFill/>
                  </a:ln>
                  <a:solidFill>
                    <a:prstClr val="black"/>
                  </a:solidFill>
                  <a:effectLst/>
                  <a:uLnTx/>
                  <a:uFillTx/>
                  <a:latin typeface="Arial" charset="0"/>
                  <a:ea typeface="Arial" charset="0"/>
                  <a:cs typeface="Arial" charset="0"/>
                </a:rPr>
                <a:t>Examples of Serious ADRs</a:t>
              </a:r>
              <a:endParaRPr kumimoji="0" lang="en-CA" b="0" i="0" u="none" strike="sngStrike" kern="1200" cap="none" spc="0" normalizeH="0" baseline="0" noProof="0">
                <a:ln>
                  <a:noFill/>
                </a:ln>
                <a:solidFill>
                  <a:srgbClr val="FF0000"/>
                </a:solidFill>
                <a:effectLst/>
                <a:uLnTx/>
                <a:uFillTx/>
                <a:latin typeface="Arial" charset="0"/>
                <a:ea typeface="Arial" charset="0"/>
                <a:cs typeface="Arial" charset="0"/>
              </a:endParaRPr>
            </a:p>
            <a:p>
              <a:pPr marL="428625" marR="0" lvl="1" indent="-342900"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n-CA" b="0" i="0" u="none" strike="noStrike" kern="1200" cap="none" spc="0" normalizeH="0" baseline="0" noProof="0">
                  <a:ln>
                    <a:noFill/>
                  </a:ln>
                  <a:solidFill>
                    <a:prstClr val="black"/>
                  </a:solidFill>
                  <a:effectLst/>
                  <a:uLnTx/>
                  <a:uFillTx/>
                  <a:latin typeface="Arial" charset="0"/>
                  <a:ea typeface="Arial" charset="0"/>
                  <a:cs typeface="Arial" charset="0"/>
                </a:rPr>
                <a:t>Kidney damage from a diuretic (water pill) that requires dialysis</a:t>
              </a:r>
            </a:p>
            <a:p>
              <a:pPr marL="428625" marR="0" lvl="1" indent="-342900"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n-CA" b="0" i="0" u="none" strike="noStrike" kern="1200" cap="none" spc="0" normalizeH="0" baseline="0" noProof="0">
                  <a:ln>
                    <a:noFill/>
                  </a:ln>
                  <a:solidFill>
                    <a:prstClr val="black"/>
                  </a:solidFill>
                  <a:effectLst/>
                  <a:uLnTx/>
                  <a:uFillTx/>
                  <a:latin typeface="Arial" charset="0"/>
                  <a:ea typeface="Arial" charset="0"/>
                  <a:cs typeface="Arial" charset="0"/>
                </a:rPr>
                <a:t>Lung damage from a chemotherapy drug that requires long-term oxygen therapy</a:t>
              </a:r>
            </a:p>
            <a:p>
              <a:pPr marL="428625" marR="0" lvl="1" indent="-342900"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n-CA" b="0" i="0" u="none" strike="noStrike" kern="1200" cap="none" spc="0" normalizeH="0" baseline="0" noProof="0">
                  <a:ln>
                    <a:noFill/>
                  </a:ln>
                  <a:solidFill>
                    <a:prstClr val="black"/>
                  </a:solidFill>
                  <a:effectLst/>
                  <a:uLnTx/>
                  <a:uFillTx/>
                  <a:latin typeface="Arial" charset="0"/>
                  <a:ea typeface="Arial" charset="0"/>
                  <a:cs typeface="Arial" charset="0"/>
                </a:rPr>
                <a:t>Allergic reaction to an antibiotic that is life-threatening</a:t>
              </a:r>
              <a:endParaRPr kumimoji="0" lang="en-CA" b="0" i="0" u="none" strike="sngStrike" kern="1200" cap="none" spc="0" normalizeH="0" baseline="0" noProof="0">
                <a:ln>
                  <a:noFill/>
                </a:ln>
                <a:solidFill>
                  <a:prstClr val="black"/>
                </a:solidFill>
                <a:effectLst/>
                <a:uLnTx/>
                <a:uFillTx/>
                <a:latin typeface="Arial" charset="0"/>
                <a:ea typeface="Arial" charset="0"/>
                <a:cs typeface="Arial" charset="0"/>
              </a:endParaRPr>
            </a:p>
          </p:txBody>
        </p:sp>
      </p:grpSp>
      <p:pic>
        <p:nvPicPr>
          <p:cNvPr id="10" name="Picture 9" descr="A close up of a sign&#10;&#10;Description generated with very high confidence">
            <a:extLst>
              <a:ext uri="{FF2B5EF4-FFF2-40B4-BE49-F238E27FC236}">
                <a16:creationId xmlns:a16="http://schemas.microsoft.com/office/drawing/2014/main" id="{E4454FF8-65A7-4564-975A-A1F6B19D9A1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8661" y="3897146"/>
            <a:ext cx="1652094" cy="1575565"/>
          </a:xfrm>
          <a:prstGeom prst="rect">
            <a:avLst/>
          </a:prstGeom>
        </p:spPr>
      </p:pic>
      <p:sp>
        <p:nvSpPr>
          <p:cNvPr id="9" name="Rectangle 8">
            <a:extLst>
              <a:ext uri="{FF2B5EF4-FFF2-40B4-BE49-F238E27FC236}">
                <a16:creationId xmlns:a16="http://schemas.microsoft.com/office/drawing/2014/main" id="{1D198FB4-22C5-4DCD-8952-21EB0B3915A9}"/>
              </a:ext>
            </a:extLst>
          </p:cNvPr>
          <p:cNvSpPr/>
          <p:nvPr/>
        </p:nvSpPr>
        <p:spPr>
          <a:xfrm>
            <a:off x="838200" y="6031210"/>
            <a:ext cx="10515600" cy="461665"/>
          </a:xfrm>
          <a:prstGeom prst="rect">
            <a:avLst/>
          </a:prstGeom>
        </p:spPr>
        <p:txBody>
          <a:bodyPr wrap="square">
            <a:spAutoFit/>
          </a:bodyPr>
          <a:lstStyle/>
          <a:p>
            <a:pPr defTabSz="457200" eaLnBrk="0" fontAlgn="base" hangingPunct="0">
              <a:spcBef>
                <a:spcPct val="0"/>
              </a:spcBef>
              <a:spcAft>
                <a:spcPct val="0"/>
              </a:spcAft>
              <a:defRPr/>
            </a:pPr>
            <a:r>
              <a:rPr kumimoji="0" lang="en-CA" sz="1200" b="0" i="0" u="none" strike="noStrike" kern="1200" cap="none" spc="0" normalizeH="0" baseline="30000" noProof="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1</a:t>
            </a:r>
            <a:r>
              <a:rPr kumimoji="0" lang="en-CA"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 </a:t>
            </a:r>
            <a:r>
              <a:rPr lang="en-CA" sz="1200">
                <a:solidFill>
                  <a:prstClr val="black"/>
                </a:solidFill>
                <a:latin typeface="Arial" panose="020B0604020202020204" pitchFamily="34" charset="0"/>
                <a:ea typeface="ＭＳ Ｐゴシック" panose="020B0600070205080204" pitchFamily="34" charset="-128"/>
                <a:cs typeface="Arial" panose="020B0604020202020204" pitchFamily="34" charset="0"/>
                <a:hlinkClick r:id="rId4"/>
              </a:rPr>
              <a:t>https://www.canada.ca/en/health-canada/services/drugs-health-products/medeffect-canada/adverse-reaction-reporting/mandatory-hospital-reporting/drugs-devices/guidance.html</a:t>
            </a:r>
            <a:r>
              <a:rPr lang="en-CA" sz="1200">
                <a:solidFill>
                  <a:prstClr val="black"/>
                </a:solidFill>
                <a:latin typeface="Arial" panose="020B0604020202020204" pitchFamily="34" charset="0"/>
                <a:ea typeface="ＭＳ Ｐゴシック" panose="020B0600070205080204" pitchFamily="34" charset="-128"/>
                <a:cs typeface="Arial" panose="020B0604020202020204" pitchFamily="34" charset="0"/>
              </a:rPr>
              <a:t> </a:t>
            </a:r>
            <a:endParaRPr lang="en-CA" sz="1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45107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5F348-844E-430B-95CA-ACB69D90BC78}"/>
              </a:ext>
            </a:extLst>
          </p:cNvPr>
          <p:cNvSpPr>
            <a:spLocks noGrp="1"/>
          </p:cNvSpPr>
          <p:nvPr>
            <p:ph type="title"/>
          </p:nvPr>
        </p:nvSpPr>
        <p:spPr/>
        <p:txBody>
          <a:bodyPr anchor="t"/>
          <a:lstStyle/>
          <a:p>
            <a:r>
              <a:rPr lang="en-CA"/>
              <a:t>New Form for Mandatory Reporting of Serious ADRs  </a:t>
            </a:r>
          </a:p>
        </p:txBody>
      </p:sp>
      <p:sp>
        <p:nvSpPr>
          <p:cNvPr id="3" name="TextBox 2">
            <a:extLst>
              <a:ext uri="{FF2B5EF4-FFF2-40B4-BE49-F238E27FC236}">
                <a16:creationId xmlns:a16="http://schemas.microsoft.com/office/drawing/2014/main" id="{C9D775DB-61CF-4677-B39D-FE449BDA953C}"/>
              </a:ext>
            </a:extLst>
          </p:cNvPr>
          <p:cNvSpPr txBox="1"/>
          <p:nvPr/>
        </p:nvSpPr>
        <p:spPr>
          <a:xfrm>
            <a:off x="838199" y="5854275"/>
            <a:ext cx="10515601" cy="830997"/>
          </a:xfrm>
          <a:prstGeom prst="rect">
            <a:avLst/>
          </a:prstGeom>
          <a:noFill/>
        </p:spPr>
        <p:txBody>
          <a:bodyPr wrap="square" rtlCol="0">
            <a:spAutoFit/>
          </a:bodyPr>
          <a:lstStyle/>
          <a:p>
            <a:pPr>
              <a:spcBef>
                <a:spcPts val="600"/>
              </a:spcBef>
            </a:pPr>
            <a:r>
              <a:rPr lang="en-CA" sz="1600">
                <a:latin typeface="Arial" panose="020B0604020202020204" pitchFamily="34" charset="0"/>
                <a:cs typeface="Arial" panose="020B0604020202020204" pitchFamily="34" charset="0"/>
              </a:rPr>
              <a:t>The new reporting form for serious ADRs, together with instructions, are available on the Health Canada website: </a:t>
            </a:r>
            <a:r>
              <a:rPr lang="en-CA" sz="1600">
                <a:latin typeface="Arial" panose="020B0604020202020204" pitchFamily="34" charset="0"/>
                <a:cs typeface="Arial" panose="020B0604020202020204" pitchFamily="34" charset="0"/>
                <a:hlinkClick r:id="rId3"/>
              </a:rPr>
              <a:t>https://www.canada.ca/content/dam/hc-sc/documents/services/drugs-health-products/medeffect-canada/adverse-reaction-reporting/mandatory-reporting-hospital-drug-eng.pdf</a:t>
            </a:r>
            <a:endParaRPr lang="en-CA" sz="160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694FDE68-2C2A-4A6B-8C8A-1129D4E6F88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28806" t="9334" r="29344" b="1245"/>
          <a:stretch/>
        </p:blipFill>
        <p:spPr>
          <a:xfrm>
            <a:off x="7728559" y="1027906"/>
            <a:ext cx="3625241" cy="4680000"/>
          </a:xfrm>
          <a:prstGeom prst="rect">
            <a:avLst/>
          </a:prstGeom>
          <a:ln>
            <a:solidFill>
              <a:schemeClr val="bg1">
                <a:lumMod val="75000"/>
              </a:schemeClr>
            </a:solidFill>
          </a:ln>
        </p:spPr>
      </p:pic>
      <p:pic>
        <p:nvPicPr>
          <p:cNvPr id="7" name="Picture 6">
            <a:extLst>
              <a:ext uri="{FF2B5EF4-FFF2-40B4-BE49-F238E27FC236}">
                <a16:creationId xmlns:a16="http://schemas.microsoft.com/office/drawing/2014/main" id="{5DF17C8E-A90A-4E4B-86CE-9E86DC7E8F34}"/>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363763" y="1027906"/>
            <a:ext cx="3597815" cy="4680000"/>
          </a:xfrm>
          <a:prstGeom prst="rect">
            <a:avLst/>
          </a:prstGeom>
          <a:ln>
            <a:solidFill>
              <a:schemeClr val="bg1">
                <a:lumMod val="75000"/>
              </a:schemeClr>
            </a:solidFill>
          </a:ln>
        </p:spPr>
      </p:pic>
      <p:pic>
        <p:nvPicPr>
          <p:cNvPr id="8" name="Picture 7">
            <a:extLst>
              <a:ext uri="{FF2B5EF4-FFF2-40B4-BE49-F238E27FC236}">
                <a16:creationId xmlns:a16="http://schemas.microsoft.com/office/drawing/2014/main" id="{645E195B-5C79-4BA3-B36A-16C0C7BD2C95}"/>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3217834" y="1027906"/>
            <a:ext cx="3610236" cy="4680000"/>
          </a:xfrm>
          <a:prstGeom prst="rect">
            <a:avLst/>
          </a:prstGeom>
          <a:ln>
            <a:solidFill>
              <a:schemeClr val="bg1">
                <a:lumMod val="75000"/>
              </a:schemeClr>
            </a:solidFill>
          </a:ln>
        </p:spPr>
      </p:pic>
      <p:pic>
        <p:nvPicPr>
          <p:cNvPr id="9" name="Picture 8">
            <a:extLst>
              <a:ext uri="{FF2B5EF4-FFF2-40B4-BE49-F238E27FC236}">
                <a16:creationId xmlns:a16="http://schemas.microsoft.com/office/drawing/2014/main" id="{E42C3DB7-32D0-439A-BAC7-FB85F2A895A4}"/>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838198" y="1027906"/>
            <a:ext cx="3625076" cy="4680000"/>
          </a:xfrm>
          <a:prstGeom prst="rect">
            <a:avLst/>
          </a:prstGeom>
          <a:ln w="3175">
            <a:solidFill>
              <a:schemeClr val="bg1">
                <a:lumMod val="75000"/>
              </a:schemeClr>
            </a:solidFill>
          </a:ln>
        </p:spPr>
      </p:pic>
    </p:spTree>
    <p:extLst>
      <p:ext uri="{BB962C8B-B14F-4D97-AF65-F5344CB8AC3E}">
        <p14:creationId xmlns:p14="http://schemas.microsoft.com/office/powerpoint/2010/main" val="28830246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90BFF-4EF1-45B1-93C8-F29DEE2DFF4D}"/>
              </a:ext>
            </a:extLst>
          </p:cNvPr>
          <p:cNvSpPr>
            <a:spLocks noGrp="1"/>
          </p:cNvSpPr>
          <p:nvPr>
            <p:ph type="title"/>
          </p:nvPr>
        </p:nvSpPr>
        <p:spPr/>
        <p:txBody>
          <a:bodyPr anchor="t"/>
          <a:lstStyle/>
          <a:p>
            <a:r>
              <a:rPr lang="en-CA" sz="2800"/>
              <a:t>Medical Device Incident (MDI)</a:t>
            </a:r>
            <a:endParaRPr lang="en-CA"/>
          </a:p>
        </p:txBody>
      </p:sp>
      <p:sp>
        <p:nvSpPr>
          <p:cNvPr id="3" name="Content Placeholder 2">
            <a:extLst>
              <a:ext uri="{FF2B5EF4-FFF2-40B4-BE49-F238E27FC236}">
                <a16:creationId xmlns:a16="http://schemas.microsoft.com/office/drawing/2014/main" id="{EB30A893-6011-45C1-8BAA-170048DC9D62}"/>
              </a:ext>
            </a:extLst>
          </p:cNvPr>
          <p:cNvSpPr>
            <a:spLocks noGrp="1"/>
          </p:cNvSpPr>
          <p:nvPr>
            <p:ph idx="1"/>
          </p:nvPr>
        </p:nvSpPr>
        <p:spPr>
          <a:xfrm>
            <a:off x="838200" y="1082567"/>
            <a:ext cx="10515600" cy="1564100"/>
          </a:xfrm>
        </p:spPr>
        <p:txBody>
          <a:bodyPr/>
          <a:lstStyle/>
          <a:p>
            <a:pPr>
              <a:lnSpc>
                <a:spcPct val="100000"/>
              </a:lnSpc>
              <a:spcBef>
                <a:spcPts val="600"/>
              </a:spcBef>
            </a:pPr>
            <a:r>
              <a:rPr lang="en-CA"/>
              <a:t>An incident related to a failure of a medical device or a deterioration in its effectiveness, or any inadequacy in its labelling or in its directions for use that has led to the death or a serious deterioration in the state of health of a patient, user, or other person, or could do so were it to recur.</a:t>
            </a:r>
            <a:r>
              <a:rPr lang="en-CA" sz="2000" baseline="30000">
                <a:solidFill>
                  <a:schemeClr val="tx1"/>
                </a:solidFill>
              </a:rPr>
              <a:t>1</a:t>
            </a:r>
            <a:endParaRPr lang="en-CA" sz="2000" i="1" baseline="30000">
              <a:solidFill>
                <a:schemeClr val="tx1"/>
              </a:solidFill>
            </a:endParaRPr>
          </a:p>
          <a:p>
            <a:pPr marL="342900" indent="-342900">
              <a:spcBef>
                <a:spcPts val="600"/>
              </a:spcBef>
              <a:buFont typeface="Arial" panose="020B0604020202020204" pitchFamily="34" charset="0"/>
              <a:buChar char="•"/>
            </a:pPr>
            <a:endParaRPr lang="en-CA">
              <a:solidFill>
                <a:schemeClr val="tx1"/>
              </a:solidFill>
            </a:endParaRPr>
          </a:p>
          <a:p>
            <a:pPr>
              <a:spcBef>
                <a:spcPts val="600"/>
              </a:spcBef>
            </a:pPr>
            <a:endParaRPr lang="en-CA"/>
          </a:p>
        </p:txBody>
      </p:sp>
      <p:grpSp>
        <p:nvGrpSpPr>
          <p:cNvPr id="4" name="Group 3">
            <a:extLst>
              <a:ext uri="{FF2B5EF4-FFF2-40B4-BE49-F238E27FC236}">
                <a16:creationId xmlns:a16="http://schemas.microsoft.com/office/drawing/2014/main" id="{D4C13C99-25C1-474A-A64A-CB5301101350}"/>
              </a:ext>
            </a:extLst>
          </p:cNvPr>
          <p:cNvGrpSpPr/>
          <p:nvPr/>
        </p:nvGrpSpPr>
        <p:grpSpPr>
          <a:xfrm>
            <a:off x="838200" y="2553641"/>
            <a:ext cx="10515600" cy="3287408"/>
            <a:chOff x="1013806" y="4174300"/>
            <a:chExt cx="9705789" cy="2093998"/>
          </a:xfrm>
        </p:grpSpPr>
        <p:sp>
          <p:nvSpPr>
            <p:cNvPr id="6" name="Rectangle: Rounded Corners 5">
              <a:extLst>
                <a:ext uri="{FF2B5EF4-FFF2-40B4-BE49-F238E27FC236}">
                  <a16:creationId xmlns:a16="http://schemas.microsoft.com/office/drawing/2014/main" id="{23EF334A-8A92-4D88-AFA8-2031D371C43B}"/>
                </a:ext>
              </a:extLst>
            </p:cNvPr>
            <p:cNvSpPr/>
            <p:nvPr/>
          </p:nvSpPr>
          <p:spPr>
            <a:xfrm>
              <a:off x="1013806" y="4174300"/>
              <a:ext cx="9705789" cy="2093998"/>
            </a:xfrm>
            <a:prstGeom prst="roundRect">
              <a:avLst/>
            </a:prstGeom>
            <a:solidFill>
              <a:schemeClr val="accent2">
                <a:lumMod val="20000"/>
                <a:lumOff val="80000"/>
              </a:schemeClr>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889A37D5-E7FF-4D55-83ED-6965F020D529}"/>
                </a:ext>
              </a:extLst>
            </p:cNvPr>
            <p:cNvSpPr/>
            <p:nvPr/>
          </p:nvSpPr>
          <p:spPr>
            <a:xfrm>
              <a:off x="2791025" y="4307338"/>
              <a:ext cx="7678189" cy="1857537"/>
            </a:xfrm>
            <a:prstGeom prst="rect">
              <a:avLst/>
            </a:prstGeom>
          </p:spPr>
          <p:txBody>
            <a:bodyPr wrap="square">
              <a:sp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CA" b="1" i="0" u="none" strike="noStrike" kern="1200" cap="none" spc="0" normalizeH="0" baseline="0" noProof="0">
                  <a:ln>
                    <a:noFill/>
                  </a:ln>
                  <a:solidFill>
                    <a:prstClr val="black"/>
                  </a:solidFill>
                  <a:effectLst/>
                  <a:uLnTx/>
                  <a:uFillTx/>
                  <a:latin typeface="Arial" charset="0"/>
                  <a:ea typeface="Arial" charset="0"/>
                  <a:cs typeface="Arial" charset="0"/>
                </a:rPr>
                <a:t>Examples of MDIs</a:t>
              </a:r>
              <a:endParaRPr kumimoji="0" lang="en-CA" b="0" i="0" u="none" strike="noStrike" kern="1200" cap="none" spc="0" normalizeH="0" baseline="0" noProof="0">
                <a:ln>
                  <a:noFill/>
                </a:ln>
                <a:solidFill>
                  <a:prstClr val="black"/>
                </a:solidFill>
                <a:effectLst/>
                <a:uLnTx/>
                <a:uFillTx/>
                <a:latin typeface="Arial" charset="0"/>
                <a:ea typeface="Arial" charset="0"/>
                <a:cs typeface="Arial" charset="0"/>
              </a:endParaRPr>
            </a:p>
            <a:p>
              <a:pPr marL="428625" lvl="1" indent="-342900">
                <a:spcBef>
                  <a:spcPts val="600"/>
                </a:spcBef>
                <a:spcAft>
                  <a:spcPts val="600"/>
                </a:spcAft>
                <a:buFont typeface="Wingdings" panose="05000000000000000000" pitchFamily="2" charset="2"/>
                <a:buChar char="§"/>
                <a:defRPr/>
              </a:pPr>
              <a:r>
                <a:rPr lang="en-CA">
                  <a:latin typeface="Arial" charset="0"/>
                  <a:ea typeface="Arial" charset="0"/>
                  <a:cs typeface="Arial" charset="0"/>
                </a:rPr>
                <a:t>An infusion pump stopped due to a malfunction, but failed to give an alarm. The patient received an under-infusion of antibiotics; septic shock occurred and prolonged the patient’s stay in the hospital’s intensive care unit. </a:t>
              </a:r>
            </a:p>
            <a:p>
              <a:pPr marL="428625" lvl="1" indent="-342900">
                <a:spcBef>
                  <a:spcPts val="600"/>
                </a:spcBef>
                <a:spcAft>
                  <a:spcPts val="300"/>
                </a:spcAft>
                <a:buFont typeface="Wingdings" panose="05000000000000000000" pitchFamily="2" charset="2"/>
                <a:buChar char="§"/>
                <a:defRPr/>
              </a:pPr>
              <a:r>
                <a:rPr lang="en-CA">
                  <a:latin typeface="Arial" charset="0"/>
                  <a:ea typeface="Arial" charset="0"/>
                  <a:cs typeface="Arial" charset="0"/>
                </a:rPr>
                <a:t>An external defibrillator failed to deliver the programmed level of energy to a patient due to a malfunction. The patient was not revived.   </a:t>
              </a:r>
            </a:p>
            <a:p>
              <a:pPr>
                <a:spcBef>
                  <a:spcPts val="600"/>
                </a:spcBef>
                <a:spcAft>
                  <a:spcPts val="600"/>
                </a:spcAft>
                <a:defRPr/>
              </a:pPr>
              <a:r>
                <a:rPr lang="en-CA" sz="1600">
                  <a:latin typeface="Arial" charset="0"/>
                  <a:ea typeface="Arial" charset="0"/>
                  <a:cs typeface="Arial" charset="0"/>
                </a:rPr>
                <a:t>       </a:t>
              </a:r>
              <a:r>
                <a:rPr lang="en-CA" sz="1600" u="sng">
                  <a:latin typeface="Arial" charset="0"/>
                  <a:ea typeface="Arial" charset="0"/>
                  <a:cs typeface="Arial" charset="0"/>
                </a:rPr>
                <a:t>Note:</a:t>
              </a:r>
              <a:r>
                <a:rPr lang="en-CA" sz="1600">
                  <a:latin typeface="Arial" charset="0"/>
                  <a:ea typeface="Arial" charset="0"/>
                  <a:cs typeface="Arial" charset="0"/>
                </a:rPr>
                <a:t> If the patient was revived, this would be considered a potential to cause serious </a:t>
              </a:r>
              <a:br>
                <a:rPr lang="en-CA" sz="1600">
                  <a:latin typeface="Arial" charset="0"/>
                  <a:ea typeface="Arial" charset="0"/>
                  <a:cs typeface="Arial" charset="0"/>
                </a:rPr>
              </a:br>
              <a:r>
                <a:rPr lang="en-CA" sz="1600">
                  <a:latin typeface="Arial" charset="0"/>
                  <a:ea typeface="Arial" charset="0"/>
                  <a:cs typeface="Arial" charset="0"/>
                </a:rPr>
                <a:t>       harm (if it had not been for the timely intervention by a health care provider) and </a:t>
              </a:r>
              <a:br>
                <a:rPr lang="en-CA" sz="1600">
                  <a:latin typeface="Arial" charset="0"/>
                  <a:ea typeface="Arial" charset="0"/>
                  <a:cs typeface="Arial" charset="0"/>
                </a:rPr>
              </a:br>
              <a:r>
                <a:rPr lang="en-CA" sz="1600">
                  <a:latin typeface="Arial" charset="0"/>
                  <a:ea typeface="Arial" charset="0"/>
                  <a:cs typeface="Arial" charset="0"/>
                </a:rPr>
                <a:t>       would also be reportable.</a:t>
              </a:r>
            </a:p>
          </p:txBody>
        </p:sp>
      </p:grpSp>
      <p:pic>
        <p:nvPicPr>
          <p:cNvPr id="11" name="Picture 10" descr="A close up of a sign&#10;&#10;Description generated with very high confidence">
            <a:extLst>
              <a:ext uri="{FF2B5EF4-FFF2-40B4-BE49-F238E27FC236}">
                <a16:creationId xmlns:a16="http://schemas.microsoft.com/office/drawing/2014/main" id="{34DB904A-94CF-46FA-BA38-47C1FF0A89F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11609" y="3409563"/>
            <a:ext cx="1652094" cy="1575565"/>
          </a:xfrm>
          <a:prstGeom prst="rect">
            <a:avLst/>
          </a:prstGeom>
        </p:spPr>
      </p:pic>
      <p:sp>
        <p:nvSpPr>
          <p:cNvPr id="9" name="Rectangle 8">
            <a:extLst>
              <a:ext uri="{FF2B5EF4-FFF2-40B4-BE49-F238E27FC236}">
                <a16:creationId xmlns:a16="http://schemas.microsoft.com/office/drawing/2014/main" id="{CFB4AD3A-7D9A-4C8C-8B38-F8EE143887BA}"/>
              </a:ext>
            </a:extLst>
          </p:cNvPr>
          <p:cNvSpPr/>
          <p:nvPr/>
        </p:nvSpPr>
        <p:spPr>
          <a:xfrm>
            <a:off x="838200" y="6026447"/>
            <a:ext cx="10515600" cy="461665"/>
          </a:xfrm>
          <a:prstGeom prst="rect">
            <a:avLst/>
          </a:prstGeom>
        </p:spPr>
        <p:txBody>
          <a:bodyPr wrap="square">
            <a:spAutoFit/>
          </a:bodyPr>
          <a:lstStyle/>
          <a:p>
            <a:pPr defTabSz="457200" eaLnBrk="0" fontAlgn="base" hangingPunct="0">
              <a:spcBef>
                <a:spcPct val="0"/>
              </a:spcBef>
              <a:spcAft>
                <a:spcPct val="0"/>
              </a:spcAft>
              <a:defRPr/>
            </a:pPr>
            <a:r>
              <a:rPr kumimoji="0" lang="en-CA" sz="1200" b="0" i="0" u="none" strike="noStrike" kern="1200" cap="none" spc="0" normalizeH="0" baseline="30000" noProof="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1</a:t>
            </a:r>
            <a:r>
              <a:rPr kumimoji="0" lang="en-CA"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 </a:t>
            </a:r>
            <a:r>
              <a:rPr lang="en-CA" sz="1200">
                <a:solidFill>
                  <a:prstClr val="black"/>
                </a:solidFill>
                <a:latin typeface="Arial" panose="020B0604020202020204" pitchFamily="34" charset="0"/>
                <a:ea typeface="ＭＳ Ｐゴシック" panose="020B0600070205080204" pitchFamily="34" charset="-128"/>
                <a:cs typeface="Arial" panose="020B0604020202020204" pitchFamily="34" charset="0"/>
                <a:hlinkClick r:id="rId4"/>
              </a:rPr>
              <a:t>https://www.canada.ca/en/health-canada/services/drugs-health-products/medeffect-canada/adverse-reaction-reporting/mandatory-hospital-reporting/drugs-devices/guidance.html</a:t>
            </a:r>
            <a:r>
              <a:rPr lang="en-CA" sz="1200">
                <a:solidFill>
                  <a:prstClr val="black"/>
                </a:solidFill>
                <a:latin typeface="Arial" panose="020B0604020202020204" pitchFamily="34" charset="0"/>
                <a:ea typeface="ＭＳ Ｐゴシック" panose="020B0600070205080204" pitchFamily="34" charset="-128"/>
                <a:cs typeface="Arial" panose="020B0604020202020204" pitchFamily="34" charset="0"/>
              </a:rPr>
              <a:t> </a:t>
            </a:r>
            <a:endParaRPr lang="en-CA" sz="1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08526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6E719-0EB9-4DFB-9458-F32F81CC90E4}"/>
              </a:ext>
            </a:extLst>
          </p:cNvPr>
          <p:cNvSpPr>
            <a:spLocks noGrp="1"/>
          </p:cNvSpPr>
          <p:nvPr>
            <p:ph type="title"/>
          </p:nvPr>
        </p:nvSpPr>
        <p:spPr/>
        <p:txBody>
          <a:bodyPr anchor="t"/>
          <a:lstStyle/>
          <a:p>
            <a:r>
              <a:rPr lang="en-CA"/>
              <a:t>New Form for Mandatory Reporting of MDIs</a:t>
            </a:r>
            <a:endParaRPr lang="en-CA">
              <a:latin typeface="Arial"/>
              <a:cs typeface="Arial"/>
            </a:endParaRPr>
          </a:p>
        </p:txBody>
      </p:sp>
      <p:sp>
        <p:nvSpPr>
          <p:cNvPr id="8" name="TextBox 7">
            <a:extLst>
              <a:ext uri="{FF2B5EF4-FFF2-40B4-BE49-F238E27FC236}">
                <a16:creationId xmlns:a16="http://schemas.microsoft.com/office/drawing/2014/main" id="{9C597ABB-001F-4128-9AFB-4107D19D9163}"/>
              </a:ext>
            </a:extLst>
          </p:cNvPr>
          <p:cNvSpPr txBox="1"/>
          <p:nvPr/>
        </p:nvSpPr>
        <p:spPr>
          <a:xfrm>
            <a:off x="8812404" y="1027906"/>
            <a:ext cx="2541396" cy="4170372"/>
          </a:xfrm>
          <a:prstGeom prst="rect">
            <a:avLst/>
          </a:prstGeom>
          <a:noFill/>
        </p:spPr>
        <p:txBody>
          <a:bodyPr wrap="square" rtlCol="0">
            <a:spAutoFit/>
          </a:bodyPr>
          <a:lstStyle/>
          <a:p>
            <a:pPr>
              <a:spcBef>
                <a:spcPts val="600"/>
              </a:spcBef>
              <a:spcAft>
                <a:spcPts val="600"/>
              </a:spcAft>
            </a:pPr>
            <a:r>
              <a:rPr lang="en-CA" sz="1600">
                <a:latin typeface="Arial" panose="020B0604020202020204" pitchFamily="34" charset="0"/>
                <a:cs typeface="Arial" panose="020B0604020202020204" pitchFamily="34" charset="0"/>
              </a:rPr>
              <a:t>The reporting form for MDPs was created for multiple reporting uses: </a:t>
            </a:r>
          </a:p>
          <a:p>
            <a:pPr marL="180975" indent="-180975">
              <a:spcAft>
                <a:spcPts val="600"/>
              </a:spcAft>
              <a:buFont typeface="Arial" panose="020B0604020202020204" pitchFamily="34" charset="0"/>
              <a:buChar char="•"/>
            </a:pPr>
            <a:r>
              <a:rPr lang="en-CA" sz="1600">
                <a:latin typeface="Arial" panose="020B0604020202020204" pitchFamily="34" charset="0"/>
                <a:cs typeface="Arial" panose="020B0604020202020204" pitchFamily="34" charset="0"/>
              </a:rPr>
              <a:t>Mandatory reporting for </a:t>
            </a:r>
          </a:p>
          <a:p>
            <a:pPr marL="452438" lvl="1" indent="-180975">
              <a:spcAft>
                <a:spcPts val="600"/>
              </a:spcAft>
              <a:buSzPct val="75000"/>
              <a:buFont typeface="Courier New" panose="02070309020205020404" pitchFamily="49" charset="0"/>
              <a:buChar char="o"/>
            </a:pPr>
            <a:r>
              <a:rPr lang="en-CA" sz="1600">
                <a:latin typeface="Arial" panose="020B0604020202020204" pitchFamily="34" charset="0"/>
                <a:cs typeface="Arial" panose="020B0604020202020204" pitchFamily="34" charset="0"/>
              </a:rPr>
              <a:t>hospitals, </a:t>
            </a:r>
          </a:p>
          <a:p>
            <a:pPr marL="452438" lvl="1" indent="-180975">
              <a:spcAft>
                <a:spcPts val="600"/>
              </a:spcAft>
              <a:buSzPct val="75000"/>
              <a:buFont typeface="Courier New" panose="02070309020205020404" pitchFamily="49" charset="0"/>
              <a:buChar char="o"/>
            </a:pPr>
            <a:r>
              <a:rPr lang="en-CA" sz="1600">
                <a:latin typeface="Arial" panose="020B0604020202020204" pitchFamily="34" charset="0"/>
                <a:cs typeface="Arial" panose="020B0604020202020204" pitchFamily="34" charset="0"/>
                <a:hlinkClick r:id="rId3"/>
              </a:rPr>
              <a:t>Special Access Program </a:t>
            </a:r>
            <a:r>
              <a:rPr lang="en-CA" sz="1600">
                <a:latin typeface="Arial" panose="020B0604020202020204" pitchFamily="34" charset="0"/>
                <a:cs typeface="Arial" panose="020B0604020202020204" pitchFamily="34" charset="0"/>
              </a:rPr>
              <a:t>(SAP), </a:t>
            </a:r>
          </a:p>
          <a:p>
            <a:pPr marL="452438" lvl="1" indent="-180975">
              <a:spcAft>
                <a:spcPts val="600"/>
              </a:spcAft>
              <a:buSzPct val="75000"/>
              <a:buFont typeface="Courier New" panose="02070309020205020404" pitchFamily="49" charset="0"/>
              <a:buChar char="o"/>
            </a:pPr>
            <a:r>
              <a:rPr lang="en-CA" sz="1600">
                <a:latin typeface="Arial" panose="020B0604020202020204" pitchFamily="34" charset="0"/>
                <a:cs typeface="Arial" panose="020B0604020202020204" pitchFamily="34" charset="0"/>
                <a:hlinkClick r:id="rId4"/>
              </a:rPr>
              <a:t>Investigational Testing Authorization </a:t>
            </a:r>
            <a:r>
              <a:rPr lang="en-CA" sz="1600">
                <a:latin typeface="Arial" panose="020B0604020202020204" pitchFamily="34" charset="0"/>
                <a:cs typeface="Arial" panose="020B0604020202020204" pitchFamily="34" charset="0"/>
              </a:rPr>
              <a:t>(ITA)</a:t>
            </a:r>
          </a:p>
          <a:p>
            <a:pPr marL="180975" indent="-180975">
              <a:spcAft>
                <a:spcPts val="1800"/>
              </a:spcAft>
              <a:buFont typeface="Arial" panose="020B0604020202020204" pitchFamily="34" charset="0"/>
              <a:buChar char="•"/>
            </a:pPr>
            <a:r>
              <a:rPr lang="en-CA" sz="1600">
                <a:latin typeface="Arial" panose="020B0604020202020204" pitchFamily="34" charset="0"/>
                <a:cs typeface="Arial" panose="020B0604020202020204" pitchFamily="34" charset="0"/>
              </a:rPr>
              <a:t>Voluntary reporting to </a:t>
            </a:r>
            <a:r>
              <a:rPr lang="en-CA" sz="1600">
                <a:latin typeface="Arial" panose="020B0604020202020204" pitchFamily="34" charset="0"/>
                <a:cs typeface="Arial" panose="020B0604020202020204" pitchFamily="34" charset="0"/>
                <a:hlinkClick r:id="rId5"/>
              </a:rPr>
              <a:t>Canadian Medical Devices Sentinel Network </a:t>
            </a:r>
            <a:r>
              <a:rPr lang="en-CA" sz="1600">
                <a:latin typeface="Arial" panose="020B0604020202020204" pitchFamily="34" charset="0"/>
                <a:cs typeface="Arial" panose="020B0604020202020204" pitchFamily="34" charset="0"/>
              </a:rPr>
              <a:t>(</a:t>
            </a:r>
            <a:r>
              <a:rPr lang="en-CA" sz="1600" err="1">
                <a:latin typeface="Arial" panose="020B0604020202020204" pitchFamily="34" charset="0"/>
                <a:cs typeface="Arial" panose="020B0604020202020204" pitchFamily="34" charset="0"/>
              </a:rPr>
              <a:t>CMDSNet</a:t>
            </a:r>
            <a:r>
              <a:rPr lang="en-CA" sz="1600">
                <a:latin typeface="Arial" panose="020B0604020202020204" pitchFamily="34" charset="0"/>
                <a:cs typeface="Arial" panose="020B0604020202020204" pitchFamily="34" charset="0"/>
              </a:rPr>
              <a:t>) by</a:t>
            </a:r>
            <a:br>
              <a:rPr lang="en-CA" sz="1600">
                <a:latin typeface="Arial" panose="020B0604020202020204" pitchFamily="34" charset="0"/>
                <a:cs typeface="Arial" panose="020B0604020202020204" pitchFamily="34" charset="0"/>
              </a:rPr>
            </a:br>
            <a:r>
              <a:rPr lang="en-CA" sz="1600">
                <a:latin typeface="Arial" panose="020B0604020202020204" pitchFamily="34" charset="0"/>
                <a:cs typeface="Arial" panose="020B0604020202020204" pitchFamily="34" charset="0"/>
              </a:rPr>
              <a:t>participating institutions </a:t>
            </a:r>
          </a:p>
        </p:txBody>
      </p:sp>
      <p:sp>
        <p:nvSpPr>
          <p:cNvPr id="6" name="TextBox 5">
            <a:extLst>
              <a:ext uri="{FF2B5EF4-FFF2-40B4-BE49-F238E27FC236}">
                <a16:creationId xmlns:a16="http://schemas.microsoft.com/office/drawing/2014/main" id="{8DABE8FF-24D0-4202-92CA-AC0E355CF2A1}"/>
              </a:ext>
            </a:extLst>
          </p:cNvPr>
          <p:cNvSpPr txBox="1"/>
          <p:nvPr/>
        </p:nvSpPr>
        <p:spPr>
          <a:xfrm>
            <a:off x="838199" y="5891853"/>
            <a:ext cx="10515601" cy="830997"/>
          </a:xfrm>
          <a:prstGeom prst="rect">
            <a:avLst/>
          </a:prstGeom>
          <a:noFill/>
        </p:spPr>
        <p:txBody>
          <a:bodyPr wrap="square" rtlCol="0">
            <a:spAutoFit/>
          </a:bodyPr>
          <a:lstStyle/>
          <a:p>
            <a:r>
              <a:rPr lang="en-CA" sz="1600">
                <a:latin typeface="Arial" panose="020B0604020202020204" pitchFamily="34" charset="0"/>
                <a:cs typeface="Arial" panose="020B0604020202020204" pitchFamily="34" charset="0"/>
              </a:rPr>
              <a:t>The new reporting form for MDPs, together with instructions, are available on the Health Canada website: </a:t>
            </a:r>
            <a:r>
              <a:rPr lang="en-CA" sz="1600">
                <a:latin typeface="Arial" panose="020B0604020202020204" pitchFamily="34" charset="0"/>
                <a:cs typeface="Arial" panose="020B0604020202020204" pitchFamily="34" charset="0"/>
                <a:hlinkClick r:id="rId6"/>
              </a:rPr>
              <a:t>https://www.canada.ca/content/dam/hc-sc/documents/services/drugs-health-products/medeffect-canada/adverse-reaction-reporting/mandatory-reporting-hospital-device-eng.pdf</a:t>
            </a:r>
            <a:endParaRPr lang="en-CA" sz="160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9AD8CA8F-3E3D-4BF8-9B63-3DEB99770726}"/>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l="28629" t="8951" r="29549" b="1970"/>
          <a:stretch/>
        </p:blipFill>
        <p:spPr>
          <a:xfrm>
            <a:off x="5031196" y="1027906"/>
            <a:ext cx="3636816" cy="4680000"/>
          </a:xfrm>
          <a:prstGeom prst="rect">
            <a:avLst/>
          </a:prstGeom>
          <a:ln>
            <a:solidFill>
              <a:schemeClr val="bg1">
                <a:lumMod val="75000"/>
              </a:schemeClr>
            </a:solidFill>
          </a:ln>
        </p:spPr>
      </p:pic>
      <p:pic>
        <p:nvPicPr>
          <p:cNvPr id="7" name="Picture 6">
            <a:extLst>
              <a:ext uri="{FF2B5EF4-FFF2-40B4-BE49-F238E27FC236}">
                <a16:creationId xmlns:a16="http://schemas.microsoft.com/office/drawing/2014/main" id="{DAD5E1BB-5555-4905-876C-AB1183D49546}"/>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3496765" y="1027906"/>
            <a:ext cx="3618913" cy="4680000"/>
          </a:xfrm>
          <a:prstGeom prst="rect">
            <a:avLst/>
          </a:prstGeom>
          <a:ln>
            <a:solidFill>
              <a:schemeClr val="bg1">
                <a:lumMod val="75000"/>
              </a:schemeClr>
            </a:solidFill>
          </a:ln>
        </p:spPr>
      </p:pic>
      <p:pic>
        <p:nvPicPr>
          <p:cNvPr id="9" name="Picture 8">
            <a:extLst>
              <a:ext uri="{FF2B5EF4-FFF2-40B4-BE49-F238E27FC236}">
                <a16:creationId xmlns:a16="http://schemas.microsoft.com/office/drawing/2014/main" id="{346FE4A0-B38C-4EA3-9A75-84E8215959C8}"/>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2206611" y="1027906"/>
            <a:ext cx="3628907" cy="4680000"/>
          </a:xfrm>
          <a:prstGeom prst="rect">
            <a:avLst/>
          </a:prstGeom>
          <a:ln>
            <a:solidFill>
              <a:schemeClr val="bg1">
                <a:lumMod val="75000"/>
              </a:schemeClr>
            </a:solidFill>
          </a:ln>
        </p:spPr>
      </p:pic>
      <p:pic>
        <p:nvPicPr>
          <p:cNvPr id="10" name="Picture 9">
            <a:extLst>
              <a:ext uri="{FF2B5EF4-FFF2-40B4-BE49-F238E27FC236}">
                <a16:creationId xmlns:a16="http://schemas.microsoft.com/office/drawing/2014/main" id="{FE4C780B-938E-4F9F-958D-55F918263F5F}"/>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833025" y="1027906"/>
            <a:ext cx="3659599" cy="4680000"/>
          </a:xfrm>
          <a:prstGeom prst="rect">
            <a:avLst/>
          </a:prstGeom>
          <a:ln>
            <a:solidFill>
              <a:schemeClr val="bg1">
                <a:lumMod val="75000"/>
              </a:schemeClr>
            </a:solidFill>
          </a:ln>
        </p:spPr>
      </p:pic>
    </p:spTree>
    <p:extLst>
      <p:ext uri="{BB962C8B-B14F-4D97-AF65-F5344CB8AC3E}">
        <p14:creationId xmlns:p14="http://schemas.microsoft.com/office/powerpoint/2010/main" val="35466502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DFBB9F-A1E5-43D0-895C-BADFE6F28C5D}"/>
              </a:ext>
            </a:extLst>
          </p:cNvPr>
          <p:cNvSpPr>
            <a:spLocks noGrp="1"/>
          </p:cNvSpPr>
          <p:nvPr>
            <p:ph idx="1"/>
          </p:nvPr>
        </p:nvSpPr>
        <p:spPr/>
        <p:txBody>
          <a:bodyPr/>
          <a:lstStyle/>
          <a:p>
            <a:endParaRPr lang="en-CA" sz="3200">
              <a:solidFill>
                <a:prstClr val="black"/>
              </a:solidFill>
              <a:latin typeface="Arial" panose="020B0604020202020204" pitchFamily="34" charset="0"/>
              <a:cs typeface="+mn-cs"/>
            </a:endParaRPr>
          </a:p>
          <a:p>
            <a:endParaRPr lang="en-CA" sz="3200">
              <a:solidFill>
                <a:prstClr val="black"/>
              </a:solidFill>
              <a:latin typeface="Arial" panose="020B0604020202020204" pitchFamily="34" charset="0"/>
              <a:cs typeface="+mn-cs"/>
            </a:endParaRPr>
          </a:p>
          <a:p>
            <a:pPr marL="0" indent="0" algn="ctr">
              <a:buNone/>
            </a:pPr>
            <a:r>
              <a:rPr lang="en-CA" sz="3200" b="1">
                <a:solidFill>
                  <a:srgbClr val="1B416F"/>
                </a:solidFill>
              </a:rPr>
              <a:t>Case Examples</a:t>
            </a:r>
          </a:p>
        </p:txBody>
      </p:sp>
      <p:sp>
        <p:nvSpPr>
          <p:cNvPr id="4" name="Slide Number Placeholder 3">
            <a:extLst>
              <a:ext uri="{FF2B5EF4-FFF2-40B4-BE49-F238E27FC236}">
                <a16:creationId xmlns:a16="http://schemas.microsoft.com/office/drawing/2014/main" id="{DF2BFA3B-8A08-4F68-A6C3-55E0B813E49D}"/>
              </a:ext>
            </a:extLst>
          </p:cNvPr>
          <p:cNvSpPr>
            <a:spLocks noGrp="1"/>
          </p:cNvSpPr>
          <p:nvPr>
            <p:ph type="sldNum" sz="quarter" idx="12"/>
          </p:nvPr>
        </p:nvSpPr>
        <p:spPr>
          <a:xfrm>
            <a:off x="11229806" y="6400800"/>
            <a:ext cx="757767"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l" defTabSz="457200" rtl="0" eaLnBrk="1" fontAlgn="base" hangingPunct="1">
              <a:spcBef>
                <a:spcPct val="0"/>
              </a:spcBef>
              <a:spcAft>
                <a:spcPct val="0"/>
              </a:spcAft>
              <a:defRPr sz="1100" kern="1200">
                <a:solidFill>
                  <a:schemeClr val="bg1"/>
                </a:solidFill>
                <a:latin typeface="Arial" panose="020B060402020202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fld id="{CACD7C3C-9F41-4EB4-9FCC-8B846A13ECB4}" type="slidenum">
              <a:rPr lang="en-US" altLang="en-US" smtClean="0"/>
              <a:pPr marL="0" marR="0" lvl="0" indent="0" algn="l" defTabSz="457200" rtl="0" eaLnBrk="1" fontAlgn="base" latinLnBrk="0" hangingPunct="1">
                <a:lnSpc>
                  <a:spcPct val="100000"/>
                </a:lnSpc>
                <a:spcBef>
                  <a:spcPct val="0"/>
                </a:spcBef>
                <a:spcAft>
                  <a:spcPct val="0"/>
                </a:spcAft>
                <a:buClrTx/>
                <a:buSzTx/>
                <a:buFontTx/>
                <a:buNone/>
                <a:tabLst/>
                <a:defRPr/>
              </a:pPr>
              <a:t>16</a:t>
            </a:fld>
            <a:endParaRPr kumimoji="0" lang="en-US" altLang="en-US" sz="1100" b="0" i="0" u="none" strike="noStrike" kern="1200" cap="none" spc="0" normalizeH="0" baseline="0" noProof="0">
              <a:ln>
                <a:noFill/>
              </a:ln>
              <a:solidFill>
                <a:prstClr val="white"/>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4044246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a:extLst>
              <a:ext uri="{FF2B5EF4-FFF2-40B4-BE49-F238E27FC236}">
                <a16:creationId xmlns:a16="http://schemas.microsoft.com/office/drawing/2014/main" id="{35A81974-0595-4537-BEA1-5A640FB4C29B}"/>
              </a:ext>
            </a:extLst>
          </p:cNvPr>
          <p:cNvSpPr>
            <a:spLocks noGrp="1"/>
          </p:cNvSpPr>
          <p:nvPr>
            <p:ph type="title"/>
          </p:nvPr>
        </p:nvSpPr>
        <p:spPr/>
        <p:txBody>
          <a:bodyPr anchor="t">
            <a:normAutofit/>
          </a:bodyPr>
          <a:lstStyle/>
          <a:p>
            <a:r>
              <a:rPr lang="en-CA" altLang="en-US" dirty="0"/>
              <a:t>Case </a:t>
            </a:r>
            <a:r>
              <a:rPr lang="en-CA" altLang="en-US" dirty="0" smtClean="0"/>
              <a:t>Example 1: </a:t>
            </a:r>
            <a:r>
              <a:rPr lang="en-CA" altLang="en-US" dirty="0"/>
              <a:t>Is the Hospital Required to Report? </a:t>
            </a:r>
          </a:p>
        </p:txBody>
      </p:sp>
      <p:sp>
        <p:nvSpPr>
          <p:cNvPr id="71684" name="Slide Number Placeholder 3">
            <a:extLst>
              <a:ext uri="{FF2B5EF4-FFF2-40B4-BE49-F238E27FC236}">
                <a16:creationId xmlns:a16="http://schemas.microsoft.com/office/drawing/2014/main" id="{763B50A4-9C5C-4406-9EC5-AE4B88CD56E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000">
                <a:solidFill>
                  <a:srgbClr val="404040"/>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600">
                <a:solidFill>
                  <a:srgbClr val="404040"/>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200">
                <a:solidFill>
                  <a:srgbClr val="404040"/>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404040"/>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600">
                <a:solidFill>
                  <a:srgbClr val="404040"/>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1600">
                <a:solidFill>
                  <a:srgbClr val="404040"/>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1600">
                <a:solidFill>
                  <a:srgbClr val="404040"/>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1600">
                <a:solidFill>
                  <a:srgbClr val="404040"/>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1600">
                <a:solidFill>
                  <a:srgbClr val="404040"/>
                </a:solidFill>
                <a:latin typeface="Arial" panose="020B0604020202020204" pitchFamily="34" charset="0"/>
                <a:ea typeface="ＭＳ Ｐゴシック" panose="020B0600070205080204" pitchFamily="34" charset="-128"/>
              </a:defRPr>
            </a:lvl9pPr>
          </a:lstStyle>
          <a:p>
            <a:pPr>
              <a:spcBef>
                <a:spcPct val="0"/>
              </a:spcBef>
              <a:buFontTx/>
              <a:buNone/>
            </a:pPr>
            <a:fld id="{A830D4F8-EAE7-4417-BACF-36A92ABDB042}" type="slidenum">
              <a:rPr lang="en-US" altLang="en-US" sz="1100">
                <a:solidFill>
                  <a:schemeClr val="bg1"/>
                </a:solidFill>
              </a:rPr>
              <a:pPr>
                <a:spcBef>
                  <a:spcPct val="0"/>
                </a:spcBef>
                <a:buFontTx/>
                <a:buNone/>
              </a:pPr>
              <a:t>17</a:t>
            </a:fld>
            <a:endParaRPr lang="en-US" altLang="en-US" sz="1100">
              <a:solidFill>
                <a:schemeClr val="bg1"/>
              </a:solidFill>
            </a:endParaRPr>
          </a:p>
        </p:txBody>
      </p:sp>
      <p:pic>
        <p:nvPicPr>
          <p:cNvPr id="4" name="Picture 3">
            <a:extLst>
              <a:ext uri="{FF2B5EF4-FFF2-40B4-BE49-F238E27FC236}">
                <a16:creationId xmlns:a16="http://schemas.microsoft.com/office/drawing/2014/main" id="{5A2D41F6-A56C-4471-B01A-E17008AA367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681068" y="1724789"/>
            <a:ext cx="1044918" cy="1064250"/>
          </a:xfrm>
          <a:prstGeom prst="rect">
            <a:avLst/>
          </a:prstGeom>
        </p:spPr>
      </p:pic>
      <p:sp>
        <p:nvSpPr>
          <p:cNvPr id="10" name="Content Placeholder 2">
            <a:extLst>
              <a:ext uri="{FF2B5EF4-FFF2-40B4-BE49-F238E27FC236}">
                <a16:creationId xmlns:a16="http://schemas.microsoft.com/office/drawing/2014/main" id="{5DE179B6-8E69-41C9-9A1E-E9B1CE38F693}"/>
              </a:ext>
            </a:extLst>
          </p:cNvPr>
          <p:cNvSpPr txBox="1">
            <a:spLocks/>
          </p:cNvSpPr>
          <p:nvPr/>
        </p:nvSpPr>
        <p:spPr bwMode="auto">
          <a:xfrm>
            <a:off x="977100" y="3913987"/>
            <a:ext cx="1854666" cy="469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l" defTabSz="457200" rtl="0" eaLnBrk="0" fontAlgn="base" hangingPunct="0">
              <a:spcBef>
                <a:spcPct val="20000"/>
              </a:spcBef>
              <a:spcAft>
                <a:spcPct val="0"/>
              </a:spcAft>
              <a:buClrTx/>
              <a:buFont typeface="Arial" panose="020B0604020202020204" pitchFamily="34" charset="0"/>
              <a:buNone/>
              <a:defRPr sz="2000" kern="1200">
                <a:solidFill>
                  <a:srgbClr val="404040"/>
                </a:solidFill>
                <a:latin typeface="+mn-lt"/>
                <a:ea typeface="ＭＳ Ｐゴシック"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600"/>
              </a:spcBef>
            </a:pPr>
            <a:r>
              <a:rPr lang="en-CA" altLang="en-US" b="1">
                <a:solidFill>
                  <a:schemeClr val="tx1"/>
                </a:solidFill>
                <a:latin typeface="Arial" panose="020B0604020202020204" pitchFamily="34" charset="0"/>
                <a:cs typeface="Arial" panose="020B0604020202020204" pitchFamily="34" charset="0"/>
              </a:rPr>
              <a:t>RATIONALE</a:t>
            </a:r>
            <a:endParaRPr lang="en-CA" altLang="en-US" sz="1800">
              <a:solidFill>
                <a:schemeClr val="tx1"/>
              </a:solidFill>
              <a:latin typeface="Arial" panose="020B0604020202020204" pitchFamily="34" charset="0"/>
              <a:cs typeface="Arial" panose="020B0604020202020204" pitchFamily="34" charset="0"/>
            </a:endParaRPr>
          </a:p>
        </p:txBody>
      </p:sp>
      <p:sp>
        <p:nvSpPr>
          <p:cNvPr id="11" name="Content Placeholder 2">
            <a:extLst>
              <a:ext uri="{FF2B5EF4-FFF2-40B4-BE49-F238E27FC236}">
                <a16:creationId xmlns:a16="http://schemas.microsoft.com/office/drawing/2014/main" id="{59F9BE4F-60D1-4ABA-8122-254046CFE266}"/>
              </a:ext>
            </a:extLst>
          </p:cNvPr>
          <p:cNvSpPr txBox="1">
            <a:spLocks/>
          </p:cNvSpPr>
          <p:nvPr/>
        </p:nvSpPr>
        <p:spPr bwMode="auto">
          <a:xfrm>
            <a:off x="3992870" y="4488236"/>
            <a:ext cx="1719966" cy="859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l" defTabSz="457200" rtl="0" eaLnBrk="0" fontAlgn="base" hangingPunct="0">
              <a:spcBef>
                <a:spcPct val="20000"/>
              </a:spcBef>
              <a:spcAft>
                <a:spcPct val="0"/>
              </a:spcAft>
              <a:buClrTx/>
              <a:buFont typeface="Arial" panose="020B0604020202020204" pitchFamily="34" charset="0"/>
              <a:buNone/>
              <a:defRPr sz="2000" kern="1200">
                <a:solidFill>
                  <a:srgbClr val="404040"/>
                </a:solidFill>
                <a:latin typeface="+mn-lt"/>
                <a:ea typeface="ＭＳ Ｐゴシック"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spcBef>
                <a:spcPts val="600"/>
              </a:spcBef>
            </a:pPr>
            <a:r>
              <a:rPr lang="en-CA" altLang="en-US" sz="1800">
                <a:solidFill>
                  <a:schemeClr val="tx1"/>
                </a:solidFill>
                <a:latin typeface="Arial" panose="020B0604020202020204" pitchFamily="34" charset="0"/>
                <a:cs typeface="Arial" panose="020B0604020202020204" pitchFamily="34" charset="0"/>
              </a:rPr>
              <a:t>Resulted in </a:t>
            </a:r>
            <a:br>
              <a:rPr lang="en-CA" altLang="en-US" sz="1800">
                <a:solidFill>
                  <a:schemeClr val="tx1"/>
                </a:solidFill>
                <a:latin typeface="Arial" panose="020B0604020202020204" pitchFamily="34" charset="0"/>
                <a:cs typeface="Arial" panose="020B0604020202020204" pitchFamily="34" charset="0"/>
              </a:rPr>
            </a:br>
            <a:r>
              <a:rPr lang="en-CA" altLang="en-US" sz="1800">
                <a:solidFill>
                  <a:schemeClr val="tx1"/>
                </a:solidFill>
                <a:latin typeface="Arial" panose="020B0604020202020204" pitchFamily="34" charset="0"/>
                <a:cs typeface="Arial" panose="020B0604020202020204" pitchFamily="34" charset="0"/>
              </a:rPr>
              <a:t>in-patient hospitalization</a:t>
            </a:r>
            <a:endParaRPr lang="en-CA" sz="1800">
              <a:solidFill>
                <a:schemeClr val="tx1"/>
              </a:solidFill>
              <a:latin typeface="Arial" panose="020B0604020202020204" pitchFamily="34" charset="0"/>
              <a:cs typeface="Arial" panose="020B0604020202020204" pitchFamily="34" charset="0"/>
            </a:endParaRPr>
          </a:p>
        </p:txBody>
      </p:sp>
      <p:sp>
        <p:nvSpPr>
          <p:cNvPr id="12" name="Content Placeholder 2">
            <a:extLst>
              <a:ext uri="{FF2B5EF4-FFF2-40B4-BE49-F238E27FC236}">
                <a16:creationId xmlns:a16="http://schemas.microsoft.com/office/drawing/2014/main" id="{84CDDF2B-D136-407F-964B-97B178375A58}"/>
              </a:ext>
            </a:extLst>
          </p:cNvPr>
          <p:cNvSpPr txBox="1">
            <a:spLocks/>
          </p:cNvSpPr>
          <p:nvPr/>
        </p:nvSpPr>
        <p:spPr bwMode="auto">
          <a:xfrm>
            <a:off x="6841582" y="4507407"/>
            <a:ext cx="1647089" cy="821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l" defTabSz="457200" rtl="0" eaLnBrk="0" fontAlgn="base" hangingPunct="0">
              <a:spcBef>
                <a:spcPct val="20000"/>
              </a:spcBef>
              <a:spcAft>
                <a:spcPct val="0"/>
              </a:spcAft>
              <a:buClrTx/>
              <a:buFont typeface="Arial" panose="020B0604020202020204" pitchFamily="34" charset="0"/>
              <a:buNone/>
              <a:defRPr sz="2000" kern="1200">
                <a:solidFill>
                  <a:srgbClr val="404040"/>
                </a:solidFill>
                <a:latin typeface="+mn-lt"/>
                <a:ea typeface="ＭＳ Ｐゴシック"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spcBef>
                <a:spcPts val="600"/>
              </a:spcBef>
              <a:defRPr/>
            </a:pPr>
            <a:r>
              <a:rPr lang="en-CA" altLang="en-US" sz="1800">
                <a:solidFill>
                  <a:schemeClr val="tx1"/>
                </a:solidFill>
                <a:latin typeface="Arial" panose="020B0604020202020204" pitchFamily="34" charset="0"/>
                <a:cs typeface="Arial" panose="020B0604020202020204" pitchFamily="34" charset="0"/>
              </a:rPr>
              <a:t>ADR meets the criteria of “</a:t>
            </a:r>
            <a:r>
              <a:rPr lang="en-CA" altLang="en-US" sz="1800">
                <a:solidFill>
                  <a:srgbClr val="993300"/>
                </a:solidFill>
                <a:latin typeface="Arial" panose="020B0604020202020204" pitchFamily="34" charset="0"/>
                <a:cs typeface="Arial" panose="020B0604020202020204" pitchFamily="34" charset="0"/>
              </a:rPr>
              <a:t>serious</a:t>
            </a:r>
            <a:r>
              <a:rPr lang="en-CA" altLang="en-US" sz="1800">
                <a:solidFill>
                  <a:schemeClr val="tx1"/>
                </a:solidFill>
                <a:latin typeface="Arial" panose="020B0604020202020204" pitchFamily="34" charset="0"/>
                <a:cs typeface="Arial" panose="020B0604020202020204" pitchFamily="34" charset="0"/>
              </a:rPr>
              <a:t>”</a:t>
            </a:r>
            <a:endParaRPr lang="en-CA" sz="1800">
              <a:solidFill>
                <a:schemeClr val="tx1"/>
              </a:solidFill>
              <a:latin typeface="Arial" panose="020B0604020202020204" pitchFamily="34" charset="0"/>
              <a:cs typeface="Arial" panose="020B0604020202020204" pitchFamily="34" charset="0"/>
            </a:endParaRPr>
          </a:p>
        </p:txBody>
      </p:sp>
      <p:sp>
        <p:nvSpPr>
          <p:cNvPr id="9" name="Rectangle: Rounded Corners 8">
            <a:extLst>
              <a:ext uri="{FF2B5EF4-FFF2-40B4-BE49-F238E27FC236}">
                <a16:creationId xmlns:a16="http://schemas.microsoft.com/office/drawing/2014/main" id="{6E6A76DF-82BC-4EE3-9BF5-5B96AD974D88}"/>
              </a:ext>
            </a:extLst>
          </p:cNvPr>
          <p:cNvSpPr/>
          <p:nvPr/>
        </p:nvSpPr>
        <p:spPr>
          <a:xfrm>
            <a:off x="977100" y="1307177"/>
            <a:ext cx="6146537" cy="1899474"/>
          </a:xfrm>
          <a:prstGeom prst="roundRect">
            <a:avLst/>
          </a:prstGeom>
          <a:noFill/>
          <a:ln w="28575">
            <a:solidFill>
              <a:srgbClr val="BF110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9" name="Content Placeholder 2">
            <a:extLst>
              <a:ext uri="{FF2B5EF4-FFF2-40B4-BE49-F238E27FC236}">
                <a16:creationId xmlns:a16="http://schemas.microsoft.com/office/drawing/2014/main" id="{3688893F-F04C-42B2-884B-37797108C579}"/>
              </a:ext>
            </a:extLst>
          </p:cNvPr>
          <p:cNvSpPr txBox="1">
            <a:spLocks/>
          </p:cNvSpPr>
          <p:nvPr/>
        </p:nvSpPr>
        <p:spPr bwMode="auto">
          <a:xfrm>
            <a:off x="977100" y="4628564"/>
            <a:ext cx="1790220" cy="579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l" defTabSz="457200" rtl="0" eaLnBrk="0" fontAlgn="base" hangingPunct="0">
              <a:spcBef>
                <a:spcPct val="20000"/>
              </a:spcBef>
              <a:spcAft>
                <a:spcPct val="0"/>
              </a:spcAft>
              <a:buClrTx/>
              <a:buFont typeface="Arial" panose="020B0604020202020204" pitchFamily="34" charset="0"/>
              <a:buNone/>
              <a:defRPr sz="2000" kern="1200">
                <a:solidFill>
                  <a:srgbClr val="404040"/>
                </a:solidFill>
                <a:latin typeface="+mn-lt"/>
                <a:ea typeface="ＭＳ Ｐゴシック"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spcBef>
                <a:spcPts val="600"/>
              </a:spcBef>
            </a:pPr>
            <a:r>
              <a:rPr lang="en-CA" altLang="en-US" sz="1800">
                <a:solidFill>
                  <a:schemeClr val="tx1"/>
                </a:solidFill>
                <a:latin typeface="Arial" panose="020B0604020202020204" pitchFamily="34" charset="0"/>
                <a:cs typeface="Arial" panose="020B0604020202020204" pitchFamily="34" charset="0"/>
              </a:rPr>
              <a:t>Life-threatening condition</a:t>
            </a:r>
            <a:endParaRPr lang="en-CA" altLang="en-US" sz="1600">
              <a:solidFill>
                <a:schemeClr val="tx1"/>
              </a:solidFill>
              <a:latin typeface="Arial" panose="020B0604020202020204" pitchFamily="34" charset="0"/>
              <a:cs typeface="Arial" panose="020B0604020202020204" pitchFamily="34" charset="0"/>
            </a:endParaRPr>
          </a:p>
        </p:txBody>
      </p:sp>
      <p:pic>
        <p:nvPicPr>
          <p:cNvPr id="16" name="Picture 15" descr="A close up of a logo&#10;&#10;Description generated with high confidence">
            <a:extLst>
              <a:ext uri="{FF2B5EF4-FFF2-40B4-BE49-F238E27FC236}">
                <a16:creationId xmlns:a16="http://schemas.microsoft.com/office/drawing/2014/main" id="{70C849CD-4DCC-4DA4-9C1E-C1EADB4A0B7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293555" y="3206651"/>
            <a:ext cx="638264" cy="614448"/>
          </a:xfrm>
          <a:prstGeom prst="rect">
            <a:avLst/>
          </a:prstGeom>
        </p:spPr>
      </p:pic>
      <p:sp>
        <p:nvSpPr>
          <p:cNvPr id="23" name="Content Placeholder 2">
            <a:extLst>
              <a:ext uri="{FF2B5EF4-FFF2-40B4-BE49-F238E27FC236}">
                <a16:creationId xmlns:a16="http://schemas.microsoft.com/office/drawing/2014/main" id="{B967AAC4-1131-49E0-9E4E-373F06BDDF18}"/>
              </a:ext>
            </a:extLst>
          </p:cNvPr>
          <p:cNvSpPr txBox="1">
            <a:spLocks/>
          </p:cNvSpPr>
          <p:nvPr/>
        </p:nvSpPr>
        <p:spPr bwMode="auto">
          <a:xfrm>
            <a:off x="1090570" y="1392572"/>
            <a:ext cx="5859114" cy="1733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l" defTabSz="457200" rtl="0" eaLnBrk="0" fontAlgn="base" hangingPunct="0">
              <a:spcBef>
                <a:spcPct val="20000"/>
              </a:spcBef>
              <a:spcAft>
                <a:spcPct val="0"/>
              </a:spcAft>
              <a:buClrTx/>
              <a:buFont typeface="Arial" panose="020B0604020202020204" pitchFamily="34" charset="0"/>
              <a:buNone/>
              <a:defRPr sz="2000" kern="1200">
                <a:solidFill>
                  <a:srgbClr val="404040"/>
                </a:solidFill>
                <a:latin typeface="+mn-lt"/>
                <a:ea typeface="ＭＳ Ｐゴシック"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600"/>
              </a:spcBef>
              <a:defRPr/>
            </a:pPr>
            <a:r>
              <a:rPr lang="en-CA">
                <a:solidFill>
                  <a:schemeClr val="tx1"/>
                </a:solidFill>
                <a:latin typeface="Arial"/>
                <a:ea typeface="ＭＳ Ｐゴシック"/>
                <a:cs typeface="Arial"/>
              </a:rPr>
              <a:t>A patient had been taking warfarin, among other medications, and presented to the emergency department with a life-threatening gastrointestinal bleed. The patient required hospitalization in order to be stabilized.</a:t>
            </a:r>
          </a:p>
        </p:txBody>
      </p:sp>
      <p:sp>
        <p:nvSpPr>
          <p:cNvPr id="3" name="Plus Sign 2">
            <a:extLst>
              <a:ext uri="{FF2B5EF4-FFF2-40B4-BE49-F238E27FC236}">
                <a16:creationId xmlns:a16="http://schemas.microsoft.com/office/drawing/2014/main" id="{B1341DB8-CA9C-4215-A213-7553D23AD787}"/>
              </a:ext>
            </a:extLst>
          </p:cNvPr>
          <p:cNvSpPr/>
          <p:nvPr/>
        </p:nvSpPr>
        <p:spPr>
          <a:xfrm>
            <a:off x="3049136" y="4573739"/>
            <a:ext cx="738226" cy="688727"/>
          </a:xfrm>
          <a:prstGeom prst="mathPlus">
            <a:avLst/>
          </a:prstGeom>
          <a:ln>
            <a:solidFill>
              <a:srgbClr val="00660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CA" sz="1000">
                <a:latin typeface="Arial" panose="020B0604020202020204" pitchFamily="34" charset="0"/>
                <a:cs typeface="Arial" panose="020B0604020202020204" pitchFamily="34" charset="0"/>
              </a:rPr>
              <a:t>and/or</a:t>
            </a:r>
          </a:p>
        </p:txBody>
      </p:sp>
      <p:sp>
        <p:nvSpPr>
          <p:cNvPr id="5" name="Arrow: Down 4">
            <a:extLst>
              <a:ext uri="{FF2B5EF4-FFF2-40B4-BE49-F238E27FC236}">
                <a16:creationId xmlns:a16="http://schemas.microsoft.com/office/drawing/2014/main" id="{301C8002-C940-49AD-916A-039F7DDB79EE}"/>
              </a:ext>
            </a:extLst>
          </p:cNvPr>
          <p:cNvSpPr/>
          <p:nvPr/>
        </p:nvSpPr>
        <p:spPr>
          <a:xfrm rot="16200000">
            <a:off x="8814529" y="4639348"/>
            <a:ext cx="477031" cy="565114"/>
          </a:xfrm>
          <a:prstGeom prst="downArrow">
            <a:avLst/>
          </a:prstGeom>
          <a:ln>
            <a:solidFill>
              <a:srgbClr val="0066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CA"/>
          </a:p>
        </p:txBody>
      </p:sp>
      <p:sp>
        <p:nvSpPr>
          <p:cNvPr id="24" name="Arrow: Down 23">
            <a:extLst>
              <a:ext uri="{FF2B5EF4-FFF2-40B4-BE49-F238E27FC236}">
                <a16:creationId xmlns:a16="http://schemas.microsoft.com/office/drawing/2014/main" id="{FA3A9CE3-DFE9-4E42-8699-DA80BB116708}"/>
              </a:ext>
            </a:extLst>
          </p:cNvPr>
          <p:cNvSpPr/>
          <p:nvPr/>
        </p:nvSpPr>
        <p:spPr>
          <a:xfrm rot="16200000">
            <a:off x="6034893" y="4635548"/>
            <a:ext cx="484632" cy="565114"/>
          </a:xfrm>
          <a:prstGeom prst="downArrow">
            <a:avLst/>
          </a:prstGeom>
          <a:ln>
            <a:solidFill>
              <a:srgbClr val="0066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CA"/>
          </a:p>
        </p:txBody>
      </p:sp>
      <p:pic>
        <p:nvPicPr>
          <p:cNvPr id="18" name="Picture 17">
            <a:extLst>
              <a:ext uri="{FF2B5EF4-FFF2-40B4-BE49-F238E27FC236}">
                <a16:creationId xmlns:a16="http://schemas.microsoft.com/office/drawing/2014/main" id="{607CF295-80A7-4916-A217-6C5006EAB5BF}"/>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871574" y="3957789"/>
            <a:ext cx="1482226" cy="1920630"/>
          </a:xfrm>
          <a:prstGeom prst="rect">
            <a:avLst/>
          </a:prstGeom>
          <a:ln>
            <a:solidFill>
              <a:schemeClr val="bg1">
                <a:lumMod val="75000"/>
              </a:schemeClr>
            </a:solidFill>
          </a:ln>
        </p:spPr>
      </p:pic>
    </p:spTree>
    <p:extLst>
      <p:ext uri="{BB962C8B-B14F-4D97-AF65-F5344CB8AC3E}">
        <p14:creationId xmlns:p14="http://schemas.microsoft.com/office/powerpoint/2010/main" val="14684816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a:extLst>
              <a:ext uri="{FF2B5EF4-FFF2-40B4-BE49-F238E27FC236}">
                <a16:creationId xmlns:a16="http://schemas.microsoft.com/office/drawing/2014/main" id="{35A81974-0595-4537-BEA1-5A640FB4C29B}"/>
              </a:ext>
            </a:extLst>
          </p:cNvPr>
          <p:cNvSpPr>
            <a:spLocks noGrp="1"/>
          </p:cNvSpPr>
          <p:nvPr>
            <p:ph type="title"/>
          </p:nvPr>
        </p:nvSpPr>
        <p:spPr/>
        <p:txBody>
          <a:bodyPr anchor="t">
            <a:normAutofit/>
          </a:bodyPr>
          <a:lstStyle/>
          <a:p>
            <a:r>
              <a:rPr lang="en-CA" altLang="en-US" dirty="0"/>
              <a:t>Case </a:t>
            </a:r>
            <a:r>
              <a:rPr lang="en-CA" altLang="en-US" dirty="0" smtClean="0"/>
              <a:t>Example 2: </a:t>
            </a:r>
            <a:r>
              <a:rPr lang="en-CA" altLang="en-US" dirty="0"/>
              <a:t>Is the Hospital Required to Report? </a:t>
            </a:r>
          </a:p>
        </p:txBody>
      </p:sp>
      <p:sp>
        <p:nvSpPr>
          <p:cNvPr id="71684" name="Slide Number Placeholder 3">
            <a:extLst>
              <a:ext uri="{FF2B5EF4-FFF2-40B4-BE49-F238E27FC236}">
                <a16:creationId xmlns:a16="http://schemas.microsoft.com/office/drawing/2014/main" id="{763B50A4-9C5C-4406-9EC5-AE4B88CD56E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000">
                <a:solidFill>
                  <a:srgbClr val="404040"/>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600">
                <a:solidFill>
                  <a:srgbClr val="404040"/>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200">
                <a:solidFill>
                  <a:srgbClr val="404040"/>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404040"/>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600">
                <a:solidFill>
                  <a:srgbClr val="404040"/>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1600">
                <a:solidFill>
                  <a:srgbClr val="404040"/>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1600">
                <a:solidFill>
                  <a:srgbClr val="404040"/>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1600">
                <a:solidFill>
                  <a:srgbClr val="404040"/>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1600">
                <a:solidFill>
                  <a:srgbClr val="404040"/>
                </a:solidFill>
                <a:latin typeface="Arial" panose="020B0604020202020204" pitchFamily="34" charset="0"/>
                <a:ea typeface="ＭＳ Ｐゴシック" panose="020B0600070205080204" pitchFamily="34" charset="-128"/>
              </a:defRPr>
            </a:lvl9pPr>
          </a:lstStyle>
          <a:p>
            <a:pPr>
              <a:spcBef>
                <a:spcPct val="0"/>
              </a:spcBef>
              <a:buFontTx/>
              <a:buNone/>
            </a:pPr>
            <a:fld id="{A830D4F8-EAE7-4417-BACF-36A92ABDB042}" type="slidenum">
              <a:rPr lang="en-US" altLang="en-US" sz="1100">
                <a:solidFill>
                  <a:schemeClr val="bg1"/>
                </a:solidFill>
              </a:rPr>
              <a:pPr>
                <a:spcBef>
                  <a:spcPct val="0"/>
                </a:spcBef>
                <a:buFontTx/>
                <a:buNone/>
              </a:pPr>
              <a:t>18</a:t>
            </a:fld>
            <a:endParaRPr lang="en-US" altLang="en-US" sz="1100">
              <a:solidFill>
                <a:schemeClr val="bg1"/>
              </a:solidFill>
            </a:endParaRPr>
          </a:p>
        </p:txBody>
      </p:sp>
      <p:pic>
        <p:nvPicPr>
          <p:cNvPr id="4" name="Picture 3">
            <a:extLst>
              <a:ext uri="{FF2B5EF4-FFF2-40B4-BE49-F238E27FC236}">
                <a16:creationId xmlns:a16="http://schemas.microsoft.com/office/drawing/2014/main" id="{5A2D41F6-A56C-4471-B01A-E17008AA367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681068" y="1724789"/>
            <a:ext cx="1044918" cy="1064250"/>
          </a:xfrm>
          <a:prstGeom prst="rect">
            <a:avLst/>
          </a:prstGeom>
        </p:spPr>
      </p:pic>
      <p:sp>
        <p:nvSpPr>
          <p:cNvPr id="10" name="Content Placeholder 2">
            <a:extLst>
              <a:ext uri="{FF2B5EF4-FFF2-40B4-BE49-F238E27FC236}">
                <a16:creationId xmlns:a16="http://schemas.microsoft.com/office/drawing/2014/main" id="{5DE179B6-8E69-41C9-9A1E-E9B1CE38F693}"/>
              </a:ext>
            </a:extLst>
          </p:cNvPr>
          <p:cNvSpPr txBox="1">
            <a:spLocks/>
          </p:cNvSpPr>
          <p:nvPr/>
        </p:nvSpPr>
        <p:spPr bwMode="auto">
          <a:xfrm>
            <a:off x="977100" y="4018804"/>
            <a:ext cx="1854666" cy="469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l" defTabSz="457200" rtl="0" eaLnBrk="0" fontAlgn="base" hangingPunct="0">
              <a:spcBef>
                <a:spcPct val="20000"/>
              </a:spcBef>
              <a:spcAft>
                <a:spcPct val="0"/>
              </a:spcAft>
              <a:buClrTx/>
              <a:buFont typeface="Arial" panose="020B0604020202020204" pitchFamily="34" charset="0"/>
              <a:buNone/>
              <a:defRPr sz="2000" kern="1200">
                <a:solidFill>
                  <a:srgbClr val="404040"/>
                </a:solidFill>
                <a:latin typeface="+mn-lt"/>
                <a:ea typeface="ＭＳ Ｐゴシック"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600"/>
              </a:spcBef>
            </a:pPr>
            <a:r>
              <a:rPr lang="en-CA" altLang="en-US" b="1">
                <a:solidFill>
                  <a:schemeClr val="tx1"/>
                </a:solidFill>
                <a:latin typeface="Arial" panose="020B0604020202020204" pitchFamily="34" charset="0"/>
                <a:cs typeface="Arial" panose="020B0604020202020204" pitchFamily="34" charset="0"/>
              </a:rPr>
              <a:t>RATIONALE</a:t>
            </a:r>
            <a:endParaRPr lang="en-CA" altLang="en-US" sz="1800">
              <a:solidFill>
                <a:schemeClr val="tx1"/>
              </a:solidFill>
              <a:latin typeface="Arial" panose="020B0604020202020204" pitchFamily="34" charset="0"/>
              <a:cs typeface="Arial" panose="020B0604020202020204" pitchFamily="34" charset="0"/>
            </a:endParaRPr>
          </a:p>
        </p:txBody>
      </p:sp>
      <p:sp>
        <p:nvSpPr>
          <p:cNvPr id="11" name="Content Placeholder 2">
            <a:extLst>
              <a:ext uri="{FF2B5EF4-FFF2-40B4-BE49-F238E27FC236}">
                <a16:creationId xmlns:a16="http://schemas.microsoft.com/office/drawing/2014/main" id="{59F9BE4F-60D1-4ABA-8122-254046CFE266}"/>
              </a:ext>
            </a:extLst>
          </p:cNvPr>
          <p:cNvSpPr txBox="1">
            <a:spLocks/>
          </p:cNvSpPr>
          <p:nvPr/>
        </p:nvSpPr>
        <p:spPr bwMode="auto">
          <a:xfrm>
            <a:off x="3992870" y="4488236"/>
            <a:ext cx="1719966" cy="859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l" defTabSz="457200" rtl="0" eaLnBrk="0" fontAlgn="base" hangingPunct="0">
              <a:spcBef>
                <a:spcPct val="20000"/>
              </a:spcBef>
              <a:spcAft>
                <a:spcPct val="0"/>
              </a:spcAft>
              <a:buClrTx/>
              <a:buFont typeface="Arial" panose="020B0604020202020204" pitchFamily="34" charset="0"/>
              <a:buNone/>
              <a:defRPr sz="2000" kern="1200">
                <a:solidFill>
                  <a:srgbClr val="404040"/>
                </a:solidFill>
                <a:latin typeface="+mn-lt"/>
                <a:ea typeface="ＭＳ Ｐゴシック"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spcBef>
                <a:spcPts val="600"/>
              </a:spcBef>
            </a:pPr>
            <a:r>
              <a:rPr lang="en-CA" altLang="en-US" sz="1800">
                <a:solidFill>
                  <a:schemeClr val="tx1"/>
                </a:solidFill>
                <a:latin typeface="Arial" panose="020B0604020202020204" pitchFamily="34" charset="0"/>
                <a:cs typeface="Arial" panose="020B0604020202020204" pitchFamily="34" charset="0"/>
              </a:rPr>
              <a:t>Resulted in </a:t>
            </a:r>
            <a:br>
              <a:rPr lang="en-CA" altLang="en-US" sz="1800">
                <a:solidFill>
                  <a:schemeClr val="tx1"/>
                </a:solidFill>
                <a:latin typeface="Arial" panose="020B0604020202020204" pitchFamily="34" charset="0"/>
                <a:cs typeface="Arial" panose="020B0604020202020204" pitchFamily="34" charset="0"/>
              </a:rPr>
            </a:br>
            <a:r>
              <a:rPr lang="en-CA" altLang="en-US" sz="1800">
                <a:solidFill>
                  <a:schemeClr val="tx1"/>
                </a:solidFill>
                <a:latin typeface="Arial" panose="020B0604020202020204" pitchFamily="34" charset="0"/>
                <a:cs typeface="Arial" panose="020B0604020202020204" pitchFamily="34" charset="0"/>
              </a:rPr>
              <a:t>in-patient hospitalization</a:t>
            </a:r>
            <a:endParaRPr lang="en-CA" sz="1800">
              <a:solidFill>
                <a:schemeClr val="tx1"/>
              </a:solidFill>
              <a:latin typeface="Arial" panose="020B0604020202020204" pitchFamily="34" charset="0"/>
              <a:cs typeface="Arial" panose="020B0604020202020204" pitchFamily="34" charset="0"/>
            </a:endParaRPr>
          </a:p>
        </p:txBody>
      </p:sp>
      <p:sp>
        <p:nvSpPr>
          <p:cNvPr id="12" name="Content Placeholder 2">
            <a:extLst>
              <a:ext uri="{FF2B5EF4-FFF2-40B4-BE49-F238E27FC236}">
                <a16:creationId xmlns:a16="http://schemas.microsoft.com/office/drawing/2014/main" id="{84CDDF2B-D136-407F-964B-97B178375A58}"/>
              </a:ext>
            </a:extLst>
          </p:cNvPr>
          <p:cNvSpPr txBox="1">
            <a:spLocks/>
          </p:cNvSpPr>
          <p:nvPr/>
        </p:nvSpPr>
        <p:spPr bwMode="auto">
          <a:xfrm>
            <a:off x="6841582" y="4507407"/>
            <a:ext cx="1647089" cy="821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l" defTabSz="457200" rtl="0" eaLnBrk="0" fontAlgn="base" hangingPunct="0">
              <a:spcBef>
                <a:spcPct val="20000"/>
              </a:spcBef>
              <a:spcAft>
                <a:spcPct val="0"/>
              </a:spcAft>
              <a:buClrTx/>
              <a:buFont typeface="Arial" panose="020B0604020202020204" pitchFamily="34" charset="0"/>
              <a:buNone/>
              <a:defRPr sz="2000" kern="1200">
                <a:solidFill>
                  <a:srgbClr val="404040"/>
                </a:solidFill>
                <a:latin typeface="+mn-lt"/>
                <a:ea typeface="ＭＳ Ｐゴシック"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spcBef>
                <a:spcPts val="600"/>
              </a:spcBef>
              <a:defRPr/>
            </a:pPr>
            <a:r>
              <a:rPr lang="en-CA" altLang="en-US" sz="1800">
                <a:solidFill>
                  <a:schemeClr val="tx1"/>
                </a:solidFill>
                <a:latin typeface="Arial" panose="020B0604020202020204" pitchFamily="34" charset="0"/>
                <a:cs typeface="Arial" panose="020B0604020202020204" pitchFamily="34" charset="0"/>
              </a:rPr>
              <a:t>ADR meets the criteria of “</a:t>
            </a:r>
            <a:r>
              <a:rPr lang="en-CA" altLang="en-US" sz="1800">
                <a:solidFill>
                  <a:srgbClr val="993300"/>
                </a:solidFill>
                <a:latin typeface="Arial" panose="020B0604020202020204" pitchFamily="34" charset="0"/>
                <a:cs typeface="Arial" panose="020B0604020202020204" pitchFamily="34" charset="0"/>
              </a:rPr>
              <a:t>serious</a:t>
            </a:r>
            <a:r>
              <a:rPr lang="en-CA" altLang="en-US" sz="1800">
                <a:solidFill>
                  <a:schemeClr val="tx1"/>
                </a:solidFill>
                <a:latin typeface="Arial" panose="020B0604020202020204" pitchFamily="34" charset="0"/>
                <a:cs typeface="Arial" panose="020B0604020202020204" pitchFamily="34" charset="0"/>
              </a:rPr>
              <a:t>”</a:t>
            </a:r>
            <a:endParaRPr lang="en-CA" sz="1800">
              <a:solidFill>
                <a:schemeClr val="tx1"/>
              </a:solidFill>
              <a:latin typeface="Arial" panose="020B0604020202020204" pitchFamily="34" charset="0"/>
              <a:cs typeface="Arial" panose="020B0604020202020204" pitchFamily="34" charset="0"/>
            </a:endParaRPr>
          </a:p>
        </p:txBody>
      </p:sp>
      <p:sp>
        <p:nvSpPr>
          <p:cNvPr id="9" name="Rectangle: Rounded Corners 8">
            <a:extLst>
              <a:ext uri="{FF2B5EF4-FFF2-40B4-BE49-F238E27FC236}">
                <a16:creationId xmlns:a16="http://schemas.microsoft.com/office/drawing/2014/main" id="{6E6A76DF-82BC-4EE3-9BF5-5B96AD974D88}"/>
              </a:ext>
            </a:extLst>
          </p:cNvPr>
          <p:cNvSpPr/>
          <p:nvPr/>
        </p:nvSpPr>
        <p:spPr>
          <a:xfrm>
            <a:off x="977100" y="1307176"/>
            <a:ext cx="6146537" cy="2344173"/>
          </a:xfrm>
          <a:prstGeom prst="roundRect">
            <a:avLst/>
          </a:prstGeom>
          <a:noFill/>
          <a:ln w="28575">
            <a:solidFill>
              <a:srgbClr val="BF110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9" name="Content Placeholder 2">
            <a:extLst>
              <a:ext uri="{FF2B5EF4-FFF2-40B4-BE49-F238E27FC236}">
                <a16:creationId xmlns:a16="http://schemas.microsoft.com/office/drawing/2014/main" id="{3688893F-F04C-42B2-884B-37797108C579}"/>
              </a:ext>
            </a:extLst>
          </p:cNvPr>
          <p:cNvSpPr txBox="1">
            <a:spLocks/>
          </p:cNvSpPr>
          <p:nvPr/>
        </p:nvSpPr>
        <p:spPr bwMode="auto">
          <a:xfrm>
            <a:off x="977100" y="4628564"/>
            <a:ext cx="1790220" cy="579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l" defTabSz="457200" rtl="0" eaLnBrk="0" fontAlgn="base" hangingPunct="0">
              <a:spcBef>
                <a:spcPct val="20000"/>
              </a:spcBef>
              <a:spcAft>
                <a:spcPct val="0"/>
              </a:spcAft>
              <a:buClrTx/>
              <a:buFont typeface="Arial" panose="020B0604020202020204" pitchFamily="34" charset="0"/>
              <a:buNone/>
              <a:defRPr sz="2000" kern="1200">
                <a:solidFill>
                  <a:srgbClr val="404040"/>
                </a:solidFill>
                <a:latin typeface="+mn-lt"/>
                <a:ea typeface="ＭＳ Ｐゴシック"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spcBef>
                <a:spcPts val="600"/>
              </a:spcBef>
            </a:pPr>
            <a:r>
              <a:rPr lang="en-CA" altLang="en-US" sz="1800">
                <a:solidFill>
                  <a:schemeClr val="tx1"/>
                </a:solidFill>
                <a:latin typeface="Arial" panose="020B0604020202020204" pitchFamily="34" charset="0"/>
                <a:cs typeface="Arial" panose="020B0604020202020204" pitchFamily="34" charset="0"/>
              </a:rPr>
              <a:t>Life-threatening condition</a:t>
            </a:r>
            <a:endParaRPr lang="en-CA" altLang="en-US" sz="1600">
              <a:solidFill>
                <a:schemeClr val="tx1"/>
              </a:solidFill>
              <a:latin typeface="Arial" panose="020B0604020202020204" pitchFamily="34" charset="0"/>
              <a:cs typeface="Arial" panose="020B0604020202020204" pitchFamily="34" charset="0"/>
            </a:endParaRPr>
          </a:p>
        </p:txBody>
      </p:sp>
      <p:pic>
        <p:nvPicPr>
          <p:cNvPr id="16" name="Picture 15" descr="A close up of a logo&#10;&#10;Description generated with high confidence">
            <a:extLst>
              <a:ext uri="{FF2B5EF4-FFF2-40B4-BE49-F238E27FC236}">
                <a16:creationId xmlns:a16="http://schemas.microsoft.com/office/drawing/2014/main" id="{70C849CD-4DCC-4DA4-9C1E-C1EADB4A0B7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293555" y="2972764"/>
            <a:ext cx="638264" cy="614448"/>
          </a:xfrm>
          <a:prstGeom prst="rect">
            <a:avLst/>
          </a:prstGeom>
        </p:spPr>
      </p:pic>
      <p:sp>
        <p:nvSpPr>
          <p:cNvPr id="23" name="Content Placeholder 2">
            <a:extLst>
              <a:ext uri="{FF2B5EF4-FFF2-40B4-BE49-F238E27FC236}">
                <a16:creationId xmlns:a16="http://schemas.microsoft.com/office/drawing/2014/main" id="{B967AAC4-1131-49E0-9E4E-373F06BDDF18}"/>
              </a:ext>
            </a:extLst>
          </p:cNvPr>
          <p:cNvSpPr txBox="1">
            <a:spLocks/>
          </p:cNvSpPr>
          <p:nvPr/>
        </p:nvSpPr>
        <p:spPr bwMode="auto">
          <a:xfrm>
            <a:off x="1090570" y="1362428"/>
            <a:ext cx="5933228" cy="2258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l" defTabSz="457200" rtl="0" eaLnBrk="0" fontAlgn="base" hangingPunct="0">
              <a:spcBef>
                <a:spcPct val="20000"/>
              </a:spcBef>
              <a:spcAft>
                <a:spcPct val="0"/>
              </a:spcAft>
              <a:buClrTx/>
              <a:buFont typeface="Arial" panose="020B0604020202020204" pitchFamily="34" charset="0"/>
              <a:buNone/>
              <a:defRPr sz="2000" kern="1200">
                <a:solidFill>
                  <a:srgbClr val="404040"/>
                </a:solidFill>
                <a:latin typeface="+mn-lt"/>
                <a:ea typeface="ＭＳ Ｐゴシック"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600"/>
              </a:spcBef>
              <a:defRPr/>
            </a:pPr>
            <a:r>
              <a:rPr lang="en-US">
                <a:solidFill>
                  <a:schemeClr val="tx1"/>
                </a:solidFill>
                <a:latin typeface="Arial" panose="020B0604020202020204" pitchFamily="34" charset="0"/>
                <a:cs typeface="Arial" panose="020B0604020202020204" pitchFamily="34" charset="0"/>
              </a:rPr>
              <a:t>A patient diagnosed with Hodgkin's lymphoma was being treated with doxorubicin, bleomycin, vincristine, and dacarbazine. Following cycle 3, the patient was admitted as an in-patient with complaints of dry cough and shortness of breath on exertion. Bleomycin-induced pulmonary fibrosis was suspected.</a:t>
            </a:r>
            <a:endParaRPr lang="en-CA">
              <a:solidFill>
                <a:schemeClr val="tx1"/>
              </a:solidFill>
              <a:latin typeface="Arial" panose="020B0604020202020204" pitchFamily="34" charset="0"/>
              <a:ea typeface="ＭＳ Ｐゴシック"/>
              <a:cs typeface="Arial" panose="020B0604020202020204" pitchFamily="34" charset="0"/>
            </a:endParaRPr>
          </a:p>
        </p:txBody>
      </p:sp>
      <p:sp>
        <p:nvSpPr>
          <p:cNvPr id="3" name="Plus Sign 2">
            <a:extLst>
              <a:ext uri="{FF2B5EF4-FFF2-40B4-BE49-F238E27FC236}">
                <a16:creationId xmlns:a16="http://schemas.microsoft.com/office/drawing/2014/main" id="{B1341DB8-CA9C-4215-A213-7553D23AD787}"/>
              </a:ext>
            </a:extLst>
          </p:cNvPr>
          <p:cNvSpPr/>
          <p:nvPr/>
        </p:nvSpPr>
        <p:spPr>
          <a:xfrm>
            <a:off x="3049136" y="4573739"/>
            <a:ext cx="738226" cy="688727"/>
          </a:xfrm>
          <a:prstGeom prst="mathPlus">
            <a:avLst/>
          </a:prstGeom>
          <a:ln>
            <a:solidFill>
              <a:srgbClr val="00660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CA" sz="1000">
                <a:latin typeface="Arial" panose="020B0604020202020204" pitchFamily="34" charset="0"/>
                <a:cs typeface="Arial" panose="020B0604020202020204" pitchFamily="34" charset="0"/>
              </a:rPr>
              <a:t>and/or</a:t>
            </a:r>
          </a:p>
        </p:txBody>
      </p:sp>
      <p:sp>
        <p:nvSpPr>
          <p:cNvPr id="5" name="Arrow: Down 4">
            <a:extLst>
              <a:ext uri="{FF2B5EF4-FFF2-40B4-BE49-F238E27FC236}">
                <a16:creationId xmlns:a16="http://schemas.microsoft.com/office/drawing/2014/main" id="{301C8002-C940-49AD-916A-039F7DDB79EE}"/>
              </a:ext>
            </a:extLst>
          </p:cNvPr>
          <p:cNvSpPr/>
          <p:nvPr/>
        </p:nvSpPr>
        <p:spPr>
          <a:xfrm rot="16200000">
            <a:off x="8814529" y="4639348"/>
            <a:ext cx="477031" cy="565114"/>
          </a:xfrm>
          <a:prstGeom prst="downArrow">
            <a:avLst/>
          </a:prstGeom>
          <a:ln>
            <a:solidFill>
              <a:srgbClr val="0066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CA"/>
          </a:p>
        </p:txBody>
      </p:sp>
      <p:sp>
        <p:nvSpPr>
          <p:cNvPr id="24" name="Arrow: Down 23">
            <a:extLst>
              <a:ext uri="{FF2B5EF4-FFF2-40B4-BE49-F238E27FC236}">
                <a16:creationId xmlns:a16="http://schemas.microsoft.com/office/drawing/2014/main" id="{FA3A9CE3-DFE9-4E42-8699-DA80BB116708}"/>
              </a:ext>
            </a:extLst>
          </p:cNvPr>
          <p:cNvSpPr/>
          <p:nvPr/>
        </p:nvSpPr>
        <p:spPr>
          <a:xfrm rot="16200000">
            <a:off x="6034893" y="4635548"/>
            <a:ext cx="484632" cy="565114"/>
          </a:xfrm>
          <a:prstGeom prst="downArrow">
            <a:avLst/>
          </a:prstGeom>
          <a:ln>
            <a:solidFill>
              <a:srgbClr val="0066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CA"/>
          </a:p>
        </p:txBody>
      </p:sp>
      <p:pic>
        <p:nvPicPr>
          <p:cNvPr id="18" name="Picture 17">
            <a:extLst>
              <a:ext uri="{FF2B5EF4-FFF2-40B4-BE49-F238E27FC236}">
                <a16:creationId xmlns:a16="http://schemas.microsoft.com/office/drawing/2014/main" id="{607CF295-80A7-4916-A217-6C5006EAB5BF}"/>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871574" y="3621206"/>
            <a:ext cx="1482226" cy="1920630"/>
          </a:xfrm>
          <a:prstGeom prst="rect">
            <a:avLst/>
          </a:prstGeom>
          <a:ln>
            <a:solidFill>
              <a:schemeClr val="bg1">
                <a:lumMod val="75000"/>
              </a:schemeClr>
            </a:solidFill>
          </a:ln>
        </p:spPr>
      </p:pic>
      <p:sp>
        <p:nvSpPr>
          <p:cNvPr id="17" name="Content Placeholder 2">
            <a:extLst>
              <a:ext uri="{FF2B5EF4-FFF2-40B4-BE49-F238E27FC236}">
                <a16:creationId xmlns:a16="http://schemas.microsoft.com/office/drawing/2014/main" id="{D094BADA-0353-4A3D-9846-BDE7F85B3A0C}"/>
              </a:ext>
            </a:extLst>
          </p:cNvPr>
          <p:cNvSpPr txBox="1">
            <a:spLocks/>
          </p:cNvSpPr>
          <p:nvPr/>
        </p:nvSpPr>
        <p:spPr bwMode="auto">
          <a:xfrm>
            <a:off x="977100" y="5762560"/>
            <a:ext cx="10412393" cy="771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l" defTabSz="457200" rtl="0" eaLnBrk="0" fontAlgn="base" hangingPunct="0">
              <a:spcBef>
                <a:spcPct val="20000"/>
              </a:spcBef>
              <a:spcAft>
                <a:spcPct val="0"/>
              </a:spcAft>
              <a:buClrTx/>
              <a:buFont typeface="Arial" panose="020B0604020202020204" pitchFamily="34" charset="0"/>
              <a:buNone/>
              <a:defRPr sz="2000" kern="1200">
                <a:solidFill>
                  <a:srgbClr val="404040"/>
                </a:solidFill>
                <a:latin typeface="+mn-lt"/>
                <a:ea typeface="ＭＳ Ｐゴシック"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CA" altLang="en-US" sz="1600">
                <a:solidFill>
                  <a:schemeClr val="tx1"/>
                </a:solidFill>
                <a:latin typeface="Arial" panose="020B0604020202020204" pitchFamily="34" charset="0"/>
                <a:cs typeface="Arial" panose="020B0604020202020204" pitchFamily="34" charset="0"/>
              </a:rPr>
              <a:t>Note: This ADR </a:t>
            </a:r>
            <a:r>
              <a:rPr lang="en-US" sz="1600">
                <a:solidFill>
                  <a:schemeClr val="tx1"/>
                </a:solidFill>
                <a:latin typeface="Arial" panose="020B0604020202020204" pitchFamily="34" charset="0"/>
                <a:cs typeface="Arial" panose="020B0604020202020204" pitchFamily="34" charset="0"/>
              </a:rPr>
              <a:t>also meets the criteria of "serious" because bleomycin-induced pulmonary fibrosis may be considered a persistent and significant disability as it can impact the patient's quality of life, given that it can take a long time for an improvement in pulmonary function.</a:t>
            </a:r>
            <a:endParaRPr lang="en-CA" altLang="en-US" sz="16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555368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a:extLst>
              <a:ext uri="{FF2B5EF4-FFF2-40B4-BE49-F238E27FC236}">
                <a16:creationId xmlns:a16="http://schemas.microsoft.com/office/drawing/2014/main" id="{35A81974-0595-4537-BEA1-5A640FB4C29B}"/>
              </a:ext>
            </a:extLst>
          </p:cNvPr>
          <p:cNvSpPr>
            <a:spLocks noGrp="1"/>
          </p:cNvSpPr>
          <p:nvPr>
            <p:ph type="title"/>
          </p:nvPr>
        </p:nvSpPr>
        <p:spPr/>
        <p:txBody>
          <a:bodyPr anchor="t">
            <a:normAutofit/>
          </a:bodyPr>
          <a:lstStyle/>
          <a:p>
            <a:r>
              <a:rPr lang="en-CA" altLang="en-US" dirty="0"/>
              <a:t>Case </a:t>
            </a:r>
            <a:r>
              <a:rPr lang="en-CA" altLang="en-US" dirty="0" smtClean="0"/>
              <a:t>Example 3: </a:t>
            </a:r>
            <a:r>
              <a:rPr lang="en-CA" altLang="en-US" dirty="0"/>
              <a:t>Is the Hospital Required to Report?</a:t>
            </a:r>
          </a:p>
        </p:txBody>
      </p:sp>
      <p:pic>
        <p:nvPicPr>
          <p:cNvPr id="5" name="Picture 4">
            <a:extLst>
              <a:ext uri="{FF2B5EF4-FFF2-40B4-BE49-F238E27FC236}">
                <a16:creationId xmlns:a16="http://schemas.microsoft.com/office/drawing/2014/main" id="{9EF10834-8883-4BEB-91F7-FD5E7E1C4C4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908662" y="2293656"/>
            <a:ext cx="1044000" cy="1063315"/>
          </a:xfrm>
          <a:prstGeom prst="rect">
            <a:avLst/>
          </a:prstGeom>
        </p:spPr>
      </p:pic>
      <p:sp>
        <p:nvSpPr>
          <p:cNvPr id="9" name="Rectangle: Rounded Corners 8">
            <a:extLst>
              <a:ext uri="{FF2B5EF4-FFF2-40B4-BE49-F238E27FC236}">
                <a16:creationId xmlns:a16="http://schemas.microsoft.com/office/drawing/2014/main" id="{6E6A76DF-82BC-4EE3-9BF5-5B96AD974D88}"/>
              </a:ext>
            </a:extLst>
          </p:cNvPr>
          <p:cNvSpPr/>
          <p:nvPr/>
        </p:nvSpPr>
        <p:spPr>
          <a:xfrm>
            <a:off x="971625" y="1300025"/>
            <a:ext cx="6145200" cy="3030815"/>
          </a:xfrm>
          <a:prstGeom prst="roundRect">
            <a:avLst/>
          </a:prstGeom>
          <a:noFill/>
          <a:ln w="28575">
            <a:solidFill>
              <a:srgbClr val="BF110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9" name="Content Placeholder 2">
            <a:extLst>
              <a:ext uri="{FF2B5EF4-FFF2-40B4-BE49-F238E27FC236}">
                <a16:creationId xmlns:a16="http://schemas.microsoft.com/office/drawing/2014/main" id="{3688893F-F04C-42B2-884B-37797108C579}"/>
              </a:ext>
            </a:extLst>
          </p:cNvPr>
          <p:cNvSpPr txBox="1">
            <a:spLocks/>
          </p:cNvSpPr>
          <p:nvPr/>
        </p:nvSpPr>
        <p:spPr bwMode="auto">
          <a:xfrm>
            <a:off x="2826292" y="4775035"/>
            <a:ext cx="4840600" cy="1187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l" defTabSz="457200" rtl="0" eaLnBrk="0" fontAlgn="base" hangingPunct="0">
              <a:spcBef>
                <a:spcPct val="20000"/>
              </a:spcBef>
              <a:spcAft>
                <a:spcPct val="0"/>
              </a:spcAft>
              <a:buClrTx/>
              <a:buFont typeface="Arial" panose="020B0604020202020204" pitchFamily="34" charset="0"/>
              <a:buNone/>
              <a:defRPr sz="2000" kern="1200">
                <a:solidFill>
                  <a:srgbClr val="404040"/>
                </a:solidFill>
                <a:latin typeface="+mn-lt"/>
                <a:ea typeface="ＭＳ Ｐゴシック"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CA" altLang="en-US" sz="1800">
                <a:solidFill>
                  <a:schemeClr val="tx1"/>
                </a:solidFill>
                <a:latin typeface="Arial" panose="020B0604020202020204" pitchFamily="34" charset="0"/>
                <a:cs typeface="Arial" panose="020B0604020202020204" pitchFamily="34" charset="0"/>
              </a:rPr>
              <a:t>While the patient may be at increased risk for another bleed (with an elevated INR and recent nosebleed), the ADR does </a:t>
            </a:r>
            <a:r>
              <a:rPr lang="en-CA" altLang="en-US" sz="1800" i="1">
                <a:solidFill>
                  <a:schemeClr val="tx1"/>
                </a:solidFill>
                <a:latin typeface="Arial" panose="020B0604020202020204" pitchFamily="34" charset="0"/>
                <a:cs typeface="Arial" panose="020B0604020202020204" pitchFamily="34" charset="0"/>
              </a:rPr>
              <a:t>not </a:t>
            </a:r>
            <a:r>
              <a:rPr lang="en-CA" altLang="en-US" sz="1800">
                <a:solidFill>
                  <a:schemeClr val="tx1"/>
                </a:solidFill>
                <a:latin typeface="Arial" panose="020B0604020202020204" pitchFamily="34" charset="0"/>
                <a:cs typeface="Arial" panose="020B0604020202020204" pitchFamily="34" charset="0"/>
              </a:rPr>
              <a:t>meet the criteria for “serious”.  </a:t>
            </a:r>
          </a:p>
        </p:txBody>
      </p:sp>
      <p:sp>
        <p:nvSpPr>
          <p:cNvPr id="26" name="Content Placeholder 2">
            <a:extLst>
              <a:ext uri="{FF2B5EF4-FFF2-40B4-BE49-F238E27FC236}">
                <a16:creationId xmlns:a16="http://schemas.microsoft.com/office/drawing/2014/main" id="{49900892-C109-4EFE-8444-16CDA91C1D4B}"/>
              </a:ext>
            </a:extLst>
          </p:cNvPr>
          <p:cNvSpPr txBox="1">
            <a:spLocks/>
          </p:cNvSpPr>
          <p:nvPr/>
        </p:nvSpPr>
        <p:spPr bwMode="auto">
          <a:xfrm>
            <a:off x="1093694" y="1400176"/>
            <a:ext cx="5960249" cy="2850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l" defTabSz="457200" rtl="0" eaLnBrk="0" fontAlgn="base" hangingPunct="0">
              <a:spcBef>
                <a:spcPct val="20000"/>
              </a:spcBef>
              <a:spcAft>
                <a:spcPct val="0"/>
              </a:spcAft>
              <a:buClrTx/>
              <a:buFont typeface="Arial" panose="020B0604020202020204" pitchFamily="34" charset="0"/>
              <a:buNone/>
              <a:defRPr sz="2000" kern="1200">
                <a:solidFill>
                  <a:srgbClr val="404040"/>
                </a:solidFill>
                <a:latin typeface="+mn-lt"/>
                <a:ea typeface="ＭＳ Ｐゴシック"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600"/>
              </a:spcBef>
              <a:defRPr/>
            </a:pPr>
            <a:r>
              <a:rPr lang="en-US">
                <a:solidFill>
                  <a:schemeClr val="tx1"/>
                </a:solidFill>
                <a:latin typeface="Arial" panose="020B0604020202020204" pitchFamily="34" charset="0"/>
                <a:cs typeface="Arial" panose="020B0604020202020204" pitchFamily="34" charset="0"/>
              </a:rPr>
              <a:t>A patient has been recently started on the oral anticoagulant warfarin and is having international normalized ratio (INR) monitored at an out-patient anticoagulation clinic at a hospital. The patient reported a nosebleed that occurred in the time between clinic appointments. Based on the patient's INR level, the patient's warfarin dose was adjusted. The patient will continue to have INR monitored at the hospital.</a:t>
            </a:r>
            <a:endParaRPr lang="en-CA">
              <a:solidFill>
                <a:schemeClr val="tx1"/>
              </a:solidFill>
              <a:latin typeface="Arial" panose="020B0604020202020204" pitchFamily="34" charset="0"/>
              <a:cs typeface="Arial" panose="020B0604020202020204" pitchFamily="34" charset="0"/>
            </a:endParaRPr>
          </a:p>
        </p:txBody>
      </p:sp>
      <p:sp>
        <p:nvSpPr>
          <p:cNvPr id="13" name="Content Placeholder 2">
            <a:extLst>
              <a:ext uri="{FF2B5EF4-FFF2-40B4-BE49-F238E27FC236}">
                <a16:creationId xmlns:a16="http://schemas.microsoft.com/office/drawing/2014/main" id="{EDA49466-680E-48F7-847D-CF3A10C5942D}"/>
              </a:ext>
            </a:extLst>
          </p:cNvPr>
          <p:cNvSpPr txBox="1">
            <a:spLocks/>
          </p:cNvSpPr>
          <p:nvPr/>
        </p:nvSpPr>
        <p:spPr bwMode="auto">
          <a:xfrm>
            <a:off x="971626" y="4775035"/>
            <a:ext cx="1854666" cy="469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l" defTabSz="457200" rtl="0" eaLnBrk="0" fontAlgn="base" hangingPunct="0">
              <a:spcBef>
                <a:spcPct val="20000"/>
              </a:spcBef>
              <a:spcAft>
                <a:spcPct val="0"/>
              </a:spcAft>
              <a:buClrTx/>
              <a:buFont typeface="Arial" panose="020B0604020202020204" pitchFamily="34" charset="0"/>
              <a:buNone/>
              <a:defRPr sz="2000" kern="1200">
                <a:solidFill>
                  <a:srgbClr val="404040"/>
                </a:solidFill>
                <a:latin typeface="+mn-lt"/>
                <a:ea typeface="ＭＳ Ｐゴシック"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600"/>
              </a:spcBef>
            </a:pPr>
            <a:r>
              <a:rPr lang="en-CA" altLang="en-US" b="1">
                <a:solidFill>
                  <a:schemeClr val="tx1"/>
                </a:solidFill>
                <a:latin typeface="Arial" panose="020B0604020202020204" pitchFamily="34" charset="0"/>
                <a:cs typeface="Arial" panose="020B0604020202020204" pitchFamily="34" charset="0"/>
              </a:rPr>
              <a:t>RATIONALE</a:t>
            </a:r>
            <a:endParaRPr lang="en-CA" altLang="en-US" sz="1800">
              <a:solidFill>
                <a:schemeClr val="tx1"/>
              </a:solidFill>
              <a:latin typeface="Arial" panose="020B0604020202020204" pitchFamily="34" charset="0"/>
              <a:cs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688D3-FC03-4736-9E12-FE0D59ECF1E3}"/>
              </a:ext>
            </a:extLst>
          </p:cNvPr>
          <p:cNvSpPr>
            <a:spLocks noGrp="1"/>
          </p:cNvSpPr>
          <p:nvPr>
            <p:ph type="title"/>
          </p:nvPr>
        </p:nvSpPr>
        <p:spPr/>
        <p:txBody>
          <a:bodyPr anchor="t"/>
          <a:lstStyle/>
          <a:p>
            <a:r>
              <a:rPr lang="en-CA" sz="2800"/>
              <a:t>Module 2 – Learning Outcomes</a:t>
            </a:r>
          </a:p>
        </p:txBody>
      </p:sp>
      <p:sp>
        <p:nvSpPr>
          <p:cNvPr id="3" name="Content Placeholder 2">
            <a:extLst>
              <a:ext uri="{FF2B5EF4-FFF2-40B4-BE49-F238E27FC236}">
                <a16:creationId xmlns:a16="http://schemas.microsoft.com/office/drawing/2014/main" id="{26367F15-8D64-417F-B265-2263AC535DAB}"/>
              </a:ext>
            </a:extLst>
          </p:cNvPr>
          <p:cNvSpPr>
            <a:spLocks noGrp="1"/>
          </p:cNvSpPr>
          <p:nvPr>
            <p:ph idx="1"/>
          </p:nvPr>
        </p:nvSpPr>
        <p:spPr>
          <a:xfrm>
            <a:off x="838200" y="1088020"/>
            <a:ext cx="10515600" cy="5088943"/>
          </a:xfrm>
        </p:spPr>
        <p:txBody>
          <a:bodyPr>
            <a:normAutofit/>
          </a:bodyPr>
          <a:lstStyle/>
          <a:p>
            <a:pPr marL="0" lvl="0" indent="0">
              <a:lnSpc>
                <a:spcPct val="100000"/>
              </a:lnSpc>
              <a:spcBef>
                <a:spcPts val="600"/>
              </a:spcBef>
              <a:spcAft>
                <a:spcPts val="1200"/>
              </a:spcAft>
              <a:buNone/>
            </a:pPr>
            <a:r>
              <a:rPr lang="en-CA" b="1">
                <a:solidFill>
                  <a:schemeClr val="tx1"/>
                </a:solidFill>
              </a:rPr>
              <a:t>Completion of Module 2 will enable you to</a:t>
            </a:r>
            <a:r>
              <a:rPr lang="en-CA">
                <a:solidFill>
                  <a:schemeClr val="tx1"/>
                </a:solidFill>
              </a:rPr>
              <a:t>:</a:t>
            </a:r>
          </a:p>
          <a:p>
            <a:pPr>
              <a:lnSpc>
                <a:spcPct val="100000"/>
              </a:lnSpc>
              <a:spcBef>
                <a:spcPts val="600"/>
              </a:spcBef>
              <a:spcAft>
                <a:spcPts val="600"/>
              </a:spcAft>
              <a:buSzPct val="100000"/>
            </a:pPr>
            <a:r>
              <a:rPr lang="en-CA"/>
              <a:t>Describe considerations for mandatory reporting </a:t>
            </a:r>
          </a:p>
          <a:p>
            <a:pPr>
              <a:lnSpc>
                <a:spcPct val="100000"/>
              </a:lnSpc>
              <a:spcBef>
                <a:spcPts val="600"/>
              </a:spcBef>
              <a:spcAft>
                <a:spcPts val="600"/>
              </a:spcAft>
              <a:buSzPct val="100000"/>
            </a:pPr>
            <a:r>
              <a:rPr lang="en-CA"/>
              <a:t>Describe reporting options to Health Canada</a:t>
            </a:r>
          </a:p>
          <a:p>
            <a:pPr>
              <a:lnSpc>
                <a:spcPct val="100000"/>
              </a:lnSpc>
              <a:spcBef>
                <a:spcPts val="600"/>
              </a:spcBef>
              <a:spcAft>
                <a:spcPts val="600"/>
              </a:spcAft>
              <a:buSzPct val="100000"/>
            </a:pPr>
            <a:r>
              <a:rPr lang="en-CA"/>
              <a:t>Differentiate among the following:</a:t>
            </a:r>
          </a:p>
          <a:p>
            <a:pPr marL="546100" lvl="2" indent="-193675">
              <a:lnSpc>
                <a:spcPct val="100000"/>
              </a:lnSpc>
              <a:spcBef>
                <a:spcPts val="0"/>
              </a:spcBef>
              <a:spcAft>
                <a:spcPts val="600"/>
              </a:spcAft>
              <a:buSzPct val="100000"/>
              <a:buFont typeface="Arial" panose="020B0604020202020204" pitchFamily="34" charset="0"/>
              <a:buChar char="◦"/>
            </a:pPr>
            <a:r>
              <a:rPr lang="en-CA" sz="1800">
                <a:ea typeface="ＭＳ Ｐゴシック"/>
                <a:cs typeface="Arial"/>
              </a:rPr>
              <a:t>Serious adverse drug reaction (serious ADR)</a:t>
            </a:r>
            <a:endParaRPr lang="en-CA" sz="1800">
              <a:cs typeface="Arial"/>
            </a:endParaRPr>
          </a:p>
          <a:p>
            <a:pPr marL="546100" lvl="2" indent="-193675">
              <a:lnSpc>
                <a:spcPct val="100000"/>
              </a:lnSpc>
              <a:spcBef>
                <a:spcPts val="0"/>
              </a:spcBef>
              <a:spcAft>
                <a:spcPts val="600"/>
              </a:spcAft>
              <a:buSzPct val="100000"/>
              <a:buFont typeface="Arial" panose="020B0604020202020204" pitchFamily="34" charset="0"/>
              <a:buChar char="◦"/>
            </a:pPr>
            <a:r>
              <a:rPr lang="en-CA" sz="1800">
                <a:ea typeface="ＭＳ Ｐゴシック"/>
              </a:rPr>
              <a:t>Medical device incident (MDI) </a:t>
            </a:r>
          </a:p>
          <a:p>
            <a:pPr marL="546100" lvl="2" indent="-193675">
              <a:lnSpc>
                <a:spcPct val="100000"/>
              </a:lnSpc>
              <a:spcBef>
                <a:spcPts val="0"/>
              </a:spcBef>
              <a:spcAft>
                <a:spcPts val="600"/>
              </a:spcAft>
              <a:buSzPct val="100000"/>
              <a:buFont typeface="Arial" panose="020B0604020202020204" pitchFamily="34" charset="0"/>
              <a:buChar char="◦"/>
            </a:pPr>
            <a:r>
              <a:rPr lang="en-CA" sz="1800">
                <a:ea typeface="ＭＳ Ｐゴシック"/>
              </a:rPr>
              <a:t>Medication incident</a:t>
            </a:r>
            <a:endParaRPr lang="en-CA" sz="1800"/>
          </a:p>
          <a:p>
            <a:pPr marL="546100" lvl="2" indent="-193675">
              <a:lnSpc>
                <a:spcPct val="100000"/>
              </a:lnSpc>
              <a:spcBef>
                <a:spcPts val="0"/>
              </a:spcBef>
              <a:spcAft>
                <a:spcPts val="600"/>
              </a:spcAft>
              <a:buSzPct val="100000"/>
              <a:buFont typeface="Arial" panose="020B0604020202020204" pitchFamily="34" charset="0"/>
              <a:buChar char="◦"/>
            </a:pPr>
            <a:r>
              <a:rPr lang="en-CA" sz="1800">
                <a:ea typeface="ＭＳ Ｐゴシック"/>
                <a:cs typeface="Arial"/>
              </a:rPr>
              <a:t>Adverse reaction (AR)</a:t>
            </a:r>
          </a:p>
          <a:p>
            <a:pPr marL="546100" lvl="2" indent="-193675">
              <a:lnSpc>
                <a:spcPct val="100000"/>
              </a:lnSpc>
              <a:spcBef>
                <a:spcPts val="0"/>
              </a:spcBef>
              <a:spcAft>
                <a:spcPts val="600"/>
              </a:spcAft>
              <a:buSzPct val="100000"/>
              <a:buFont typeface="Arial" panose="020B0604020202020204" pitchFamily="34" charset="0"/>
              <a:buChar char="◦"/>
            </a:pPr>
            <a:r>
              <a:rPr lang="en-CA" sz="1800">
                <a:ea typeface="ＭＳ Ｐゴシック"/>
                <a:cs typeface="Arial"/>
              </a:rPr>
              <a:t>Medical device problem (MDP)</a:t>
            </a:r>
          </a:p>
          <a:p>
            <a:pPr>
              <a:lnSpc>
                <a:spcPct val="100000"/>
              </a:lnSpc>
              <a:spcBef>
                <a:spcPts val="600"/>
              </a:spcBef>
              <a:spcAft>
                <a:spcPts val="600"/>
              </a:spcAft>
              <a:buSzPct val="100000"/>
            </a:pPr>
            <a:r>
              <a:rPr lang="en-CA">
                <a:ea typeface="ＭＳ Ｐゴシック"/>
                <a:cs typeface="Arial"/>
              </a:rPr>
              <a:t>Describe the information contained within the Guidance Document </a:t>
            </a:r>
          </a:p>
          <a:p>
            <a:pPr>
              <a:lnSpc>
                <a:spcPct val="100000"/>
              </a:lnSpc>
              <a:spcBef>
                <a:spcPts val="600"/>
              </a:spcBef>
              <a:spcAft>
                <a:spcPts val="600"/>
              </a:spcAft>
              <a:buSzPct val="100000"/>
            </a:pPr>
            <a:r>
              <a:rPr lang="en-CA">
                <a:solidFill>
                  <a:schemeClr val="tx1"/>
                </a:solidFill>
              </a:rPr>
              <a:t>Describe voluntary reporting of ARs and MDPs to Health Canada</a:t>
            </a:r>
          </a:p>
        </p:txBody>
      </p:sp>
    </p:spTree>
    <p:extLst>
      <p:ext uri="{BB962C8B-B14F-4D97-AF65-F5344CB8AC3E}">
        <p14:creationId xmlns:p14="http://schemas.microsoft.com/office/powerpoint/2010/main" val="39756248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a:extLst>
              <a:ext uri="{FF2B5EF4-FFF2-40B4-BE49-F238E27FC236}">
                <a16:creationId xmlns:a16="http://schemas.microsoft.com/office/drawing/2014/main" id="{35A81974-0595-4537-BEA1-5A640FB4C29B}"/>
              </a:ext>
            </a:extLst>
          </p:cNvPr>
          <p:cNvSpPr>
            <a:spLocks noGrp="1"/>
          </p:cNvSpPr>
          <p:nvPr>
            <p:ph type="title"/>
          </p:nvPr>
        </p:nvSpPr>
        <p:spPr/>
        <p:txBody>
          <a:bodyPr anchor="t">
            <a:normAutofit/>
          </a:bodyPr>
          <a:lstStyle/>
          <a:p>
            <a:r>
              <a:rPr lang="en-CA" altLang="en-US" dirty="0"/>
              <a:t>Case </a:t>
            </a:r>
            <a:r>
              <a:rPr lang="en-CA" altLang="en-US" dirty="0" smtClean="0"/>
              <a:t>Example 4: </a:t>
            </a:r>
            <a:r>
              <a:rPr lang="en-CA" altLang="en-US" dirty="0"/>
              <a:t>Is the Hospital Required to Report?</a:t>
            </a:r>
          </a:p>
        </p:txBody>
      </p:sp>
      <p:pic>
        <p:nvPicPr>
          <p:cNvPr id="5" name="Picture 4">
            <a:extLst>
              <a:ext uri="{FF2B5EF4-FFF2-40B4-BE49-F238E27FC236}">
                <a16:creationId xmlns:a16="http://schemas.microsoft.com/office/drawing/2014/main" id="{9EF10834-8883-4BEB-91F7-FD5E7E1C4C4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669313" y="1708639"/>
            <a:ext cx="1044000" cy="1063315"/>
          </a:xfrm>
          <a:prstGeom prst="rect">
            <a:avLst/>
          </a:prstGeom>
        </p:spPr>
      </p:pic>
      <p:sp>
        <p:nvSpPr>
          <p:cNvPr id="12" name="Content Placeholder 2">
            <a:extLst>
              <a:ext uri="{FF2B5EF4-FFF2-40B4-BE49-F238E27FC236}">
                <a16:creationId xmlns:a16="http://schemas.microsoft.com/office/drawing/2014/main" id="{84CDDF2B-D136-407F-964B-97B178375A58}"/>
              </a:ext>
            </a:extLst>
          </p:cNvPr>
          <p:cNvSpPr txBox="1">
            <a:spLocks/>
          </p:cNvSpPr>
          <p:nvPr/>
        </p:nvSpPr>
        <p:spPr bwMode="auto">
          <a:xfrm>
            <a:off x="971626" y="5070628"/>
            <a:ext cx="10412393" cy="771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l" defTabSz="457200" rtl="0" eaLnBrk="0" fontAlgn="base" hangingPunct="0">
              <a:spcBef>
                <a:spcPct val="20000"/>
              </a:spcBef>
              <a:spcAft>
                <a:spcPct val="0"/>
              </a:spcAft>
              <a:buClrTx/>
              <a:buFont typeface="Arial" panose="020B0604020202020204" pitchFamily="34" charset="0"/>
              <a:buNone/>
              <a:defRPr sz="2000" kern="1200">
                <a:solidFill>
                  <a:srgbClr val="404040"/>
                </a:solidFill>
                <a:latin typeface="+mn-lt"/>
                <a:ea typeface="ＭＳ Ｐゴシック"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CA" altLang="en-US" sz="1600">
                <a:solidFill>
                  <a:srgbClr val="990000"/>
                </a:solidFill>
                <a:latin typeface="Arial" panose="020B0604020202020204" pitchFamily="34" charset="0"/>
                <a:cs typeface="Arial" panose="020B0604020202020204" pitchFamily="34" charset="0"/>
              </a:rPr>
              <a:t>Note: This ADR would need to be reported if the patient developed febrile neutropenia and required in-patient hospitalization for treatment (e.g., antimicrobials to prevent infectious complications from febrile neutropenia).</a:t>
            </a:r>
          </a:p>
        </p:txBody>
      </p:sp>
      <p:sp>
        <p:nvSpPr>
          <p:cNvPr id="9" name="Rectangle: Rounded Corners 8">
            <a:extLst>
              <a:ext uri="{FF2B5EF4-FFF2-40B4-BE49-F238E27FC236}">
                <a16:creationId xmlns:a16="http://schemas.microsoft.com/office/drawing/2014/main" id="{6E6A76DF-82BC-4EE3-9BF5-5B96AD974D88}"/>
              </a:ext>
            </a:extLst>
          </p:cNvPr>
          <p:cNvSpPr/>
          <p:nvPr/>
        </p:nvSpPr>
        <p:spPr>
          <a:xfrm>
            <a:off x="971626" y="1300026"/>
            <a:ext cx="6145200" cy="1900800"/>
          </a:xfrm>
          <a:prstGeom prst="roundRect">
            <a:avLst/>
          </a:prstGeom>
          <a:noFill/>
          <a:ln w="28575">
            <a:solidFill>
              <a:srgbClr val="BF110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9" name="Content Placeholder 2">
            <a:extLst>
              <a:ext uri="{FF2B5EF4-FFF2-40B4-BE49-F238E27FC236}">
                <a16:creationId xmlns:a16="http://schemas.microsoft.com/office/drawing/2014/main" id="{3688893F-F04C-42B2-884B-37797108C579}"/>
              </a:ext>
            </a:extLst>
          </p:cNvPr>
          <p:cNvSpPr txBox="1">
            <a:spLocks/>
          </p:cNvSpPr>
          <p:nvPr/>
        </p:nvSpPr>
        <p:spPr bwMode="auto">
          <a:xfrm>
            <a:off x="2902022" y="3716007"/>
            <a:ext cx="4997536" cy="954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l" defTabSz="457200" rtl="0" eaLnBrk="0" fontAlgn="base" hangingPunct="0">
              <a:spcBef>
                <a:spcPct val="20000"/>
              </a:spcBef>
              <a:spcAft>
                <a:spcPct val="0"/>
              </a:spcAft>
              <a:buClrTx/>
              <a:buFont typeface="Arial" panose="020B0604020202020204" pitchFamily="34" charset="0"/>
              <a:buNone/>
              <a:defRPr sz="2000" kern="1200">
                <a:solidFill>
                  <a:srgbClr val="404040"/>
                </a:solidFill>
                <a:latin typeface="+mn-lt"/>
                <a:ea typeface="ＭＳ Ｐゴシック"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CA" altLang="en-US" sz="1800">
                <a:solidFill>
                  <a:schemeClr val="tx1"/>
                </a:solidFill>
                <a:latin typeface="Arial" panose="020B0604020202020204" pitchFamily="34" charset="0"/>
                <a:cs typeface="Arial" panose="020B0604020202020204" pitchFamily="34" charset="0"/>
              </a:rPr>
              <a:t>While the patient may be at increased risk for potentially fatal infections, the ADR is </a:t>
            </a:r>
            <a:r>
              <a:rPr lang="en-CA" altLang="en-US" sz="1800" i="1">
                <a:solidFill>
                  <a:schemeClr val="tx1"/>
                </a:solidFill>
                <a:latin typeface="Arial" panose="020B0604020202020204" pitchFamily="34" charset="0"/>
                <a:cs typeface="Arial" panose="020B0604020202020204" pitchFamily="34" charset="0"/>
              </a:rPr>
              <a:t>not</a:t>
            </a:r>
            <a:r>
              <a:rPr lang="en-CA" altLang="en-US" sz="1800">
                <a:solidFill>
                  <a:schemeClr val="tx1"/>
                </a:solidFill>
                <a:latin typeface="Arial" panose="020B0604020202020204" pitchFamily="34" charset="0"/>
                <a:cs typeface="Arial" panose="020B0604020202020204" pitchFamily="34" charset="0"/>
              </a:rPr>
              <a:t> immediately life-threatening.  </a:t>
            </a:r>
          </a:p>
        </p:txBody>
      </p:sp>
      <p:sp>
        <p:nvSpPr>
          <p:cNvPr id="26" name="Content Placeholder 2">
            <a:extLst>
              <a:ext uri="{FF2B5EF4-FFF2-40B4-BE49-F238E27FC236}">
                <a16:creationId xmlns:a16="http://schemas.microsoft.com/office/drawing/2014/main" id="{49900892-C109-4EFE-8444-16CDA91C1D4B}"/>
              </a:ext>
            </a:extLst>
          </p:cNvPr>
          <p:cNvSpPr txBox="1">
            <a:spLocks/>
          </p:cNvSpPr>
          <p:nvPr/>
        </p:nvSpPr>
        <p:spPr bwMode="auto">
          <a:xfrm>
            <a:off x="1083646" y="1410224"/>
            <a:ext cx="5921161" cy="1660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l" defTabSz="457200" rtl="0" eaLnBrk="0" fontAlgn="base" hangingPunct="0">
              <a:spcBef>
                <a:spcPct val="20000"/>
              </a:spcBef>
              <a:spcAft>
                <a:spcPct val="0"/>
              </a:spcAft>
              <a:buClrTx/>
              <a:buFont typeface="Arial" panose="020B0604020202020204" pitchFamily="34" charset="0"/>
              <a:buNone/>
              <a:defRPr sz="2000" kern="1200">
                <a:solidFill>
                  <a:srgbClr val="404040"/>
                </a:solidFill>
                <a:latin typeface="+mn-lt"/>
                <a:ea typeface="ＭＳ Ｐゴシック"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600"/>
              </a:spcBef>
              <a:defRPr/>
            </a:pPr>
            <a:r>
              <a:rPr lang="en-CA">
                <a:solidFill>
                  <a:schemeClr val="tx1"/>
                </a:solidFill>
                <a:latin typeface="Arial" panose="020B0604020202020204" pitchFamily="34" charset="0"/>
                <a:cs typeface="Arial" panose="020B0604020202020204" pitchFamily="34" charset="0"/>
              </a:rPr>
              <a:t>A patient was being treated with doxorubicin and cyclophosphamide, and developed neutropenia. After assessing the severity of the neutropenia, a decision was made to continue with chemotherapy at a reduced dose with growth factor support.</a:t>
            </a:r>
          </a:p>
        </p:txBody>
      </p:sp>
      <p:sp>
        <p:nvSpPr>
          <p:cNvPr id="13" name="Content Placeholder 2">
            <a:extLst>
              <a:ext uri="{FF2B5EF4-FFF2-40B4-BE49-F238E27FC236}">
                <a16:creationId xmlns:a16="http://schemas.microsoft.com/office/drawing/2014/main" id="{EDA49466-680E-48F7-847D-CF3A10C5942D}"/>
              </a:ext>
            </a:extLst>
          </p:cNvPr>
          <p:cNvSpPr txBox="1">
            <a:spLocks/>
          </p:cNvSpPr>
          <p:nvPr/>
        </p:nvSpPr>
        <p:spPr bwMode="auto">
          <a:xfrm>
            <a:off x="971626" y="3716007"/>
            <a:ext cx="1854666" cy="469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l" defTabSz="457200" rtl="0" eaLnBrk="0" fontAlgn="base" hangingPunct="0">
              <a:spcBef>
                <a:spcPct val="20000"/>
              </a:spcBef>
              <a:spcAft>
                <a:spcPct val="0"/>
              </a:spcAft>
              <a:buClrTx/>
              <a:buFont typeface="Arial" panose="020B0604020202020204" pitchFamily="34" charset="0"/>
              <a:buNone/>
              <a:defRPr sz="2000" kern="1200">
                <a:solidFill>
                  <a:srgbClr val="404040"/>
                </a:solidFill>
                <a:latin typeface="+mn-lt"/>
                <a:ea typeface="ＭＳ Ｐゴシック"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600"/>
              </a:spcBef>
            </a:pPr>
            <a:r>
              <a:rPr lang="en-CA" altLang="en-US" b="1">
                <a:solidFill>
                  <a:schemeClr val="tx1"/>
                </a:solidFill>
                <a:latin typeface="Arial" panose="020B0604020202020204" pitchFamily="34" charset="0"/>
                <a:cs typeface="Arial" panose="020B0604020202020204" pitchFamily="34" charset="0"/>
              </a:rPr>
              <a:t>RATIONALE</a:t>
            </a:r>
            <a:endParaRPr lang="en-CA" altLang="en-US" sz="18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802645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a:extLst>
              <a:ext uri="{FF2B5EF4-FFF2-40B4-BE49-F238E27FC236}">
                <a16:creationId xmlns:a16="http://schemas.microsoft.com/office/drawing/2014/main" id="{35A81974-0595-4537-BEA1-5A640FB4C29B}"/>
              </a:ext>
            </a:extLst>
          </p:cNvPr>
          <p:cNvSpPr>
            <a:spLocks noGrp="1"/>
          </p:cNvSpPr>
          <p:nvPr>
            <p:ph type="title"/>
          </p:nvPr>
        </p:nvSpPr>
        <p:spPr/>
        <p:txBody>
          <a:bodyPr anchor="t">
            <a:normAutofit/>
          </a:bodyPr>
          <a:lstStyle/>
          <a:p>
            <a:r>
              <a:rPr lang="en-CA" altLang="en-US" dirty="0"/>
              <a:t>Case </a:t>
            </a:r>
            <a:r>
              <a:rPr lang="en-CA" altLang="en-US" dirty="0" smtClean="0"/>
              <a:t>Example 5: </a:t>
            </a:r>
            <a:r>
              <a:rPr lang="en-CA" altLang="en-US" dirty="0"/>
              <a:t>Is the Hospital Required to Report?</a:t>
            </a:r>
          </a:p>
        </p:txBody>
      </p:sp>
      <p:sp>
        <p:nvSpPr>
          <p:cNvPr id="71684" name="Slide Number Placeholder 3">
            <a:extLst>
              <a:ext uri="{FF2B5EF4-FFF2-40B4-BE49-F238E27FC236}">
                <a16:creationId xmlns:a16="http://schemas.microsoft.com/office/drawing/2014/main" id="{763B50A4-9C5C-4406-9EC5-AE4B88CD56E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000">
                <a:solidFill>
                  <a:srgbClr val="404040"/>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600">
                <a:solidFill>
                  <a:srgbClr val="404040"/>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200">
                <a:solidFill>
                  <a:srgbClr val="404040"/>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404040"/>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600">
                <a:solidFill>
                  <a:srgbClr val="404040"/>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1600">
                <a:solidFill>
                  <a:srgbClr val="404040"/>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1600">
                <a:solidFill>
                  <a:srgbClr val="404040"/>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1600">
                <a:solidFill>
                  <a:srgbClr val="404040"/>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1600">
                <a:solidFill>
                  <a:srgbClr val="404040"/>
                </a:solidFill>
                <a:latin typeface="Arial" panose="020B0604020202020204" pitchFamily="34" charset="0"/>
                <a:ea typeface="ＭＳ Ｐゴシック" panose="020B0600070205080204" pitchFamily="34" charset="-128"/>
              </a:defRPr>
            </a:lvl9pPr>
          </a:lstStyle>
          <a:p>
            <a:pPr>
              <a:spcBef>
                <a:spcPct val="0"/>
              </a:spcBef>
              <a:buFontTx/>
              <a:buNone/>
            </a:pPr>
            <a:fld id="{A830D4F8-EAE7-4417-BACF-36A92ABDB042}" type="slidenum">
              <a:rPr lang="en-US" altLang="en-US" sz="1100">
                <a:solidFill>
                  <a:schemeClr val="bg1"/>
                </a:solidFill>
              </a:rPr>
              <a:pPr>
                <a:spcBef>
                  <a:spcPct val="0"/>
                </a:spcBef>
                <a:buFontTx/>
                <a:buNone/>
              </a:pPr>
              <a:t>21</a:t>
            </a:fld>
            <a:endParaRPr lang="en-US" altLang="en-US" sz="1100">
              <a:solidFill>
                <a:schemeClr val="bg1"/>
              </a:solidFill>
            </a:endParaRPr>
          </a:p>
        </p:txBody>
      </p:sp>
      <p:pic>
        <p:nvPicPr>
          <p:cNvPr id="5" name="Picture 4">
            <a:extLst>
              <a:ext uri="{FF2B5EF4-FFF2-40B4-BE49-F238E27FC236}">
                <a16:creationId xmlns:a16="http://schemas.microsoft.com/office/drawing/2014/main" id="{9EF10834-8883-4BEB-91F7-FD5E7E1C4C4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654203" y="1498665"/>
            <a:ext cx="1044000" cy="1063315"/>
          </a:xfrm>
          <a:prstGeom prst="rect">
            <a:avLst/>
          </a:prstGeom>
        </p:spPr>
      </p:pic>
      <p:sp>
        <p:nvSpPr>
          <p:cNvPr id="12" name="Content Placeholder 2">
            <a:extLst>
              <a:ext uri="{FF2B5EF4-FFF2-40B4-BE49-F238E27FC236}">
                <a16:creationId xmlns:a16="http://schemas.microsoft.com/office/drawing/2014/main" id="{84CDDF2B-D136-407F-964B-97B178375A58}"/>
              </a:ext>
            </a:extLst>
          </p:cNvPr>
          <p:cNvSpPr txBox="1">
            <a:spLocks/>
          </p:cNvSpPr>
          <p:nvPr/>
        </p:nvSpPr>
        <p:spPr bwMode="auto">
          <a:xfrm>
            <a:off x="838200" y="5359335"/>
            <a:ext cx="10412393" cy="608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l" defTabSz="457200" rtl="0" eaLnBrk="0" fontAlgn="base" hangingPunct="0">
              <a:spcBef>
                <a:spcPct val="20000"/>
              </a:spcBef>
              <a:spcAft>
                <a:spcPct val="0"/>
              </a:spcAft>
              <a:buClrTx/>
              <a:buFont typeface="Arial" panose="020B0604020202020204" pitchFamily="34" charset="0"/>
              <a:buNone/>
              <a:defRPr sz="2000" kern="1200">
                <a:solidFill>
                  <a:srgbClr val="404040"/>
                </a:solidFill>
                <a:latin typeface="+mn-lt"/>
                <a:ea typeface="ＭＳ Ｐゴシック"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CA" altLang="en-US" sz="1600">
                <a:solidFill>
                  <a:schemeClr val="tx1"/>
                </a:solidFill>
                <a:latin typeface="Arial"/>
                <a:ea typeface="ＭＳ Ｐゴシック"/>
                <a:cs typeface="Arial"/>
              </a:rPr>
              <a:t>Note: Medication incident-related reporting and learning occurs through a separate and complementary program: </a:t>
            </a:r>
            <a:r>
              <a:rPr lang="en-CA" altLang="en-US" sz="1600">
                <a:latin typeface="Arial" panose="020B0604020202020204" pitchFamily="34" charset="0"/>
                <a:cs typeface="Arial" panose="020B0604020202020204" pitchFamily="34" charset="0"/>
              </a:rPr>
              <a:t/>
            </a:r>
            <a:br>
              <a:rPr lang="en-CA" altLang="en-US" sz="1600">
                <a:latin typeface="Arial" panose="020B0604020202020204" pitchFamily="34" charset="0"/>
                <a:cs typeface="Arial" panose="020B0604020202020204" pitchFamily="34" charset="0"/>
              </a:rPr>
            </a:br>
            <a:r>
              <a:rPr lang="en-CA" altLang="en-US" sz="1600">
                <a:solidFill>
                  <a:schemeClr val="tx1"/>
                </a:solidFill>
                <a:latin typeface="Arial"/>
                <a:ea typeface="ＭＳ Ｐゴシック"/>
                <a:cs typeface="Arial"/>
              </a:rPr>
              <a:t>the Canadian Medication Incident Reporting and Prevention System </a:t>
            </a:r>
            <a:r>
              <a:rPr lang="en-CA" sz="1600">
                <a:solidFill>
                  <a:schemeClr val="tx1"/>
                </a:solidFill>
                <a:latin typeface="Arial"/>
                <a:ea typeface="+mn-ea"/>
                <a:cs typeface="Arial"/>
              </a:rPr>
              <a:t>(</a:t>
            </a:r>
            <a:r>
              <a:rPr lang="en-CA" sz="1600">
                <a:solidFill>
                  <a:schemeClr val="tx1"/>
                </a:solidFill>
                <a:latin typeface="Arial"/>
                <a:ea typeface="+mn-ea"/>
                <a:cs typeface="Arial"/>
                <a:hlinkClick r:id="rId4"/>
              </a:rPr>
              <a:t>CMIRPS</a:t>
            </a:r>
            <a:r>
              <a:rPr lang="en-CA" sz="1600">
                <a:solidFill>
                  <a:schemeClr val="tx1"/>
                </a:solidFill>
                <a:latin typeface="Arial"/>
                <a:ea typeface="+mn-ea"/>
                <a:cs typeface="Arial"/>
              </a:rPr>
              <a:t>).</a:t>
            </a:r>
            <a:r>
              <a:rPr lang="en-CA" altLang="en-US" sz="1600">
                <a:solidFill>
                  <a:srgbClr val="FF0000"/>
                </a:solidFill>
                <a:latin typeface="Arial"/>
                <a:ea typeface="ＭＳ Ｐゴシック"/>
                <a:cs typeface="Arial"/>
              </a:rPr>
              <a:t>	</a:t>
            </a:r>
          </a:p>
        </p:txBody>
      </p:sp>
      <p:sp>
        <p:nvSpPr>
          <p:cNvPr id="9" name="Rectangle: Rounded Corners 8">
            <a:extLst>
              <a:ext uri="{FF2B5EF4-FFF2-40B4-BE49-F238E27FC236}">
                <a16:creationId xmlns:a16="http://schemas.microsoft.com/office/drawing/2014/main" id="{6E6A76DF-82BC-4EE3-9BF5-5B96AD974D88}"/>
              </a:ext>
            </a:extLst>
          </p:cNvPr>
          <p:cNvSpPr/>
          <p:nvPr/>
        </p:nvSpPr>
        <p:spPr>
          <a:xfrm>
            <a:off x="941407" y="1271733"/>
            <a:ext cx="6145200" cy="1807744"/>
          </a:xfrm>
          <a:prstGeom prst="roundRect">
            <a:avLst/>
          </a:prstGeom>
          <a:noFill/>
          <a:ln w="28575">
            <a:solidFill>
              <a:srgbClr val="BF110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9" name="Content Placeholder 2">
            <a:extLst>
              <a:ext uri="{FF2B5EF4-FFF2-40B4-BE49-F238E27FC236}">
                <a16:creationId xmlns:a16="http://schemas.microsoft.com/office/drawing/2014/main" id="{3688893F-F04C-42B2-884B-37797108C579}"/>
              </a:ext>
            </a:extLst>
          </p:cNvPr>
          <p:cNvSpPr txBox="1">
            <a:spLocks/>
          </p:cNvSpPr>
          <p:nvPr/>
        </p:nvSpPr>
        <p:spPr bwMode="auto">
          <a:xfrm>
            <a:off x="2978711" y="3497406"/>
            <a:ext cx="8215791" cy="1674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l" defTabSz="457200" rtl="0" eaLnBrk="0" fontAlgn="base" hangingPunct="0">
              <a:spcBef>
                <a:spcPct val="20000"/>
              </a:spcBef>
              <a:spcAft>
                <a:spcPct val="0"/>
              </a:spcAft>
              <a:buClrTx/>
              <a:buFont typeface="Arial" panose="020B0604020202020204" pitchFamily="34" charset="0"/>
              <a:buNone/>
              <a:defRPr sz="2000" kern="1200">
                <a:solidFill>
                  <a:srgbClr val="404040"/>
                </a:solidFill>
                <a:latin typeface="+mn-lt"/>
                <a:ea typeface="ＭＳ Ｐゴシック"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spcBef>
                <a:spcPts val="600"/>
              </a:spcBef>
              <a:spcAft>
                <a:spcPts val="600"/>
              </a:spcAft>
              <a:buFont typeface="Arial" panose="020B0604020202020204" pitchFamily="34" charset="0"/>
              <a:buChar char="•"/>
            </a:pPr>
            <a:r>
              <a:rPr lang="en-CA" altLang="en-US" sz="1800">
                <a:solidFill>
                  <a:schemeClr val="tx1"/>
                </a:solidFill>
                <a:latin typeface="Arial" panose="020B0604020202020204" pitchFamily="34" charset="0"/>
                <a:cs typeface="Arial" panose="020B0604020202020204" pitchFamily="34" charset="0"/>
              </a:rPr>
              <a:t>A medication incident, also referred to as a medication error, is a mistake with medication or a problem that could cause a mistake with medication. </a:t>
            </a:r>
          </a:p>
          <a:p>
            <a:pPr marL="285750" indent="-285750">
              <a:spcBef>
                <a:spcPts val="600"/>
              </a:spcBef>
              <a:spcAft>
                <a:spcPts val="600"/>
              </a:spcAft>
              <a:buFont typeface="Arial" panose="020B0604020202020204" pitchFamily="34" charset="0"/>
              <a:buChar char="•"/>
            </a:pPr>
            <a:r>
              <a:rPr lang="en-CA" altLang="en-US" sz="1800">
                <a:solidFill>
                  <a:schemeClr val="tx1"/>
                </a:solidFill>
                <a:latin typeface="Arial" panose="020B0604020202020204" pitchFamily="34" charset="0"/>
                <a:cs typeface="Arial" panose="020B0604020202020204" pitchFamily="34" charset="0"/>
              </a:rPr>
              <a:t>Medication incidents are generally preventable and include errors such as receiving the wrong medication or dose, or using the wrong route of administration. </a:t>
            </a:r>
          </a:p>
        </p:txBody>
      </p:sp>
      <p:sp>
        <p:nvSpPr>
          <p:cNvPr id="26" name="Content Placeholder 2">
            <a:extLst>
              <a:ext uri="{FF2B5EF4-FFF2-40B4-BE49-F238E27FC236}">
                <a16:creationId xmlns:a16="http://schemas.microsoft.com/office/drawing/2014/main" id="{49900892-C109-4EFE-8444-16CDA91C1D4B}"/>
              </a:ext>
            </a:extLst>
          </p:cNvPr>
          <p:cNvSpPr txBox="1">
            <a:spLocks/>
          </p:cNvSpPr>
          <p:nvPr/>
        </p:nvSpPr>
        <p:spPr bwMode="auto">
          <a:xfrm>
            <a:off x="1015326" y="1381321"/>
            <a:ext cx="6023649" cy="1600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l" defTabSz="457200" rtl="0" eaLnBrk="0" fontAlgn="base" hangingPunct="0">
              <a:spcBef>
                <a:spcPct val="20000"/>
              </a:spcBef>
              <a:spcAft>
                <a:spcPct val="0"/>
              </a:spcAft>
              <a:buClrTx/>
              <a:buFont typeface="Arial" panose="020B0604020202020204" pitchFamily="34" charset="0"/>
              <a:buNone/>
              <a:defRPr sz="2000" kern="1200">
                <a:solidFill>
                  <a:srgbClr val="404040"/>
                </a:solidFill>
                <a:latin typeface="+mn-lt"/>
                <a:ea typeface="ＭＳ Ｐゴシック"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600"/>
              </a:spcBef>
              <a:defRPr/>
            </a:pPr>
            <a:r>
              <a:rPr lang="en-US">
                <a:solidFill>
                  <a:schemeClr val="tx1"/>
                </a:solidFill>
                <a:latin typeface="Arial" panose="020B0604020202020204" pitchFamily="34" charset="0"/>
                <a:cs typeface="Arial" panose="020B0604020202020204" pitchFamily="34" charset="0"/>
              </a:rPr>
              <a:t>A patient experienced dizziness and sweating after a dose of insulin. The patient required glucose tablets to recover. It was discovered that a short-acting insulin had been provided instead of the patient’s usual long-acting insulin.  </a:t>
            </a:r>
            <a:endParaRPr lang="en-CA">
              <a:solidFill>
                <a:schemeClr val="tx1"/>
              </a:solidFill>
              <a:latin typeface="Arial" panose="020B0604020202020204" pitchFamily="34" charset="0"/>
              <a:cs typeface="Arial" panose="020B0604020202020204" pitchFamily="34" charset="0"/>
            </a:endParaRPr>
          </a:p>
        </p:txBody>
      </p:sp>
      <p:sp>
        <p:nvSpPr>
          <p:cNvPr id="13" name="Content Placeholder 2">
            <a:extLst>
              <a:ext uri="{FF2B5EF4-FFF2-40B4-BE49-F238E27FC236}">
                <a16:creationId xmlns:a16="http://schemas.microsoft.com/office/drawing/2014/main" id="{EDA49466-680E-48F7-847D-CF3A10C5942D}"/>
              </a:ext>
            </a:extLst>
          </p:cNvPr>
          <p:cNvSpPr txBox="1">
            <a:spLocks/>
          </p:cNvSpPr>
          <p:nvPr/>
        </p:nvSpPr>
        <p:spPr bwMode="auto">
          <a:xfrm>
            <a:off x="941407" y="3501114"/>
            <a:ext cx="1854666" cy="469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l" defTabSz="457200" rtl="0" eaLnBrk="0" fontAlgn="base" hangingPunct="0">
              <a:spcBef>
                <a:spcPct val="20000"/>
              </a:spcBef>
              <a:spcAft>
                <a:spcPct val="0"/>
              </a:spcAft>
              <a:buClrTx/>
              <a:buFont typeface="Arial" panose="020B0604020202020204" pitchFamily="34" charset="0"/>
              <a:buNone/>
              <a:defRPr sz="2000" kern="1200">
                <a:solidFill>
                  <a:srgbClr val="404040"/>
                </a:solidFill>
                <a:latin typeface="+mn-lt"/>
                <a:ea typeface="ＭＳ Ｐゴシック"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600"/>
              </a:spcBef>
            </a:pPr>
            <a:r>
              <a:rPr lang="en-CA" altLang="en-US" b="1">
                <a:solidFill>
                  <a:schemeClr val="tx1"/>
                </a:solidFill>
                <a:latin typeface="Arial" panose="020B0604020202020204" pitchFamily="34" charset="0"/>
                <a:cs typeface="Arial" panose="020B0604020202020204" pitchFamily="34" charset="0"/>
              </a:rPr>
              <a:t>RATIONALE</a:t>
            </a:r>
            <a:endParaRPr lang="en-CA" altLang="en-US" sz="1800">
              <a:solidFill>
                <a:schemeClr val="tx1"/>
              </a:solidFill>
              <a:latin typeface="Arial" panose="020B0604020202020204" pitchFamily="34" charset="0"/>
              <a:cs typeface="Arial" panose="020B0604020202020204" pitchFamily="34" charset="0"/>
            </a:endParaRPr>
          </a:p>
        </p:txBody>
      </p:sp>
      <p:sp>
        <p:nvSpPr>
          <p:cNvPr id="2" name="TextBox 1"/>
          <p:cNvSpPr txBox="1"/>
          <p:nvPr/>
        </p:nvSpPr>
        <p:spPr>
          <a:xfrm>
            <a:off x="838200" y="6154975"/>
            <a:ext cx="10515600" cy="461665"/>
          </a:xfrm>
          <a:prstGeom prst="rect">
            <a:avLst/>
          </a:prstGeom>
          <a:noFill/>
        </p:spPr>
        <p:txBody>
          <a:bodyPr wrap="square" rtlCol="0">
            <a:spAutoFit/>
          </a:bodyPr>
          <a:lstStyle/>
          <a:p>
            <a:r>
              <a:rPr lang="en-CA" sz="1200">
                <a:solidFill>
                  <a:prstClr val="black"/>
                </a:solidFill>
                <a:latin typeface="Arial" panose="020B0604020202020204" pitchFamily="34" charset="0"/>
                <a:cs typeface="Arial" panose="020B0604020202020204" pitchFamily="34" charset="0"/>
              </a:rPr>
              <a:t>Source: </a:t>
            </a:r>
            <a:r>
              <a:rPr lang="en-CA" sz="1200">
                <a:solidFill>
                  <a:prstClr val="black"/>
                </a:solidFill>
                <a:latin typeface="Arial" panose="020B0604020202020204" pitchFamily="34" charset="0"/>
                <a:cs typeface="Arial" panose="020B0604020202020204" pitchFamily="34" charset="0"/>
                <a:hlinkClick r:id="rId5"/>
              </a:rPr>
              <a:t>https://www.canada.ca/en/health-canada/services/drugs-health-products/medeffect-canada/medeffect-canada-role-management-prevention-harmful-medication-incidents.html</a:t>
            </a:r>
            <a:r>
              <a:rPr lang="en-CA" sz="1200">
                <a:solidFill>
                  <a:prstClr val="black"/>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7897552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a:extLst>
              <a:ext uri="{FF2B5EF4-FFF2-40B4-BE49-F238E27FC236}">
                <a16:creationId xmlns:a16="http://schemas.microsoft.com/office/drawing/2014/main" id="{35A81974-0595-4537-BEA1-5A640FB4C29B}"/>
              </a:ext>
            </a:extLst>
          </p:cNvPr>
          <p:cNvSpPr>
            <a:spLocks noGrp="1"/>
          </p:cNvSpPr>
          <p:nvPr>
            <p:ph type="title"/>
          </p:nvPr>
        </p:nvSpPr>
        <p:spPr/>
        <p:txBody>
          <a:bodyPr anchor="t">
            <a:normAutofit/>
          </a:bodyPr>
          <a:lstStyle/>
          <a:p>
            <a:r>
              <a:rPr lang="en-CA" altLang="en-US" dirty="0"/>
              <a:t>Case </a:t>
            </a:r>
            <a:r>
              <a:rPr lang="en-CA" altLang="en-US" dirty="0" smtClean="0"/>
              <a:t>Example 6: </a:t>
            </a:r>
            <a:r>
              <a:rPr lang="en-CA" altLang="en-US" dirty="0"/>
              <a:t>Is the Hospital Required to Report? </a:t>
            </a:r>
          </a:p>
        </p:txBody>
      </p:sp>
      <p:pic>
        <p:nvPicPr>
          <p:cNvPr id="4" name="Picture 3">
            <a:extLst>
              <a:ext uri="{FF2B5EF4-FFF2-40B4-BE49-F238E27FC236}">
                <a16:creationId xmlns:a16="http://schemas.microsoft.com/office/drawing/2014/main" id="{5A2D41F6-A56C-4471-B01A-E17008AA367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777604" y="2088441"/>
            <a:ext cx="1044918" cy="1064250"/>
          </a:xfrm>
          <a:prstGeom prst="rect">
            <a:avLst/>
          </a:prstGeom>
        </p:spPr>
      </p:pic>
      <p:sp>
        <p:nvSpPr>
          <p:cNvPr id="12" name="Content Placeholder 2">
            <a:extLst>
              <a:ext uri="{FF2B5EF4-FFF2-40B4-BE49-F238E27FC236}">
                <a16:creationId xmlns:a16="http://schemas.microsoft.com/office/drawing/2014/main" id="{84CDDF2B-D136-407F-964B-97B178375A58}"/>
              </a:ext>
            </a:extLst>
          </p:cNvPr>
          <p:cNvSpPr txBox="1">
            <a:spLocks/>
          </p:cNvSpPr>
          <p:nvPr/>
        </p:nvSpPr>
        <p:spPr bwMode="auto">
          <a:xfrm>
            <a:off x="5600453" y="5078377"/>
            <a:ext cx="2177151" cy="484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l" defTabSz="457200" rtl="0" eaLnBrk="0" fontAlgn="base" hangingPunct="0">
              <a:spcBef>
                <a:spcPct val="20000"/>
              </a:spcBef>
              <a:spcAft>
                <a:spcPct val="0"/>
              </a:spcAft>
              <a:buClrTx/>
              <a:buFont typeface="Arial" panose="020B0604020202020204" pitchFamily="34" charset="0"/>
              <a:buNone/>
              <a:defRPr sz="2000" kern="1200">
                <a:solidFill>
                  <a:srgbClr val="404040"/>
                </a:solidFill>
                <a:latin typeface="+mn-lt"/>
                <a:ea typeface="ＭＳ Ｐゴシック"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spcBef>
                <a:spcPct val="0"/>
              </a:spcBef>
              <a:defRPr/>
            </a:pPr>
            <a:r>
              <a:rPr lang="en-CA" altLang="en-US">
                <a:solidFill>
                  <a:schemeClr val="tx1"/>
                </a:solidFill>
              </a:rPr>
              <a:t>Reportable MDI</a:t>
            </a:r>
            <a:endParaRPr lang="en-CA">
              <a:solidFill>
                <a:schemeClr val="tx1"/>
              </a:solidFill>
            </a:endParaRPr>
          </a:p>
        </p:txBody>
      </p:sp>
      <p:sp>
        <p:nvSpPr>
          <p:cNvPr id="9" name="Rectangle: Rounded Corners 8">
            <a:extLst>
              <a:ext uri="{FF2B5EF4-FFF2-40B4-BE49-F238E27FC236}">
                <a16:creationId xmlns:a16="http://schemas.microsoft.com/office/drawing/2014/main" id="{6E6A76DF-82BC-4EE3-9BF5-5B96AD974D88}"/>
              </a:ext>
            </a:extLst>
          </p:cNvPr>
          <p:cNvSpPr/>
          <p:nvPr/>
        </p:nvSpPr>
        <p:spPr>
          <a:xfrm>
            <a:off x="885006" y="1292130"/>
            <a:ext cx="6145200" cy="2656872"/>
          </a:xfrm>
          <a:prstGeom prst="roundRect">
            <a:avLst/>
          </a:prstGeom>
          <a:noFill/>
          <a:ln w="28575">
            <a:solidFill>
              <a:srgbClr val="BF110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9" name="Content Placeholder 2">
            <a:extLst>
              <a:ext uri="{FF2B5EF4-FFF2-40B4-BE49-F238E27FC236}">
                <a16:creationId xmlns:a16="http://schemas.microsoft.com/office/drawing/2014/main" id="{3688893F-F04C-42B2-884B-37797108C579}"/>
              </a:ext>
            </a:extLst>
          </p:cNvPr>
          <p:cNvSpPr txBox="1">
            <a:spLocks/>
          </p:cNvSpPr>
          <p:nvPr/>
        </p:nvSpPr>
        <p:spPr bwMode="auto">
          <a:xfrm>
            <a:off x="891118" y="4967793"/>
            <a:ext cx="3030503" cy="67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l" defTabSz="457200" rtl="0" eaLnBrk="0" fontAlgn="base" hangingPunct="0">
              <a:spcBef>
                <a:spcPct val="20000"/>
              </a:spcBef>
              <a:spcAft>
                <a:spcPct val="0"/>
              </a:spcAft>
              <a:buClrTx/>
              <a:buFont typeface="Arial" panose="020B0604020202020204" pitchFamily="34" charset="0"/>
              <a:buNone/>
              <a:defRPr sz="2000" kern="1200">
                <a:solidFill>
                  <a:srgbClr val="404040"/>
                </a:solidFill>
                <a:latin typeface="+mn-lt"/>
                <a:ea typeface="ＭＳ Ｐゴシック"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spcBef>
                <a:spcPts val="0"/>
              </a:spcBef>
            </a:pPr>
            <a:r>
              <a:rPr lang="en-CA" altLang="en-US" sz="1800">
                <a:solidFill>
                  <a:schemeClr val="tx1"/>
                </a:solidFill>
                <a:latin typeface="Arial" panose="020B0604020202020204" pitchFamily="34" charset="0"/>
                <a:cs typeface="Arial" panose="020B0604020202020204" pitchFamily="34" charset="0"/>
              </a:rPr>
              <a:t>Serious deterioration in the state of health of a patient</a:t>
            </a:r>
          </a:p>
        </p:txBody>
      </p:sp>
      <p:pic>
        <p:nvPicPr>
          <p:cNvPr id="16" name="Picture 15" descr="A close up of a logo&#10;&#10;Description generated with high confidence">
            <a:extLst>
              <a:ext uri="{FF2B5EF4-FFF2-40B4-BE49-F238E27FC236}">
                <a16:creationId xmlns:a16="http://schemas.microsoft.com/office/drawing/2014/main" id="{70C849CD-4DCC-4DA4-9C1E-C1EADB4A0B7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293555" y="3589654"/>
            <a:ext cx="638264" cy="614448"/>
          </a:xfrm>
          <a:prstGeom prst="rect">
            <a:avLst/>
          </a:prstGeom>
        </p:spPr>
      </p:pic>
      <p:sp>
        <p:nvSpPr>
          <p:cNvPr id="23" name="Content Placeholder 2">
            <a:extLst>
              <a:ext uri="{FF2B5EF4-FFF2-40B4-BE49-F238E27FC236}">
                <a16:creationId xmlns:a16="http://schemas.microsoft.com/office/drawing/2014/main" id="{B967AAC4-1131-49E0-9E4E-373F06BDDF18}"/>
              </a:ext>
            </a:extLst>
          </p:cNvPr>
          <p:cNvSpPr txBox="1">
            <a:spLocks/>
          </p:cNvSpPr>
          <p:nvPr/>
        </p:nvSpPr>
        <p:spPr bwMode="auto">
          <a:xfrm>
            <a:off x="1027390" y="1364368"/>
            <a:ext cx="5945120" cy="256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l" defTabSz="457200" rtl="0" eaLnBrk="0" fontAlgn="base" hangingPunct="0">
              <a:spcBef>
                <a:spcPct val="20000"/>
              </a:spcBef>
              <a:spcAft>
                <a:spcPct val="0"/>
              </a:spcAft>
              <a:buClrTx/>
              <a:buFont typeface="Arial" panose="020B0604020202020204" pitchFamily="34" charset="0"/>
              <a:buNone/>
              <a:defRPr sz="2000" kern="1200">
                <a:solidFill>
                  <a:srgbClr val="404040"/>
                </a:solidFill>
                <a:latin typeface="+mn-lt"/>
                <a:ea typeface="ＭＳ Ｐゴシック"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en-CA">
                <a:solidFill>
                  <a:schemeClr val="tx1"/>
                </a:solidFill>
                <a:latin typeface="Arial" panose="020B0604020202020204" pitchFamily="34" charset="0"/>
                <a:cs typeface="Arial" panose="020B0604020202020204" pitchFamily="34" charset="0"/>
              </a:rPr>
              <a:t>Patients undergoing endometrial ablation of the uterus suffered burns to adjacent organs; these burns were due to thin uterine walls and were an unanticipated side effect of ablation. The manufacturer failed to change the ablation device label to warn users of this side effect (which may be produced when the device is working within specification).</a:t>
            </a:r>
          </a:p>
        </p:txBody>
      </p:sp>
      <p:sp>
        <p:nvSpPr>
          <p:cNvPr id="5" name="Arrow: Down 4">
            <a:extLst>
              <a:ext uri="{FF2B5EF4-FFF2-40B4-BE49-F238E27FC236}">
                <a16:creationId xmlns:a16="http://schemas.microsoft.com/office/drawing/2014/main" id="{301C8002-C940-49AD-916A-039F7DDB79EE}"/>
              </a:ext>
            </a:extLst>
          </p:cNvPr>
          <p:cNvSpPr/>
          <p:nvPr/>
        </p:nvSpPr>
        <p:spPr>
          <a:xfrm rot="16200000">
            <a:off x="8374704" y="5015060"/>
            <a:ext cx="484632" cy="565114"/>
          </a:xfrm>
          <a:prstGeom prst="downArrow">
            <a:avLst/>
          </a:prstGeom>
          <a:ln>
            <a:solidFill>
              <a:srgbClr val="0066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CA"/>
          </a:p>
        </p:txBody>
      </p:sp>
      <p:sp>
        <p:nvSpPr>
          <p:cNvPr id="24" name="Arrow: Down 23">
            <a:extLst>
              <a:ext uri="{FF2B5EF4-FFF2-40B4-BE49-F238E27FC236}">
                <a16:creationId xmlns:a16="http://schemas.microsoft.com/office/drawing/2014/main" id="{FA3A9CE3-DFE9-4E42-8699-DA80BB116708}"/>
              </a:ext>
            </a:extLst>
          </p:cNvPr>
          <p:cNvSpPr/>
          <p:nvPr/>
        </p:nvSpPr>
        <p:spPr>
          <a:xfrm rot="16200000">
            <a:off x="4518721" y="5020748"/>
            <a:ext cx="484632" cy="565114"/>
          </a:xfrm>
          <a:prstGeom prst="downArrow">
            <a:avLst/>
          </a:prstGeom>
          <a:ln>
            <a:solidFill>
              <a:srgbClr val="0066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CA"/>
          </a:p>
        </p:txBody>
      </p:sp>
      <p:sp>
        <p:nvSpPr>
          <p:cNvPr id="14" name="Content Placeholder 2">
            <a:extLst>
              <a:ext uri="{FF2B5EF4-FFF2-40B4-BE49-F238E27FC236}">
                <a16:creationId xmlns:a16="http://schemas.microsoft.com/office/drawing/2014/main" id="{1338B356-E682-4704-AB58-DC4E3A051224}"/>
              </a:ext>
            </a:extLst>
          </p:cNvPr>
          <p:cNvSpPr txBox="1">
            <a:spLocks/>
          </p:cNvSpPr>
          <p:nvPr/>
        </p:nvSpPr>
        <p:spPr bwMode="auto">
          <a:xfrm>
            <a:off x="838200" y="4354451"/>
            <a:ext cx="1854666" cy="469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l" defTabSz="457200" rtl="0" eaLnBrk="0" fontAlgn="base" hangingPunct="0">
              <a:spcBef>
                <a:spcPct val="20000"/>
              </a:spcBef>
              <a:spcAft>
                <a:spcPct val="0"/>
              </a:spcAft>
              <a:buClrTx/>
              <a:buFont typeface="Arial" panose="020B0604020202020204" pitchFamily="34" charset="0"/>
              <a:buNone/>
              <a:defRPr sz="2000" kern="1200">
                <a:solidFill>
                  <a:srgbClr val="404040"/>
                </a:solidFill>
                <a:latin typeface="+mn-lt"/>
                <a:ea typeface="ＭＳ Ｐゴシック"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600"/>
              </a:spcBef>
            </a:pPr>
            <a:r>
              <a:rPr lang="en-CA" altLang="en-US" b="1">
                <a:solidFill>
                  <a:schemeClr val="tx1"/>
                </a:solidFill>
                <a:latin typeface="Arial" panose="020B0604020202020204" pitchFamily="34" charset="0"/>
                <a:cs typeface="Arial" panose="020B0604020202020204" pitchFamily="34" charset="0"/>
              </a:rPr>
              <a:t>RATIONALE</a:t>
            </a:r>
            <a:endParaRPr lang="en-CA" altLang="en-US" sz="1800">
              <a:solidFill>
                <a:schemeClr val="tx1"/>
              </a:solidFill>
              <a:latin typeface="Arial" panose="020B0604020202020204" pitchFamily="34" charset="0"/>
              <a:cs typeface="Arial" panose="020B0604020202020204" pitchFamily="34" charset="0"/>
            </a:endParaRPr>
          </a:p>
        </p:txBody>
      </p:sp>
      <p:pic>
        <p:nvPicPr>
          <p:cNvPr id="15" name="Picture 14">
            <a:extLst>
              <a:ext uri="{FF2B5EF4-FFF2-40B4-BE49-F238E27FC236}">
                <a16:creationId xmlns:a16="http://schemas.microsoft.com/office/drawing/2014/main" id="{AF05A5F8-B69A-4461-9386-31500A99589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871574" y="4337302"/>
            <a:ext cx="1482226" cy="1920630"/>
          </a:xfrm>
          <a:prstGeom prst="rect">
            <a:avLst/>
          </a:prstGeom>
          <a:ln>
            <a:solidFill>
              <a:schemeClr val="bg1">
                <a:lumMod val="75000"/>
              </a:schemeClr>
            </a:solidFill>
          </a:ln>
        </p:spPr>
      </p:pic>
    </p:spTree>
    <p:extLst>
      <p:ext uri="{BB962C8B-B14F-4D97-AF65-F5344CB8AC3E}">
        <p14:creationId xmlns:p14="http://schemas.microsoft.com/office/powerpoint/2010/main" val="23740101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a:extLst>
              <a:ext uri="{FF2B5EF4-FFF2-40B4-BE49-F238E27FC236}">
                <a16:creationId xmlns:a16="http://schemas.microsoft.com/office/drawing/2014/main" id="{35A81974-0595-4537-BEA1-5A640FB4C29B}"/>
              </a:ext>
            </a:extLst>
          </p:cNvPr>
          <p:cNvSpPr>
            <a:spLocks noGrp="1"/>
          </p:cNvSpPr>
          <p:nvPr>
            <p:ph type="title"/>
          </p:nvPr>
        </p:nvSpPr>
        <p:spPr/>
        <p:txBody>
          <a:bodyPr anchor="t">
            <a:normAutofit/>
          </a:bodyPr>
          <a:lstStyle/>
          <a:p>
            <a:r>
              <a:rPr lang="en-CA" altLang="en-US" dirty="0"/>
              <a:t>Case </a:t>
            </a:r>
            <a:r>
              <a:rPr lang="en-CA" altLang="en-US" dirty="0" smtClean="0"/>
              <a:t>Example 7: </a:t>
            </a:r>
            <a:r>
              <a:rPr lang="en-CA" altLang="en-US" dirty="0"/>
              <a:t>Is the Hospital Required to Report?</a:t>
            </a:r>
          </a:p>
        </p:txBody>
      </p:sp>
      <p:sp>
        <p:nvSpPr>
          <p:cNvPr id="9" name="Rectangle: Rounded Corners 8">
            <a:extLst>
              <a:ext uri="{FF2B5EF4-FFF2-40B4-BE49-F238E27FC236}">
                <a16:creationId xmlns:a16="http://schemas.microsoft.com/office/drawing/2014/main" id="{6E6A76DF-82BC-4EE3-9BF5-5B96AD974D88}"/>
              </a:ext>
            </a:extLst>
          </p:cNvPr>
          <p:cNvSpPr/>
          <p:nvPr/>
        </p:nvSpPr>
        <p:spPr>
          <a:xfrm>
            <a:off x="896574" y="1277047"/>
            <a:ext cx="6145200" cy="2183351"/>
          </a:xfrm>
          <a:prstGeom prst="roundRect">
            <a:avLst/>
          </a:prstGeom>
          <a:noFill/>
          <a:ln w="28575">
            <a:solidFill>
              <a:srgbClr val="BF110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6" name="Content Placeholder 2">
            <a:extLst>
              <a:ext uri="{FF2B5EF4-FFF2-40B4-BE49-F238E27FC236}">
                <a16:creationId xmlns:a16="http://schemas.microsoft.com/office/drawing/2014/main" id="{49900892-C109-4EFE-8444-16CDA91C1D4B}"/>
              </a:ext>
            </a:extLst>
          </p:cNvPr>
          <p:cNvSpPr txBox="1">
            <a:spLocks/>
          </p:cNvSpPr>
          <p:nvPr/>
        </p:nvSpPr>
        <p:spPr bwMode="auto">
          <a:xfrm>
            <a:off x="1025774" y="1375794"/>
            <a:ext cx="5930681" cy="1966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l" defTabSz="457200" rtl="0" eaLnBrk="0" fontAlgn="base" hangingPunct="0">
              <a:spcBef>
                <a:spcPct val="20000"/>
              </a:spcBef>
              <a:spcAft>
                <a:spcPct val="0"/>
              </a:spcAft>
              <a:buClrTx/>
              <a:buFont typeface="Arial" panose="020B0604020202020204" pitchFamily="34" charset="0"/>
              <a:buNone/>
              <a:defRPr sz="2000" kern="1200">
                <a:solidFill>
                  <a:srgbClr val="404040"/>
                </a:solidFill>
                <a:latin typeface="+mn-lt"/>
                <a:ea typeface="ＭＳ Ｐゴシック"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en-CA">
                <a:solidFill>
                  <a:schemeClr val="tx1"/>
                </a:solidFill>
                <a:latin typeface="Arial" panose="020B0604020202020204" pitchFamily="34" charset="0"/>
                <a:cs typeface="Arial" panose="020B0604020202020204" pitchFamily="34" charset="0"/>
              </a:rPr>
              <a:t>A health care professional reported that the sewing cuff was discovered to be defective during a heart valve implant. The defective valve was abandoned, a new valve was implanted, and pumping time during surgery was extended. This defect had the potential to cause serious harm.  </a:t>
            </a:r>
          </a:p>
        </p:txBody>
      </p:sp>
      <p:pic>
        <p:nvPicPr>
          <p:cNvPr id="11" name="Picture 10">
            <a:extLst>
              <a:ext uri="{FF2B5EF4-FFF2-40B4-BE49-F238E27FC236}">
                <a16:creationId xmlns:a16="http://schemas.microsoft.com/office/drawing/2014/main" id="{F661E359-477A-4CDD-B0A2-B2764E3B29B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763164" y="1826955"/>
            <a:ext cx="1044918" cy="1064250"/>
          </a:xfrm>
          <a:prstGeom prst="rect">
            <a:avLst/>
          </a:prstGeom>
        </p:spPr>
      </p:pic>
      <p:sp>
        <p:nvSpPr>
          <p:cNvPr id="24" name="Content Placeholder 2">
            <a:extLst>
              <a:ext uri="{FF2B5EF4-FFF2-40B4-BE49-F238E27FC236}">
                <a16:creationId xmlns:a16="http://schemas.microsoft.com/office/drawing/2014/main" id="{F0F860F8-438F-495E-AE77-1248069F11DC}"/>
              </a:ext>
            </a:extLst>
          </p:cNvPr>
          <p:cNvSpPr txBox="1">
            <a:spLocks/>
          </p:cNvSpPr>
          <p:nvPr/>
        </p:nvSpPr>
        <p:spPr bwMode="auto">
          <a:xfrm>
            <a:off x="7086816" y="4938383"/>
            <a:ext cx="1334891" cy="484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l" defTabSz="457200" rtl="0" eaLnBrk="0" fontAlgn="base" hangingPunct="0">
              <a:spcBef>
                <a:spcPct val="20000"/>
              </a:spcBef>
              <a:spcAft>
                <a:spcPct val="0"/>
              </a:spcAft>
              <a:buClrTx/>
              <a:buFont typeface="Arial" panose="020B0604020202020204" pitchFamily="34" charset="0"/>
              <a:buNone/>
              <a:defRPr sz="2000" kern="1200">
                <a:solidFill>
                  <a:srgbClr val="404040"/>
                </a:solidFill>
                <a:latin typeface="+mn-lt"/>
                <a:ea typeface="ＭＳ Ｐゴシック"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spcBef>
                <a:spcPct val="0"/>
              </a:spcBef>
              <a:defRPr/>
            </a:pPr>
            <a:r>
              <a:rPr lang="en-CA" altLang="en-US">
                <a:solidFill>
                  <a:schemeClr val="tx1"/>
                </a:solidFill>
              </a:rPr>
              <a:t>Reportable </a:t>
            </a:r>
            <a:br>
              <a:rPr lang="en-CA" altLang="en-US">
                <a:solidFill>
                  <a:schemeClr val="tx1"/>
                </a:solidFill>
              </a:rPr>
            </a:br>
            <a:r>
              <a:rPr lang="en-CA" altLang="en-US">
                <a:solidFill>
                  <a:schemeClr val="tx1"/>
                </a:solidFill>
              </a:rPr>
              <a:t>MDI</a:t>
            </a:r>
            <a:endParaRPr lang="en-CA">
              <a:solidFill>
                <a:schemeClr val="tx1"/>
              </a:solidFill>
            </a:endParaRPr>
          </a:p>
        </p:txBody>
      </p:sp>
      <p:sp>
        <p:nvSpPr>
          <p:cNvPr id="25" name="Content Placeholder 2">
            <a:extLst>
              <a:ext uri="{FF2B5EF4-FFF2-40B4-BE49-F238E27FC236}">
                <a16:creationId xmlns:a16="http://schemas.microsoft.com/office/drawing/2014/main" id="{B1C456DA-703A-408B-9DB4-11009E2A4C0E}"/>
              </a:ext>
            </a:extLst>
          </p:cNvPr>
          <p:cNvSpPr txBox="1">
            <a:spLocks/>
          </p:cNvSpPr>
          <p:nvPr/>
        </p:nvSpPr>
        <p:spPr bwMode="auto">
          <a:xfrm>
            <a:off x="896574" y="4403995"/>
            <a:ext cx="4883621" cy="1516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l" defTabSz="457200" rtl="0" eaLnBrk="0" fontAlgn="base" hangingPunct="0">
              <a:spcBef>
                <a:spcPct val="20000"/>
              </a:spcBef>
              <a:spcAft>
                <a:spcPct val="0"/>
              </a:spcAft>
              <a:buClrTx/>
              <a:buFont typeface="Arial" panose="020B0604020202020204" pitchFamily="34" charset="0"/>
              <a:buNone/>
              <a:defRPr sz="2000" kern="1200">
                <a:solidFill>
                  <a:srgbClr val="404040"/>
                </a:solidFill>
                <a:latin typeface="+mn-lt"/>
                <a:ea typeface="ＭＳ Ｐゴシック"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r>
              <a:rPr lang="en-CA" altLang="en-US" sz="1800">
                <a:solidFill>
                  <a:schemeClr val="tx1"/>
                </a:solidFill>
                <a:latin typeface="Arial" panose="020B0604020202020204" pitchFamily="34" charset="0"/>
                <a:cs typeface="Arial" panose="020B0604020202020204" pitchFamily="34" charset="0"/>
              </a:rPr>
              <a:t>Potential for death or serious deterioration in the state of health of this patient due to extended surgical time and this possible defect being missed prior to surgical close on other patients leading to emergency failure</a:t>
            </a:r>
          </a:p>
        </p:txBody>
      </p:sp>
      <p:pic>
        <p:nvPicPr>
          <p:cNvPr id="27" name="Picture 26" descr="A close up of a logo&#10;&#10;Description generated with high confidence">
            <a:extLst>
              <a:ext uri="{FF2B5EF4-FFF2-40B4-BE49-F238E27FC236}">
                <a16:creationId xmlns:a16="http://schemas.microsoft.com/office/drawing/2014/main" id="{747E9BD5-A3CE-4AFB-B2A4-25798A4FC12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929097" y="2622880"/>
            <a:ext cx="638264" cy="614448"/>
          </a:xfrm>
          <a:prstGeom prst="rect">
            <a:avLst/>
          </a:prstGeom>
        </p:spPr>
      </p:pic>
      <p:sp>
        <p:nvSpPr>
          <p:cNvPr id="28" name="Arrow: Down 27">
            <a:extLst>
              <a:ext uri="{FF2B5EF4-FFF2-40B4-BE49-F238E27FC236}">
                <a16:creationId xmlns:a16="http://schemas.microsoft.com/office/drawing/2014/main" id="{6738AD00-202D-4893-A8E9-7342D77121CD}"/>
              </a:ext>
            </a:extLst>
          </p:cNvPr>
          <p:cNvSpPr/>
          <p:nvPr/>
        </p:nvSpPr>
        <p:spPr>
          <a:xfrm rot="16200000">
            <a:off x="8897376" y="4879646"/>
            <a:ext cx="484632" cy="565114"/>
          </a:xfrm>
          <a:prstGeom prst="downArrow">
            <a:avLst/>
          </a:prstGeom>
          <a:ln>
            <a:solidFill>
              <a:srgbClr val="0066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CA"/>
          </a:p>
        </p:txBody>
      </p:sp>
      <p:sp>
        <p:nvSpPr>
          <p:cNvPr id="29" name="Arrow: Down 28">
            <a:extLst>
              <a:ext uri="{FF2B5EF4-FFF2-40B4-BE49-F238E27FC236}">
                <a16:creationId xmlns:a16="http://schemas.microsoft.com/office/drawing/2014/main" id="{E1F8BCA6-CFF8-4604-88C9-9E9169523862}"/>
              </a:ext>
            </a:extLst>
          </p:cNvPr>
          <p:cNvSpPr/>
          <p:nvPr/>
        </p:nvSpPr>
        <p:spPr>
          <a:xfrm rot="16200000">
            <a:off x="6126515" y="4879646"/>
            <a:ext cx="484632" cy="565114"/>
          </a:xfrm>
          <a:prstGeom prst="downArrow">
            <a:avLst/>
          </a:prstGeom>
          <a:ln>
            <a:solidFill>
              <a:srgbClr val="0066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CA"/>
          </a:p>
        </p:txBody>
      </p:sp>
      <p:sp>
        <p:nvSpPr>
          <p:cNvPr id="15" name="Content Placeholder 2">
            <a:extLst>
              <a:ext uri="{FF2B5EF4-FFF2-40B4-BE49-F238E27FC236}">
                <a16:creationId xmlns:a16="http://schemas.microsoft.com/office/drawing/2014/main" id="{DD78DD6D-3FBC-4B08-9B23-A27DEB22EC0D}"/>
              </a:ext>
            </a:extLst>
          </p:cNvPr>
          <p:cNvSpPr txBox="1">
            <a:spLocks/>
          </p:cNvSpPr>
          <p:nvPr/>
        </p:nvSpPr>
        <p:spPr bwMode="auto">
          <a:xfrm>
            <a:off x="896574" y="3796504"/>
            <a:ext cx="1854666" cy="469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l" defTabSz="457200" rtl="0" eaLnBrk="0" fontAlgn="base" hangingPunct="0">
              <a:spcBef>
                <a:spcPct val="20000"/>
              </a:spcBef>
              <a:spcAft>
                <a:spcPct val="0"/>
              </a:spcAft>
              <a:buClrTx/>
              <a:buFont typeface="Arial" panose="020B0604020202020204" pitchFamily="34" charset="0"/>
              <a:buNone/>
              <a:defRPr sz="2000" kern="1200">
                <a:solidFill>
                  <a:srgbClr val="404040"/>
                </a:solidFill>
                <a:latin typeface="+mn-lt"/>
                <a:ea typeface="ＭＳ Ｐゴシック"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600"/>
              </a:spcBef>
            </a:pPr>
            <a:r>
              <a:rPr lang="en-CA" altLang="en-US" b="1">
                <a:solidFill>
                  <a:schemeClr val="tx1"/>
                </a:solidFill>
                <a:latin typeface="Arial" panose="020B0604020202020204" pitchFamily="34" charset="0"/>
                <a:cs typeface="Arial" panose="020B0604020202020204" pitchFamily="34" charset="0"/>
              </a:rPr>
              <a:t>RATIONALE</a:t>
            </a:r>
            <a:endParaRPr lang="en-CA" altLang="en-US" sz="1800">
              <a:solidFill>
                <a:schemeClr val="tx1"/>
              </a:solidFill>
              <a:latin typeface="Arial" panose="020B0604020202020204" pitchFamily="34" charset="0"/>
              <a:cs typeface="Arial" panose="020B0604020202020204" pitchFamily="34" charset="0"/>
            </a:endParaRPr>
          </a:p>
        </p:txBody>
      </p:sp>
      <p:pic>
        <p:nvPicPr>
          <p:cNvPr id="16" name="Picture 15">
            <a:extLst>
              <a:ext uri="{FF2B5EF4-FFF2-40B4-BE49-F238E27FC236}">
                <a16:creationId xmlns:a16="http://schemas.microsoft.com/office/drawing/2014/main" id="{0CA675D9-AA4F-4F5E-9CB6-4EF0AD796BE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864440" y="4169520"/>
            <a:ext cx="1489360" cy="1926000"/>
          </a:xfrm>
          <a:prstGeom prst="rect">
            <a:avLst/>
          </a:prstGeom>
          <a:ln>
            <a:solidFill>
              <a:schemeClr val="bg2">
                <a:lumMod val="90000"/>
              </a:schemeClr>
            </a:solidFill>
          </a:ln>
        </p:spPr>
      </p:pic>
    </p:spTree>
    <p:extLst>
      <p:ext uri="{BB962C8B-B14F-4D97-AF65-F5344CB8AC3E}">
        <p14:creationId xmlns:p14="http://schemas.microsoft.com/office/powerpoint/2010/main" val="35803263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a:extLst>
              <a:ext uri="{FF2B5EF4-FFF2-40B4-BE49-F238E27FC236}">
                <a16:creationId xmlns:a16="http://schemas.microsoft.com/office/drawing/2014/main" id="{35A81974-0595-4537-BEA1-5A640FB4C29B}"/>
              </a:ext>
            </a:extLst>
          </p:cNvPr>
          <p:cNvSpPr>
            <a:spLocks noGrp="1"/>
          </p:cNvSpPr>
          <p:nvPr>
            <p:ph type="title"/>
          </p:nvPr>
        </p:nvSpPr>
        <p:spPr/>
        <p:txBody>
          <a:bodyPr anchor="t">
            <a:normAutofit/>
          </a:bodyPr>
          <a:lstStyle/>
          <a:p>
            <a:r>
              <a:rPr lang="en-CA" altLang="en-US" dirty="0"/>
              <a:t>Case </a:t>
            </a:r>
            <a:r>
              <a:rPr lang="en-CA" altLang="en-US" dirty="0" smtClean="0"/>
              <a:t>Example 8: </a:t>
            </a:r>
            <a:r>
              <a:rPr lang="en-CA" altLang="en-US" dirty="0"/>
              <a:t>Is the Hospital Required to Report? </a:t>
            </a:r>
          </a:p>
        </p:txBody>
      </p:sp>
      <p:pic>
        <p:nvPicPr>
          <p:cNvPr id="4" name="Picture 3">
            <a:extLst>
              <a:ext uri="{FF2B5EF4-FFF2-40B4-BE49-F238E27FC236}">
                <a16:creationId xmlns:a16="http://schemas.microsoft.com/office/drawing/2014/main" id="{5A2D41F6-A56C-4471-B01A-E17008AA367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768182" y="1826714"/>
            <a:ext cx="1044918" cy="1064250"/>
          </a:xfrm>
          <a:prstGeom prst="rect">
            <a:avLst/>
          </a:prstGeom>
        </p:spPr>
      </p:pic>
      <p:sp>
        <p:nvSpPr>
          <p:cNvPr id="12" name="Content Placeholder 2">
            <a:extLst>
              <a:ext uri="{FF2B5EF4-FFF2-40B4-BE49-F238E27FC236}">
                <a16:creationId xmlns:a16="http://schemas.microsoft.com/office/drawing/2014/main" id="{84CDDF2B-D136-407F-964B-97B178375A58}"/>
              </a:ext>
            </a:extLst>
          </p:cNvPr>
          <p:cNvSpPr txBox="1">
            <a:spLocks/>
          </p:cNvSpPr>
          <p:nvPr/>
        </p:nvSpPr>
        <p:spPr bwMode="auto">
          <a:xfrm>
            <a:off x="5700932" y="4772950"/>
            <a:ext cx="2067250" cy="484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l" defTabSz="457200" rtl="0" eaLnBrk="0" fontAlgn="base" hangingPunct="0">
              <a:spcBef>
                <a:spcPct val="20000"/>
              </a:spcBef>
              <a:spcAft>
                <a:spcPct val="0"/>
              </a:spcAft>
              <a:buClrTx/>
              <a:buFont typeface="Arial" panose="020B0604020202020204" pitchFamily="34" charset="0"/>
              <a:buNone/>
              <a:defRPr sz="2000" kern="1200">
                <a:solidFill>
                  <a:srgbClr val="404040"/>
                </a:solidFill>
                <a:latin typeface="+mn-lt"/>
                <a:ea typeface="ＭＳ Ｐゴシック"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spcBef>
                <a:spcPct val="0"/>
              </a:spcBef>
              <a:defRPr/>
            </a:pPr>
            <a:r>
              <a:rPr lang="en-CA" altLang="en-US">
                <a:solidFill>
                  <a:schemeClr val="tx1"/>
                </a:solidFill>
              </a:rPr>
              <a:t>Reportable MDI</a:t>
            </a:r>
            <a:endParaRPr lang="en-CA">
              <a:solidFill>
                <a:schemeClr val="tx1"/>
              </a:solidFill>
            </a:endParaRPr>
          </a:p>
        </p:txBody>
      </p:sp>
      <p:sp>
        <p:nvSpPr>
          <p:cNvPr id="9" name="Rectangle: Rounded Corners 8">
            <a:extLst>
              <a:ext uri="{FF2B5EF4-FFF2-40B4-BE49-F238E27FC236}">
                <a16:creationId xmlns:a16="http://schemas.microsoft.com/office/drawing/2014/main" id="{6E6A76DF-82BC-4EE3-9BF5-5B96AD974D88}"/>
              </a:ext>
            </a:extLst>
          </p:cNvPr>
          <p:cNvSpPr/>
          <p:nvPr/>
        </p:nvSpPr>
        <p:spPr>
          <a:xfrm>
            <a:off x="885006" y="1292130"/>
            <a:ext cx="6145200" cy="2136870"/>
          </a:xfrm>
          <a:prstGeom prst="roundRect">
            <a:avLst/>
          </a:prstGeom>
          <a:noFill/>
          <a:ln w="28575">
            <a:solidFill>
              <a:srgbClr val="BF110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9" name="Content Placeholder 2">
            <a:extLst>
              <a:ext uri="{FF2B5EF4-FFF2-40B4-BE49-F238E27FC236}">
                <a16:creationId xmlns:a16="http://schemas.microsoft.com/office/drawing/2014/main" id="{3688893F-F04C-42B2-884B-37797108C579}"/>
              </a:ext>
            </a:extLst>
          </p:cNvPr>
          <p:cNvSpPr txBox="1">
            <a:spLocks/>
          </p:cNvSpPr>
          <p:nvPr/>
        </p:nvSpPr>
        <p:spPr bwMode="auto">
          <a:xfrm>
            <a:off x="885006" y="4675291"/>
            <a:ext cx="3102753" cy="67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l" defTabSz="457200" rtl="0" eaLnBrk="0" fontAlgn="base" hangingPunct="0">
              <a:spcBef>
                <a:spcPct val="20000"/>
              </a:spcBef>
              <a:spcAft>
                <a:spcPct val="0"/>
              </a:spcAft>
              <a:buClrTx/>
              <a:buFont typeface="Arial" panose="020B0604020202020204" pitchFamily="34" charset="0"/>
              <a:buNone/>
              <a:defRPr sz="2000" kern="1200">
                <a:solidFill>
                  <a:srgbClr val="404040"/>
                </a:solidFill>
                <a:latin typeface="+mn-lt"/>
                <a:ea typeface="ＭＳ Ｐゴシック"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spcBef>
                <a:spcPts val="0"/>
              </a:spcBef>
            </a:pPr>
            <a:r>
              <a:rPr lang="en-CA" altLang="en-US" sz="1800">
                <a:solidFill>
                  <a:schemeClr val="tx1"/>
                </a:solidFill>
                <a:latin typeface="Arial" panose="020B0604020202020204" pitchFamily="34" charset="0"/>
                <a:cs typeface="Arial" panose="020B0604020202020204" pitchFamily="34" charset="0"/>
              </a:rPr>
              <a:t>Serious deterioration in the state of health of a patient</a:t>
            </a:r>
          </a:p>
        </p:txBody>
      </p:sp>
      <p:pic>
        <p:nvPicPr>
          <p:cNvPr id="16" name="Picture 15" descr="A close up of a logo&#10;&#10;Description generated with high confidence">
            <a:extLst>
              <a:ext uri="{FF2B5EF4-FFF2-40B4-BE49-F238E27FC236}">
                <a16:creationId xmlns:a16="http://schemas.microsoft.com/office/drawing/2014/main" id="{70C849CD-4DCC-4DA4-9C1E-C1EADB4A0B7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293555" y="3282430"/>
            <a:ext cx="638264" cy="614448"/>
          </a:xfrm>
          <a:prstGeom prst="rect">
            <a:avLst/>
          </a:prstGeom>
        </p:spPr>
      </p:pic>
      <p:sp>
        <p:nvSpPr>
          <p:cNvPr id="23" name="Content Placeholder 2">
            <a:extLst>
              <a:ext uri="{FF2B5EF4-FFF2-40B4-BE49-F238E27FC236}">
                <a16:creationId xmlns:a16="http://schemas.microsoft.com/office/drawing/2014/main" id="{B967AAC4-1131-49E0-9E4E-373F06BDDF18}"/>
              </a:ext>
            </a:extLst>
          </p:cNvPr>
          <p:cNvSpPr txBox="1">
            <a:spLocks/>
          </p:cNvSpPr>
          <p:nvPr/>
        </p:nvSpPr>
        <p:spPr bwMode="auto">
          <a:xfrm>
            <a:off x="1016578" y="1435249"/>
            <a:ext cx="5916785" cy="1847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l" defTabSz="457200" rtl="0" eaLnBrk="0" fontAlgn="base" hangingPunct="0">
              <a:spcBef>
                <a:spcPct val="20000"/>
              </a:spcBef>
              <a:spcAft>
                <a:spcPct val="0"/>
              </a:spcAft>
              <a:buClrTx/>
              <a:buFont typeface="Arial" panose="020B0604020202020204" pitchFamily="34" charset="0"/>
              <a:buNone/>
              <a:defRPr sz="2000" kern="1200">
                <a:solidFill>
                  <a:srgbClr val="404040"/>
                </a:solidFill>
                <a:latin typeface="+mn-lt"/>
                <a:ea typeface="ＭＳ Ｐゴシック"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CA">
                <a:solidFill>
                  <a:schemeClr val="tx1"/>
                </a:solidFill>
                <a:latin typeface="Arial" panose="020B0604020202020204" pitchFamily="34" charset="0"/>
                <a:cs typeface="Arial" panose="020B0604020202020204" pitchFamily="34" charset="0"/>
              </a:rPr>
              <a:t>A batch of out-of-specification blood glucose test strips is released by a manufacturer. The patient uses strips according to instructions, but readings provide incorrect values leading to incorrect insulin dosage, resulting in hypoglycemic shock and hospitalization.</a:t>
            </a:r>
          </a:p>
        </p:txBody>
      </p:sp>
      <p:sp>
        <p:nvSpPr>
          <p:cNvPr id="5" name="Arrow: Down 4">
            <a:extLst>
              <a:ext uri="{FF2B5EF4-FFF2-40B4-BE49-F238E27FC236}">
                <a16:creationId xmlns:a16="http://schemas.microsoft.com/office/drawing/2014/main" id="{301C8002-C940-49AD-916A-039F7DDB79EE}"/>
              </a:ext>
            </a:extLst>
          </p:cNvPr>
          <p:cNvSpPr/>
          <p:nvPr/>
        </p:nvSpPr>
        <p:spPr>
          <a:xfrm rot="16200000">
            <a:off x="8392559" y="4728246"/>
            <a:ext cx="484632" cy="565114"/>
          </a:xfrm>
          <a:prstGeom prst="downArrow">
            <a:avLst/>
          </a:prstGeom>
          <a:ln>
            <a:solidFill>
              <a:srgbClr val="0066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CA"/>
          </a:p>
        </p:txBody>
      </p:sp>
      <p:sp>
        <p:nvSpPr>
          <p:cNvPr id="24" name="Arrow: Down 23">
            <a:extLst>
              <a:ext uri="{FF2B5EF4-FFF2-40B4-BE49-F238E27FC236}">
                <a16:creationId xmlns:a16="http://schemas.microsoft.com/office/drawing/2014/main" id="{FA3A9CE3-DFE9-4E42-8699-DA80BB116708}"/>
              </a:ext>
            </a:extLst>
          </p:cNvPr>
          <p:cNvSpPr/>
          <p:nvPr/>
        </p:nvSpPr>
        <p:spPr>
          <a:xfrm rot="16200000">
            <a:off x="4591923" y="4728246"/>
            <a:ext cx="484632" cy="565114"/>
          </a:xfrm>
          <a:prstGeom prst="downArrow">
            <a:avLst/>
          </a:prstGeom>
          <a:ln>
            <a:solidFill>
              <a:srgbClr val="0066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CA"/>
          </a:p>
        </p:txBody>
      </p:sp>
      <p:sp>
        <p:nvSpPr>
          <p:cNvPr id="14" name="Content Placeholder 2">
            <a:extLst>
              <a:ext uri="{FF2B5EF4-FFF2-40B4-BE49-F238E27FC236}">
                <a16:creationId xmlns:a16="http://schemas.microsoft.com/office/drawing/2014/main" id="{1338B356-E682-4704-AB58-DC4E3A051224}"/>
              </a:ext>
            </a:extLst>
          </p:cNvPr>
          <p:cNvSpPr txBox="1">
            <a:spLocks/>
          </p:cNvSpPr>
          <p:nvPr/>
        </p:nvSpPr>
        <p:spPr bwMode="auto">
          <a:xfrm>
            <a:off x="885006" y="3896878"/>
            <a:ext cx="1854666" cy="469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l" defTabSz="457200" rtl="0" eaLnBrk="0" fontAlgn="base" hangingPunct="0">
              <a:spcBef>
                <a:spcPct val="20000"/>
              </a:spcBef>
              <a:spcAft>
                <a:spcPct val="0"/>
              </a:spcAft>
              <a:buClrTx/>
              <a:buFont typeface="Arial" panose="020B0604020202020204" pitchFamily="34" charset="0"/>
              <a:buNone/>
              <a:defRPr sz="2000" kern="1200">
                <a:solidFill>
                  <a:srgbClr val="404040"/>
                </a:solidFill>
                <a:latin typeface="+mn-lt"/>
                <a:ea typeface="ＭＳ Ｐゴシック"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600"/>
              </a:spcBef>
            </a:pPr>
            <a:r>
              <a:rPr lang="en-CA" altLang="en-US" b="1">
                <a:solidFill>
                  <a:schemeClr val="tx1"/>
                </a:solidFill>
                <a:latin typeface="Arial" panose="020B0604020202020204" pitchFamily="34" charset="0"/>
                <a:cs typeface="Arial" panose="020B0604020202020204" pitchFamily="34" charset="0"/>
              </a:rPr>
              <a:t>RATIONALE</a:t>
            </a:r>
            <a:endParaRPr lang="en-CA" altLang="en-US" sz="1800">
              <a:solidFill>
                <a:schemeClr val="tx1"/>
              </a:solidFill>
              <a:latin typeface="Arial" panose="020B0604020202020204" pitchFamily="34" charset="0"/>
              <a:cs typeface="Arial" panose="020B0604020202020204" pitchFamily="34" charset="0"/>
            </a:endParaRPr>
          </a:p>
        </p:txBody>
      </p:sp>
      <p:pic>
        <p:nvPicPr>
          <p:cNvPr id="15" name="Picture 14">
            <a:extLst>
              <a:ext uri="{FF2B5EF4-FFF2-40B4-BE49-F238E27FC236}">
                <a16:creationId xmlns:a16="http://schemas.microsoft.com/office/drawing/2014/main" id="{AF05A5F8-B69A-4461-9386-31500A99589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871574" y="4050487"/>
            <a:ext cx="1482226" cy="1920630"/>
          </a:xfrm>
          <a:prstGeom prst="rect">
            <a:avLst/>
          </a:prstGeom>
          <a:ln>
            <a:solidFill>
              <a:schemeClr val="bg1">
                <a:lumMod val="75000"/>
              </a:schemeClr>
            </a:solidFill>
          </a:ln>
        </p:spPr>
      </p:pic>
    </p:spTree>
    <p:extLst>
      <p:ext uri="{BB962C8B-B14F-4D97-AF65-F5344CB8AC3E}">
        <p14:creationId xmlns:p14="http://schemas.microsoft.com/office/powerpoint/2010/main" val="17635695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a:extLst>
              <a:ext uri="{FF2B5EF4-FFF2-40B4-BE49-F238E27FC236}">
                <a16:creationId xmlns:a16="http://schemas.microsoft.com/office/drawing/2014/main" id="{35A81974-0595-4537-BEA1-5A640FB4C29B}"/>
              </a:ext>
            </a:extLst>
          </p:cNvPr>
          <p:cNvSpPr>
            <a:spLocks noGrp="1"/>
          </p:cNvSpPr>
          <p:nvPr>
            <p:ph type="title"/>
          </p:nvPr>
        </p:nvSpPr>
        <p:spPr/>
        <p:txBody>
          <a:bodyPr anchor="t">
            <a:normAutofit/>
          </a:bodyPr>
          <a:lstStyle/>
          <a:p>
            <a:r>
              <a:rPr lang="en-CA" altLang="en-US" dirty="0"/>
              <a:t>Case </a:t>
            </a:r>
            <a:r>
              <a:rPr lang="en-CA" altLang="en-US" dirty="0" smtClean="0"/>
              <a:t>Example 9: </a:t>
            </a:r>
            <a:r>
              <a:rPr lang="en-CA" altLang="en-US" dirty="0"/>
              <a:t>Is the Hospital Required to Report?</a:t>
            </a:r>
          </a:p>
        </p:txBody>
      </p:sp>
      <p:sp>
        <p:nvSpPr>
          <p:cNvPr id="71684" name="Slide Number Placeholder 3">
            <a:extLst>
              <a:ext uri="{FF2B5EF4-FFF2-40B4-BE49-F238E27FC236}">
                <a16:creationId xmlns:a16="http://schemas.microsoft.com/office/drawing/2014/main" id="{763B50A4-9C5C-4406-9EC5-AE4B88CD56E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000">
                <a:solidFill>
                  <a:srgbClr val="404040"/>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600">
                <a:solidFill>
                  <a:srgbClr val="404040"/>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200">
                <a:solidFill>
                  <a:srgbClr val="404040"/>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404040"/>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600">
                <a:solidFill>
                  <a:srgbClr val="404040"/>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1600">
                <a:solidFill>
                  <a:srgbClr val="404040"/>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1600">
                <a:solidFill>
                  <a:srgbClr val="404040"/>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1600">
                <a:solidFill>
                  <a:srgbClr val="404040"/>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1600">
                <a:solidFill>
                  <a:srgbClr val="404040"/>
                </a:solidFill>
                <a:latin typeface="Arial" panose="020B0604020202020204" pitchFamily="34" charset="0"/>
                <a:ea typeface="ＭＳ Ｐゴシック" panose="020B0600070205080204" pitchFamily="34" charset="-128"/>
              </a:defRPr>
            </a:lvl9pPr>
          </a:lstStyle>
          <a:p>
            <a:pPr>
              <a:spcBef>
                <a:spcPct val="0"/>
              </a:spcBef>
              <a:buFontTx/>
              <a:buNone/>
            </a:pPr>
            <a:fld id="{A830D4F8-EAE7-4417-BACF-36A92ABDB042}" type="slidenum">
              <a:rPr lang="en-US" altLang="en-US" sz="1100">
                <a:solidFill>
                  <a:schemeClr val="bg1"/>
                </a:solidFill>
              </a:rPr>
              <a:pPr>
                <a:spcBef>
                  <a:spcPct val="0"/>
                </a:spcBef>
                <a:buFontTx/>
                <a:buNone/>
              </a:pPr>
              <a:t>25</a:t>
            </a:fld>
            <a:endParaRPr lang="en-US" altLang="en-US" sz="1100">
              <a:solidFill>
                <a:schemeClr val="bg1"/>
              </a:solidFill>
            </a:endParaRPr>
          </a:p>
        </p:txBody>
      </p:sp>
      <p:pic>
        <p:nvPicPr>
          <p:cNvPr id="5" name="Picture 4">
            <a:extLst>
              <a:ext uri="{FF2B5EF4-FFF2-40B4-BE49-F238E27FC236}">
                <a16:creationId xmlns:a16="http://schemas.microsoft.com/office/drawing/2014/main" id="{9EF10834-8883-4BEB-91F7-FD5E7E1C4C4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831686" y="1697922"/>
            <a:ext cx="1044000" cy="1063315"/>
          </a:xfrm>
          <a:prstGeom prst="rect">
            <a:avLst/>
          </a:prstGeom>
        </p:spPr>
      </p:pic>
      <p:sp>
        <p:nvSpPr>
          <p:cNvPr id="9" name="Rectangle: Rounded Corners 8">
            <a:extLst>
              <a:ext uri="{FF2B5EF4-FFF2-40B4-BE49-F238E27FC236}">
                <a16:creationId xmlns:a16="http://schemas.microsoft.com/office/drawing/2014/main" id="{6E6A76DF-82BC-4EE3-9BF5-5B96AD974D88}"/>
              </a:ext>
            </a:extLst>
          </p:cNvPr>
          <p:cNvSpPr/>
          <p:nvPr/>
        </p:nvSpPr>
        <p:spPr>
          <a:xfrm>
            <a:off x="971626" y="1300026"/>
            <a:ext cx="6145200" cy="1859109"/>
          </a:xfrm>
          <a:prstGeom prst="roundRect">
            <a:avLst/>
          </a:prstGeom>
          <a:noFill/>
          <a:ln w="28575">
            <a:solidFill>
              <a:srgbClr val="BF110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9" name="Content Placeholder 2">
            <a:extLst>
              <a:ext uri="{FF2B5EF4-FFF2-40B4-BE49-F238E27FC236}">
                <a16:creationId xmlns:a16="http://schemas.microsoft.com/office/drawing/2014/main" id="{3688893F-F04C-42B2-884B-37797108C579}"/>
              </a:ext>
            </a:extLst>
          </p:cNvPr>
          <p:cNvSpPr txBox="1">
            <a:spLocks/>
          </p:cNvSpPr>
          <p:nvPr/>
        </p:nvSpPr>
        <p:spPr bwMode="auto">
          <a:xfrm>
            <a:off x="2924584" y="3937645"/>
            <a:ext cx="7280120" cy="1640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l" defTabSz="457200" rtl="0" eaLnBrk="0" fontAlgn="base" hangingPunct="0">
              <a:spcBef>
                <a:spcPct val="20000"/>
              </a:spcBef>
              <a:spcAft>
                <a:spcPct val="0"/>
              </a:spcAft>
              <a:buClrTx/>
              <a:buFont typeface="Arial" panose="020B0604020202020204" pitchFamily="34" charset="0"/>
              <a:buNone/>
              <a:defRPr sz="2000" kern="1200">
                <a:solidFill>
                  <a:srgbClr val="404040"/>
                </a:solidFill>
                <a:latin typeface="+mn-lt"/>
                <a:ea typeface="ＭＳ Ｐゴシック"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600"/>
              </a:spcBef>
              <a:spcAft>
                <a:spcPts val="600"/>
              </a:spcAft>
            </a:pPr>
            <a:r>
              <a:rPr lang="en-CA" altLang="en-US" sz="1800">
                <a:solidFill>
                  <a:schemeClr val="tx1"/>
                </a:solidFill>
                <a:latin typeface="Arial" panose="020B0604020202020204" pitchFamily="34" charset="0"/>
                <a:cs typeface="Arial" panose="020B0604020202020204" pitchFamily="34" charset="0"/>
              </a:rPr>
              <a:t>This device deficiency would </a:t>
            </a:r>
            <a:r>
              <a:rPr lang="en-CA" altLang="en-US" sz="1800" u="sng">
                <a:solidFill>
                  <a:schemeClr val="tx1"/>
                </a:solidFill>
                <a:latin typeface="Arial" panose="020B0604020202020204" pitchFamily="34" charset="0"/>
                <a:cs typeface="Arial" panose="020B0604020202020204" pitchFamily="34" charset="0"/>
              </a:rPr>
              <a:t>always</a:t>
            </a:r>
            <a:r>
              <a:rPr lang="en-CA" altLang="en-US" sz="1800">
                <a:solidFill>
                  <a:schemeClr val="tx1"/>
                </a:solidFill>
                <a:latin typeface="Arial" panose="020B0604020202020204" pitchFamily="34" charset="0"/>
                <a:cs typeface="Arial" panose="020B0604020202020204" pitchFamily="34" charset="0"/>
              </a:rPr>
              <a:t> be found by the user prior to patient use and is an expected potential deficiency noted in the product’s instructions for use.</a:t>
            </a:r>
          </a:p>
          <a:p>
            <a:pPr>
              <a:spcBef>
                <a:spcPts val="600"/>
              </a:spcBef>
              <a:spcAft>
                <a:spcPts val="600"/>
              </a:spcAft>
            </a:pPr>
            <a:r>
              <a:rPr lang="en-CA" altLang="en-US" sz="1800">
                <a:solidFill>
                  <a:schemeClr val="tx1"/>
                </a:solidFill>
                <a:latin typeface="Arial" panose="020B0604020202020204" pitchFamily="34" charset="0"/>
                <a:cs typeface="Arial" panose="020B0604020202020204" pitchFamily="34" charset="0"/>
              </a:rPr>
              <a:t>If the user performed the testing prior to use, as per the instructions, no harm would come to a patient.</a:t>
            </a:r>
          </a:p>
        </p:txBody>
      </p:sp>
      <p:sp>
        <p:nvSpPr>
          <p:cNvPr id="26" name="Content Placeholder 2">
            <a:extLst>
              <a:ext uri="{FF2B5EF4-FFF2-40B4-BE49-F238E27FC236}">
                <a16:creationId xmlns:a16="http://schemas.microsoft.com/office/drawing/2014/main" id="{49900892-C109-4EFE-8444-16CDA91C1D4B}"/>
              </a:ext>
            </a:extLst>
          </p:cNvPr>
          <p:cNvSpPr txBox="1">
            <a:spLocks/>
          </p:cNvSpPr>
          <p:nvPr/>
        </p:nvSpPr>
        <p:spPr bwMode="auto">
          <a:xfrm>
            <a:off x="1131397" y="1401793"/>
            <a:ext cx="5921161" cy="1660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l" defTabSz="457200" rtl="0" eaLnBrk="0" fontAlgn="base" hangingPunct="0">
              <a:spcBef>
                <a:spcPct val="20000"/>
              </a:spcBef>
              <a:spcAft>
                <a:spcPct val="0"/>
              </a:spcAft>
              <a:buClrTx/>
              <a:buFont typeface="Arial" panose="020B0604020202020204" pitchFamily="34" charset="0"/>
              <a:buNone/>
              <a:defRPr sz="2000" kern="1200">
                <a:solidFill>
                  <a:srgbClr val="404040"/>
                </a:solidFill>
                <a:latin typeface="+mn-lt"/>
                <a:ea typeface="ＭＳ Ｐゴシック"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7463" lvl="1" indent="0">
              <a:buNone/>
              <a:defRPr/>
            </a:pPr>
            <a:r>
              <a:rPr lang="en-CA">
                <a:solidFill>
                  <a:schemeClr val="tx1"/>
                </a:solidFill>
                <a:latin typeface="Arial" panose="020B0604020202020204" pitchFamily="34" charset="0"/>
                <a:cs typeface="Arial" panose="020B0604020202020204" pitchFamily="34" charset="0"/>
              </a:rPr>
              <a:t>A user performed an inflation test prior to inserting the balloon catheter into the patient, as required in the instructions for use accompanying the device. A malfunction on inflation was detected and another balloon was used.</a:t>
            </a:r>
          </a:p>
        </p:txBody>
      </p:sp>
      <p:sp>
        <p:nvSpPr>
          <p:cNvPr id="13" name="Content Placeholder 2">
            <a:extLst>
              <a:ext uri="{FF2B5EF4-FFF2-40B4-BE49-F238E27FC236}">
                <a16:creationId xmlns:a16="http://schemas.microsoft.com/office/drawing/2014/main" id="{EDA49466-680E-48F7-847D-CF3A10C5942D}"/>
              </a:ext>
            </a:extLst>
          </p:cNvPr>
          <p:cNvSpPr txBox="1">
            <a:spLocks/>
          </p:cNvSpPr>
          <p:nvPr/>
        </p:nvSpPr>
        <p:spPr bwMode="auto">
          <a:xfrm>
            <a:off x="971626" y="3937645"/>
            <a:ext cx="1854666" cy="469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l" defTabSz="457200" rtl="0" eaLnBrk="0" fontAlgn="base" hangingPunct="0">
              <a:spcBef>
                <a:spcPct val="20000"/>
              </a:spcBef>
              <a:spcAft>
                <a:spcPct val="0"/>
              </a:spcAft>
              <a:buClrTx/>
              <a:buFont typeface="Arial" panose="020B0604020202020204" pitchFamily="34" charset="0"/>
              <a:buNone/>
              <a:defRPr sz="2000" kern="1200">
                <a:solidFill>
                  <a:srgbClr val="404040"/>
                </a:solidFill>
                <a:latin typeface="+mn-lt"/>
                <a:ea typeface="ＭＳ Ｐゴシック"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600"/>
              </a:spcBef>
            </a:pPr>
            <a:r>
              <a:rPr lang="en-CA" altLang="en-US" b="1">
                <a:solidFill>
                  <a:schemeClr val="tx1"/>
                </a:solidFill>
                <a:latin typeface="Arial" panose="020B0604020202020204" pitchFamily="34" charset="0"/>
                <a:cs typeface="Arial" panose="020B0604020202020204" pitchFamily="34" charset="0"/>
              </a:rPr>
              <a:t>RATIONALE</a:t>
            </a:r>
            <a:endParaRPr lang="en-CA" altLang="en-US" sz="18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328289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a:extLst>
              <a:ext uri="{FF2B5EF4-FFF2-40B4-BE49-F238E27FC236}">
                <a16:creationId xmlns:a16="http://schemas.microsoft.com/office/drawing/2014/main" id="{35A81974-0595-4537-BEA1-5A640FB4C29B}"/>
              </a:ext>
            </a:extLst>
          </p:cNvPr>
          <p:cNvSpPr>
            <a:spLocks noGrp="1"/>
          </p:cNvSpPr>
          <p:nvPr>
            <p:ph type="title"/>
          </p:nvPr>
        </p:nvSpPr>
        <p:spPr/>
        <p:txBody>
          <a:bodyPr anchor="t">
            <a:normAutofit/>
          </a:bodyPr>
          <a:lstStyle/>
          <a:p>
            <a:r>
              <a:rPr lang="en-CA" altLang="en-US"/>
              <a:t>Case </a:t>
            </a:r>
            <a:r>
              <a:rPr lang="en-CA" altLang="en-US" smtClean="0"/>
              <a:t>Example 10: </a:t>
            </a:r>
            <a:r>
              <a:rPr lang="en-CA" altLang="en-US"/>
              <a:t>Is the Hospital Required to Report?</a:t>
            </a:r>
          </a:p>
        </p:txBody>
      </p:sp>
      <p:sp>
        <p:nvSpPr>
          <p:cNvPr id="71684" name="Slide Number Placeholder 3">
            <a:extLst>
              <a:ext uri="{FF2B5EF4-FFF2-40B4-BE49-F238E27FC236}">
                <a16:creationId xmlns:a16="http://schemas.microsoft.com/office/drawing/2014/main" id="{763B50A4-9C5C-4406-9EC5-AE4B88CD56E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000">
                <a:solidFill>
                  <a:srgbClr val="404040"/>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600">
                <a:solidFill>
                  <a:srgbClr val="404040"/>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200">
                <a:solidFill>
                  <a:srgbClr val="404040"/>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404040"/>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600">
                <a:solidFill>
                  <a:srgbClr val="404040"/>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1600">
                <a:solidFill>
                  <a:srgbClr val="404040"/>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1600">
                <a:solidFill>
                  <a:srgbClr val="404040"/>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1600">
                <a:solidFill>
                  <a:srgbClr val="404040"/>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1600">
                <a:solidFill>
                  <a:srgbClr val="404040"/>
                </a:solidFill>
                <a:latin typeface="Arial" panose="020B0604020202020204" pitchFamily="34" charset="0"/>
                <a:ea typeface="ＭＳ Ｐゴシック" panose="020B0600070205080204" pitchFamily="34" charset="-128"/>
              </a:defRPr>
            </a:lvl9pPr>
          </a:lstStyle>
          <a:p>
            <a:pPr>
              <a:spcBef>
                <a:spcPct val="0"/>
              </a:spcBef>
              <a:buFontTx/>
              <a:buNone/>
            </a:pPr>
            <a:fld id="{A830D4F8-EAE7-4417-BACF-36A92ABDB042}" type="slidenum">
              <a:rPr lang="en-US" altLang="en-US" sz="1100">
                <a:solidFill>
                  <a:schemeClr val="bg1"/>
                </a:solidFill>
              </a:rPr>
              <a:pPr>
                <a:spcBef>
                  <a:spcPct val="0"/>
                </a:spcBef>
                <a:buFontTx/>
                <a:buNone/>
              </a:pPr>
              <a:t>26</a:t>
            </a:fld>
            <a:endParaRPr lang="en-US" altLang="en-US" sz="1100">
              <a:solidFill>
                <a:schemeClr val="bg1"/>
              </a:solidFill>
            </a:endParaRPr>
          </a:p>
        </p:txBody>
      </p:sp>
      <p:pic>
        <p:nvPicPr>
          <p:cNvPr id="5" name="Picture 4">
            <a:extLst>
              <a:ext uri="{FF2B5EF4-FFF2-40B4-BE49-F238E27FC236}">
                <a16:creationId xmlns:a16="http://schemas.microsoft.com/office/drawing/2014/main" id="{9EF10834-8883-4BEB-91F7-FD5E7E1C4C4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775817" y="1440644"/>
            <a:ext cx="1044000" cy="1063315"/>
          </a:xfrm>
          <a:prstGeom prst="rect">
            <a:avLst/>
          </a:prstGeom>
        </p:spPr>
      </p:pic>
      <p:sp>
        <p:nvSpPr>
          <p:cNvPr id="9" name="Rectangle: Rounded Corners 8">
            <a:extLst>
              <a:ext uri="{FF2B5EF4-FFF2-40B4-BE49-F238E27FC236}">
                <a16:creationId xmlns:a16="http://schemas.microsoft.com/office/drawing/2014/main" id="{6E6A76DF-82BC-4EE3-9BF5-5B96AD974D88}"/>
              </a:ext>
            </a:extLst>
          </p:cNvPr>
          <p:cNvSpPr/>
          <p:nvPr/>
        </p:nvSpPr>
        <p:spPr>
          <a:xfrm>
            <a:off x="838200" y="1325768"/>
            <a:ext cx="6145200" cy="1193268"/>
          </a:xfrm>
          <a:prstGeom prst="roundRect">
            <a:avLst/>
          </a:prstGeom>
          <a:noFill/>
          <a:ln w="28575">
            <a:solidFill>
              <a:srgbClr val="BF110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9" name="Content Placeholder 2">
            <a:extLst>
              <a:ext uri="{FF2B5EF4-FFF2-40B4-BE49-F238E27FC236}">
                <a16:creationId xmlns:a16="http://schemas.microsoft.com/office/drawing/2014/main" id="{3688893F-F04C-42B2-884B-37797108C579}"/>
              </a:ext>
            </a:extLst>
          </p:cNvPr>
          <p:cNvSpPr txBox="1">
            <a:spLocks/>
          </p:cNvSpPr>
          <p:nvPr/>
        </p:nvSpPr>
        <p:spPr bwMode="auto">
          <a:xfrm>
            <a:off x="2854625" y="3332307"/>
            <a:ext cx="7057471" cy="1568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l" defTabSz="457200" rtl="0" eaLnBrk="0" fontAlgn="base" hangingPunct="0">
              <a:spcBef>
                <a:spcPct val="20000"/>
              </a:spcBef>
              <a:spcAft>
                <a:spcPct val="0"/>
              </a:spcAft>
              <a:buClrTx/>
              <a:buFont typeface="Arial" panose="020B0604020202020204" pitchFamily="34" charset="0"/>
              <a:buNone/>
              <a:defRPr sz="2000" kern="1200">
                <a:solidFill>
                  <a:srgbClr val="404040"/>
                </a:solidFill>
                <a:latin typeface="+mn-lt"/>
                <a:ea typeface="ＭＳ Ｐゴシック"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600"/>
              </a:spcBef>
              <a:spcAft>
                <a:spcPts val="600"/>
              </a:spcAft>
            </a:pPr>
            <a:r>
              <a:rPr lang="en-CA" sz="1800">
                <a:solidFill>
                  <a:schemeClr val="tx1"/>
                </a:solidFill>
                <a:latin typeface="Arial" panose="020B0604020202020204" pitchFamily="34" charset="0"/>
                <a:cs typeface="Arial" panose="020B0604020202020204" pitchFamily="34" charset="0"/>
              </a:rPr>
              <a:t>When the hospital has information that the cause of the incident was definitely due to a patient's condition, the incident does not need to be reported. The patient’s condition could be pre-existing or occurring during device use. An incident due to a patient’s condition does not meet the requirements of an MDI. </a:t>
            </a:r>
            <a:endParaRPr lang="en-CA" altLang="en-US" sz="1600">
              <a:solidFill>
                <a:schemeClr val="tx1"/>
              </a:solidFill>
              <a:latin typeface="Arial" panose="020B0604020202020204" pitchFamily="34" charset="0"/>
              <a:cs typeface="Arial" panose="020B0604020202020204" pitchFamily="34" charset="0"/>
            </a:endParaRPr>
          </a:p>
        </p:txBody>
      </p:sp>
      <p:sp>
        <p:nvSpPr>
          <p:cNvPr id="26" name="Content Placeholder 2">
            <a:extLst>
              <a:ext uri="{FF2B5EF4-FFF2-40B4-BE49-F238E27FC236}">
                <a16:creationId xmlns:a16="http://schemas.microsoft.com/office/drawing/2014/main" id="{49900892-C109-4EFE-8444-16CDA91C1D4B}"/>
              </a:ext>
            </a:extLst>
          </p:cNvPr>
          <p:cNvSpPr txBox="1">
            <a:spLocks/>
          </p:cNvSpPr>
          <p:nvPr/>
        </p:nvSpPr>
        <p:spPr bwMode="auto">
          <a:xfrm>
            <a:off x="950219" y="1414595"/>
            <a:ext cx="5921161" cy="989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l" defTabSz="457200" rtl="0" eaLnBrk="0" fontAlgn="base" hangingPunct="0">
              <a:spcBef>
                <a:spcPct val="20000"/>
              </a:spcBef>
              <a:spcAft>
                <a:spcPct val="0"/>
              </a:spcAft>
              <a:buClrTx/>
              <a:buFont typeface="Arial" panose="020B0604020202020204" pitchFamily="34" charset="0"/>
              <a:buNone/>
              <a:defRPr sz="2000" kern="1200">
                <a:solidFill>
                  <a:srgbClr val="404040"/>
                </a:solidFill>
                <a:latin typeface="+mn-lt"/>
                <a:ea typeface="ＭＳ Ｐゴシック"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CA">
                <a:solidFill>
                  <a:schemeClr val="tx1"/>
                </a:solidFill>
                <a:latin typeface="Arial" panose="020B0604020202020204" pitchFamily="34" charset="0"/>
                <a:cs typeface="Arial" panose="020B0604020202020204" pitchFamily="34" charset="0"/>
              </a:rPr>
              <a:t>A patient died after dialysis treatment. The patient had end-stage renal disease and died of renal failure.</a:t>
            </a:r>
          </a:p>
        </p:txBody>
      </p:sp>
      <p:sp>
        <p:nvSpPr>
          <p:cNvPr id="13" name="Content Placeholder 2">
            <a:extLst>
              <a:ext uri="{FF2B5EF4-FFF2-40B4-BE49-F238E27FC236}">
                <a16:creationId xmlns:a16="http://schemas.microsoft.com/office/drawing/2014/main" id="{EDA49466-680E-48F7-847D-CF3A10C5942D}"/>
              </a:ext>
            </a:extLst>
          </p:cNvPr>
          <p:cNvSpPr txBox="1">
            <a:spLocks/>
          </p:cNvSpPr>
          <p:nvPr/>
        </p:nvSpPr>
        <p:spPr bwMode="auto">
          <a:xfrm>
            <a:off x="838200" y="3319371"/>
            <a:ext cx="1854666" cy="469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l" defTabSz="457200" rtl="0" eaLnBrk="0" fontAlgn="base" hangingPunct="0">
              <a:spcBef>
                <a:spcPct val="20000"/>
              </a:spcBef>
              <a:spcAft>
                <a:spcPct val="0"/>
              </a:spcAft>
              <a:buClrTx/>
              <a:buFont typeface="Arial" panose="020B0604020202020204" pitchFamily="34" charset="0"/>
              <a:buNone/>
              <a:defRPr sz="2000" kern="1200">
                <a:solidFill>
                  <a:srgbClr val="404040"/>
                </a:solidFill>
                <a:latin typeface="+mn-lt"/>
                <a:ea typeface="ＭＳ Ｐゴシック"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600"/>
              </a:spcBef>
            </a:pPr>
            <a:r>
              <a:rPr lang="en-CA" altLang="en-US" b="1">
                <a:solidFill>
                  <a:schemeClr val="tx1"/>
                </a:solidFill>
                <a:latin typeface="Arial" panose="020B0604020202020204" pitchFamily="34" charset="0"/>
                <a:cs typeface="Arial" panose="020B0604020202020204" pitchFamily="34" charset="0"/>
              </a:rPr>
              <a:t>RATIONALE</a:t>
            </a:r>
            <a:endParaRPr lang="en-CA" altLang="en-US" sz="18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29360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DFBB9F-A1E5-43D0-895C-BADFE6F28C5D}"/>
              </a:ext>
            </a:extLst>
          </p:cNvPr>
          <p:cNvSpPr>
            <a:spLocks noGrp="1"/>
          </p:cNvSpPr>
          <p:nvPr>
            <p:ph idx="1"/>
          </p:nvPr>
        </p:nvSpPr>
        <p:spPr/>
        <p:txBody>
          <a:bodyPr vert="horz" lIns="91440" tIns="45720" rIns="91440" bIns="45720" rtlCol="0" anchor="t">
            <a:normAutofit/>
          </a:bodyPr>
          <a:lstStyle/>
          <a:p>
            <a:pPr marL="0" indent="0">
              <a:buNone/>
            </a:pPr>
            <a:r>
              <a:rPr lang="en-CA" sz="3200">
                <a:solidFill>
                  <a:prstClr val="black"/>
                </a:solidFill>
                <a:cs typeface="+mn-cs"/>
              </a:rPr>
              <a:t/>
            </a:r>
            <a:br>
              <a:rPr lang="en-CA" sz="3200">
                <a:solidFill>
                  <a:prstClr val="black"/>
                </a:solidFill>
                <a:cs typeface="+mn-cs"/>
              </a:rPr>
            </a:br>
            <a:endParaRPr lang="en-CA" sz="3200">
              <a:solidFill>
                <a:prstClr val="black"/>
              </a:solidFill>
              <a:latin typeface="Arial" panose="020B0604020202020204" pitchFamily="34" charset="0"/>
              <a:cs typeface="+mn-cs"/>
            </a:endParaRPr>
          </a:p>
          <a:p>
            <a:pPr marL="0" indent="0" algn="ctr">
              <a:spcAft>
                <a:spcPts val="1200"/>
              </a:spcAft>
              <a:buNone/>
            </a:pPr>
            <a:r>
              <a:rPr lang="en-CA" sz="3200" b="1">
                <a:solidFill>
                  <a:srgbClr val="1B416F"/>
                </a:solidFill>
                <a:latin typeface="Arial"/>
                <a:cs typeface="Arial"/>
              </a:rPr>
              <a:t>Mandatory Reporting </a:t>
            </a:r>
            <a:br>
              <a:rPr lang="en-CA" sz="3200" b="1">
                <a:solidFill>
                  <a:srgbClr val="1B416F"/>
                </a:solidFill>
                <a:latin typeface="Arial"/>
                <a:cs typeface="Arial"/>
              </a:rPr>
            </a:br>
            <a:r>
              <a:rPr lang="en-CA" sz="3200" b="1">
                <a:solidFill>
                  <a:srgbClr val="1B416F"/>
                </a:solidFill>
                <a:latin typeface="Arial"/>
                <a:cs typeface="Arial"/>
              </a:rPr>
              <a:t>of Serious ADRs and MDIs by Hospitals: </a:t>
            </a:r>
          </a:p>
          <a:p>
            <a:pPr marL="0" indent="0" algn="ctr">
              <a:buNone/>
            </a:pPr>
            <a:r>
              <a:rPr lang="en-CA" sz="3200" b="1">
                <a:solidFill>
                  <a:srgbClr val="1B416F"/>
                </a:solidFill>
                <a:latin typeface="Arial"/>
                <a:cs typeface="Arial"/>
              </a:rPr>
              <a:t>Guidance Document</a:t>
            </a:r>
          </a:p>
        </p:txBody>
      </p:sp>
      <p:sp>
        <p:nvSpPr>
          <p:cNvPr id="4" name="Slide Number Placeholder 3">
            <a:extLst>
              <a:ext uri="{FF2B5EF4-FFF2-40B4-BE49-F238E27FC236}">
                <a16:creationId xmlns:a16="http://schemas.microsoft.com/office/drawing/2014/main" id="{DF2BFA3B-8A08-4F68-A6C3-55E0B813E49D}"/>
              </a:ext>
            </a:extLst>
          </p:cNvPr>
          <p:cNvSpPr>
            <a:spLocks noGrp="1"/>
          </p:cNvSpPr>
          <p:nvPr>
            <p:ph type="sldNum" sz="quarter" idx="12"/>
          </p:nvPr>
        </p:nvSpPr>
        <p:spPr>
          <a:xfrm>
            <a:off x="11229806" y="6400800"/>
            <a:ext cx="757767"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l" defTabSz="457200" rtl="0" eaLnBrk="1" fontAlgn="base" hangingPunct="1">
              <a:spcBef>
                <a:spcPct val="0"/>
              </a:spcBef>
              <a:spcAft>
                <a:spcPct val="0"/>
              </a:spcAft>
              <a:defRPr sz="1100" kern="1200">
                <a:solidFill>
                  <a:schemeClr val="bg1"/>
                </a:solidFill>
                <a:latin typeface="Arial" panose="020B060402020202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fld id="{CACD7C3C-9F41-4EB4-9FCC-8B846A13ECB4}" type="slidenum">
              <a:rPr lang="en-US" altLang="en-US" smtClean="0"/>
              <a:pPr marL="0" marR="0" lvl="0" indent="0" algn="l" defTabSz="457200" rtl="0" eaLnBrk="1" fontAlgn="base" latinLnBrk="0" hangingPunct="1">
                <a:lnSpc>
                  <a:spcPct val="100000"/>
                </a:lnSpc>
                <a:spcBef>
                  <a:spcPct val="0"/>
                </a:spcBef>
                <a:spcAft>
                  <a:spcPct val="0"/>
                </a:spcAft>
                <a:buClrTx/>
                <a:buSzTx/>
                <a:buFontTx/>
                <a:buNone/>
                <a:tabLst/>
                <a:defRPr/>
              </a:pPr>
              <a:t>27</a:t>
            </a:fld>
            <a:endParaRPr kumimoji="0" lang="en-US" altLang="en-US" sz="1100" b="0" i="0" u="none" strike="noStrike" kern="1200" cap="none" spc="0" normalizeH="0" baseline="0" noProof="0">
              <a:ln>
                <a:noFill/>
              </a:ln>
              <a:solidFill>
                <a:prstClr val="white"/>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1522353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838200" y="390800"/>
            <a:ext cx="10352933" cy="754601"/>
          </a:xfrm>
        </p:spPr>
        <p:txBody>
          <a:bodyPr anchor="t">
            <a:normAutofit/>
          </a:bodyPr>
          <a:lstStyle/>
          <a:p>
            <a:r>
              <a:rPr lang="en-CA" altLang="en-US"/>
              <a:t>Guidance Document</a:t>
            </a:r>
          </a:p>
        </p:txBody>
      </p:sp>
      <p:sp>
        <p:nvSpPr>
          <p:cNvPr id="31747" name="Content Placeholder 2"/>
          <p:cNvSpPr>
            <a:spLocks noGrp="1"/>
          </p:cNvSpPr>
          <p:nvPr>
            <p:ph idx="1"/>
          </p:nvPr>
        </p:nvSpPr>
        <p:spPr>
          <a:xfrm>
            <a:off x="838200" y="1145401"/>
            <a:ext cx="10515600" cy="4914709"/>
          </a:xfrm>
        </p:spPr>
        <p:txBody>
          <a:bodyPr>
            <a:noAutofit/>
          </a:bodyPr>
          <a:lstStyle/>
          <a:p>
            <a:pPr>
              <a:spcBef>
                <a:spcPts val="600"/>
              </a:spcBef>
              <a:spcAft>
                <a:spcPts val="300"/>
              </a:spcAft>
              <a:buSzPct val="100000"/>
              <a:buFont typeface="+mj-lt"/>
              <a:buAutoNum type="arabicPeriod"/>
              <a:defRPr/>
            </a:pPr>
            <a:r>
              <a:rPr lang="en-CA" b="1"/>
              <a:t> Introduction </a:t>
            </a:r>
          </a:p>
          <a:p>
            <a:pPr>
              <a:spcBef>
                <a:spcPts val="600"/>
              </a:spcBef>
              <a:spcAft>
                <a:spcPts val="300"/>
              </a:spcAft>
              <a:buSzPct val="100000"/>
              <a:buFont typeface="+mj-lt"/>
              <a:buAutoNum type="arabicPeriod"/>
              <a:defRPr/>
            </a:pPr>
            <a:r>
              <a:rPr lang="en-CA" b="1"/>
              <a:t> The regulations and their purpose</a:t>
            </a:r>
          </a:p>
          <a:p>
            <a:pPr marL="815975" lvl="1" indent="-236538">
              <a:lnSpc>
                <a:spcPts val="1680"/>
              </a:lnSpc>
              <a:spcBef>
                <a:spcPts val="300"/>
              </a:spcBef>
              <a:spcAft>
                <a:spcPts val="300"/>
              </a:spcAft>
              <a:defRPr/>
            </a:pPr>
            <a:r>
              <a:rPr lang="en-CA"/>
              <a:t>Purpose</a:t>
            </a:r>
          </a:p>
          <a:p>
            <a:pPr marL="815975" lvl="1" indent="-236538">
              <a:lnSpc>
                <a:spcPts val="1680"/>
              </a:lnSpc>
              <a:spcBef>
                <a:spcPts val="300"/>
              </a:spcBef>
              <a:spcAft>
                <a:spcPts val="300"/>
              </a:spcAft>
              <a:defRPr/>
            </a:pPr>
            <a:r>
              <a:rPr lang="en-CA"/>
              <a:t>Serious ADR and MDI definitions</a:t>
            </a:r>
          </a:p>
          <a:p>
            <a:pPr>
              <a:spcBef>
                <a:spcPts val="600"/>
              </a:spcBef>
              <a:spcAft>
                <a:spcPts val="300"/>
              </a:spcAft>
              <a:buSzPct val="100000"/>
              <a:buFont typeface="+mj-lt"/>
              <a:buAutoNum type="arabicPeriod"/>
              <a:defRPr/>
            </a:pPr>
            <a:r>
              <a:rPr lang="en-CA" b="1"/>
              <a:t> Roles and responsibilities</a:t>
            </a:r>
          </a:p>
          <a:p>
            <a:pPr marL="800100" lvl="1">
              <a:lnSpc>
                <a:spcPct val="100000"/>
              </a:lnSpc>
              <a:spcBef>
                <a:spcPts val="300"/>
              </a:spcBef>
              <a:spcAft>
                <a:spcPts val="300"/>
              </a:spcAft>
              <a:defRPr/>
            </a:pPr>
            <a:r>
              <a:rPr lang="en-CA"/>
              <a:t>Role of hospitals / health care professionals</a:t>
            </a:r>
          </a:p>
          <a:p>
            <a:pPr marL="800100" lvl="1">
              <a:lnSpc>
                <a:spcPct val="100000"/>
              </a:lnSpc>
              <a:spcBef>
                <a:spcPts val="300"/>
              </a:spcBef>
              <a:spcAft>
                <a:spcPts val="300"/>
              </a:spcAft>
              <a:defRPr/>
            </a:pPr>
            <a:r>
              <a:rPr lang="en-CA"/>
              <a:t>Other types of facilities (e.g., private clinics, nursing homes, outpatient clinics)</a:t>
            </a:r>
          </a:p>
          <a:p>
            <a:pPr marL="800100" lvl="1">
              <a:spcBef>
                <a:spcPts val="600"/>
              </a:spcBef>
              <a:spcAft>
                <a:spcPts val="300"/>
              </a:spcAft>
              <a:defRPr/>
            </a:pPr>
            <a:r>
              <a:rPr lang="en-CA"/>
              <a:t>Hospital’s requirement to report in other situations (examples)</a:t>
            </a:r>
          </a:p>
          <a:p>
            <a:pPr>
              <a:spcBef>
                <a:spcPts val="600"/>
              </a:spcBef>
              <a:spcAft>
                <a:spcPts val="300"/>
              </a:spcAft>
              <a:buSzPct val="100000"/>
              <a:buFont typeface="+mj-lt"/>
              <a:buAutoNum type="arabicPeriod"/>
              <a:defRPr/>
            </a:pPr>
            <a:r>
              <a:rPr lang="en-CA" b="1"/>
              <a:t> Applicability of the regulations according to product type</a:t>
            </a:r>
          </a:p>
          <a:p>
            <a:pPr marL="800100" lvl="1">
              <a:lnSpc>
                <a:spcPct val="100000"/>
              </a:lnSpc>
              <a:spcBef>
                <a:spcPts val="300"/>
              </a:spcBef>
              <a:spcAft>
                <a:spcPts val="300"/>
              </a:spcAft>
              <a:defRPr/>
            </a:pPr>
            <a:r>
              <a:rPr lang="en-CA"/>
              <a:t>Applicable therapeutic products / medical devices</a:t>
            </a:r>
          </a:p>
          <a:p>
            <a:pPr marL="800100" lvl="1">
              <a:lnSpc>
                <a:spcPct val="100000"/>
              </a:lnSpc>
              <a:spcBef>
                <a:spcPts val="300"/>
              </a:spcBef>
              <a:spcAft>
                <a:spcPts val="300"/>
              </a:spcAft>
              <a:defRPr/>
            </a:pPr>
            <a:r>
              <a:rPr lang="en-CA"/>
              <a:t>Non-applicable therapeutic products / medical devices</a:t>
            </a:r>
          </a:p>
          <a:p>
            <a:pPr marL="800100" lvl="1">
              <a:lnSpc>
                <a:spcPct val="100000"/>
              </a:lnSpc>
              <a:spcBef>
                <a:spcPts val="300"/>
              </a:spcBef>
              <a:spcAft>
                <a:spcPts val="300"/>
              </a:spcAft>
              <a:defRPr/>
            </a:pPr>
            <a:r>
              <a:rPr lang="en-CA"/>
              <a:t>Determination of applicability for combination products</a:t>
            </a:r>
          </a:p>
        </p:txBody>
      </p:sp>
      <p:sp>
        <p:nvSpPr>
          <p:cNvPr id="4301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000">
                <a:solidFill>
                  <a:srgbClr val="404040"/>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600">
                <a:solidFill>
                  <a:srgbClr val="404040"/>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200">
                <a:solidFill>
                  <a:srgbClr val="404040"/>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404040"/>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600">
                <a:solidFill>
                  <a:srgbClr val="404040"/>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1600">
                <a:solidFill>
                  <a:srgbClr val="404040"/>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1600">
                <a:solidFill>
                  <a:srgbClr val="404040"/>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1600">
                <a:solidFill>
                  <a:srgbClr val="404040"/>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1600">
                <a:solidFill>
                  <a:srgbClr val="404040"/>
                </a:solidFill>
                <a:latin typeface="Arial" panose="020B0604020202020204" pitchFamily="34" charset="0"/>
                <a:ea typeface="ＭＳ Ｐゴシック" panose="020B0600070205080204" pitchFamily="34" charset="-128"/>
              </a:defRPr>
            </a:lvl9pPr>
          </a:lstStyle>
          <a:p>
            <a:pPr>
              <a:spcBef>
                <a:spcPct val="0"/>
              </a:spcBef>
              <a:buFontTx/>
              <a:buNone/>
            </a:pPr>
            <a:fld id="{01A59620-163C-4989-803C-CD9490ABA66A}" type="slidenum">
              <a:rPr lang="en-US" altLang="en-US" sz="1100">
                <a:solidFill>
                  <a:schemeClr val="bg1"/>
                </a:solidFill>
              </a:rPr>
              <a:pPr>
                <a:spcBef>
                  <a:spcPct val="0"/>
                </a:spcBef>
                <a:buFontTx/>
                <a:buNone/>
              </a:pPr>
              <a:t>28</a:t>
            </a:fld>
            <a:endParaRPr lang="en-US" altLang="en-US" sz="1100">
              <a:solidFill>
                <a:schemeClr val="bg1"/>
              </a:solidFill>
            </a:endParaRPr>
          </a:p>
        </p:txBody>
      </p:sp>
      <p:sp>
        <p:nvSpPr>
          <p:cNvPr id="6" name="Rectangle 5">
            <a:extLst>
              <a:ext uri="{FF2B5EF4-FFF2-40B4-BE49-F238E27FC236}">
                <a16:creationId xmlns:a16="http://schemas.microsoft.com/office/drawing/2014/main" id="{5C5D26AA-756B-49C5-88D4-715D066B1F45}"/>
              </a:ext>
            </a:extLst>
          </p:cNvPr>
          <p:cNvSpPr/>
          <p:nvPr/>
        </p:nvSpPr>
        <p:spPr>
          <a:xfrm>
            <a:off x="838199" y="5971284"/>
            <a:ext cx="10515600" cy="461665"/>
          </a:xfrm>
          <a:prstGeom prst="rect">
            <a:avLst/>
          </a:prstGeom>
        </p:spPr>
        <p:txBody>
          <a:bodyPr wrap="square">
            <a:spAutoFit/>
          </a:bodyPr>
          <a:lstStyle/>
          <a:p>
            <a:pPr defTabSz="457200" eaLnBrk="0" fontAlgn="base" hangingPunct="0">
              <a:spcBef>
                <a:spcPct val="0"/>
              </a:spcBef>
              <a:spcAft>
                <a:spcPct val="0"/>
              </a:spcAft>
              <a:defRPr/>
            </a:pPr>
            <a:r>
              <a:rPr kumimoji="0" lang="en-CA" sz="1200" b="0" i="0" u="none" strike="noStrike" kern="1200" cap="none" spc="0" normalizeH="0" noProof="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Source: </a:t>
            </a:r>
            <a:r>
              <a:rPr lang="en-CA" sz="1200">
                <a:solidFill>
                  <a:prstClr val="black"/>
                </a:solidFill>
                <a:latin typeface="Arial" panose="020B0604020202020204" pitchFamily="34" charset="0"/>
                <a:ea typeface="ＭＳ Ｐゴシック" panose="020B0600070205080204" pitchFamily="34" charset="-128"/>
                <a:cs typeface="Arial" panose="020B0604020202020204" pitchFamily="34" charset="0"/>
                <a:hlinkClick r:id="rId3"/>
              </a:rPr>
              <a:t>https://www.canada.ca/en/health-canada/services/drugs-health-products/medeffect-canada/adverse-reaction-reporting/mandatory-hospital-reporting/drugs-devices/guidance.html</a:t>
            </a:r>
            <a:r>
              <a:rPr lang="en-CA" sz="1200">
                <a:solidFill>
                  <a:prstClr val="black"/>
                </a:solidFill>
                <a:latin typeface="Arial" panose="020B0604020202020204" pitchFamily="34" charset="0"/>
                <a:ea typeface="ＭＳ Ｐゴシック" panose="020B0600070205080204" pitchFamily="34" charset="-128"/>
                <a:cs typeface="Arial" panose="020B0604020202020204" pitchFamily="34" charset="0"/>
              </a:rPr>
              <a:t> </a:t>
            </a:r>
            <a:endParaRPr lang="en-CA" sz="1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25951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000">
                <a:solidFill>
                  <a:srgbClr val="404040"/>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600">
                <a:solidFill>
                  <a:srgbClr val="404040"/>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200">
                <a:solidFill>
                  <a:srgbClr val="404040"/>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404040"/>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600">
                <a:solidFill>
                  <a:srgbClr val="404040"/>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1600">
                <a:solidFill>
                  <a:srgbClr val="404040"/>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1600">
                <a:solidFill>
                  <a:srgbClr val="404040"/>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1600">
                <a:solidFill>
                  <a:srgbClr val="404040"/>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1600">
                <a:solidFill>
                  <a:srgbClr val="404040"/>
                </a:solidFill>
                <a:latin typeface="Arial" panose="020B0604020202020204" pitchFamily="34" charset="0"/>
                <a:ea typeface="ＭＳ Ｐゴシック" panose="020B0600070205080204" pitchFamily="34" charset="-128"/>
              </a:defRPr>
            </a:lvl9pPr>
          </a:lstStyle>
          <a:p>
            <a:pPr>
              <a:spcBef>
                <a:spcPct val="0"/>
              </a:spcBef>
              <a:buFontTx/>
              <a:buNone/>
            </a:pPr>
            <a:fld id="{4D135306-CB67-4714-AD2D-20005CD4AEBC}" type="slidenum">
              <a:rPr lang="en-US" altLang="en-US" sz="1100">
                <a:solidFill>
                  <a:schemeClr val="bg1"/>
                </a:solidFill>
              </a:rPr>
              <a:pPr>
                <a:spcBef>
                  <a:spcPct val="0"/>
                </a:spcBef>
                <a:buFontTx/>
                <a:buNone/>
              </a:pPr>
              <a:t>29</a:t>
            </a:fld>
            <a:endParaRPr lang="en-US" altLang="en-US" sz="1100">
              <a:solidFill>
                <a:schemeClr val="bg1"/>
              </a:solidFill>
            </a:endParaRPr>
          </a:p>
        </p:txBody>
      </p:sp>
      <p:sp>
        <p:nvSpPr>
          <p:cNvPr id="8" name="Content Placeholder 2"/>
          <p:cNvSpPr>
            <a:spLocks noGrp="1"/>
          </p:cNvSpPr>
          <p:nvPr>
            <p:ph idx="1"/>
          </p:nvPr>
        </p:nvSpPr>
        <p:spPr>
          <a:xfrm>
            <a:off x="822960" y="1129880"/>
            <a:ext cx="10530840" cy="5397499"/>
          </a:xfrm>
        </p:spPr>
        <p:txBody>
          <a:bodyPr>
            <a:noAutofit/>
          </a:bodyPr>
          <a:lstStyle/>
          <a:p>
            <a:pPr marL="0" indent="0">
              <a:lnSpc>
                <a:spcPct val="100000"/>
              </a:lnSpc>
              <a:spcBef>
                <a:spcPts val="300"/>
              </a:spcBef>
              <a:spcAft>
                <a:spcPts val="300"/>
              </a:spcAft>
              <a:buSzPct val="100000"/>
              <a:buNone/>
              <a:defRPr/>
            </a:pPr>
            <a:r>
              <a:rPr lang="en-CA" b="1"/>
              <a:t>5. Serious ADRs or MDIs to be reported by hospitals </a:t>
            </a:r>
          </a:p>
          <a:p>
            <a:pPr marL="800100" lvl="1">
              <a:lnSpc>
                <a:spcPct val="100000"/>
              </a:lnSpc>
              <a:spcBef>
                <a:spcPts val="0"/>
              </a:spcBef>
              <a:spcAft>
                <a:spcPts val="300"/>
              </a:spcAft>
              <a:defRPr/>
            </a:pPr>
            <a:r>
              <a:rPr lang="en-CA"/>
              <a:t>Serious ADR / MDI reportability considerations </a:t>
            </a:r>
          </a:p>
          <a:p>
            <a:pPr marL="800100" lvl="1">
              <a:lnSpc>
                <a:spcPct val="100000"/>
              </a:lnSpc>
              <a:spcBef>
                <a:spcPts val="0"/>
              </a:spcBef>
              <a:spcAft>
                <a:spcPts val="300"/>
              </a:spcAft>
              <a:defRPr/>
            </a:pPr>
            <a:r>
              <a:rPr lang="en-CA"/>
              <a:t>Serious ADR / MDI examples</a:t>
            </a:r>
          </a:p>
          <a:p>
            <a:pPr marL="800100" lvl="1">
              <a:lnSpc>
                <a:spcPct val="100000"/>
              </a:lnSpc>
              <a:spcBef>
                <a:spcPts val="0"/>
              </a:spcBef>
              <a:spcAft>
                <a:spcPts val="300"/>
              </a:spcAft>
              <a:defRPr/>
            </a:pPr>
            <a:r>
              <a:rPr lang="en-CA"/>
              <a:t>Outcomes associated with MDIs</a:t>
            </a:r>
          </a:p>
          <a:p>
            <a:pPr marL="800100" lvl="1">
              <a:lnSpc>
                <a:spcPct val="100000"/>
              </a:lnSpc>
              <a:spcBef>
                <a:spcPts val="0"/>
              </a:spcBef>
              <a:spcAft>
                <a:spcPts val="300"/>
              </a:spcAft>
              <a:defRPr/>
            </a:pPr>
            <a:r>
              <a:rPr lang="en-CA"/>
              <a:t>Causality assessment / hospital investigations</a:t>
            </a:r>
          </a:p>
          <a:p>
            <a:pPr marL="800100" lvl="1">
              <a:lnSpc>
                <a:spcPct val="100000"/>
              </a:lnSpc>
              <a:spcBef>
                <a:spcPts val="0"/>
              </a:spcBef>
              <a:spcAft>
                <a:spcPts val="300"/>
              </a:spcAft>
              <a:defRPr/>
            </a:pPr>
            <a:r>
              <a:rPr lang="en-CA"/>
              <a:t>Documentation examples</a:t>
            </a:r>
            <a:endParaRPr lang="en-CA" b="1"/>
          </a:p>
          <a:p>
            <a:pPr marL="0" indent="0">
              <a:lnSpc>
                <a:spcPct val="100000"/>
              </a:lnSpc>
              <a:spcBef>
                <a:spcPts val="300"/>
              </a:spcBef>
              <a:spcAft>
                <a:spcPts val="300"/>
              </a:spcAft>
              <a:buNone/>
              <a:defRPr/>
            </a:pPr>
            <a:r>
              <a:rPr lang="en-CA" b="1"/>
              <a:t>6. Information requirements for serious ADR and MDI reports</a:t>
            </a:r>
          </a:p>
          <a:p>
            <a:pPr marL="800100" lvl="1">
              <a:lnSpc>
                <a:spcPct val="100000"/>
              </a:lnSpc>
              <a:spcBef>
                <a:spcPts val="0"/>
              </a:spcBef>
              <a:spcAft>
                <a:spcPts val="300"/>
              </a:spcAft>
              <a:defRPr/>
            </a:pPr>
            <a:r>
              <a:rPr lang="en-CA"/>
              <a:t>Serious ADR / MDI data elements</a:t>
            </a:r>
          </a:p>
          <a:p>
            <a:pPr>
              <a:lnSpc>
                <a:spcPct val="100000"/>
              </a:lnSpc>
              <a:spcBef>
                <a:spcPts val="300"/>
              </a:spcBef>
              <a:spcAft>
                <a:spcPts val="300"/>
              </a:spcAft>
              <a:buSzPct val="100000"/>
              <a:buFont typeface="+mj-lt"/>
              <a:buAutoNum type="arabicPeriod" startAt="7"/>
              <a:defRPr/>
            </a:pPr>
            <a:r>
              <a:rPr lang="en-CA" b="1"/>
              <a:t> When and how to submit serious ADR and MDI reports </a:t>
            </a:r>
          </a:p>
          <a:p>
            <a:pPr marL="800100" lvl="1">
              <a:lnSpc>
                <a:spcPct val="100000"/>
              </a:lnSpc>
              <a:spcBef>
                <a:spcPts val="0"/>
              </a:spcBef>
              <a:spcAft>
                <a:spcPts val="300"/>
              </a:spcAft>
              <a:defRPr/>
            </a:pPr>
            <a:r>
              <a:rPr lang="en-CA"/>
              <a:t>Reporting timeline</a:t>
            </a:r>
          </a:p>
          <a:p>
            <a:pPr marL="800100" lvl="1">
              <a:lnSpc>
                <a:spcPct val="100000"/>
              </a:lnSpc>
              <a:spcBef>
                <a:spcPts val="0"/>
              </a:spcBef>
              <a:spcAft>
                <a:spcPts val="300"/>
              </a:spcAft>
              <a:defRPr/>
            </a:pPr>
            <a:r>
              <a:rPr lang="en-CA"/>
              <a:t>Health Canada follow-up requests</a:t>
            </a:r>
          </a:p>
          <a:p>
            <a:pPr marL="800100" lvl="1">
              <a:lnSpc>
                <a:spcPct val="100000"/>
              </a:lnSpc>
              <a:spcBef>
                <a:spcPts val="0"/>
              </a:spcBef>
              <a:spcAft>
                <a:spcPts val="300"/>
              </a:spcAft>
              <a:defRPr/>
            </a:pPr>
            <a:r>
              <a:rPr lang="en-CA"/>
              <a:t>How to send reports (submission methods and formats)</a:t>
            </a:r>
          </a:p>
          <a:p>
            <a:pPr marL="800100" lvl="1">
              <a:lnSpc>
                <a:spcPct val="100000"/>
              </a:lnSpc>
              <a:spcBef>
                <a:spcPts val="0"/>
              </a:spcBef>
              <a:spcAft>
                <a:spcPts val="300"/>
              </a:spcAft>
              <a:defRPr/>
            </a:pPr>
            <a:r>
              <a:rPr lang="en-CA"/>
              <a:t>Links to ADR/MDI reporting forms</a:t>
            </a:r>
          </a:p>
          <a:p>
            <a:pPr marL="800100" lvl="1">
              <a:lnSpc>
                <a:spcPct val="100000"/>
              </a:lnSpc>
              <a:spcBef>
                <a:spcPts val="0"/>
              </a:spcBef>
              <a:spcAft>
                <a:spcPts val="300"/>
              </a:spcAft>
              <a:defRPr/>
            </a:pPr>
            <a:r>
              <a:rPr lang="en-CA"/>
              <a:t>Use of third-party reporters</a:t>
            </a:r>
          </a:p>
          <a:p>
            <a:pPr marL="800100" lvl="1">
              <a:lnSpc>
                <a:spcPct val="100000"/>
              </a:lnSpc>
              <a:spcBef>
                <a:spcPts val="0"/>
              </a:spcBef>
              <a:spcAft>
                <a:spcPts val="300"/>
              </a:spcAft>
              <a:defRPr/>
            </a:pPr>
            <a:r>
              <a:rPr lang="en-CA"/>
              <a:t>Feedback</a:t>
            </a:r>
            <a:endParaRPr lang="en-CA" altLang="en-US" sz="1600" b="1">
              <a:solidFill>
                <a:srgbClr val="FF0000"/>
              </a:solidFill>
            </a:endParaRPr>
          </a:p>
        </p:txBody>
      </p:sp>
      <p:sp>
        <p:nvSpPr>
          <p:cNvPr id="9" name="Title 1">
            <a:extLst>
              <a:ext uri="{FF2B5EF4-FFF2-40B4-BE49-F238E27FC236}">
                <a16:creationId xmlns:a16="http://schemas.microsoft.com/office/drawing/2014/main" id="{F655CA9C-A941-4B34-90C0-82C6FFE2D840}"/>
              </a:ext>
            </a:extLst>
          </p:cNvPr>
          <p:cNvSpPr>
            <a:spLocks noGrp="1"/>
          </p:cNvSpPr>
          <p:nvPr>
            <p:ph type="title"/>
          </p:nvPr>
        </p:nvSpPr>
        <p:spPr>
          <a:xfrm>
            <a:off x="838200" y="390800"/>
            <a:ext cx="10352933" cy="754601"/>
          </a:xfrm>
        </p:spPr>
        <p:txBody>
          <a:bodyPr anchor="t">
            <a:normAutofit/>
          </a:bodyPr>
          <a:lstStyle/>
          <a:p>
            <a:r>
              <a:rPr lang="en-CA" altLang="en-US"/>
              <a:t>Guidance Document</a:t>
            </a:r>
          </a:p>
        </p:txBody>
      </p:sp>
      <p:sp>
        <p:nvSpPr>
          <p:cNvPr id="6" name="Rectangle 5">
            <a:extLst>
              <a:ext uri="{FF2B5EF4-FFF2-40B4-BE49-F238E27FC236}">
                <a16:creationId xmlns:a16="http://schemas.microsoft.com/office/drawing/2014/main" id="{65ABBC4B-75C5-48AC-B174-D4C8D2188C3E}"/>
              </a:ext>
            </a:extLst>
          </p:cNvPr>
          <p:cNvSpPr/>
          <p:nvPr/>
        </p:nvSpPr>
        <p:spPr>
          <a:xfrm>
            <a:off x="838200" y="6236367"/>
            <a:ext cx="10515600" cy="461665"/>
          </a:xfrm>
          <a:prstGeom prst="rect">
            <a:avLst/>
          </a:prstGeom>
        </p:spPr>
        <p:txBody>
          <a:bodyPr wrap="square">
            <a:spAutoFit/>
          </a:bodyPr>
          <a:lstStyle/>
          <a:p>
            <a:pPr defTabSz="457200" eaLnBrk="0" fontAlgn="base" hangingPunct="0">
              <a:spcBef>
                <a:spcPct val="0"/>
              </a:spcBef>
              <a:spcAft>
                <a:spcPct val="0"/>
              </a:spcAft>
              <a:defRPr/>
            </a:pPr>
            <a:r>
              <a:rPr kumimoji="0" lang="en-CA" sz="1200" b="0" i="0" u="none" strike="noStrike" kern="1200" cap="none" spc="0" normalizeH="0" noProof="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Source: </a:t>
            </a:r>
            <a:r>
              <a:rPr lang="en-CA" sz="1200">
                <a:solidFill>
                  <a:prstClr val="black"/>
                </a:solidFill>
                <a:latin typeface="Arial" panose="020B0604020202020204" pitchFamily="34" charset="0"/>
                <a:ea typeface="ＭＳ Ｐゴシック" panose="020B0600070205080204" pitchFamily="34" charset="-128"/>
                <a:cs typeface="Arial" panose="020B0604020202020204" pitchFamily="34" charset="0"/>
                <a:hlinkClick r:id="rId3"/>
              </a:rPr>
              <a:t>https://www.canada.ca/en/health-canada/services/drugs-health-products/medeffect-canada/adverse-reaction-reporting/mandatory-hospital-reporting/drugs-devices/guidance.html</a:t>
            </a:r>
            <a:r>
              <a:rPr lang="en-CA" sz="1200">
                <a:solidFill>
                  <a:prstClr val="black"/>
                </a:solidFill>
                <a:latin typeface="Arial" panose="020B0604020202020204" pitchFamily="34" charset="0"/>
                <a:ea typeface="ＭＳ Ｐゴシック" panose="020B0600070205080204" pitchFamily="34" charset="-128"/>
                <a:cs typeface="Arial" panose="020B0604020202020204" pitchFamily="34" charset="0"/>
              </a:rPr>
              <a:t> </a:t>
            </a:r>
            <a:endParaRPr lang="en-CA" sz="1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7808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688D3-FC03-4736-9E12-FE0D59ECF1E3}"/>
              </a:ext>
            </a:extLst>
          </p:cNvPr>
          <p:cNvSpPr>
            <a:spLocks noGrp="1"/>
          </p:cNvSpPr>
          <p:nvPr>
            <p:ph type="title"/>
          </p:nvPr>
        </p:nvSpPr>
        <p:spPr>
          <a:xfrm>
            <a:off x="838200" y="345531"/>
            <a:ext cx="10814108" cy="1325563"/>
          </a:xfrm>
        </p:spPr>
        <p:txBody>
          <a:bodyPr anchor="t"/>
          <a:lstStyle/>
          <a:p>
            <a:r>
              <a:rPr lang="en-CA" sz="2800"/>
              <a:t>Module 2 – Outline</a:t>
            </a:r>
          </a:p>
        </p:txBody>
      </p:sp>
      <p:sp>
        <p:nvSpPr>
          <p:cNvPr id="5" name="Rectangle 4">
            <a:extLst>
              <a:ext uri="{FF2B5EF4-FFF2-40B4-BE49-F238E27FC236}">
                <a16:creationId xmlns:a16="http://schemas.microsoft.com/office/drawing/2014/main" id="{DC9D38C2-B016-4394-972F-DDA7F3052B84}"/>
              </a:ext>
            </a:extLst>
          </p:cNvPr>
          <p:cNvSpPr/>
          <p:nvPr/>
        </p:nvSpPr>
        <p:spPr>
          <a:xfrm>
            <a:off x="838200" y="1120154"/>
            <a:ext cx="10360379" cy="3631763"/>
          </a:xfrm>
          <a:prstGeom prst="rect">
            <a:avLst/>
          </a:prstGeom>
        </p:spPr>
        <p:txBody>
          <a:bodyPr wrap="square" anchor="t">
            <a:spAutoFit/>
          </a:bodyPr>
          <a:lstStyle/>
          <a:p>
            <a:pPr marL="342900" indent="-342900">
              <a:spcBef>
                <a:spcPts val="600"/>
              </a:spcBef>
              <a:spcAft>
                <a:spcPts val="600"/>
              </a:spcAft>
              <a:buFont typeface="Arial" panose="020B0604020202020204" pitchFamily="34" charset="0"/>
              <a:buChar char="•"/>
            </a:pPr>
            <a:r>
              <a:rPr lang="en-CA" sz="2000">
                <a:latin typeface="Arial"/>
                <a:ea typeface="Calibri" panose="020F0502020204030204" pitchFamily="34" charset="0"/>
                <a:cs typeface="Arial"/>
              </a:rPr>
              <a:t>Considerations for Mandatory Reporting</a:t>
            </a:r>
            <a:endParaRPr lang="en-CA" sz="2000">
              <a:latin typeface="Arial" panose="020B0604020202020204" pitchFamily="34" charset="0"/>
              <a:cs typeface="Arial" panose="020B0604020202020204" pitchFamily="34" charset="0"/>
            </a:endParaRPr>
          </a:p>
          <a:p>
            <a:pPr marL="342900" indent="-342900">
              <a:spcBef>
                <a:spcPts val="600"/>
              </a:spcBef>
              <a:spcAft>
                <a:spcPts val="600"/>
              </a:spcAft>
              <a:buFont typeface="Arial" panose="020B0604020202020204" pitchFamily="34" charset="0"/>
              <a:buChar char="•"/>
            </a:pPr>
            <a:r>
              <a:rPr lang="en-CA" sz="2000">
                <a:latin typeface="Arial"/>
                <a:cs typeface="Arial"/>
              </a:rPr>
              <a:t>Submitting Reports to Health Canada </a:t>
            </a:r>
          </a:p>
          <a:p>
            <a:pPr marL="342900" indent="-342900">
              <a:spcBef>
                <a:spcPts val="600"/>
              </a:spcBef>
              <a:spcAft>
                <a:spcPts val="600"/>
              </a:spcAft>
              <a:buFont typeface="Arial" panose="020B0604020202020204" pitchFamily="34" charset="0"/>
              <a:buChar char="•"/>
            </a:pPr>
            <a:r>
              <a:rPr lang="en-CA" sz="2000">
                <a:latin typeface="Arial"/>
                <a:cs typeface="Arial"/>
              </a:rPr>
              <a:t>Case Examples </a:t>
            </a:r>
          </a:p>
          <a:p>
            <a:pPr marL="342900" indent="-342900">
              <a:spcBef>
                <a:spcPts val="600"/>
              </a:spcBef>
              <a:spcAft>
                <a:spcPts val="600"/>
              </a:spcAft>
              <a:buFont typeface="Arial" panose="020B0604020202020204" pitchFamily="34" charset="0"/>
              <a:buChar char="•"/>
            </a:pPr>
            <a:r>
              <a:rPr lang="en-CA" sz="2000">
                <a:latin typeface="Arial"/>
                <a:cs typeface="Arial"/>
              </a:rPr>
              <a:t>Guidance Document</a:t>
            </a:r>
          </a:p>
          <a:p>
            <a:pPr marL="342900" indent="-342900">
              <a:spcBef>
                <a:spcPts val="600"/>
              </a:spcBef>
              <a:spcAft>
                <a:spcPts val="600"/>
              </a:spcAft>
              <a:buFont typeface="Arial" panose="020B0604020202020204" pitchFamily="34" charset="0"/>
              <a:buChar char="•"/>
            </a:pPr>
            <a:r>
              <a:rPr lang="en-CA" sz="2000">
                <a:latin typeface="Arial"/>
                <a:cs typeface="Arial"/>
              </a:rPr>
              <a:t>Voluntary Reporting to Health Canada</a:t>
            </a:r>
          </a:p>
          <a:p>
            <a:pPr marL="342900" indent="-342900">
              <a:spcBef>
                <a:spcPts val="600"/>
              </a:spcBef>
              <a:spcAft>
                <a:spcPts val="600"/>
              </a:spcAft>
              <a:buFont typeface="Arial" panose="020B0604020202020204" pitchFamily="34" charset="0"/>
              <a:buChar char="•"/>
            </a:pPr>
            <a:r>
              <a:rPr lang="en-CA" sz="2000">
                <a:latin typeface="Arial"/>
                <a:cs typeface="Arial"/>
              </a:rPr>
              <a:t>Key Points to Remember</a:t>
            </a:r>
            <a:endParaRPr lang="en-US" sz="2000">
              <a:latin typeface="Arial"/>
              <a:cs typeface="Arial"/>
            </a:endParaRPr>
          </a:p>
          <a:p>
            <a:pPr marL="342900" indent="-342900">
              <a:spcBef>
                <a:spcPts val="600"/>
              </a:spcBef>
              <a:spcAft>
                <a:spcPts val="600"/>
              </a:spcAft>
              <a:buFont typeface="Arial" panose="020B0604020202020204" pitchFamily="34" charset="0"/>
              <a:buChar char="•"/>
            </a:pPr>
            <a:r>
              <a:rPr lang="en-CA" sz="2000">
                <a:latin typeface="Arial"/>
                <a:cs typeface="Arial"/>
              </a:rPr>
              <a:t>Abbreviations</a:t>
            </a:r>
          </a:p>
          <a:p>
            <a:pPr marL="342900" indent="-342900">
              <a:spcBef>
                <a:spcPts val="600"/>
              </a:spcBef>
              <a:spcAft>
                <a:spcPts val="600"/>
              </a:spcAft>
              <a:buFont typeface="Arial" panose="020B0604020202020204" pitchFamily="34" charset="0"/>
              <a:buChar char="•"/>
            </a:pPr>
            <a:r>
              <a:rPr lang="en-CA" sz="2000">
                <a:latin typeface="Arial"/>
                <a:cs typeface="Arial"/>
              </a:rPr>
              <a:t>Resources</a:t>
            </a:r>
          </a:p>
        </p:txBody>
      </p:sp>
    </p:spTree>
    <p:extLst>
      <p:ext uri="{BB962C8B-B14F-4D97-AF65-F5344CB8AC3E}">
        <p14:creationId xmlns:p14="http://schemas.microsoft.com/office/powerpoint/2010/main" val="7510109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838200" y="1145401"/>
            <a:ext cx="10352933" cy="4941189"/>
          </a:xfrm>
        </p:spPr>
        <p:txBody>
          <a:bodyPr>
            <a:normAutofit/>
          </a:bodyPr>
          <a:lstStyle/>
          <a:p>
            <a:pPr marL="271463" indent="-271463">
              <a:lnSpc>
                <a:spcPct val="100000"/>
              </a:lnSpc>
              <a:spcBef>
                <a:spcPts val="0"/>
              </a:spcBef>
              <a:spcAft>
                <a:spcPts val="300"/>
              </a:spcAft>
              <a:buSzPct val="100000"/>
              <a:buFont typeface="+mj-lt"/>
              <a:buAutoNum type="arabicPeriod" startAt="8"/>
              <a:defRPr/>
            </a:pPr>
            <a:r>
              <a:rPr lang="en-CA" b="1"/>
              <a:t> Privacy </a:t>
            </a:r>
          </a:p>
          <a:p>
            <a:pPr marL="815975" indent="-254000">
              <a:lnSpc>
                <a:spcPct val="100000"/>
              </a:lnSpc>
              <a:spcBef>
                <a:spcPts val="0"/>
              </a:spcBef>
              <a:spcAft>
                <a:spcPts val="300"/>
              </a:spcAft>
              <a:buSzPct val="75000"/>
              <a:buFont typeface="Courier New" charset="0"/>
              <a:buChar char="o"/>
              <a:defRPr/>
            </a:pPr>
            <a:r>
              <a:rPr lang="en-CA" sz="1800"/>
              <a:t>Privacy considerations when submitting reports</a:t>
            </a:r>
          </a:p>
          <a:p>
            <a:pPr marL="361950" indent="-344488">
              <a:lnSpc>
                <a:spcPct val="100000"/>
              </a:lnSpc>
              <a:spcBef>
                <a:spcPts val="0"/>
              </a:spcBef>
              <a:spcAft>
                <a:spcPts val="300"/>
              </a:spcAft>
              <a:buSzPct val="100000"/>
              <a:buFont typeface="+mj-lt"/>
              <a:buAutoNum type="arabicPeriod" startAt="9"/>
              <a:defRPr/>
            </a:pPr>
            <a:r>
              <a:rPr lang="en-CA" b="1"/>
              <a:t>Additional reporting considerations</a:t>
            </a:r>
            <a:endParaRPr lang="en-CA" b="1">
              <a:solidFill>
                <a:srgbClr val="FF0000"/>
              </a:solidFill>
            </a:endParaRPr>
          </a:p>
          <a:p>
            <a:pPr marL="800100" lvl="1">
              <a:lnSpc>
                <a:spcPct val="100000"/>
              </a:lnSpc>
              <a:spcBef>
                <a:spcPts val="0"/>
              </a:spcBef>
              <a:spcAft>
                <a:spcPts val="300"/>
              </a:spcAft>
              <a:defRPr/>
            </a:pPr>
            <a:r>
              <a:rPr lang="en-CA"/>
              <a:t>Submission of reports to manufacturers</a:t>
            </a:r>
          </a:p>
          <a:p>
            <a:pPr marL="800100" lvl="1">
              <a:lnSpc>
                <a:spcPct val="100000"/>
              </a:lnSpc>
              <a:spcBef>
                <a:spcPts val="0"/>
              </a:spcBef>
              <a:spcAft>
                <a:spcPts val="300"/>
              </a:spcAft>
              <a:defRPr/>
            </a:pPr>
            <a:r>
              <a:rPr lang="en-CA"/>
              <a:t>Submission of reports to </a:t>
            </a:r>
            <a:r>
              <a:rPr lang="en-CA" err="1"/>
              <a:t>CMDSNet</a:t>
            </a:r>
            <a:endParaRPr lang="en-CA"/>
          </a:p>
          <a:p>
            <a:pPr marL="474663" indent="-457200">
              <a:lnSpc>
                <a:spcPct val="100000"/>
              </a:lnSpc>
              <a:spcBef>
                <a:spcPts val="0"/>
              </a:spcBef>
              <a:spcAft>
                <a:spcPts val="300"/>
              </a:spcAft>
              <a:buSzPct val="100000"/>
              <a:buFont typeface="+mj-lt"/>
              <a:buAutoNum type="arabicPeriod" startAt="10"/>
              <a:defRPr/>
            </a:pPr>
            <a:r>
              <a:rPr lang="en-CA" b="1"/>
              <a:t>Compliance and enforcement</a:t>
            </a:r>
            <a:r>
              <a:rPr lang="en-CA" b="1">
                <a:solidFill>
                  <a:srgbClr val="FF0000"/>
                </a:solidFill>
              </a:rPr>
              <a:t> </a:t>
            </a:r>
          </a:p>
          <a:p>
            <a:pPr marL="815975" indent="-254000">
              <a:lnSpc>
                <a:spcPct val="100000"/>
              </a:lnSpc>
              <a:spcBef>
                <a:spcPts val="0"/>
              </a:spcBef>
              <a:spcAft>
                <a:spcPts val="300"/>
              </a:spcAft>
              <a:buSzPct val="75000"/>
              <a:buFont typeface="Courier New" charset="0"/>
              <a:buChar char="o"/>
              <a:defRPr/>
            </a:pPr>
            <a:r>
              <a:rPr lang="en-CA" sz="1800"/>
              <a:t>Health Canada compliance and enforcement actions for hospitals</a:t>
            </a:r>
          </a:p>
          <a:p>
            <a:pPr marL="0" indent="0">
              <a:lnSpc>
                <a:spcPct val="100000"/>
              </a:lnSpc>
              <a:spcBef>
                <a:spcPts val="0"/>
              </a:spcBef>
              <a:spcAft>
                <a:spcPts val="300"/>
              </a:spcAft>
              <a:buNone/>
              <a:defRPr/>
            </a:pPr>
            <a:r>
              <a:rPr lang="en-CA" b="1"/>
              <a:t>Appendices </a:t>
            </a:r>
          </a:p>
          <a:p>
            <a:pPr marL="815975" indent="-273050">
              <a:lnSpc>
                <a:spcPct val="100000"/>
              </a:lnSpc>
              <a:spcBef>
                <a:spcPts val="0"/>
              </a:spcBef>
              <a:spcAft>
                <a:spcPts val="300"/>
              </a:spcAft>
              <a:buSzPct val="75000"/>
              <a:buFont typeface="Courier New" charset="0"/>
              <a:buChar char="o"/>
              <a:defRPr/>
            </a:pPr>
            <a:r>
              <a:rPr lang="en-CA" sz="1800" b="1"/>
              <a:t>Appendix 1</a:t>
            </a:r>
            <a:r>
              <a:rPr lang="en-CA" sz="1800"/>
              <a:t>: Acronyms, Definitions and Terminology</a:t>
            </a:r>
          </a:p>
          <a:p>
            <a:pPr marL="815975" indent="-273050">
              <a:lnSpc>
                <a:spcPct val="100000"/>
              </a:lnSpc>
              <a:spcBef>
                <a:spcPts val="0"/>
              </a:spcBef>
              <a:spcAft>
                <a:spcPts val="300"/>
              </a:spcAft>
              <a:buSzPct val="75000"/>
              <a:buFont typeface="Courier New" charset="0"/>
              <a:buChar char="o"/>
              <a:defRPr/>
            </a:pPr>
            <a:r>
              <a:rPr lang="en-CA" sz="1800" b="1"/>
              <a:t>Appendix 2</a:t>
            </a:r>
            <a:r>
              <a:rPr lang="en-CA" sz="1800"/>
              <a:t>: Third-party Reporting Authorization Form</a:t>
            </a:r>
          </a:p>
          <a:p>
            <a:pPr marL="815975" indent="-273050">
              <a:lnSpc>
                <a:spcPct val="100000"/>
              </a:lnSpc>
              <a:spcBef>
                <a:spcPts val="0"/>
              </a:spcBef>
              <a:spcAft>
                <a:spcPts val="300"/>
              </a:spcAft>
              <a:buSzPct val="75000"/>
              <a:buFont typeface="Courier New" charset="0"/>
              <a:buChar char="o"/>
              <a:defRPr/>
            </a:pPr>
            <a:r>
              <a:rPr lang="en-CA" sz="1800" b="1"/>
              <a:t>Appendix 3</a:t>
            </a:r>
            <a:r>
              <a:rPr lang="en-CA" sz="1800"/>
              <a:t>: Reporting requirements for therapeutic products not subject to the new regulations for hospitals </a:t>
            </a:r>
          </a:p>
          <a:p>
            <a:pPr marL="815975" indent="-273050">
              <a:lnSpc>
                <a:spcPct val="100000"/>
              </a:lnSpc>
              <a:spcBef>
                <a:spcPts val="0"/>
              </a:spcBef>
              <a:spcAft>
                <a:spcPts val="300"/>
              </a:spcAft>
              <a:buSzPct val="75000"/>
              <a:buFont typeface="Courier New" charset="0"/>
              <a:buChar char="o"/>
              <a:defRPr/>
            </a:pPr>
            <a:r>
              <a:rPr lang="en-CA" sz="1800" b="1"/>
              <a:t>Appendix 4</a:t>
            </a:r>
            <a:r>
              <a:rPr lang="en-CA" sz="1800"/>
              <a:t>: Quick Reference Guide</a:t>
            </a:r>
          </a:p>
        </p:txBody>
      </p:sp>
      <p:sp>
        <p:nvSpPr>
          <p:cNvPr id="9" name="Title 1">
            <a:extLst>
              <a:ext uri="{FF2B5EF4-FFF2-40B4-BE49-F238E27FC236}">
                <a16:creationId xmlns:a16="http://schemas.microsoft.com/office/drawing/2014/main" id="{6C75FE1B-4FEB-494B-BE90-06ACC71C0CFB}"/>
              </a:ext>
            </a:extLst>
          </p:cNvPr>
          <p:cNvSpPr>
            <a:spLocks noGrp="1"/>
          </p:cNvSpPr>
          <p:nvPr>
            <p:ph type="title"/>
          </p:nvPr>
        </p:nvSpPr>
        <p:spPr>
          <a:xfrm>
            <a:off x="838200" y="390800"/>
            <a:ext cx="10352933" cy="754601"/>
          </a:xfrm>
        </p:spPr>
        <p:txBody>
          <a:bodyPr anchor="t">
            <a:normAutofit/>
          </a:bodyPr>
          <a:lstStyle/>
          <a:p>
            <a:r>
              <a:rPr lang="en-CA" altLang="en-US"/>
              <a:t>Guidance Document</a:t>
            </a:r>
          </a:p>
        </p:txBody>
      </p:sp>
      <p:sp>
        <p:nvSpPr>
          <p:cNvPr id="5" name="Rectangle 4">
            <a:extLst>
              <a:ext uri="{FF2B5EF4-FFF2-40B4-BE49-F238E27FC236}">
                <a16:creationId xmlns:a16="http://schemas.microsoft.com/office/drawing/2014/main" id="{9D8D4AF2-143B-4C95-9594-2F2574C5CBFE}"/>
              </a:ext>
            </a:extLst>
          </p:cNvPr>
          <p:cNvSpPr/>
          <p:nvPr/>
        </p:nvSpPr>
        <p:spPr>
          <a:xfrm>
            <a:off x="838200" y="6005535"/>
            <a:ext cx="10515600" cy="461665"/>
          </a:xfrm>
          <a:prstGeom prst="rect">
            <a:avLst/>
          </a:prstGeom>
        </p:spPr>
        <p:txBody>
          <a:bodyPr wrap="square">
            <a:spAutoFit/>
          </a:bodyPr>
          <a:lstStyle/>
          <a:p>
            <a:pPr defTabSz="457200" eaLnBrk="0" fontAlgn="base" hangingPunct="0">
              <a:spcBef>
                <a:spcPct val="0"/>
              </a:spcBef>
              <a:spcAft>
                <a:spcPct val="0"/>
              </a:spcAft>
              <a:defRPr/>
            </a:pPr>
            <a:r>
              <a:rPr kumimoji="0" lang="en-CA" sz="1200" b="0" i="0" u="none" strike="noStrike" kern="1200" cap="none" spc="0" normalizeH="0" noProof="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Source: </a:t>
            </a:r>
            <a:r>
              <a:rPr lang="en-CA" sz="1200">
                <a:solidFill>
                  <a:prstClr val="black"/>
                </a:solidFill>
                <a:latin typeface="Arial" panose="020B0604020202020204" pitchFamily="34" charset="0"/>
                <a:ea typeface="ＭＳ Ｐゴシック" panose="020B0600070205080204" pitchFamily="34" charset="-128"/>
                <a:cs typeface="Arial" panose="020B0604020202020204" pitchFamily="34" charset="0"/>
                <a:hlinkClick r:id="rId3"/>
              </a:rPr>
              <a:t>https://www.canada.ca/en/health-canada/services/drugs-health-products/medeffect-canada/adverse-reaction-reporting/mandatory-hospital-reporting/drugs-devices/guidance.html</a:t>
            </a:r>
            <a:r>
              <a:rPr lang="en-CA" sz="1200">
                <a:solidFill>
                  <a:prstClr val="black"/>
                </a:solidFill>
                <a:latin typeface="Arial" panose="020B0604020202020204" pitchFamily="34" charset="0"/>
                <a:ea typeface="ＭＳ Ｐゴシック" panose="020B0600070205080204" pitchFamily="34" charset="-128"/>
                <a:cs typeface="Arial" panose="020B0604020202020204" pitchFamily="34" charset="0"/>
              </a:rPr>
              <a:t> </a:t>
            </a:r>
            <a:endParaRPr lang="en-CA" sz="1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8011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DFBB9F-A1E5-43D0-895C-BADFE6F28C5D}"/>
              </a:ext>
            </a:extLst>
          </p:cNvPr>
          <p:cNvSpPr>
            <a:spLocks noGrp="1"/>
          </p:cNvSpPr>
          <p:nvPr>
            <p:ph idx="1"/>
          </p:nvPr>
        </p:nvSpPr>
        <p:spPr/>
        <p:txBody>
          <a:bodyPr vert="horz" lIns="91440" tIns="45720" rIns="91440" bIns="45720" rtlCol="0" anchor="t">
            <a:normAutofit/>
          </a:bodyPr>
          <a:lstStyle/>
          <a:p>
            <a:endParaRPr lang="en-CA" sz="3200">
              <a:solidFill>
                <a:prstClr val="black"/>
              </a:solidFill>
              <a:latin typeface="Arial" panose="020B0604020202020204" pitchFamily="34" charset="0"/>
              <a:cs typeface="+mn-cs"/>
            </a:endParaRPr>
          </a:p>
          <a:p>
            <a:endParaRPr lang="en-CA" sz="3200">
              <a:solidFill>
                <a:prstClr val="black"/>
              </a:solidFill>
              <a:latin typeface="Arial" panose="020B0604020202020204" pitchFamily="34" charset="0"/>
              <a:cs typeface="+mn-cs"/>
            </a:endParaRPr>
          </a:p>
          <a:p>
            <a:pPr marL="0" indent="0" algn="ctr">
              <a:buNone/>
            </a:pPr>
            <a:r>
              <a:rPr lang="en-CA" sz="3200" b="1">
                <a:solidFill>
                  <a:srgbClr val="1B416F"/>
                </a:solidFill>
                <a:latin typeface="Arial"/>
                <a:cs typeface="Arial"/>
              </a:rPr>
              <a:t>Voluntary Reporting </a:t>
            </a:r>
          </a:p>
          <a:p>
            <a:pPr marL="0" indent="0" algn="ctr">
              <a:buNone/>
            </a:pPr>
            <a:r>
              <a:rPr lang="en-CA" sz="3200" b="1">
                <a:solidFill>
                  <a:srgbClr val="1B416F"/>
                </a:solidFill>
                <a:latin typeface="Arial"/>
                <a:cs typeface="Arial"/>
              </a:rPr>
              <a:t>to Health Canada</a:t>
            </a:r>
          </a:p>
        </p:txBody>
      </p:sp>
      <p:sp>
        <p:nvSpPr>
          <p:cNvPr id="4" name="Slide Number Placeholder 3">
            <a:extLst>
              <a:ext uri="{FF2B5EF4-FFF2-40B4-BE49-F238E27FC236}">
                <a16:creationId xmlns:a16="http://schemas.microsoft.com/office/drawing/2014/main" id="{DF2BFA3B-8A08-4F68-A6C3-55E0B813E49D}"/>
              </a:ext>
            </a:extLst>
          </p:cNvPr>
          <p:cNvSpPr>
            <a:spLocks noGrp="1"/>
          </p:cNvSpPr>
          <p:nvPr>
            <p:ph type="sldNum" sz="quarter" idx="12"/>
          </p:nvPr>
        </p:nvSpPr>
        <p:spPr>
          <a:xfrm>
            <a:off x="11229806" y="6400800"/>
            <a:ext cx="757767"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l" defTabSz="457200" rtl="0" eaLnBrk="1" fontAlgn="base" hangingPunct="1">
              <a:spcBef>
                <a:spcPct val="0"/>
              </a:spcBef>
              <a:spcAft>
                <a:spcPct val="0"/>
              </a:spcAft>
              <a:defRPr sz="1100" kern="1200">
                <a:solidFill>
                  <a:schemeClr val="bg1"/>
                </a:solidFill>
                <a:latin typeface="Arial" panose="020B060402020202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fld id="{CACD7C3C-9F41-4EB4-9FCC-8B846A13ECB4}" type="slidenum">
              <a:rPr lang="en-US" altLang="en-US" smtClean="0"/>
              <a:pPr marL="0" marR="0" lvl="0" indent="0" algn="l" defTabSz="457200" rtl="0" eaLnBrk="1" fontAlgn="base" latinLnBrk="0" hangingPunct="1">
                <a:lnSpc>
                  <a:spcPct val="100000"/>
                </a:lnSpc>
                <a:spcBef>
                  <a:spcPct val="0"/>
                </a:spcBef>
                <a:spcAft>
                  <a:spcPct val="0"/>
                </a:spcAft>
                <a:buClrTx/>
                <a:buSzTx/>
                <a:buFontTx/>
                <a:buNone/>
                <a:tabLst/>
                <a:defRPr/>
              </a:pPr>
              <a:t>31</a:t>
            </a:fld>
            <a:endParaRPr kumimoji="0" lang="en-US" altLang="en-US" sz="1100" b="0" i="0" u="none" strike="noStrike" kern="1200" cap="none" spc="0" normalizeH="0" baseline="0" noProof="0">
              <a:ln>
                <a:noFill/>
              </a:ln>
              <a:solidFill>
                <a:prstClr val="white"/>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8964299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9948"/>
            <a:ext cx="10515600" cy="1325563"/>
          </a:xfrm>
        </p:spPr>
        <p:txBody>
          <a:bodyPr/>
          <a:lstStyle/>
          <a:p>
            <a:r>
              <a:rPr lang="en-CA"/>
              <a:t>Voluntary Adverse Reaction (AR) and Medical Device Problem (MDP) Reporting</a:t>
            </a:r>
          </a:p>
        </p:txBody>
      </p:sp>
      <p:sp>
        <p:nvSpPr>
          <p:cNvPr id="3" name="Content Placeholder 2"/>
          <p:cNvSpPr>
            <a:spLocks noGrp="1"/>
          </p:cNvSpPr>
          <p:nvPr>
            <p:ph idx="1"/>
          </p:nvPr>
        </p:nvSpPr>
        <p:spPr>
          <a:xfrm>
            <a:off x="838200" y="1455510"/>
            <a:ext cx="10515600" cy="4869089"/>
          </a:xfrm>
        </p:spPr>
        <p:txBody>
          <a:bodyPr>
            <a:normAutofit/>
          </a:bodyPr>
          <a:lstStyle/>
          <a:p>
            <a:pPr>
              <a:lnSpc>
                <a:spcPct val="100000"/>
              </a:lnSpc>
              <a:spcBef>
                <a:spcPts val="600"/>
              </a:spcBef>
              <a:spcAft>
                <a:spcPts val="600"/>
              </a:spcAft>
            </a:pPr>
            <a:r>
              <a:rPr lang="en-CA"/>
              <a:t>Health Canada builds post-market safety knowledge integral to informing effective clinical use of health products. This safety knowledge is derived from several data sources, including serious ADR and MDI reports.</a:t>
            </a:r>
          </a:p>
          <a:p>
            <a:pPr>
              <a:lnSpc>
                <a:spcPct val="100000"/>
              </a:lnSpc>
              <a:spcBef>
                <a:spcPts val="600"/>
              </a:spcBef>
              <a:spcAft>
                <a:spcPts val="600"/>
              </a:spcAft>
            </a:pPr>
            <a:r>
              <a:rPr lang="en-CA"/>
              <a:t>Voluntary reporting of suspected ARs or MDPs by health professionals and consumers is another method to monitor the safety and effectiveness of marketed health products. </a:t>
            </a:r>
          </a:p>
          <a:p>
            <a:pPr marL="0" indent="0">
              <a:lnSpc>
                <a:spcPct val="100000"/>
              </a:lnSpc>
              <a:spcBef>
                <a:spcPts val="600"/>
              </a:spcBef>
              <a:spcAft>
                <a:spcPts val="600"/>
              </a:spcAft>
              <a:buNone/>
            </a:pPr>
            <a:endParaRPr lang="en-CA"/>
          </a:p>
          <a:p>
            <a:pPr marL="457200" lvl="1" indent="0">
              <a:lnSpc>
                <a:spcPct val="100000"/>
              </a:lnSpc>
              <a:spcBef>
                <a:spcPts val="600"/>
              </a:spcBef>
              <a:spcAft>
                <a:spcPts val="600"/>
              </a:spcAft>
              <a:buNone/>
            </a:pPr>
            <a:endParaRPr lang="en-CA" sz="2000"/>
          </a:p>
          <a:p>
            <a:pPr marL="457200" lvl="1" indent="0">
              <a:lnSpc>
                <a:spcPct val="100000"/>
              </a:lnSpc>
              <a:spcBef>
                <a:spcPts val="600"/>
              </a:spcBef>
              <a:spcAft>
                <a:spcPts val="600"/>
              </a:spcAft>
              <a:buNone/>
            </a:pPr>
            <a:endParaRPr lang="en-CA" sz="2000"/>
          </a:p>
          <a:p>
            <a:pPr>
              <a:lnSpc>
                <a:spcPct val="100000"/>
              </a:lnSpc>
              <a:spcBef>
                <a:spcPts val="600"/>
              </a:spcBef>
              <a:spcAft>
                <a:spcPts val="600"/>
              </a:spcAft>
            </a:pPr>
            <a:endParaRPr lang="en-CA"/>
          </a:p>
        </p:txBody>
      </p:sp>
    </p:spTree>
    <p:extLst>
      <p:ext uri="{BB962C8B-B14F-4D97-AF65-F5344CB8AC3E}">
        <p14:creationId xmlns:p14="http://schemas.microsoft.com/office/powerpoint/2010/main" val="7847501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90BFF-4EF1-45B1-93C8-F29DEE2DFF4D}"/>
              </a:ext>
            </a:extLst>
          </p:cNvPr>
          <p:cNvSpPr>
            <a:spLocks noGrp="1"/>
          </p:cNvSpPr>
          <p:nvPr>
            <p:ph type="title"/>
          </p:nvPr>
        </p:nvSpPr>
        <p:spPr/>
        <p:txBody>
          <a:bodyPr anchor="t"/>
          <a:lstStyle/>
          <a:p>
            <a:r>
              <a:rPr lang="en-CA" sz="2800"/>
              <a:t>Adverse Reaction (AR)</a:t>
            </a:r>
            <a:endParaRPr lang="en-CA" strike="sngStrike">
              <a:solidFill>
                <a:srgbClr val="FF0000"/>
              </a:solidFill>
            </a:endParaRPr>
          </a:p>
        </p:txBody>
      </p:sp>
      <p:sp>
        <p:nvSpPr>
          <p:cNvPr id="3" name="Content Placeholder 2">
            <a:extLst>
              <a:ext uri="{FF2B5EF4-FFF2-40B4-BE49-F238E27FC236}">
                <a16:creationId xmlns:a16="http://schemas.microsoft.com/office/drawing/2014/main" id="{EB30A893-6011-45C1-8BAA-170048DC9D62}"/>
              </a:ext>
            </a:extLst>
          </p:cNvPr>
          <p:cNvSpPr>
            <a:spLocks noGrp="1"/>
          </p:cNvSpPr>
          <p:nvPr>
            <p:ph idx="1"/>
          </p:nvPr>
        </p:nvSpPr>
        <p:spPr>
          <a:xfrm>
            <a:off x="838200" y="1082567"/>
            <a:ext cx="10515600" cy="608121"/>
          </a:xfrm>
        </p:spPr>
        <p:txBody>
          <a:bodyPr>
            <a:normAutofit/>
          </a:bodyPr>
          <a:lstStyle/>
          <a:p>
            <a:pPr>
              <a:lnSpc>
                <a:spcPct val="100000"/>
              </a:lnSpc>
              <a:spcBef>
                <a:spcPts val="600"/>
              </a:spcBef>
              <a:spcAft>
                <a:spcPts val="600"/>
              </a:spcAft>
            </a:pPr>
            <a:r>
              <a:rPr lang="en-CA"/>
              <a:t>A noxious and unintended effect to a health product.</a:t>
            </a:r>
            <a:r>
              <a:rPr lang="en-CA" baseline="30000"/>
              <a:t>1</a:t>
            </a:r>
            <a:endParaRPr lang="en-CA" sz="2000" b="1" baseline="30000">
              <a:solidFill>
                <a:schemeClr val="tx1"/>
              </a:solidFill>
            </a:endParaRPr>
          </a:p>
          <a:p>
            <a:pPr>
              <a:spcBef>
                <a:spcPts val="600"/>
              </a:spcBef>
            </a:pPr>
            <a:endParaRPr lang="en-CA"/>
          </a:p>
          <a:p>
            <a:pPr marL="342900" indent="-342900">
              <a:spcBef>
                <a:spcPts val="600"/>
              </a:spcBef>
              <a:buFont typeface="Arial" panose="020B0604020202020204" pitchFamily="34" charset="0"/>
              <a:buChar char="•"/>
            </a:pPr>
            <a:endParaRPr lang="en-CA"/>
          </a:p>
          <a:p>
            <a:pPr>
              <a:spcBef>
                <a:spcPts val="600"/>
              </a:spcBef>
            </a:pPr>
            <a:endParaRPr lang="en-CA"/>
          </a:p>
          <a:p>
            <a:pPr>
              <a:spcBef>
                <a:spcPts val="600"/>
              </a:spcBef>
            </a:pPr>
            <a:endParaRPr lang="en-CA"/>
          </a:p>
          <a:p>
            <a:pPr>
              <a:spcBef>
                <a:spcPts val="600"/>
              </a:spcBef>
            </a:pPr>
            <a:endParaRPr lang="en-CA"/>
          </a:p>
        </p:txBody>
      </p:sp>
      <p:grpSp>
        <p:nvGrpSpPr>
          <p:cNvPr id="12" name="Group 11">
            <a:extLst>
              <a:ext uri="{FF2B5EF4-FFF2-40B4-BE49-F238E27FC236}">
                <a16:creationId xmlns:a16="http://schemas.microsoft.com/office/drawing/2014/main" id="{C01EB43F-0F6E-4862-B041-E8D92A21912B}"/>
              </a:ext>
            </a:extLst>
          </p:cNvPr>
          <p:cNvGrpSpPr/>
          <p:nvPr/>
        </p:nvGrpSpPr>
        <p:grpSpPr>
          <a:xfrm>
            <a:off x="838200" y="1932290"/>
            <a:ext cx="10515600" cy="2092975"/>
            <a:chOff x="1494918" y="3107290"/>
            <a:chExt cx="8664735" cy="2092975"/>
          </a:xfrm>
        </p:grpSpPr>
        <p:sp>
          <p:nvSpPr>
            <p:cNvPr id="5" name="Rectangle: Rounded Corners 4">
              <a:extLst>
                <a:ext uri="{FF2B5EF4-FFF2-40B4-BE49-F238E27FC236}">
                  <a16:creationId xmlns:a16="http://schemas.microsoft.com/office/drawing/2014/main" id="{9E8D58FB-34C2-4944-89D7-9072B8439B04}"/>
                </a:ext>
              </a:extLst>
            </p:cNvPr>
            <p:cNvSpPr/>
            <p:nvPr/>
          </p:nvSpPr>
          <p:spPr>
            <a:xfrm>
              <a:off x="1494918" y="3107290"/>
              <a:ext cx="8664735" cy="2092975"/>
            </a:xfrm>
            <a:prstGeom prst="roundRect">
              <a:avLst/>
            </a:prstGeom>
            <a:solidFill>
              <a:schemeClr val="accent2">
                <a:lumMod val="20000"/>
                <a:lumOff val="80000"/>
              </a:schemeClr>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2FC0B26E-13FA-40E2-9BCF-4C9075204954}"/>
                </a:ext>
              </a:extLst>
            </p:cNvPr>
            <p:cNvSpPr/>
            <p:nvPr/>
          </p:nvSpPr>
          <p:spPr>
            <a:xfrm>
              <a:off x="3277624" y="3399723"/>
              <a:ext cx="6696005" cy="1508105"/>
            </a:xfrm>
            <a:prstGeom prst="rect">
              <a:avLst/>
            </a:prstGeom>
          </p:spPr>
          <p:txBody>
            <a:bodyPr wrap="square">
              <a:sp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CA" b="1" i="0" u="none" strike="noStrike" kern="1200" cap="none" spc="0" normalizeH="0" baseline="0" noProof="0">
                  <a:ln>
                    <a:noFill/>
                  </a:ln>
                  <a:solidFill>
                    <a:prstClr val="black"/>
                  </a:solidFill>
                  <a:effectLst/>
                  <a:uLnTx/>
                  <a:uFillTx/>
                  <a:latin typeface="Arial" charset="0"/>
                  <a:ea typeface="Arial" charset="0"/>
                  <a:cs typeface="Arial" charset="0"/>
                </a:rPr>
                <a:t>Examples of ARs</a:t>
              </a:r>
              <a:endParaRPr kumimoji="0" lang="en-CA" b="0" i="0" u="none" strike="sngStrike" kern="1200" cap="none" spc="0" normalizeH="0" baseline="0" noProof="0">
                <a:ln>
                  <a:noFill/>
                </a:ln>
                <a:solidFill>
                  <a:srgbClr val="FF0000"/>
                </a:solidFill>
                <a:effectLst/>
                <a:uLnTx/>
                <a:uFillTx/>
                <a:latin typeface="Arial" charset="0"/>
                <a:ea typeface="Arial" charset="0"/>
                <a:cs typeface="Arial" charset="0"/>
              </a:endParaRPr>
            </a:p>
            <a:p>
              <a:pPr marL="428625" marR="0" lvl="1" indent="-342900"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n-CA" b="0" i="0" u="none" strike="noStrike" kern="1200" cap="none" spc="0" normalizeH="0" baseline="0" noProof="0">
                  <a:ln>
                    <a:noFill/>
                  </a:ln>
                  <a:solidFill>
                    <a:prstClr val="black"/>
                  </a:solidFill>
                  <a:effectLst/>
                  <a:uLnTx/>
                  <a:uFillTx/>
                  <a:latin typeface="Arial" charset="0"/>
                  <a:ea typeface="Arial" charset="0"/>
                  <a:cs typeface="Arial" charset="0"/>
                </a:rPr>
                <a:t>Reduced kidney function from a diuretic (water pill)</a:t>
              </a:r>
            </a:p>
            <a:p>
              <a:pPr marL="428625" marR="0" lvl="1" indent="-342900"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n-CA" b="0" i="0" u="none" strike="noStrike" kern="1200" cap="none" spc="0" normalizeH="0" baseline="0" noProof="0">
                  <a:ln>
                    <a:noFill/>
                  </a:ln>
                  <a:solidFill>
                    <a:prstClr val="black"/>
                  </a:solidFill>
                  <a:effectLst/>
                  <a:uLnTx/>
                  <a:uFillTx/>
                  <a:latin typeface="Arial" charset="0"/>
                  <a:ea typeface="Arial" charset="0"/>
                  <a:cs typeface="Arial" charset="0"/>
                </a:rPr>
                <a:t>Reduced lung capacity from a chemotherapy drug</a:t>
              </a:r>
            </a:p>
            <a:p>
              <a:pPr marL="428625" marR="0" lvl="1" indent="-342900"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n-CA" b="0" i="0" u="none" strike="noStrike" kern="1200" cap="none" spc="0" normalizeH="0" baseline="0" noProof="0">
                  <a:ln>
                    <a:noFill/>
                  </a:ln>
                  <a:solidFill>
                    <a:prstClr val="black"/>
                  </a:solidFill>
                  <a:effectLst/>
                  <a:uLnTx/>
                  <a:uFillTx/>
                  <a:latin typeface="Arial" charset="0"/>
                  <a:ea typeface="Arial" charset="0"/>
                  <a:cs typeface="Arial" charset="0"/>
                </a:rPr>
                <a:t>Allergic reaction to an antibiotic</a:t>
              </a:r>
              <a:endParaRPr kumimoji="0" lang="en-CA" b="0" i="0" u="none" strike="sngStrike" kern="1200" cap="none" spc="0" normalizeH="0" baseline="0" noProof="0">
                <a:ln>
                  <a:noFill/>
                </a:ln>
                <a:solidFill>
                  <a:prstClr val="black"/>
                </a:solidFill>
                <a:effectLst/>
                <a:uLnTx/>
                <a:uFillTx/>
                <a:latin typeface="Arial" charset="0"/>
                <a:ea typeface="Arial" charset="0"/>
                <a:cs typeface="Arial" charset="0"/>
              </a:endParaRPr>
            </a:p>
          </p:txBody>
        </p:sp>
        <p:pic>
          <p:nvPicPr>
            <p:cNvPr id="10" name="Picture 9" descr="A close up of a sign&#10;&#10;Description generated with very high confidence">
              <a:extLst>
                <a:ext uri="{FF2B5EF4-FFF2-40B4-BE49-F238E27FC236}">
                  <a16:creationId xmlns:a16="http://schemas.microsoft.com/office/drawing/2014/main" id="{3878B7C8-98A8-4F0F-B6A8-96CBA08C16C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05618" y="3365994"/>
              <a:ext cx="1361307" cy="1575565"/>
            </a:xfrm>
            <a:prstGeom prst="rect">
              <a:avLst/>
            </a:prstGeom>
          </p:spPr>
        </p:pic>
      </p:grpSp>
      <p:sp>
        <p:nvSpPr>
          <p:cNvPr id="8" name="Rectangle 7"/>
          <p:cNvSpPr/>
          <p:nvPr/>
        </p:nvSpPr>
        <p:spPr>
          <a:xfrm>
            <a:off x="838200" y="6359843"/>
            <a:ext cx="8419613" cy="276999"/>
          </a:xfrm>
          <a:prstGeom prst="rect">
            <a:avLst/>
          </a:prstGeom>
        </p:spPr>
        <p:txBody>
          <a:bodyPr wrap="none">
            <a:spAutoFit/>
          </a:bodyPr>
          <a:lstStyle/>
          <a:p>
            <a:r>
              <a:rPr lang="sk-SK" sz="1200">
                <a:solidFill>
                  <a:srgbClr val="000000"/>
                </a:solidFill>
                <a:latin typeface="Arial" charset="0"/>
                <a:ea typeface="Arial" charset="0"/>
                <a:cs typeface="Arial" charset="0"/>
              </a:rPr>
              <a:t> </a:t>
            </a:r>
            <a:r>
              <a:rPr lang="en-CA" sz="1200" baseline="30000">
                <a:latin typeface="Arial" charset="0"/>
                <a:ea typeface="Arial" charset="0"/>
                <a:cs typeface="Arial" charset="0"/>
              </a:rPr>
              <a:t>1 </a:t>
            </a:r>
            <a:r>
              <a:rPr lang="en-CA" sz="1200">
                <a:hlinkClick r:id="rId4"/>
              </a:rPr>
              <a:t>https://www.canada.ca/en/health-canada/services/drugs-health-products/medeffect-canada/adverse-reaction-reporting.html#a1</a:t>
            </a:r>
            <a:endParaRPr lang="en-US" sz="1200">
              <a:latin typeface="Arial" charset="0"/>
              <a:ea typeface="Arial" charset="0"/>
              <a:cs typeface="Arial" charset="0"/>
            </a:endParaRPr>
          </a:p>
        </p:txBody>
      </p:sp>
    </p:spTree>
    <p:extLst>
      <p:ext uri="{BB962C8B-B14F-4D97-AF65-F5344CB8AC3E}">
        <p14:creationId xmlns:p14="http://schemas.microsoft.com/office/powerpoint/2010/main" val="38749002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53725"/>
            <a:ext cx="10515600" cy="1075192"/>
          </a:xfrm>
        </p:spPr>
        <p:txBody>
          <a:bodyPr anchor="t"/>
          <a:lstStyle/>
          <a:p>
            <a:r>
              <a:rPr lang="en-CA"/>
              <a:t>Medical Device Problem (MDP)</a:t>
            </a:r>
          </a:p>
        </p:txBody>
      </p:sp>
      <p:sp>
        <p:nvSpPr>
          <p:cNvPr id="3" name="Content Placeholder 2"/>
          <p:cNvSpPr>
            <a:spLocks noGrp="1"/>
          </p:cNvSpPr>
          <p:nvPr>
            <p:ph idx="1"/>
          </p:nvPr>
        </p:nvSpPr>
        <p:spPr>
          <a:xfrm>
            <a:off x="838200" y="1090990"/>
            <a:ext cx="10515600" cy="2644799"/>
          </a:xfrm>
        </p:spPr>
        <p:txBody>
          <a:bodyPr>
            <a:normAutofit/>
          </a:bodyPr>
          <a:lstStyle/>
          <a:p>
            <a:pPr>
              <a:lnSpc>
                <a:spcPct val="100000"/>
              </a:lnSpc>
              <a:spcBef>
                <a:spcPts val="600"/>
              </a:spcBef>
            </a:pPr>
            <a:r>
              <a:rPr lang="en-US"/>
              <a:t>A medical device problem is related to:</a:t>
            </a:r>
          </a:p>
          <a:p>
            <a:pPr lvl="1">
              <a:lnSpc>
                <a:spcPct val="100000"/>
              </a:lnSpc>
              <a:spcBef>
                <a:spcPts val="600"/>
              </a:spcBef>
            </a:pPr>
            <a:r>
              <a:rPr lang="en-US" sz="2000"/>
              <a:t>inadequate labelling or instructions for use</a:t>
            </a:r>
          </a:p>
          <a:p>
            <a:pPr lvl="1">
              <a:lnSpc>
                <a:spcPct val="100000"/>
              </a:lnSpc>
              <a:spcBef>
                <a:spcPts val="600"/>
              </a:spcBef>
            </a:pPr>
            <a:r>
              <a:rPr lang="en-US" sz="2000"/>
              <a:t>a failure of the device or a deterioration in its effectiveness</a:t>
            </a:r>
          </a:p>
          <a:p>
            <a:pPr lvl="1">
              <a:lnSpc>
                <a:spcPct val="100000"/>
              </a:lnSpc>
              <a:spcBef>
                <a:spcPts val="600"/>
              </a:spcBef>
              <a:spcAft>
                <a:spcPts val="1800"/>
              </a:spcAft>
            </a:pPr>
            <a:r>
              <a:rPr lang="en-US" sz="2000"/>
              <a:t>an actual or potential deficiency that may affect product performance or safety</a:t>
            </a:r>
            <a:r>
              <a:rPr lang="en-US" sz="2000" baseline="30000"/>
              <a:t>1</a:t>
            </a:r>
          </a:p>
          <a:p>
            <a:pPr marL="0" indent="0">
              <a:lnSpc>
                <a:spcPct val="100000"/>
              </a:lnSpc>
              <a:spcBef>
                <a:spcPts val="600"/>
              </a:spcBef>
              <a:buNone/>
            </a:pPr>
            <a:r>
              <a:rPr lang="en-CA" sz="1800"/>
              <a:t>Note: Medical device problem reporting includes any</a:t>
            </a:r>
            <a:r>
              <a:rPr lang="en-GB" sz="1800"/>
              <a:t> type of medical device issue; it does not necessarily meet the definition of an MDI. </a:t>
            </a:r>
          </a:p>
          <a:p>
            <a:endParaRPr lang="en-CA"/>
          </a:p>
          <a:p>
            <a:endParaRPr lang="en-CA"/>
          </a:p>
          <a:p>
            <a:endParaRPr lang="en-CA"/>
          </a:p>
        </p:txBody>
      </p:sp>
      <p:grpSp>
        <p:nvGrpSpPr>
          <p:cNvPr id="5" name="Group 4">
            <a:extLst>
              <a:ext uri="{FF2B5EF4-FFF2-40B4-BE49-F238E27FC236}">
                <a16:creationId xmlns:a16="http://schemas.microsoft.com/office/drawing/2014/main" id="{C01EB43F-0F6E-4862-B041-E8D92A21912B}"/>
              </a:ext>
            </a:extLst>
          </p:cNvPr>
          <p:cNvGrpSpPr/>
          <p:nvPr/>
        </p:nvGrpSpPr>
        <p:grpSpPr>
          <a:xfrm>
            <a:off x="838200" y="3854998"/>
            <a:ext cx="10515600" cy="1974901"/>
            <a:chOff x="1494918" y="3188910"/>
            <a:chExt cx="8664735" cy="1736493"/>
          </a:xfrm>
        </p:grpSpPr>
        <p:sp>
          <p:nvSpPr>
            <p:cNvPr id="6" name="Rectangle: Rounded Corners 4">
              <a:extLst>
                <a:ext uri="{FF2B5EF4-FFF2-40B4-BE49-F238E27FC236}">
                  <a16:creationId xmlns:a16="http://schemas.microsoft.com/office/drawing/2014/main" id="{9E8D58FB-34C2-4944-89D7-9072B8439B04}"/>
                </a:ext>
              </a:extLst>
            </p:cNvPr>
            <p:cNvSpPr/>
            <p:nvPr/>
          </p:nvSpPr>
          <p:spPr>
            <a:xfrm>
              <a:off x="1494918" y="3188910"/>
              <a:ext cx="8664735" cy="1736493"/>
            </a:xfrm>
            <a:prstGeom prst="roundRect">
              <a:avLst/>
            </a:prstGeom>
            <a:solidFill>
              <a:schemeClr val="accent2">
                <a:lumMod val="20000"/>
                <a:lumOff val="80000"/>
              </a:schemeClr>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2FC0B26E-13FA-40E2-9BCF-4C9075204954}"/>
                </a:ext>
              </a:extLst>
            </p:cNvPr>
            <p:cNvSpPr/>
            <p:nvPr/>
          </p:nvSpPr>
          <p:spPr>
            <a:xfrm>
              <a:off x="3149708" y="3306180"/>
              <a:ext cx="6696005" cy="1501953"/>
            </a:xfrm>
            <a:prstGeom prst="rect">
              <a:avLst/>
            </a:prstGeom>
          </p:spPr>
          <p:txBody>
            <a:bodyPr wrap="square">
              <a:sp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CA" b="1" i="0" u="none" strike="noStrike" kern="1200" cap="none" spc="0" normalizeH="0" baseline="0" noProof="0">
                  <a:ln>
                    <a:noFill/>
                  </a:ln>
                  <a:solidFill>
                    <a:prstClr val="black"/>
                  </a:solidFill>
                  <a:effectLst/>
                  <a:uLnTx/>
                  <a:uFillTx/>
                  <a:latin typeface="Arial" charset="0"/>
                  <a:ea typeface="Arial" charset="0"/>
                  <a:cs typeface="Arial" charset="0"/>
                </a:rPr>
                <a:t>Examples of </a:t>
              </a:r>
              <a:r>
                <a:rPr lang="en-CA" b="1">
                  <a:solidFill>
                    <a:prstClr val="black"/>
                  </a:solidFill>
                  <a:latin typeface="Arial" charset="0"/>
                  <a:ea typeface="Arial" charset="0"/>
                  <a:cs typeface="Arial" charset="0"/>
                </a:rPr>
                <a:t>MDP</a:t>
              </a:r>
              <a:r>
                <a:rPr kumimoji="0" lang="en-CA" b="1" i="0" u="none" strike="noStrike" kern="1200" cap="none" spc="0" normalizeH="0" baseline="0" noProof="0">
                  <a:ln>
                    <a:noFill/>
                  </a:ln>
                  <a:solidFill>
                    <a:prstClr val="black"/>
                  </a:solidFill>
                  <a:effectLst/>
                  <a:uLnTx/>
                  <a:uFillTx/>
                  <a:latin typeface="Arial" charset="0"/>
                  <a:ea typeface="Arial" charset="0"/>
                  <a:cs typeface="Arial" charset="0"/>
                </a:rPr>
                <a:t>s</a:t>
              </a:r>
              <a:endParaRPr kumimoji="0" lang="en-CA" b="0" i="0" u="none" strike="sngStrike" kern="1200" cap="none" spc="0" normalizeH="0" baseline="0" noProof="0">
                <a:ln>
                  <a:noFill/>
                </a:ln>
                <a:solidFill>
                  <a:srgbClr val="FF0000"/>
                </a:solidFill>
                <a:effectLst/>
                <a:uLnTx/>
                <a:uFillTx/>
                <a:latin typeface="Arial" charset="0"/>
                <a:ea typeface="Arial" charset="0"/>
                <a:cs typeface="Arial" charset="0"/>
              </a:endParaRPr>
            </a:p>
            <a:p>
              <a:pPr marL="428625" marR="0" lvl="1" indent="-342900" algn="l" defTabSz="914400" rtl="0" eaLnBrk="1" fontAlgn="auto" latinLnBrk="0" hangingPunct="1">
                <a:lnSpc>
                  <a:spcPct val="100000"/>
                </a:lnSpc>
                <a:spcBef>
                  <a:spcPts val="600"/>
                </a:spcBef>
                <a:spcAft>
                  <a:spcPts val="0"/>
                </a:spcAft>
                <a:buClrTx/>
                <a:buSzTx/>
                <a:buFont typeface="Wingdings" charset="2"/>
                <a:buChar char="§"/>
                <a:tabLst/>
                <a:defRPr/>
              </a:pPr>
              <a:r>
                <a:rPr lang="en-CA">
                  <a:solidFill>
                    <a:prstClr val="black"/>
                  </a:solidFill>
                  <a:latin typeface="Arial" charset="0"/>
                  <a:ea typeface="Arial" charset="0"/>
                  <a:cs typeface="Arial" charset="0"/>
                </a:rPr>
                <a:t>Tubing leaked, causing a delay in treatment, but there was no serious harm to the patient</a:t>
              </a:r>
            </a:p>
            <a:p>
              <a:pPr marL="428625" lvl="1" indent="-342900">
                <a:spcBef>
                  <a:spcPts val="600"/>
                </a:spcBef>
                <a:buFont typeface="Wingdings" charset="2"/>
                <a:buChar char="§"/>
                <a:defRPr/>
              </a:pPr>
              <a:r>
                <a:rPr lang="en-CA">
                  <a:solidFill>
                    <a:prstClr val="black"/>
                  </a:solidFill>
                  <a:latin typeface="Arial" charset="0"/>
                  <a:ea typeface="Arial" charset="0"/>
                  <a:cs typeface="Arial" charset="0"/>
                </a:rPr>
                <a:t>Needle broke during a blood draw, but it was removed with minor injury to the patient </a:t>
              </a:r>
            </a:p>
          </p:txBody>
        </p:sp>
      </p:grpSp>
      <p:sp>
        <p:nvSpPr>
          <p:cNvPr id="9" name="Rectangle 8"/>
          <p:cNvSpPr/>
          <p:nvPr/>
        </p:nvSpPr>
        <p:spPr>
          <a:xfrm>
            <a:off x="838200" y="6348447"/>
            <a:ext cx="8419613" cy="276999"/>
          </a:xfrm>
          <a:prstGeom prst="rect">
            <a:avLst/>
          </a:prstGeom>
        </p:spPr>
        <p:txBody>
          <a:bodyPr wrap="none">
            <a:spAutoFit/>
          </a:bodyPr>
          <a:lstStyle/>
          <a:p>
            <a:r>
              <a:rPr lang="sk-SK" sz="1200">
                <a:solidFill>
                  <a:srgbClr val="000000"/>
                </a:solidFill>
                <a:latin typeface="Arial" charset="0"/>
                <a:ea typeface="Arial" charset="0"/>
                <a:cs typeface="Arial" charset="0"/>
              </a:rPr>
              <a:t> </a:t>
            </a:r>
            <a:r>
              <a:rPr lang="en-CA" sz="1200" baseline="30000">
                <a:latin typeface="Arial" charset="0"/>
                <a:ea typeface="Arial" charset="0"/>
                <a:cs typeface="Arial" charset="0"/>
              </a:rPr>
              <a:t>1 </a:t>
            </a:r>
            <a:r>
              <a:rPr lang="en-CA" sz="1200">
                <a:hlinkClick r:id="rId3"/>
              </a:rPr>
              <a:t>https://www.canada.ca/en/health-canada/services/drugs-health-products/medeffect-canada/adverse-reaction-reporting.html#a1</a:t>
            </a:r>
            <a:endParaRPr lang="en-US" sz="1200">
              <a:latin typeface="Arial" charset="0"/>
              <a:ea typeface="Arial" charset="0"/>
              <a:cs typeface="Arial" charset="0"/>
            </a:endParaRPr>
          </a:p>
        </p:txBody>
      </p:sp>
      <p:pic>
        <p:nvPicPr>
          <p:cNvPr id="10" name="Picture 9" descr="A close up of a sign&#10;&#10;Description generated with very high confidence">
            <a:extLst>
              <a:ext uri="{FF2B5EF4-FFF2-40B4-BE49-F238E27FC236}">
                <a16:creationId xmlns:a16="http://schemas.microsoft.com/office/drawing/2014/main" id="{3878B7C8-98A8-4F0F-B6A8-96CBA08C16C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6287" y="4054665"/>
            <a:ext cx="1652094" cy="1575565"/>
          </a:xfrm>
          <a:prstGeom prst="rect">
            <a:avLst/>
          </a:prstGeom>
        </p:spPr>
      </p:pic>
    </p:spTree>
    <p:extLst>
      <p:ext uri="{BB962C8B-B14F-4D97-AF65-F5344CB8AC3E}">
        <p14:creationId xmlns:p14="http://schemas.microsoft.com/office/powerpoint/2010/main" val="5770357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31C92-FDB4-41CD-8E2E-D8B4D1F2F753}"/>
              </a:ext>
            </a:extLst>
          </p:cNvPr>
          <p:cNvSpPr>
            <a:spLocks noGrp="1"/>
          </p:cNvSpPr>
          <p:nvPr>
            <p:ph type="title"/>
          </p:nvPr>
        </p:nvSpPr>
        <p:spPr>
          <a:xfrm>
            <a:off x="838200" y="392297"/>
            <a:ext cx="10515600" cy="1325563"/>
          </a:xfrm>
        </p:spPr>
        <p:txBody>
          <a:bodyPr anchor="t"/>
          <a:lstStyle/>
          <a:p>
            <a:r>
              <a:rPr lang="en-CA"/>
              <a:t>Canada Vigilance Program</a:t>
            </a:r>
            <a:endParaRPr lang="en-CA" sz="2800"/>
          </a:p>
        </p:txBody>
      </p:sp>
      <p:sp>
        <p:nvSpPr>
          <p:cNvPr id="5" name="Content Placeholder 4">
            <a:extLst>
              <a:ext uri="{FF2B5EF4-FFF2-40B4-BE49-F238E27FC236}">
                <a16:creationId xmlns:a16="http://schemas.microsoft.com/office/drawing/2014/main" id="{9C875F46-0154-4B5F-A575-1D618CF48D8B}"/>
              </a:ext>
            </a:extLst>
          </p:cNvPr>
          <p:cNvSpPr>
            <a:spLocks noGrp="1"/>
          </p:cNvSpPr>
          <p:nvPr>
            <p:ph idx="1"/>
          </p:nvPr>
        </p:nvSpPr>
        <p:spPr>
          <a:xfrm>
            <a:off x="838200" y="1072793"/>
            <a:ext cx="10515600" cy="4730128"/>
          </a:xfrm>
        </p:spPr>
        <p:txBody>
          <a:bodyPr vert="horz" lIns="91440" tIns="45720" rIns="91440" bIns="45720" rtlCol="0" anchor="t">
            <a:normAutofit/>
          </a:bodyPr>
          <a:lstStyle/>
          <a:p>
            <a:pPr marL="0" indent="0">
              <a:lnSpc>
                <a:spcPct val="100000"/>
              </a:lnSpc>
              <a:spcBef>
                <a:spcPts val="600"/>
              </a:spcBef>
              <a:spcAft>
                <a:spcPts val="1800"/>
              </a:spcAft>
              <a:buNone/>
            </a:pPr>
            <a:r>
              <a:rPr lang="en-CA"/>
              <a:t>The</a:t>
            </a:r>
            <a:r>
              <a:rPr lang="en-CA" b="1"/>
              <a:t> </a:t>
            </a:r>
            <a:r>
              <a:rPr lang="en-CA" b="1">
                <a:hlinkClick r:id="rId3"/>
              </a:rPr>
              <a:t>Canada Vigilance Program </a:t>
            </a:r>
            <a:r>
              <a:rPr lang="en-CA">
                <a:solidFill>
                  <a:schemeClr val="tx1"/>
                </a:solidFill>
              </a:rPr>
              <a:t>is a national post-market monitoring program that collects and assesses reports of suspected ARs and MDPs involving health products marketed in Canada. </a:t>
            </a:r>
            <a:endParaRPr lang="en-CA">
              <a:solidFill>
                <a:srgbClr val="FF0000"/>
              </a:solidFill>
            </a:endParaRPr>
          </a:p>
          <a:p>
            <a:pPr marL="0" indent="0">
              <a:lnSpc>
                <a:spcPct val="100000"/>
              </a:lnSpc>
              <a:spcBef>
                <a:spcPts val="600"/>
              </a:spcBef>
              <a:spcAft>
                <a:spcPts val="600"/>
              </a:spcAft>
              <a:buNone/>
            </a:pPr>
            <a:r>
              <a:rPr lang="en-CA" b="1">
                <a:latin typeface="Arial"/>
                <a:cs typeface="Arial"/>
              </a:rPr>
              <a:t>AR Voluntary Reporting for Health Products </a:t>
            </a:r>
          </a:p>
          <a:p>
            <a:pPr>
              <a:lnSpc>
                <a:spcPct val="100000"/>
              </a:lnSpc>
              <a:spcBef>
                <a:spcPts val="600"/>
              </a:spcBef>
              <a:spcAft>
                <a:spcPts val="600"/>
              </a:spcAft>
            </a:pPr>
            <a:r>
              <a:rPr lang="en-CA">
                <a:latin typeface="Arial"/>
                <a:cs typeface="Arial"/>
              </a:rPr>
              <a:t>Online form: </a:t>
            </a:r>
            <a:r>
              <a:rPr lang="en-CA">
                <a:latin typeface="Arial"/>
                <a:cs typeface="Arial"/>
                <a:hlinkClick r:id="rId4"/>
              </a:rPr>
              <a:t>https://hpr-rps.hres.ca/static/content/form-formule.php</a:t>
            </a:r>
            <a:endParaRPr lang="en-CA">
              <a:latin typeface="Arial"/>
              <a:cs typeface="Arial"/>
            </a:endParaRPr>
          </a:p>
          <a:p>
            <a:pPr>
              <a:lnSpc>
                <a:spcPct val="100000"/>
              </a:lnSpc>
              <a:spcBef>
                <a:spcPts val="600"/>
              </a:spcBef>
              <a:spcAft>
                <a:spcPts val="600"/>
              </a:spcAft>
            </a:pPr>
            <a:r>
              <a:rPr lang="en-CA"/>
              <a:t>Telephone: 1-866-234-2345 (toll-free)</a:t>
            </a:r>
          </a:p>
          <a:p>
            <a:pPr>
              <a:lnSpc>
                <a:spcPct val="100000"/>
              </a:lnSpc>
              <a:spcBef>
                <a:spcPts val="600"/>
              </a:spcBef>
              <a:spcAft>
                <a:spcPts val="600"/>
              </a:spcAft>
            </a:pPr>
            <a:r>
              <a:rPr lang="en-CA"/>
              <a:t>Fax or Mail: Download, print and complete the </a:t>
            </a:r>
            <a:r>
              <a:rPr lang="en-CA">
                <a:hlinkClick r:id="rId3"/>
              </a:rPr>
              <a:t>Side Effect Reporting Form </a:t>
            </a:r>
            <a:r>
              <a:rPr lang="en-CA"/>
              <a:t/>
            </a:r>
            <a:br>
              <a:rPr lang="en-CA"/>
            </a:br>
            <a:r>
              <a:rPr lang="en-CA"/>
              <a:t>(please read the instructions before completing the form)</a:t>
            </a:r>
          </a:p>
          <a:p>
            <a:pPr lvl="1">
              <a:lnSpc>
                <a:spcPct val="100000"/>
              </a:lnSpc>
              <a:spcBef>
                <a:spcPts val="600"/>
              </a:spcBef>
            </a:pPr>
            <a:r>
              <a:rPr lang="en-CA" sz="2000"/>
              <a:t>Fax: 1-866-678-6789 (toll-free)</a:t>
            </a:r>
          </a:p>
          <a:p>
            <a:pPr lvl="1">
              <a:lnSpc>
                <a:spcPct val="100000"/>
              </a:lnSpc>
              <a:spcBef>
                <a:spcPts val="600"/>
              </a:spcBef>
              <a:spcAft>
                <a:spcPts val="600"/>
              </a:spcAft>
            </a:pPr>
            <a:r>
              <a:rPr lang="en-CA" sz="2000"/>
              <a:t>Mail: Canada Vigilance Office (using the postage paid label)</a:t>
            </a:r>
          </a:p>
        </p:txBody>
      </p:sp>
    </p:spTree>
    <p:extLst>
      <p:ext uri="{BB962C8B-B14F-4D97-AF65-F5344CB8AC3E}">
        <p14:creationId xmlns:p14="http://schemas.microsoft.com/office/powerpoint/2010/main" val="13493056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6488" y="383494"/>
            <a:ext cx="10515600" cy="1325563"/>
          </a:xfrm>
        </p:spPr>
        <p:txBody>
          <a:bodyPr anchor="t"/>
          <a:lstStyle/>
          <a:p>
            <a:pPr>
              <a:spcBef>
                <a:spcPts val="600"/>
              </a:spcBef>
            </a:pPr>
            <a:r>
              <a:rPr lang="en-CA">
                <a:latin typeface="Arial"/>
                <a:cs typeface="Arial"/>
              </a:rPr>
              <a:t>MDP Voluntary Reporting</a:t>
            </a:r>
          </a:p>
        </p:txBody>
      </p:sp>
      <p:sp>
        <p:nvSpPr>
          <p:cNvPr id="3" name="Content Placeholder 2"/>
          <p:cNvSpPr>
            <a:spLocks noGrp="1"/>
          </p:cNvSpPr>
          <p:nvPr>
            <p:ph idx="1"/>
          </p:nvPr>
        </p:nvSpPr>
        <p:spPr>
          <a:xfrm>
            <a:off x="856488" y="1064418"/>
            <a:ext cx="10515600" cy="4729163"/>
          </a:xfrm>
        </p:spPr>
        <p:txBody>
          <a:bodyPr vert="horz" lIns="91440" tIns="45720" rIns="91440" bIns="45720" rtlCol="0" anchor="t">
            <a:normAutofit/>
          </a:bodyPr>
          <a:lstStyle/>
          <a:p>
            <a:pPr defTabSz="457200" eaLnBrk="0" fontAlgn="base" hangingPunct="0">
              <a:lnSpc>
                <a:spcPct val="100000"/>
              </a:lnSpc>
              <a:spcBef>
                <a:spcPts val="600"/>
              </a:spcBef>
              <a:spcAft>
                <a:spcPts val="600"/>
              </a:spcAft>
              <a:buSzTx/>
            </a:pPr>
            <a:r>
              <a:rPr lang="en-CA">
                <a:latin typeface="Arial"/>
                <a:ea typeface="ＭＳ Ｐゴシック"/>
                <a:cs typeface="Arial"/>
              </a:rPr>
              <a:t>The </a:t>
            </a:r>
            <a:r>
              <a:rPr lang="en-CA">
                <a:latin typeface="Arial"/>
                <a:ea typeface="ＭＳ Ｐゴシック"/>
                <a:cs typeface="Arial"/>
                <a:hlinkClick r:id="rId3"/>
              </a:rPr>
              <a:t>Canadian Medical Devices Sentinel Network </a:t>
            </a:r>
            <a:r>
              <a:rPr lang="en-CA">
                <a:latin typeface="Arial"/>
                <a:ea typeface="ＭＳ Ｐゴシック"/>
                <a:cs typeface="Arial"/>
              </a:rPr>
              <a:t>(</a:t>
            </a:r>
            <a:r>
              <a:rPr lang="en-CA" err="1">
                <a:latin typeface="Arial"/>
                <a:ea typeface="ＭＳ Ｐゴシック"/>
                <a:cs typeface="Arial"/>
              </a:rPr>
              <a:t>CMDSNet</a:t>
            </a:r>
            <a:r>
              <a:rPr lang="en-CA">
                <a:latin typeface="Arial"/>
                <a:ea typeface="ＭＳ Ｐゴシック"/>
                <a:cs typeface="Arial"/>
              </a:rPr>
              <a:t>) is a pro-active surveillance program that encourages the reporting of MDP reports from all types of institutions. </a:t>
            </a:r>
          </a:p>
          <a:p>
            <a:pPr lvl="1" defTabSz="457200" eaLnBrk="0" fontAlgn="base" hangingPunct="0">
              <a:lnSpc>
                <a:spcPct val="100000"/>
              </a:lnSpc>
              <a:spcBef>
                <a:spcPts val="600"/>
              </a:spcBef>
              <a:spcAft>
                <a:spcPts val="600"/>
              </a:spcAft>
              <a:defRPr/>
            </a:pPr>
            <a:r>
              <a:rPr lang="en-CA" sz="2000">
                <a:latin typeface="Arial"/>
                <a:ea typeface="ＭＳ Ｐゴシック"/>
                <a:cs typeface="Arial"/>
              </a:rPr>
              <a:t>Only institutions participating in </a:t>
            </a:r>
            <a:r>
              <a:rPr lang="en-CA" sz="2000" err="1">
                <a:latin typeface="Arial"/>
                <a:ea typeface="ＭＳ Ｐゴシック"/>
                <a:cs typeface="Arial"/>
              </a:rPr>
              <a:t>CMDSNet</a:t>
            </a:r>
            <a:r>
              <a:rPr lang="en-CA" sz="2000">
                <a:latin typeface="Arial"/>
                <a:ea typeface="ＭＳ Ｐゴシック"/>
                <a:cs typeface="Arial"/>
              </a:rPr>
              <a:t> voluntarily report MDIs occurring within their organizations directly through the Canada Vigilance Program.  </a:t>
            </a:r>
            <a:endParaRPr lang="en-CA" sz="2000">
              <a:ea typeface="ＭＳ Ｐゴシック" pitchFamily="34" charset="-128"/>
            </a:endParaRPr>
          </a:p>
          <a:p>
            <a:pPr defTabSz="457200" eaLnBrk="0" fontAlgn="base" hangingPunct="0">
              <a:lnSpc>
                <a:spcPct val="100000"/>
              </a:lnSpc>
              <a:spcBef>
                <a:spcPts val="600"/>
              </a:spcBef>
              <a:spcAft>
                <a:spcPts val="600"/>
              </a:spcAft>
              <a:buSzTx/>
              <a:defRPr/>
            </a:pPr>
            <a:r>
              <a:rPr lang="en-CA">
                <a:latin typeface="Arial"/>
                <a:ea typeface="ＭＳ Ｐゴシック"/>
                <a:cs typeface="Arial"/>
              </a:rPr>
              <a:t>Other voluntary reporting from non-participating CMDSNet institutions, consumers, and health professionals are encouraged to report device-related incidents directly to Health Canada by completing a </a:t>
            </a:r>
            <a:r>
              <a:rPr lang="en-CA" u="sng">
                <a:latin typeface="Arial"/>
                <a:ea typeface="ＭＳ Ｐゴシック"/>
                <a:cs typeface="Arial"/>
                <a:hlinkClick r:id="rId4"/>
              </a:rPr>
              <a:t>Health Product Complaint Form</a:t>
            </a:r>
            <a:r>
              <a:rPr lang="en-CA">
                <a:latin typeface="Arial"/>
                <a:ea typeface="ＭＳ Ｐゴシック"/>
                <a:cs typeface="Arial"/>
              </a:rPr>
              <a:t> via the Regulatory Operations and Enforcement Branch. </a:t>
            </a:r>
            <a:endParaRPr lang="en-CA">
              <a:ea typeface="ＭＳ Ｐゴシック" pitchFamily="34" charset="-128"/>
            </a:endParaRPr>
          </a:p>
        </p:txBody>
      </p:sp>
    </p:spTree>
    <p:extLst>
      <p:ext uri="{BB962C8B-B14F-4D97-AF65-F5344CB8AC3E}">
        <p14:creationId xmlns:p14="http://schemas.microsoft.com/office/powerpoint/2010/main" val="4242405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F2322-EA4F-4BC4-B56D-A70217933863}"/>
              </a:ext>
            </a:extLst>
          </p:cNvPr>
          <p:cNvSpPr>
            <a:spLocks noGrp="1"/>
          </p:cNvSpPr>
          <p:nvPr>
            <p:ph type="title"/>
          </p:nvPr>
        </p:nvSpPr>
        <p:spPr>
          <a:xfrm>
            <a:off x="838199" y="382119"/>
            <a:ext cx="10515600" cy="1325563"/>
          </a:xfrm>
        </p:spPr>
        <p:txBody>
          <a:bodyPr anchor="t"/>
          <a:lstStyle/>
          <a:p>
            <a:r>
              <a:rPr lang="en-CA" sz="2800"/>
              <a:t>Reporting ARs and MDPs to Health Canada</a:t>
            </a:r>
            <a:br>
              <a:rPr lang="en-CA" sz="2800"/>
            </a:br>
            <a:endParaRPr lang="en-CA" sz="2800"/>
          </a:p>
        </p:txBody>
      </p:sp>
      <p:sp>
        <p:nvSpPr>
          <p:cNvPr id="3" name="Content Placeholder 2">
            <a:extLst>
              <a:ext uri="{FF2B5EF4-FFF2-40B4-BE49-F238E27FC236}">
                <a16:creationId xmlns:a16="http://schemas.microsoft.com/office/drawing/2014/main" id="{A565836A-B2CC-4995-A053-419971D82CAF}"/>
              </a:ext>
            </a:extLst>
          </p:cNvPr>
          <p:cNvSpPr>
            <a:spLocks noGrp="1"/>
          </p:cNvSpPr>
          <p:nvPr>
            <p:ph idx="1"/>
          </p:nvPr>
        </p:nvSpPr>
        <p:spPr>
          <a:xfrm>
            <a:off x="838199" y="1103432"/>
            <a:ext cx="10515600" cy="3784110"/>
          </a:xfrm>
        </p:spPr>
        <p:txBody>
          <a:bodyPr vert="horz" lIns="91440" tIns="45720" rIns="91440" bIns="45720" rtlCol="0" anchor="t">
            <a:normAutofit/>
          </a:bodyPr>
          <a:lstStyle/>
          <a:p>
            <a:pPr marL="0" indent="0">
              <a:lnSpc>
                <a:spcPct val="100000"/>
              </a:lnSpc>
              <a:spcBef>
                <a:spcPts val="600"/>
              </a:spcBef>
              <a:buNone/>
            </a:pPr>
            <a:r>
              <a:rPr lang="en-CA"/>
              <a:t>The </a:t>
            </a:r>
            <a:r>
              <a:rPr lang="en-CA">
                <a:hlinkClick r:id="rId3"/>
              </a:rPr>
              <a:t>Report an Adverse Reaction or Medical Device Problem </a:t>
            </a:r>
            <a:r>
              <a:rPr lang="en-CA"/>
              <a:t>web page provides access to more information and forms. </a:t>
            </a:r>
          </a:p>
        </p:txBody>
      </p:sp>
      <p:pic>
        <p:nvPicPr>
          <p:cNvPr id="4" name="Picture 3">
            <a:extLst>
              <a:ext uri="{FF2B5EF4-FFF2-40B4-BE49-F238E27FC236}">
                <a16:creationId xmlns:a16="http://schemas.microsoft.com/office/drawing/2014/main" id="{CCBB0694-D27C-45B7-A984-90278E98533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317819" y="2078810"/>
            <a:ext cx="7556360" cy="3878383"/>
          </a:xfrm>
          <a:prstGeom prst="rect">
            <a:avLst/>
          </a:prstGeom>
          <a:ln>
            <a:noFill/>
          </a:ln>
        </p:spPr>
      </p:pic>
    </p:spTree>
    <p:extLst>
      <p:ext uri="{BB962C8B-B14F-4D97-AF65-F5344CB8AC3E}">
        <p14:creationId xmlns:p14="http://schemas.microsoft.com/office/powerpoint/2010/main" val="32760883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F122E0D-176F-4458-9A6F-E3A29B7A94D7}"/>
              </a:ext>
            </a:extLst>
          </p:cNvPr>
          <p:cNvSpPr>
            <a:spLocks noGrp="1"/>
          </p:cNvSpPr>
          <p:nvPr>
            <p:ph type="title"/>
          </p:nvPr>
        </p:nvSpPr>
        <p:spPr/>
        <p:txBody>
          <a:bodyPr anchor="t"/>
          <a:lstStyle/>
          <a:p>
            <a:r>
              <a:rPr lang="en-CA" sz="2800"/>
              <a:t>Key Points to Remember</a:t>
            </a:r>
          </a:p>
        </p:txBody>
      </p:sp>
      <p:sp>
        <p:nvSpPr>
          <p:cNvPr id="6" name="Content Placeholder 5">
            <a:extLst>
              <a:ext uri="{FF2B5EF4-FFF2-40B4-BE49-F238E27FC236}">
                <a16:creationId xmlns:a16="http://schemas.microsoft.com/office/drawing/2014/main" id="{E7A8173D-A3B8-4DD5-9342-47DBECBC997E}"/>
              </a:ext>
            </a:extLst>
          </p:cNvPr>
          <p:cNvSpPr>
            <a:spLocks noGrp="1"/>
          </p:cNvSpPr>
          <p:nvPr>
            <p:ph idx="1"/>
          </p:nvPr>
        </p:nvSpPr>
        <p:spPr>
          <a:xfrm>
            <a:off x="838199" y="1261396"/>
            <a:ext cx="10721941" cy="5074958"/>
          </a:xfrm>
        </p:spPr>
        <p:txBody>
          <a:bodyPr vert="horz" lIns="91440" tIns="45720" rIns="91440" bIns="45720" rtlCol="0" anchor="t">
            <a:normAutofit/>
          </a:bodyPr>
          <a:lstStyle/>
          <a:p>
            <a:pPr marL="354013" lvl="1" indent="-354013">
              <a:lnSpc>
                <a:spcPct val="100000"/>
              </a:lnSpc>
              <a:spcBef>
                <a:spcPts val="600"/>
              </a:spcBef>
              <a:spcAft>
                <a:spcPts val="600"/>
              </a:spcAft>
              <a:buSzPct val="100000"/>
              <a:buFont typeface="Arial" charset="0"/>
              <a:buChar char="•"/>
            </a:pPr>
            <a:r>
              <a:rPr lang="en-CA" sz="2000" b="1">
                <a:latin typeface="Arial"/>
                <a:cs typeface="Arial"/>
              </a:rPr>
              <a:t>Hospital systems, processes, policies, procedures, and forms </a:t>
            </a:r>
            <a:r>
              <a:rPr lang="en-CA" sz="2000">
                <a:latin typeface="Arial"/>
                <a:cs typeface="Arial"/>
              </a:rPr>
              <a:t>may need to be updated to reflect requirements for mandatory reporting of serious ADRs and MDIs to Health Canada. </a:t>
            </a:r>
          </a:p>
          <a:p>
            <a:pPr marL="354013" lvl="1" indent="-354013">
              <a:lnSpc>
                <a:spcPct val="100000"/>
              </a:lnSpc>
              <a:spcBef>
                <a:spcPts val="600"/>
              </a:spcBef>
              <a:spcAft>
                <a:spcPts val="600"/>
              </a:spcAft>
              <a:buSzPct val="100000"/>
              <a:buFont typeface="Arial" charset="0"/>
              <a:buChar char="•"/>
            </a:pPr>
            <a:r>
              <a:rPr lang="en-CA" sz="2000">
                <a:latin typeface="Arial"/>
                <a:cs typeface="Arial"/>
              </a:rPr>
              <a:t>Health care professionals have an </a:t>
            </a:r>
            <a:r>
              <a:rPr lang="en-CA" sz="2000" b="1">
                <a:latin typeface="Arial"/>
                <a:cs typeface="Arial"/>
              </a:rPr>
              <a:t>important role </a:t>
            </a:r>
            <a:r>
              <a:rPr lang="en-CA" sz="2000">
                <a:latin typeface="Arial"/>
                <a:cs typeface="Arial"/>
              </a:rPr>
              <a:t>in serious ADR and MDI reporting. </a:t>
            </a:r>
            <a:endParaRPr lang="en-US" sz="2000"/>
          </a:p>
          <a:p>
            <a:pPr marL="354013" lvl="1" indent="-354013">
              <a:lnSpc>
                <a:spcPct val="100000"/>
              </a:lnSpc>
              <a:spcBef>
                <a:spcPts val="600"/>
              </a:spcBef>
              <a:spcAft>
                <a:spcPts val="600"/>
              </a:spcAft>
              <a:buSzPct val="100000"/>
              <a:buFont typeface="Arial" charset="0"/>
              <a:buChar char="•"/>
            </a:pPr>
            <a:r>
              <a:rPr lang="en-CA" sz="2000"/>
              <a:t>Health Canada is open to accepting </a:t>
            </a:r>
            <a:r>
              <a:rPr lang="en-CA" sz="2000" b="1"/>
              <a:t>different formats for reports </a:t>
            </a:r>
            <a:r>
              <a:rPr lang="en-CA" sz="2000"/>
              <a:t>of serious ADRs and MDIs, recognizing that hospital systems vary.  </a:t>
            </a:r>
          </a:p>
          <a:p>
            <a:pPr marL="354013" lvl="1" indent="-354013">
              <a:lnSpc>
                <a:spcPct val="100000"/>
              </a:lnSpc>
              <a:spcBef>
                <a:spcPts val="600"/>
              </a:spcBef>
              <a:spcAft>
                <a:spcPts val="600"/>
              </a:spcAft>
              <a:buSzPct val="100000"/>
              <a:buFont typeface="Arial" charset="0"/>
              <a:buChar char="•"/>
            </a:pPr>
            <a:r>
              <a:rPr lang="en-US" sz="2000">
                <a:latin typeface="Arial"/>
                <a:cs typeface="Arial"/>
              </a:rPr>
              <a:t>It is important to understand </a:t>
            </a:r>
            <a:r>
              <a:rPr lang="en-US" sz="2000" b="1">
                <a:latin typeface="Arial"/>
                <a:cs typeface="Arial"/>
              </a:rPr>
              <a:t>the differences </a:t>
            </a:r>
            <a:r>
              <a:rPr lang="en-US" sz="2000">
                <a:latin typeface="Arial"/>
                <a:cs typeface="Arial"/>
              </a:rPr>
              <a:t>between serious ADRs, MDIs, </a:t>
            </a:r>
            <a:r>
              <a:rPr lang="en-CA" sz="2000">
                <a:latin typeface="Arial"/>
                <a:cs typeface="Arial"/>
              </a:rPr>
              <a:t>medication incidents, </a:t>
            </a:r>
            <a:r>
              <a:rPr lang="en-US" sz="2000">
                <a:latin typeface="Arial"/>
                <a:cs typeface="Arial"/>
              </a:rPr>
              <a:t>ARs, </a:t>
            </a:r>
            <a:r>
              <a:rPr lang="en-CA" sz="2000">
                <a:latin typeface="Arial"/>
                <a:cs typeface="Arial"/>
              </a:rPr>
              <a:t>and MDPs, and how to report them. </a:t>
            </a:r>
            <a:r>
              <a:rPr lang="en-CA" sz="2000"/>
              <a:t> </a:t>
            </a:r>
          </a:p>
          <a:p>
            <a:pPr marL="354013" lvl="1" indent="-354013">
              <a:lnSpc>
                <a:spcPct val="100000"/>
              </a:lnSpc>
              <a:spcBef>
                <a:spcPts val="600"/>
              </a:spcBef>
              <a:spcAft>
                <a:spcPts val="600"/>
              </a:spcAft>
              <a:buSzPct val="100000"/>
              <a:buFont typeface="Arial" charset="0"/>
              <a:buChar char="•"/>
            </a:pPr>
            <a:r>
              <a:rPr lang="en-CA" sz="2000">
                <a:latin typeface="Arial"/>
                <a:cs typeface="Arial"/>
              </a:rPr>
              <a:t>The </a:t>
            </a:r>
            <a:r>
              <a:rPr lang="en-CA" sz="2000" b="1">
                <a:latin typeface="Arial"/>
                <a:cs typeface="Arial"/>
              </a:rPr>
              <a:t>Guidance Document </a:t>
            </a:r>
            <a:r>
              <a:rPr lang="en-CA" sz="2000">
                <a:latin typeface="Arial"/>
                <a:cs typeface="Arial"/>
              </a:rPr>
              <a:t>offers information to help hospitals comply with the regulatory requirements for serious ADR and MDI reporting to Health Canada. </a:t>
            </a:r>
          </a:p>
          <a:p>
            <a:pPr marL="354013" lvl="1" indent="-354013">
              <a:lnSpc>
                <a:spcPct val="100000"/>
              </a:lnSpc>
              <a:spcBef>
                <a:spcPts val="600"/>
              </a:spcBef>
              <a:spcAft>
                <a:spcPts val="600"/>
              </a:spcAft>
              <a:buSzPct val="100000"/>
              <a:buFont typeface="Arial" charset="0"/>
              <a:buChar char="•"/>
            </a:pPr>
            <a:r>
              <a:rPr lang="en-CA" sz="2000">
                <a:latin typeface="Arial"/>
                <a:cs typeface="Arial"/>
              </a:rPr>
              <a:t>Health Canada values </a:t>
            </a:r>
            <a:r>
              <a:rPr lang="en-CA" sz="2000" b="1">
                <a:latin typeface="Arial"/>
                <a:cs typeface="Arial"/>
              </a:rPr>
              <a:t>voluntary reporting </a:t>
            </a:r>
            <a:r>
              <a:rPr lang="en-CA" sz="2000">
                <a:latin typeface="Arial"/>
                <a:cs typeface="Arial"/>
              </a:rPr>
              <a:t>and has programs to support it. </a:t>
            </a:r>
            <a:endParaRPr lang="en-CA" sz="2000">
              <a:solidFill>
                <a:schemeClr val="tx1"/>
              </a:solidFill>
            </a:endParaRPr>
          </a:p>
        </p:txBody>
      </p:sp>
      <p:cxnSp>
        <p:nvCxnSpPr>
          <p:cNvPr id="8" name="Straight Connector 7">
            <a:extLst>
              <a:ext uri="{FF2B5EF4-FFF2-40B4-BE49-F238E27FC236}">
                <a16:creationId xmlns:a16="http://schemas.microsoft.com/office/drawing/2014/main" id="{0C6CF348-5055-4E9A-85E5-7DF6A65EB45A}"/>
              </a:ext>
            </a:extLst>
          </p:cNvPr>
          <p:cNvCxnSpPr>
            <a:cxnSpLocks/>
          </p:cNvCxnSpPr>
          <p:nvPr/>
        </p:nvCxnSpPr>
        <p:spPr>
          <a:xfrm>
            <a:off x="395000" y="1011184"/>
            <a:ext cx="11165144" cy="0"/>
          </a:xfrm>
          <a:prstGeom prst="line">
            <a:avLst/>
          </a:prstGeom>
          <a:ln w="28575">
            <a:solidFill>
              <a:srgbClr val="00B050"/>
            </a:solidFill>
          </a:ln>
        </p:spPr>
        <p:style>
          <a:lnRef idx="2">
            <a:schemeClr val="accent3"/>
          </a:lnRef>
          <a:fillRef idx="0">
            <a:schemeClr val="accent3"/>
          </a:fillRef>
          <a:effectRef idx="1">
            <a:schemeClr val="accent3"/>
          </a:effectRef>
          <a:fontRef idx="minor">
            <a:schemeClr val="tx1"/>
          </a:fontRef>
        </p:style>
      </p:cxnSp>
      <p:cxnSp>
        <p:nvCxnSpPr>
          <p:cNvPr id="9" name="Straight Connector 8">
            <a:extLst>
              <a:ext uri="{FF2B5EF4-FFF2-40B4-BE49-F238E27FC236}">
                <a16:creationId xmlns:a16="http://schemas.microsoft.com/office/drawing/2014/main" id="{305B4E83-6BF8-478C-8089-ADF49BD3CE99}"/>
              </a:ext>
            </a:extLst>
          </p:cNvPr>
          <p:cNvCxnSpPr>
            <a:cxnSpLocks/>
          </p:cNvCxnSpPr>
          <p:nvPr/>
        </p:nvCxnSpPr>
        <p:spPr>
          <a:xfrm>
            <a:off x="11671479" y="1102005"/>
            <a:ext cx="0" cy="4826127"/>
          </a:xfrm>
          <a:prstGeom prst="line">
            <a:avLst/>
          </a:prstGeom>
          <a:ln w="28575">
            <a:solidFill>
              <a:srgbClr val="00B050"/>
            </a:solidFill>
          </a:ln>
        </p:spPr>
        <p:style>
          <a:lnRef idx="2">
            <a:schemeClr val="accent3"/>
          </a:lnRef>
          <a:fillRef idx="0">
            <a:schemeClr val="accent3"/>
          </a:fillRef>
          <a:effectRef idx="1">
            <a:schemeClr val="accent3"/>
          </a:effectRef>
          <a:fontRef idx="minor">
            <a:schemeClr val="tx1"/>
          </a:fontRef>
        </p:style>
      </p:cxnSp>
      <p:pic>
        <p:nvPicPr>
          <p:cNvPr id="10" name="Picture 9" descr="A picture containing clipart&#10;&#10;Description generated with high confidence">
            <a:extLst>
              <a:ext uri="{FF2B5EF4-FFF2-40B4-BE49-F238E27FC236}">
                <a16:creationId xmlns:a16="http://schemas.microsoft.com/office/drawing/2014/main" id="{FA3FE160-FE54-4A2C-8A46-3B85FC3518C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292595" y="632300"/>
            <a:ext cx="757767" cy="757767"/>
          </a:xfrm>
          <a:prstGeom prst="rect">
            <a:avLst/>
          </a:prstGeom>
          <a:effectLst>
            <a:outerShdw blurRad="50800" dist="50800" dir="5400000" algn="ctr" rotWithShape="0">
              <a:srgbClr val="000000"/>
            </a:outerShdw>
          </a:effectLst>
        </p:spPr>
      </p:pic>
    </p:spTree>
    <p:extLst>
      <p:ext uri="{BB962C8B-B14F-4D97-AF65-F5344CB8AC3E}">
        <p14:creationId xmlns:p14="http://schemas.microsoft.com/office/powerpoint/2010/main" val="19658074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688D3-FC03-4736-9E12-FE0D59ECF1E3}"/>
              </a:ext>
            </a:extLst>
          </p:cNvPr>
          <p:cNvSpPr>
            <a:spLocks noGrp="1"/>
          </p:cNvSpPr>
          <p:nvPr>
            <p:ph type="title"/>
          </p:nvPr>
        </p:nvSpPr>
        <p:spPr/>
        <p:txBody>
          <a:bodyPr anchor="t"/>
          <a:lstStyle/>
          <a:p>
            <a:r>
              <a:rPr lang="en-CA"/>
              <a:t>Abbreviations</a:t>
            </a:r>
          </a:p>
        </p:txBody>
      </p:sp>
      <p:sp>
        <p:nvSpPr>
          <p:cNvPr id="6" name="Content Placeholder 2">
            <a:extLst>
              <a:ext uri="{FF2B5EF4-FFF2-40B4-BE49-F238E27FC236}">
                <a16:creationId xmlns:a16="http://schemas.microsoft.com/office/drawing/2014/main" id="{2C0E3D46-E9C2-9C49-BE17-B08FE61D10EF}"/>
              </a:ext>
            </a:extLst>
          </p:cNvPr>
          <p:cNvSpPr>
            <a:spLocks noGrp="1"/>
          </p:cNvSpPr>
          <p:nvPr>
            <p:ph idx="1"/>
          </p:nvPr>
        </p:nvSpPr>
        <p:spPr>
          <a:xfrm>
            <a:off x="838200" y="1103141"/>
            <a:ext cx="10515600" cy="5079683"/>
          </a:xfrm>
        </p:spPr>
        <p:txBody>
          <a:bodyPr numCol="1" spcCol="234000"/>
          <a:lstStyle/>
          <a:p>
            <a:pPr marL="0" indent="0" defTabSz="431952">
              <a:spcBef>
                <a:spcPts val="600"/>
              </a:spcBef>
              <a:buNone/>
              <a:defRPr/>
            </a:pPr>
            <a:r>
              <a:rPr lang="en-GB" altLang="x-none" b="1">
                <a:solidFill>
                  <a:schemeClr val="tx1"/>
                </a:solidFill>
              </a:rPr>
              <a:t>ADR</a:t>
            </a:r>
            <a:r>
              <a:rPr lang="en-GB" altLang="x-none">
                <a:solidFill>
                  <a:schemeClr val="tx1"/>
                </a:solidFill>
              </a:rPr>
              <a:t>: Adverse Drug Reaction</a:t>
            </a:r>
          </a:p>
          <a:p>
            <a:pPr marL="0" indent="0" defTabSz="431952">
              <a:spcBef>
                <a:spcPts val="600"/>
              </a:spcBef>
              <a:buNone/>
              <a:defRPr/>
            </a:pPr>
            <a:r>
              <a:rPr lang="en-GB" altLang="x-none" b="1"/>
              <a:t>AR</a:t>
            </a:r>
            <a:r>
              <a:rPr lang="en-GB" altLang="x-none"/>
              <a:t>: Adverse Reaction</a:t>
            </a:r>
          </a:p>
          <a:p>
            <a:pPr marL="0" indent="0" defTabSz="431952">
              <a:lnSpc>
                <a:spcPct val="100000"/>
              </a:lnSpc>
              <a:spcBef>
                <a:spcPts val="600"/>
              </a:spcBef>
              <a:buNone/>
              <a:defRPr/>
            </a:pPr>
            <a:r>
              <a:rPr lang="en-CA" b="1" err="1"/>
              <a:t>CMDSNet</a:t>
            </a:r>
            <a:r>
              <a:rPr lang="en-CA" b="1"/>
              <a:t>: </a:t>
            </a:r>
            <a:r>
              <a:rPr lang="en-CA"/>
              <a:t>Canadian Medical Devices Sentinel Network </a:t>
            </a:r>
            <a:endParaRPr lang="en-GB"/>
          </a:p>
          <a:p>
            <a:pPr marL="0" indent="0" defTabSz="431952">
              <a:lnSpc>
                <a:spcPct val="100000"/>
              </a:lnSpc>
              <a:spcBef>
                <a:spcPts val="600"/>
              </a:spcBef>
              <a:buNone/>
              <a:defRPr/>
            </a:pPr>
            <a:r>
              <a:rPr lang="en-US" b="1"/>
              <a:t>CMIRPS: </a:t>
            </a:r>
            <a:r>
              <a:rPr lang="en-US"/>
              <a:t>Canadian Medication Incident Reporting and Prevention System</a:t>
            </a:r>
          </a:p>
          <a:p>
            <a:pPr marL="0" indent="0" defTabSz="431952">
              <a:lnSpc>
                <a:spcPct val="100000"/>
              </a:lnSpc>
              <a:spcBef>
                <a:spcPts val="600"/>
              </a:spcBef>
              <a:buNone/>
              <a:defRPr/>
            </a:pPr>
            <a:r>
              <a:rPr lang="en-CA" b="1"/>
              <a:t>ITA: </a:t>
            </a:r>
            <a:r>
              <a:rPr lang="en-CA"/>
              <a:t>Investigational Testing Authorization </a:t>
            </a:r>
          </a:p>
          <a:p>
            <a:pPr marL="0" indent="0" defTabSz="431952">
              <a:lnSpc>
                <a:spcPct val="100000"/>
              </a:lnSpc>
              <a:spcBef>
                <a:spcPts val="600"/>
              </a:spcBef>
              <a:buNone/>
              <a:defRPr/>
            </a:pPr>
            <a:r>
              <a:rPr lang="en-GB" b="1"/>
              <a:t>MDI: </a:t>
            </a:r>
            <a:r>
              <a:rPr lang="en-GB"/>
              <a:t>Medical Device Incident</a:t>
            </a:r>
          </a:p>
          <a:p>
            <a:pPr marL="0" indent="0" defTabSz="431952">
              <a:lnSpc>
                <a:spcPct val="100000"/>
              </a:lnSpc>
              <a:spcBef>
                <a:spcPts val="600"/>
              </a:spcBef>
              <a:buNone/>
              <a:defRPr/>
            </a:pPr>
            <a:r>
              <a:rPr lang="en-GB" b="1"/>
              <a:t>MDP: </a:t>
            </a:r>
            <a:r>
              <a:rPr lang="en-GB"/>
              <a:t>Medical Device Problem</a:t>
            </a:r>
          </a:p>
          <a:p>
            <a:pPr marL="0" indent="0" defTabSz="431952">
              <a:lnSpc>
                <a:spcPct val="100000"/>
              </a:lnSpc>
              <a:spcBef>
                <a:spcPts val="600"/>
              </a:spcBef>
              <a:buNone/>
              <a:defRPr/>
            </a:pPr>
            <a:r>
              <a:rPr lang="en-GB" b="1"/>
              <a:t>SAP: </a:t>
            </a:r>
            <a:r>
              <a:rPr lang="en-CA"/>
              <a:t>Special Access Program</a:t>
            </a:r>
          </a:p>
          <a:p>
            <a:pPr marL="0" indent="0" defTabSz="431952">
              <a:lnSpc>
                <a:spcPct val="100000"/>
              </a:lnSpc>
              <a:spcBef>
                <a:spcPts val="600"/>
              </a:spcBef>
              <a:buNone/>
              <a:defRPr/>
            </a:pPr>
            <a:r>
              <a:rPr lang="en-CA" b="1" err="1"/>
              <a:t>sFTP</a:t>
            </a:r>
            <a:r>
              <a:rPr lang="en-CA"/>
              <a:t>: Secure File Transfer Protocol </a:t>
            </a:r>
          </a:p>
          <a:p>
            <a:pPr marL="0" indent="0" defTabSz="431952">
              <a:lnSpc>
                <a:spcPct val="100000"/>
              </a:lnSpc>
              <a:spcBef>
                <a:spcPts val="600"/>
              </a:spcBef>
              <a:buNone/>
              <a:defRPr/>
            </a:pPr>
            <a:endParaRPr lang="en-GB"/>
          </a:p>
        </p:txBody>
      </p:sp>
    </p:spTree>
    <p:extLst>
      <p:ext uri="{BB962C8B-B14F-4D97-AF65-F5344CB8AC3E}">
        <p14:creationId xmlns:p14="http://schemas.microsoft.com/office/powerpoint/2010/main" val="37061564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3FFCCB3-B451-480F-A26B-1EFF4AEFF91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837182" y="403418"/>
            <a:ext cx="5516618" cy="5760000"/>
          </a:xfrm>
          <a:prstGeom prst="rect">
            <a:avLst/>
          </a:prstGeom>
        </p:spPr>
      </p:pic>
      <p:sp>
        <p:nvSpPr>
          <p:cNvPr id="11" name="Rectangle 10">
            <a:extLst>
              <a:ext uri="{FF2B5EF4-FFF2-40B4-BE49-F238E27FC236}">
                <a16:creationId xmlns:a16="http://schemas.microsoft.com/office/drawing/2014/main" id="{A01D55D5-AD2F-4563-9061-8CAF5916E0CA}"/>
              </a:ext>
            </a:extLst>
          </p:cNvPr>
          <p:cNvSpPr/>
          <p:nvPr/>
        </p:nvSpPr>
        <p:spPr>
          <a:xfrm>
            <a:off x="811960" y="6085290"/>
            <a:ext cx="8975489" cy="276999"/>
          </a:xfrm>
          <a:prstGeom prst="rect">
            <a:avLst/>
          </a:prstGeom>
        </p:spPr>
        <p:txBody>
          <a:bodyPr wrap="square">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CA"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Source: Serious ADR and MDI Action Cycle. ISMP Canada, HSO, CPSI; 2019.</a:t>
            </a:r>
          </a:p>
        </p:txBody>
      </p:sp>
      <p:grpSp>
        <p:nvGrpSpPr>
          <p:cNvPr id="4" name="Group 3">
            <a:extLst>
              <a:ext uri="{FF2B5EF4-FFF2-40B4-BE49-F238E27FC236}">
                <a16:creationId xmlns:a16="http://schemas.microsoft.com/office/drawing/2014/main" id="{E0F4FC85-DDAE-4133-B77C-62C5C1B3DD56}"/>
              </a:ext>
            </a:extLst>
          </p:cNvPr>
          <p:cNvGrpSpPr/>
          <p:nvPr/>
        </p:nvGrpSpPr>
        <p:grpSpPr>
          <a:xfrm>
            <a:off x="838200" y="2219632"/>
            <a:ext cx="1737335" cy="2151401"/>
            <a:chOff x="995466" y="1025223"/>
            <a:chExt cx="1730891" cy="2184109"/>
          </a:xfrm>
        </p:grpSpPr>
        <p:sp>
          <p:nvSpPr>
            <p:cNvPr id="2" name="TextBox 1">
              <a:extLst>
                <a:ext uri="{FF2B5EF4-FFF2-40B4-BE49-F238E27FC236}">
                  <a16:creationId xmlns:a16="http://schemas.microsoft.com/office/drawing/2014/main" id="{C8CFE1CD-77BF-4D71-A5D2-2E934EA2470B}"/>
                </a:ext>
              </a:extLst>
            </p:cNvPr>
            <p:cNvSpPr txBox="1"/>
            <p:nvPr/>
          </p:nvSpPr>
          <p:spPr>
            <a:xfrm>
              <a:off x="1142925" y="1135697"/>
              <a:ext cx="1435972" cy="1938992"/>
            </a:xfrm>
            <a:prstGeom prst="rect">
              <a:avLst/>
            </a:prstGeom>
            <a:noFill/>
          </p:spPr>
          <p:txBody>
            <a:bodyPr wrap="square" rtlCol="0">
              <a:spAutoFit/>
            </a:bodyPr>
            <a:lstStyle/>
            <a:p>
              <a:r>
                <a:rPr lang="en-US" sz="2000" b="1"/>
                <a:t>Module 2 </a:t>
              </a:r>
              <a:r>
                <a:rPr lang="en-US" sz="2000"/>
                <a:t>describes reporting processes to Health Canada.</a:t>
              </a:r>
              <a:endParaRPr lang="en-CA" sz="2000"/>
            </a:p>
          </p:txBody>
        </p:sp>
        <p:sp>
          <p:nvSpPr>
            <p:cNvPr id="13" name="Rectangle: Rounded Corners 12">
              <a:extLst>
                <a:ext uri="{FF2B5EF4-FFF2-40B4-BE49-F238E27FC236}">
                  <a16:creationId xmlns:a16="http://schemas.microsoft.com/office/drawing/2014/main" id="{95F34A84-FA7C-429B-A613-591DC18458F9}"/>
                </a:ext>
              </a:extLst>
            </p:cNvPr>
            <p:cNvSpPr/>
            <p:nvPr/>
          </p:nvSpPr>
          <p:spPr>
            <a:xfrm>
              <a:off x="995466" y="1025223"/>
              <a:ext cx="1730891" cy="2184109"/>
            </a:xfrm>
            <a:prstGeom prst="roundRect">
              <a:avLst/>
            </a:prstGeom>
            <a:noFill/>
            <a:ln w="114300">
              <a:solidFill>
                <a:schemeClr val="accent4"/>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 name="Rectangle: Rounded Corners 11">
            <a:extLst>
              <a:ext uri="{FF2B5EF4-FFF2-40B4-BE49-F238E27FC236}">
                <a16:creationId xmlns:a16="http://schemas.microsoft.com/office/drawing/2014/main" id="{DF2A53AD-AECE-4AAE-8531-BCBC54CB2B88}"/>
              </a:ext>
            </a:extLst>
          </p:cNvPr>
          <p:cNvSpPr/>
          <p:nvPr/>
        </p:nvSpPr>
        <p:spPr>
          <a:xfrm>
            <a:off x="9448801" y="384272"/>
            <a:ext cx="2120400" cy="5061600"/>
          </a:xfrm>
          <a:prstGeom prst="roundRect">
            <a:avLst/>
          </a:prstGeom>
          <a:noFill/>
          <a:ln w="114300">
            <a:solidFill>
              <a:schemeClr val="accent4"/>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itle 1">
            <a:extLst>
              <a:ext uri="{FF2B5EF4-FFF2-40B4-BE49-F238E27FC236}">
                <a16:creationId xmlns:a16="http://schemas.microsoft.com/office/drawing/2014/main" id="{E26BEB31-0B19-49E3-92BF-9D5ADA2176CC}"/>
              </a:ext>
            </a:extLst>
          </p:cNvPr>
          <p:cNvSpPr>
            <a:spLocks noGrp="1"/>
          </p:cNvSpPr>
          <p:nvPr>
            <p:ph type="title"/>
          </p:nvPr>
        </p:nvSpPr>
        <p:spPr>
          <a:xfrm>
            <a:off x="838200" y="365125"/>
            <a:ext cx="10515600" cy="1325563"/>
          </a:xfrm>
        </p:spPr>
        <p:txBody>
          <a:bodyPr anchor="t"/>
          <a:lstStyle/>
          <a:p>
            <a:r>
              <a:rPr lang="en-CA"/>
              <a:t>Conceptual Model of </a:t>
            </a:r>
            <a:br>
              <a:rPr lang="en-CA"/>
            </a:br>
            <a:r>
              <a:rPr lang="en-CA"/>
              <a:t>Serious ADR and MDI </a:t>
            </a:r>
            <a:br>
              <a:rPr lang="en-CA"/>
            </a:br>
            <a:r>
              <a:rPr lang="en-CA"/>
              <a:t>Reporting by Hospitals</a:t>
            </a:r>
            <a:endParaRPr lang="en-CA" sz="2800"/>
          </a:p>
        </p:txBody>
      </p:sp>
    </p:spTree>
    <p:extLst>
      <p:ext uri="{BB962C8B-B14F-4D97-AF65-F5344CB8AC3E}">
        <p14:creationId xmlns:p14="http://schemas.microsoft.com/office/powerpoint/2010/main" val="42917408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1000"/>
            <a:ext cx="10515600" cy="1212849"/>
          </a:xfrm>
        </p:spPr>
        <p:txBody>
          <a:bodyPr anchor="t"/>
          <a:lstStyle/>
          <a:p>
            <a:r>
              <a:rPr lang="en-CA"/>
              <a:t>Resources</a:t>
            </a:r>
          </a:p>
        </p:txBody>
      </p:sp>
      <p:sp>
        <p:nvSpPr>
          <p:cNvPr id="3" name="Content Placeholder 2"/>
          <p:cNvSpPr>
            <a:spLocks noGrp="1"/>
          </p:cNvSpPr>
          <p:nvPr>
            <p:ph idx="1"/>
          </p:nvPr>
        </p:nvSpPr>
        <p:spPr>
          <a:xfrm>
            <a:off x="838200" y="1181100"/>
            <a:ext cx="11353800" cy="4464903"/>
          </a:xfrm>
        </p:spPr>
        <p:txBody>
          <a:bodyPr vert="horz" lIns="91440" tIns="45720" rIns="91440" bIns="45720" rtlCol="0" anchor="t">
            <a:normAutofit lnSpcReduction="10000"/>
          </a:bodyPr>
          <a:lstStyle/>
          <a:p>
            <a:pPr>
              <a:lnSpc>
                <a:spcPct val="100000"/>
              </a:lnSpc>
              <a:spcBef>
                <a:spcPts val="300"/>
              </a:spcBef>
            </a:pPr>
            <a:r>
              <a:rPr lang="en-CA" sz="1600">
                <a:latin typeface="Arial"/>
                <a:ea typeface="ＭＳ Ｐゴシック"/>
                <a:cs typeface="Arial"/>
                <a:hlinkClick r:id="rId3"/>
              </a:rPr>
              <a:t>Applications for Medical Device Investigational Testing Authorizations Guidance Document - Summary</a:t>
            </a:r>
            <a:r>
              <a:rPr lang="en-CA" sz="1600">
                <a:latin typeface="Arial"/>
                <a:ea typeface="ＭＳ Ｐゴシック"/>
                <a:cs typeface="Arial"/>
              </a:rPr>
              <a:t> </a:t>
            </a:r>
            <a:endParaRPr lang="en-CA" sz="1600">
              <a:ea typeface="ＭＳ Ｐゴシック" pitchFamily="34" charset="-128"/>
            </a:endParaRPr>
          </a:p>
          <a:p>
            <a:pPr>
              <a:lnSpc>
                <a:spcPct val="100000"/>
              </a:lnSpc>
              <a:spcBef>
                <a:spcPts val="300"/>
              </a:spcBef>
            </a:pPr>
            <a:r>
              <a:rPr lang="en-CA" altLang="en-US" sz="1600">
                <a:latin typeface="Arial"/>
                <a:cs typeface="Arial"/>
                <a:hlinkClick r:id="rId4"/>
              </a:rPr>
              <a:t>Canadian Medical Devices Sentinel Network</a:t>
            </a:r>
            <a:endParaRPr lang="en-CA" altLang="en-US" sz="1600">
              <a:latin typeface="Arial"/>
              <a:cs typeface="Arial"/>
              <a:hlinkClick r:id="rId5"/>
            </a:endParaRPr>
          </a:p>
          <a:p>
            <a:pPr>
              <a:lnSpc>
                <a:spcPct val="100000"/>
              </a:lnSpc>
              <a:spcBef>
                <a:spcPts val="300"/>
              </a:spcBef>
            </a:pPr>
            <a:r>
              <a:rPr lang="en-CA" altLang="en-US" sz="1600">
                <a:latin typeface="Arial"/>
                <a:cs typeface="Arial"/>
                <a:hlinkClick r:id="rId5"/>
              </a:rPr>
              <a:t>Canadian Medication Incident Reporting and Prevention System</a:t>
            </a:r>
            <a:endParaRPr lang="en-CA" sz="1600">
              <a:latin typeface="Arial"/>
              <a:ea typeface="ＭＳ Ｐゴシック" pitchFamily="34" charset="-128"/>
              <a:cs typeface="Arial"/>
            </a:endParaRPr>
          </a:p>
          <a:p>
            <a:pPr>
              <a:lnSpc>
                <a:spcPct val="100000"/>
              </a:lnSpc>
              <a:spcBef>
                <a:spcPts val="300"/>
              </a:spcBef>
            </a:pPr>
            <a:r>
              <a:rPr lang="en-CA" sz="1600">
                <a:latin typeface="Arial"/>
                <a:cs typeface="Arial"/>
                <a:hlinkClick r:id="rId6"/>
              </a:rPr>
              <a:t>Canada Vigilance Program</a:t>
            </a:r>
            <a:endParaRPr lang="en-CA" sz="1600">
              <a:latin typeface="Arial"/>
              <a:cs typeface="Arial"/>
            </a:endParaRPr>
          </a:p>
          <a:p>
            <a:pPr>
              <a:lnSpc>
                <a:spcPct val="100000"/>
              </a:lnSpc>
              <a:spcBef>
                <a:spcPts val="300"/>
              </a:spcBef>
            </a:pPr>
            <a:r>
              <a:rPr lang="en-CA" sz="1600">
                <a:latin typeface="Arial"/>
                <a:ea typeface="ＭＳ Ｐゴシック"/>
                <a:cs typeface="Arial"/>
                <a:hlinkClick r:id="rId7"/>
              </a:rPr>
              <a:t>MedEffect Canada</a:t>
            </a:r>
            <a:endParaRPr lang="en-CA" sz="1600">
              <a:ea typeface="ＭＳ Ｐゴシック" panose="020B0600070205080204" pitchFamily="34" charset="-128"/>
            </a:endParaRPr>
          </a:p>
          <a:p>
            <a:pPr>
              <a:lnSpc>
                <a:spcPct val="100000"/>
              </a:lnSpc>
              <a:spcBef>
                <a:spcPts val="300"/>
              </a:spcBef>
            </a:pPr>
            <a:r>
              <a:rPr lang="en-CA" sz="1600">
                <a:latin typeface="Arial"/>
                <a:cs typeface="Arial"/>
                <a:hlinkClick r:id="rId8"/>
              </a:rPr>
              <a:t>Mandatory reporting of serious adverse drug reactions and medical device incidents by hospitals - Guidance document</a:t>
            </a:r>
            <a:r>
              <a:rPr lang="en-CA" sz="1600">
                <a:latin typeface="Arial"/>
                <a:cs typeface="Arial"/>
              </a:rPr>
              <a:t> </a:t>
            </a:r>
            <a:endParaRPr lang="en-CA" sz="1600"/>
          </a:p>
          <a:p>
            <a:pPr>
              <a:lnSpc>
                <a:spcPct val="100000"/>
              </a:lnSpc>
              <a:spcBef>
                <a:spcPts val="300"/>
              </a:spcBef>
            </a:pPr>
            <a:r>
              <a:rPr lang="en-CA" sz="1600">
                <a:latin typeface="Arial"/>
                <a:cs typeface="Arial"/>
                <a:hlinkClick r:id="rId9"/>
              </a:rPr>
              <a:t>Health Canada's role in the Management and Prevention of Harmful Medication Incidents</a:t>
            </a:r>
            <a:endParaRPr lang="en-CA" sz="1600">
              <a:latin typeface="Arial"/>
              <a:cs typeface="Arial"/>
            </a:endParaRPr>
          </a:p>
          <a:p>
            <a:pPr>
              <a:lnSpc>
                <a:spcPct val="100000"/>
              </a:lnSpc>
              <a:spcBef>
                <a:spcPts val="300"/>
              </a:spcBef>
            </a:pPr>
            <a:r>
              <a:rPr lang="en-CA" sz="1600" u="sng">
                <a:latin typeface="Arial"/>
                <a:ea typeface="ＭＳ Ｐゴシック"/>
                <a:cs typeface="Arial"/>
                <a:hlinkClick r:id="rId10"/>
              </a:rPr>
              <a:t>Health Product Complaint Form</a:t>
            </a:r>
            <a:r>
              <a:rPr lang="en-CA" sz="1600">
                <a:latin typeface="Arial"/>
                <a:ea typeface="ＭＳ Ｐゴシック"/>
                <a:cs typeface="Arial"/>
              </a:rPr>
              <a:t> </a:t>
            </a:r>
            <a:endParaRPr lang="en-CA" sz="1600">
              <a:ea typeface="ＭＳ Ｐゴシック" pitchFamily="34" charset="-128"/>
            </a:endParaRPr>
          </a:p>
          <a:p>
            <a:pPr>
              <a:lnSpc>
                <a:spcPct val="100000"/>
              </a:lnSpc>
              <a:spcBef>
                <a:spcPts val="300"/>
              </a:spcBef>
            </a:pPr>
            <a:r>
              <a:rPr lang="en-CA" sz="1600">
                <a:latin typeface="Arial"/>
                <a:cs typeface="Arial"/>
                <a:hlinkClick r:id="rId11"/>
              </a:rPr>
              <a:t>Medical Devices Regulations</a:t>
            </a:r>
            <a:endParaRPr lang="en-CA" sz="1600">
              <a:latin typeface="Arial"/>
              <a:cs typeface="Arial"/>
            </a:endParaRPr>
          </a:p>
          <a:p>
            <a:pPr defTabSz="457200" eaLnBrk="0" fontAlgn="base" hangingPunct="0">
              <a:lnSpc>
                <a:spcPct val="100000"/>
              </a:lnSpc>
              <a:spcBef>
                <a:spcPts val="300"/>
              </a:spcBef>
              <a:defRPr/>
            </a:pPr>
            <a:r>
              <a:rPr lang="en-CA" sz="1600">
                <a:latin typeface="Arial"/>
                <a:ea typeface="ＭＳ Ｐゴシック"/>
                <a:cs typeface="Arial"/>
                <a:hlinkClick r:id="rId12"/>
              </a:rPr>
              <a:t>Medical Devices - Special Access Programme</a:t>
            </a:r>
            <a:endParaRPr lang="en-CA" sz="1600">
              <a:latin typeface="Arial"/>
              <a:ea typeface="ＭＳ Ｐゴシック"/>
              <a:cs typeface="Arial"/>
            </a:endParaRPr>
          </a:p>
          <a:p>
            <a:pPr>
              <a:lnSpc>
                <a:spcPct val="100000"/>
              </a:lnSpc>
              <a:spcBef>
                <a:spcPts val="300"/>
              </a:spcBef>
            </a:pPr>
            <a:r>
              <a:rPr lang="en-CA" sz="1600">
                <a:latin typeface="Arial"/>
                <a:cs typeface="Arial"/>
                <a:hlinkClick r:id="rId13"/>
              </a:rPr>
              <a:t>Side Effect Reporting Form</a:t>
            </a:r>
          </a:p>
          <a:p>
            <a:pPr>
              <a:lnSpc>
                <a:spcPct val="100000"/>
              </a:lnSpc>
              <a:spcBef>
                <a:spcPts val="300"/>
              </a:spcBef>
            </a:pPr>
            <a:r>
              <a:rPr lang="en-CA" sz="1600">
                <a:latin typeface="Arial"/>
                <a:ea typeface="ＭＳ Ｐゴシック"/>
                <a:cs typeface="Arial"/>
                <a:hlinkClick r:id="rId14"/>
              </a:rPr>
              <a:t>Protecting Canadians from Unsafe Drugs Act (Vanessa’s Law) Amendments to the Food and Drugs Act (Bill C-17) </a:t>
            </a:r>
            <a:endParaRPr lang="en-CA" sz="1600">
              <a:solidFill>
                <a:prstClr val="black"/>
              </a:solidFill>
              <a:ea typeface="ＭＳ Ｐゴシック" panose="020B0600070205080204" pitchFamily="34" charset="-128"/>
            </a:endParaRPr>
          </a:p>
          <a:p>
            <a:pPr>
              <a:lnSpc>
                <a:spcPct val="100000"/>
              </a:lnSpc>
              <a:spcBef>
                <a:spcPts val="300"/>
              </a:spcBef>
            </a:pPr>
            <a:r>
              <a:rPr lang="en-CA" sz="1600" u="sng">
                <a:latin typeface="Arial"/>
                <a:cs typeface="Arial"/>
                <a:hlinkClick r:id="rId15"/>
              </a:rPr>
              <a:t>Regulations Amending the Food and Drug Regulations (Serious Adverse Drug Reaction Reporting — Hospitals): SOR/2019-190</a:t>
            </a:r>
            <a:endParaRPr lang="en-CA" sz="1600">
              <a:latin typeface="Arial"/>
              <a:cs typeface="Arial"/>
            </a:endParaRPr>
          </a:p>
          <a:p>
            <a:pPr>
              <a:lnSpc>
                <a:spcPct val="100000"/>
              </a:lnSpc>
              <a:spcBef>
                <a:spcPts val="300"/>
              </a:spcBef>
            </a:pPr>
            <a:r>
              <a:rPr lang="en-CA" sz="1600" u="sng">
                <a:latin typeface="Arial"/>
                <a:cs typeface="Arial"/>
                <a:hlinkClick r:id="rId16"/>
              </a:rPr>
              <a:t>Regulations Amending the Medical Devices Regulations (Medical Device Incident Reporting — Hospitals): SOR/2019-191</a:t>
            </a:r>
            <a:endParaRPr lang="en-CA" sz="1600">
              <a:latin typeface="Arial"/>
              <a:cs typeface="Arial"/>
            </a:endParaRPr>
          </a:p>
          <a:p>
            <a:pPr>
              <a:lnSpc>
                <a:spcPct val="100000"/>
              </a:lnSpc>
              <a:spcBef>
                <a:spcPts val="300"/>
              </a:spcBef>
            </a:pPr>
            <a:r>
              <a:rPr lang="en-CA" sz="1600">
                <a:latin typeface="Arial"/>
                <a:cs typeface="Arial"/>
                <a:hlinkClick r:id="rId17"/>
              </a:rPr>
              <a:t>Report An Adverse Reaction or Medical Device Problem </a:t>
            </a:r>
            <a:endParaRPr lang="en-CA" sz="1600"/>
          </a:p>
        </p:txBody>
      </p:sp>
      <p:sp>
        <p:nvSpPr>
          <p:cNvPr id="4" name="TextBox 3">
            <a:extLst>
              <a:ext uri="{FF2B5EF4-FFF2-40B4-BE49-F238E27FC236}">
                <a16:creationId xmlns:a16="http://schemas.microsoft.com/office/drawing/2014/main" id="{14FFD462-55D6-4ACB-97EA-4894C72C251F}"/>
              </a:ext>
            </a:extLst>
          </p:cNvPr>
          <p:cNvSpPr txBox="1"/>
          <p:nvPr/>
        </p:nvSpPr>
        <p:spPr>
          <a:xfrm>
            <a:off x="838200" y="5646003"/>
            <a:ext cx="7713458" cy="830997"/>
          </a:xfrm>
          <a:prstGeom prst="rect">
            <a:avLst/>
          </a:prstGeom>
          <a:noFill/>
        </p:spPr>
        <p:txBody>
          <a:bodyPr wrap="none" rtlCol="0">
            <a:spAutoFit/>
          </a:bodyPr>
          <a:lstStyle/>
          <a:p>
            <a:r>
              <a:rPr lang="en-CA" sz="1600" b="1">
                <a:solidFill>
                  <a:prstClr val="black"/>
                </a:solidFill>
                <a:latin typeface="Arial" panose="020B0604020202020204" pitchFamily="34" charset="0"/>
                <a:ea typeface="ＭＳ Ｐゴシック" panose="020B0600070205080204" pitchFamily="34" charset="-128"/>
                <a:cs typeface="Arial" panose="020B0604020202020204" pitchFamily="34" charset="0"/>
              </a:rPr>
              <a:t>For additional information, please contact the Canada Vigilance Program at:  </a:t>
            </a:r>
          </a:p>
          <a:p>
            <a:pPr lvl="1"/>
            <a:r>
              <a:rPr lang="en-CA" sz="1600" b="1">
                <a:solidFill>
                  <a:prstClr val="black"/>
                </a:solidFill>
                <a:latin typeface="Arial" panose="020B0604020202020204" pitchFamily="34" charset="0"/>
                <a:ea typeface="ＭＳ Ｐゴシック" panose="020B0600070205080204" pitchFamily="34" charset="-128"/>
                <a:cs typeface="Arial" panose="020B0604020202020204" pitchFamily="34" charset="0"/>
              </a:rPr>
              <a:t>Email: </a:t>
            </a:r>
            <a:r>
              <a:rPr lang="en-CA" sz="1600" b="1">
                <a:latin typeface="Arial" panose="020B0604020202020204" pitchFamily="34" charset="0"/>
                <a:cs typeface="Arial" panose="020B0604020202020204" pitchFamily="34" charset="0"/>
                <a:hlinkClick r:id="rId18"/>
              </a:rPr>
              <a:t>hc.canada.vigilance.sc@canada.ca</a:t>
            </a:r>
            <a:endParaRPr lang="en-CA" sz="1600" b="1">
              <a:latin typeface="Arial" panose="020B0604020202020204" pitchFamily="34" charset="0"/>
              <a:cs typeface="Arial" panose="020B0604020202020204" pitchFamily="34" charset="0"/>
            </a:endParaRPr>
          </a:p>
          <a:p>
            <a:pPr lvl="1"/>
            <a:r>
              <a:rPr lang="en-CA" sz="1600" b="1">
                <a:latin typeface="Arial" panose="020B0604020202020204" pitchFamily="34" charset="0"/>
                <a:cs typeface="Arial" panose="020B0604020202020204" pitchFamily="34" charset="0"/>
              </a:rPr>
              <a:t>Telephone: 1-866-234-2345 </a:t>
            </a:r>
          </a:p>
        </p:txBody>
      </p:sp>
    </p:spTree>
    <p:extLst>
      <p:ext uri="{BB962C8B-B14F-4D97-AF65-F5344CB8AC3E}">
        <p14:creationId xmlns:p14="http://schemas.microsoft.com/office/powerpoint/2010/main" val="11041330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CA"/>
              <a:t>Acknowledgments</a:t>
            </a:r>
          </a:p>
        </p:txBody>
      </p:sp>
      <p:sp>
        <p:nvSpPr>
          <p:cNvPr id="3" name="Content Placeholder 2"/>
          <p:cNvSpPr>
            <a:spLocks noGrp="1"/>
          </p:cNvSpPr>
          <p:nvPr>
            <p:ph idx="1"/>
          </p:nvPr>
        </p:nvSpPr>
        <p:spPr>
          <a:xfrm>
            <a:off x="832670" y="1119614"/>
            <a:ext cx="10515600" cy="3746300"/>
          </a:xfrm>
        </p:spPr>
        <p:txBody>
          <a:bodyPr>
            <a:normAutofit/>
          </a:bodyPr>
          <a:lstStyle/>
          <a:p>
            <a:pPr>
              <a:lnSpc>
                <a:spcPct val="110000"/>
              </a:lnSpc>
            </a:pPr>
            <a:r>
              <a:rPr lang="en-CA" dirty="0"/>
              <a:t>All materials were developed by the collaborating parties: Health Canada, Institute for Safe Medication Practices Canada (ISMP Canada), Health Standards Organization (HSO), and the Canadian Patient Safety Institute (CPSI).</a:t>
            </a:r>
          </a:p>
          <a:p>
            <a:pPr>
              <a:lnSpc>
                <a:spcPct val="110000"/>
              </a:lnSpc>
            </a:pPr>
            <a:endParaRPr lang="en-CA" dirty="0"/>
          </a:p>
          <a:p>
            <a:pPr>
              <a:lnSpc>
                <a:spcPct val="110000"/>
              </a:lnSpc>
            </a:pPr>
            <a:r>
              <a:rPr lang="en-CA"/>
              <a:t>Any stakeholder interested in using the materials should acknowledge Health Canada as the owner and source: </a:t>
            </a:r>
            <a:br>
              <a:rPr lang="en-CA"/>
            </a:br>
            <a:r>
              <a:rPr lang="en-CA">
                <a:latin typeface="Arial"/>
                <a:cs typeface="Arial"/>
              </a:rPr>
              <a:t>Educational Support for Mandatory Reporting. </a:t>
            </a:r>
            <a:r>
              <a:rPr lang="en-CA" dirty="0">
                <a:latin typeface="Arial"/>
                <a:cs typeface="Arial"/>
              </a:rPr>
              <a:t>Health Canada; 2019.</a:t>
            </a:r>
            <a:endParaRPr lang="en-CA" dirty="0"/>
          </a:p>
          <a:p>
            <a:pPr marL="0" indent="0">
              <a:buNone/>
            </a:pPr>
            <a:endParaRPr lang="en-CA" sz="2400" dirty="0">
              <a:latin typeface="Arial"/>
              <a:cs typeface="Arial"/>
            </a:endParaRPr>
          </a:p>
        </p:txBody>
      </p:sp>
      <p:pic>
        <p:nvPicPr>
          <p:cNvPr id="6" name="Picture 5" descr="A close up of a logo&#10;&#10;Description automatically generated">
            <a:extLst>
              <a:ext uri="{FF2B5EF4-FFF2-40B4-BE49-F238E27FC236}">
                <a16:creationId xmlns:a16="http://schemas.microsoft.com/office/drawing/2014/main" id="{842CF135-0C40-4694-80D4-BE177AFE078B}"/>
              </a:ext>
            </a:extLst>
          </p:cNvPr>
          <p:cNvPicPr>
            <a:picLocks noChangeAspect="1"/>
          </p:cNvPicPr>
          <p:nvPr/>
        </p:nvPicPr>
        <p:blipFill>
          <a:blip r:embed="rId3"/>
          <a:stretch>
            <a:fillRect/>
          </a:stretch>
        </p:blipFill>
        <p:spPr>
          <a:xfrm>
            <a:off x="0" y="4718703"/>
            <a:ext cx="12192000" cy="901700"/>
          </a:xfrm>
          <a:prstGeom prst="rect">
            <a:avLst/>
          </a:prstGeom>
        </p:spPr>
      </p:pic>
    </p:spTree>
    <p:extLst>
      <p:ext uri="{BB962C8B-B14F-4D97-AF65-F5344CB8AC3E}">
        <p14:creationId xmlns:p14="http://schemas.microsoft.com/office/powerpoint/2010/main" val="33064604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DFBB9F-A1E5-43D0-895C-BADFE6F28C5D}"/>
              </a:ext>
            </a:extLst>
          </p:cNvPr>
          <p:cNvSpPr>
            <a:spLocks noGrp="1"/>
          </p:cNvSpPr>
          <p:nvPr>
            <p:ph idx="1"/>
          </p:nvPr>
        </p:nvSpPr>
        <p:spPr/>
        <p:txBody>
          <a:bodyPr/>
          <a:lstStyle/>
          <a:p>
            <a:endParaRPr lang="en-CA" sz="3200">
              <a:solidFill>
                <a:prstClr val="black"/>
              </a:solidFill>
              <a:latin typeface="Arial" panose="020B0604020202020204" pitchFamily="34" charset="0"/>
              <a:cs typeface="+mn-cs"/>
            </a:endParaRPr>
          </a:p>
          <a:p>
            <a:endParaRPr lang="en-CA" sz="3200">
              <a:solidFill>
                <a:prstClr val="black"/>
              </a:solidFill>
              <a:latin typeface="Arial" panose="020B0604020202020204" pitchFamily="34" charset="0"/>
              <a:cs typeface="+mn-cs"/>
            </a:endParaRPr>
          </a:p>
          <a:p>
            <a:pPr marL="0" indent="0" algn="ctr">
              <a:buNone/>
            </a:pPr>
            <a:r>
              <a:rPr lang="en-CA" sz="3200" b="1">
                <a:solidFill>
                  <a:srgbClr val="1B416F"/>
                </a:solidFill>
              </a:rPr>
              <a:t>Considerations for </a:t>
            </a:r>
          </a:p>
          <a:p>
            <a:pPr marL="0" indent="0" algn="ctr">
              <a:buNone/>
            </a:pPr>
            <a:r>
              <a:rPr lang="en-CA" sz="3200" b="1">
                <a:solidFill>
                  <a:srgbClr val="1B416F"/>
                </a:solidFill>
              </a:rPr>
              <a:t>Mandatory Reporting</a:t>
            </a:r>
          </a:p>
        </p:txBody>
      </p:sp>
      <p:sp>
        <p:nvSpPr>
          <p:cNvPr id="4" name="Slide Number Placeholder 3">
            <a:extLst>
              <a:ext uri="{FF2B5EF4-FFF2-40B4-BE49-F238E27FC236}">
                <a16:creationId xmlns:a16="http://schemas.microsoft.com/office/drawing/2014/main" id="{DF2BFA3B-8A08-4F68-A6C3-55E0B813E49D}"/>
              </a:ext>
            </a:extLst>
          </p:cNvPr>
          <p:cNvSpPr>
            <a:spLocks noGrp="1"/>
          </p:cNvSpPr>
          <p:nvPr>
            <p:ph type="sldNum" sz="quarter" idx="12"/>
          </p:nvPr>
        </p:nvSpPr>
        <p:spPr>
          <a:xfrm>
            <a:off x="11229806" y="6400800"/>
            <a:ext cx="757767"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l" defTabSz="457200" rtl="0" eaLnBrk="1" fontAlgn="base" hangingPunct="1">
              <a:spcBef>
                <a:spcPct val="0"/>
              </a:spcBef>
              <a:spcAft>
                <a:spcPct val="0"/>
              </a:spcAft>
              <a:defRPr sz="1100" kern="1200">
                <a:solidFill>
                  <a:schemeClr val="bg1"/>
                </a:solidFill>
                <a:latin typeface="Arial" panose="020B060402020202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fld id="{CACD7C3C-9F41-4EB4-9FCC-8B846A13ECB4}" type="slidenum">
              <a:rPr lang="en-US" altLang="en-US" smtClean="0"/>
              <a:pPr marL="0" marR="0" lvl="0" indent="0" algn="l" defTabSz="457200" rtl="0" eaLnBrk="1" fontAlgn="base" latinLnBrk="0" hangingPunct="1">
                <a:lnSpc>
                  <a:spcPct val="100000"/>
                </a:lnSpc>
                <a:spcBef>
                  <a:spcPct val="0"/>
                </a:spcBef>
                <a:spcAft>
                  <a:spcPct val="0"/>
                </a:spcAft>
                <a:buClrTx/>
                <a:buSzTx/>
                <a:buFontTx/>
                <a:buNone/>
                <a:tabLst/>
                <a:defRPr/>
              </a:pPr>
              <a:t>5</a:t>
            </a:fld>
            <a:endParaRPr kumimoji="0" lang="en-US" altLang="en-US" sz="1100" b="0" i="0" u="none" strike="noStrike" kern="1200" cap="none" spc="0" normalizeH="0" baseline="0" noProof="0">
              <a:ln>
                <a:noFill/>
              </a:ln>
              <a:solidFill>
                <a:prstClr val="white"/>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4131531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A02FF-79A5-405D-A305-C829565AA87F}"/>
              </a:ext>
            </a:extLst>
          </p:cNvPr>
          <p:cNvSpPr>
            <a:spLocks noGrp="1"/>
          </p:cNvSpPr>
          <p:nvPr>
            <p:ph type="title"/>
          </p:nvPr>
        </p:nvSpPr>
        <p:spPr>
          <a:xfrm>
            <a:off x="838199" y="382532"/>
            <a:ext cx="10515600" cy="1325563"/>
          </a:xfrm>
        </p:spPr>
        <p:txBody>
          <a:bodyPr anchor="t">
            <a:normAutofit/>
          </a:bodyPr>
          <a:lstStyle/>
          <a:p>
            <a:pPr>
              <a:lnSpc>
                <a:spcPct val="100000"/>
              </a:lnSpc>
            </a:pPr>
            <a:r>
              <a:rPr lang="en-CA" sz="2800"/>
              <a:t>Hospital Considerations</a:t>
            </a:r>
            <a:endParaRPr lang="en-CA" sz="2800">
              <a:solidFill>
                <a:schemeClr val="accent2">
                  <a:lumMod val="50000"/>
                </a:schemeClr>
              </a:solidFill>
            </a:endParaRPr>
          </a:p>
        </p:txBody>
      </p:sp>
      <p:sp>
        <p:nvSpPr>
          <p:cNvPr id="16" name="Content Placeholder 15">
            <a:extLst>
              <a:ext uri="{FF2B5EF4-FFF2-40B4-BE49-F238E27FC236}">
                <a16:creationId xmlns:a16="http://schemas.microsoft.com/office/drawing/2014/main" id="{17EC188B-75B5-4ECC-AF36-6F92EFD6D8DB}"/>
              </a:ext>
            </a:extLst>
          </p:cNvPr>
          <p:cNvSpPr>
            <a:spLocks noGrp="1"/>
          </p:cNvSpPr>
          <p:nvPr>
            <p:ph idx="1"/>
          </p:nvPr>
        </p:nvSpPr>
        <p:spPr>
          <a:xfrm>
            <a:off x="838199" y="1045313"/>
            <a:ext cx="10579217" cy="4915322"/>
          </a:xfrm>
        </p:spPr>
        <p:txBody>
          <a:bodyPr vert="horz" lIns="91440" tIns="45720" rIns="91440" bIns="45720" rtlCol="0" anchor="t">
            <a:normAutofit/>
          </a:bodyPr>
          <a:lstStyle/>
          <a:p>
            <a:pPr marL="342900" indent="-342900">
              <a:lnSpc>
                <a:spcPct val="100000"/>
              </a:lnSpc>
              <a:spcBef>
                <a:spcPts val="600"/>
              </a:spcBef>
              <a:spcAft>
                <a:spcPts val="600"/>
              </a:spcAft>
            </a:pPr>
            <a:r>
              <a:rPr lang="en-CA">
                <a:solidFill>
                  <a:prstClr val="black"/>
                </a:solidFill>
              </a:rPr>
              <a:t>Hospital systems, processes, policies, procedures, and forms may need to be updated to reflect requirements for mandatory reporting of serious ADRs and MDIs to Health Canada. </a:t>
            </a:r>
          </a:p>
          <a:p>
            <a:pPr marL="342900" indent="-342900">
              <a:lnSpc>
                <a:spcPct val="100000"/>
              </a:lnSpc>
              <a:spcBef>
                <a:spcPts val="600"/>
              </a:spcBef>
              <a:spcAft>
                <a:spcPts val="300"/>
              </a:spcAft>
            </a:pPr>
            <a:r>
              <a:rPr lang="en-CA">
                <a:latin typeface="Arial"/>
                <a:cs typeface="Arial"/>
              </a:rPr>
              <a:t>Hospitals are expected to: </a:t>
            </a:r>
          </a:p>
          <a:p>
            <a:pPr marL="800100" lvl="1" indent="-342900">
              <a:lnSpc>
                <a:spcPct val="100000"/>
              </a:lnSpc>
              <a:spcBef>
                <a:spcPts val="600"/>
              </a:spcBef>
              <a:spcAft>
                <a:spcPts val="300"/>
              </a:spcAft>
            </a:pPr>
            <a:r>
              <a:rPr lang="en-CA" sz="2000">
                <a:latin typeface="Arial"/>
                <a:cs typeface="Arial"/>
              </a:rPr>
              <a:t>Develop and maintain internal policies and procedures in order </a:t>
            </a:r>
            <a:br>
              <a:rPr lang="en-CA" sz="2000">
                <a:latin typeface="Arial"/>
                <a:cs typeface="Arial"/>
              </a:rPr>
            </a:br>
            <a:r>
              <a:rPr lang="en-CA" sz="2000">
                <a:latin typeface="Arial"/>
                <a:cs typeface="Arial"/>
              </a:rPr>
              <a:t>to comply with the requirements for mandatory reporting of  </a:t>
            </a:r>
            <a:br>
              <a:rPr lang="en-CA" sz="2000">
                <a:latin typeface="Arial"/>
                <a:cs typeface="Arial"/>
              </a:rPr>
            </a:br>
            <a:r>
              <a:rPr lang="en-CA" sz="2000">
                <a:latin typeface="Arial"/>
                <a:cs typeface="Arial"/>
              </a:rPr>
              <a:t>serious ADRs and MDIs to Health Canada </a:t>
            </a:r>
            <a:endParaRPr lang="en-CA" sz="2000"/>
          </a:p>
          <a:p>
            <a:pPr marL="800100" lvl="1" indent="-342900">
              <a:lnSpc>
                <a:spcPct val="100000"/>
              </a:lnSpc>
              <a:spcBef>
                <a:spcPts val="600"/>
              </a:spcBef>
              <a:spcAft>
                <a:spcPts val="600"/>
              </a:spcAft>
            </a:pPr>
            <a:r>
              <a:rPr lang="en-CA" sz="2000">
                <a:latin typeface="Arial"/>
                <a:cs typeface="Arial"/>
              </a:rPr>
              <a:t>Determine and communicate internal roles and responsibilities </a:t>
            </a:r>
            <a:r>
              <a:rPr lang="en-CA" sz="2000"/>
              <a:t/>
            </a:r>
            <a:br>
              <a:rPr lang="en-CA" sz="2000"/>
            </a:br>
            <a:r>
              <a:rPr lang="en-CA" sz="2000"/>
              <a:t>of</a:t>
            </a:r>
            <a:r>
              <a:rPr lang="en-CA" sz="2000">
                <a:latin typeface="Arial"/>
                <a:cs typeface="Arial"/>
              </a:rPr>
              <a:t> staff in meeting the mandatory reporting requirements</a:t>
            </a:r>
          </a:p>
          <a:p>
            <a:pPr marL="342900" indent="-342900">
              <a:lnSpc>
                <a:spcPct val="100000"/>
              </a:lnSpc>
              <a:spcBef>
                <a:spcPts val="600"/>
              </a:spcBef>
              <a:spcAft>
                <a:spcPts val="600"/>
              </a:spcAft>
            </a:pPr>
            <a:r>
              <a:rPr lang="en-CA">
                <a:latin typeface="Arial"/>
                <a:cs typeface="Arial"/>
              </a:rPr>
              <a:t>The mandatory reporting requirements apply to the hospital and not to the individual health care providers working in the hospital. However, health care providers will have an important role in recognizing and documenting serious ADRs and MDIs. </a:t>
            </a:r>
          </a:p>
        </p:txBody>
      </p:sp>
      <p:sp>
        <p:nvSpPr>
          <p:cNvPr id="5" name="Hexagon 4">
            <a:extLst>
              <a:ext uri="{FF2B5EF4-FFF2-40B4-BE49-F238E27FC236}">
                <a16:creationId xmlns:a16="http://schemas.microsoft.com/office/drawing/2014/main" id="{0547FA91-17B1-4850-B487-544562B97127}"/>
              </a:ext>
            </a:extLst>
          </p:cNvPr>
          <p:cNvSpPr/>
          <p:nvPr/>
        </p:nvSpPr>
        <p:spPr>
          <a:xfrm>
            <a:off x="9271300" y="2210094"/>
            <a:ext cx="2082499" cy="1720821"/>
          </a:xfrm>
          <a:prstGeom prst="hexagon">
            <a:avLst>
              <a:gd name="adj" fmla="val 25000"/>
              <a:gd name="vf" fmla="val 115470"/>
            </a:avLst>
          </a:prstGeom>
          <a:blipFill>
            <a:blip r:embed="rId3" cstate="email">
              <a:extLst>
                <a:ext uri="{28A0092B-C50C-407E-A947-70E740481C1C}">
                  <a14:useLocalDpi xmlns:a14="http://schemas.microsoft.com/office/drawing/2010/main"/>
                </a:ext>
              </a:extLst>
            </a:blip>
            <a:srcRect/>
            <a:stretch>
              <a:fillRect/>
            </a:stretch>
          </a:blipFill>
          <a:ln>
            <a:solidFill>
              <a:schemeClr val="bg1">
                <a:lumMod val="50000"/>
              </a:schemeClr>
            </a:solidFill>
          </a:ln>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6" name="Rectangle 5">
            <a:extLst>
              <a:ext uri="{FF2B5EF4-FFF2-40B4-BE49-F238E27FC236}">
                <a16:creationId xmlns:a16="http://schemas.microsoft.com/office/drawing/2014/main" id="{BD7D32C2-2295-4BC0-B025-7089CA0553BA}"/>
              </a:ext>
            </a:extLst>
          </p:cNvPr>
          <p:cNvSpPr/>
          <p:nvPr/>
        </p:nvSpPr>
        <p:spPr>
          <a:xfrm>
            <a:off x="838199" y="6013803"/>
            <a:ext cx="10515600" cy="461665"/>
          </a:xfrm>
          <a:prstGeom prst="rect">
            <a:avLst/>
          </a:prstGeom>
        </p:spPr>
        <p:txBody>
          <a:bodyPr wrap="square">
            <a:spAutoFit/>
          </a:bodyPr>
          <a:lstStyle/>
          <a:p>
            <a:pPr defTabSz="457200" eaLnBrk="0" fontAlgn="base" hangingPunct="0">
              <a:spcBef>
                <a:spcPct val="0"/>
              </a:spcBef>
              <a:spcAft>
                <a:spcPct val="0"/>
              </a:spcAft>
              <a:defRPr/>
            </a:pPr>
            <a:r>
              <a:rPr kumimoji="0" lang="en-CA"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Source: </a:t>
            </a:r>
            <a:r>
              <a:rPr lang="en-CA" sz="1200">
                <a:solidFill>
                  <a:prstClr val="black"/>
                </a:solidFill>
                <a:latin typeface="Arial" panose="020B0604020202020204" pitchFamily="34" charset="0"/>
                <a:ea typeface="ＭＳ Ｐゴシック" panose="020B0600070205080204" pitchFamily="34" charset="-128"/>
                <a:cs typeface="Arial" panose="020B0604020202020204" pitchFamily="34" charset="0"/>
                <a:hlinkClick r:id="rId4"/>
              </a:rPr>
              <a:t>https://www.canada.ca/en/health-canada/services/drugs-health-products/medeffect-canada/adverse-reaction-reporting/mandatory-hospital-reporting/drugs-devices/guidance.html</a:t>
            </a:r>
            <a:r>
              <a:rPr lang="en-CA" sz="1200">
                <a:solidFill>
                  <a:prstClr val="black"/>
                </a:solidFill>
                <a:latin typeface="Arial" panose="020B0604020202020204" pitchFamily="34" charset="0"/>
                <a:ea typeface="ＭＳ Ｐゴシック" panose="020B0600070205080204" pitchFamily="34" charset="-128"/>
                <a:cs typeface="Arial" panose="020B0604020202020204" pitchFamily="34" charset="0"/>
              </a:rPr>
              <a:t> </a:t>
            </a:r>
            <a:endParaRPr lang="en-CA" sz="1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251225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A02FF-79A5-405D-A305-C829565AA87F}"/>
              </a:ext>
            </a:extLst>
          </p:cNvPr>
          <p:cNvSpPr>
            <a:spLocks noGrp="1"/>
          </p:cNvSpPr>
          <p:nvPr>
            <p:ph type="title"/>
          </p:nvPr>
        </p:nvSpPr>
        <p:spPr>
          <a:xfrm>
            <a:off x="838200" y="415848"/>
            <a:ext cx="10515600" cy="1325563"/>
          </a:xfrm>
        </p:spPr>
        <p:txBody>
          <a:bodyPr anchor="t"/>
          <a:lstStyle/>
          <a:p>
            <a:pPr>
              <a:lnSpc>
                <a:spcPct val="100000"/>
              </a:lnSpc>
            </a:pPr>
            <a:r>
              <a:rPr lang="en-CA" sz="2800"/>
              <a:t>Health Care Provider Considerations </a:t>
            </a:r>
            <a:br>
              <a:rPr lang="en-CA" sz="2800"/>
            </a:br>
            <a:endParaRPr lang="en-CA" sz="2800"/>
          </a:p>
        </p:txBody>
      </p:sp>
      <p:sp>
        <p:nvSpPr>
          <p:cNvPr id="16" name="Content Placeholder 15">
            <a:extLst>
              <a:ext uri="{FF2B5EF4-FFF2-40B4-BE49-F238E27FC236}">
                <a16:creationId xmlns:a16="http://schemas.microsoft.com/office/drawing/2014/main" id="{17EC188B-75B5-4ECC-AF36-6F92EFD6D8DB}"/>
              </a:ext>
            </a:extLst>
          </p:cNvPr>
          <p:cNvSpPr>
            <a:spLocks noGrp="1"/>
          </p:cNvSpPr>
          <p:nvPr>
            <p:ph idx="1"/>
          </p:nvPr>
        </p:nvSpPr>
        <p:spPr>
          <a:xfrm>
            <a:off x="838200" y="1102019"/>
            <a:ext cx="6623304" cy="4592688"/>
          </a:xfrm>
        </p:spPr>
        <p:txBody>
          <a:bodyPr>
            <a:normAutofit/>
          </a:bodyPr>
          <a:lstStyle/>
          <a:p>
            <a:pPr marL="342900" indent="-342900">
              <a:lnSpc>
                <a:spcPct val="100000"/>
              </a:lnSpc>
              <a:spcBef>
                <a:spcPts val="600"/>
              </a:spcBef>
              <a:spcAft>
                <a:spcPts val="600"/>
              </a:spcAft>
              <a:buFont typeface="Arial" panose="020B0604020202020204" pitchFamily="34" charset="0"/>
              <a:buChar char="•"/>
            </a:pPr>
            <a:r>
              <a:rPr lang="en-CA">
                <a:solidFill>
                  <a:schemeClr val="tx1"/>
                </a:solidFill>
              </a:rPr>
              <a:t>Health care providers have a role in identifying and documenting serious ADRs and MDIs, in accordance with hospital-defined processes.  </a:t>
            </a:r>
          </a:p>
          <a:p>
            <a:pPr marL="342900" indent="-342900">
              <a:lnSpc>
                <a:spcPct val="100000"/>
              </a:lnSpc>
              <a:spcBef>
                <a:spcPts val="600"/>
              </a:spcBef>
              <a:spcAft>
                <a:spcPts val="300"/>
              </a:spcAft>
              <a:buFont typeface="Arial" panose="020B0604020202020204" pitchFamily="34" charset="0"/>
              <a:buChar char="•"/>
            </a:pPr>
            <a:r>
              <a:rPr lang="en-CA">
                <a:solidFill>
                  <a:schemeClr val="tx1"/>
                </a:solidFill>
              </a:rPr>
              <a:t>Health Canada is interested in reports about a serious ADR or MDI, even if: </a:t>
            </a:r>
          </a:p>
          <a:p>
            <a:pPr marL="628650" indent="-342900">
              <a:lnSpc>
                <a:spcPct val="100000"/>
              </a:lnSpc>
              <a:spcBef>
                <a:spcPts val="600"/>
              </a:spcBef>
              <a:spcAft>
                <a:spcPts val="300"/>
              </a:spcAft>
              <a:buSzPct val="100000"/>
              <a:buFont typeface="Arial" panose="020B0604020202020204" pitchFamily="34" charset="0"/>
              <a:buChar char="◦"/>
            </a:pPr>
            <a:r>
              <a:rPr lang="en-CA">
                <a:solidFill>
                  <a:schemeClr val="tx1"/>
                </a:solidFill>
              </a:rPr>
              <a:t>its association with the drug and/or medical device is only suspected; </a:t>
            </a:r>
          </a:p>
          <a:p>
            <a:pPr marL="628650" indent="-342900">
              <a:lnSpc>
                <a:spcPct val="100000"/>
              </a:lnSpc>
              <a:spcBef>
                <a:spcPts val="600"/>
              </a:spcBef>
              <a:spcAft>
                <a:spcPts val="300"/>
              </a:spcAft>
              <a:buSzPct val="100000"/>
              <a:buFont typeface="Arial" panose="020B0604020202020204" pitchFamily="34" charset="0"/>
              <a:buChar char="◦"/>
            </a:pPr>
            <a:r>
              <a:rPr lang="en-CA">
                <a:solidFill>
                  <a:schemeClr val="tx1"/>
                </a:solidFill>
              </a:rPr>
              <a:t>causality is not confirmed; </a:t>
            </a:r>
          </a:p>
          <a:p>
            <a:pPr marL="628650" indent="-342900">
              <a:lnSpc>
                <a:spcPct val="100000"/>
              </a:lnSpc>
              <a:spcBef>
                <a:spcPts val="600"/>
              </a:spcBef>
              <a:spcAft>
                <a:spcPts val="300"/>
              </a:spcAft>
              <a:buSzPct val="100000"/>
              <a:buFont typeface="Arial" panose="020B0604020202020204" pitchFamily="34" charset="0"/>
              <a:buChar char="◦"/>
            </a:pPr>
            <a:r>
              <a:rPr lang="en-CA"/>
              <a:t>all the details are not known; and/or</a:t>
            </a:r>
            <a:endParaRPr lang="en-CA">
              <a:solidFill>
                <a:schemeClr val="tx1"/>
              </a:solidFill>
            </a:endParaRPr>
          </a:p>
          <a:p>
            <a:pPr marL="628650" indent="-342900">
              <a:lnSpc>
                <a:spcPct val="100000"/>
              </a:lnSpc>
              <a:spcBef>
                <a:spcPts val="600"/>
              </a:spcBef>
              <a:spcAft>
                <a:spcPts val="300"/>
              </a:spcAft>
              <a:buSzPct val="100000"/>
              <a:buFont typeface="Arial" panose="020B0604020202020204" pitchFamily="34" charset="0"/>
              <a:buChar char="◦"/>
            </a:pPr>
            <a:r>
              <a:rPr lang="en-CA"/>
              <a:t>it hasn’t caused serious harm but has the potential to cause serious harm if it was to reoccur (only in case of MDIs).</a:t>
            </a:r>
          </a:p>
        </p:txBody>
      </p:sp>
      <p:grpSp>
        <p:nvGrpSpPr>
          <p:cNvPr id="11" name="Group 10">
            <a:extLst>
              <a:ext uri="{FF2B5EF4-FFF2-40B4-BE49-F238E27FC236}">
                <a16:creationId xmlns:a16="http://schemas.microsoft.com/office/drawing/2014/main" id="{70E80349-BBD4-48CF-B6F6-7AB3B99499C5}"/>
              </a:ext>
            </a:extLst>
          </p:cNvPr>
          <p:cNvGrpSpPr/>
          <p:nvPr/>
        </p:nvGrpSpPr>
        <p:grpSpPr>
          <a:xfrm>
            <a:off x="8151870" y="2183226"/>
            <a:ext cx="3201930" cy="2430274"/>
            <a:chOff x="8183430" y="1603503"/>
            <a:chExt cx="2980656" cy="2206308"/>
          </a:xfrm>
        </p:grpSpPr>
        <p:pic>
          <p:nvPicPr>
            <p:cNvPr id="10" name="Picture 9" descr="A person standing in a room&#10;&#10;Description generated with very high confidence">
              <a:extLst>
                <a:ext uri="{FF2B5EF4-FFF2-40B4-BE49-F238E27FC236}">
                  <a16:creationId xmlns:a16="http://schemas.microsoft.com/office/drawing/2014/main" id="{53134A3F-4B7F-45BB-9A7E-0628A18C239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34838" y="1603504"/>
              <a:ext cx="1429248" cy="1112024"/>
            </a:xfrm>
            <a:prstGeom prst="rect">
              <a:avLst/>
            </a:prstGeom>
          </p:spPr>
        </p:pic>
        <p:pic>
          <p:nvPicPr>
            <p:cNvPr id="5" name="Picture 4" descr="A person holding a wine glass&#10;&#10;Description generated with high confidence">
              <a:extLst>
                <a:ext uri="{FF2B5EF4-FFF2-40B4-BE49-F238E27FC236}">
                  <a16:creationId xmlns:a16="http://schemas.microsoft.com/office/drawing/2014/main" id="{0A5CD47D-22D6-44B2-9D77-C95E3844257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183430" y="2705344"/>
              <a:ext cx="1551408" cy="1104467"/>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3F6CAB45-FD0F-4455-A829-0690101CB65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183430" y="1603503"/>
              <a:ext cx="1551408" cy="1107324"/>
            </a:xfrm>
            <a:prstGeom prst="rect">
              <a:avLst/>
            </a:prstGeom>
            <a:ln>
              <a:noFill/>
            </a:ln>
            <a:effectLst>
              <a:outerShdw blurRad="292100" dist="139700" dir="2700000" algn="tl" rotWithShape="0">
                <a:srgbClr val="333333">
                  <a:alpha val="65000"/>
                </a:srgbClr>
              </a:outerShdw>
            </a:effectLst>
          </p:spPr>
        </p:pic>
        <p:pic>
          <p:nvPicPr>
            <p:cNvPr id="8" name="Picture 7" descr="A person sitting at a table&#10;&#10;Description generated with very high confidence">
              <a:extLst>
                <a:ext uri="{FF2B5EF4-FFF2-40B4-BE49-F238E27FC236}">
                  <a16:creationId xmlns:a16="http://schemas.microsoft.com/office/drawing/2014/main" id="{33804E8B-C928-4C2F-B49C-6A55E1FE85DF}"/>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9734838" y="2702487"/>
              <a:ext cx="1429248" cy="1104467"/>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18379972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3E2E47-2979-485C-9A14-42EE2373C910}"/>
              </a:ext>
            </a:extLst>
          </p:cNvPr>
          <p:cNvSpPr>
            <a:spLocks noGrp="1"/>
          </p:cNvSpPr>
          <p:nvPr>
            <p:ph type="title"/>
          </p:nvPr>
        </p:nvSpPr>
        <p:spPr>
          <a:xfrm>
            <a:off x="838200" y="412481"/>
            <a:ext cx="10515600" cy="1325563"/>
          </a:xfrm>
        </p:spPr>
        <p:txBody>
          <a:bodyPr anchor="t">
            <a:normAutofit/>
          </a:bodyPr>
          <a:lstStyle/>
          <a:p>
            <a:r>
              <a:rPr lang="en-CA"/>
              <a:t>Tips for Recognizing a Serious ADR or MDI</a:t>
            </a:r>
          </a:p>
        </p:txBody>
      </p:sp>
      <p:sp>
        <p:nvSpPr>
          <p:cNvPr id="5" name="Content Placeholder 4">
            <a:extLst>
              <a:ext uri="{FF2B5EF4-FFF2-40B4-BE49-F238E27FC236}">
                <a16:creationId xmlns:a16="http://schemas.microsoft.com/office/drawing/2014/main" id="{AA48FBB6-00CD-4CED-817E-66D8B8F61F7A}"/>
              </a:ext>
            </a:extLst>
          </p:cNvPr>
          <p:cNvSpPr>
            <a:spLocks noGrp="1"/>
          </p:cNvSpPr>
          <p:nvPr>
            <p:ph idx="1"/>
          </p:nvPr>
        </p:nvSpPr>
        <p:spPr>
          <a:xfrm>
            <a:off x="838200" y="1105407"/>
            <a:ext cx="10515600" cy="5450158"/>
          </a:xfrm>
        </p:spPr>
        <p:txBody>
          <a:bodyPr>
            <a:normAutofit/>
          </a:bodyPr>
          <a:lstStyle/>
          <a:p>
            <a:pPr marL="352425" indent="-352425">
              <a:lnSpc>
                <a:spcPct val="100000"/>
              </a:lnSpc>
              <a:spcBef>
                <a:spcPts val="600"/>
              </a:spcBef>
              <a:spcAft>
                <a:spcPts val="600"/>
              </a:spcAft>
            </a:pPr>
            <a:r>
              <a:rPr lang="en-CA">
                <a:solidFill>
                  <a:schemeClr val="tx1"/>
                </a:solidFill>
              </a:rPr>
              <a:t>Serious harm from a drug or from a medical device can be mistaken for a symptom of a disease.</a:t>
            </a:r>
          </a:p>
          <a:p>
            <a:pPr marL="352425" indent="-352425">
              <a:lnSpc>
                <a:spcPct val="100000"/>
              </a:lnSpc>
              <a:spcBef>
                <a:spcPts val="600"/>
              </a:spcBef>
              <a:spcAft>
                <a:spcPts val="600"/>
              </a:spcAft>
            </a:pPr>
            <a:r>
              <a:rPr lang="en-CA">
                <a:solidFill>
                  <a:schemeClr val="tx1"/>
                </a:solidFill>
              </a:rPr>
              <a:t>A high level of suspicion, clinical awareness, and patient dialogue are key components in identifying a serious ADR or MDI. The following can help:</a:t>
            </a:r>
          </a:p>
          <a:p>
            <a:pPr lvl="1">
              <a:lnSpc>
                <a:spcPct val="100000"/>
              </a:lnSpc>
              <a:spcBef>
                <a:spcPts val="300"/>
              </a:spcBef>
              <a:spcAft>
                <a:spcPts val="600"/>
              </a:spcAft>
              <a:buSzPct val="100000"/>
              <a:buFont typeface="Arial" panose="020B0604020202020204" pitchFamily="34" charset="0"/>
              <a:buChar char="◦"/>
            </a:pPr>
            <a:r>
              <a:rPr lang="en-CA" sz="2000">
                <a:solidFill>
                  <a:schemeClr val="tx1"/>
                </a:solidFill>
              </a:rPr>
              <a:t>Ask about the patient’s medical history</a:t>
            </a:r>
          </a:p>
          <a:p>
            <a:pPr lvl="1">
              <a:lnSpc>
                <a:spcPct val="100000"/>
              </a:lnSpc>
              <a:spcBef>
                <a:spcPts val="300"/>
              </a:spcBef>
              <a:spcAft>
                <a:spcPts val="600"/>
              </a:spcAft>
              <a:buSzPct val="100000"/>
              <a:buFont typeface="Arial" panose="020B0604020202020204" pitchFamily="34" charset="0"/>
              <a:buChar char="◦"/>
            </a:pPr>
            <a:r>
              <a:rPr lang="en-CA" sz="2000">
                <a:solidFill>
                  <a:schemeClr val="tx1"/>
                </a:solidFill>
              </a:rPr>
              <a:t>Consider a serious ADR or MDI if there is: </a:t>
            </a:r>
          </a:p>
          <a:p>
            <a:pPr marL="1123950" lvl="2" indent="-271463">
              <a:lnSpc>
                <a:spcPct val="100000"/>
              </a:lnSpc>
              <a:spcBef>
                <a:spcPts val="300"/>
              </a:spcBef>
              <a:spcAft>
                <a:spcPts val="600"/>
              </a:spcAft>
              <a:buSzPct val="75000"/>
              <a:buFont typeface="Wingdings" charset="2"/>
              <a:buChar char="§"/>
            </a:pPr>
            <a:r>
              <a:rPr lang="en-CA" sz="1800">
                <a:solidFill>
                  <a:schemeClr val="tx1"/>
                </a:solidFill>
              </a:rPr>
              <a:t>an unexpected change in the patient’s clinical condition</a:t>
            </a:r>
          </a:p>
          <a:p>
            <a:pPr marL="1123950" lvl="2" indent="-271463">
              <a:lnSpc>
                <a:spcPct val="100000"/>
              </a:lnSpc>
              <a:spcBef>
                <a:spcPts val="300"/>
              </a:spcBef>
              <a:spcAft>
                <a:spcPts val="600"/>
              </a:spcAft>
              <a:buSzPct val="75000"/>
              <a:buFont typeface="Wingdings" charset="2"/>
              <a:buChar char="§"/>
            </a:pPr>
            <a:r>
              <a:rPr lang="en-CA" sz="1800">
                <a:solidFill>
                  <a:schemeClr val="tx1"/>
                </a:solidFill>
              </a:rPr>
              <a:t>a new health problem for the patient </a:t>
            </a:r>
          </a:p>
          <a:p>
            <a:pPr marL="1123950" lvl="2" indent="-271463">
              <a:lnSpc>
                <a:spcPct val="100000"/>
              </a:lnSpc>
              <a:spcBef>
                <a:spcPts val="300"/>
              </a:spcBef>
              <a:spcAft>
                <a:spcPts val="600"/>
              </a:spcAft>
              <a:buSzPct val="75000"/>
              <a:buFont typeface="Wingdings" charset="2"/>
              <a:buChar char="§"/>
            </a:pPr>
            <a:r>
              <a:rPr lang="en-CA" sz="1800"/>
              <a:t>a need for urgent additional therapies, procedures or surgeries</a:t>
            </a:r>
          </a:p>
          <a:p>
            <a:pPr marL="1123950" lvl="2" indent="-271463">
              <a:lnSpc>
                <a:spcPct val="100000"/>
              </a:lnSpc>
              <a:spcBef>
                <a:spcPts val="300"/>
              </a:spcBef>
              <a:spcAft>
                <a:spcPts val="600"/>
              </a:spcAft>
              <a:buSzPct val="75000"/>
              <a:buFont typeface="Wingdings" charset="2"/>
              <a:buChar char="§"/>
            </a:pPr>
            <a:r>
              <a:rPr lang="en-CA" sz="1800">
                <a:solidFill>
                  <a:schemeClr val="tx1"/>
                </a:solidFill>
              </a:rPr>
              <a:t>a sudden need for a rescue drug (e.g., naloxone, epinephrine, glucagon)  </a:t>
            </a:r>
          </a:p>
          <a:p>
            <a:pPr marL="1123950" lvl="2" indent="-271463">
              <a:lnSpc>
                <a:spcPct val="100000"/>
              </a:lnSpc>
              <a:spcBef>
                <a:spcPts val="300"/>
              </a:spcBef>
              <a:spcAft>
                <a:spcPts val="600"/>
              </a:spcAft>
              <a:buSzPct val="75000"/>
              <a:buFont typeface="Wingdings" charset="2"/>
              <a:buChar char="§"/>
            </a:pPr>
            <a:r>
              <a:rPr lang="en-CA" sz="1800">
                <a:ea typeface="ＭＳ Ｐゴシック" pitchFamily="34" charset="-128"/>
              </a:rPr>
              <a:t>a medical order for an acute change to therapy (e.g., abrupt discontinuation)</a:t>
            </a:r>
          </a:p>
          <a:p>
            <a:pPr marL="361950" indent="-361950">
              <a:lnSpc>
                <a:spcPct val="100000"/>
              </a:lnSpc>
              <a:spcBef>
                <a:spcPts val="600"/>
              </a:spcBef>
              <a:spcAft>
                <a:spcPts val="600"/>
              </a:spcAft>
              <a:buFont typeface="Arial" charset="0"/>
              <a:buChar char="•"/>
            </a:pPr>
            <a:r>
              <a:rPr lang="en-CA">
                <a:solidFill>
                  <a:schemeClr val="tx1"/>
                </a:solidFill>
              </a:rPr>
              <a:t>A serious ADR or MDI can occur shortly after beginning treatment or much later</a:t>
            </a:r>
          </a:p>
        </p:txBody>
      </p:sp>
    </p:spTree>
    <p:extLst>
      <p:ext uri="{BB962C8B-B14F-4D97-AF65-F5344CB8AC3E}">
        <p14:creationId xmlns:p14="http://schemas.microsoft.com/office/powerpoint/2010/main" val="705811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F2322-EA4F-4BC4-B56D-A70217933863}"/>
              </a:ext>
            </a:extLst>
          </p:cNvPr>
          <p:cNvSpPr>
            <a:spLocks noGrp="1"/>
          </p:cNvSpPr>
          <p:nvPr>
            <p:ph type="title"/>
          </p:nvPr>
        </p:nvSpPr>
        <p:spPr>
          <a:xfrm>
            <a:off x="838199" y="425051"/>
            <a:ext cx="10515600" cy="1325563"/>
          </a:xfrm>
        </p:spPr>
        <p:txBody>
          <a:bodyPr anchor="t"/>
          <a:lstStyle/>
          <a:p>
            <a:r>
              <a:rPr lang="en-CA" sz="2800"/>
              <a:t>Considerations for Reporting to Industry/Vendors</a:t>
            </a:r>
            <a:br>
              <a:rPr lang="en-CA" sz="2800"/>
            </a:br>
            <a:endParaRPr lang="en-CA" sz="2800"/>
          </a:p>
        </p:txBody>
      </p:sp>
      <p:sp>
        <p:nvSpPr>
          <p:cNvPr id="3" name="Content Placeholder 2">
            <a:extLst>
              <a:ext uri="{FF2B5EF4-FFF2-40B4-BE49-F238E27FC236}">
                <a16:creationId xmlns:a16="http://schemas.microsoft.com/office/drawing/2014/main" id="{A565836A-B2CC-4995-A053-419971D82CAF}"/>
              </a:ext>
            </a:extLst>
          </p:cNvPr>
          <p:cNvSpPr>
            <a:spLocks noGrp="1"/>
          </p:cNvSpPr>
          <p:nvPr>
            <p:ph idx="1"/>
          </p:nvPr>
        </p:nvSpPr>
        <p:spPr>
          <a:xfrm>
            <a:off x="838199" y="1095554"/>
            <a:ext cx="10515600" cy="4897565"/>
          </a:xfrm>
        </p:spPr>
        <p:txBody>
          <a:bodyPr>
            <a:normAutofit/>
          </a:bodyPr>
          <a:lstStyle/>
          <a:p>
            <a:pPr marL="342900" indent="-342900">
              <a:lnSpc>
                <a:spcPct val="100000"/>
              </a:lnSpc>
              <a:spcBef>
                <a:spcPts val="600"/>
              </a:spcBef>
              <a:spcAft>
                <a:spcPts val="600"/>
              </a:spcAft>
            </a:pPr>
            <a:r>
              <a:rPr lang="en-CA"/>
              <a:t>Mandatory reporting regulations do not require hospitals to report to industry/vendors; however, reporting to industry/vendors is strongly encouraged.</a:t>
            </a:r>
          </a:p>
          <a:p>
            <a:pPr marL="342900" indent="-342900">
              <a:lnSpc>
                <a:spcPct val="100000"/>
              </a:lnSpc>
              <a:spcBef>
                <a:spcPts val="600"/>
              </a:spcBef>
              <a:spcAft>
                <a:spcPts val="600"/>
              </a:spcAft>
            </a:pPr>
            <a:r>
              <a:rPr lang="en-CA"/>
              <a:t>Prompt voluntary reporting from hospitals to industry/vendors enables industry/vendors to conduct investigations to determine causes and corrective actions in a timely manner.</a:t>
            </a:r>
          </a:p>
          <a:p>
            <a:pPr marL="800100" lvl="1" indent="-342900">
              <a:lnSpc>
                <a:spcPct val="100000"/>
              </a:lnSpc>
              <a:spcBef>
                <a:spcPts val="300"/>
              </a:spcBef>
              <a:spcAft>
                <a:spcPts val="600"/>
              </a:spcAft>
            </a:pPr>
            <a:r>
              <a:rPr lang="en-CA" b="1"/>
              <a:t>MDIs</a:t>
            </a:r>
            <a:r>
              <a:rPr lang="en-CA"/>
              <a:t>: the hospital should inform industry/vendors of an MDI as soon as possible. </a:t>
            </a:r>
            <a:br>
              <a:rPr lang="en-CA"/>
            </a:br>
            <a:r>
              <a:rPr lang="en-CA"/>
              <a:t>The manufacturers/importers are required to determine causes and corrective actions. </a:t>
            </a:r>
          </a:p>
          <a:p>
            <a:pPr lvl="2">
              <a:lnSpc>
                <a:spcPct val="100000"/>
              </a:lnSpc>
              <a:spcBef>
                <a:spcPts val="300"/>
              </a:spcBef>
              <a:spcAft>
                <a:spcPts val="600"/>
              </a:spcAft>
              <a:buFont typeface="Wingdings" charset="2"/>
              <a:buChar char="§"/>
            </a:pPr>
            <a:r>
              <a:rPr lang="en-CA" sz="1800"/>
              <a:t>Hospitals should consider including a report to industry/vendors in internal reporting policies and procedures. </a:t>
            </a:r>
          </a:p>
          <a:p>
            <a:pPr lvl="2">
              <a:lnSpc>
                <a:spcPct val="100000"/>
              </a:lnSpc>
              <a:spcBef>
                <a:spcPts val="300"/>
              </a:spcBef>
              <a:spcAft>
                <a:spcPts val="600"/>
              </a:spcAft>
              <a:buFont typeface="Wingdings" charset="2"/>
              <a:buChar char="§"/>
            </a:pPr>
            <a:r>
              <a:rPr lang="en-CA" sz="1800"/>
              <a:t>Hospitals should consider sequestering the medical device involved in an MDI; it is important that industry/vendors have the device for further investigation and analysis. </a:t>
            </a:r>
          </a:p>
          <a:p>
            <a:pPr marL="342900" indent="-342900">
              <a:lnSpc>
                <a:spcPct val="100000"/>
              </a:lnSpc>
              <a:spcBef>
                <a:spcPts val="600"/>
              </a:spcBef>
              <a:spcAft>
                <a:spcPts val="600"/>
              </a:spcAft>
            </a:pPr>
            <a:r>
              <a:rPr lang="en-CA"/>
              <a:t>Communication among all parties is an effective mechanism to ensure product improvement and patient safety.</a:t>
            </a:r>
          </a:p>
        </p:txBody>
      </p:sp>
      <p:sp>
        <p:nvSpPr>
          <p:cNvPr id="5" name="Rectangle 4">
            <a:extLst>
              <a:ext uri="{FF2B5EF4-FFF2-40B4-BE49-F238E27FC236}">
                <a16:creationId xmlns:a16="http://schemas.microsoft.com/office/drawing/2014/main" id="{762ED59E-76E9-42F2-B40D-53F0933375F1}"/>
              </a:ext>
            </a:extLst>
          </p:cNvPr>
          <p:cNvSpPr/>
          <p:nvPr/>
        </p:nvSpPr>
        <p:spPr>
          <a:xfrm>
            <a:off x="838199" y="5971284"/>
            <a:ext cx="10515600" cy="461665"/>
          </a:xfrm>
          <a:prstGeom prst="rect">
            <a:avLst/>
          </a:prstGeom>
        </p:spPr>
        <p:txBody>
          <a:bodyPr wrap="square">
            <a:spAutoFit/>
          </a:bodyPr>
          <a:lstStyle/>
          <a:p>
            <a:pPr defTabSz="457200" eaLnBrk="0" fontAlgn="base" hangingPunct="0">
              <a:spcBef>
                <a:spcPct val="0"/>
              </a:spcBef>
              <a:spcAft>
                <a:spcPct val="0"/>
              </a:spcAft>
              <a:defRPr/>
            </a:pPr>
            <a:r>
              <a:rPr kumimoji="0" lang="en-CA"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Source: </a:t>
            </a:r>
            <a:r>
              <a:rPr lang="en-CA" sz="1200">
                <a:solidFill>
                  <a:prstClr val="black"/>
                </a:solidFill>
                <a:latin typeface="Arial" panose="020B0604020202020204" pitchFamily="34" charset="0"/>
                <a:ea typeface="ＭＳ Ｐゴシック" panose="020B0600070205080204" pitchFamily="34" charset="-128"/>
                <a:cs typeface="Arial" panose="020B0604020202020204" pitchFamily="34" charset="0"/>
                <a:hlinkClick r:id="rId3"/>
              </a:rPr>
              <a:t>https://www.canada.ca/en/health-canada/services/drugs-health-products/medeffect-canada/adverse-reaction-reporting/mandatory-hospital-reporting/drugs-devices/guidance.html</a:t>
            </a:r>
            <a:r>
              <a:rPr lang="en-CA" sz="1200">
                <a:solidFill>
                  <a:prstClr val="black"/>
                </a:solidFill>
                <a:latin typeface="Arial" panose="020B0604020202020204" pitchFamily="34" charset="0"/>
                <a:ea typeface="ＭＳ Ｐゴシック" panose="020B0600070205080204" pitchFamily="34" charset="-128"/>
                <a:cs typeface="Arial" panose="020B0604020202020204" pitchFamily="34" charset="0"/>
              </a:rPr>
              <a:t> </a:t>
            </a:r>
            <a:endParaRPr lang="en-CA" sz="1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00825739"/>
      </p:ext>
    </p:extLst>
  </p:cSld>
  <p:clrMapOvr>
    <a:masterClrMapping/>
  </p:clrMapOvr>
</p:sld>
</file>

<file path=ppt/theme/theme1.xml><?xml version="1.0" encoding="utf-8"?>
<a:theme xmlns:a="http://schemas.openxmlformats.org/drawingml/2006/main" name="ISMPCanada_VanessaLaw">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dule3.pptx" id="{0DD7DDDE-B110-4A1B-B904-B9A2325ED311}" vid="{939277F9-E7D5-45B5-8330-A744156CC34C}"/>
    </a:ext>
  </a:extLst>
</a:theme>
</file>

<file path=ppt/theme/theme2.xml><?xml version="1.0" encoding="utf-8"?>
<a:theme xmlns:a="http://schemas.openxmlformats.org/drawingml/2006/main" name="3_ISMPCanada_VanessaLaw">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dule3.pptx" id="{0DD7DDDE-B110-4A1B-B904-B9A2325ED311}" vid="{939277F9-E7D5-45B5-8330-A744156CC34C}"/>
    </a:ext>
  </a:extLst>
</a:theme>
</file>

<file path=ppt/theme/theme3.xml><?xml version="1.0" encoding="utf-8"?>
<a:theme xmlns:a="http://schemas.openxmlformats.org/drawingml/2006/main" name="JVP_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VP_Theme" id="{AF76ECDD-E52C-4A51-8726-1CA8E7A390DA}" vid="{8F434137-F377-4081-A8AA-879430E3F8D1}"/>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0FF882265F12043AA85AE987A2B956A" ma:contentTypeVersion="1" ma:contentTypeDescription="Create a new document." ma:contentTypeScope="" ma:versionID="17300b3546bcec4aec56b7259022ad04">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749303D-E6FC-4590-BCC2-7AD49C2F5D5A}">
  <ds:schemaRefs>
    <ds:schemaRef ds:uri="http://schemas.microsoft.com/office/2006/metadata/properties"/>
    <ds:schemaRef ds:uri="http://schemas.microsoft.com/office/infopath/2007/PartnerControls"/>
    <ds:schemaRef ds:uri="http://schemas.microsoft.com/sharepoint/v3"/>
  </ds:schemaRefs>
</ds:datastoreItem>
</file>

<file path=customXml/itemProps2.xml><?xml version="1.0" encoding="utf-8"?>
<ds:datastoreItem xmlns:ds="http://schemas.openxmlformats.org/officeDocument/2006/customXml" ds:itemID="{911D3D24-4563-42A4-930E-F56F67E7DA9B}">
  <ds:schemaRefs>
    <ds:schemaRef ds:uri="http://schemas.microsoft.com/sharepoint/v3/contenttype/forms"/>
  </ds:schemaRefs>
</ds:datastoreItem>
</file>

<file path=customXml/itemProps3.xml><?xml version="1.0" encoding="utf-8"?>
<ds:datastoreItem xmlns:ds="http://schemas.openxmlformats.org/officeDocument/2006/customXml" ds:itemID="{F8AC5981-E4D0-4FC9-AD97-8CB203FC6F2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JVP_Template</Template>
  <TotalTime>0</TotalTime>
  <Words>2579</Words>
  <Application>Microsoft Office PowerPoint</Application>
  <PresentationFormat>Widescreen</PresentationFormat>
  <Paragraphs>347</Paragraphs>
  <Slides>41</Slides>
  <Notes>39</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41</vt:i4>
      </vt:variant>
    </vt:vector>
  </HeadingPairs>
  <TitlesOfParts>
    <vt:vector size="52" baseType="lpstr">
      <vt:lpstr>ＭＳ Ｐゴシック</vt:lpstr>
      <vt:lpstr>Arial</vt:lpstr>
      <vt:lpstr>Calibri</vt:lpstr>
      <vt:lpstr>Calibri Light</vt:lpstr>
      <vt:lpstr>Courier New</vt:lpstr>
      <vt:lpstr>Times</vt:lpstr>
      <vt:lpstr>Times New Roman</vt:lpstr>
      <vt:lpstr>Wingdings</vt:lpstr>
      <vt:lpstr>ISMPCanada_VanessaLaw</vt:lpstr>
      <vt:lpstr>3_ISMPCanada_VanessaLaw</vt:lpstr>
      <vt:lpstr>JVP_Theme</vt:lpstr>
      <vt:lpstr>PowerPoint Presentation</vt:lpstr>
      <vt:lpstr>Module 2 – Learning Outcomes</vt:lpstr>
      <vt:lpstr>Module 2 – Outline</vt:lpstr>
      <vt:lpstr>Conceptual Model of  Serious ADR and MDI  Reporting by Hospitals</vt:lpstr>
      <vt:lpstr>PowerPoint Presentation</vt:lpstr>
      <vt:lpstr>Hospital Considerations</vt:lpstr>
      <vt:lpstr>Health Care Provider Considerations  </vt:lpstr>
      <vt:lpstr>Tips for Recognizing a Serious ADR or MDI</vt:lpstr>
      <vt:lpstr>Considerations for Reporting to Industry/Vendors </vt:lpstr>
      <vt:lpstr>PowerPoint Presentation</vt:lpstr>
      <vt:lpstr>Submitting Serious ADR and MDI Reports to Health Canada</vt:lpstr>
      <vt:lpstr>Serious Adverse Drug Reaction (Serious ADR)</vt:lpstr>
      <vt:lpstr>New Form for Mandatory Reporting of Serious ADRs  </vt:lpstr>
      <vt:lpstr>Medical Device Incident (MDI)</vt:lpstr>
      <vt:lpstr>New Form for Mandatory Reporting of MDIs</vt:lpstr>
      <vt:lpstr>PowerPoint Presentation</vt:lpstr>
      <vt:lpstr>Case Example 1: Is the Hospital Required to Report? </vt:lpstr>
      <vt:lpstr>Case Example 2: Is the Hospital Required to Report? </vt:lpstr>
      <vt:lpstr>Case Example 3: Is the Hospital Required to Report?</vt:lpstr>
      <vt:lpstr>Case Example 4: Is the Hospital Required to Report?</vt:lpstr>
      <vt:lpstr>Case Example 5: Is the Hospital Required to Report?</vt:lpstr>
      <vt:lpstr>Case Example 6: Is the Hospital Required to Report? </vt:lpstr>
      <vt:lpstr>Case Example 7: Is the Hospital Required to Report?</vt:lpstr>
      <vt:lpstr>Case Example 8: Is the Hospital Required to Report? </vt:lpstr>
      <vt:lpstr>Case Example 9: Is the Hospital Required to Report?</vt:lpstr>
      <vt:lpstr>Case Example 10: Is the Hospital Required to Report?</vt:lpstr>
      <vt:lpstr>PowerPoint Presentation</vt:lpstr>
      <vt:lpstr>Guidance Document</vt:lpstr>
      <vt:lpstr>Guidance Document</vt:lpstr>
      <vt:lpstr>Guidance Document</vt:lpstr>
      <vt:lpstr>PowerPoint Presentation</vt:lpstr>
      <vt:lpstr>Voluntary Adverse Reaction (AR) and Medical Device Problem (MDP) Reporting</vt:lpstr>
      <vt:lpstr>Adverse Reaction (AR)</vt:lpstr>
      <vt:lpstr>Medical Device Problem (MDP)</vt:lpstr>
      <vt:lpstr>Canada Vigilance Program</vt:lpstr>
      <vt:lpstr>MDP Voluntary Reporting</vt:lpstr>
      <vt:lpstr>Reporting ARs and MDPs to Health Canada </vt:lpstr>
      <vt:lpstr>Key Points to Remember</vt:lpstr>
      <vt:lpstr>Abbreviations</vt:lpstr>
      <vt:lpstr>Resources</vt:lpstr>
      <vt:lpstr>Acknowledgments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2019-08-07T16:02:57Z</dcterms:created>
  <dcterms:modified xsi:type="dcterms:W3CDTF">2019-12-11T14:22:18Z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0x01010050FF882265F12043AA85AE987A2B956A</vt:lpwstr>
  </property>
  <property fmtid="{D5CDD505-2E9C-101B-9397-08002B2CF9AE}" pid="3" name="Order">
    <vt:r8>13985700</vt:r8>
  </property>
  <property fmtid="{D5CDD505-2E9C-101B-9397-08002B2CF9AE}" pid="4" name="AuthorIds_UIVersion_512">
    <vt:lpwstr>34</vt:lpwstr>
  </property>
  <property fmtid="{D5CDD505-2E9C-101B-9397-08002B2CF9AE}" pid="5" name="ComplianceAssetId">
    <vt:lpwstr/>
  </property>
</Properties>
</file>