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333" r:id="rId2"/>
    <p:sldId id="263" r:id="rId3"/>
    <p:sldId id="392" r:id="rId4"/>
    <p:sldId id="381" r:id="rId5"/>
    <p:sldId id="379" r:id="rId6"/>
    <p:sldId id="396" r:id="rId7"/>
    <p:sldId id="380" r:id="rId8"/>
    <p:sldId id="383" r:id="rId9"/>
    <p:sldId id="386" r:id="rId10"/>
    <p:sldId id="387" r:id="rId11"/>
    <p:sldId id="390" r:id="rId12"/>
    <p:sldId id="389" r:id="rId13"/>
    <p:sldId id="391" r:id="rId14"/>
    <p:sldId id="395" r:id="rId15"/>
    <p:sldId id="393" r:id="rId16"/>
    <p:sldId id="394" r:id="rId17"/>
    <p:sldId id="401" r:id="rId18"/>
    <p:sldId id="399" r:id="rId19"/>
    <p:sldId id="400" r:id="rId20"/>
    <p:sldId id="402" r:id="rId21"/>
    <p:sldId id="334" r:id="rId22"/>
    <p:sldId id="311" r:id="rId23"/>
    <p:sldId id="408" r:id="rId24"/>
    <p:sldId id="409" r:id="rId25"/>
    <p:sldId id="410" r:id="rId26"/>
    <p:sldId id="407" r:id="rId27"/>
    <p:sldId id="337" r:id="rId28"/>
    <p:sldId id="388" r:id="rId29"/>
    <p:sldId id="376" r:id="rId30"/>
    <p:sldId id="377" r:id="rId31"/>
    <p:sldId id="37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33A0"/>
    <a:srgbClr val="FF0000"/>
    <a:srgbClr val="FF274A"/>
    <a:srgbClr val="D1322B"/>
    <a:srgbClr val="5EB8D6"/>
    <a:srgbClr val="498B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87"/>
    <p:restoredTop sz="86310"/>
  </p:normalViewPr>
  <p:slideViewPr>
    <p:cSldViewPr snapToGrid="0" snapToObjects="1">
      <p:cViewPr varScale="1">
        <p:scale>
          <a:sx n="83" d="100"/>
          <a:sy n="83" d="100"/>
        </p:scale>
        <p:origin x="114" y="19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282886-7F62-A848-BEEF-4013F289D06C}"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237012-9D0C-CE47-BD9F-AC854651EDAF}" type="slidenum">
              <a:rPr lang="en-US" smtClean="0"/>
              <a:t>‹#›</a:t>
            </a:fld>
            <a:endParaRPr lang="en-US"/>
          </a:p>
        </p:txBody>
      </p:sp>
    </p:spTree>
    <p:extLst>
      <p:ext uri="{BB962C8B-B14F-4D97-AF65-F5344CB8AC3E}">
        <p14:creationId xmlns:p14="http://schemas.microsoft.com/office/powerpoint/2010/main" val="193935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*Updated: October</a:t>
            </a:r>
            <a:r>
              <a:rPr lang="en-US" baseline="0" dirty="0" smtClean="0"/>
              <a:t> 2023</a:t>
            </a:r>
          </a:p>
          <a:p>
            <a:r>
              <a:rPr lang="en-US" dirty="0" smtClean="0"/>
              <a:t>Hello, and welcome to the University of Alberta’s Opening Up Copyright Instructional Module on Makerspaces and Copyright. </a:t>
            </a:r>
            <a:endParaRPr lang="en-US" dirty="0"/>
          </a:p>
        </p:txBody>
      </p:sp>
      <p:sp>
        <p:nvSpPr>
          <p:cNvPr id="4" name="Slide Number Placeholder 3"/>
          <p:cNvSpPr>
            <a:spLocks noGrp="1"/>
          </p:cNvSpPr>
          <p:nvPr>
            <p:ph type="sldNum" sz="quarter" idx="5"/>
          </p:nvPr>
        </p:nvSpPr>
        <p:spPr/>
        <p:txBody>
          <a:bodyPr/>
          <a:lstStyle/>
          <a:p>
            <a:fld id="{BB237012-9D0C-CE47-BD9F-AC854651EDAF}" type="slidenum">
              <a:rPr lang="en-US" smtClean="0"/>
              <a:t>1</a:t>
            </a:fld>
            <a:endParaRPr lang="en-US"/>
          </a:p>
        </p:txBody>
      </p:sp>
    </p:spTree>
    <p:extLst>
      <p:ext uri="{BB962C8B-B14F-4D97-AF65-F5344CB8AC3E}">
        <p14:creationId xmlns:p14="http://schemas.microsoft.com/office/powerpoint/2010/main" val="3417522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Another basic principle to keep in mind is that there are three key sections of the </a:t>
            </a:r>
            <a:r>
              <a:rPr lang="en-US" sz="1200" b="0" i="1" u="none" strike="noStrike" kern="1200" dirty="0" smtClean="0">
                <a:solidFill>
                  <a:schemeClr val="tx1"/>
                </a:solidFill>
                <a:effectLst/>
                <a:latin typeface="+mn-lt"/>
                <a:ea typeface="+mn-ea"/>
                <a:cs typeface="+mn-cs"/>
              </a:rPr>
              <a:t>Copyright Act</a:t>
            </a:r>
            <a:r>
              <a:rPr lang="en-US" sz="1200" b="0" i="0" u="none" strike="noStrike" kern="1200" dirty="0" smtClean="0">
                <a:solidFill>
                  <a:schemeClr val="tx1"/>
                </a:solidFill>
                <a:effectLst/>
                <a:latin typeface="+mn-lt"/>
                <a:ea typeface="+mn-ea"/>
                <a:cs typeface="+mn-cs"/>
              </a:rPr>
              <a:t> that often apply to makerspace activities – fair dealing, non-commercial user generated content, and the format shifting exception, all found in section 29 of the </a:t>
            </a:r>
            <a:r>
              <a:rPr lang="en-US" sz="1200" b="0" i="1" u="none" strike="noStrike" kern="1200" dirty="0" smtClean="0">
                <a:solidFill>
                  <a:schemeClr val="tx1"/>
                </a:solidFill>
                <a:effectLst/>
                <a:latin typeface="+mn-lt"/>
                <a:ea typeface="+mn-ea"/>
                <a:cs typeface="+mn-cs"/>
              </a:rPr>
              <a:t>Copyright Act</a:t>
            </a:r>
            <a:r>
              <a:rPr lang="en-US" sz="1200" b="0" i="0" u="none" strike="noStrike" kern="1200" dirty="0" smtClean="0">
                <a:solidFill>
                  <a:schemeClr val="tx1"/>
                </a:solidFill>
                <a:effectLst/>
                <a:latin typeface="+mn-lt"/>
                <a:ea typeface="+mn-ea"/>
                <a:cs typeface="+mn-cs"/>
              </a:rPr>
              <a:t>.</a:t>
            </a:r>
            <a:endParaRPr lang="en-CA" dirty="0"/>
          </a:p>
        </p:txBody>
      </p:sp>
      <p:sp>
        <p:nvSpPr>
          <p:cNvPr id="4" name="Slide Number Placeholder 3"/>
          <p:cNvSpPr>
            <a:spLocks noGrp="1"/>
          </p:cNvSpPr>
          <p:nvPr>
            <p:ph type="sldNum" sz="quarter" idx="10"/>
          </p:nvPr>
        </p:nvSpPr>
        <p:spPr/>
        <p:txBody>
          <a:bodyPr/>
          <a:lstStyle/>
          <a:p>
            <a:fld id="{BB237012-9D0C-CE47-BD9F-AC854651EDAF}" type="slidenum">
              <a:rPr lang="en-US" smtClean="0"/>
              <a:t>10</a:t>
            </a:fld>
            <a:endParaRPr lang="en-US"/>
          </a:p>
        </p:txBody>
      </p:sp>
    </p:spTree>
    <p:extLst>
      <p:ext uri="{BB962C8B-B14F-4D97-AF65-F5344CB8AC3E}">
        <p14:creationId xmlns:p14="http://schemas.microsoft.com/office/powerpoint/2010/main" val="2939549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With these basic principles and copyright exceptions in mind, let’s see where Sandy might run into copyright concerns and how these can be resolved. But remember, the following serves only as a guide for general considerations – the specific context in each case will have to be examined.</a:t>
            </a:r>
            <a:endParaRPr lang="en-CA" dirty="0"/>
          </a:p>
        </p:txBody>
      </p:sp>
      <p:sp>
        <p:nvSpPr>
          <p:cNvPr id="4" name="Slide Number Placeholder 3"/>
          <p:cNvSpPr>
            <a:spLocks noGrp="1"/>
          </p:cNvSpPr>
          <p:nvPr>
            <p:ph type="sldNum" sz="quarter" idx="10"/>
          </p:nvPr>
        </p:nvSpPr>
        <p:spPr/>
        <p:txBody>
          <a:bodyPr/>
          <a:lstStyle/>
          <a:p>
            <a:fld id="{BB237012-9D0C-CE47-BD9F-AC854651EDAF}" type="slidenum">
              <a:rPr lang="en-US" smtClean="0"/>
              <a:t>11</a:t>
            </a:fld>
            <a:endParaRPr lang="en-US"/>
          </a:p>
        </p:txBody>
      </p:sp>
    </p:spTree>
    <p:extLst>
      <p:ext uri="{BB962C8B-B14F-4D97-AF65-F5344CB8AC3E}">
        <p14:creationId xmlns:p14="http://schemas.microsoft.com/office/powerpoint/2010/main" val="2955688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Sandy likes creating new miniature models, and thankfully, 3D printing is a common makerspace technology.[1] Sandy tends to print things they either create themselves using CAD software, or from designs found on common 3D printing sites like </a:t>
            </a:r>
            <a:r>
              <a:rPr lang="en-US" sz="1200" b="0" i="0" u="none" strike="noStrike" kern="1200" dirty="0" err="1" smtClean="0">
                <a:solidFill>
                  <a:schemeClr val="tx1"/>
                </a:solidFill>
                <a:effectLst/>
                <a:latin typeface="+mn-lt"/>
                <a:ea typeface="+mn-ea"/>
                <a:cs typeface="+mn-cs"/>
              </a:rPr>
              <a:t>Thingiverse</a:t>
            </a:r>
            <a:r>
              <a:rPr lang="en-US" sz="1200" b="0" i="0" u="none" strike="noStrike" kern="1200" dirty="0" smtClean="0">
                <a:solidFill>
                  <a:schemeClr val="tx1"/>
                </a:solidFill>
                <a:effectLst/>
                <a:latin typeface="+mn-lt"/>
                <a:ea typeface="+mn-ea"/>
                <a:cs typeface="+mn-cs"/>
              </a:rPr>
              <a:t>. Sandy usually finds that designs on </a:t>
            </a:r>
            <a:r>
              <a:rPr lang="en-US" sz="1200" b="0" i="0" u="none" strike="noStrike" kern="1200" dirty="0" err="1" smtClean="0">
                <a:solidFill>
                  <a:schemeClr val="tx1"/>
                </a:solidFill>
                <a:effectLst/>
                <a:latin typeface="+mn-lt"/>
                <a:ea typeface="+mn-ea"/>
                <a:cs typeface="+mn-cs"/>
              </a:rPr>
              <a:t>Thingiverse</a:t>
            </a:r>
            <a:r>
              <a:rPr lang="en-US" sz="1200" b="0" i="0" u="none" strike="noStrike" kern="1200" dirty="0" smtClean="0">
                <a:solidFill>
                  <a:schemeClr val="tx1"/>
                </a:solidFill>
                <a:effectLst/>
                <a:latin typeface="+mn-lt"/>
                <a:ea typeface="+mn-ea"/>
                <a:cs typeface="+mn-cs"/>
              </a:rPr>
              <a:t> are often covered by an open </a:t>
            </a:r>
            <a:r>
              <a:rPr lang="en-US" sz="1200" b="0" i="0" u="none" strike="noStrike" kern="1200" dirty="0" err="1" smtClean="0">
                <a:solidFill>
                  <a:schemeClr val="tx1"/>
                </a:solidFill>
                <a:effectLst/>
                <a:latin typeface="+mn-lt"/>
                <a:ea typeface="+mn-ea"/>
                <a:cs typeface="+mn-cs"/>
              </a:rPr>
              <a:t>licence</a:t>
            </a:r>
            <a:r>
              <a:rPr lang="en-US" sz="1200" b="0" i="0" u="none" strike="noStrike" kern="1200" dirty="0" smtClean="0">
                <a:solidFill>
                  <a:schemeClr val="tx1"/>
                </a:solidFill>
                <a:effectLst/>
                <a:latin typeface="+mn-lt"/>
                <a:ea typeface="+mn-ea"/>
                <a:cs typeface="+mn-cs"/>
              </a:rPr>
              <a:t>. Most of Sandy’s makerspace activities are fairly benign from a copyright perspective. However, they should be careful when printing 50 or more copies of a design on a 3D printer, as it may implicate industrial design protection.</a:t>
            </a:r>
            <a:endParaRPr lang="en-CA" dirty="0"/>
          </a:p>
        </p:txBody>
      </p:sp>
      <p:sp>
        <p:nvSpPr>
          <p:cNvPr id="4" name="Slide Number Placeholder 3"/>
          <p:cNvSpPr>
            <a:spLocks noGrp="1"/>
          </p:cNvSpPr>
          <p:nvPr>
            <p:ph type="sldNum" sz="quarter" idx="10"/>
          </p:nvPr>
        </p:nvSpPr>
        <p:spPr/>
        <p:txBody>
          <a:bodyPr/>
          <a:lstStyle/>
          <a:p>
            <a:fld id="{BB237012-9D0C-CE47-BD9F-AC854651EDAF}" type="slidenum">
              <a:rPr lang="en-US" smtClean="0"/>
              <a:t>12</a:t>
            </a:fld>
            <a:endParaRPr lang="en-US"/>
          </a:p>
        </p:txBody>
      </p:sp>
    </p:spTree>
    <p:extLst>
      <p:ext uri="{BB962C8B-B14F-4D97-AF65-F5344CB8AC3E}">
        <p14:creationId xmlns:p14="http://schemas.microsoft.com/office/powerpoint/2010/main" val="1980045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While 3D printing is generally straightforward, copyright issues related to 3D scanning can be much more challenging. If Sandy wants to use a 3D scanner in conjunction with a 3D printer to scan and then print something just to avoid buying it, then the 3D scanning process may be more likely to infringe copyright, depending on the object being scanned.</a:t>
            </a:r>
            <a:endParaRPr lang="en-CA" dirty="0"/>
          </a:p>
        </p:txBody>
      </p:sp>
      <p:sp>
        <p:nvSpPr>
          <p:cNvPr id="4" name="Slide Number Placeholder 3"/>
          <p:cNvSpPr>
            <a:spLocks noGrp="1"/>
          </p:cNvSpPr>
          <p:nvPr>
            <p:ph type="sldNum" sz="quarter" idx="10"/>
          </p:nvPr>
        </p:nvSpPr>
        <p:spPr/>
        <p:txBody>
          <a:bodyPr/>
          <a:lstStyle/>
          <a:p>
            <a:fld id="{BB237012-9D0C-CE47-BD9F-AC854651EDAF}" type="slidenum">
              <a:rPr lang="en-US" smtClean="0"/>
              <a:t>13</a:t>
            </a:fld>
            <a:endParaRPr lang="en-US"/>
          </a:p>
        </p:txBody>
      </p:sp>
    </p:spTree>
    <p:extLst>
      <p:ext uri="{BB962C8B-B14F-4D97-AF65-F5344CB8AC3E}">
        <p14:creationId xmlns:p14="http://schemas.microsoft.com/office/powerpoint/2010/main" val="4121308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However, if Sandy wants to scan one of their old models they created to improve it, then that is fine.</a:t>
            </a:r>
            <a:endParaRPr lang="en-CA" dirty="0"/>
          </a:p>
        </p:txBody>
      </p:sp>
      <p:sp>
        <p:nvSpPr>
          <p:cNvPr id="4" name="Slide Number Placeholder 3"/>
          <p:cNvSpPr>
            <a:spLocks noGrp="1"/>
          </p:cNvSpPr>
          <p:nvPr>
            <p:ph type="sldNum" sz="quarter" idx="10"/>
          </p:nvPr>
        </p:nvSpPr>
        <p:spPr/>
        <p:txBody>
          <a:bodyPr/>
          <a:lstStyle/>
          <a:p>
            <a:fld id="{BB237012-9D0C-CE47-BD9F-AC854651EDAF}" type="slidenum">
              <a:rPr lang="en-US" smtClean="0"/>
              <a:t>14</a:t>
            </a:fld>
            <a:endParaRPr lang="en-US"/>
          </a:p>
        </p:txBody>
      </p:sp>
    </p:spTree>
    <p:extLst>
      <p:ext uri="{BB962C8B-B14F-4D97-AF65-F5344CB8AC3E}">
        <p14:creationId xmlns:p14="http://schemas.microsoft.com/office/powerpoint/2010/main" val="1412856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It’s not just miniature models that Sandy needs the makerspace for, Sandy is also an author. Fortunately, book printing machines are another common makerspace technology. If Sandy wants to print books they wrote and own the rights for, of course there are no concerns. But if they want to print books still covered by copyright, or incorporate copyright protected material such as images, then it is important to consider how exceptions like fair dealing and non commercial user-generated content may apply. Assuming the book is not for commercial purposes, the user generated content exception should provide a fair bit of room for Sandy to remix and incorporate other’s copyright protected material.</a:t>
            </a:r>
            <a:endParaRPr lang="en-CA" dirty="0"/>
          </a:p>
        </p:txBody>
      </p:sp>
      <p:sp>
        <p:nvSpPr>
          <p:cNvPr id="4" name="Slide Number Placeholder 3"/>
          <p:cNvSpPr>
            <a:spLocks noGrp="1"/>
          </p:cNvSpPr>
          <p:nvPr>
            <p:ph type="sldNum" sz="quarter" idx="10"/>
          </p:nvPr>
        </p:nvSpPr>
        <p:spPr/>
        <p:txBody>
          <a:bodyPr/>
          <a:lstStyle/>
          <a:p>
            <a:fld id="{BB237012-9D0C-CE47-BD9F-AC854651EDAF}" type="slidenum">
              <a:rPr lang="en-US" smtClean="0"/>
              <a:t>15</a:t>
            </a:fld>
            <a:endParaRPr lang="en-US"/>
          </a:p>
        </p:txBody>
      </p:sp>
    </p:spTree>
    <p:extLst>
      <p:ext uri="{BB962C8B-B14F-4D97-AF65-F5344CB8AC3E}">
        <p14:creationId xmlns:p14="http://schemas.microsoft.com/office/powerpoint/2010/main" val="2357333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Author, modeler, did we mention that Sandy is also a film aficionado? Again, Sandy can rely on the makerspace for access to digital conversion tools. As with book printing and 3D printing, if Sandy is simply interested in converting their own content, in this case old family movies, then copyright concerns are unlikely to arise.</a:t>
            </a:r>
            <a:endParaRPr lang="en-CA" dirty="0"/>
          </a:p>
        </p:txBody>
      </p:sp>
      <p:sp>
        <p:nvSpPr>
          <p:cNvPr id="4" name="Slide Number Placeholder 3"/>
          <p:cNvSpPr>
            <a:spLocks noGrp="1"/>
          </p:cNvSpPr>
          <p:nvPr>
            <p:ph type="sldNum" sz="quarter" idx="10"/>
          </p:nvPr>
        </p:nvSpPr>
        <p:spPr/>
        <p:txBody>
          <a:bodyPr/>
          <a:lstStyle/>
          <a:p>
            <a:fld id="{BB237012-9D0C-CE47-BD9F-AC854651EDAF}" type="slidenum">
              <a:rPr lang="en-US" smtClean="0"/>
              <a:t>16</a:t>
            </a:fld>
            <a:endParaRPr lang="en-US"/>
          </a:p>
        </p:txBody>
      </p:sp>
    </p:spTree>
    <p:extLst>
      <p:ext uri="{BB962C8B-B14F-4D97-AF65-F5344CB8AC3E}">
        <p14:creationId xmlns:p14="http://schemas.microsoft.com/office/powerpoint/2010/main" val="2698472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But what if Sandy comes in and wants to convert their </a:t>
            </a:r>
            <a:r>
              <a:rPr lang="en-US" sz="1200" b="0" i="0" u="none" strike="noStrike" kern="1200" dirty="0" err="1" smtClean="0">
                <a:solidFill>
                  <a:schemeClr val="tx1"/>
                </a:solidFill>
                <a:effectLst/>
                <a:latin typeface="+mn-lt"/>
                <a:ea typeface="+mn-ea"/>
                <a:cs typeface="+mn-cs"/>
              </a:rPr>
              <a:t>favourite</a:t>
            </a:r>
            <a:r>
              <a:rPr lang="en-US" sz="1200" b="0" i="0" u="none" strike="noStrike" kern="1200" dirty="0" smtClean="0">
                <a:solidFill>
                  <a:schemeClr val="tx1"/>
                </a:solidFill>
                <a:effectLst/>
                <a:latin typeface="+mn-lt"/>
                <a:ea typeface="+mn-ea"/>
                <a:cs typeface="+mn-cs"/>
              </a:rPr>
              <a:t> VHS copy of </a:t>
            </a:r>
            <a:r>
              <a:rPr lang="en-US" sz="1200" b="0" i="1" u="none" strike="noStrike" kern="1200" dirty="0" smtClean="0">
                <a:solidFill>
                  <a:schemeClr val="tx1"/>
                </a:solidFill>
                <a:effectLst/>
                <a:latin typeface="+mn-lt"/>
                <a:ea typeface="+mn-ea"/>
                <a:cs typeface="+mn-cs"/>
              </a:rPr>
              <a:t>Do the Right Thing</a:t>
            </a:r>
            <a:r>
              <a:rPr lang="en-US" sz="1200" b="0" i="0" u="none" strike="noStrike" kern="1200" dirty="0" smtClean="0">
                <a:solidFill>
                  <a:schemeClr val="tx1"/>
                </a:solidFill>
                <a:effectLst/>
                <a:latin typeface="+mn-lt"/>
                <a:ea typeface="+mn-ea"/>
                <a:cs typeface="+mn-cs"/>
              </a:rPr>
              <a:t> to DVD? While this may seem like a </a:t>
            </a:r>
            <a:r>
              <a:rPr lang="en-US" sz="1200" b="0" i="1" u="none" strike="noStrike" kern="1200" dirty="0" smtClean="0">
                <a:solidFill>
                  <a:schemeClr val="tx1"/>
                </a:solidFill>
                <a:effectLst/>
                <a:latin typeface="+mn-lt"/>
                <a:ea typeface="+mn-ea"/>
                <a:cs typeface="+mn-cs"/>
              </a:rPr>
              <a:t>prima facie </a:t>
            </a:r>
            <a:r>
              <a:rPr lang="en-US" sz="1200" b="0" i="0" u="none" strike="noStrike" kern="1200" dirty="0" smtClean="0">
                <a:solidFill>
                  <a:schemeClr val="tx1"/>
                </a:solidFill>
                <a:effectLst/>
                <a:latin typeface="+mn-lt"/>
                <a:ea typeface="+mn-ea"/>
                <a:cs typeface="+mn-cs"/>
              </a:rPr>
              <a:t>case of infringement that Sandy should avoid, under section 29.22 of the </a:t>
            </a:r>
            <a:r>
              <a:rPr lang="en-US" sz="1200" b="0" i="1" u="none" strike="noStrike" kern="1200" dirty="0" smtClean="0">
                <a:solidFill>
                  <a:schemeClr val="tx1"/>
                </a:solidFill>
                <a:effectLst/>
                <a:latin typeface="+mn-lt"/>
                <a:ea typeface="+mn-ea"/>
                <a:cs typeface="+mn-cs"/>
              </a:rPr>
              <a:t>Copyright Act</a:t>
            </a:r>
            <a:r>
              <a:rPr lang="en-US" sz="1200" b="0" i="0" u="none" strike="noStrike" kern="1200" dirty="0" smtClean="0">
                <a:solidFill>
                  <a:schemeClr val="tx1"/>
                </a:solidFill>
                <a:effectLst/>
                <a:latin typeface="+mn-lt"/>
                <a:ea typeface="+mn-ea"/>
                <a:cs typeface="+mn-cs"/>
              </a:rPr>
              <a:t>, Sandy can shift media across formats, subject to a number of conditions, including that they original was legally obtained, no digital locks are circumvented, the reproduction is not given away, and that it is done solely for private purposes. While it is a long list of conditions, Sandy meets them all, so no concerns.</a:t>
            </a:r>
            <a:endParaRPr lang="en-CA" dirty="0"/>
          </a:p>
        </p:txBody>
      </p:sp>
      <p:sp>
        <p:nvSpPr>
          <p:cNvPr id="4" name="Slide Number Placeholder 3"/>
          <p:cNvSpPr>
            <a:spLocks noGrp="1"/>
          </p:cNvSpPr>
          <p:nvPr>
            <p:ph type="sldNum" sz="quarter" idx="10"/>
          </p:nvPr>
        </p:nvSpPr>
        <p:spPr/>
        <p:txBody>
          <a:bodyPr/>
          <a:lstStyle/>
          <a:p>
            <a:fld id="{BB237012-9D0C-CE47-BD9F-AC854651EDAF}" type="slidenum">
              <a:rPr lang="en-US" smtClean="0"/>
              <a:t>17</a:t>
            </a:fld>
            <a:endParaRPr lang="en-US"/>
          </a:p>
        </p:txBody>
      </p:sp>
    </p:spTree>
    <p:extLst>
      <p:ext uri="{BB962C8B-B14F-4D97-AF65-F5344CB8AC3E}">
        <p14:creationId xmlns:p14="http://schemas.microsoft.com/office/powerpoint/2010/main" val="433810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Sandy’s creativity is boiling over with all they can do in the makerspace, inspiring them to explore filmmaking more seriously. For this, Sandy will need to use the digital creation spaces within makerspaces, which can include sound booths and green screens. Again, a fair bit of what occurs here with third party content will be covered by fair dealing and non-commercial user generated content.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What if Sandy wanted to use the makerspace to convert their old home videos into a brand new musical using some classic Public Enemy beats and load it up to YouTube? The non-commercial user generated content exception was designed to support just this type of creation, provided that Sandy isn’t planning on generating revenue from the YouTube channel. One thing to note though, is that while Canadian copyright law may allow this, YouTube’s own copyright detection algorithms may not.</a:t>
            </a:r>
            <a:endParaRPr lang="en-US" b="0" dirty="0" smtClean="0">
              <a:effectLst/>
            </a:endParaRPr>
          </a:p>
        </p:txBody>
      </p:sp>
      <p:sp>
        <p:nvSpPr>
          <p:cNvPr id="4" name="Slide Number Placeholder 3"/>
          <p:cNvSpPr>
            <a:spLocks noGrp="1"/>
          </p:cNvSpPr>
          <p:nvPr>
            <p:ph type="sldNum" sz="quarter" idx="10"/>
          </p:nvPr>
        </p:nvSpPr>
        <p:spPr/>
        <p:txBody>
          <a:bodyPr/>
          <a:lstStyle/>
          <a:p>
            <a:fld id="{BB237012-9D0C-CE47-BD9F-AC854651EDAF}" type="slidenum">
              <a:rPr lang="en-US" smtClean="0"/>
              <a:t>18</a:t>
            </a:fld>
            <a:endParaRPr lang="en-US"/>
          </a:p>
        </p:txBody>
      </p:sp>
    </p:spTree>
    <p:extLst>
      <p:ext uri="{BB962C8B-B14F-4D97-AF65-F5344CB8AC3E}">
        <p14:creationId xmlns:p14="http://schemas.microsoft.com/office/powerpoint/2010/main" val="3210736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 final point is worth re-emphasizing. There are a number of flexible provisions in the Canadian </a:t>
            </a:r>
            <a:r>
              <a:rPr lang="en-US" sz="1200" b="0" i="1" u="none" strike="noStrike" kern="1200" dirty="0" smtClean="0">
                <a:solidFill>
                  <a:schemeClr val="tx1"/>
                </a:solidFill>
                <a:effectLst/>
                <a:latin typeface="+mn-lt"/>
                <a:ea typeface="+mn-ea"/>
                <a:cs typeface="+mn-cs"/>
              </a:rPr>
              <a:t>Copyright Act</a:t>
            </a:r>
            <a:r>
              <a:rPr lang="en-US" sz="1200" b="0" i="0" u="none" strike="noStrike" kern="1200" dirty="0" smtClean="0">
                <a:solidFill>
                  <a:schemeClr val="tx1"/>
                </a:solidFill>
                <a:effectLst/>
                <a:latin typeface="+mn-lt"/>
                <a:ea typeface="+mn-ea"/>
                <a:cs typeface="+mn-cs"/>
              </a:rPr>
              <a:t>, particularly the user-generated content exception, that do not apply in non-Canadian contexts, and may not be recognized by the United States or other content intermediaries.</a:t>
            </a:r>
            <a:endParaRPr lang="en-CA" dirty="0"/>
          </a:p>
        </p:txBody>
      </p:sp>
      <p:sp>
        <p:nvSpPr>
          <p:cNvPr id="4" name="Slide Number Placeholder 3"/>
          <p:cNvSpPr>
            <a:spLocks noGrp="1"/>
          </p:cNvSpPr>
          <p:nvPr>
            <p:ph type="sldNum" sz="quarter" idx="10"/>
          </p:nvPr>
        </p:nvSpPr>
        <p:spPr/>
        <p:txBody>
          <a:bodyPr/>
          <a:lstStyle/>
          <a:p>
            <a:fld id="{BB237012-9D0C-CE47-BD9F-AC854651EDAF}" type="slidenum">
              <a:rPr lang="en-US" smtClean="0"/>
              <a:t>19</a:t>
            </a:fld>
            <a:endParaRPr lang="en-US"/>
          </a:p>
        </p:txBody>
      </p:sp>
    </p:spTree>
    <p:extLst>
      <p:ext uri="{BB962C8B-B14F-4D97-AF65-F5344CB8AC3E}">
        <p14:creationId xmlns:p14="http://schemas.microsoft.com/office/powerpoint/2010/main" val="2362685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When Sandy was a kid creativity was a constant. Sandy was always </a:t>
            </a:r>
            <a:r>
              <a:rPr lang="en-US" sz="1200" b="0" i="0" u="none" strike="noStrike" kern="1200" dirty="0" err="1" smtClean="0">
                <a:solidFill>
                  <a:schemeClr val="tx1"/>
                </a:solidFill>
                <a:effectLst/>
                <a:latin typeface="+mn-lt"/>
                <a:ea typeface="+mn-ea"/>
                <a:cs typeface="+mn-cs"/>
              </a:rPr>
              <a:t>colouring</a:t>
            </a:r>
            <a:r>
              <a:rPr lang="en-US" sz="1200" b="0" i="0" u="none" strike="noStrike" kern="1200" dirty="0" smtClean="0">
                <a:solidFill>
                  <a:schemeClr val="tx1"/>
                </a:solidFill>
                <a:effectLst/>
                <a:latin typeface="+mn-lt"/>
                <a:ea typeface="+mn-ea"/>
                <a:cs typeface="+mn-cs"/>
              </a:rPr>
              <a:t> with crayons, banging on pots and pans to make music and building strange creations out of leftover cardboard boxes.</a:t>
            </a:r>
            <a:endParaRPr lang="en-CA" dirty="0"/>
          </a:p>
        </p:txBody>
      </p:sp>
      <p:sp>
        <p:nvSpPr>
          <p:cNvPr id="4" name="Slide Number Placeholder 3"/>
          <p:cNvSpPr>
            <a:spLocks noGrp="1"/>
          </p:cNvSpPr>
          <p:nvPr>
            <p:ph type="sldNum" sz="quarter" idx="10"/>
          </p:nvPr>
        </p:nvSpPr>
        <p:spPr/>
        <p:txBody>
          <a:bodyPr/>
          <a:lstStyle/>
          <a:p>
            <a:fld id="{BB237012-9D0C-CE47-BD9F-AC854651EDAF}" type="slidenum">
              <a:rPr lang="en-US" smtClean="0"/>
              <a:t>2</a:t>
            </a:fld>
            <a:endParaRPr lang="en-US"/>
          </a:p>
        </p:txBody>
      </p:sp>
    </p:spTree>
    <p:extLst>
      <p:ext uri="{BB962C8B-B14F-4D97-AF65-F5344CB8AC3E}">
        <p14:creationId xmlns:p14="http://schemas.microsoft.com/office/powerpoint/2010/main" val="1431846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Overall, though, betwixt Sandy’s creativity, the makerspace’s tools and technology, and some flexible provisions in the </a:t>
            </a:r>
            <a:r>
              <a:rPr lang="en-US" sz="1200" b="0" i="1" u="none" strike="noStrike" kern="1200" dirty="0" smtClean="0">
                <a:solidFill>
                  <a:schemeClr val="tx1"/>
                </a:solidFill>
                <a:effectLst/>
                <a:latin typeface="+mn-lt"/>
                <a:ea typeface="+mn-ea"/>
                <a:cs typeface="+mn-cs"/>
              </a:rPr>
              <a:t>Copyright Act</a:t>
            </a:r>
            <a:r>
              <a:rPr lang="en-US" sz="1200" b="0" i="0" u="none" strike="noStrike" kern="1200" dirty="0" smtClean="0">
                <a:solidFill>
                  <a:schemeClr val="tx1"/>
                </a:solidFill>
                <a:effectLst/>
                <a:latin typeface="+mn-lt"/>
                <a:ea typeface="+mn-ea"/>
                <a:cs typeface="+mn-cs"/>
              </a:rPr>
              <a:t>, Sandy can be just as creative as when they were three.</a:t>
            </a:r>
            <a:endParaRPr lang="en-CA" dirty="0"/>
          </a:p>
        </p:txBody>
      </p:sp>
      <p:sp>
        <p:nvSpPr>
          <p:cNvPr id="4" name="Slide Number Placeholder 3"/>
          <p:cNvSpPr>
            <a:spLocks noGrp="1"/>
          </p:cNvSpPr>
          <p:nvPr>
            <p:ph type="sldNum" sz="quarter" idx="10"/>
          </p:nvPr>
        </p:nvSpPr>
        <p:spPr/>
        <p:txBody>
          <a:bodyPr/>
          <a:lstStyle/>
          <a:p>
            <a:fld id="{BB237012-9D0C-CE47-BD9F-AC854651EDAF}" type="slidenum">
              <a:rPr lang="en-US" smtClean="0"/>
              <a:t>20</a:t>
            </a:fld>
            <a:endParaRPr lang="en-US"/>
          </a:p>
        </p:txBody>
      </p:sp>
    </p:spTree>
    <p:extLst>
      <p:ext uri="{BB962C8B-B14F-4D97-AF65-F5344CB8AC3E}">
        <p14:creationId xmlns:p14="http://schemas.microsoft.com/office/powerpoint/2010/main" val="3406572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You should now be able to: </a:t>
            </a:r>
          </a:p>
          <a:p>
            <a:pPr rtl="0"/>
            <a:endParaRPr lang="en-US" b="0" dirty="0" smtClean="0">
              <a:effectLst/>
            </a:endParaRPr>
          </a:p>
          <a:p>
            <a:pPr rtl="0" fontAlgn="base"/>
            <a:r>
              <a:rPr lang="en-US" sz="1200" b="0" i="0" u="none" strike="noStrike" kern="1200" dirty="0" smtClean="0">
                <a:solidFill>
                  <a:schemeClr val="tx1"/>
                </a:solidFill>
                <a:effectLst/>
                <a:latin typeface="+mn-lt"/>
                <a:ea typeface="+mn-ea"/>
                <a:cs typeface="+mn-cs"/>
              </a:rPr>
              <a:t>Identify the four important considerations for dealing with copyright concerns in makerspaces</a:t>
            </a:r>
          </a:p>
          <a:p>
            <a:pPr rtl="0" fontAlgn="base"/>
            <a:r>
              <a:rPr lang="en-US" sz="1200" b="0" i="0" u="none" strike="noStrike" kern="1200" dirty="0" smtClean="0">
                <a:solidFill>
                  <a:schemeClr val="tx1"/>
                </a:solidFill>
                <a:effectLst/>
                <a:latin typeface="+mn-lt"/>
                <a:ea typeface="+mn-ea"/>
                <a:cs typeface="+mn-cs"/>
              </a:rPr>
              <a:t>Understand the relevance of the non-commercial user-generated content exception to makerspace activity</a:t>
            </a:r>
          </a:p>
          <a:p>
            <a:pPr rtl="0" fontAlgn="base"/>
            <a:r>
              <a:rPr lang="en-US" sz="1200" b="0" i="0" u="none" strike="noStrike" kern="1200" dirty="0" smtClean="0">
                <a:solidFill>
                  <a:schemeClr val="tx1"/>
                </a:solidFill>
                <a:effectLst/>
                <a:latin typeface="+mn-lt"/>
                <a:ea typeface="+mn-ea"/>
                <a:cs typeface="+mn-cs"/>
              </a:rPr>
              <a:t>Describe the limitations on creative activity in makerspaces imposed by digital locks (anti-circumvention protection for Technological Protection Measures)</a:t>
            </a:r>
          </a:p>
          <a:p>
            <a:endParaRPr lang="en-CA" dirty="0"/>
          </a:p>
        </p:txBody>
      </p:sp>
      <p:sp>
        <p:nvSpPr>
          <p:cNvPr id="4" name="Slide Number Placeholder 3"/>
          <p:cNvSpPr>
            <a:spLocks noGrp="1"/>
          </p:cNvSpPr>
          <p:nvPr>
            <p:ph type="sldNum" sz="quarter" idx="10"/>
          </p:nvPr>
        </p:nvSpPr>
        <p:spPr/>
        <p:txBody>
          <a:bodyPr/>
          <a:lstStyle/>
          <a:p>
            <a:fld id="{BB237012-9D0C-CE47-BD9F-AC854651EDAF}" type="slidenum">
              <a:rPr lang="en-US" smtClean="0"/>
              <a:t>21</a:t>
            </a:fld>
            <a:endParaRPr lang="en-US"/>
          </a:p>
        </p:txBody>
      </p:sp>
    </p:spTree>
    <p:extLst>
      <p:ext uri="{BB962C8B-B14F-4D97-AF65-F5344CB8AC3E}">
        <p14:creationId xmlns:p14="http://schemas.microsoft.com/office/powerpoint/2010/main" val="1577650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This has been the University of Alberta’s Opening Up Copyright Module on Makerspaces and Copyright. Thank you for your attention.</a:t>
            </a:r>
            <a:endParaRPr lang="en-CA" dirty="0"/>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9A8C4-0C62-F94C-981C-DE91E9B672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941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B237012-9D0C-CE47-BD9F-AC854651EDAF}" type="slidenum">
              <a:rPr lang="en-US" smtClean="0"/>
              <a:t>23</a:t>
            </a:fld>
            <a:endParaRPr lang="en-US"/>
          </a:p>
        </p:txBody>
      </p:sp>
    </p:spTree>
    <p:extLst>
      <p:ext uri="{BB962C8B-B14F-4D97-AF65-F5344CB8AC3E}">
        <p14:creationId xmlns:p14="http://schemas.microsoft.com/office/powerpoint/2010/main" val="72348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B237012-9D0C-CE47-BD9F-AC854651EDAF}" type="slidenum">
              <a:rPr lang="en-US" smtClean="0"/>
              <a:t>24</a:t>
            </a:fld>
            <a:endParaRPr lang="en-US"/>
          </a:p>
        </p:txBody>
      </p:sp>
    </p:spTree>
    <p:extLst>
      <p:ext uri="{BB962C8B-B14F-4D97-AF65-F5344CB8AC3E}">
        <p14:creationId xmlns:p14="http://schemas.microsoft.com/office/powerpoint/2010/main" val="872533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B237012-9D0C-CE47-BD9F-AC854651EDAF}" type="slidenum">
              <a:rPr lang="en-US" smtClean="0"/>
              <a:t>25</a:t>
            </a:fld>
            <a:endParaRPr lang="en-US"/>
          </a:p>
        </p:txBody>
      </p:sp>
    </p:spTree>
    <p:extLst>
      <p:ext uri="{BB962C8B-B14F-4D97-AF65-F5344CB8AC3E}">
        <p14:creationId xmlns:p14="http://schemas.microsoft.com/office/powerpoint/2010/main" val="1660179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26</a:t>
            </a:fld>
            <a:endParaRPr lang="en-US"/>
          </a:p>
        </p:txBody>
      </p:sp>
    </p:spTree>
    <p:extLst>
      <p:ext uri="{BB962C8B-B14F-4D97-AF65-F5344CB8AC3E}">
        <p14:creationId xmlns:p14="http://schemas.microsoft.com/office/powerpoint/2010/main" val="3738834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27</a:t>
            </a:fld>
            <a:endParaRPr lang="en-US"/>
          </a:p>
        </p:txBody>
      </p:sp>
    </p:spTree>
    <p:extLst>
      <p:ext uri="{BB962C8B-B14F-4D97-AF65-F5344CB8AC3E}">
        <p14:creationId xmlns:p14="http://schemas.microsoft.com/office/powerpoint/2010/main" val="2403928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28</a:t>
            </a:fld>
            <a:endParaRPr lang="en-US"/>
          </a:p>
        </p:txBody>
      </p:sp>
    </p:spTree>
    <p:extLst>
      <p:ext uri="{BB962C8B-B14F-4D97-AF65-F5344CB8AC3E}">
        <p14:creationId xmlns:p14="http://schemas.microsoft.com/office/powerpoint/2010/main" val="6342954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29</a:t>
            </a:fld>
            <a:endParaRPr lang="en-US"/>
          </a:p>
        </p:txBody>
      </p:sp>
    </p:spTree>
    <p:extLst>
      <p:ext uri="{BB962C8B-B14F-4D97-AF65-F5344CB8AC3E}">
        <p14:creationId xmlns:p14="http://schemas.microsoft.com/office/powerpoint/2010/main" val="2508033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As an adult, Sandy is just as creative, but increasingly finds that they don’t always have the technology for what they want to create. Luckily Sandy can use the local library’s makerspace.</a:t>
            </a:r>
          </a:p>
          <a:p>
            <a:endParaRPr lang="en-CA" dirty="0"/>
          </a:p>
        </p:txBody>
      </p:sp>
      <p:sp>
        <p:nvSpPr>
          <p:cNvPr id="4" name="Slide Number Placeholder 3"/>
          <p:cNvSpPr>
            <a:spLocks noGrp="1"/>
          </p:cNvSpPr>
          <p:nvPr>
            <p:ph type="sldNum" sz="quarter" idx="10"/>
          </p:nvPr>
        </p:nvSpPr>
        <p:spPr/>
        <p:txBody>
          <a:bodyPr/>
          <a:lstStyle/>
          <a:p>
            <a:fld id="{BB237012-9D0C-CE47-BD9F-AC854651EDAF}" type="slidenum">
              <a:rPr lang="en-US" smtClean="0"/>
              <a:t>3</a:t>
            </a:fld>
            <a:endParaRPr lang="en-US"/>
          </a:p>
        </p:txBody>
      </p:sp>
    </p:spTree>
    <p:extLst>
      <p:ext uri="{BB962C8B-B14F-4D97-AF65-F5344CB8AC3E}">
        <p14:creationId xmlns:p14="http://schemas.microsoft.com/office/powerpoint/2010/main" val="2120396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31</a:t>
            </a:fld>
            <a:endParaRPr lang="en-US"/>
          </a:p>
        </p:txBody>
      </p:sp>
    </p:spTree>
    <p:extLst>
      <p:ext uri="{BB962C8B-B14F-4D97-AF65-F5344CB8AC3E}">
        <p14:creationId xmlns:p14="http://schemas.microsoft.com/office/powerpoint/2010/main" val="2688253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Libraries, both public and academic, have embraced the DIY ethos by building makerspaces with a range of technologies from 3D printing and 3D scanning to audio and visual editing tools.</a:t>
            </a:r>
            <a:endParaRPr lang="en-US" b="0" dirty="0" smtClean="0">
              <a:effectLst/>
            </a:endParaRPr>
          </a:p>
          <a:p>
            <a:pPr rtl="0"/>
            <a:r>
              <a:rPr lang="en-US" sz="1200" b="0" i="0" u="none" strike="noStrike" kern="1200" dirty="0" smtClean="0">
                <a:solidFill>
                  <a:schemeClr val="tx1"/>
                </a:solidFill>
                <a:effectLst/>
                <a:latin typeface="+mn-lt"/>
                <a:ea typeface="+mn-ea"/>
                <a:cs typeface="+mn-cs"/>
              </a:rPr>
              <a:t>However, the work created in makerspaces can be subject to a range of copyright issues not encountered with other library services.</a:t>
            </a:r>
            <a:endParaRPr lang="en-US" b="0" dirty="0" smtClean="0">
              <a:effectLst/>
            </a:endParaRPr>
          </a:p>
        </p:txBody>
      </p:sp>
      <p:sp>
        <p:nvSpPr>
          <p:cNvPr id="4" name="Slide Number Placeholder 3"/>
          <p:cNvSpPr>
            <a:spLocks noGrp="1"/>
          </p:cNvSpPr>
          <p:nvPr>
            <p:ph type="sldNum" sz="quarter" idx="10"/>
          </p:nvPr>
        </p:nvSpPr>
        <p:spPr/>
        <p:txBody>
          <a:bodyPr/>
          <a:lstStyle/>
          <a:p>
            <a:fld id="{BB237012-9D0C-CE47-BD9F-AC854651EDAF}" type="slidenum">
              <a:rPr lang="en-US" smtClean="0"/>
              <a:t>4</a:t>
            </a:fld>
            <a:endParaRPr lang="en-US"/>
          </a:p>
        </p:txBody>
      </p:sp>
    </p:spTree>
    <p:extLst>
      <p:ext uri="{BB962C8B-B14F-4D97-AF65-F5344CB8AC3E}">
        <p14:creationId xmlns:p14="http://schemas.microsoft.com/office/powerpoint/2010/main" val="1534416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Copyright chill can stop creative work dead in its tracks.</a:t>
            </a:r>
            <a:endParaRPr lang="en-CA" dirty="0"/>
          </a:p>
        </p:txBody>
      </p:sp>
      <p:sp>
        <p:nvSpPr>
          <p:cNvPr id="4" name="Slide Number Placeholder 3"/>
          <p:cNvSpPr>
            <a:spLocks noGrp="1"/>
          </p:cNvSpPr>
          <p:nvPr>
            <p:ph type="sldNum" sz="quarter" idx="10"/>
          </p:nvPr>
        </p:nvSpPr>
        <p:spPr/>
        <p:txBody>
          <a:bodyPr/>
          <a:lstStyle/>
          <a:p>
            <a:fld id="{BB237012-9D0C-CE47-BD9F-AC854651EDAF}" type="slidenum">
              <a:rPr lang="en-US" smtClean="0"/>
              <a:t>5</a:t>
            </a:fld>
            <a:endParaRPr lang="en-US"/>
          </a:p>
        </p:txBody>
      </p:sp>
    </p:spTree>
    <p:extLst>
      <p:ext uri="{BB962C8B-B14F-4D97-AF65-F5344CB8AC3E}">
        <p14:creationId xmlns:p14="http://schemas.microsoft.com/office/powerpoint/2010/main" val="2866275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However, with a few pieces of advice, Sandy can ensure that their creativity is not hampered by the fear of infringing copyright.</a:t>
            </a:r>
            <a:endParaRPr lang="en-CA" dirty="0" smtClean="0"/>
          </a:p>
        </p:txBody>
      </p:sp>
      <p:sp>
        <p:nvSpPr>
          <p:cNvPr id="4" name="Slide Number Placeholder 3"/>
          <p:cNvSpPr>
            <a:spLocks noGrp="1"/>
          </p:cNvSpPr>
          <p:nvPr>
            <p:ph type="sldNum" sz="quarter" idx="10"/>
          </p:nvPr>
        </p:nvSpPr>
        <p:spPr/>
        <p:txBody>
          <a:bodyPr/>
          <a:lstStyle/>
          <a:p>
            <a:fld id="{BB237012-9D0C-CE47-BD9F-AC854651EDAF}" type="slidenum">
              <a:rPr lang="en-US" smtClean="0"/>
              <a:t>6</a:t>
            </a:fld>
            <a:endParaRPr lang="en-US"/>
          </a:p>
        </p:txBody>
      </p:sp>
    </p:spTree>
    <p:extLst>
      <p:ext uri="{BB962C8B-B14F-4D97-AF65-F5344CB8AC3E}">
        <p14:creationId xmlns:p14="http://schemas.microsoft.com/office/powerpoint/2010/main" val="2005451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Here are some basic principles for Sandy to keep in mind. </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One important consideration is whether your use of the makerspace is for personal or commercial purposes. While personal use doesn’t mean that there are no copyright concerns, using a makerspace for commercial purposes, and specifically a 3D printer or scanner, significantly complicates the analysis, and may also implicate trademark, patent and industrial design issues.</a:t>
            </a:r>
            <a:endParaRPr lang="en-US" dirty="0"/>
          </a:p>
        </p:txBody>
      </p:sp>
      <p:sp>
        <p:nvSpPr>
          <p:cNvPr id="4" name="Slide Number Placeholder 3"/>
          <p:cNvSpPr>
            <a:spLocks noGrp="1"/>
          </p:cNvSpPr>
          <p:nvPr>
            <p:ph type="sldNum" sz="quarter" idx="5"/>
          </p:nvPr>
        </p:nvSpPr>
        <p:spPr/>
        <p:txBody>
          <a:bodyPr/>
          <a:lstStyle/>
          <a:p>
            <a:fld id="{BB237012-9D0C-CE47-BD9F-AC854651EDAF}" type="slidenum">
              <a:rPr lang="en-US" smtClean="0"/>
              <a:t>7</a:t>
            </a:fld>
            <a:endParaRPr lang="en-US"/>
          </a:p>
        </p:txBody>
      </p:sp>
    </p:spTree>
    <p:extLst>
      <p:ext uri="{BB962C8B-B14F-4D97-AF65-F5344CB8AC3E}">
        <p14:creationId xmlns:p14="http://schemas.microsoft.com/office/powerpoint/2010/main" val="4006915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second key consideration is whether you are incorporating third party content. One important exception to infringement in Canadian copyright law for makerspaces is the non-commercial user-generated content exception. In addition to requiring non-commercial use, it requires that the user has reasonable grounds to believe the source material they are using is not infringing copyright. But what might constitute reasonable grounds that the materials are not infringing copyright? Content that has been </a:t>
            </a:r>
            <a:r>
              <a:rPr lang="en-US" dirty="0" err="1" smtClean="0"/>
              <a:t>authorised</a:t>
            </a:r>
            <a:r>
              <a:rPr lang="en-US" dirty="0" smtClean="0"/>
              <a:t> for reuse that is provided directly from the copyright holder, for example, via their website, or content that was purchased or licensed from the source is a reasonable starting point. On the flip side, one should be more cautious just taking images from a Google search or copying material off a burnt CD or DVD.</a:t>
            </a:r>
            <a:endParaRPr lang="en-US" dirty="0"/>
          </a:p>
        </p:txBody>
      </p:sp>
      <p:sp>
        <p:nvSpPr>
          <p:cNvPr id="4" name="Slide Number Placeholder 3"/>
          <p:cNvSpPr>
            <a:spLocks noGrp="1"/>
          </p:cNvSpPr>
          <p:nvPr>
            <p:ph type="sldNum" sz="quarter" idx="5"/>
          </p:nvPr>
        </p:nvSpPr>
        <p:spPr/>
        <p:txBody>
          <a:bodyPr/>
          <a:lstStyle/>
          <a:p>
            <a:fld id="{BB237012-9D0C-CE47-BD9F-AC854651EDAF}" type="slidenum">
              <a:rPr lang="en-US" smtClean="0"/>
              <a:t>8</a:t>
            </a:fld>
            <a:endParaRPr lang="en-US"/>
          </a:p>
        </p:txBody>
      </p:sp>
    </p:spTree>
    <p:extLst>
      <p:ext uri="{BB962C8B-B14F-4D97-AF65-F5344CB8AC3E}">
        <p14:creationId xmlns:p14="http://schemas.microsoft.com/office/powerpoint/2010/main" val="3726782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Thirdly, and related to the last point, you can’t pick a digital lock, or in more legal terms circumvent a technological protection measures, and use the content. [1] [2] Under section 41 of the </a:t>
            </a:r>
            <a:r>
              <a:rPr lang="en-US" sz="1200" b="0" i="1" u="none" strike="noStrike" kern="1200" dirty="0" smtClean="0">
                <a:solidFill>
                  <a:schemeClr val="tx1"/>
                </a:solidFill>
                <a:effectLst/>
                <a:latin typeface="+mn-lt"/>
                <a:ea typeface="+mn-ea"/>
                <a:cs typeface="+mn-cs"/>
              </a:rPr>
              <a:t>Copyright Act</a:t>
            </a:r>
            <a:r>
              <a:rPr lang="en-US" sz="1200" b="0" i="0" u="none" strike="noStrike" kern="1200" dirty="0" smtClean="0">
                <a:solidFill>
                  <a:schemeClr val="tx1"/>
                </a:solidFill>
                <a:effectLst/>
                <a:latin typeface="+mn-lt"/>
                <a:ea typeface="+mn-ea"/>
                <a:cs typeface="+mn-cs"/>
              </a:rPr>
              <a:t>, regardless of the purpose (and with only a few very minor exceptions), if you circumvent a technological protection measure or pick a digital lock, you may be infringing copyright. For example if Sandy wanted to copy a scene out of their </a:t>
            </a:r>
            <a:r>
              <a:rPr lang="en-US" sz="1200" b="0" i="0" u="none" strike="noStrike" kern="1200" dirty="0" err="1" smtClean="0">
                <a:solidFill>
                  <a:schemeClr val="tx1"/>
                </a:solidFill>
                <a:effectLst/>
                <a:latin typeface="+mn-lt"/>
                <a:ea typeface="+mn-ea"/>
                <a:cs typeface="+mn-cs"/>
              </a:rPr>
              <a:t>favourite</a:t>
            </a:r>
            <a:r>
              <a:rPr lang="en-US" sz="1200" b="0" i="0" u="none" strike="noStrike" kern="1200" dirty="0" smtClean="0">
                <a:solidFill>
                  <a:schemeClr val="tx1"/>
                </a:solidFill>
                <a:effectLst/>
                <a:latin typeface="+mn-lt"/>
                <a:ea typeface="+mn-ea"/>
                <a:cs typeface="+mn-cs"/>
              </a:rPr>
              <a:t> Hollywood movie and paste it into a movie they were making with makerspace equipment, then they would likely have to circumvent a technological protection measure. While a scene from a movie playing on a computer could easily be screen captured, this could be considered a circumvention of either the content scrambling system that prevents copying of contents on DVDs or </a:t>
            </a:r>
            <a:r>
              <a:rPr lang="en-US" sz="1200" b="0" i="0" u="none" strike="noStrike" kern="1200" dirty="0" err="1" smtClean="0">
                <a:solidFill>
                  <a:schemeClr val="tx1"/>
                </a:solidFill>
                <a:effectLst/>
                <a:latin typeface="+mn-lt"/>
                <a:ea typeface="+mn-ea"/>
                <a:cs typeface="+mn-cs"/>
              </a:rPr>
              <a:t>Blu</a:t>
            </a:r>
            <a:r>
              <a:rPr lang="en-US" sz="1200" b="0" i="0" u="none" strike="noStrike" kern="1200" dirty="0" smtClean="0">
                <a:solidFill>
                  <a:schemeClr val="tx1"/>
                </a:solidFill>
                <a:effectLst/>
                <a:latin typeface="+mn-lt"/>
                <a:ea typeface="+mn-ea"/>
                <a:cs typeface="+mn-cs"/>
              </a:rPr>
              <a:t> Rays, or download restrictions placed on video streaming services like Netflix and YouTube.</a:t>
            </a:r>
            <a:endParaRPr lang="en-US" dirty="0"/>
          </a:p>
        </p:txBody>
      </p:sp>
      <p:sp>
        <p:nvSpPr>
          <p:cNvPr id="4" name="Slide Number Placeholder 3"/>
          <p:cNvSpPr>
            <a:spLocks noGrp="1"/>
          </p:cNvSpPr>
          <p:nvPr>
            <p:ph type="sldNum" sz="quarter" idx="5"/>
          </p:nvPr>
        </p:nvSpPr>
        <p:spPr/>
        <p:txBody>
          <a:bodyPr/>
          <a:lstStyle/>
          <a:p>
            <a:fld id="{BB237012-9D0C-CE47-BD9F-AC854651EDAF}" type="slidenum">
              <a:rPr lang="en-US" smtClean="0"/>
              <a:t>9</a:t>
            </a:fld>
            <a:endParaRPr lang="en-US"/>
          </a:p>
        </p:txBody>
      </p:sp>
    </p:spTree>
    <p:extLst>
      <p:ext uri="{BB962C8B-B14F-4D97-AF65-F5344CB8AC3E}">
        <p14:creationId xmlns:p14="http://schemas.microsoft.com/office/powerpoint/2010/main" val="208004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ED3E0-AA34-8D44-9190-F42F8E3000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DF52F9-A11D-994F-A763-6AE9AB6832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6FD8D2-A3E9-A240-92DA-AC6215B3147A}"/>
              </a:ext>
            </a:extLst>
          </p:cNvPr>
          <p:cNvSpPr>
            <a:spLocks noGrp="1"/>
          </p:cNvSpPr>
          <p:nvPr>
            <p:ph type="dt" sz="half" idx="10"/>
          </p:nvPr>
        </p:nvSpPr>
        <p:spPr/>
        <p:txBody>
          <a:bodyPr/>
          <a:lstStyle/>
          <a:p>
            <a:fld id="{03814728-ABB7-4142-88E8-B568A0BB0D1B}" type="datetimeFigureOut">
              <a:rPr lang="en-US" smtClean="0"/>
              <a:t>3/15/2024</a:t>
            </a:fld>
            <a:endParaRPr lang="en-US"/>
          </a:p>
        </p:txBody>
      </p:sp>
      <p:sp>
        <p:nvSpPr>
          <p:cNvPr id="5" name="Footer Placeholder 4">
            <a:extLst>
              <a:ext uri="{FF2B5EF4-FFF2-40B4-BE49-F238E27FC236}">
                <a16:creationId xmlns:a16="http://schemas.microsoft.com/office/drawing/2014/main" id="{787B4BEE-9E20-FF47-AE7D-D7EE5F05E2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53B295-AD03-2A41-B69A-992727EADDC7}"/>
              </a:ext>
            </a:extLst>
          </p:cNvPr>
          <p:cNvSpPr>
            <a:spLocks noGrp="1"/>
          </p:cNvSpPr>
          <p:nvPr>
            <p:ph type="sldNum" sz="quarter" idx="12"/>
          </p:nvPr>
        </p:nvSpPr>
        <p:spPr/>
        <p:txBody>
          <a:bodyPr/>
          <a:lstStyle/>
          <a:p>
            <a:fld id="{4AFCE408-F1FF-5A4A-AFF9-E703DB28955D}" type="slidenum">
              <a:rPr lang="en-US" smtClean="0"/>
              <a:t>‹#›</a:t>
            </a:fld>
            <a:endParaRPr lang="en-US"/>
          </a:p>
        </p:txBody>
      </p:sp>
    </p:spTree>
    <p:extLst>
      <p:ext uri="{BB962C8B-B14F-4D97-AF65-F5344CB8AC3E}">
        <p14:creationId xmlns:p14="http://schemas.microsoft.com/office/powerpoint/2010/main" val="37793543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54C08-9F11-D545-9908-8C50570B60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54B067-A90C-EE49-9568-A586982FCB4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8790FB-F904-AB42-AE68-47F998D2CFDC}"/>
              </a:ext>
            </a:extLst>
          </p:cNvPr>
          <p:cNvSpPr>
            <a:spLocks noGrp="1"/>
          </p:cNvSpPr>
          <p:nvPr>
            <p:ph type="dt" sz="half" idx="10"/>
          </p:nvPr>
        </p:nvSpPr>
        <p:spPr/>
        <p:txBody>
          <a:bodyPr/>
          <a:lstStyle/>
          <a:p>
            <a:fld id="{03814728-ABB7-4142-88E8-B568A0BB0D1B}" type="datetimeFigureOut">
              <a:rPr lang="en-US" smtClean="0"/>
              <a:t>3/15/2024</a:t>
            </a:fld>
            <a:endParaRPr lang="en-US"/>
          </a:p>
        </p:txBody>
      </p:sp>
      <p:sp>
        <p:nvSpPr>
          <p:cNvPr id="5" name="Footer Placeholder 4">
            <a:extLst>
              <a:ext uri="{FF2B5EF4-FFF2-40B4-BE49-F238E27FC236}">
                <a16:creationId xmlns:a16="http://schemas.microsoft.com/office/drawing/2014/main" id="{982C4A07-253A-1D4D-BEAC-2E53C1225C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64340-14BA-A848-BA24-53D0816C056C}"/>
              </a:ext>
            </a:extLst>
          </p:cNvPr>
          <p:cNvSpPr>
            <a:spLocks noGrp="1"/>
          </p:cNvSpPr>
          <p:nvPr>
            <p:ph type="sldNum" sz="quarter" idx="12"/>
          </p:nvPr>
        </p:nvSpPr>
        <p:spPr/>
        <p:txBody>
          <a:bodyPr/>
          <a:lstStyle/>
          <a:p>
            <a:fld id="{4AFCE408-F1FF-5A4A-AFF9-E703DB28955D}" type="slidenum">
              <a:rPr lang="en-US" smtClean="0"/>
              <a:t>‹#›</a:t>
            </a:fld>
            <a:endParaRPr lang="en-US"/>
          </a:p>
        </p:txBody>
      </p:sp>
    </p:spTree>
    <p:extLst>
      <p:ext uri="{BB962C8B-B14F-4D97-AF65-F5344CB8AC3E}">
        <p14:creationId xmlns:p14="http://schemas.microsoft.com/office/powerpoint/2010/main" val="28955279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71361A-873B-5948-B9B3-7CF7A82E20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1BE819-7B93-CA45-BF73-5A06E2D9A20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DB7A4-5C6E-0943-909E-19F8FC42195D}"/>
              </a:ext>
            </a:extLst>
          </p:cNvPr>
          <p:cNvSpPr>
            <a:spLocks noGrp="1"/>
          </p:cNvSpPr>
          <p:nvPr>
            <p:ph type="dt" sz="half" idx="10"/>
          </p:nvPr>
        </p:nvSpPr>
        <p:spPr/>
        <p:txBody>
          <a:bodyPr/>
          <a:lstStyle/>
          <a:p>
            <a:fld id="{03814728-ABB7-4142-88E8-B568A0BB0D1B}" type="datetimeFigureOut">
              <a:rPr lang="en-US" smtClean="0"/>
              <a:t>3/15/2024</a:t>
            </a:fld>
            <a:endParaRPr lang="en-US"/>
          </a:p>
        </p:txBody>
      </p:sp>
      <p:sp>
        <p:nvSpPr>
          <p:cNvPr id="5" name="Footer Placeholder 4">
            <a:extLst>
              <a:ext uri="{FF2B5EF4-FFF2-40B4-BE49-F238E27FC236}">
                <a16:creationId xmlns:a16="http://schemas.microsoft.com/office/drawing/2014/main" id="{FE7518E6-3C35-2745-8F55-BB87115DF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BDF806-D0A4-3B44-9D15-F7A5907FA273}"/>
              </a:ext>
            </a:extLst>
          </p:cNvPr>
          <p:cNvSpPr>
            <a:spLocks noGrp="1"/>
          </p:cNvSpPr>
          <p:nvPr>
            <p:ph type="sldNum" sz="quarter" idx="12"/>
          </p:nvPr>
        </p:nvSpPr>
        <p:spPr/>
        <p:txBody>
          <a:bodyPr/>
          <a:lstStyle/>
          <a:p>
            <a:fld id="{4AFCE408-F1FF-5A4A-AFF9-E703DB28955D}" type="slidenum">
              <a:rPr lang="en-US" smtClean="0"/>
              <a:t>‹#›</a:t>
            </a:fld>
            <a:endParaRPr lang="en-US"/>
          </a:p>
        </p:txBody>
      </p:sp>
    </p:spTree>
    <p:extLst>
      <p:ext uri="{BB962C8B-B14F-4D97-AF65-F5344CB8AC3E}">
        <p14:creationId xmlns:p14="http://schemas.microsoft.com/office/powerpoint/2010/main" val="6714211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1F80558F-4391-2944-8442-5C26834E3C5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7D0D2FCC-AC68-6B46-AF07-20394F20DF07}"/>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Google Shape;146;p77"/>
          <p:cNvSpPr txBox="1"/>
          <p:nvPr userDrawn="1"/>
        </p:nvSpPr>
        <p:spPr>
          <a:xfrm>
            <a:off x="2888714" y="6134784"/>
            <a:ext cx="641457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1100" dirty="0">
                <a:solidFill>
                  <a:schemeClr val="dk1"/>
                </a:solidFill>
                <a:latin typeface="Arial"/>
                <a:ea typeface="Arial"/>
                <a:cs typeface="Arial"/>
                <a:sym typeface="Arial"/>
              </a:rPr>
              <a:t>This instructional module is not intended as legal advice. </a:t>
            </a:r>
            <a:r>
              <a:rPr lang="en-US" sz="1100" dirty="0" smtClean="0">
                <a:solidFill>
                  <a:schemeClr val="dk1"/>
                </a:solidFill>
                <a:latin typeface="Arial"/>
                <a:ea typeface="Arial"/>
                <a:cs typeface="Arial"/>
                <a:sym typeface="Arial"/>
              </a:rPr>
              <a:t>All </a:t>
            </a:r>
            <a:r>
              <a:rPr lang="en-US" sz="1100" dirty="0">
                <a:solidFill>
                  <a:schemeClr val="dk1"/>
                </a:solidFill>
                <a:latin typeface="Arial"/>
                <a:ea typeface="Arial"/>
                <a:cs typeface="Arial"/>
                <a:sym typeface="Arial"/>
              </a:rPr>
              <a:t>Opening Up Copyright modules are made available under a </a:t>
            </a:r>
            <a:r>
              <a:rPr lang="en-US" sz="1100" u="sng" dirty="0">
                <a:solidFill>
                  <a:schemeClr val="dk1"/>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Creative Commons Attribution 4.0 (CC-BY-4.0) International license</a:t>
            </a:r>
            <a:r>
              <a:rPr lang="en-US" sz="1100" dirty="0">
                <a:solidFill>
                  <a:schemeClr val="dk1"/>
                </a:solidFill>
                <a:latin typeface="Arial"/>
                <a:ea typeface="Arial"/>
                <a:cs typeface="Arial"/>
                <a:sym typeface="Arial"/>
              </a:rPr>
              <a:t>. </a:t>
            </a:r>
            <a:endParaRPr dirty="0"/>
          </a:p>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39476340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4</a:t>
            </a:r>
            <a:br>
              <a:rPr lang="en-US" dirty="0"/>
            </a:br>
            <a:r>
              <a:rPr lang="en-US" dirty="0"/>
              <a:t>Title Placeholder</a:t>
            </a:r>
          </a:p>
        </p:txBody>
      </p:sp>
    </p:spTree>
    <p:extLst>
      <p:ext uri="{BB962C8B-B14F-4D97-AF65-F5344CB8AC3E}">
        <p14:creationId xmlns:p14="http://schemas.microsoft.com/office/powerpoint/2010/main" val="23828104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26318"/>
            <a:ext cx="8682518" cy="868633"/>
          </a:xfrm>
          <a:prstGeom prst="rect">
            <a:avLst/>
          </a:prstGeom>
        </p:spPr>
        <p:txBody>
          <a:bodyPr anchor="ctr" anchorCtr="0"/>
          <a:lstStyle>
            <a:lvl1pPr algn="ctr">
              <a:lnSpc>
                <a:spcPct val="70000"/>
              </a:lnSpc>
              <a:defRPr sz="4000" baseline="0">
                <a:solidFill>
                  <a:schemeClr val="bg1"/>
                </a:solidFill>
                <a:latin typeface="DINPro-CondBold" charset="0"/>
              </a:defRPr>
            </a:lvl1pPr>
          </a:lstStyle>
          <a:p>
            <a:r>
              <a:rPr lang="en-US" dirty="0"/>
              <a:t>Level 4</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aseline="0">
                <a:solidFill>
                  <a:srgbClr val="879F3D"/>
                </a:solidFill>
                <a:latin typeface="DINPro"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a:t>
            </a:r>
            <a:r>
              <a:rPr lang="en-US"/>
              <a:t>to Related Modules</a:t>
            </a:r>
            <a:endParaRPr lang="en-US" dirty="0"/>
          </a:p>
        </p:txBody>
      </p:sp>
    </p:spTree>
    <p:extLst>
      <p:ext uri="{BB962C8B-B14F-4D97-AF65-F5344CB8AC3E}">
        <p14:creationId xmlns:p14="http://schemas.microsoft.com/office/powerpoint/2010/main" val="40700732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B06A0-71B6-0840-9402-AB848AFB5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1CB704-4F10-9348-B61D-7894EA1CE75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177902-8F0D-5B41-8E7D-9D175A0DEA0C}"/>
              </a:ext>
            </a:extLst>
          </p:cNvPr>
          <p:cNvSpPr>
            <a:spLocks noGrp="1"/>
          </p:cNvSpPr>
          <p:nvPr>
            <p:ph type="dt" sz="half" idx="10"/>
          </p:nvPr>
        </p:nvSpPr>
        <p:spPr/>
        <p:txBody>
          <a:bodyPr/>
          <a:lstStyle/>
          <a:p>
            <a:fld id="{03814728-ABB7-4142-88E8-B568A0BB0D1B}" type="datetimeFigureOut">
              <a:rPr lang="en-US" smtClean="0"/>
              <a:t>3/15/2024</a:t>
            </a:fld>
            <a:endParaRPr lang="en-US"/>
          </a:p>
        </p:txBody>
      </p:sp>
      <p:sp>
        <p:nvSpPr>
          <p:cNvPr id="5" name="Footer Placeholder 4">
            <a:extLst>
              <a:ext uri="{FF2B5EF4-FFF2-40B4-BE49-F238E27FC236}">
                <a16:creationId xmlns:a16="http://schemas.microsoft.com/office/drawing/2014/main" id="{E75F61A5-F716-3643-905B-8463D1913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28336F-535A-7E46-B2E5-CB44323252BC}"/>
              </a:ext>
            </a:extLst>
          </p:cNvPr>
          <p:cNvSpPr>
            <a:spLocks noGrp="1"/>
          </p:cNvSpPr>
          <p:nvPr>
            <p:ph type="sldNum" sz="quarter" idx="12"/>
          </p:nvPr>
        </p:nvSpPr>
        <p:spPr/>
        <p:txBody>
          <a:bodyPr/>
          <a:lstStyle/>
          <a:p>
            <a:fld id="{4AFCE408-F1FF-5A4A-AFF9-E703DB28955D}" type="slidenum">
              <a:rPr lang="en-US" smtClean="0"/>
              <a:t>‹#›</a:t>
            </a:fld>
            <a:endParaRPr lang="en-US"/>
          </a:p>
        </p:txBody>
      </p:sp>
    </p:spTree>
    <p:extLst>
      <p:ext uri="{BB962C8B-B14F-4D97-AF65-F5344CB8AC3E}">
        <p14:creationId xmlns:p14="http://schemas.microsoft.com/office/powerpoint/2010/main" val="9861697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3B23-21DB-C242-A212-AC080D32E8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2E1038-6006-354E-A1C3-18E1BED84E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9BDC531-808C-4B40-ABFD-26EA775F197C}"/>
              </a:ext>
            </a:extLst>
          </p:cNvPr>
          <p:cNvSpPr>
            <a:spLocks noGrp="1"/>
          </p:cNvSpPr>
          <p:nvPr>
            <p:ph type="dt" sz="half" idx="10"/>
          </p:nvPr>
        </p:nvSpPr>
        <p:spPr/>
        <p:txBody>
          <a:bodyPr/>
          <a:lstStyle/>
          <a:p>
            <a:fld id="{03814728-ABB7-4142-88E8-B568A0BB0D1B}" type="datetimeFigureOut">
              <a:rPr lang="en-US" smtClean="0"/>
              <a:t>3/15/2024</a:t>
            </a:fld>
            <a:endParaRPr lang="en-US"/>
          </a:p>
        </p:txBody>
      </p:sp>
      <p:sp>
        <p:nvSpPr>
          <p:cNvPr id="5" name="Footer Placeholder 4">
            <a:extLst>
              <a:ext uri="{FF2B5EF4-FFF2-40B4-BE49-F238E27FC236}">
                <a16:creationId xmlns:a16="http://schemas.microsoft.com/office/drawing/2014/main" id="{D328930B-1BE0-FA45-81C4-3BF85CB69F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922E0-8928-E34F-B106-94E83FFA76CD}"/>
              </a:ext>
            </a:extLst>
          </p:cNvPr>
          <p:cNvSpPr>
            <a:spLocks noGrp="1"/>
          </p:cNvSpPr>
          <p:nvPr>
            <p:ph type="sldNum" sz="quarter" idx="12"/>
          </p:nvPr>
        </p:nvSpPr>
        <p:spPr/>
        <p:txBody>
          <a:bodyPr/>
          <a:lstStyle/>
          <a:p>
            <a:fld id="{4AFCE408-F1FF-5A4A-AFF9-E703DB28955D}" type="slidenum">
              <a:rPr lang="en-US" smtClean="0"/>
              <a:t>‹#›</a:t>
            </a:fld>
            <a:endParaRPr lang="en-US"/>
          </a:p>
        </p:txBody>
      </p:sp>
    </p:spTree>
    <p:extLst>
      <p:ext uri="{BB962C8B-B14F-4D97-AF65-F5344CB8AC3E}">
        <p14:creationId xmlns:p14="http://schemas.microsoft.com/office/powerpoint/2010/main" val="26265405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32B8A-CCAA-094E-A615-964DF0290D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BB894E-1408-B648-8F60-C9E2677B66A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3A30F0-2F78-1F40-904A-2C001C03112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C70932-DB3B-574D-A230-F9E7C7A1C787}"/>
              </a:ext>
            </a:extLst>
          </p:cNvPr>
          <p:cNvSpPr>
            <a:spLocks noGrp="1"/>
          </p:cNvSpPr>
          <p:nvPr>
            <p:ph type="dt" sz="half" idx="10"/>
          </p:nvPr>
        </p:nvSpPr>
        <p:spPr/>
        <p:txBody>
          <a:bodyPr/>
          <a:lstStyle/>
          <a:p>
            <a:fld id="{03814728-ABB7-4142-88E8-B568A0BB0D1B}" type="datetimeFigureOut">
              <a:rPr lang="en-US" smtClean="0"/>
              <a:t>3/15/2024</a:t>
            </a:fld>
            <a:endParaRPr lang="en-US"/>
          </a:p>
        </p:txBody>
      </p:sp>
      <p:sp>
        <p:nvSpPr>
          <p:cNvPr id="6" name="Footer Placeholder 5">
            <a:extLst>
              <a:ext uri="{FF2B5EF4-FFF2-40B4-BE49-F238E27FC236}">
                <a16:creationId xmlns:a16="http://schemas.microsoft.com/office/drawing/2014/main" id="{777C4B0A-9F01-B245-87EC-CCBF8CFA3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FBBF66-CD68-A941-9642-E9FCE515BAFF}"/>
              </a:ext>
            </a:extLst>
          </p:cNvPr>
          <p:cNvSpPr>
            <a:spLocks noGrp="1"/>
          </p:cNvSpPr>
          <p:nvPr>
            <p:ph type="sldNum" sz="quarter" idx="12"/>
          </p:nvPr>
        </p:nvSpPr>
        <p:spPr/>
        <p:txBody>
          <a:bodyPr/>
          <a:lstStyle/>
          <a:p>
            <a:fld id="{4AFCE408-F1FF-5A4A-AFF9-E703DB28955D}" type="slidenum">
              <a:rPr lang="en-US" smtClean="0"/>
              <a:t>‹#›</a:t>
            </a:fld>
            <a:endParaRPr lang="en-US"/>
          </a:p>
        </p:txBody>
      </p:sp>
    </p:spTree>
    <p:extLst>
      <p:ext uri="{BB962C8B-B14F-4D97-AF65-F5344CB8AC3E}">
        <p14:creationId xmlns:p14="http://schemas.microsoft.com/office/powerpoint/2010/main" val="11909755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7C25-E2ED-554B-AAD3-82E90963FE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D7CAC6-B448-584E-A750-C4E35104B1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84039ED-6735-FA47-957E-0B19E86B5CC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170072-7487-6646-9E27-D63B79F092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25E775D-A873-ED49-BD0B-280A0CCAF95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A73B2A-711A-7C41-B363-D0768087F311}"/>
              </a:ext>
            </a:extLst>
          </p:cNvPr>
          <p:cNvSpPr>
            <a:spLocks noGrp="1"/>
          </p:cNvSpPr>
          <p:nvPr>
            <p:ph type="dt" sz="half" idx="10"/>
          </p:nvPr>
        </p:nvSpPr>
        <p:spPr/>
        <p:txBody>
          <a:bodyPr/>
          <a:lstStyle/>
          <a:p>
            <a:fld id="{03814728-ABB7-4142-88E8-B568A0BB0D1B}" type="datetimeFigureOut">
              <a:rPr lang="en-US" smtClean="0"/>
              <a:t>3/15/2024</a:t>
            </a:fld>
            <a:endParaRPr lang="en-US"/>
          </a:p>
        </p:txBody>
      </p:sp>
      <p:sp>
        <p:nvSpPr>
          <p:cNvPr id="8" name="Footer Placeholder 7">
            <a:extLst>
              <a:ext uri="{FF2B5EF4-FFF2-40B4-BE49-F238E27FC236}">
                <a16:creationId xmlns:a16="http://schemas.microsoft.com/office/drawing/2014/main" id="{B3294567-3D00-CE41-8DF1-309D9D0559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3D6EF8-50BF-EC4F-9022-D3C6CF831EC8}"/>
              </a:ext>
            </a:extLst>
          </p:cNvPr>
          <p:cNvSpPr>
            <a:spLocks noGrp="1"/>
          </p:cNvSpPr>
          <p:nvPr>
            <p:ph type="sldNum" sz="quarter" idx="12"/>
          </p:nvPr>
        </p:nvSpPr>
        <p:spPr/>
        <p:txBody>
          <a:bodyPr/>
          <a:lstStyle/>
          <a:p>
            <a:fld id="{4AFCE408-F1FF-5A4A-AFF9-E703DB28955D}" type="slidenum">
              <a:rPr lang="en-US" smtClean="0"/>
              <a:t>‹#›</a:t>
            </a:fld>
            <a:endParaRPr lang="en-US"/>
          </a:p>
        </p:txBody>
      </p:sp>
    </p:spTree>
    <p:extLst>
      <p:ext uri="{BB962C8B-B14F-4D97-AF65-F5344CB8AC3E}">
        <p14:creationId xmlns:p14="http://schemas.microsoft.com/office/powerpoint/2010/main" val="30457786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CAD3D-4547-7F4A-BD54-5FB5F494EA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A7B591-263D-7043-95D3-48E14B3009FD}"/>
              </a:ext>
            </a:extLst>
          </p:cNvPr>
          <p:cNvSpPr>
            <a:spLocks noGrp="1"/>
          </p:cNvSpPr>
          <p:nvPr>
            <p:ph type="dt" sz="half" idx="10"/>
          </p:nvPr>
        </p:nvSpPr>
        <p:spPr/>
        <p:txBody>
          <a:bodyPr/>
          <a:lstStyle/>
          <a:p>
            <a:fld id="{03814728-ABB7-4142-88E8-B568A0BB0D1B}" type="datetimeFigureOut">
              <a:rPr lang="en-US" smtClean="0"/>
              <a:t>3/15/2024</a:t>
            </a:fld>
            <a:endParaRPr lang="en-US"/>
          </a:p>
        </p:txBody>
      </p:sp>
      <p:sp>
        <p:nvSpPr>
          <p:cNvPr id="4" name="Footer Placeholder 3">
            <a:extLst>
              <a:ext uri="{FF2B5EF4-FFF2-40B4-BE49-F238E27FC236}">
                <a16:creationId xmlns:a16="http://schemas.microsoft.com/office/drawing/2014/main" id="{04809207-61DC-3244-B267-024A597BCE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32988E-414D-1E47-AEC6-99558F6E16E5}"/>
              </a:ext>
            </a:extLst>
          </p:cNvPr>
          <p:cNvSpPr>
            <a:spLocks noGrp="1"/>
          </p:cNvSpPr>
          <p:nvPr>
            <p:ph type="sldNum" sz="quarter" idx="12"/>
          </p:nvPr>
        </p:nvSpPr>
        <p:spPr/>
        <p:txBody>
          <a:bodyPr/>
          <a:lstStyle/>
          <a:p>
            <a:fld id="{4AFCE408-F1FF-5A4A-AFF9-E703DB28955D}" type="slidenum">
              <a:rPr lang="en-US" smtClean="0"/>
              <a:t>‹#›</a:t>
            </a:fld>
            <a:endParaRPr lang="en-US"/>
          </a:p>
        </p:txBody>
      </p:sp>
    </p:spTree>
    <p:extLst>
      <p:ext uri="{BB962C8B-B14F-4D97-AF65-F5344CB8AC3E}">
        <p14:creationId xmlns:p14="http://schemas.microsoft.com/office/powerpoint/2010/main" val="917400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DB7A4F-4476-3443-8EA7-3055D25D0364}"/>
              </a:ext>
            </a:extLst>
          </p:cNvPr>
          <p:cNvSpPr>
            <a:spLocks noGrp="1"/>
          </p:cNvSpPr>
          <p:nvPr>
            <p:ph type="dt" sz="half" idx="10"/>
          </p:nvPr>
        </p:nvSpPr>
        <p:spPr/>
        <p:txBody>
          <a:bodyPr/>
          <a:lstStyle/>
          <a:p>
            <a:fld id="{03814728-ABB7-4142-88E8-B568A0BB0D1B}" type="datetimeFigureOut">
              <a:rPr lang="en-US" smtClean="0"/>
              <a:t>3/15/2024</a:t>
            </a:fld>
            <a:endParaRPr lang="en-US"/>
          </a:p>
        </p:txBody>
      </p:sp>
      <p:sp>
        <p:nvSpPr>
          <p:cNvPr id="3" name="Footer Placeholder 2">
            <a:extLst>
              <a:ext uri="{FF2B5EF4-FFF2-40B4-BE49-F238E27FC236}">
                <a16:creationId xmlns:a16="http://schemas.microsoft.com/office/drawing/2014/main" id="{74D250AC-A8B0-7D42-9133-577D50C743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3EA241-019A-C24E-8072-DBC4791572E8}"/>
              </a:ext>
            </a:extLst>
          </p:cNvPr>
          <p:cNvSpPr>
            <a:spLocks noGrp="1"/>
          </p:cNvSpPr>
          <p:nvPr>
            <p:ph type="sldNum" sz="quarter" idx="12"/>
          </p:nvPr>
        </p:nvSpPr>
        <p:spPr/>
        <p:txBody>
          <a:bodyPr/>
          <a:lstStyle/>
          <a:p>
            <a:fld id="{4AFCE408-F1FF-5A4A-AFF9-E703DB28955D}" type="slidenum">
              <a:rPr lang="en-US" smtClean="0"/>
              <a:t>‹#›</a:t>
            </a:fld>
            <a:endParaRPr lang="en-US"/>
          </a:p>
        </p:txBody>
      </p:sp>
    </p:spTree>
    <p:extLst>
      <p:ext uri="{BB962C8B-B14F-4D97-AF65-F5344CB8AC3E}">
        <p14:creationId xmlns:p14="http://schemas.microsoft.com/office/powerpoint/2010/main" val="40401651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4028D-F727-3C47-90B4-7A7A993100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EFD5AF-51E0-AD43-884A-D75841A1D3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73AE63-9F75-EF43-8239-00671DD29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8379B68-7BE1-8F48-B706-58CC9C81AF32}"/>
              </a:ext>
            </a:extLst>
          </p:cNvPr>
          <p:cNvSpPr>
            <a:spLocks noGrp="1"/>
          </p:cNvSpPr>
          <p:nvPr>
            <p:ph type="dt" sz="half" idx="10"/>
          </p:nvPr>
        </p:nvSpPr>
        <p:spPr/>
        <p:txBody>
          <a:bodyPr/>
          <a:lstStyle/>
          <a:p>
            <a:fld id="{03814728-ABB7-4142-88E8-B568A0BB0D1B}" type="datetimeFigureOut">
              <a:rPr lang="en-US" smtClean="0"/>
              <a:t>3/15/2024</a:t>
            </a:fld>
            <a:endParaRPr lang="en-US"/>
          </a:p>
        </p:txBody>
      </p:sp>
      <p:sp>
        <p:nvSpPr>
          <p:cNvPr id="6" name="Footer Placeholder 5">
            <a:extLst>
              <a:ext uri="{FF2B5EF4-FFF2-40B4-BE49-F238E27FC236}">
                <a16:creationId xmlns:a16="http://schemas.microsoft.com/office/drawing/2014/main" id="{BCAD890B-13B6-1B4E-8943-208FB20235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A3976A-7F35-D34B-BE5A-0D61D7B8A3EA}"/>
              </a:ext>
            </a:extLst>
          </p:cNvPr>
          <p:cNvSpPr>
            <a:spLocks noGrp="1"/>
          </p:cNvSpPr>
          <p:nvPr>
            <p:ph type="sldNum" sz="quarter" idx="12"/>
          </p:nvPr>
        </p:nvSpPr>
        <p:spPr/>
        <p:txBody>
          <a:bodyPr/>
          <a:lstStyle/>
          <a:p>
            <a:fld id="{4AFCE408-F1FF-5A4A-AFF9-E703DB28955D}" type="slidenum">
              <a:rPr lang="en-US" smtClean="0"/>
              <a:t>‹#›</a:t>
            </a:fld>
            <a:endParaRPr lang="en-US"/>
          </a:p>
        </p:txBody>
      </p:sp>
    </p:spTree>
    <p:extLst>
      <p:ext uri="{BB962C8B-B14F-4D97-AF65-F5344CB8AC3E}">
        <p14:creationId xmlns:p14="http://schemas.microsoft.com/office/powerpoint/2010/main" val="17967565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111F-0DA5-A64F-ACF1-4221378BCD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20F61A-EAA2-9C46-A144-476EE5C548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FF2C30-3306-694C-9267-B0ECFB44B7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976D50-E51E-8A42-B0C7-469EF9085E93}"/>
              </a:ext>
            </a:extLst>
          </p:cNvPr>
          <p:cNvSpPr>
            <a:spLocks noGrp="1"/>
          </p:cNvSpPr>
          <p:nvPr>
            <p:ph type="dt" sz="half" idx="10"/>
          </p:nvPr>
        </p:nvSpPr>
        <p:spPr/>
        <p:txBody>
          <a:bodyPr/>
          <a:lstStyle/>
          <a:p>
            <a:fld id="{03814728-ABB7-4142-88E8-B568A0BB0D1B}" type="datetimeFigureOut">
              <a:rPr lang="en-US" smtClean="0"/>
              <a:t>3/15/2024</a:t>
            </a:fld>
            <a:endParaRPr lang="en-US"/>
          </a:p>
        </p:txBody>
      </p:sp>
      <p:sp>
        <p:nvSpPr>
          <p:cNvPr id="6" name="Footer Placeholder 5">
            <a:extLst>
              <a:ext uri="{FF2B5EF4-FFF2-40B4-BE49-F238E27FC236}">
                <a16:creationId xmlns:a16="http://schemas.microsoft.com/office/drawing/2014/main" id="{FDA8075C-4EDC-5942-BEF3-A8399CD7B7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699AED-EF40-5F4E-A855-9C6DDA1155E8}"/>
              </a:ext>
            </a:extLst>
          </p:cNvPr>
          <p:cNvSpPr>
            <a:spLocks noGrp="1"/>
          </p:cNvSpPr>
          <p:nvPr>
            <p:ph type="sldNum" sz="quarter" idx="12"/>
          </p:nvPr>
        </p:nvSpPr>
        <p:spPr/>
        <p:txBody>
          <a:bodyPr/>
          <a:lstStyle/>
          <a:p>
            <a:fld id="{4AFCE408-F1FF-5A4A-AFF9-E703DB28955D}" type="slidenum">
              <a:rPr lang="en-US" smtClean="0"/>
              <a:t>‹#›</a:t>
            </a:fld>
            <a:endParaRPr lang="en-US"/>
          </a:p>
        </p:txBody>
      </p:sp>
    </p:spTree>
    <p:extLst>
      <p:ext uri="{BB962C8B-B14F-4D97-AF65-F5344CB8AC3E}">
        <p14:creationId xmlns:p14="http://schemas.microsoft.com/office/powerpoint/2010/main" val="9529395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1BFD1F-ACDC-2D43-9A20-F58B7D6F9B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E00B24-2AFE-8C41-88E2-885B3996D1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AA6840-CB71-FD47-8D0F-130D4B0521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814728-ABB7-4142-88E8-B568A0BB0D1B}" type="datetimeFigureOut">
              <a:rPr lang="en-US" smtClean="0"/>
              <a:t>3/15/2024</a:t>
            </a:fld>
            <a:endParaRPr lang="en-US"/>
          </a:p>
        </p:txBody>
      </p:sp>
      <p:sp>
        <p:nvSpPr>
          <p:cNvPr id="5" name="Footer Placeholder 4">
            <a:extLst>
              <a:ext uri="{FF2B5EF4-FFF2-40B4-BE49-F238E27FC236}">
                <a16:creationId xmlns:a16="http://schemas.microsoft.com/office/drawing/2014/main" id="{B0B149FD-E7DD-2043-B886-112BC68E71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AE8467-7666-D749-82D2-006DAF9C35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FCE408-F1FF-5A4A-AFF9-E703DB28955D}" type="slidenum">
              <a:rPr lang="en-US" smtClean="0"/>
              <a:t>‹#›</a:t>
            </a:fld>
            <a:endParaRPr lang="en-US"/>
          </a:p>
        </p:txBody>
      </p:sp>
    </p:spTree>
    <p:extLst>
      <p:ext uri="{BB962C8B-B14F-4D97-AF65-F5344CB8AC3E}">
        <p14:creationId xmlns:p14="http://schemas.microsoft.com/office/powerpoint/2010/main" val="182647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32.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1.jpg"/><Relationship Id="rId5" Type="http://schemas.openxmlformats.org/officeDocument/2006/relationships/image" Target="../media/image12.png"/><Relationship Id="rId4" Type="http://schemas.openxmlformats.org/officeDocument/2006/relationships/image" Target="../media/image40.jp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4.jp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0.svg"/><Relationship Id="rId5" Type="http://schemas.openxmlformats.org/officeDocument/2006/relationships/image" Target="../media/image28.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2.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0.svg"/><Relationship Id="rId11" Type="http://schemas.openxmlformats.org/officeDocument/2006/relationships/image" Target="../media/image38.svg"/><Relationship Id="rId5" Type="http://schemas.openxmlformats.org/officeDocument/2006/relationships/image" Target="../media/image28.png"/><Relationship Id="rId10" Type="http://schemas.openxmlformats.org/officeDocument/2006/relationships/image" Target="../media/image35.png"/><Relationship Id="rId4" Type="http://schemas.openxmlformats.org/officeDocument/2006/relationships/image" Target="../media/image51.pn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30.png"/><Relationship Id="rId5" Type="http://schemas.openxmlformats.org/officeDocument/2006/relationships/image" Target="../media/image54.jpg"/><Relationship Id="rId10" Type="http://schemas.openxmlformats.org/officeDocument/2006/relationships/image" Target="../media/image29.png"/><Relationship Id="rId4" Type="http://schemas.openxmlformats.org/officeDocument/2006/relationships/image" Target="../media/image57.sv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3.sv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12.pn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17.jpg"/><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hyperlink" Target="https://pixabay.com/photos/danbo-sad-art-box-cardboard-robot-2601848/" TargetMode="External"/><Relationship Id="rId13" Type="http://schemas.openxmlformats.org/officeDocument/2006/relationships/hyperlink" Target="https://thenounproject.com/term/film-projector/336166" TargetMode="External"/><Relationship Id="rId3" Type="http://schemas.openxmlformats.org/officeDocument/2006/relationships/hyperlink" Target="https://commons.wikimedia.org/wiki/File:Meditating_Cartoon_Kid.svg" TargetMode="External"/><Relationship Id="rId7" Type="http://schemas.openxmlformats.org/officeDocument/2006/relationships/hyperlink" Target="https://www.publicdomainpictures.net/en/view-image.php?image=37304&amp;picture=colorful-crayons-clipart" TargetMode="External"/><Relationship Id="rId12" Type="http://schemas.openxmlformats.org/officeDocument/2006/relationships/hyperlink" Target="https://www.flickr.com/photos/williamscollege/16385633137/in/photolist-qXWDSa-rfnDWR-rfe3G4-rfe3hg-qimKEW-qXNN1d-qiyPo2-qXNLVh-qXMH3h-rd5ei9-qiyMun-qXMFTJ-rfdYaP-raH2Mx-r7Y7c3-qQArGc-qQArED-r849dR-r5KVrq-r5mhiZ-qMe1vE-q7hA8J-dQA47c-r3cZyD-r38d3d-qZUTsN-qKDty3-q6cra9-qKDtxS-qKMc5n-q6pZCF-r38cNA-r33Ypi-qKDti3-qKKojT-r33Ymn-rfnyWk-rfdXDt-qSSDPV-qR8YGz-qbybDo-qR8Yjv-qbybid-r79wbw-r5qnrC-r4juHH-qLBpQB-r3XeQW-qZUTss-r33YDg" TargetMode="External"/><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hyperlink" Target="https://www.goodfreephotos.com/vector-images/crock-pot-vector-clipart.png.php" TargetMode="External"/><Relationship Id="rId11" Type="http://schemas.openxmlformats.org/officeDocument/2006/relationships/hyperlink" Target="https://www.flickr.com/photos/mastermaq/18962871653" TargetMode="External"/><Relationship Id="rId5" Type="http://schemas.openxmlformats.org/officeDocument/2006/relationships/hyperlink" Target="https://pixabay.com/vectors/cooking-education-kitchen-pan-1300674/" TargetMode="External"/><Relationship Id="rId15" Type="http://schemas.openxmlformats.org/officeDocument/2006/relationships/hyperlink" Target="https://thenounproject.com/search/?q=cat&amp;i=564461" TargetMode="External"/><Relationship Id="rId10" Type="http://schemas.openxmlformats.org/officeDocument/2006/relationships/hyperlink" Target="https://www.flickr.com/photos/egoant/11424074956/in/photolist-vQy5zH-rTMNKu-rTMNU7-kmZ6xk-kn1dDy-kmYLN6-kn1c5S-kmYNMX-ipvntA-i5TLyU-rBmaH7" TargetMode="External"/><Relationship Id="rId4" Type="http://schemas.openxmlformats.org/officeDocument/2006/relationships/hyperlink" Target="https://pixabay.com/illustrations/pink-splash-lines-paint-decor-1219285/" TargetMode="External"/><Relationship Id="rId9" Type="http://schemas.openxmlformats.org/officeDocument/2006/relationships/hyperlink" Target="https://www.flickr.com/photos/tags/epl" TargetMode="External"/><Relationship Id="rId14" Type="http://schemas.openxmlformats.org/officeDocument/2006/relationships/hyperlink" Target="https://commons.wikimedia.org/wiki/Commons:Free_media_resources/Photography"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thenounproject.com/icon/1005005" TargetMode="External"/><Relationship Id="rId13" Type="http://schemas.openxmlformats.org/officeDocument/2006/relationships/hyperlink" Target="https://pixabay.com/photos/cat-portrait-animal-pet-3374422/" TargetMode="External"/><Relationship Id="rId18" Type="http://schemas.openxmlformats.org/officeDocument/2006/relationships/hyperlink" Target="https://www.thingiverse.com/thing:2617362" TargetMode="External"/><Relationship Id="rId3" Type="http://schemas.openxmlformats.org/officeDocument/2006/relationships/hyperlink" Target="https://thenounproject.com/iconeu/uploads/?i=731799" TargetMode="External"/><Relationship Id="rId7" Type="http://schemas.openxmlformats.org/officeDocument/2006/relationships/hyperlink" Target="https://thenounproject.com/icon/715021" TargetMode="External"/><Relationship Id="rId12" Type="http://schemas.openxmlformats.org/officeDocument/2006/relationships/hyperlink" Target="https://thenounproject.com/search/?q=film&amp;i=60788" TargetMode="External"/><Relationship Id="rId17" Type="http://schemas.openxmlformats.org/officeDocument/2006/relationships/hyperlink" Target="https://www.thingiverse.com/thing:2618474" TargetMode="External"/><Relationship Id="rId2" Type="http://schemas.openxmlformats.org/officeDocument/2006/relationships/notesSlide" Target="../notesSlides/notesSlide27.xml"/><Relationship Id="rId16" Type="http://schemas.openxmlformats.org/officeDocument/2006/relationships/hyperlink" Target="https://commons.wikimedia.org/wiki/File:VIUscan_handheld_3D_scanner_in_use.jpg" TargetMode="External"/><Relationship Id="rId1" Type="http://schemas.openxmlformats.org/officeDocument/2006/relationships/slideLayout" Target="../slideLayouts/slideLayout14.xml"/><Relationship Id="rId6" Type="http://schemas.openxmlformats.org/officeDocument/2006/relationships/hyperlink" Target="https://thenounproject.com/icon/4467" TargetMode="External"/><Relationship Id="rId11" Type="http://schemas.openxmlformats.org/officeDocument/2006/relationships/hyperlink" Target="https://thenounproject.com/term/unlock/1862800" TargetMode="External"/><Relationship Id="rId5" Type="http://schemas.openxmlformats.org/officeDocument/2006/relationships/hyperlink" Target="https://thenounproject.com/search/?q=beanie&amp;i=1179357" TargetMode="External"/><Relationship Id="rId15" Type="http://schemas.openxmlformats.org/officeDocument/2006/relationships/hyperlink" Target="https://www.thingiverse.com/thing:182091/files" TargetMode="External"/><Relationship Id="rId10" Type="http://schemas.openxmlformats.org/officeDocument/2006/relationships/hyperlink" Target="https://thenounproject.com/term/dvd/2163746" TargetMode="External"/><Relationship Id="rId4" Type="http://schemas.openxmlformats.org/officeDocument/2006/relationships/hyperlink" Target="https://freesound.org/people/dheming/sounds/268023/" TargetMode="External"/><Relationship Id="rId9" Type="http://schemas.openxmlformats.org/officeDocument/2006/relationships/hyperlink" Target="https://thenounproject.com/search/?q=caution&amp;i=674137" TargetMode="External"/><Relationship Id="rId14" Type="http://schemas.openxmlformats.org/officeDocument/2006/relationships/hyperlink" Target="https://thenounproject.com/search/?q=computer&amp;i=2281016"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unsplash.com/photos/black-dog-wearing-blue-denim-collar-K4mSJ7kc0As" TargetMode="External"/><Relationship Id="rId13" Type="http://schemas.openxmlformats.org/officeDocument/2006/relationships/hyperlink" Target="https://pixabay.com/illustrations/boombox-ghetto-blaster-audio-player-2138198/" TargetMode="External"/><Relationship Id="rId3" Type="http://schemas.openxmlformats.org/officeDocument/2006/relationships/hyperlink" Target="https://thenounproject.com/kozinn" TargetMode="External"/><Relationship Id="rId7" Type="http://schemas.openxmlformats.org/officeDocument/2006/relationships/hyperlink" Target="https://commons.wikimedia.org/w/index.php?curid=39239340" TargetMode="External"/><Relationship Id="rId12" Type="http://schemas.openxmlformats.org/officeDocument/2006/relationships/hyperlink" Target="https://thenounproject.com/search/?q=receipt&amp;i=149995" TargetMode="External"/><Relationship Id="rId17" Type="http://schemas.openxmlformats.org/officeDocument/2006/relationships/hyperlink" Target="http://www.hooksounds.com/" TargetMode="External"/><Relationship Id="rId2" Type="http://schemas.openxmlformats.org/officeDocument/2006/relationships/notesSlide" Target="../notesSlides/notesSlide28.xml"/><Relationship Id="rId16" Type="http://schemas.openxmlformats.org/officeDocument/2006/relationships/hyperlink" Target="https://commons.wikimedia.org/w/index.php?curid=318418" TargetMode="External"/><Relationship Id="rId1" Type="http://schemas.openxmlformats.org/officeDocument/2006/relationships/slideLayout" Target="../slideLayouts/slideLayout14.xml"/><Relationship Id="rId6" Type="http://schemas.openxmlformats.org/officeDocument/2006/relationships/hyperlink" Target="https://thenounproject.com/search/?q=sea%20shell&amp;i=1078155" TargetMode="External"/><Relationship Id="rId11" Type="http://schemas.openxmlformats.org/officeDocument/2006/relationships/hyperlink" Target="https://thenounproject.com/Lil%20Squid" TargetMode="External"/><Relationship Id="rId5" Type="http://schemas.openxmlformats.org/officeDocument/2006/relationships/hyperlink" Target="https://thenounproject.com/Maludk" TargetMode="External"/><Relationship Id="rId15" Type="http://schemas.openxmlformats.org/officeDocument/2006/relationships/hyperlink" Target="https://thenounproject.com/search/?q=sunglasses&amp;i=212418" TargetMode="External"/><Relationship Id="rId10" Type="http://schemas.openxmlformats.org/officeDocument/2006/relationships/hyperlink" Target="https://thenounproject.com/search/?q=VHS&amp;i=482433" TargetMode="External"/><Relationship Id="rId4" Type="http://schemas.openxmlformats.org/officeDocument/2006/relationships/hyperlink" Target="https://thenounproject.com/search/?q=star%20fish&amp;i=1178199" TargetMode="External"/><Relationship Id="rId9" Type="http://schemas.openxmlformats.org/officeDocument/2006/relationships/hyperlink" Target="https://thenounproject.com/search/?q=directors%20chair&amp;i=18550" TargetMode="External"/><Relationship Id="rId14" Type="http://schemas.openxmlformats.org/officeDocument/2006/relationships/hyperlink" Target="https://pixabay.com/illustrations/synthwave-retrowave-synth-3941721/"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g"/><Relationship Id="rId7"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60.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30.svg"/><Relationship Id="rId4" Type="http://schemas.openxmlformats.org/officeDocument/2006/relationships/image" Target="../media/image28.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2.png"/><Relationship Id="rId7" Type="http://schemas.openxmlformats.org/officeDocument/2006/relationships/image" Target="../media/image38.sv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jpg"/><Relationship Id="rId10" Type="http://schemas.openxmlformats.org/officeDocument/2006/relationships/image" Target="../media/image30.png"/><Relationship Id="rId4" Type="http://schemas.openxmlformats.org/officeDocument/2006/relationships/image" Target="../media/image33.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28CE6-7329-5841-8A72-0A876796CF46}"/>
              </a:ext>
            </a:extLst>
          </p:cNvPr>
          <p:cNvSpPr>
            <a:spLocks noGrp="1"/>
          </p:cNvSpPr>
          <p:nvPr>
            <p:ph type="ctrTitle"/>
          </p:nvPr>
        </p:nvSpPr>
        <p:spPr/>
        <p:txBody>
          <a:bodyPr/>
          <a:lstStyle/>
          <a:p>
            <a:r>
              <a:rPr lang="en-US" dirty="0"/>
              <a:t>MAKERSPACES AND COPYRIGHT</a:t>
            </a:r>
          </a:p>
        </p:txBody>
      </p:sp>
      <p:sp>
        <p:nvSpPr>
          <p:cNvPr id="3" name="Subtitle 2">
            <a:extLst>
              <a:ext uri="{FF2B5EF4-FFF2-40B4-BE49-F238E27FC236}">
                <a16:creationId xmlns:a16="http://schemas.microsoft.com/office/drawing/2014/main" id="{644CCC45-B650-4A46-864B-8F5ADA7B490D}"/>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9CE48866-0BD8-3140-8960-1E0423F2C49B}"/>
              </a:ext>
            </a:extLst>
          </p:cNvPr>
          <p:cNvSpPr>
            <a:spLocks noGrp="1"/>
          </p:cNvSpPr>
          <p:nvPr>
            <p:ph type="body" sz="quarter" idx="10"/>
          </p:nvPr>
        </p:nvSpPr>
        <p:spPr/>
        <p:txBody>
          <a:bodyPr/>
          <a:lstStyle/>
          <a:p>
            <a:r>
              <a:rPr lang="en-US" dirty="0" smtClean="0"/>
              <a:t>*April </a:t>
            </a:r>
            <a:r>
              <a:rPr lang="en-US" dirty="0"/>
              <a:t>2019</a:t>
            </a:r>
          </a:p>
        </p:txBody>
      </p:sp>
    </p:spTree>
    <p:extLst>
      <p:ext uri="{BB962C8B-B14F-4D97-AF65-F5344CB8AC3E}">
        <p14:creationId xmlns:p14="http://schemas.microsoft.com/office/powerpoint/2010/main" val="199450981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BASIC PRINCIPLES</a:t>
            </a:r>
          </a:p>
        </p:txBody>
      </p:sp>
      <p:sp>
        <p:nvSpPr>
          <p:cNvPr id="2" name="TextBox 1">
            <a:extLst>
              <a:ext uri="{FF2B5EF4-FFF2-40B4-BE49-F238E27FC236}">
                <a16:creationId xmlns:a16="http://schemas.microsoft.com/office/drawing/2014/main" id="{DCD6590D-3A1F-CA4A-9CA8-BB7CE35DD61B}"/>
              </a:ext>
            </a:extLst>
          </p:cNvPr>
          <p:cNvSpPr txBox="1"/>
          <p:nvPr/>
        </p:nvSpPr>
        <p:spPr>
          <a:xfrm>
            <a:off x="525379" y="1804282"/>
            <a:ext cx="10828421"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4.  Three key sections of the </a:t>
            </a:r>
            <a:r>
              <a:rPr lang="en-US" sz="2400" i="1" dirty="0">
                <a:latin typeface="Arial" panose="020B0604020202020204" pitchFamily="34" charset="0"/>
                <a:cs typeface="Arial" panose="020B0604020202020204" pitchFamily="34" charset="0"/>
              </a:rPr>
              <a:t>Copyright Act </a:t>
            </a:r>
            <a:r>
              <a:rPr lang="en-US" sz="2400" dirty="0">
                <a:latin typeface="Arial" panose="020B0604020202020204" pitchFamily="34" charset="0"/>
                <a:cs typeface="Arial" panose="020B0604020202020204" pitchFamily="34" charset="0"/>
              </a:rPr>
              <a:t>that apply to makerspace activities: </a:t>
            </a:r>
          </a:p>
        </p:txBody>
      </p:sp>
      <p:sp>
        <p:nvSpPr>
          <p:cNvPr id="3" name="TextBox 2">
            <a:extLst>
              <a:ext uri="{FF2B5EF4-FFF2-40B4-BE49-F238E27FC236}">
                <a16:creationId xmlns:a16="http://schemas.microsoft.com/office/drawing/2014/main" id="{0DA88950-92BE-4740-92B4-2B75BB8DFC2D}"/>
              </a:ext>
            </a:extLst>
          </p:cNvPr>
          <p:cNvSpPr txBox="1"/>
          <p:nvPr/>
        </p:nvSpPr>
        <p:spPr>
          <a:xfrm>
            <a:off x="4922860" y="2854338"/>
            <a:ext cx="8710863" cy="184665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Fair dealing </a:t>
            </a:r>
            <a:r>
              <a:rPr lang="en-US" dirty="0">
                <a:latin typeface="Arial" panose="020B0604020202020204" pitchFamily="34" charset="0"/>
                <a:cs typeface="Arial" panose="020B0604020202020204" pitchFamily="34" charset="0"/>
              </a:rPr>
              <a:t>(s. 29)</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Non-commercial user-generated content </a:t>
            </a:r>
            <a:r>
              <a:rPr lang="en-US" dirty="0">
                <a:latin typeface="Arial" panose="020B0604020202020204" pitchFamily="34" charset="0"/>
                <a:cs typeface="Arial" panose="020B0604020202020204" pitchFamily="34" charset="0"/>
              </a:rPr>
              <a:t>(s.29.21)</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Format shifting exception</a:t>
            </a:r>
            <a:r>
              <a:rPr lang="en-US" dirty="0">
                <a:latin typeface="Arial" panose="020B0604020202020204" pitchFamily="34" charset="0"/>
                <a:cs typeface="Arial" panose="020B0604020202020204" pitchFamily="34" charset="0"/>
              </a:rPr>
              <a:t> (s.29.22)</a:t>
            </a:r>
          </a:p>
        </p:txBody>
      </p:sp>
      <p:pic>
        <p:nvPicPr>
          <p:cNvPr id="5" name="Picture 2" descr="Image result for canada coat of arm">
            <a:extLst>
              <a:ext uri="{FF2B5EF4-FFF2-40B4-BE49-F238E27FC236}">
                <a16:creationId xmlns:a16="http://schemas.microsoft.com/office/drawing/2014/main" id="{5552D57B-F355-DD46-B520-38550DD96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2893" y="2607188"/>
            <a:ext cx="1562604" cy="19791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85C79CF-3442-0040-AE21-9AB71CDCBAF4}"/>
              </a:ext>
            </a:extLst>
          </p:cNvPr>
          <p:cNvPicPr>
            <a:picLocks noChangeAspect="1"/>
          </p:cNvPicPr>
          <p:nvPr/>
        </p:nvPicPr>
        <p:blipFill>
          <a:blip r:embed="rId4"/>
          <a:stretch>
            <a:fillRect/>
          </a:stretch>
        </p:blipFill>
        <p:spPr>
          <a:xfrm>
            <a:off x="1585120" y="4764799"/>
            <a:ext cx="1602751" cy="232573"/>
          </a:xfrm>
          <a:prstGeom prst="rect">
            <a:avLst/>
          </a:prstGeom>
        </p:spPr>
      </p:pic>
      <p:sp>
        <p:nvSpPr>
          <p:cNvPr id="8" name="Rectangle 7">
            <a:extLst>
              <a:ext uri="{FF2B5EF4-FFF2-40B4-BE49-F238E27FC236}">
                <a16:creationId xmlns:a16="http://schemas.microsoft.com/office/drawing/2014/main" id="{5CC7AFB8-8275-AA49-9BB5-D0B0C681424C}"/>
              </a:ext>
            </a:extLst>
          </p:cNvPr>
          <p:cNvSpPr/>
          <p:nvPr/>
        </p:nvSpPr>
        <p:spPr>
          <a:xfrm>
            <a:off x="1976718" y="4997373"/>
            <a:ext cx="694564" cy="307777"/>
          </a:xfrm>
          <a:prstGeom prst="rect">
            <a:avLst/>
          </a:prstGeom>
        </p:spPr>
        <p:txBody>
          <a:bodyPr wrap="square">
            <a:spAutoFit/>
          </a:bodyPr>
          <a:lstStyle/>
          <a:p>
            <a:r>
              <a:rPr lang="en-CA" sz="1400" b="1" dirty="0">
                <a:solidFill>
                  <a:schemeClr val="tx1">
                    <a:lumMod val="75000"/>
                    <a:lumOff val="25000"/>
                  </a:schemeClr>
                </a:solidFill>
                <a:latin typeface="Arial" panose="020B0604020202020204" pitchFamily="34" charset="0"/>
                <a:cs typeface="Arial" panose="020B0604020202020204" pitchFamily="34" charset="0"/>
              </a:rPr>
              <a:t>(s. 29)</a:t>
            </a:r>
            <a:endParaRPr lang="en-US" sz="14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57468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REVIEW</a:t>
            </a:r>
          </a:p>
        </p:txBody>
      </p:sp>
      <p:pic>
        <p:nvPicPr>
          <p:cNvPr id="3" name="Picture 2">
            <a:extLst>
              <a:ext uri="{FF2B5EF4-FFF2-40B4-BE49-F238E27FC236}">
                <a16:creationId xmlns:a16="http://schemas.microsoft.com/office/drawing/2014/main" id="{1958C3AA-8FE7-F14D-8CCD-CDCF988613EC}"/>
              </a:ext>
            </a:extLst>
          </p:cNvPr>
          <p:cNvPicPr>
            <a:picLocks noChangeAspect="1"/>
          </p:cNvPicPr>
          <p:nvPr/>
        </p:nvPicPr>
        <p:blipFill>
          <a:blip r:embed="rId3"/>
          <a:stretch>
            <a:fillRect/>
          </a:stretch>
        </p:blipFill>
        <p:spPr>
          <a:xfrm flipH="1">
            <a:off x="138438" y="2801470"/>
            <a:ext cx="1726221" cy="3429000"/>
          </a:xfrm>
          <a:prstGeom prst="rect">
            <a:avLst/>
          </a:prstGeom>
        </p:spPr>
      </p:pic>
      <p:sp>
        <p:nvSpPr>
          <p:cNvPr id="2" name="Rectangle 1">
            <a:extLst>
              <a:ext uri="{FF2B5EF4-FFF2-40B4-BE49-F238E27FC236}">
                <a16:creationId xmlns:a16="http://schemas.microsoft.com/office/drawing/2014/main" id="{800E64A2-2772-5D46-9E55-ABF16D4715A8}"/>
              </a:ext>
            </a:extLst>
          </p:cNvPr>
          <p:cNvSpPr/>
          <p:nvPr/>
        </p:nvSpPr>
        <p:spPr>
          <a:xfrm>
            <a:off x="1864658" y="1601141"/>
            <a:ext cx="9311341"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Basic principles to keep in mind:</a:t>
            </a:r>
          </a:p>
        </p:txBody>
      </p:sp>
      <p:sp>
        <p:nvSpPr>
          <p:cNvPr id="5" name="TextBox 4">
            <a:extLst>
              <a:ext uri="{FF2B5EF4-FFF2-40B4-BE49-F238E27FC236}">
                <a16:creationId xmlns:a16="http://schemas.microsoft.com/office/drawing/2014/main" id="{62B7596F-D3BE-9D48-B228-38F47AF11BBB}"/>
              </a:ext>
            </a:extLst>
          </p:cNvPr>
          <p:cNvSpPr txBox="1"/>
          <p:nvPr/>
        </p:nvSpPr>
        <p:spPr>
          <a:xfrm>
            <a:off x="1795249" y="2419412"/>
            <a:ext cx="8075017" cy="461665"/>
          </a:xfrm>
          <a:prstGeom prst="rect">
            <a:avLst/>
          </a:prstGeom>
          <a:noFill/>
        </p:spPr>
        <p:txBody>
          <a:bodyPr wrap="square" rtlCol="0">
            <a:spAutoFit/>
          </a:bodyPr>
          <a:lstStyle/>
          <a:p>
            <a:pPr marL="457200" indent="-457200">
              <a:buAutoNum type="arabicPeriod"/>
            </a:pPr>
            <a:r>
              <a:rPr lang="en-US" sz="2400" dirty="0">
                <a:latin typeface="Arial" panose="020B0604020202020204" pitchFamily="34" charset="0"/>
                <a:cs typeface="Arial" panose="020B0604020202020204" pitchFamily="34" charset="0"/>
              </a:rPr>
              <a:t>Is this for personal use or commercial purposes? </a:t>
            </a:r>
          </a:p>
        </p:txBody>
      </p:sp>
      <p:sp>
        <p:nvSpPr>
          <p:cNvPr id="7" name="TextBox 6">
            <a:extLst>
              <a:ext uri="{FF2B5EF4-FFF2-40B4-BE49-F238E27FC236}">
                <a16:creationId xmlns:a16="http://schemas.microsoft.com/office/drawing/2014/main" id="{0C4BD7A1-C9E6-3C42-A85E-4A6CCE7F92FE}"/>
              </a:ext>
            </a:extLst>
          </p:cNvPr>
          <p:cNvSpPr txBox="1"/>
          <p:nvPr/>
        </p:nvSpPr>
        <p:spPr>
          <a:xfrm>
            <a:off x="1860243" y="4694870"/>
            <a:ext cx="9891489" cy="461665"/>
          </a:xfrm>
          <a:prstGeom prst="rect">
            <a:avLst/>
          </a:prstGeom>
          <a:noFill/>
        </p:spPr>
        <p:txBody>
          <a:bodyPr wrap="square" rtlCol="0">
            <a:spAutoFit/>
          </a:bodyPr>
          <a:lstStyle/>
          <a:p>
            <a:pPr indent="-457200"/>
            <a:r>
              <a:rPr lang="en-US" sz="2400" dirty="0">
                <a:latin typeface="Arial" panose="020B0604020202020204" pitchFamily="34" charset="0"/>
                <a:cs typeface="Arial" panose="020B0604020202020204" pitchFamily="34" charset="0"/>
              </a:rPr>
              <a:t>4.  Three key sections of the </a:t>
            </a:r>
            <a:r>
              <a:rPr lang="en-US" sz="2400" i="1" dirty="0">
                <a:latin typeface="Arial" panose="020B0604020202020204" pitchFamily="34" charset="0"/>
                <a:cs typeface="Arial" panose="020B0604020202020204" pitchFamily="34" charset="0"/>
              </a:rPr>
              <a:t>Copyright Act </a:t>
            </a:r>
            <a:r>
              <a:rPr lang="en-US" sz="2400" dirty="0">
                <a:latin typeface="Arial" panose="020B0604020202020204" pitchFamily="34" charset="0"/>
                <a:cs typeface="Arial" panose="020B0604020202020204" pitchFamily="34" charset="0"/>
              </a:rPr>
              <a:t>that apply to makerspaces: </a:t>
            </a:r>
          </a:p>
        </p:txBody>
      </p:sp>
      <p:sp>
        <p:nvSpPr>
          <p:cNvPr id="8" name="TextBox 7">
            <a:extLst>
              <a:ext uri="{FF2B5EF4-FFF2-40B4-BE49-F238E27FC236}">
                <a16:creationId xmlns:a16="http://schemas.microsoft.com/office/drawing/2014/main" id="{D64D3538-1358-514F-B467-7948B6CC9972}"/>
              </a:ext>
            </a:extLst>
          </p:cNvPr>
          <p:cNvSpPr txBox="1"/>
          <p:nvPr/>
        </p:nvSpPr>
        <p:spPr>
          <a:xfrm>
            <a:off x="1864658" y="3204012"/>
            <a:ext cx="7124581"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2.  Are you incorporating third-party content?</a:t>
            </a:r>
          </a:p>
        </p:txBody>
      </p:sp>
      <p:sp>
        <p:nvSpPr>
          <p:cNvPr id="9" name="TextBox 8">
            <a:extLst>
              <a:ext uri="{FF2B5EF4-FFF2-40B4-BE49-F238E27FC236}">
                <a16:creationId xmlns:a16="http://schemas.microsoft.com/office/drawing/2014/main" id="{C722BBE1-BF98-6440-ADCD-FDCC2A694FCE}"/>
              </a:ext>
            </a:extLst>
          </p:cNvPr>
          <p:cNvSpPr txBox="1"/>
          <p:nvPr/>
        </p:nvSpPr>
        <p:spPr>
          <a:xfrm>
            <a:off x="1795249" y="3976924"/>
            <a:ext cx="10457329"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3.  You cannot circumvent a technological protection to use the content. </a:t>
            </a:r>
          </a:p>
        </p:txBody>
      </p:sp>
      <p:sp>
        <p:nvSpPr>
          <p:cNvPr id="10" name="Rectangle 9">
            <a:extLst>
              <a:ext uri="{FF2B5EF4-FFF2-40B4-BE49-F238E27FC236}">
                <a16:creationId xmlns:a16="http://schemas.microsoft.com/office/drawing/2014/main" id="{292EA080-EE9E-7A4E-8563-A395EB032934}"/>
              </a:ext>
            </a:extLst>
          </p:cNvPr>
          <p:cNvSpPr/>
          <p:nvPr/>
        </p:nvSpPr>
        <p:spPr>
          <a:xfrm>
            <a:off x="4010618" y="5156535"/>
            <a:ext cx="6096000" cy="1200329"/>
          </a:xfrm>
          <a:prstGeom prst="rect">
            <a:avLst/>
          </a:prstGeom>
        </p:spPr>
        <p:txBody>
          <a:bodyPr>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Fair dealing</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Non-commercial user-generated content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Format shifting exception</a:t>
            </a:r>
          </a:p>
        </p:txBody>
      </p:sp>
    </p:spTree>
    <p:extLst>
      <p:ext uri="{BB962C8B-B14F-4D97-AF65-F5344CB8AC3E}">
        <p14:creationId xmlns:p14="http://schemas.microsoft.com/office/powerpoint/2010/main" val="23095473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3D PRINTING </a:t>
            </a:r>
          </a:p>
        </p:txBody>
      </p:sp>
      <p:pic>
        <p:nvPicPr>
          <p:cNvPr id="3" name="Picture 2">
            <a:extLst>
              <a:ext uri="{FF2B5EF4-FFF2-40B4-BE49-F238E27FC236}">
                <a16:creationId xmlns:a16="http://schemas.microsoft.com/office/drawing/2014/main" id="{95254046-C64A-004D-856E-CC188D6BBBC0}"/>
              </a:ext>
            </a:extLst>
          </p:cNvPr>
          <p:cNvPicPr>
            <a:picLocks noChangeAspect="1"/>
          </p:cNvPicPr>
          <p:nvPr/>
        </p:nvPicPr>
        <p:blipFill>
          <a:blip r:embed="rId3"/>
          <a:stretch>
            <a:fillRect/>
          </a:stretch>
        </p:blipFill>
        <p:spPr>
          <a:xfrm>
            <a:off x="2179919" y="2505443"/>
            <a:ext cx="3179466" cy="2864775"/>
          </a:xfrm>
          <a:prstGeom prst="rect">
            <a:avLst/>
          </a:prstGeom>
        </p:spPr>
      </p:pic>
      <p:pic>
        <p:nvPicPr>
          <p:cNvPr id="5" name="Picture 4">
            <a:extLst>
              <a:ext uri="{FF2B5EF4-FFF2-40B4-BE49-F238E27FC236}">
                <a16:creationId xmlns:a16="http://schemas.microsoft.com/office/drawing/2014/main" id="{87E83CF0-5C02-8747-95C8-2AF8EA7283DC}"/>
              </a:ext>
            </a:extLst>
          </p:cNvPr>
          <p:cNvPicPr>
            <a:picLocks noChangeAspect="1"/>
          </p:cNvPicPr>
          <p:nvPr/>
        </p:nvPicPr>
        <p:blipFill>
          <a:blip r:embed="rId4"/>
          <a:stretch>
            <a:fillRect/>
          </a:stretch>
        </p:blipFill>
        <p:spPr>
          <a:xfrm>
            <a:off x="5884725" y="3429000"/>
            <a:ext cx="5143207" cy="2768600"/>
          </a:xfrm>
          <a:prstGeom prst="rect">
            <a:avLst/>
          </a:prstGeom>
        </p:spPr>
      </p:pic>
      <p:pic>
        <p:nvPicPr>
          <p:cNvPr id="8" name="Picture 7">
            <a:extLst>
              <a:ext uri="{FF2B5EF4-FFF2-40B4-BE49-F238E27FC236}">
                <a16:creationId xmlns:a16="http://schemas.microsoft.com/office/drawing/2014/main" id="{0B44C752-F8B8-084E-9284-0EC91BBC8986}"/>
              </a:ext>
            </a:extLst>
          </p:cNvPr>
          <p:cNvPicPr>
            <a:picLocks noChangeAspect="1"/>
          </p:cNvPicPr>
          <p:nvPr/>
        </p:nvPicPr>
        <p:blipFill>
          <a:blip r:embed="rId5"/>
          <a:stretch>
            <a:fillRect/>
          </a:stretch>
        </p:blipFill>
        <p:spPr>
          <a:xfrm>
            <a:off x="7012541" y="2187230"/>
            <a:ext cx="3513095" cy="932855"/>
          </a:xfrm>
          <a:prstGeom prst="rect">
            <a:avLst/>
          </a:prstGeom>
        </p:spPr>
      </p:pic>
      <p:pic>
        <p:nvPicPr>
          <p:cNvPr id="14" name="Picture 13">
            <a:extLst>
              <a:ext uri="{FF2B5EF4-FFF2-40B4-BE49-F238E27FC236}">
                <a16:creationId xmlns:a16="http://schemas.microsoft.com/office/drawing/2014/main" id="{FFCCE50B-83E9-3440-A33E-F849110F4988}"/>
              </a:ext>
            </a:extLst>
          </p:cNvPr>
          <p:cNvPicPr>
            <a:picLocks noChangeAspect="1"/>
          </p:cNvPicPr>
          <p:nvPr/>
        </p:nvPicPr>
        <p:blipFill>
          <a:blip r:embed="rId3"/>
          <a:stretch>
            <a:fillRect/>
          </a:stretch>
        </p:blipFill>
        <p:spPr>
          <a:xfrm>
            <a:off x="3212916" y="1204560"/>
            <a:ext cx="1083269" cy="976051"/>
          </a:xfrm>
          <a:prstGeom prst="rect">
            <a:avLst/>
          </a:prstGeom>
        </p:spPr>
      </p:pic>
      <p:pic>
        <p:nvPicPr>
          <p:cNvPr id="16" name="Picture 15">
            <a:extLst>
              <a:ext uri="{FF2B5EF4-FFF2-40B4-BE49-F238E27FC236}">
                <a16:creationId xmlns:a16="http://schemas.microsoft.com/office/drawing/2014/main" id="{5FD51852-D974-FE47-8663-2C90D84A0F95}"/>
              </a:ext>
            </a:extLst>
          </p:cNvPr>
          <p:cNvPicPr>
            <a:picLocks noChangeAspect="1"/>
          </p:cNvPicPr>
          <p:nvPr/>
        </p:nvPicPr>
        <p:blipFill>
          <a:blip r:embed="rId3"/>
          <a:stretch>
            <a:fillRect/>
          </a:stretch>
        </p:blipFill>
        <p:spPr>
          <a:xfrm>
            <a:off x="211460" y="4563979"/>
            <a:ext cx="1083269" cy="976051"/>
          </a:xfrm>
          <a:prstGeom prst="rect">
            <a:avLst/>
          </a:prstGeom>
        </p:spPr>
      </p:pic>
      <p:pic>
        <p:nvPicPr>
          <p:cNvPr id="18" name="Picture 17">
            <a:extLst>
              <a:ext uri="{FF2B5EF4-FFF2-40B4-BE49-F238E27FC236}">
                <a16:creationId xmlns:a16="http://schemas.microsoft.com/office/drawing/2014/main" id="{FB8705D9-9AF5-E148-BD62-CC514C13894A}"/>
              </a:ext>
            </a:extLst>
          </p:cNvPr>
          <p:cNvPicPr>
            <a:picLocks noChangeAspect="1"/>
          </p:cNvPicPr>
          <p:nvPr/>
        </p:nvPicPr>
        <p:blipFill>
          <a:blip r:embed="rId3"/>
          <a:stretch>
            <a:fillRect/>
          </a:stretch>
        </p:blipFill>
        <p:spPr>
          <a:xfrm>
            <a:off x="1270122" y="4376966"/>
            <a:ext cx="1083269" cy="976051"/>
          </a:xfrm>
          <a:prstGeom prst="rect">
            <a:avLst/>
          </a:prstGeom>
        </p:spPr>
      </p:pic>
      <p:pic>
        <p:nvPicPr>
          <p:cNvPr id="20" name="Picture 19">
            <a:extLst>
              <a:ext uri="{FF2B5EF4-FFF2-40B4-BE49-F238E27FC236}">
                <a16:creationId xmlns:a16="http://schemas.microsoft.com/office/drawing/2014/main" id="{0EB75605-FF58-BE42-ABA7-527DA28417BD}"/>
              </a:ext>
            </a:extLst>
          </p:cNvPr>
          <p:cNvPicPr>
            <a:picLocks noChangeAspect="1"/>
          </p:cNvPicPr>
          <p:nvPr/>
        </p:nvPicPr>
        <p:blipFill>
          <a:blip r:embed="rId3"/>
          <a:stretch>
            <a:fillRect/>
          </a:stretch>
        </p:blipFill>
        <p:spPr>
          <a:xfrm>
            <a:off x="422780" y="3638088"/>
            <a:ext cx="1083269" cy="976051"/>
          </a:xfrm>
          <a:prstGeom prst="rect">
            <a:avLst/>
          </a:prstGeom>
        </p:spPr>
      </p:pic>
      <p:pic>
        <p:nvPicPr>
          <p:cNvPr id="21" name="Picture 20">
            <a:extLst>
              <a:ext uri="{FF2B5EF4-FFF2-40B4-BE49-F238E27FC236}">
                <a16:creationId xmlns:a16="http://schemas.microsoft.com/office/drawing/2014/main" id="{4CA17E51-E5EF-8344-AA40-25C537649BBB}"/>
              </a:ext>
            </a:extLst>
          </p:cNvPr>
          <p:cNvPicPr>
            <a:picLocks noChangeAspect="1"/>
          </p:cNvPicPr>
          <p:nvPr/>
        </p:nvPicPr>
        <p:blipFill>
          <a:blip r:embed="rId3"/>
          <a:stretch>
            <a:fillRect/>
          </a:stretch>
        </p:blipFill>
        <p:spPr>
          <a:xfrm>
            <a:off x="1093136" y="1757341"/>
            <a:ext cx="1083269" cy="976051"/>
          </a:xfrm>
          <a:prstGeom prst="rect">
            <a:avLst/>
          </a:prstGeom>
        </p:spPr>
      </p:pic>
      <p:pic>
        <p:nvPicPr>
          <p:cNvPr id="22" name="Picture 21">
            <a:extLst>
              <a:ext uri="{FF2B5EF4-FFF2-40B4-BE49-F238E27FC236}">
                <a16:creationId xmlns:a16="http://schemas.microsoft.com/office/drawing/2014/main" id="{9E9DCED5-F5F9-DF43-BE6D-B53560272769}"/>
              </a:ext>
            </a:extLst>
          </p:cNvPr>
          <p:cNvPicPr>
            <a:picLocks noChangeAspect="1"/>
          </p:cNvPicPr>
          <p:nvPr/>
        </p:nvPicPr>
        <p:blipFill>
          <a:blip r:embed="rId3"/>
          <a:stretch>
            <a:fillRect/>
          </a:stretch>
        </p:blipFill>
        <p:spPr>
          <a:xfrm>
            <a:off x="835692" y="2713764"/>
            <a:ext cx="1083269" cy="976051"/>
          </a:xfrm>
          <a:prstGeom prst="rect">
            <a:avLst/>
          </a:prstGeom>
        </p:spPr>
      </p:pic>
      <p:pic>
        <p:nvPicPr>
          <p:cNvPr id="23" name="Picture 22">
            <a:extLst>
              <a:ext uri="{FF2B5EF4-FFF2-40B4-BE49-F238E27FC236}">
                <a16:creationId xmlns:a16="http://schemas.microsoft.com/office/drawing/2014/main" id="{5FBDB44B-5467-A245-B6BF-C762598380CC}"/>
              </a:ext>
            </a:extLst>
          </p:cNvPr>
          <p:cNvPicPr>
            <a:picLocks noChangeAspect="1"/>
          </p:cNvPicPr>
          <p:nvPr/>
        </p:nvPicPr>
        <p:blipFill>
          <a:blip r:embed="rId3"/>
          <a:stretch>
            <a:fillRect/>
          </a:stretch>
        </p:blipFill>
        <p:spPr>
          <a:xfrm>
            <a:off x="9866" y="-99828"/>
            <a:ext cx="1083269" cy="976051"/>
          </a:xfrm>
          <a:prstGeom prst="rect">
            <a:avLst/>
          </a:prstGeom>
        </p:spPr>
      </p:pic>
      <p:pic>
        <p:nvPicPr>
          <p:cNvPr id="24" name="Picture 23">
            <a:extLst>
              <a:ext uri="{FF2B5EF4-FFF2-40B4-BE49-F238E27FC236}">
                <a16:creationId xmlns:a16="http://schemas.microsoft.com/office/drawing/2014/main" id="{5AC3240C-C6E0-E74C-BC07-DA80E4B14093}"/>
              </a:ext>
            </a:extLst>
          </p:cNvPr>
          <p:cNvPicPr>
            <a:picLocks noChangeAspect="1"/>
          </p:cNvPicPr>
          <p:nvPr/>
        </p:nvPicPr>
        <p:blipFill>
          <a:blip r:embed="rId3"/>
          <a:stretch>
            <a:fillRect/>
          </a:stretch>
        </p:blipFill>
        <p:spPr>
          <a:xfrm>
            <a:off x="1909058" y="126565"/>
            <a:ext cx="1083269" cy="976051"/>
          </a:xfrm>
          <a:prstGeom prst="rect">
            <a:avLst/>
          </a:prstGeom>
        </p:spPr>
      </p:pic>
      <p:pic>
        <p:nvPicPr>
          <p:cNvPr id="26" name="Picture 25">
            <a:extLst>
              <a:ext uri="{FF2B5EF4-FFF2-40B4-BE49-F238E27FC236}">
                <a16:creationId xmlns:a16="http://schemas.microsoft.com/office/drawing/2014/main" id="{AD0D7916-DFFD-F84F-B7EB-A73BD4D3DBD6}"/>
              </a:ext>
            </a:extLst>
          </p:cNvPr>
          <p:cNvPicPr>
            <a:picLocks noChangeAspect="1"/>
          </p:cNvPicPr>
          <p:nvPr/>
        </p:nvPicPr>
        <p:blipFill>
          <a:blip r:embed="rId3"/>
          <a:stretch>
            <a:fillRect/>
          </a:stretch>
        </p:blipFill>
        <p:spPr>
          <a:xfrm>
            <a:off x="1046378" y="5312391"/>
            <a:ext cx="1083269" cy="976051"/>
          </a:xfrm>
          <a:prstGeom prst="rect">
            <a:avLst/>
          </a:prstGeom>
        </p:spPr>
      </p:pic>
      <p:pic>
        <p:nvPicPr>
          <p:cNvPr id="27" name="Picture 26">
            <a:extLst>
              <a:ext uri="{FF2B5EF4-FFF2-40B4-BE49-F238E27FC236}">
                <a16:creationId xmlns:a16="http://schemas.microsoft.com/office/drawing/2014/main" id="{067F2287-9680-D947-A70F-F2D03329DBD6}"/>
              </a:ext>
            </a:extLst>
          </p:cNvPr>
          <p:cNvPicPr>
            <a:picLocks noChangeAspect="1"/>
          </p:cNvPicPr>
          <p:nvPr/>
        </p:nvPicPr>
        <p:blipFill>
          <a:blip r:embed="rId3"/>
          <a:stretch>
            <a:fillRect/>
          </a:stretch>
        </p:blipFill>
        <p:spPr>
          <a:xfrm>
            <a:off x="22351" y="5488303"/>
            <a:ext cx="1083269" cy="976051"/>
          </a:xfrm>
          <a:prstGeom prst="rect">
            <a:avLst/>
          </a:prstGeom>
        </p:spPr>
      </p:pic>
      <p:pic>
        <p:nvPicPr>
          <p:cNvPr id="28" name="Picture 27">
            <a:extLst>
              <a:ext uri="{FF2B5EF4-FFF2-40B4-BE49-F238E27FC236}">
                <a16:creationId xmlns:a16="http://schemas.microsoft.com/office/drawing/2014/main" id="{7EA44585-B372-E74E-A6A4-4272B304172C}"/>
              </a:ext>
            </a:extLst>
          </p:cNvPr>
          <p:cNvPicPr>
            <a:picLocks noChangeAspect="1"/>
          </p:cNvPicPr>
          <p:nvPr/>
        </p:nvPicPr>
        <p:blipFill>
          <a:blip r:embed="rId3"/>
          <a:stretch>
            <a:fillRect/>
          </a:stretch>
        </p:blipFill>
        <p:spPr>
          <a:xfrm>
            <a:off x="20158" y="848559"/>
            <a:ext cx="1083269" cy="976051"/>
          </a:xfrm>
          <a:prstGeom prst="rect">
            <a:avLst/>
          </a:prstGeom>
        </p:spPr>
      </p:pic>
      <p:pic>
        <p:nvPicPr>
          <p:cNvPr id="29" name="Picture 28">
            <a:extLst>
              <a:ext uri="{FF2B5EF4-FFF2-40B4-BE49-F238E27FC236}">
                <a16:creationId xmlns:a16="http://schemas.microsoft.com/office/drawing/2014/main" id="{32A6F494-CFBD-B04E-A565-3C32A5B5958E}"/>
              </a:ext>
            </a:extLst>
          </p:cNvPr>
          <p:cNvPicPr>
            <a:picLocks noChangeAspect="1"/>
          </p:cNvPicPr>
          <p:nvPr/>
        </p:nvPicPr>
        <p:blipFill>
          <a:blip r:embed="rId3"/>
          <a:stretch>
            <a:fillRect/>
          </a:stretch>
        </p:blipFill>
        <p:spPr>
          <a:xfrm>
            <a:off x="2992326" y="270034"/>
            <a:ext cx="1083269" cy="976051"/>
          </a:xfrm>
          <a:prstGeom prst="rect">
            <a:avLst/>
          </a:prstGeom>
        </p:spPr>
      </p:pic>
      <p:pic>
        <p:nvPicPr>
          <p:cNvPr id="30" name="Picture 29">
            <a:extLst>
              <a:ext uri="{FF2B5EF4-FFF2-40B4-BE49-F238E27FC236}">
                <a16:creationId xmlns:a16="http://schemas.microsoft.com/office/drawing/2014/main" id="{8BF8C865-D2AA-4949-8E6B-D400CDA7AD95}"/>
              </a:ext>
            </a:extLst>
          </p:cNvPr>
          <p:cNvPicPr>
            <a:picLocks noChangeAspect="1"/>
          </p:cNvPicPr>
          <p:nvPr/>
        </p:nvPicPr>
        <p:blipFill>
          <a:blip r:embed="rId3"/>
          <a:stretch>
            <a:fillRect/>
          </a:stretch>
        </p:blipFill>
        <p:spPr>
          <a:xfrm>
            <a:off x="-163452" y="2740862"/>
            <a:ext cx="1083269" cy="976051"/>
          </a:xfrm>
          <a:prstGeom prst="rect">
            <a:avLst/>
          </a:prstGeom>
        </p:spPr>
      </p:pic>
      <p:pic>
        <p:nvPicPr>
          <p:cNvPr id="31" name="Picture 30">
            <a:extLst>
              <a:ext uri="{FF2B5EF4-FFF2-40B4-BE49-F238E27FC236}">
                <a16:creationId xmlns:a16="http://schemas.microsoft.com/office/drawing/2014/main" id="{A9948F2C-FE17-F341-923B-A9E9FE52E585}"/>
              </a:ext>
            </a:extLst>
          </p:cNvPr>
          <p:cNvPicPr>
            <a:picLocks noChangeAspect="1"/>
          </p:cNvPicPr>
          <p:nvPr/>
        </p:nvPicPr>
        <p:blipFill>
          <a:blip r:embed="rId3"/>
          <a:stretch>
            <a:fillRect/>
          </a:stretch>
        </p:blipFill>
        <p:spPr>
          <a:xfrm>
            <a:off x="4098154" y="804050"/>
            <a:ext cx="1083269" cy="976051"/>
          </a:xfrm>
          <a:prstGeom prst="rect">
            <a:avLst/>
          </a:prstGeom>
        </p:spPr>
      </p:pic>
      <p:pic>
        <p:nvPicPr>
          <p:cNvPr id="32" name="Picture 31">
            <a:extLst>
              <a:ext uri="{FF2B5EF4-FFF2-40B4-BE49-F238E27FC236}">
                <a16:creationId xmlns:a16="http://schemas.microsoft.com/office/drawing/2014/main" id="{F5E92369-290D-E348-8F3E-3927677578C3}"/>
              </a:ext>
            </a:extLst>
          </p:cNvPr>
          <p:cNvPicPr>
            <a:picLocks noChangeAspect="1"/>
          </p:cNvPicPr>
          <p:nvPr/>
        </p:nvPicPr>
        <p:blipFill>
          <a:blip r:embed="rId3"/>
          <a:stretch>
            <a:fillRect/>
          </a:stretch>
        </p:blipFill>
        <p:spPr>
          <a:xfrm>
            <a:off x="1093136" y="-72383"/>
            <a:ext cx="1083269" cy="976051"/>
          </a:xfrm>
          <a:prstGeom prst="rect">
            <a:avLst/>
          </a:prstGeom>
        </p:spPr>
      </p:pic>
      <p:pic>
        <p:nvPicPr>
          <p:cNvPr id="33" name="Picture 32">
            <a:extLst>
              <a:ext uri="{FF2B5EF4-FFF2-40B4-BE49-F238E27FC236}">
                <a16:creationId xmlns:a16="http://schemas.microsoft.com/office/drawing/2014/main" id="{A55EA62B-D9D4-8841-88A5-B6B78912C643}"/>
              </a:ext>
            </a:extLst>
          </p:cNvPr>
          <p:cNvPicPr>
            <a:picLocks noChangeAspect="1"/>
          </p:cNvPicPr>
          <p:nvPr/>
        </p:nvPicPr>
        <p:blipFill>
          <a:blip r:embed="rId3"/>
          <a:stretch>
            <a:fillRect/>
          </a:stretch>
        </p:blipFill>
        <p:spPr>
          <a:xfrm>
            <a:off x="-782939" y="4625735"/>
            <a:ext cx="1083269" cy="976051"/>
          </a:xfrm>
          <a:prstGeom prst="rect">
            <a:avLst/>
          </a:prstGeom>
        </p:spPr>
      </p:pic>
      <p:pic>
        <p:nvPicPr>
          <p:cNvPr id="34" name="Picture 33">
            <a:extLst>
              <a:ext uri="{FF2B5EF4-FFF2-40B4-BE49-F238E27FC236}">
                <a16:creationId xmlns:a16="http://schemas.microsoft.com/office/drawing/2014/main" id="{BD6678EE-866A-4B4A-86B7-CC037ED9A4AA}"/>
              </a:ext>
            </a:extLst>
          </p:cNvPr>
          <p:cNvPicPr>
            <a:picLocks noChangeAspect="1"/>
          </p:cNvPicPr>
          <p:nvPr/>
        </p:nvPicPr>
        <p:blipFill>
          <a:blip r:embed="rId3"/>
          <a:stretch>
            <a:fillRect/>
          </a:stretch>
        </p:blipFill>
        <p:spPr>
          <a:xfrm>
            <a:off x="193314" y="1829661"/>
            <a:ext cx="1083269" cy="976051"/>
          </a:xfrm>
          <a:prstGeom prst="rect">
            <a:avLst/>
          </a:prstGeom>
        </p:spPr>
      </p:pic>
      <p:pic>
        <p:nvPicPr>
          <p:cNvPr id="35" name="Picture 34">
            <a:extLst>
              <a:ext uri="{FF2B5EF4-FFF2-40B4-BE49-F238E27FC236}">
                <a16:creationId xmlns:a16="http://schemas.microsoft.com/office/drawing/2014/main" id="{34466F01-AA4A-2745-B8FB-617F2750D1F6}"/>
              </a:ext>
            </a:extLst>
          </p:cNvPr>
          <p:cNvPicPr>
            <a:picLocks noChangeAspect="1"/>
          </p:cNvPicPr>
          <p:nvPr/>
        </p:nvPicPr>
        <p:blipFill>
          <a:blip r:embed="rId3"/>
          <a:stretch>
            <a:fillRect/>
          </a:stretch>
        </p:blipFill>
        <p:spPr>
          <a:xfrm>
            <a:off x="2040777" y="4952948"/>
            <a:ext cx="1083269" cy="976051"/>
          </a:xfrm>
          <a:prstGeom prst="rect">
            <a:avLst/>
          </a:prstGeom>
        </p:spPr>
      </p:pic>
      <p:pic>
        <p:nvPicPr>
          <p:cNvPr id="36" name="Picture 35">
            <a:extLst>
              <a:ext uri="{FF2B5EF4-FFF2-40B4-BE49-F238E27FC236}">
                <a16:creationId xmlns:a16="http://schemas.microsoft.com/office/drawing/2014/main" id="{007C584F-6AFC-824F-B111-11F55B72AAAD}"/>
              </a:ext>
            </a:extLst>
          </p:cNvPr>
          <p:cNvPicPr>
            <a:picLocks noChangeAspect="1"/>
          </p:cNvPicPr>
          <p:nvPr/>
        </p:nvPicPr>
        <p:blipFill>
          <a:blip r:embed="rId3"/>
          <a:stretch>
            <a:fillRect/>
          </a:stretch>
        </p:blipFill>
        <p:spPr>
          <a:xfrm>
            <a:off x="-794301" y="1808224"/>
            <a:ext cx="1083269" cy="976051"/>
          </a:xfrm>
          <a:prstGeom prst="rect">
            <a:avLst/>
          </a:prstGeom>
        </p:spPr>
      </p:pic>
      <p:pic>
        <p:nvPicPr>
          <p:cNvPr id="37" name="Picture 36">
            <a:extLst>
              <a:ext uri="{FF2B5EF4-FFF2-40B4-BE49-F238E27FC236}">
                <a16:creationId xmlns:a16="http://schemas.microsoft.com/office/drawing/2014/main" id="{3234279D-0011-5443-A749-44DA91E256F5}"/>
              </a:ext>
            </a:extLst>
          </p:cNvPr>
          <p:cNvPicPr>
            <a:picLocks noChangeAspect="1"/>
          </p:cNvPicPr>
          <p:nvPr/>
        </p:nvPicPr>
        <p:blipFill>
          <a:blip r:embed="rId3"/>
          <a:stretch>
            <a:fillRect/>
          </a:stretch>
        </p:blipFill>
        <p:spPr>
          <a:xfrm>
            <a:off x="-594701" y="3668966"/>
            <a:ext cx="1083269" cy="976051"/>
          </a:xfrm>
          <a:prstGeom prst="rect">
            <a:avLst/>
          </a:prstGeom>
        </p:spPr>
      </p:pic>
      <p:pic>
        <p:nvPicPr>
          <p:cNvPr id="38" name="Picture 37">
            <a:extLst>
              <a:ext uri="{FF2B5EF4-FFF2-40B4-BE49-F238E27FC236}">
                <a16:creationId xmlns:a16="http://schemas.microsoft.com/office/drawing/2014/main" id="{EE7B358E-5D88-CB4A-A408-CA3B2103FAF8}"/>
              </a:ext>
            </a:extLst>
          </p:cNvPr>
          <p:cNvPicPr>
            <a:picLocks noChangeAspect="1"/>
          </p:cNvPicPr>
          <p:nvPr/>
        </p:nvPicPr>
        <p:blipFill>
          <a:blip r:embed="rId3"/>
          <a:stretch>
            <a:fillRect/>
          </a:stretch>
        </p:blipFill>
        <p:spPr>
          <a:xfrm>
            <a:off x="1066961" y="829944"/>
            <a:ext cx="1083269" cy="976051"/>
          </a:xfrm>
          <a:prstGeom prst="rect">
            <a:avLst/>
          </a:prstGeom>
        </p:spPr>
      </p:pic>
      <p:pic>
        <p:nvPicPr>
          <p:cNvPr id="39" name="Picture 38">
            <a:extLst>
              <a:ext uri="{FF2B5EF4-FFF2-40B4-BE49-F238E27FC236}">
                <a16:creationId xmlns:a16="http://schemas.microsoft.com/office/drawing/2014/main" id="{3BDBDB19-D84C-9343-9211-2850EFAD6545}"/>
              </a:ext>
            </a:extLst>
          </p:cNvPr>
          <p:cNvPicPr>
            <a:picLocks noChangeAspect="1"/>
          </p:cNvPicPr>
          <p:nvPr/>
        </p:nvPicPr>
        <p:blipFill>
          <a:blip r:embed="rId3"/>
          <a:stretch>
            <a:fillRect/>
          </a:stretch>
        </p:blipFill>
        <p:spPr>
          <a:xfrm>
            <a:off x="2129647" y="1098211"/>
            <a:ext cx="1083269" cy="976051"/>
          </a:xfrm>
          <a:prstGeom prst="rect">
            <a:avLst/>
          </a:prstGeom>
        </p:spPr>
      </p:pic>
      <p:pic>
        <p:nvPicPr>
          <p:cNvPr id="40" name="Picture 39">
            <a:extLst>
              <a:ext uri="{FF2B5EF4-FFF2-40B4-BE49-F238E27FC236}">
                <a16:creationId xmlns:a16="http://schemas.microsoft.com/office/drawing/2014/main" id="{7E9BE5D1-4994-254C-B744-6C06777D3D64}"/>
              </a:ext>
            </a:extLst>
          </p:cNvPr>
          <p:cNvPicPr>
            <a:picLocks noChangeAspect="1"/>
          </p:cNvPicPr>
          <p:nvPr/>
        </p:nvPicPr>
        <p:blipFill>
          <a:blip r:embed="rId3"/>
          <a:stretch>
            <a:fillRect/>
          </a:stretch>
        </p:blipFill>
        <p:spPr>
          <a:xfrm>
            <a:off x="2146844" y="1946661"/>
            <a:ext cx="1083269" cy="976051"/>
          </a:xfrm>
          <a:prstGeom prst="rect">
            <a:avLst/>
          </a:prstGeom>
        </p:spPr>
      </p:pic>
      <p:pic>
        <p:nvPicPr>
          <p:cNvPr id="43" name="Picture 42">
            <a:extLst>
              <a:ext uri="{FF2B5EF4-FFF2-40B4-BE49-F238E27FC236}">
                <a16:creationId xmlns:a16="http://schemas.microsoft.com/office/drawing/2014/main" id="{812A512B-4045-224B-AF31-CD29156B8854}"/>
              </a:ext>
            </a:extLst>
          </p:cNvPr>
          <p:cNvPicPr>
            <a:picLocks noChangeAspect="1"/>
          </p:cNvPicPr>
          <p:nvPr/>
        </p:nvPicPr>
        <p:blipFill>
          <a:blip r:embed="rId3"/>
          <a:stretch>
            <a:fillRect/>
          </a:stretch>
        </p:blipFill>
        <p:spPr>
          <a:xfrm>
            <a:off x="1449291" y="3584532"/>
            <a:ext cx="1083269" cy="976051"/>
          </a:xfrm>
          <a:prstGeom prst="rect">
            <a:avLst/>
          </a:prstGeom>
        </p:spPr>
      </p:pic>
      <p:pic>
        <p:nvPicPr>
          <p:cNvPr id="41" name="Picture 40">
            <a:extLst>
              <a:ext uri="{FF2B5EF4-FFF2-40B4-BE49-F238E27FC236}">
                <a16:creationId xmlns:a16="http://schemas.microsoft.com/office/drawing/2014/main" id="{926252A5-79DE-4444-A441-793C88D8CEB2}"/>
              </a:ext>
            </a:extLst>
          </p:cNvPr>
          <p:cNvPicPr>
            <a:picLocks noChangeAspect="1"/>
          </p:cNvPicPr>
          <p:nvPr/>
        </p:nvPicPr>
        <p:blipFill>
          <a:blip r:embed="rId3"/>
          <a:stretch>
            <a:fillRect/>
          </a:stretch>
        </p:blipFill>
        <p:spPr>
          <a:xfrm>
            <a:off x="-152575" y="6431238"/>
            <a:ext cx="1083269" cy="976051"/>
          </a:xfrm>
          <a:prstGeom prst="rect">
            <a:avLst/>
          </a:prstGeom>
        </p:spPr>
      </p:pic>
      <p:pic>
        <p:nvPicPr>
          <p:cNvPr id="44" name="Picture 43">
            <a:extLst>
              <a:ext uri="{FF2B5EF4-FFF2-40B4-BE49-F238E27FC236}">
                <a16:creationId xmlns:a16="http://schemas.microsoft.com/office/drawing/2014/main" id="{0D6A7906-029D-2341-A800-ECC25CECF01D}"/>
              </a:ext>
            </a:extLst>
          </p:cNvPr>
          <p:cNvPicPr>
            <a:picLocks noChangeAspect="1"/>
          </p:cNvPicPr>
          <p:nvPr/>
        </p:nvPicPr>
        <p:blipFill>
          <a:blip r:embed="rId3"/>
          <a:stretch>
            <a:fillRect/>
          </a:stretch>
        </p:blipFill>
        <p:spPr>
          <a:xfrm>
            <a:off x="1807926" y="2632059"/>
            <a:ext cx="1083269" cy="976051"/>
          </a:xfrm>
          <a:prstGeom prst="rect">
            <a:avLst/>
          </a:prstGeom>
        </p:spPr>
      </p:pic>
      <p:pic>
        <p:nvPicPr>
          <p:cNvPr id="45" name="Picture 44">
            <a:extLst>
              <a:ext uri="{FF2B5EF4-FFF2-40B4-BE49-F238E27FC236}">
                <a16:creationId xmlns:a16="http://schemas.microsoft.com/office/drawing/2014/main" id="{6F180CDB-D5BB-F543-8C50-EB4D10D8BD4D}"/>
              </a:ext>
            </a:extLst>
          </p:cNvPr>
          <p:cNvPicPr>
            <a:picLocks noChangeAspect="1"/>
          </p:cNvPicPr>
          <p:nvPr/>
        </p:nvPicPr>
        <p:blipFill>
          <a:blip r:embed="rId3"/>
          <a:stretch>
            <a:fillRect/>
          </a:stretch>
        </p:blipFill>
        <p:spPr>
          <a:xfrm>
            <a:off x="3209824" y="2030810"/>
            <a:ext cx="1083269" cy="976051"/>
          </a:xfrm>
          <a:prstGeom prst="rect">
            <a:avLst/>
          </a:prstGeom>
        </p:spPr>
      </p:pic>
      <p:pic>
        <p:nvPicPr>
          <p:cNvPr id="42" name="Picture 41">
            <a:extLst>
              <a:ext uri="{FF2B5EF4-FFF2-40B4-BE49-F238E27FC236}">
                <a16:creationId xmlns:a16="http://schemas.microsoft.com/office/drawing/2014/main" id="{A3C1D901-0C19-1C47-8D16-65071629AE62}"/>
              </a:ext>
            </a:extLst>
          </p:cNvPr>
          <p:cNvPicPr>
            <a:picLocks noChangeAspect="1"/>
          </p:cNvPicPr>
          <p:nvPr/>
        </p:nvPicPr>
        <p:blipFill>
          <a:blip r:embed="rId6"/>
          <a:stretch>
            <a:fillRect/>
          </a:stretch>
        </p:blipFill>
        <p:spPr>
          <a:xfrm flipH="1">
            <a:off x="138438" y="2801470"/>
            <a:ext cx="1726221" cy="3429000"/>
          </a:xfrm>
          <a:prstGeom prst="rect">
            <a:avLst/>
          </a:prstGeom>
        </p:spPr>
      </p:pic>
      <p:pic>
        <p:nvPicPr>
          <p:cNvPr id="46" name="Picture 45">
            <a:extLst>
              <a:ext uri="{FF2B5EF4-FFF2-40B4-BE49-F238E27FC236}">
                <a16:creationId xmlns:a16="http://schemas.microsoft.com/office/drawing/2014/main" id="{7A8EF1E3-67BB-FC4F-85E1-54586F7567E8}"/>
              </a:ext>
            </a:extLst>
          </p:cNvPr>
          <p:cNvPicPr>
            <a:picLocks noChangeAspect="1"/>
          </p:cNvPicPr>
          <p:nvPr/>
        </p:nvPicPr>
        <p:blipFill>
          <a:blip r:embed="rId3"/>
          <a:stretch>
            <a:fillRect/>
          </a:stretch>
        </p:blipFill>
        <p:spPr>
          <a:xfrm>
            <a:off x="4272976" y="1677606"/>
            <a:ext cx="1083269" cy="976051"/>
          </a:xfrm>
          <a:prstGeom prst="rect">
            <a:avLst/>
          </a:prstGeom>
        </p:spPr>
      </p:pic>
      <p:pic>
        <p:nvPicPr>
          <p:cNvPr id="47" name="Picture 2">
            <a:extLst>
              <a:ext uri="{FF2B5EF4-FFF2-40B4-BE49-F238E27FC236}">
                <a16:creationId xmlns:a16="http://schemas.microsoft.com/office/drawing/2014/main" id="{99243A42-DFDC-7D49-A937-B7196E9C84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468942">
            <a:off x="10463530" y="5291905"/>
            <a:ext cx="1780540" cy="1780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2365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4"/>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8"/>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39"/>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40"/>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4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45"/>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4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 presetClass="entr" presetSubtype="6" fill="hold" nodeType="clickEffect">
                                  <p:stCondLst>
                                    <p:cond delay="0"/>
                                  </p:stCondLst>
                                  <p:childTnLst>
                                    <p:set>
                                      <p:cBhvr>
                                        <p:cTn id="79" dur="1" fill="hold">
                                          <p:stCondLst>
                                            <p:cond delay="0"/>
                                          </p:stCondLst>
                                        </p:cTn>
                                        <p:tgtEl>
                                          <p:spTgt spid="47"/>
                                        </p:tgtEl>
                                        <p:attrNameLst>
                                          <p:attrName>style.visibility</p:attrName>
                                        </p:attrNameLst>
                                      </p:cBhvr>
                                      <p:to>
                                        <p:strVal val="visible"/>
                                      </p:to>
                                    </p:set>
                                    <p:anim calcmode="lin" valueType="num">
                                      <p:cBhvr additive="base">
                                        <p:cTn id="80" dur="500" fill="hold"/>
                                        <p:tgtEl>
                                          <p:spTgt spid="47"/>
                                        </p:tgtEl>
                                        <p:attrNameLst>
                                          <p:attrName>ppt_x</p:attrName>
                                        </p:attrNameLst>
                                      </p:cBhvr>
                                      <p:tavLst>
                                        <p:tav tm="0">
                                          <p:val>
                                            <p:strVal val="1+#ppt_w/2"/>
                                          </p:val>
                                        </p:tav>
                                        <p:tav tm="100000">
                                          <p:val>
                                            <p:strVal val="#ppt_x"/>
                                          </p:val>
                                        </p:tav>
                                      </p:tavLst>
                                    </p:anim>
                                    <p:anim calcmode="lin" valueType="num">
                                      <p:cBhvr additive="base">
                                        <p:cTn id="81"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3D SCANNING </a:t>
            </a:r>
          </a:p>
        </p:txBody>
      </p:sp>
      <p:pic>
        <p:nvPicPr>
          <p:cNvPr id="7" name="Picture 6">
            <a:extLst>
              <a:ext uri="{FF2B5EF4-FFF2-40B4-BE49-F238E27FC236}">
                <a16:creationId xmlns:a16="http://schemas.microsoft.com/office/drawing/2014/main" id="{D58CF0FD-5D40-CC44-B23B-AAE6C19F938A}"/>
              </a:ext>
            </a:extLst>
          </p:cNvPr>
          <p:cNvPicPr>
            <a:picLocks noChangeAspect="1"/>
          </p:cNvPicPr>
          <p:nvPr/>
        </p:nvPicPr>
        <p:blipFill>
          <a:blip r:embed="rId3"/>
          <a:stretch>
            <a:fillRect/>
          </a:stretch>
        </p:blipFill>
        <p:spPr>
          <a:xfrm>
            <a:off x="556072" y="2901302"/>
            <a:ext cx="2415321" cy="1815337"/>
          </a:xfrm>
          <a:prstGeom prst="rect">
            <a:avLst/>
          </a:prstGeom>
        </p:spPr>
      </p:pic>
      <p:pic>
        <p:nvPicPr>
          <p:cNvPr id="9" name="Picture 8">
            <a:extLst>
              <a:ext uri="{FF2B5EF4-FFF2-40B4-BE49-F238E27FC236}">
                <a16:creationId xmlns:a16="http://schemas.microsoft.com/office/drawing/2014/main" id="{DD7286B6-3E83-7D49-B4A2-C6B02E5EAC9B}"/>
              </a:ext>
            </a:extLst>
          </p:cNvPr>
          <p:cNvPicPr>
            <a:picLocks noChangeAspect="1"/>
          </p:cNvPicPr>
          <p:nvPr/>
        </p:nvPicPr>
        <p:blipFill>
          <a:blip r:embed="rId4"/>
          <a:stretch>
            <a:fillRect/>
          </a:stretch>
        </p:blipFill>
        <p:spPr>
          <a:xfrm>
            <a:off x="5796650" y="3024426"/>
            <a:ext cx="2265123" cy="1702449"/>
          </a:xfrm>
          <a:prstGeom prst="rect">
            <a:avLst/>
          </a:prstGeom>
        </p:spPr>
      </p:pic>
      <p:pic>
        <p:nvPicPr>
          <p:cNvPr id="10" name="Picture 9">
            <a:extLst>
              <a:ext uri="{FF2B5EF4-FFF2-40B4-BE49-F238E27FC236}">
                <a16:creationId xmlns:a16="http://schemas.microsoft.com/office/drawing/2014/main" id="{71E1D253-7D36-B045-9C3F-43B44EF42981}"/>
              </a:ext>
            </a:extLst>
          </p:cNvPr>
          <p:cNvPicPr>
            <a:picLocks noChangeAspect="1"/>
          </p:cNvPicPr>
          <p:nvPr/>
        </p:nvPicPr>
        <p:blipFill>
          <a:blip r:embed="rId5"/>
          <a:stretch>
            <a:fillRect/>
          </a:stretch>
        </p:blipFill>
        <p:spPr>
          <a:xfrm flipH="1">
            <a:off x="9885236" y="2375546"/>
            <a:ext cx="1726221" cy="3429000"/>
          </a:xfrm>
          <a:prstGeom prst="rect">
            <a:avLst/>
          </a:prstGeom>
        </p:spPr>
      </p:pic>
      <p:pic>
        <p:nvPicPr>
          <p:cNvPr id="12" name="Picture 11">
            <a:extLst>
              <a:ext uri="{FF2B5EF4-FFF2-40B4-BE49-F238E27FC236}">
                <a16:creationId xmlns:a16="http://schemas.microsoft.com/office/drawing/2014/main" id="{C21FF9B1-298C-C843-BABE-E9042A6305D1}"/>
              </a:ext>
            </a:extLst>
          </p:cNvPr>
          <p:cNvPicPr>
            <a:picLocks noChangeAspect="1"/>
          </p:cNvPicPr>
          <p:nvPr/>
        </p:nvPicPr>
        <p:blipFill>
          <a:blip r:embed="rId6"/>
          <a:stretch>
            <a:fillRect/>
          </a:stretch>
        </p:blipFill>
        <p:spPr>
          <a:xfrm>
            <a:off x="9733278" y="2387316"/>
            <a:ext cx="2030135" cy="1511343"/>
          </a:xfrm>
          <a:prstGeom prst="rect">
            <a:avLst/>
          </a:prstGeom>
          <a:scene3d>
            <a:camera prst="orthographicFront">
              <a:rot lat="0" lon="18899955" rev="0"/>
            </a:camera>
            <a:lightRig rig="threePt" dir="t"/>
          </a:scene3d>
        </p:spPr>
      </p:pic>
      <p:sp>
        <p:nvSpPr>
          <p:cNvPr id="13" name="TextBox 12">
            <a:extLst>
              <a:ext uri="{FF2B5EF4-FFF2-40B4-BE49-F238E27FC236}">
                <a16:creationId xmlns:a16="http://schemas.microsoft.com/office/drawing/2014/main" id="{04AA518F-0953-0F4B-AC58-9BD8ABF6EE67}"/>
              </a:ext>
            </a:extLst>
          </p:cNvPr>
          <p:cNvSpPr txBox="1"/>
          <p:nvPr/>
        </p:nvSpPr>
        <p:spPr>
          <a:xfrm>
            <a:off x="4103989" y="3142987"/>
            <a:ext cx="1567543"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Scan</a:t>
            </a:r>
          </a:p>
        </p:txBody>
      </p:sp>
      <p:sp>
        <p:nvSpPr>
          <p:cNvPr id="14" name="TextBox 13">
            <a:extLst>
              <a:ext uri="{FF2B5EF4-FFF2-40B4-BE49-F238E27FC236}">
                <a16:creationId xmlns:a16="http://schemas.microsoft.com/office/drawing/2014/main" id="{322EC681-8F33-BD4F-BE18-DBEFE75B4741}"/>
              </a:ext>
            </a:extLst>
          </p:cNvPr>
          <p:cNvSpPr txBox="1"/>
          <p:nvPr/>
        </p:nvSpPr>
        <p:spPr>
          <a:xfrm>
            <a:off x="8878266" y="3142987"/>
            <a:ext cx="1567543"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Print</a:t>
            </a:r>
          </a:p>
        </p:txBody>
      </p:sp>
      <p:sp>
        <p:nvSpPr>
          <p:cNvPr id="18" name="Right Arrow 17">
            <a:extLst>
              <a:ext uri="{FF2B5EF4-FFF2-40B4-BE49-F238E27FC236}">
                <a16:creationId xmlns:a16="http://schemas.microsoft.com/office/drawing/2014/main" id="{FAC2DD41-DE76-7448-9D95-305D8AE67D07}"/>
              </a:ext>
            </a:extLst>
          </p:cNvPr>
          <p:cNvSpPr/>
          <p:nvPr/>
        </p:nvSpPr>
        <p:spPr>
          <a:xfrm>
            <a:off x="4231537" y="3815754"/>
            <a:ext cx="812840" cy="3069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Arrow 18">
            <a:extLst>
              <a:ext uri="{FF2B5EF4-FFF2-40B4-BE49-F238E27FC236}">
                <a16:creationId xmlns:a16="http://schemas.microsoft.com/office/drawing/2014/main" id="{64E315A3-914A-FD4F-940D-83EFA9FFB1C5}"/>
              </a:ext>
            </a:extLst>
          </p:cNvPr>
          <p:cNvSpPr/>
          <p:nvPr/>
        </p:nvSpPr>
        <p:spPr>
          <a:xfrm>
            <a:off x="8996417" y="3783064"/>
            <a:ext cx="812840" cy="3069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Novel copyright">
            <a:extLst>
              <a:ext uri="{FF2B5EF4-FFF2-40B4-BE49-F238E27FC236}">
                <a16:creationId xmlns:a16="http://schemas.microsoft.com/office/drawing/2014/main" id="{0CBB7DDB-B013-254E-B8C1-A875C34630A5}"/>
              </a:ext>
            </a:extLst>
          </p:cNvPr>
          <p:cNvSpPr/>
          <p:nvPr/>
        </p:nvSpPr>
        <p:spPr>
          <a:xfrm>
            <a:off x="1364047" y="4401340"/>
            <a:ext cx="1489254" cy="1569660"/>
          </a:xfrm>
          <a:prstGeom prst="rect">
            <a:avLst/>
          </a:prstGeom>
        </p:spPr>
        <p:txBody>
          <a:bodyPr wrap="square">
            <a:spAutoFit/>
          </a:bodyPr>
          <a:lstStyle/>
          <a:p>
            <a:r>
              <a:rPr lang="en-CA" sz="9600" dirty="0">
                <a:solidFill>
                  <a:srgbClr val="FF0000"/>
                </a:solidFill>
                <a:latin typeface="Arial" panose="020B0604020202020204" pitchFamily="34" charset="0"/>
                <a:cs typeface="Arial" panose="020B0604020202020204" pitchFamily="34" charset="0"/>
              </a:rPr>
              <a:t>©</a:t>
            </a:r>
          </a:p>
        </p:txBody>
      </p:sp>
      <p:sp>
        <p:nvSpPr>
          <p:cNvPr id="28" name="&quot;No&quot; Symbol 27">
            <a:extLst>
              <a:ext uri="{FF2B5EF4-FFF2-40B4-BE49-F238E27FC236}">
                <a16:creationId xmlns:a16="http://schemas.microsoft.com/office/drawing/2014/main" id="{38668ECA-8D00-D647-8D53-B6127AC523DD}"/>
              </a:ext>
            </a:extLst>
          </p:cNvPr>
          <p:cNvSpPr/>
          <p:nvPr/>
        </p:nvSpPr>
        <p:spPr>
          <a:xfrm>
            <a:off x="2867073" y="2622847"/>
            <a:ext cx="2777621" cy="2551624"/>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5" name="Picture 14">
            <a:extLst>
              <a:ext uri="{FF2B5EF4-FFF2-40B4-BE49-F238E27FC236}">
                <a16:creationId xmlns:a16="http://schemas.microsoft.com/office/drawing/2014/main" id="{1C5C15AF-ACDD-AF45-B811-94C6C1ED054E}"/>
              </a:ext>
              <a:ext uri="{C183D7F6-B498-43B3-948B-1728B52AA6E4}">
                <adec:decorative xmlns="" xmlns:adec="http://schemas.microsoft.com/office/drawing/2017/decorative" val="1"/>
              </a:ext>
            </a:extLst>
          </p:cNvPr>
          <p:cNvPicPr>
            <a:picLocks noChangeAspect="1"/>
          </p:cNvPicPr>
          <p:nvPr/>
        </p:nvPicPr>
        <p:blipFill>
          <a:blip r:embed="rId7"/>
          <a:stretch>
            <a:fillRect/>
          </a:stretch>
        </p:blipFill>
        <p:spPr>
          <a:xfrm>
            <a:off x="4227795" y="2486457"/>
            <a:ext cx="4361195" cy="2900195"/>
          </a:xfrm>
          <a:prstGeom prst="rect">
            <a:avLst/>
          </a:prstGeom>
        </p:spPr>
      </p:pic>
    </p:spTree>
    <p:extLst>
      <p:ext uri="{BB962C8B-B14F-4D97-AF65-F5344CB8AC3E}">
        <p14:creationId xmlns:p14="http://schemas.microsoft.com/office/powerpoint/2010/main" val="39653489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1"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animBg="1"/>
      <p:bldP spid="19" grpId="0" animBg="1"/>
      <p:bldP spid="20" grpId="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3D SCANNING AND PRINTING</a:t>
            </a:r>
          </a:p>
        </p:txBody>
      </p:sp>
      <p:pic>
        <p:nvPicPr>
          <p:cNvPr id="10" name="Picture 9">
            <a:extLst>
              <a:ext uri="{FF2B5EF4-FFF2-40B4-BE49-F238E27FC236}">
                <a16:creationId xmlns:a16="http://schemas.microsoft.com/office/drawing/2014/main" id="{71E1D253-7D36-B045-9C3F-43B44EF42981}"/>
              </a:ext>
            </a:extLst>
          </p:cNvPr>
          <p:cNvPicPr>
            <a:picLocks noChangeAspect="1"/>
          </p:cNvPicPr>
          <p:nvPr/>
        </p:nvPicPr>
        <p:blipFill>
          <a:blip r:embed="rId3"/>
          <a:stretch>
            <a:fillRect/>
          </a:stretch>
        </p:blipFill>
        <p:spPr>
          <a:xfrm flipH="1">
            <a:off x="8129588" y="2340910"/>
            <a:ext cx="1726221" cy="3429000"/>
          </a:xfrm>
          <a:prstGeom prst="rect">
            <a:avLst/>
          </a:prstGeom>
        </p:spPr>
      </p:pic>
      <p:pic>
        <p:nvPicPr>
          <p:cNvPr id="5" name="Picture 4">
            <a:extLst>
              <a:ext uri="{FF2B5EF4-FFF2-40B4-BE49-F238E27FC236}">
                <a16:creationId xmlns:a16="http://schemas.microsoft.com/office/drawing/2014/main" id="{AA38EDDF-FB29-3C46-A8D4-CD82917E1082}"/>
              </a:ext>
            </a:extLst>
          </p:cNvPr>
          <p:cNvPicPr>
            <a:picLocks noChangeAspect="1"/>
          </p:cNvPicPr>
          <p:nvPr/>
        </p:nvPicPr>
        <p:blipFill>
          <a:blip r:embed="rId4"/>
          <a:stretch>
            <a:fillRect/>
          </a:stretch>
        </p:blipFill>
        <p:spPr>
          <a:xfrm>
            <a:off x="4403147" y="2340910"/>
            <a:ext cx="3385705" cy="3079504"/>
          </a:xfrm>
          <a:prstGeom prst="rect">
            <a:avLst/>
          </a:prstGeom>
        </p:spPr>
      </p:pic>
    </p:spTree>
    <p:extLst>
      <p:ext uri="{BB962C8B-B14F-4D97-AF65-F5344CB8AC3E}">
        <p14:creationId xmlns:p14="http://schemas.microsoft.com/office/powerpoint/2010/main" val="9417042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21F2AC-0D43-5D44-B680-88081A309FB0}"/>
              </a:ext>
            </a:extLst>
          </p:cNvPr>
          <p:cNvSpPr/>
          <p:nvPr/>
        </p:nvSpPr>
        <p:spPr>
          <a:xfrm>
            <a:off x="2479014" y="2745556"/>
            <a:ext cx="2225391" cy="261906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E383F62-A646-0946-8569-5400A661162E}"/>
              </a:ext>
            </a:extLst>
          </p:cNvPr>
          <p:cNvSpPr/>
          <p:nvPr/>
        </p:nvSpPr>
        <p:spPr>
          <a:xfrm>
            <a:off x="9129564" y="2856537"/>
            <a:ext cx="2293889" cy="261906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4B9A6CC-0837-D945-8475-08FE3EDDCA02}"/>
              </a:ext>
            </a:extLst>
          </p:cNvPr>
          <p:cNvSpPr/>
          <p:nvPr/>
        </p:nvSpPr>
        <p:spPr>
          <a:xfrm>
            <a:off x="5890791" y="2848520"/>
            <a:ext cx="2293889" cy="2619069"/>
          </a:xfrm>
          <a:prstGeom prst="rect">
            <a:avLst/>
          </a:prstGeom>
          <a:solidFill>
            <a:srgbClr val="FF274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ightning Bolt 9">
            <a:extLst>
              <a:ext uri="{FF2B5EF4-FFF2-40B4-BE49-F238E27FC236}">
                <a16:creationId xmlns:a16="http://schemas.microsoft.com/office/drawing/2014/main" id="{5908EF5B-558A-1440-8635-C3D2AF19121F}"/>
              </a:ext>
            </a:extLst>
          </p:cNvPr>
          <p:cNvSpPr/>
          <p:nvPr/>
        </p:nvSpPr>
        <p:spPr>
          <a:xfrm flipH="1">
            <a:off x="6407731" y="3133264"/>
            <a:ext cx="1249440" cy="1645920"/>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77604E6-F686-6944-BA76-D7D85AB263BB}"/>
              </a:ext>
            </a:extLst>
          </p:cNvPr>
          <p:cNvSpPr txBox="1"/>
          <p:nvPr/>
        </p:nvSpPr>
        <p:spPr>
          <a:xfrm>
            <a:off x="5940953" y="3644658"/>
            <a:ext cx="2293889" cy="769441"/>
          </a:xfrm>
          <a:prstGeom prst="rect">
            <a:avLst/>
          </a:prstGeom>
          <a:noFill/>
        </p:spPr>
        <p:txBody>
          <a:bodyPr wrap="square" rtlCol="0">
            <a:spAutoFit/>
          </a:bodyPr>
          <a:lstStyle/>
          <a:p>
            <a:r>
              <a:rPr lang="en-US" sz="4400" b="1" dirty="0">
                <a:latin typeface="Aldhabi" pitchFamily="2" charset="-78"/>
                <a:cs typeface="Aldhabi" pitchFamily="2" charset="-78"/>
              </a:rPr>
              <a:t>Harry Potter</a:t>
            </a:r>
          </a:p>
        </p:txBody>
      </p:sp>
      <p:pic>
        <p:nvPicPr>
          <p:cNvPr id="20" name="Picture 19">
            <a:extLst>
              <a:ext uri="{FF2B5EF4-FFF2-40B4-BE49-F238E27FC236}">
                <a16:creationId xmlns:a16="http://schemas.microsoft.com/office/drawing/2014/main" id="{E6099174-DB66-0F4B-93F3-5D9EE721044C}"/>
              </a:ext>
            </a:extLst>
          </p:cNvPr>
          <p:cNvPicPr>
            <a:picLocks noChangeAspect="1"/>
          </p:cNvPicPr>
          <p:nvPr/>
        </p:nvPicPr>
        <p:blipFill>
          <a:blip r:embed="rId3"/>
          <a:stretch>
            <a:fillRect/>
          </a:stretch>
        </p:blipFill>
        <p:spPr>
          <a:xfrm>
            <a:off x="9928124" y="3440118"/>
            <a:ext cx="1106850" cy="1541457"/>
          </a:xfrm>
          <a:prstGeom prst="rect">
            <a:avLst/>
          </a:prstGeom>
        </p:spPr>
      </p:pic>
      <p:pic>
        <p:nvPicPr>
          <p:cNvPr id="14" name="Picture 13">
            <a:extLst>
              <a:ext uri="{FF2B5EF4-FFF2-40B4-BE49-F238E27FC236}">
                <a16:creationId xmlns:a16="http://schemas.microsoft.com/office/drawing/2014/main" id="{867DD754-FFA8-FF4E-8102-274406DBB7B2}"/>
              </a:ext>
            </a:extLst>
          </p:cNvPr>
          <p:cNvPicPr>
            <a:picLocks noChangeAspect="1"/>
          </p:cNvPicPr>
          <p:nvPr/>
        </p:nvPicPr>
        <p:blipFill>
          <a:blip r:embed="rId3"/>
          <a:stretch>
            <a:fillRect/>
          </a:stretch>
        </p:blipFill>
        <p:spPr>
          <a:xfrm>
            <a:off x="9265741" y="3024763"/>
            <a:ext cx="1881052" cy="2240394"/>
          </a:xfrm>
          <a:prstGeom prst="rect">
            <a:avLst/>
          </a:prstGeom>
        </p:spPr>
      </p:pic>
      <p:sp>
        <p:nvSpPr>
          <p:cNvPr id="12" name="TextBox 11">
            <a:extLst>
              <a:ext uri="{FF2B5EF4-FFF2-40B4-BE49-F238E27FC236}">
                <a16:creationId xmlns:a16="http://schemas.microsoft.com/office/drawing/2014/main" id="{AC9A9878-79E1-D042-9A32-17018C829131}"/>
              </a:ext>
            </a:extLst>
          </p:cNvPr>
          <p:cNvSpPr txBox="1"/>
          <p:nvPr/>
        </p:nvSpPr>
        <p:spPr>
          <a:xfrm>
            <a:off x="9458153" y="3241307"/>
            <a:ext cx="2366631" cy="830997"/>
          </a:xfrm>
          <a:prstGeom prst="rect">
            <a:avLst/>
          </a:prstGeom>
          <a:noFill/>
        </p:spPr>
        <p:txBody>
          <a:bodyPr wrap="square" rtlCol="0">
            <a:spAutoFit/>
          </a:bodyPr>
          <a:lstStyle/>
          <a:p>
            <a:r>
              <a:rPr lang="en-US" sz="2400" b="1" dirty="0">
                <a:latin typeface="Avenir Book" panose="02000503020000020003" pitchFamily="2" charset="0"/>
                <a:ea typeface="Noteworthy Light" panose="02000400000000000000" pitchFamily="2" charset="77"/>
              </a:rPr>
              <a:t>I </a:t>
            </a:r>
            <a:r>
              <a:rPr lang="en-US" sz="2400" dirty="0">
                <a:ln w="12700">
                  <a:solidFill>
                    <a:srgbClr val="C00000"/>
                  </a:solidFill>
                </a:ln>
                <a:gradFill flip="none" rotWithShape="1">
                  <a:gsLst>
                    <a:gs pos="0">
                      <a:srgbClr val="FF0000">
                        <a:shade val="30000"/>
                        <a:satMod val="115000"/>
                      </a:srgbClr>
                    </a:gs>
                    <a:gs pos="50000">
                      <a:srgbClr val="FF0000">
                        <a:shade val="67500"/>
                        <a:satMod val="115000"/>
                        <a:alpha val="92000"/>
                      </a:srgbClr>
                    </a:gs>
                    <a:gs pos="85000">
                      <a:schemeClr val="bg1"/>
                    </a:gs>
                  </a:gsLst>
                  <a:lin ang="16200000" scaled="1"/>
                  <a:tileRect/>
                </a:gradFill>
              </a:rPr>
              <a:t>❤</a:t>
            </a:r>
            <a:r>
              <a:rPr lang="en-US" sz="2400" b="1" dirty="0" smtClean="0">
                <a:latin typeface="Avenir Book" panose="02000503020000020003" pitchFamily="2" charset="0"/>
                <a:ea typeface="Noteworthy Light" panose="02000400000000000000" pitchFamily="2" charset="77"/>
              </a:rPr>
              <a:t> </a:t>
            </a:r>
            <a:r>
              <a:rPr lang="en-US" sz="2400" b="1" dirty="0">
                <a:latin typeface="Avenir Book" panose="02000503020000020003" pitchFamily="2" charset="0"/>
                <a:ea typeface="Noteworthy Light" panose="02000400000000000000" pitchFamily="2" charset="77"/>
              </a:rPr>
              <a:t>Dogs</a:t>
            </a:r>
          </a:p>
          <a:p>
            <a:endParaRPr lang="en-US" sz="2400" b="1" dirty="0">
              <a:latin typeface="Avenir Book" panose="02000503020000020003" pitchFamily="2" charset="0"/>
              <a:ea typeface="Noteworthy Light" panose="02000400000000000000" pitchFamily="2" charset="77"/>
            </a:endParaRPr>
          </a:p>
        </p:txBody>
      </p:sp>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BOOK PRINTING</a:t>
            </a:r>
          </a:p>
        </p:txBody>
      </p:sp>
      <p:pic>
        <p:nvPicPr>
          <p:cNvPr id="3" name="Picture 2">
            <a:extLst>
              <a:ext uri="{FF2B5EF4-FFF2-40B4-BE49-F238E27FC236}">
                <a16:creationId xmlns:a16="http://schemas.microsoft.com/office/drawing/2014/main" id="{BE499B69-E59A-3547-ABFE-F5F8E4EB8138}"/>
              </a:ext>
            </a:extLst>
          </p:cNvPr>
          <p:cNvPicPr>
            <a:picLocks noChangeAspect="1"/>
          </p:cNvPicPr>
          <p:nvPr/>
        </p:nvPicPr>
        <p:blipFill>
          <a:blip r:embed="rId4"/>
          <a:stretch>
            <a:fillRect/>
          </a:stretch>
        </p:blipFill>
        <p:spPr>
          <a:xfrm flipH="1">
            <a:off x="247460" y="2670094"/>
            <a:ext cx="1726221" cy="3429000"/>
          </a:xfrm>
          <a:prstGeom prst="rect">
            <a:avLst/>
          </a:prstGeom>
        </p:spPr>
      </p:pic>
      <p:sp>
        <p:nvSpPr>
          <p:cNvPr id="5" name="TextBox 4">
            <a:extLst>
              <a:ext uri="{FF2B5EF4-FFF2-40B4-BE49-F238E27FC236}">
                <a16:creationId xmlns:a16="http://schemas.microsoft.com/office/drawing/2014/main" id="{7E72DADA-42FD-2A4F-8E5D-48378B9542EE}"/>
              </a:ext>
            </a:extLst>
          </p:cNvPr>
          <p:cNvSpPr txBox="1"/>
          <p:nvPr/>
        </p:nvSpPr>
        <p:spPr>
          <a:xfrm>
            <a:off x="2490621" y="2968418"/>
            <a:ext cx="2425128" cy="2462213"/>
          </a:xfrm>
          <a:prstGeom prst="rect">
            <a:avLst/>
          </a:prstGeom>
          <a:noFill/>
        </p:spPr>
        <p:txBody>
          <a:bodyPr wrap="square" rtlCol="0">
            <a:spAutoFit/>
          </a:bodyPr>
          <a:lstStyle/>
          <a:p>
            <a:r>
              <a:rPr lang="en-US" b="1" dirty="0">
                <a:latin typeface="Century" panose="02040604050505020304" pitchFamily="18" charset="0"/>
              </a:rPr>
              <a:t> Sandy Jones</a:t>
            </a:r>
            <a:endParaRPr lang="en-US" sz="2400" b="1" dirty="0">
              <a:latin typeface="Century" panose="02040604050505020304" pitchFamily="18" charset="0"/>
            </a:endParaRPr>
          </a:p>
          <a:p>
            <a:pPr algn="ctr"/>
            <a:r>
              <a:rPr lang="en-US" sz="2400" b="1" i="1" dirty="0">
                <a:latin typeface="Century" panose="02040604050505020304" pitchFamily="18" charset="0"/>
              </a:rPr>
              <a:t>Being Sandy</a:t>
            </a:r>
          </a:p>
          <a:p>
            <a:pPr algn="ctr"/>
            <a:endParaRPr lang="en-US" sz="2400" b="1" i="1" dirty="0">
              <a:latin typeface="Century" panose="02040604050505020304" pitchFamily="18" charset="0"/>
            </a:endParaRPr>
          </a:p>
          <a:p>
            <a:pPr algn="ctr"/>
            <a:endParaRPr lang="en-US" sz="2400" b="1" i="1" dirty="0">
              <a:latin typeface="Century" panose="02040604050505020304" pitchFamily="18" charset="0"/>
            </a:endParaRPr>
          </a:p>
          <a:p>
            <a:pPr algn="ctr"/>
            <a:endParaRPr lang="en-US" sz="2400" b="1" i="1" dirty="0">
              <a:latin typeface="Century" panose="02040604050505020304" pitchFamily="18" charset="0"/>
            </a:endParaRPr>
          </a:p>
          <a:p>
            <a:pPr algn="ctr"/>
            <a:endParaRPr lang="en-US" sz="2400" b="1" i="1" dirty="0">
              <a:latin typeface="Century" panose="02040604050505020304" pitchFamily="18" charset="0"/>
            </a:endParaRPr>
          </a:p>
          <a:p>
            <a:pPr algn="ctr"/>
            <a:endParaRPr lang="en-US" sz="1600" b="1" dirty="0">
              <a:latin typeface="Century" panose="02040604050505020304" pitchFamily="18" charset="0"/>
            </a:endParaRPr>
          </a:p>
        </p:txBody>
      </p:sp>
      <p:pic>
        <p:nvPicPr>
          <p:cNvPr id="4" name="Picture 3">
            <a:extLst>
              <a:ext uri="{FF2B5EF4-FFF2-40B4-BE49-F238E27FC236}">
                <a16:creationId xmlns:a16="http://schemas.microsoft.com/office/drawing/2014/main" id="{FFD7769F-2F53-8E43-BDE2-A5BB40CEBAF7}"/>
              </a:ext>
            </a:extLst>
          </p:cNvPr>
          <p:cNvPicPr>
            <a:picLocks noChangeAspect="1"/>
          </p:cNvPicPr>
          <p:nvPr/>
        </p:nvPicPr>
        <p:blipFill>
          <a:blip r:embed="rId5"/>
          <a:stretch>
            <a:fillRect/>
          </a:stretch>
        </p:blipFill>
        <p:spPr>
          <a:xfrm>
            <a:off x="2237995" y="2350639"/>
            <a:ext cx="2724629" cy="3211169"/>
          </a:xfrm>
          <a:prstGeom prst="rect">
            <a:avLst/>
          </a:prstGeom>
        </p:spPr>
      </p:pic>
      <p:pic>
        <p:nvPicPr>
          <p:cNvPr id="7" name="Picture 6">
            <a:extLst>
              <a:ext uri="{FF2B5EF4-FFF2-40B4-BE49-F238E27FC236}">
                <a16:creationId xmlns:a16="http://schemas.microsoft.com/office/drawing/2014/main" id="{897E857E-7233-A647-882B-B45C13380092}"/>
              </a:ext>
            </a:extLst>
          </p:cNvPr>
          <p:cNvPicPr>
            <a:picLocks noChangeAspect="1"/>
          </p:cNvPicPr>
          <p:nvPr/>
        </p:nvPicPr>
        <p:blipFill>
          <a:blip r:embed="rId5"/>
          <a:stretch>
            <a:fillRect/>
          </a:stretch>
        </p:blipFill>
        <p:spPr>
          <a:xfrm>
            <a:off x="5650226" y="2449505"/>
            <a:ext cx="2724629" cy="3211169"/>
          </a:xfrm>
          <a:prstGeom prst="rect">
            <a:avLst/>
          </a:prstGeom>
        </p:spPr>
      </p:pic>
      <p:sp>
        <p:nvSpPr>
          <p:cNvPr id="21" name="TextBox 20">
            <a:extLst>
              <a:ext uri="{FF2B5EF4-FFF2-40B4-BE49-F238E27FC236}">
                <a16:creationId xmlns:a16="http://schemas.microsoft.com/office/drawing/2014/main" id="{2C0149D0-29C0-464E-B012-35FF74BB3A10}"/>
              </a:ext>
            </a:extLst>
          </p:cNvPr>
          <p:cNvSpPr txBox="1"/>
          <p:nvPr/>
        </p:nvSpPr>
        <p:spPr>
          <a:xfrm>
            <a:off x="2107929" y="5739254"/>
            <a:ext cx="3193276" cy="369332"/>
          </a:xfrm>
          <a:prstGeom prst="rect">
            <a:avLst/>
          </a:prstGeom>
          <a:noFill/>
        </p:spPr>
        <p:txBody>
          <a:bodyPr wrap="square" rtlCol="0">
            <a:spAutoFit/>
          </a:bodyPr>
          <a:lstStyle/>
          <a:p>
            <a:r>
              <a:rPr lang="en-US" dirty="0"/>
              <a:t>↑ not for commercial purposes </a:t>
            </a:r>
          </a:p>
        </p:txBody>
      </p:sp>
      <p:pic>
        <p:nvPicPr>
          <p:cNvPr id="17" name="Picture 16" descr="A close up of a logo&#10;&#10;Description automatically generated">
            <a:extLst>
              <a:ext uri="{FF2B5EF4-FFF2-40B4-BE49-F238E27FC236}">
                <a16:creationId xmlns:a16="http://schemas.microsoft.com/office/drawing/2014/main" id="{5563AA31-55AB-6D4B-88DE-B07709B42888}"/>
              </a:ext>
            </a:extLst>
          </p:cNvPr>
          <p:cNvPicPr>
            <a:picLocks noChangeAspect="1"/>
          </p:cNvPicPr>
          <p:nvPr/>
        </p:nvPicPr>
        <p:blipFill>
          <a:blip r:embed="rId6"/>
          <a:stretch>
            <a:fillRect/>
          </a:stretch>
        </p:blipFill>
        <p:spPr>
          <a:xfrm rot="20087881">
            <a:off x="2615964" y="4599762"/>
            <a:ext cx="588313" cy="498874"/>
          </a:xfrm>
          <a:prstGeom prst="rect">
            <a:avLst/>
          </a:prstGeom>
        </p:spPr>
      </p:pic>
      <p:pic>
        <p:nvPicPr>
          <p:cNvPr id="22" name="Picture 21">
            <a:extLst>
              <a:ext uri="{FF2B5EF4-FFF2-40B4-BE49-F238E27FC236}">
                <a16:creationId xmlns:a16="http://schemas.microsoft.com/office/drawing/2014/main" id="{31614BD5-75C8-B842-BC07-48102BD06B32}"/>
              </a:ext>
            </a:extLst>
          </p:cNvPr>
          <p:cNvPicPr>
            <a:picLocks noChangeAspect="1"/>
          </p:cNvPicPr>
          <p:nvPr/>
        </p:nvPicPr>
        <p:blipFill>
          <a:blip r:embed="rId7"/>
          <a:stretch>
            <a:fillRect/>
          </a:stretch>
        </p:blipFill>
        <p:spPr>
          <a:xfrm rot="943368">
            <a:off x="3767849" y="4441407"/>
            <a:ext cx="898775" cy="815585"/>
          </a:xfrm>
          <a:prstGeom prst="rect">
            <a:avLst/>
          </a:prstGeom>
        </p:spPr>
      </p:pic>
      <p:pic>
        <p:nvPicPr>
          <p:cNvPr id="8" name="Picture 7">
            <a:extLst>
              <a:ext uri="{FF2B5EF4-FFF2-40B4-BE49-F238E27FC236}">
                <a16:creationId xmlns:a16="http://schemas.microsoft.com/office/drawing/2014/main" id="{3AAA8815-620A-7441-AAED-F4525AEE9C1B}"/>
              </a:ext>
            </a:extLst>
          </p:cNvPr>
          <p:cNvPicPr>
            <a:picLocks noChangeAspect="1"/>
          </p:cNvPicPr>
          <p:nvPr/>
        </p:nvPicPr>
        <p:blipFill>
          <a:blip r:embed="rId5"/>
          <a:stretch>
            <a:fillRect/>
          </a:stretch>
        </p:blipFill>
        <p:spPr>
          <a:xfrm>
            <a:off x="8894906" y="2466719"/>
            <a:ext cx="2724629" cy="3211169"/>
          </a:xfrm>
          <a:prstGeom prst="rect">
            <a:avLst/>
          </a:prstGeom>
        </p:spPr>
      </p:pic>
      <p:pic>
        <p:nvPicPr>
          <p:cNvPr id="18" name="Picture 17">
            <a:extLst>
              <a:ext uri="{FF2B5EF4-FFF2-40B4-BE49-F238E27FC236}">
                <a16:creationId xmlns:a16="http://schemas.microsoft.com/office/drawing/2014/main" id="{F6BF1740-A8D8-514C-83DF-E2F89965C680}"/>
              </a:ext>
            </a:extLst>
          </p:cNvPr>
          <p:cNvPicPr>
            <a:picLocks noChangeAspect="1"/>
          </p:cNvPicPr>
          <p:nvPr/>
        </p:nvPicPr>
        <p:blipFill>
          <a:blip r:embed="rId8"/>
          <a:stretch>
            <a:fillRect/>
          </a:stretch>
        </p:blipFill>
        <p:spPr>
          <a:xfrm>
            <a:off x="6360452" y="2641648"/>
            <a:ext cx="4509936" cy="3006624"/>
          </a:xfrm>
          <a:prstGeom prst="rect">
            <a:avLst/>
          </a:prstGeom>
        </p:spPr>
      </p:pic>
    </p:spTree>
    <p:extLst>
      <p:ext uri="{BB962C8B-B14F-4D97-AF65-F5344CB8AC3E}">
        <p14:creationId xmlns:p14="http://schemas.microsoft.com/office/powerpoint/2010/main" val="11174954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42" presetClass="path" presetSubtype="0" accel="50000" decel="50000" fill="hold" nodeType="withEffect">
                                  <p:stCondLst>
                                    <p:cond delay="0"/>
                                  </p:stCondLst>
                                  <p:childTnLst>
                                    <p:animMotion origin="layout" path="M 4.58333E-6 1.11111E-6 L -0.56771 0.03727 " pathEditMode="relative" rAng="0" ptsTypes="AA">
                                      <p:cBhvr>
                                        <p:cTn id="50" dur="2000" fill="hold"/>
                                        <p:tgtEl>
                                          <p:spTgt spid="20"/>
                                        </p:tgtEl>
                                        <p:attrNameLst>
                                          <p:attrName>ppt_x</p:attrName>
                                          <p:attrName>ppt_y</p:attrName>
                                        </p:attrNameLst>
                                      </p:cBhvr>
                                      <p:rCtr x="-28385" y="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P spid="10" grpId="0" animBg="1"/>
      <p:bldP spid="9" grpId="0"/>
      <p:bldP spid="12"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FILM</a:t>
            </a:r>
          </a:p>
        </p:txBody>
      </p:sp>
      <p:pic>
        <p:nvPicPr>
          <p:cNvPr id="3" name="Picture 2">
            <a:extLst>
              <a:ext uri="{FF2B5EF4-FFF2-40B4-BE49-F238E27FC236}">
                <a16:creationId xmlns:a16="http://schemas.microsoft.com/office/drawing/2014/main" id="{21F40D8A-1FDA-D14A-8C98-2A9A51529D94}"/>
              </a:ext>
            </a:extLst>
          </p:cNvPr>
          <p:cNvPicPr>
            <a:picLocks noChangeAspect="1"/>
          </p:cNvPicPr>
          <p:nvPr/>
        </p:nvPicPr>
        <p:blipFill>
          <a:blip r:embed="rId3"/>
          <a:stretch>
            <a:fillRect/>
          </a:stretch>
        </p:blipFill>
        <p:spPr>
          <a:xfrm flipH="1">
            <a:off x="247460" y="2670094"/>
            <a:ext cx="1726221" cy="3429000"/>
          </a:xfrm>
          <a:prstGeom prst="rect">
            <a:avLst/>
          </a:prstGeom>
        </p:spPr>
      </p:pic>
      <p:pic>
        <p:nvPicPr>
          <p:cNvPr id="5" name="Picture 4">
            <a:extLst>
              <a:ext uri="{FF2B5EF4-FFF2-40B4-BE49-F238E27FC236}">
                <a16:creationId xmlns:a16="http://schemas.microsoft.com/office/drawing/2014/main" id="{C607C530-8B90-CD4D-847D-E97017AAE04F}"/>
              </a:ext>
            </a:extLst>
          </p:cNvPr>
          <p:cNvPicPr>
            <a:picLocks noChangeAspect="1"/>
          </p:cNvPicPr>
          <p:nvPr/>
        </p:nvPicPr>
        <p:blipFill>
          <a:blip r:embed="rId4"/>
          <a:stretch>
            <a:fillRect/>
          </a:stretch>
        </p:blipFill>
        <p:spPr>
          <a:xfrm>
            <a:off x="3846268" y="2751261"/>
            <a:ext cx="2831542" cy="1626525"/>
          </a:xfrm>
          <a:prstGeom prst="rect">
            <a:avLst/>
          </a:prstGeom>
        </p:spPr>
      </p:pic>
      <p:pic>
        <p:nvPicPr>
          <p:cNvPr id="7" name="Make a recording">
            <a:extLst>
              <a:ext uri="{FF2B5EF4-FFF2-40B4-BE49-F238E27FC236}">
                <a16:creationId xmlns:a16="http://schemas.microsoft.com/office/drawing/2014/main" id="{1CE570E1-A6EA-944F-A45B-BAEE814AE71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913881" y="2430468"/>
            <a:ext cx="2441193" cy="3051491"/>
          </a:xfrm>
          <a:prstGeom prst="rect">
            <a:avLst/>
          </a:prstGeom>
        </p:spPr>
      </p:pic>
      <p:sp>
        <p:nvSpPr>
          <p:cNvPr id="8" name="TextBox 7">
            <a:extLst>
              <a:ext uri="{FF2B5EF4-FFF2-40B4-BE49-F238E27FC236}">
                <a16:creationId xmlns:a16="http://schemas.microsoft.com/office/drawing/2014/main" id="{9834921C-0081-934A-807B-31A46B7BDBE8}"/>
              </a:ext>
            </a:extLst>
          </p:cNvPr>
          <p:cNvSpPr txBox="1"/>
          <p:nvPr/>
        </p:nvSpPr>
        <p:spPr>
          <a:xfrm rot="16200000">
            <a:off x="7878543" y="2835088"/>
            <a:ext cx="2822012" cy="276999"/>
          </a:xfrm>
          <a:prstGeom prst="rect">
            <a:avLst/>
          </a:prstGeom>
          <a:noFill/>
        </p:spPr>
        <p:txBody>
          <a:bodyPr wrap="square" rtlCol="0">
            <a:spAutoFit/>
          </a:bodyPr>
          <a:lstStyle/>
          <a:p>
            <a:r>
              <a:rPr lang="en-US" sz="1200" dirty="0">
                <a:cs typeface="Phosphate Inline" panose="02000506050000020004" pitchFamily="2" charset="77"/>
              </a:rPr>
              <a:t>‘89  -  BABY SANDY </a:t>
            </a:r>
          </a:p>
        </p:txBody>
      </p:sp>
      <p:sp>
        <p:nvSpPr>
          <p:cNvPr id="11" name="Right Arrow 10">
            <a:extLst>
              <a:ext uri="{FF2B5EF4-FFF2-40B4-BE49-F238E27FC236}">
                <a16:creationId xmlns:a16="http://schemas.microsoft.com/office/drawing/2014/main" id="{F95F91BC-1EC6-0047-ACD8-656746E03E9B}"/>
              </a:ext>
            </a:extLst>
          </p:cNvPr>
          <p:cNvSpPr/>
          <p:nvPr/>
        </p:nvSpPr>
        <p:spPr>
          <a:xfrm>
            <a:off x="7250977" y="3397170"/>
            <a:ext cx="1089737" cy="418900"/>
          </a:xfrm>
          <a:prstGeom prst="rightArrow">
            <a:avLst/>
          </a:prstGeom>
          <a:solidFill>
            <a:schemeClr val="accent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Callout 20">
            <a:extLst>
              <a:ext uri="{FF2B5EF4-FFF2-40B4-BE49-F238E27FC236}">
                <a16:creationId xmlns:a16="http://schemas.microsoft.com/office/drawing/2014/main" id="{2A4ADA40-E807-1D4A-B638-52155D8E307A}"/>
              </a:ext>
            </a:extLst>
          </p:cNvPr>
          <p:cNvSpPr/>
          <p:nvPr/>
        </p:nvSpPr>
        <p:spPr>
          <a:xfrm>
            <a:off x="1078428" y="1743860"/>
            <a:ext cx="2012014" cy="938785"/>
          </a:xfrm>
          <a:prstGeom prst="wedgeEllipseCallout">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was pretty cute.</a:t>
            </a:r>
          </a:p>
        </p:txBody>
      </p:sp>
      <p:pic>
        <p:nvPicPr>
          <p:cNvPr id="22" name="Picture 21">
            <a:extLst>
              <a:ext uri="{FF2B5EF4-FFF2-40B4-BE49-F238E27FC236}">
                <a16:creationId xmlns:a16="http://schemas.microsoft.com/office/drawing/2014/main" id="{3B1A1A32-0A61-B44C-A0A0-AFE310714152}"/>
              </a:ext>
            </a:extLst>
          </p:cNvPr>
          <p:cNvPicPr>
            <a:picLocks noChangeAspect="1"/>
          </p:cNvPicPr>
          <p:nvPr/>
        </p:nvPicPr>
        <p:blipFill>
          <a:blip r:embed="rId7"/>
          <a:stretch>
            <a:fillRect/>
          </a:stretch>
        </p:blipFill>
        <p:spPr>
          <a:xfrm>
            <a:off x="1747159" y="3971763"/>
            <a:ext cx="2099109" cy="2361981"/>
          </a:xfrm>
          <a:prstGeom prst="rect">
            <a:avLst/>
          </a:prstGeom>
        </p:spPr>
      </p:pic>
    </p:spTree>
    <p:extLst>
      <p:ext uri="{BB962C8B-B14F-4D97-AF65-F5344CB8AC3E}">
        <p14:creationId xmlns:p14="http://schemas.microsoft.com/office/powerpoint/2010/main" val="299268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11"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FILM</a:t>
            </a:r>
          </a:p>
        </p:txBody>
      </p:sp>
      <p:pic>
        <p:nvPicPr>
          <p:cNvPr id="3" name="Picture 2">
            <a:extLst>
              <a:ext uri="{FF2B5EF4-FFF2-40B4-BE49-F238E27FC236}">
                <a16:creationId xmlns:a16="http://schemas.microsoft.com/office/drawing/2014/main" id="{21F40D8A-1FDA-D14A-8C98-2A9A51529D94}"/>
              </a:ext>
            </a:extLst>
          </p:cNvPr>
          <p:cNvPicPr>
            <a:picLocks noChangeAspect="1"/>
          </p:cNvPicPr>
          <p:nvPr/>
        </p:nvPicPr>
        <p:blipFill>
          <a:blip r:embed="rId3"/>
          <a:stretch>
            <a:fillRect/>
          </a:stretch>
        </p:blipFill>
        <p:spPr>
          <a:xfrm flipH="1">
            <a:off x="247460" y="2670094"/>
            <a:ext cx="1726221" cy="3429000"/>
          </a:xfrm>
          <a:prstGeom prst="rect">
            <a:avLst/>
          </a:prstGeom>
        </p:spPr>
      </p:pic>
      <p:pic>
        <p:nvPicPr>
          <p:cNvPr id="5" name="Picture 4">
            <a:extLst>
              <a:ext uri="{FF2B5EF4-FFF2-40B4-BE49-F238E27FC236}">
                <a16:creationId xmlns:a16="http://schemas.microsoft.com/office/drawing/2014/main" id="{C607C530-8B90-CD4D-847D-E97017AAE04F}"/>
              </a:ext>
            </a:extLst>
          </p:cNvPr>
          <p:cNvPicPr>
            <a:picLocks noChangeAspect="1"/>
          </p:cNvPicPr>
          <p:nvPr/>
        </p:nvPicPr>
        <p:blipFill>
          <a:blip r:embed="rId4"/>
          <a:stretch>
            <a:fillRect/>
          </a:stretch>
        </p:blipFill>
        <p:spPr>
          <a:xfrm>
            <a:off x="3846268" y="2682646"/>
            <a:ext cx="2831542" cy="1763755"/>
          </a:xfrm>
          <a:prstGeom prst="rect">
            <a:avLst/>
          </a:prstGeom>
        </p:spPr>
      </p:pic>
      <p:pic>
        <p:nvPicPr>
          <p:cNvPr id="7" name="Make a recording">
            <a:extLst>
              <a:ext uri="{FF2B5EF4-FFF2-40B4-BE49-F238E27FC236}">
                <a16:creationId xmlns:a16="http://schemas.microsoft.com/office/drawing/2014/main" id="{1CE570E1-A6EA-944F-A45B-BAEE814AE71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912607" y="2192425"/>
            <a:ext cx="2441193" cy="3051491"/>
          </a:xfrm>
          <a:prstGeom prst="rect">
            <a:avLst/>
          </a:prstGeom>
        </p:spPr>
      </p:pic>
      <p:sp>
        <p:nvSpPr>
          <p:cNvPr id="8" name="TextBox 7">
            <a:extLst>
              <a:ext uri="{FF2B5EF4-FFF2-40B4-BE49-F238E27FC236}">
                <a16:creationId xmlns:a16="http://schemas.microsoft.com/office/drawing/2014/main" id="{9834921C-0081-934A-807B-31A46B7BDBE8}"/>
              </a:ext>
            </a:extLst>
          </p:cNvPr>
          <p:cNvSpPr txBox="1"/>
          <p:nvPr/>
        </p:nvSpPr>
        <p:spPr>
          <a:xfrm rot="16200000">
            <a:off x="7897986" y="2658150"/>
            <a:ext cx="2789498" cy="276999"/>
          </a:xfrm>
          <a:prstGeom prst="rect">
            <a:avLst/>
          </a:prstGeom>
          <a:noFill/>
        </p:spPr>
        <p:txBody>
          <a:bodyPr wrap="square" rtlCol="0">
            <a:spAutoFit/>
          </a:bodyPr>
          <a:lstStyle/>
          <a:p>
            <a:r>
              <a:rPr lang="en-US" sz="1200" dirty="0">
                <a:solidFill>
                  <a:srgbClr val="9D33A0"/>
                </a:solidFill>
                <a:latin typeface="Phosphate Inline" panose="02000506050000020004" pitchFamily="2" charset="77"/>
                <a:cs typeface="Phosphate Inline" panose="02000506050000020004" pitchFamily="2" charset="77"/>
              </a:rPr>
              <a:t>Do The Right Thing</a:t>
            </a:r>
          </a:p>
        </p:txBody>
      </p:sp>
      <p:sp>
        <p:nvSpPr>
          <p:cNvPr id="11" name="Right Arrow 10">
            <a:extLst>
              <a:ext uri="{FF2B5EF4-FFF2-40B4-BE49-F238E27FC236}">
                <a16:creationId xmlns:a16="http://schemas.microsoft.com/office/drawing/2014/main" id="{F95F91BC-1EC6-0047-ACD8-656746E03E9B}"/>
              </a:ext>
            </a:extLst>
          </p:cNvPr>
          <p:cNvSpPr/>
          <p:nvPr/>
        </p:nvSpPr>
        <p:spPr>
          <a:xfrm>
            <a:off x="7185971" y="3345089"/>
            <a:ext cx="1089737" cy="418900"/>
          </a:xfrm>
          <a:prstGeom prst="rightArrow">
            <a:avLst/>
          </a:prstGeom>
          <a:solidFill>
            <a:srgbClr val="9D33A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descr="Image result for canada coat of arm">
            <a:extLst>
              <a:ext uri="{FF2B5EF4-FFF2-40B4-BE49-F238E27FC236}">
                <a16:creationId xmlns:a16="http://schemas.microsoft.com/office/drawing/2014/main" id="{924AA205-1981-2149-B15A-141AAF104C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0197" y="3046943"/>
            <a:ext cx="1064443" cy="13482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2CB086E-02EC-4944-B013-C53E55375056}"/>
              </a:ext>
            </a:extLst>
          </p:cNvPr>
          <p:cNvPicPr>
            <a:picLocks noChangeAspect="1"/>
          </p:cNvPicPr>
          <p:nvPr/>
        </p:nvPicPr>
        <p:blipFill>
          <a:blip r:embed="rId8"/>
          <a:stretch>
            <a:fillRect/>
          </a:stretch>
        </p:blipFill>
        <p:spPr>
          <a:xfrm>
            <a:off x="2402129" y="4402352"/>
            <a:ext cx="1202511" cy="174495"/>
          </a:xfrm>
          <a:prstGeom prst="rect">
            <a:avLst/>
          </a:prstGeom>
        </p:spPr>
      </p:pic>
      <p:sp>
        <p:nvSpPr>
          <p:cNvPr id="14" name="Rectangle 13">
            <a:extLst>
              <a:ext uri="{FF2B5EF4-FFF2-40B4-BE49-F238E27FC236}">
                <a16:creationId xmlns:a16="http://schemas.microsoft.com/office/drawing/2014/main" id="{02AAC93F-E0D8-4D42-8797-EA15EDCF2A16}"/>
              </a:ext>
            </a:extLst>
          </p:cNvPr>
          <p:cNvSpPr/>
          <p:nvPr/>
        </p:nvSpPr>
        <p:spPr>
          <a:xfrm>
            <a:off x="2723740" y="4601336"/>
            <a:ext cx="796349" cy="261610"/>
          </a:xfrm>
          <a:prstGeom prst="rect">
            <a:avLst/>
          </a:prstGeom>
        </p:spPr>
        <p:txBody>
          <a:bodyPr wrap="square">
            <a:spAutoFit/>
          </a:bodyPr>
          <a:lstStyle/>
          <a:p>
            <a:r>
              <a:rPr lang="en-CA" sz="1100" b="1" dirty="0">
                <a:solidFill>
                  <a:schemeClr val="tx1">
                    <a:lumMod val="75000"/>
                    <a:lumOff val="25000"/>
                  </a:schemeClr>
                </a:solidFill>
                <a:latin typeface="Arial" panose="020B0604020202020204" pitchFamily="34" charset="0"/>
                <a:cs typeface="Arial" panose="020B0604020202020204" pitchFamily="34" charset="0"/>
              </a:rPr>
              <a:t>s. 29.22</a:t>
            </a:r>
            <a:r>
              <a:rPr lang="en-CA" sz="1100" dirty="0">
                <a:solidFill>
                  <a:schemeClr val="tx1">
                    <a:lumMod val="75000"/>
                    <a:lumOff val="25000"/>
                  </a:schemeClr>
                </a:solidFill>
                <a:latin typeface="Arial" panose="020B0604020202020204" pitchFamily="34" charset="0"/>
                <a:cs typeface="Arial" panose="020B0604020202020204" pitchFamily="34" charset="0"/>
              </a:rPr>
              <a:t> </a:t>
            </a:r>
            <a:endParaRPr lang="en-US" sz="11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8CD94558-C6C8-8B40-8588-C9D9CE1F4CFE}"/>
              </a:ext>
            </a:extLst>
          </p:cNvPr>
          <p:cNvPicPr>
            <a:picLocks noChangeAspect="1"/>
          </p:cNvPicPr>
          <p:nvPr/>
        </p:nvPicPr>
        <p:blipFill>
          <a:blip r:embed="rId9"/>
          <a:stretch>
            <a:fillRect/>
          </a:stretch>
        </p:blipFill>
        <p:spPr>
          <a:xfrm rot="20315813">
            <a:off x="4852444" y="4603750"/>
            <a:ext cx="1320199" cy="2097191"/>
          </a:xfrm>
          <a:prstGeom prst="rect">
            <a:avLst/>
          </a:prstGeom>
        </p:spPr>
      </p:pic>
      <p:pic>
        <p:nvPicPr>
          <p:cNvPr id="17" name="Authorize">
            <a:extLst>
              <a:ext uri="{FF2B5EF4-FFF2-40B4-BE49-F238E27FC236}">
                <a16:creationId xmlns:a16="http://schemas.microsoft.com/office/drawing/2014/main" id="{B37C63C7-9ED6-F245-B1ED-6756666CE90E}"/>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7583456" y="4947413"/>
            <a:ext cx="928775" cy="1151681"/>
          </a:xfrm>
          <a:prstGeom prst="rect">
            <a:avLst/>
          </a:prstGeom>
        </p:spPr>
      </p:pic>
      <p:sp>
        <p:nvSpPr>
          <p:cNvPr id="19" name="&quot;No&quot; Symbol 18">
            <a:extLst>
              <a:ext uri="{FF2B5EF4-FFF2-40B4-BE49-F238E27FC236}">
                <a16:creationId xmlns:a16="http://schemas.microsoft.com/office/drawing/2014/main" id="{19BAC55B-ED06-0941-AD98-BE71EE03A3C9}"/>
              </a:ext>
            </a:extLst>
          </p:cNvPr>
          <p:cNvSpPr/>
          <p:nvPr/>
        </p:nvSpPr>
        <p:spPr>
          <a:xfrm>
            <a:off x="7154380" y="4541591"/>
            <a:ext cx="1574165" cy="1557503"/>
          </a:xfrm>
          <a:prstGeom prst="noSmoking">
            <a:avLst/>
          </a:prstGeom>
          <a:solidFill>
            <a:srgbClr val="FF0000">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2A1410B7-7D85-FF4C-851C-332F0E118C7D}"/>
              </a:ext>
            </a:extLst>
          </p:cNvPr>
          <p:cNvSpPr txBox="1"/>
          <p:nvPr/>
        </p:nvSpPr>
        <p:spPr>
          <a:xfrm>
            <a:off x="9433022" y="4920783"/>
            <a:ext cx="2628011" cy="369332"/>
          </a:xfrm>
          <a:prstGeom prst="rect">
            <a:avLst/>
          </a:prstGeom>
          <a:noFill/>
        </p:spPr>
        <p:txBody>
          <a:bodyPr wrap="square" rtlCol="0">
            <a:spAutoFit/>
          </a:bodyPr>
          <a:lstStyle/>
          <a:p>
            <a:r>
              <a:rPr lang="en-US" dirty="0"/>
              <a:t>↑ for private use </a:t>
            </a:r>
          </a:p>
        </p:txBody>
      </p:sp>
      <p:sp>
        <p:nvSpPr>
          <p:cNvPr id="21" name="Oval Callout 20">
            <a:extLst>
              <a:ext uri="{FF2B5EF4-FFF2-40B4-BE49-F238E27FC236}">
                <a16:creationId xmlns:a16="http://schemas.microsoft.com/office/drawing/2014/main" id="{2A4ADA40-E807-1D4A-B638-52155D8E307A}"/>
              </a:ext>
            </a:extLst>
          </p:cNvPr>
          <p:cNvSpPr/>
          <p:nvPr/>
        </p:nvSpPr>
        <p:spPr>
          <a:xfrm>
            <a:off x="1078427" y="1432580"/>
            <a:ext cx="2441193" cy="1250066"/>
          </a:xfrm>
          <a:prstGeom prst="wedgeEllipseCallout">
            <a:avLst/>
          </a:prstGeom>
          <a:solidFill>
            <a:srgbClr val="9D33A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 just love that movie!</a:t>
            </a:r>
          </a:p>
        </p:txBody>
      </p:sp>
    </p:spTree>
    <p:extLst>
      <p:ext uri="{BB962C8B-B14F-4D97-AF65-F5344CB8AC3E}">
        <p14:creationId xmlns:p14="http://schemas.microsoft.com/office/powerpoint/2010/main" val="470473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9" grpId="0" animBg="1"/>
      <p:bldP spid="20" grpId="0"/>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FILMMAKING</a:t>
            </a:r>
          </a:p>
        </p:txBody>
      </p:sp>
      <p:pic>
        <p:nvPicPr>
          <p:cNvPr id="4" name="Cinematographic work">
            <a:extLst>
              <a:ext uri="{FF2B5EF4-FFF2-40B4-BE49-F238E27FC236}">
                <a16:creationId xmlns:a16="http://schemas.microsoft.com/office/drawing/2014/main" id="{39F8AC29-FAB6-A14B-ADC5-DBAC753096E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542948" y="2856187"/>
            <a:ext cx="2219324" cy="2751961"/>
          </a:xfrm>
          <a:prstGeom prst="rect">
            <a:avLst/>
          </a:prstGeom>
          <a:scene3d>
            <a:camera prst="orthographicFront">
              <a:rot lat="0" lon="20399984" rev="0"/>
            </a:camera>
            <a:lightRig rig="threePt" dir="t"/>
          </a:scene3d>
        </p:spPr>
      </p:pic>
      <p:sp>
        <p:nvSpPr>
          <p:cNvPr id="5" name="Rectangle 4">
            <a:extLst>
              <a:ext uri="{FF2B5EF4-FFF2-40B4-BE49-F238E27FC236}">
                <a16:creationId xmlns:a16="http://schemas.microsoft.com/office/drawing/2014/main" id="{576682BB-3427-0143-B9D2-AEEF2FCF5AED}"/>
              </a:ext>
            </a:extLst>
          </p:cNvPr>
          <p:cNvSpPr/>
          <p:nvPr/>
        </p:nvSpPr>
        <p:spPr>
          <a:xfrm>
            <a:off x="5081423" y="2227818"/>
            <a:ext cx="5511132" cy="304765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93328AD-F3FC-CA4C-AEAF-513CFB8CDF0E}"/>
              </a:ext>
            </a:extLst>
          </p:cNvPr>
          <p:cNvPicPr>
            <a:picLocks noChangeAspect="1"/>
          </p:cNvPicPr>
          <p:nvPr/>
        </p:nvPicPr>
        <p:blipFill>
          <a:blip r:embed="rId5"/>
          <a:stretch>
            <a:fillRect/>
          </a:stretch>
        </p:blipFill>
        <p:spPr>
          <a:xfrm>
            <a:off x="5081424" y="2227818"/>
            <a:ext cx="5511131" cy="3047649"/>
          </a:xfrm>
          <a:prstGeom prst="rect">
            <a:avLst/>
          </a:prstGeom>
        </p:spPr>
      </p:pic>
      <p:pic>
        <p:nvPicPr>
          <p:cNvPr id="8" name="Picture 7">
            <a:extLst>
              <a:ext uri="{FF2B5EF4-FFF2-40B4-BE49-F238E27FC236}">
                <a16:creationId xmlns:a16="http://schemas.microsoft.com/office/drawing/2014/main" id="{9963DB89-6A38-8745-A8FF-C4EFA5B41A0A}"/>
              </a:ext>
            </a:extLst>
          </p:cNvPr>
          <p:cNvPicPr>
            <a:picLocks noChangeAspect="1"/>
          </p:cNvPicPr>
          <p:nvPr/>
        </p:nvPicPr>
        <p:blipFill>
          <a:blip r:embed="rId6"/>
          <a:stretch>
            <a:fillRect/>
          </a:stretch>
        </p:blipFill>
        <p:spPr>
          <a:xfrm>
            <a:off x="6920291" y="2706027"/>
            <a:ext cx="1833396" cy="2371956"/>
          </a:xfrm>
          <a:prstGeom prst="rect">
            <a:avLst/>
          </a:prstGeom>
        </p:spPr>
      </p:pic>
      <p:pic>
        <p:nvPicPr>
          <p:cNvPr id="10" name="Picture 9">
            <a:extLst>
              <a:ext uri="{FF2B5EF4-FFF2-40B4-BE49-F238E27FC236}">
                <a16:creationId xmlns:a16="http://schemas.microsoft.com/office/drawing/2014/main" id="{E9AC01FD-9909-A545-BB8D-FD765458386E}"/>
              </a:ext>
            </a:extLst>
          </p:cNvPr>
          <p:cNvPicPr>
            <a:picLocks noChangeAspect="1"/>
          </p:cNvPicPr>
          <p:nvPr/>
        </p:nvPicPr>
        <p:blipFill>
          <a:blip r:embed="rId7"/>
          <a:stretch>
            <a:fillRect/>
          </a:stretch>
        </p:blipFill>
        <p:spPr>
          <a:xfrm>
            <a:off x="8293910" y="4224685"/>
            <a:ext cx="1752275" cy="936372"/>
          </a:xfrm>
          <a:prstGeom prst="rect">
            <a:avLst/>
          </a:prstGeom>
        </p:spPr>
      </p:pic>
      <p:pic>
        <p:nvPicPr>
          <p:cNvPr id="11" name="Picture 10">
            <a:extLst>
              <a:ext uri="{FF2B5EF4-FFF2-40B4-BE49-F238E27FC236}">
                <a16:creationId xmlns:a16="http://schemas.microsoft.com/office/drawing/2014/main" id="{315659EB-843D-3647-9653-64072E0BCD7C}"/>
              </a:ext>
            </a:extLst>
          </p:cNvPr>
          <p:cNvPicPr>
            <a:picLocks noChangeAspect="1"/>
          </p:cNvPicPr>
          <p:nvPr/>
        </p:nvPicPr>
        <p:blipFill>
          <a:blip r:embed="rId8"/>
          <a:stretch>
            <a:fillRect/>
          </a:stretch>
        </p:blipFill>
        <p:spPr>
          <a:xfrm flipH="1">
            <a:off x="1159903" y="2592843"/>
            <a:ext cx="1726221" cy="3429000"/>
          </a:xfrm>
          <a:prstGeom prst="rect">
            <a:avLst/>
          </a:prstGeom>
        </p:spPr>
      </p:pic>
      <p:pic>
        <p:nvPicPr>
          <p:cNvPr id="9" name="Picture 8">
            <a:extLst>
              <a:ext uri="{FF2B5EF4-FFF2-40B4-BE49-F238E27FC236}">
                <a16:creationId xmlns:a16="http://schemas.microsoft.com/office/drawing/2014/main" id="{6E947C3D-C42A-0548-8DD4-0B70BF9394A9}"/>
              </a:ext>
            </a:extLst>
          </p:cNvPr>
          <p:cNvPicPr>
            <a:picLocks noChangeAspect="1"/>
          </p:cNvPicPr>
          <p:nvPr/>
        </p:nvPicPr>
        <p:blipFill>
          <a:blip r:embed="rId9"/>
          <a:stretch>
            <a:fillRect/>
          </a:stretch>
        </p:blipFill>
        <p:spPr>
          <a:xfrm>
            <a:off x="8420433" y="5807655"/>
            <a:ext cx="2084906" cy="582877"/>
          </a:xfrm>
          <a:prstGeom prst="rect">
            <a:avLst/>
          </a:prstGeom>
        </p:spPr>
      </p:pic>
      <p:pic>
        <p:nvPicPr>
          <p:cNvPr id="13" name="Picture 2" descr="Image result for canada coat of arm">
            <a:extLst>
              <a:ext uri="{FF2B5EF4-FFF2-40B4-BE49-F238E27FC236}">
                <a16:creationId xmlns:a16="http://schemas.microsoft.com/office/drawing/2014/main" id="{E56F9E39-0120-DC4B-B87F-DABEE82913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12867" y="5026440"/>
            <a:ext cx="1013937" cy="128424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B9AB26E-2841-FF49-A633-18D7FD0B8227}"/>
              </a:ext>
            </a:extLst>
          </p:cNvPr>
          <p:cNvSpPr txBox="1"/>
          <p:nvPr/>
        </p:nvSpPr>
        <p:spPr>
          <a:xfrm>
            <a:off x="5365465" y="5608148"/>
            <a:ext cx="1128576" cy="923330"/>
          </a:xfrm>
          <a:prstGeom prst="rect">
            <a:avLst/>
          </a:prstGeom>
          <a:noFill/>
        </p:spPr>
        <p:txBody>
          <a:bodyPr wrap="square" rtlCol="0">
            <a:spAutoFit/>
          </a:bodyPr>
          <a:lstStyle/>
          <a:p>
            <a:r>
              <a:rPr lang="en-US" sz="5400" b="1" dirty="0">
                <a:solidFill>
                  <a:schemeClr val="accent6">
                    <a:lumMod val="75000"/>
                  </a:schemeClr>
                </a:solidFill>
              </a:rPr>
              <a:t>✓</a:t>
            </a:r>
          </a:p>
        </p:txBody>
      </p:sp>
      <p:sp>
        <p:nvSpPr>
          <p:cNvPr id="15" name="TextBox 14">
            <a:extLst>
              <a:ext uri="{FF2B5EF4-FFF2-40B4-BE49-F238E27FC236}">
                <a16:creationId xmlns:a16="http://schemas.microsoft.com/office/drawing/2014/main" id="{A9173B38-FD1B-E74A-B1EC-58FDC4886D36}"/>
              </a:ext>
            </a:extLst>
          </p:cNvPr>
          <p:cNvSpPr txBox="1"/>
          <p:nvPr/>
        </p:nvSpPr>
        <p:spPr>
          <a:xfrm>
            <a:off x="10814576" y="5695643"/>
            <a:ext cx="722845" cy="923330"/>
          </a:xfrm>
          <a:prstGeom prst="rect">
            <a:avLst/>
          </a:prstGeom>
          <a:noFill/>
        </p:spPr>
        <p:txBody>
          <a:bodyPr wrap="square" rtlCol="0">
            <a:spAutoFit/>
          </a:bodyPr>
          <a:lstStyle/>
          <a:p>
            <a:r>
              <a:rPr lang="en-US" sz="5400" dirty="0"/>
              <a:t>?</a:t>
            </a:r>
          </a:p>
        </p:txBody>
      </p:sp>
      <p:pic>
        <p:nvPicPr>
          <p:cNvPr id="22" name="Picture 21">
            <a:extLst>
              <a:ext uri="{FF2B5EF4-FFF2-40B4-BE49-F238E27FC236}">
                <a16:creationId xmlns:a16="http://schemas.microsoft.com/office/drawing/2014/main" id="{E8503741-EED7-8447-A0FF-72F3D1425084}"/>
              </a:ext>
            </a:extLst>
          </p:cNvPr>
          <p:cNvPicPr>
            <a:picLocks noChangeAspect="1"/>
          </p:cNvPicPr>
          <p:nvPr/>
        </p:nvPicPr>
        <p:blipFill>
          <a:blip r:embed="rId11"/>
          <a:stretch>
            <a:fillRect/>
          </a:stretch>
        </p:blipFill>
        <p:spPr>
          <a:xfrm>
            <a:off x="3748558" y="6333744"/>
            <a:ext cx="1342553" cy="194816"/>
          </a:xfrm>
          <a:prstGeom prst="rect">
            <a:avLst/>
          </a:prstGeom>
        </p:spPr>
      </p:pic>
      <p:sp>
        <p:nvSpPr>
          <p:cNvPr id="24" name="Rectangle 23">
            <a:extLst>
              <a:ext uri="{FF2B5EF4-FFF2-40B4-BE49-F238E27FC236}">
                <a16:creationId xmlns:a16="http://schemas.microsoft.com/office/drawing/2014/main" id="{8F3B82A6-2436-194C-A68B-C43D0C9A9F4E}"/>
              </a:ext>
            </a:extLst>
          </p:cNvPr>
          <p:cNvSpPr/>
          <p:nvPr/>
        </p:nvSpPr>
        <p:spPr>
          <a:xfrm>
            <a:off x="4130455" y="6488168"/>
            <a:ext cx="796349" cy="261610"/>
          </a:xfrm>
          <a:prstGeom prst="rect">
            <a:avLst/>
          </a:prstGeom>
        </p:spPr>
        <p:txBody>
          <a:bodyPr wrap="square">
            <a:spAutoFit/>
          </a:bodyPr>
          <a:lstStyle/>
          <a:p>
            <a:r>
              <a:rPr lang="en-CA" sz="1100" b="1" dirty="0">
                <a:solidFill>
                  <a:schemeClr val="tx1">
                    <a:lumMod val="75000"/>
                    <a:lumOff val="25000"/>
                  </a:schemeClr>
                </a:solidFill>
                <a:latin typeface="Arial" panose="020B0604020202020204" pitchFamily="34" charset="0"/>
                <a:cs typeface="Arial" panose="020B0604020202020204" pitchFamily="34" charset="0"/>
              </a:rPr>
              <a:t>s.29</a:t>
            </a:r>
            <a:endParaRPr lang="en-US" sz="11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5" name="Oval Callout 24">
            <a:extLst>
              <a:ext uri="{FF2B5EF4-FFF2-40B4-BE49-F238E27FC236}">
                <a16:creationId xmlns:a16="http://schemas.microsoft.com/office/drawing/2014/main" id="{7877F6D3-B36D-C247-A50C-F0CF95972271}"/>
              </a:ext>
            </a:extLst>
          </p:cNvPr>
          <p:cNvSpPr/>
          <p:nvPr/>
        </p:nvSpPr>
        <p:spPr>
          <a:xfrm>
            <a:off x="1808171" y="1463042"/>
            <a:ext cx="2104696" cy="998130"/>
          </a:xfrm>
          <a:prstGeom prst="wedgeEllipseCallout">
            <a:avLst/>
          </a:prstGeom>
          <a:solidFill>
            <a:srgbClr val="9D33A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YA’LL CAN’T COPYRIGHT NO BEAT!</a:t>
            </a:r>
          </a:p>
        </p:txBody>
      </p:sp>
      <p:sp>
        <p:nvSpPr>
          <p:cNvPr id="7" name="Oval 6">
            <a:extLst>
              <a:ext uri="{FF2B5EF4-FFF2-40B4-BE49-F238E27FC236}">
                <a16:creationId xmlns:a16="http://schemas.microsoft.com/office/drawing/2014/main" id="{FC9D1E47-BD55-E847-8F1E-6DF617DD479C}"/>
              </a:ext>
            </a:extLst>
          </p:cNvPr>
          <p:cNvSpPr/>
          <p:nvPr/>
        </p:nvSpPr>
        <p:spPr>
          <a:xfrm rot="454334">
            <a:off x="7525856" y="3410356"/>
            <a:ext cx="271147" cy="1783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9526C5B2-DC97-4A40-BBF9-E343A4E4F354}"/>
              </a:ext>
            </a:extLst>
          </p:cNvPr>
          <p:cNvSpPr/>
          <p:nvPr/>
        </p:nvSpPr>
        <p:spPr>
          <a:xfrm rot="20998423">
            <a:off x="7902626" y="3399951"/>
            <a:ext cx="326299" cy="2124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3F012B24-ECFD-2A47-877D-7CFED487360A}"/>
              </a:ext>
            </a:extLst>
          </p:cNvPr>
          <p:cNvPicPr>
            <a:picLocks noChangeAspect="1"/>
          </p:cNvPicPr>
          <p:nvPr/>
        </p:nvPicPr>
        <p:blipFill>
          <a:blip r:embed="rId12"/>
          <a:stretch>
            <a:fillRect/>
          </a:stretch>
        </p:blipFill>
        <p:spPr>
          <a:xfrm>
            <a:off x="7456829" y="3360475"/>
            <a:ext cx="837081" cy="291407"/>
          </a:xfrm>
          <a:prstGeom prst="rect">
            <a:avLst/>
          </a:prstGeom>
        </p:spPr>
      </p:pic>
    </p:spTree>
    <p:extLst>
      <p:ext uri="{BB962C8B-B14F-4D97-AF65-F5344CB8AC3E}">
        <p14:creationId xmlns:p14="http://schemas.microsoft.com/office/powerpoint/2010/main" val="25231643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5" grpId="0"/>
      <p:bldP spid="24" grpId="0"/>
      <p:bldP spid="25" grpId="0" animBg="1"/>
      <p:bldP spid="7"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NON-CANADIAN CONTEXTS</a:t>
            </a:r>
          </a:p>
        </p:txBody>
      </p:sp>
      <p:pic>
        <p:nvPicPr>
          <p:cNvPr id="3" name="Picture 2">
            <a:extLst>
              <a:ext uri="{FF2B5EF4-FFF2-40B4-BE49-F238E27FC236}">
                <a16:creationId xmlns:a16="http://schemas.microsoft.com/office/drawing/2014/main" id="{21F40D8A-1FDA-D14A-8C98-2A9A51529D94}"/>
              </a:ext>
            </a:extLst>
          </p:cNvPr>
          <p:cNvPicPr>
            <a:picLocks noChangeAspect="1"/>
          </p:cNvPicPr>
          <p:nvPr/>
        </p:nvPicPr>
        <p:blipFill>
          <a:blip r:embed="rId3"/>
          <a:stretch>
            <a:fillRect/>
          </a:stretch>
        </p:blipFill>
        <p:spPr>
          <a:xfrm flipH="1">
            <a:off x="247460" y="2670094"/>
            <a:ext cx="1726221" cy="3429000"/>
          </a:xfrm>
          <a:prstGeom prst="rect">
            <a:avLst/>
          </a:prstGeom>
        </p:spPr>
      </p:pic>
      <p:pic>
        <p:nvPicPr>
          <p:cNvPr id="4" name="Picture 2" descr="Image result for canada coat of arm">
            <a:extLst>
              <a:ext uri="{FF2B5EF4-FFF2-40B4-BE49-F238E27FC236}">
                <a16:creationId xmlns:a16="http://schemas.microsoft.com/office/drawing/2014/main" id="{C70D1138-AE64-3943-A128-93AA9C3F2E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9178" y="2352554"/>
            <a:ext cx="2275148" cy="28816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B84129-18C7-8543-98BA-B997E91B4BC6}"/>
              </a:ext>
            </a:extLst>
          </p:cNvPr>
          <p:cNvPicPr>
            <a:picLocks noChangeAspect="1"/>
          </p:cNvPicPr>
          <p:nvPr/>
        </p:nvPicPr>
        <p:blipFill>
          <a:blip r:embed="rId5"/>
          <a:stretch>
            <a:fillRect/>
          </a:stretch>
        </p:blipFill>
        <p:spPr>
          <a:xfrm>
            <a:off x="3482387" y="5268887"/>
            <a:ext cx="2014465" cy="292316"/>
          </a:xfrm>
          <a:prstGeom prst="rect">
            <a:avLst/>
          </a:prstGeom>
        </p:spPr>
      </p:pic>
      <p:sp>
        <p:nvSpPr>
          <p:cNvPr id="7" name="Rectangle 6">
            <a:extLst>
              <a:ext uri="{FF2B5EF4-FFF2-40B4-BE49-F238E27FC236}">
                <a16:creationId xmlns:a16="http://schemas.microsoft.com/office/drawing/2014/main" id="{78890CA7-D8BD-E345-B04D-9164BEE1A2C9}"/>
              </a:ext>
            </a:extLst>
          </p:cNvPr>
          <p:cNvSpPr/>
          <p:nvPr/>
        </p:nvSpPr>
        <p:spPr>
          <a:xfrm>
            <a:off x="4103020" y="5595851"/>
            <a:ext cx="931968" cy="307777"/>
          </a:xfrm>
          <a:prstGeom prst="rect">
            <a:avLst/>
          </a:prstGeom>
        </p:spPr>
        <p:txBody>
          <a:bodyPr wrap="square">
            <a:spAutoFit/>
          </a:bodyPr>
          <a:lstStyle/>
          <a:p>
            <a:r>
              <a:rPr lang="en-CA" sz="1400" b="1" dirty="0">
                <a:solidFill>
                  <a:schemeClr val="tx1">
                    <a:lumMod val="75000"/>
                    <a:lumOff val="25000"/>
                  </a:schemeClr>
                </a:solidFill>
                <a:latin typeface="Arial" panose="020B0604020202020204" pitchFamily="34" charset="0"/>
                <a:cs typeface="Arial" panose="020B0604020202020204" pitchFamily="34" charset="0"/>
              </a:rPr>
              <a:t>29.21</a:t>
            </a:r>
            <a:r>
              <a:rPr lang="en-CA" sz="1400" dirty="0">
                <a:solidFill>
                  <a:schemeClr val="tx1">
                    <a:lumMod val="75000"/>
                    <a:lumOff val="25000"/>
                  </a:schemeClr>
                </a:solidFill>
                <a:latin typeface="Arial" panose="020B0604020202020204" pitchFamily="34" charset="0"/>
                <a:cs typeface="Arial" panose="020B0604020202020204" pitchFamily="34" charset="0"/>
              </a:rPr>
              <a:t> </a:t>
            </a:r>
            <a:r>
              <a:rPr lang="en-CA" sz="1400" b="1" dirty="0">
                <a:solidFill>
                  <a:schemeClr val="tx1">
                    <a:lumMod val="75000"/>
                    <a:lumOff val="25000"/>
                  </a:schemeClr>
                </a:solidFill>
                <a:latin typeface="Arial" panose="020B0604020202020204" pitchFamily="34" charset="0"/>
                <a:cs typeface="Arial" panose="020B0604020202020204" pitchFamily="34" charset="0"/>
              </a:rPr>
              <a:t>(1)</a:t>
            </a:r>
            <a:endParaRPr lang="en-US" sz="1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84DAD79-D465-8647-A4C6-A88C6357DB78}"/>
              </a:ext>
            </a:extLst>
          </p:cNvPr>
          <p:cNvSpPr txBox="1"/>
          <p:nvPr/>
        </p:nvSpPr>
        <p:spPr>
          <a:xfrm>
            <a:off x="6726021" y="3429000"/>
            <a:ext cx="4385675" cy="923330"/>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Copyright Act </a:t>
            </a:r>
            <a:r>
              <a:rPr lang="en-US" dirty="0">
                <a:latin typeface="Arial" panose="020B0604020202020204" pitchFamily="34" charset="0"/>
                <a:cs typeface="Arial" panose="020B0604020202020204" pitchFamily="34" charset="0"/>
              </a:rPr>
              <a:t>provisions, such as the User-generated Content exception, may not apply in non-Canadian contexts.</a:t>
            </a:r>
            <a:endParaRPr lang="en-US" i="1" dirty="0">
              <a:latin typeface="Arial" panose="020B0604020202020204" pitchFamily="34" charset="0"/>
              <a:cs typeface="Arial" panose="020B0604020202020204" pitchFamily="34" charset="0"/>
            </a:endParaRPr>
          </a:p>
        </p:txBody>
      </p:sp>
      <p:pic>
        <p:nvPicPr>
          <p:cNvPr id="8" name="US Flag">
            <a:extLst>
              <a:ext uri="{FF2B5EF4-FFF2-40B4-BE49-F238E27FC236}">
                <a16:creationId xmlns:a16="http://schemas.microsoft.com/office/drawing/2014/main" id="{67861C81-DAD4-DF4D-B9A1-38489B5EDFB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7466484" y="4897315"/>
            <a:ext cx="2524681" cy="1327776"/>
          </a:xfrm>
          <a:prstGeom prst="rect">
            <a:avLst/>
          </a:prstGeom>
        </p:spPr>
      </p:pic>
    </p:spTree>
    <p:extLst>
      <p:ext uri="{BB962C8B-B14F-4D97-AF65-F5344CB8AC3E}">
        <p14:creationId xmlns:p14="http://schemas.microsoft.com/office/powerpoint/2010/main" val="24816741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7F00A38-07FD-C440-B7E3-A9E5E6F85827}"/>
              </a:ext>
            </a:extLst>
          </p:cNvPr>
          <p:cNvPicPr>
            <a:picLocks noChangeAspect="1"/>
          </p:cNvPicPr>
          <p:nvPr/>
        </p:nvPicPr>
        <p:blipFill>
          <a:blip r:embed="rId3"/>
          <a:stretch>
            <a:fillRect/>
          </a:stretch>
        </p:blipFill>
        <p:spPr>
          <a:xfrm rot="916775">
            <a:off x="1970456" y="4397968"/>
            <a:ext cx="366474" cy="2109325"/>
          </a:xfrm>
          <a:prstGeom prst="rect">
            <a:avLst/>
          </a:prstGeom>
        </p:spPr>
      </p:pic>
      <p:pic>
        <p:nvPicPr>
          <p:cNvPr id="17" name="Picture 16">
            <a:extLst>
              <a:ext uri="{FF2B5EF4-FFF2-40B4-BE49-F238E27FC236}">
                <a16:creationId xmlns:a16="http://schemas.microsoft.com/office/drawing/2014/main" id="{3AE76A94-D051-0F4D-A0A0-A532AB8A9099}"/>
              </a:ext>
            </a:extLst>
          </p:cNvPr>
          <p:cNvPicPr>
            <a:picLocks noChangeAspect="1"/>
          </p:cNvPicPr>
          <p:nvPr/>
        </p:nvPicPr>
        <p:blipFill>
          <a:blip r:embed="rId4"/>
          <a:stretch>
            <a:fillRect/>
          </a:stretch>
        </p:blipFill>
        <p:spPr>
          <a:xfrm rot="1263919">
            <a:off x="1423686" y="4001079"/>
            <a:ext cx="326323" cy="2044421"/>
          </a:xfrm>
          <a:prstGeom prst="rect">
            <a:avLst/>
          </a:prstGeom>
        </p:spPr>
      </p:pic>
      <p:pic>
        <p:nvPicPr>
          <p:cNvPr id="20" name="Picture 19">
            <a:extLst>
              <a:ext uri="{FF2B5EF4-FFF2-40B4-BE49-F238E27FC236}">
                <a16:creationId xmlns:a16="http://schemas.microsoft.com/office/drawing/2014/main" id="{F989BAC0-000A-304B-947A-CDC1BB4FBCE7}"/>
              </a:ext>
            </a:extLst>
          </p:cNvPr>
          <p:cNvPicPr>
            <a:picLocks noChangeAspect="1"/>
          </p:cNvPicPr>
          <p:nvPr/>
        </p:nvPicPr>
        <p:blipFill>
          <a:blip r:embed="rId5"/>
          <a:stretch>
            <a:fillRect/>
          </a:stretch>
        </p:blipFill>
        <p:spPr>
          <a:xfrm rot="2101263">
            <a:off x="701095" y="3639599"/>
            <a:ext cx="329681" cy="2000250"/>
          </a:xfrm>
          <a:prstGeom prst="rect">
            <a:avLst/>
          </a:prstGeom>
        </p:spPr>
      </p:pic>
      <p:pic>
        <p:nvPicPr>
          <p:cNvPr id="28" name="Picture 27">
            <a:extLst>
              <a:ext uri="{FF2B5EF4-FFF2-40B4-BE49-F238E27FC236}">
                <a16:creationId xmlns:a16="http://schemas.microsoft.com/office/drawing/2014/main" id="{3C64837C-D971-9D46-A5B7-37B4F03B163F}"/>
              </a:ext>
            </a:extLst>
          </p:cNvPr>
          <p:cNvPicPr>
            <a:picLocks noChangeAspect="1"/>
          </p:cNvPicPr>
          <p:nvPr/>
        </p:nvPicPr>
        <p:blipFill>
          <a:blip r:embed="rId6"/>
          <a:stretch>
            <a:fillRect/>
          </a:stretch>
        </p:blipFill>
        <p:spPr>
          <a:xfrm rot="19929049">
            <a:off x="9083495" y="3834890"/>
            <a:ext cx="3180453" cy="3642859"/>
          </a:xfrm>
          <a:prstGeom prst="rect">
            <a:avLst/>
          </a:prstGeom>
        </p:spPr>
      </p:pic>
      <p:pic>
        <p:nvPicPr>
          <p:cNvPr id="42" name="Picture 41">
            <a:extLst>
              <a:ext uri="{FF2B5EF4-FFF2-40B4-BE49-F238E27FC236}">
                <a16:creationId xmlns:a16="http://schemas.microsoft.com/office/drawing/2014/main" id="{0374BA06-C87B-ED49-AD92-4DB7C7E125A9}"/>
              </a:ext>
            </a:extLst>
          </p:cNvPr>
          <p:cNvPicPr>
            <a:picLocks noChangeAspect="1"/>
          </p:cNvPicPr>
          <p:nvPr/>
        </p:nvPicPr>
        <p:blipFill>
          <a:blip r:embed="rId7"/>
          <a:stretch>
            <a:fillRect/>
          </a:stretch>
        </p:blipFill>
        <p:spPr>
          <a:xfrm rot="18494452">
            <a:off x="3790699" y="-204833"/>
            <a:ext cx="3593387" cy="9261581"/>
          </a:xfrm>
          <a:prstGeom prst="rect">
            <a:avLst/>
          </a:prstGeom>
        </p:spPr>
      </p:pic>
      <p:sp>
        <p:nvSpPr>
          <p:cNvPr id="2" name="Explosion 2 1">
            <a:extLst>
              <a:ext uri="{FF2B5EF4-FFF2-40B4-BE49-F238E27FC236}">
                <a16:creationId xmlns:a16="http://schemas.microsoft.com/office/drawing/2014/main" id="{7CC765CD-09F6-8048-AF25-676D1E4BF2B2}"/>
              </a:ext>
            </a:extLst>
          </p:cNvPr>
          <p:cNvSpPr/>
          <p:nvPr/>
        </p:nvSpPr>
        <p:spPr>
          <a:xfrm>
            <a:off x="5217110" y="1897282"/>
            <a:ext cx="1528997" cy="1828800"/>
          </a:xfrm>
          <a:prstGeom prst="irregularSeal2">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CF37F94-AEFE-834C-9673-69A11E709D80}"/>
              </a:ext>
            </a:extLst>
          </p:cNvPr>
          <p:cNvPicPr>
            <a:picLocks noChangeAspect="1"/>
          </p:cNvPicPr>
          <p:nvPr/>
        </p:nvPicPr>
        <p:blipFill>
          <a:blip r:embed="rId8"/>
          <a:stretch>
            <a:fillRect/>
          </a:stretch>
        </p:blipFill>
        <p:spPr>
          <a:xfrm rot="14070467" flipH="1" flipV="1">
            <a:off x="6256457" y="2142833"/>
            <a:ext cx="2692877" cy="1985997"/>
          </a:xfrm>
          <a:prstGeom prst="rect">
            <a:avLst/>
          </a:prstGeom>
        </p:spPr>
      </p:pic>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MEET SANDY</a:t>
            </a:r>
          </a:p>
        </p:txBody>
      </p:sp>
      <p:pic>
        <p:nvPicPr>
          <p:cNvPr id="47" name="Picture 46">
            <a:extLst>
              <a:ext uri="{FF2B5EF4-FFF2-40B4-BE49-F238E27FC236}">
                <a16:creationId xmlns:a16="http://schemas.microsoft.com/office/drawing/2014/main" id="{B4A6F418-9DFB-1640-A073-A9DC7FF72EDC}"/>
              </a:ext>
            </a:extLst>
          </p:cNvPr>
          <p:cNvPicPr>
            <a:picLocks noChangeAspect="1"/>
          </p:cNvPicPr>
          <p:nvPr/>
        </p:nvPicPr>
        <p:blipFill>
          <a:blip r:embed="rId8"/>
          <a:stretch>
            <a:fillRect/>
          </a:stretch>
        </p:blipFill>
        <p:spPr>
          <a:xfrm rot="17929292" flipH="1">
            <a:off x="3253500" y="2350723"/>
            <a:ext cx="2514306" cy="1904514"/>
          </a:xfrm>
          <a:prstGeom prst="rect">
            <a:avLst/>
          </a:prstGeom>
        </p:spPr>
      </p:pic>
      <p:pic>
        <p:nvPicPr>
          <p:cNvPr id="4" name="Picture 3">
            <a:extLst>
              <a:ext uri="{FF2B5EF4-FFF2-40B4-BE49-F238E27FC236}">
                <a16:creationId xmlns:a16="http://schemas.microsoft.com/office/drawing/2014/main" id="{C348C593-61EF-1746-B657-2AAFEBFC63E6}"/>
              </a:ext>
            </a:extLst>
          </p:cNvPr>
          <p:cNvPicPr>
            <a:picLocks noChangeAspect="1"/>
          </p:cNvPicPr>
          <p:nvPr/>
        </p:nvPicPr>
        <p:blipFill>
          <a:blip r:embed="rId9"/>
          <a:stretch>
            <a:fillRect/>
          </a:stretch>
        </p:blipFill>
        <p:spPr>
          <a:xfrm>
            <a:off x="4315400" y="3285276"/>
            <a:ext cx="3332871" cy="4311901"/>
          </a:xfrm>
          <a:prstGeom prst="rect">
            <a:avLst/>
          </a:prstGeom>
        </p:spPr>
      </p:pic>
    </p:spTree>
    <p:extLst>
      <p:ext uri="{BB962C8B-B14F-4D97-AF65-F5344CB8AC3E}">
        <p14:creationId xmlns:p14="http://schemas.microsoft.com/office/powerpoint/2010/main" val="4703941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2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 calcmode="lin" valueType="num">
                                      <p:cBhvr additive="base">
                                        <p:cTn id="28" dur="500" fill="hold"/>
                                        <p:tgtEl>
                                          <p:spTgt spid="47"/>
                                        </p:tgtEl>
                                        <p:attrNameLst>
                                          <p:attrName>ppt_x</p:attrName>
                                        </p:attrNameLst>
                                      </p:cBhvr>
                                      <p:tavLst>
                                        <p:tav tm="0">
                                          <p:val>
                                            <p:strVal val="0-#ppt_w/2"/>
                                          </p:val>
                                        </p:tav>
                                        <p:tav tm="100000">
                                          <p:val>
                                            <p:strVal val="#ppt_x"/>
                                          </p:val>
                                        </p:tav>
                                      </p:tavLst>
                                    </p:anim>
                                    <p:anim calcmode="lin" valueType="num">
                                      <p:cBhvr additive="base">
                                        <p:cTn id="29" dur="500" fill="hold"/>
                                        <p:tgtEl>
                                          <p:spTgt spid="47"/>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1+#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1000" fill="hold"/>
                                        <p:tgtEl>
                                          <p:spTgt spid="28"/>
                                        </p:tgtEl>
                                        <p:attrNameLst>
                                          <p:attrName>ppt_x</p:attrName>
                                        </p:attrNameLst>
                                      </p:cBhvr>
                                      <p:tavLst>
                                        <p:tav tm="0">
                                          <p:val>
                                            <p:strVal val="#ppt_x"/>
                                          </p:val>
                                        </p:tav>
                                        <p:tav tm="100000">
                                          <p:val>
                                            <p:strVal val="#ppt_x"/>
                                          </p:val>
                                        </p:tav>
                                      </p:tavLst>
                                    </p:anim>
                                    <p:anim calcmode="lin" valueType="num">
                                      <p:cBhvr additive="base">
                                        <p:cTn id="42"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BEING SANDY</a:t>
            </a:r>
          </a:p>
        </p:txBody>
      </p:sp>
      <p:pic>
        <p:nvPicPr>
          <p:cNvPr id="3" name="Picture 2">
            <a:extLst>
              <a:ext uri="{FF2B5EF4-FFF2-40B4-BE49-F238E27FC236}">
                <a16:creationId xmlns:a16="http://schemas.microsoft.com/office/drawing/2014/main" id="{21F40D8A-1FDA-D14A-8C98-2A9A51529D94}"/>
              </a:ext>
            </a:extLst>
          </p:cNvPr>
          <p:cNvPicPr>
            <a:picLocks noChangeAspect="1"/>
          </p:cNvPicPr>
          <p:nvPr/>
        </p:nvPicPr>
        <p:blipFill>
          <a:blip r:embed="rId3"/>
          <a:stretch>
            <a:fillRect/>
          </a:stretch>
        </p:blipFill>
        <p:spPr>
          <a:xfrm flipH="1">
            <a:off x="5592847" y="3020726"/>
            <a:ext cx="1726221" cy="3429000"/>
          </a:xfrm>
          <a:prstGeom prst="rect">
            <a:avLst/>
          </a:prstGeom>
        </p:spPr>
      </p:pic>
      <p:pic>
        <p:nvPicPr>
          <p:cNvPr id="8" name="Picture 7">
            <a:extLst>
              <a:ext uri="{FF2B5EF4-FFF2-40B4-BE49-F238E27FC236}">
                <a16:creationId xmlns:a16="http://schemas.microsoft.com/office/drawing/2014/main" id="{4392EB18-C288-7F42-AC1D-A93F147E0643}"/>
              </a:ext>
            </a:extLst>
          </p:cNvPr>
          <p:cNvPicPr>
            <a:picLocks noChangeAspect="1"/>
          </p:cNvPicPr>
          <p:nvPr/>
        </p:nvPicPr>
        <p:blipFill>
          <a:blip r:embed="rId4"/>
          <a:stretch>
            <a:fillRect/>
          </a:stretch>
        </p:blipFill>
        <p:spPr>
          <a:xfrm>
            <a:off x="1437263" y="2019408"/>
            <a:ext cx="2054543" cy="1206661"/>
          </a:xfrm>
          <a:prstGeom prst="rect">
            <a:avLst/>
          </a:prstGeom>
        </p:spPr>
      </p:pic>
      <p:pic>
        <p:nvPicPr>
          <p:cNvPr id="12" name="Picture 11">
            <a:extLst>
              <a:ext uri="{FF2B5EF4-FFF2-40B4-BE49-F238E27FC236}">
                <a16:creationId xmlns:a16="http://schemas.microsoft.com/office/drawing/2014/main" id="{8B8BF9C6-D5FB-AA49-9D6F-30BE4686C719}"/>
              </a:ext>
            </a:extLst>
          </p:cNvPr>
          <p:cNvPicPr>
            <a:picLocks noChangeAspect="1"/>
          </p:cNvPicPr>
          <p:nvPr/>
        </p:nvPicPr>
        <p:blipFill>
          <a:blip r:embed="rId5"/>
          <a:stretch>
            <a:fillRect/>
          </a:stretch>
        </p:blipFill>
        <p:spPr>
          <a:xfrm>
            <a:off x="1445079" y="3544682"/>
            <a:ext cx="2060517" cy="1190544"/>
          </a:xfrm>
          <a:prstGeom prst="rect">
            <a:avLst/>
          </a:prstGeom>
        </p:spPr>
      </p:pic>
      <p:pic>
        <p:nvPicPr>
          <p:cNvPr id="13" name="Picture 2" descr="Image result for canada coat of arm">
            <a:extLst>
              <a:ext uri="{FF2B5EF4-FFF2-40B4-BE49-F238E27FC236}">
                <a16:creationId xmlns:a16="http://schemas.microsoft.com/office/drawing/2014/main" id="{92145F8E-95F4-2C46-A780-4C904D8704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6403" y="2461253"/>
            <a:ext cx="2054542" cy="26022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DEB8853-1B63-234A-B493-699F928AB7E6}"/>
              </a:ext>
            </a:extLst>
          </p:cNvPr>
          <p:cNvPicPr>
            <a:picLocks noChangeAspect="1"/>
          </p:cNvPicPr>
          <p:nvPr/>
        </p:nvPicPr>
        <p:blipFill>
          <a:blip r:embed="rId7"/>
          <a:stretch>
            <a:fillRect/>
          </a:stretch>
        </p:blipFill>
        <p:spPr>
          <a:xfrm>
            <a:off x="9042397" y="5358419"/>
            <a:ext cx="1342553" cy="194816"/>
          </a:xfrm>
          <a:prstGeom prst="rect">
            <a:avLst/>
          </a:prstGeom>
        </p:spPr>
      </p:pic>
      <p:sp>
        <p:nvSpPr>
          <p:cNvPr id="16" name="TextBox 15">
            <a:extLst>
              <a:ext uri="{FF2B5EF4-FFF2-40B4-BE49-F238E27FC236}">
                <a16:creationId xmlns:a16="http://schemas.microsoft.com/office/drawing/2014/main" id="{622190F6-D0D4-2F44-ABE6-4281070F6B25}"/>
              </a:ext>
            </a:extLst>
          </p:cNvPr>
          <p:cNvSpPr txBox="1"/>
          <p:nvPr/>
        </p:nvSpPr>
        <p:spPr>
          <a:xfrm rot="20493089">
            <a:off x="6082497" y="4550560"/>
            <a:ext cx="182553" cy="369332"/>
          </a:xfrm>
          <a:prstGeom prst="rect">
            <a:avLst/>
          </a:prstGeom>
          <a:noFill/>
        </p:spPr>
        <p:txBody>
          <a:bodyPr wrap="square" rtlCol="0">
            <a:spAutoFit/>
          </a:bodyPr>
          <a:lstStyle/>
          <a:p>
            <a:r>
              <a:rPr lang="en-US" dirty="0"/>
              <a:t>❤️</a:t>
            </a:r>
          </a:p>
        </p:txBody>
      </p:sp>
      <p:pic>
        <p:nvPicPr>
          <p:cNvPr id="17" name="Picture 16">
            <a:extLst>
              <a:ext uri="{FF2B5EF4-FFF2-40B4-BE49-F238E27FC236}">
                <a16:creationId xmlns:a16="http://schemas.microsoft.com/office/drawing/2014/main" id="{97D11F86-DD35-9443-8FEB-7AC754C15656}"/>
              </a:ext>
            </a:extLst>
          </p:cNvPr>
          <p:cNvPicPr>
            <a:picLocks noChangeAspect="1"/>
          </p:cNvPicPr>
          <p:nvPr/>
        </p:nvPicPr>
        <p:blipFill>
          <a:blip r:embed="rId8"/>
          <a:stretch>
            <a:fillRect/>
          </a:stretch>
        </p:blipFill>
        <p:spPr>
          <a:xfrm>
            <a:off x="1445079" y="4989099"/>
            <a:ext cx="2046727" cy="1190544"/>
          </a:xfrm>
          <a:prstGeom prst="rect">
            <a:avLst/>
          </a:prstGeom>
        </p:spPr>
      </p:pic>
    </p:spTree>
    <p:extLst>
      <p:ext uri="{BB962C8B-B14F-4D97-AF65-F5344CB8AC3E}">
        <p14:creationId xmlns:p14="http://schemas.microsoft.com/office/powerpoint/2010/main" val="27228269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LEARNING </a:t>
            </a:r>
            <a:r>
              <a:rPr lang="en-US" dirty="0" smtClean="0"/>
              <a:t>OBJECTIVES</a:t>
            </a:r>
            <a:endParaRPr lang="en-US" dirty="0"/>
          </a:p>
        </p:txBody>
      </p:sp>
      <p:sp>
        <p:nvSpPr>
          <p:cNvPr id="2" name="TextBox 1">
            <a:extLst>
              <a:ext uri="{FF2B5EF4-FFF2-40B4-BE49-F238E27FC236}">
                <a16:creationId xmlns:a16="http://schemas.microsoft.com/office/drawing/2014/main" id="{1AD627BC-EE14-3045-9509-0FFD00073ACF}"/>
              </a:ext>
            </a:extLst>
          </p:cNvPr>
          <p:cNvSpPr txBox="1"/>
          <p:nvPr/>
        </p:nvSpPr>
        <p:spPr>
          <a:xfrm>
            <a:off x="1143000" y="1811215"/>
            <a:ext cx="10058400" cy="1231106"/>
          </a:xfrm>
          <a:prstGeom prst="rect">
            <a:avLst/>
          </a:prstGeom>
          <a:noFill/>
        </p:spPr>
        <p:txBody>
          <a:bodyPr wrap="square" rtlCol="0">
            <a:spAutoFit/>
          </a:bodyPr>
          <a:lstStyle/>
          <a:p>
            <a:r>
              <a:rPr lang="en-CA" sz="2800" dirty="0">
                <a:latin typeface="Arial" panose="020B0604020202020204" pitchFamily="34" charset="0"/>
                <a:cs typeface="Arial" panose="020B0604020202020204" pitchFamily="34" charset="0"/>
              </a:rPr>
              <a:t>You should now be able to: </a:t>
            </a:r>
          </a:p>
          <a:p>
            <a:r>
              <a:rPr lang="en-CA" sz="2800" dirty="0">
                <a:latin typeface="Arial" panose="020B0604020202020204" pitchFamily="34" charset="0"/>
                <a:cs typeface="Arial" panose="020B0604020202020204" pitchFamily="34" charset="0"/>
              </a:rPr>
              <a:t> </a:t>
            </a:r>
          </a:p>
          <a:p>
            <a:endParaRPr lang="en-US" dirty="0"/>
          </a:p>
        </p:txBody>
      </p:sp>
      <p:sp>
        <p:nvSpPr>
          <p:cNvPr id="3" name="TextBox 2">
            <a:extLst>
              <a:ext uri="{FF2B5EF4-FFF2-40B4-BE49-F238E27FC236}">
                <a16:creationId xmlns:a16="http://schemas.microsoft.com/office/drawing/2014/main" id="{57D8465F-3DEE-D840-939E-7DD671F1E592}"/>
              </a:ext>
            </a:extLst>
          </p:cNvPr>
          <p:cNvSpPr txBox="1"/>
          <p:nvPr/>
        </p:nvSpPr>
        <p:spPr>
          <a:xfrm>
            <a:off x="1663261" y="2593428"/>
            <a:ext cx="10058399" cy="3693319"/>
          </a:xfrm>
          <a:prstGeom prst="rect">
            <a:avLst/>
          </a:prstGeom>
          <a:noFill/>
        </p:spPr>
        <p:txBody>
          <a:bodyPr wrap="square" rtlCol="0">
            <a:spAutoFit/>
          </a:bodyPr>
          <a:lstStyle/>
          <a:p>
            <a:pPr marL="285750" indent="-285750" fontAlgn="base">
              <a:buFont typeface="Arial" panose="020B0604020202020204" pitchFamily="34" charset="0"/>
              <a:buChar char="•"/>
            </a:pPr>
            <a:r>
              <a:rPr lang="en-CA" sz="2400" dirty="0">
                <a:latin typeface="Arial" panose="020B0604020202020204" pitchFamily="34" charset="0"/>
                <a:cs typeface="Arial" panose="020B0604020202020204" pitchFamily="34" charset="0"/>
              </a:rPr>
              <a:t>Identify the four important considerations for dealing with copyright concerns in makerspaces</a:t>
            </a:r>
          </a:p>
          <a:p>
            <a:pPr marL="285750" indent="-285750" fontAlgn="base">
              <a:buFont typeface="Arial" panose="020B0604020202020204" pitchFamily="34" charset="0"/>
              <a:buChar char="•"/>
            </a:pPr>
            <a:endParaRPr lang="en-CA" sz="2400" dirty="0">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en-CA" sz="2400" dirty="0">
                <a:latin typeface="Arial" panose="020B0604020202020204" pitchFamily="34" charset="0"/>
                <a:cs typeface="Arial" panose="020B0604020202020204" pitchFamily="34" charset="0"/>
              </a:rPr>
              <a:t>Understand the relevance of the non-commercial user-generated content exception to makerspace activity</a:t>
            </a:r>
          </a:p>
          <a:p>
            <a:pPr marL="285750" indent="-285750" fontAlgn="base">
              <a:buFont typeface="Arial" panose="020B0604020202020204" pitchFamily="34" charset="0"/>
              <a:buChar char="•"/>
            </a:pPr>
            <a:endParaRPr lang="en-CA" sz="2400" dirty="0">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en-CA" sz="2400" dirty="0">
                <a:latin typeface="Arial" panose="020B0604020202020204" pitchFamily="34" charset="0"/>
                <a:cs typeface="Arial" panose="020B0604020202020204" pitchFamily="34" charset="0"/>
              </a:rPr>
              <a:t>Describe the limitations on creative activity in makerspaces imposed by digital locks (anti-circumvention protection for Technological Protection Measures)</a:t>
            </a:r>
          </a:p>
          <a:p>
            <a:endParaRPr lang="en-US" dirty="0"/>
          </a:p>
        </p:txBody>
      </p:sp>
    </p:spTree>
    <p:extLst>
      <p:ext uri="{BB962C8B-B14F-4D97-AF65-F5344CB8AC3E}">
        <p14:creationId xmlns:p14="http://schemas.microsoft.com/office/powerpoint/2010/main" val="33392661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
        <p:nvSpPr>
          <p:cNvPr id="6" name="Google Shape;153;p79"/>
          <p:cNvSpPr txBox="1"/>
          <p:nvPr/>
        </p:nvSpPr>
        <p:spPr>
          <a:xfrm>
            <a:off x="2671282" y="512064"/>
            <a:ext cx="8682518" cy="963149"/>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dirty="0">
                <a:solidFill>
                  <a:schemeClr val="lt1"/>
                </a:solidFill>
                <a:latin typeface="Arial"/>
                <a:ea typeface="Arial"/>
                <a:cs typeface="Arial"/>
                <a:sym typeface="Arial"/>
              </a:rPr>
              <a:t>THANK  YOU  FOR YOUR ATTENTION</a:t>
            </a:r>
            <a:endParaRPr sz="4000" b="1"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0530446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25681" y="1825625"/>
            <a:ext cx="5181600" cy="4351338"/>
          </a:xfrm>
        </p:spPr>
        <p:txBody>
          <a:bodyPr>
            <a:normAutofit/>
          </a:bodyPr>
          <a:lstStyle/>
          <a:p>
            <a:pPr marL="358775" indent="-341313">
              <a:buFont typeface="+mj-lt"/>
              <a:buAutoNum type="arabicPeriod"/>
            </a:pPr>
            <a:r>
              <a:rPr lang="en-CA" sz="2000" dirty="0" smtClean="0">
                <a:solidFill>
                  <a:schemeClr val="tx1"/>
                </a:solidFill>
                <a:cs typeface="Arial" panose="020B0604020202020204" pitchFamily="34" charset="0"/>
              </a:rPr>
              <a:t>Which </a:t>
            </a:r>
            <a:r>
              <a:rPr lang="en-CA" sz="2000" dirty="0">
                <a:solidFill>
                  <a:schemeClr val="tx1"/>
                </a:solidFill>
                <a:cs typeface="Arial" panose="020B0604020202020204" pitchFamily="34" charset="0"/>
              </a:rPr>
              <a:t>of the following is not a question you should ask yourself when using </a:t>
            </a:r>
            <a:r>
              <a:rPr lang="en-CA" sz="2000" dirty="0" smtClean="0">
                <a:solidFill>
                  <a:schemeClr val="tx1"/>
                </a:solidFill>
                <a:cs typeface="Arial" panose="020B0604020202020204" pitchFamily="34" charset="0"/>
              </a:rPr>
              <a:t>makerspaces:</a:t>
            </a:r>
          </a:p>
          <a:p>
            <a:pPr marL="809625" lvl="1" indent="-358775">
              <a:buFont typeface="+mj-lt"/>
              <a:buAutoNum type="alphaLcPeriod"/>
            </a:pPr>
            <a:r>
              <a:rPr lang="en-CA" sz="2000" dirty="0" smtClean="0">
                <a:solidFill>
                  <a:schemeClr val="tx1"/>
                </a:solidFill>
                <a:cs typeface="Arial" panose="020B0604020202020204" pitchFamily="34" charset="0"/>
              </a:rPr>
              <a:t>Is </a:t>
            </a:r>
            <a:r>
              <a:rPr lang="en-CA" sz="2000" dirty="0">
                <a:solidFill>
                  <a:schemeClr val="tx1"/>
                </a:solidFill>
                <a:cs typeface="Arial" panose="020B0604020202020204" pitchFamily="34" charset="0"/>
              </a:rPr>
              <a:t>this for personal use or commercial </a:t>
            </a:r>
            <a:r>
              <a:rPr lang="en-CA" sz="2000" dirty="0" smtClean="0">
                <a:solidFill>
                  <a:schemeClr val="tx1"/>
                </a:solidFill>
                <a:cs typeface="Arial" panose="020B0604020202020204" pitchFamily="34" charset="0"/>
              </a:rPr>
              <a:t>purposes?</a:t>
            </a:r>
          </a:p>
          <a:p>
            <a:pPr marL="809625" lvl="1" indent="-358775">
              <a:buFont typeface="+mj-lt"/>
              <a:buAutoNum type="alphaLcPeriod"/>
            </a:pPr>
            <a:r>
              <a:rPr lang="en-CA" sz="2000" dirty="0" smtClean="0">
                <a:solidFill>
                  <a:schemeClr val="tx1"/>
                </a:solidFill>
                <a:cs typeface="Arial" panose="020B0604020202020204" pitchFamily="34" charset="0"/>
              </a:rPr>
              <a:t>Am </a:t>
            </a:r>
            <a:r>
              <a:rPr lang="en-CA" sz="2000" dirty="0">
                <a:solidFill>
                  <a:schemeClr val="tx1"/>
                </a:solidFill>
                <a:cs typeface="Arial" panose="020B0604020202020204" pitchFamily="34" charset="0"/>
              </a:rPr>
              <a:t>I incorporating third-party </a:t>
            </a:r>
            <a:r>
              <a:rPr lang="en-CA" sz="2000" dirty="0" smtClean="0">
                <a:solidFill>
                  <a:schemeClr val="tx1"/>
                </a:solidFill>
                <a:cs typeface="Arial" panose="020B0604020202020204" pitchFamily="34" charset="0"/>
              </a:rPr>
              <a:t>content?</a:t>
            </a:r>
          </a:p>
          <a:p>
            <a:pPr marL="809625" lvl="1" indent="-358775">
              <a:buFont typeface="+mj-lt"/>
              <a:buAutoNum type="alphaLcPeriod"/>
            </a:pPr>
            <a:r>
              <a:rPr lang="en-CA" sz="2000" b="1" dirty="0" smtClean="0">
                <a:solidFill>
                  <a:schemeClr val="accent6"/>
                </a:solidFill>
                <a:cs typeface="Arial" panose="020B0604020202020204" pitchFamily="34" charset="0"/>
              </a:rPr>
              <a:t>What </a:t>
            </a:r>
            <a:r>
              <a:rPr lang="en-CA" sz="2000" b="1" dirty="0">
                <a:solidFill>
                  <a:schemeClr val="accent6"/>
                </a:solidFill>
                <a:cs typeface="Arial" panose="020B0604020202020204" pitchFamily="34" charset="0"/>
              </a:rPr>
              <a:t>is the best way to pick a digital </a:t>
            </a:r>
            <a:r>
              <a:rPr lang="en-CA" sz="2000" b="1" dirty="0" smtClean="0">
                <a:solidFill>
                  <a:schemeClr val="accent6"/>
                </a:solidFill>
                <a:cs typeface="Arial" panose="020B0604020202020204" pitchFamily="34" charset="0"/>
              </a:rPr>
              <a:t>lock?</a:t>
            </a:r>
          </a:p>
          <a:p>
            <a:pPr marL="809625" lvl="1" indent="-358775">
              <a:buFont typeface="+mj-lt"/>
              <a:buAutoNum type="alphaLcPeriod"/>
            </a:pPr>
            <a:r>
              <a:rPr lang="en-CA" sz="2000" dirty="0" smtClean="0">
                <a:solidFill>
                  <a:schemeClr val="tx1"/>
                </a:solidFill>
                <a:cs typeface="Arial" panose="020B0604020202020204" pitchFamily="34" charset="0"/>
              </a:rPr>
              <a:t>Is </a:t>
            </a:r>
            <a:r>
              <a:rPr lang="en-CA" sz="2000" dirty="0">
                <a:solidFill>
                  <a:schemeClr val="tx1"/>
                </a:solidFill>
                <a:cs typeface="Arial" panose="020B0604020202020204" pitchFamily="34" charset="0"/>
              </a:rPr>
              <a:t>this covered under fair dealing</a:t>
            </a:r>
            <a:r>
              <a:rPr lang="en-CA" sz="2000" dirty="0" smtClean="0">
                <a:solidFill>
                  <a:schemeClr val="tx1"/>
                </a:solidFill>
                <a:cs typeface="Arial" panose="020B0604020202020204" pitchFamily="34" charset="0"/>
              </a:rPr>
              <a:t>?</a:t>
            </a:r>
            <a:endParaRPr lang="en-CA" sz="2000" dirty="0">
              <a:solidFill>
                <a:schemeClr val="tx1"/>
              </a:solidFill>
              <a:cs typeface="Arial" panose="020B0604020202020204" pitchFamily="34" charset="0"/>
            </a:endParaRPr>
          </a:p>
        </p:txBody>
      </p:sp>
      <p:sp>
        <p:nvSpPr>
          <p:cNvPr id="3" name="Content Placeholder 2"/>
          <p:cNvSpPr>
            <a:spLocks noGrp="1"/>
          </p:cNvSpPr>
          <p:nvPr>
            <p:ph sz="half" idx="13"/>
          </p:nvPr>
        </p:nvSpPr>
        <p:spPr>
          <a:xfrm>
            <a:off x="5987000" y="1825625"/>
            <a:ext cx="5691856" cy="4351338"/>
          </a:xfrm>
        </p:spPr>
        <p:txBody>
          <a:bodyPr>
            <a:noAutofit/>
          </a:bodyPr>
          <a:lstStyle/>
          <a:p>
            <a:pPr marL="365125" indent="-365125">
              <a:buFont typeface="+mj-lt"/>
              <a:buAutoNum type="arabicPeriod" startAt="2"/>
            </a:pPr>
            <a:r>
              <a:rPr lang="en-CA" sz="2000" dirty="0">
                <a:solidFill>
                  <a:schemeClr val="tx1"/>
                </a:solidFill>
                <a:cs typeface="Arial" panose="020B0604020202020204" pitchFamily="34" charset="0"/>
              </a:rPr>
              <a:t>According to the format-shifting exception in the </a:t>
            </a:r>
            <a:r>
              <a:rPr lang="en-CA" sz="2000" i="1" dirty="0">
                <a:solidFill>
                  <a:schemeClr val="tx1"/>
                </a:solidFill>
                <a:cs typeface="Arial" panose="020B0604020202020204" pitchFamily="34" charset="0"/>
              </a:rPr>
              <a:t>Copyright Act</a:t>
            </a:r>
            <a:r>
              <a:rPr lang="en-CA" sz="2000" dirty="0">
                <a:solidFill>
                  <a:schemeClr val="tx1"/>
                </a:solidFill>
                <a:cs typeface="Arial" panose="020B0604020202020204" pitchFamily="34" charset="0"/>
              </a:rPr>
              <a:t> you can convert media to a different format </a:t>
            </a:r>
            <a:r>
              <a:rPr lang="en-CA" sz="2000" dirty="0" smtClean="0">
                <a:solidFill>
                  <a:schemeClr val="tx1"/>
                </a:solidFill>
                <a:cs typeface="Arial" panose="020B0604020202020204" pitchFamily="34" charset="0"/>
              </a:rPr>
              <a:t>if:</a:t>
            </a:r>
          </a:p>
          <a:p>
            <a:pPr marL="809625" lvl="1" indent="-358775">
              <a:buFont typeface="+mj-lt"/>
              <a:buAutoNum type="alphaLcPeriod"/>
            </a:pPr>
            <a:r>
              <a:rPr lang="en-CA" sz="2000" dirty="0" smtClean="0">
                <a:solidFill>
                  <a:schemeClr val="tx1"/>
                </a:solidFill>
                <a:cs typeface="Arial" panose="020B0604020202020204" pitchFamily="34" charset="0"/>
              </a:rPr>
              <a:t>You </a:t>
            </a:r>
            <a:r>
              <a:rPr lang="en-CA" sz="2000" dirty="0">
                <a:solidFill>
                  <a:schemeClr val="tx1"/>
                </a:solidFill>
                <a:cs typeface="Arial" panose="020B0604020202020204" pitchFamily="34" charset="0"/>
              </a:rPr>
              <a:t>obtained the original legally, it is for personal use, and you circumvented a </a:t>
            </a:r>
            <a:r>
              <a:rPr lang="en-CA" sz="2000" dirty="0" smtClean="0">
                <a:solidFill>
                  <a:schemeClr val="tx1"/>
                </a:solidFill>
                <a:cs typeface="Arial" panose="020B0604020202020204" pitchFamily="34" charset="0"/>
              </a:rPr>
              <a:t>technological protection measure</a:t>
            </a:r>
          </a:p>
          <a:p>
            <a:pPr marL="809625" lvl="1" indent="-358775">
              <a:buFont typeface="+mj-lt"/>
              <a:buAutoNum type="alphaLcPeriod"/>
            </a:pPr>
            <a:r>
              <a:rPr lang="en-CA" sz="2000" dirty="0" smtClean="0">
                <a:solidFill>
                  <a:schemeClr val="tx1"/>
                </a:solidFill>
                <a:cs typeface="Arial" panose="020B0604020202020204" pitchFamily="34" charset="0"/>
              </a:rPr>
              <a:t>You </a:t>
            </a:r>
            <a:r>
              <a:rPr lang="en-CA" sz="2000" dirty="0">
                <a:solidFill>
                  <a:schemeClr val="tx1"/>
                </a:solidFill>
                <a:cs typeface="Arial" panose="020B0604020202020204" pitchFamily="34" charset="0"/>
              </a:rPr>
              <a:t>are making a copy for a friend, you obtained the original legally, you did not pick a digital </a:t>
            </a:r>
            <a:r>
              <a:rPr lang="en-CA" sz="2000" dirty="0" smtClean="0">
                <a:solidFill>
                  <a:schemeClr val="tx1"/>
                </a:solidFill>
                <a:cs typeface="Arial" panose="020B0604020202020204" pitchFamily="34" charset="0"/>
              </a:rPr>
              <a:t>lock</a:t>
            </a:r>
          </a:p>
          <a:p>
            <a:pPr marL="809625" lvl="1" indent="-358775">
              <a:buFont typeface="+mj-lt"/>
              <a:buAutoNum type="alphaLcPeriod"/>
            </a:pPr>
            <a:r>
              <a:rPr lang="en-CA" sz="2000" b="1" dirty="0" smtClean="0">
                <a:solidFill>
                  <a:schemeClr val="accent6"/>
                </a:solidFill>
                <a:cs typeface="Arial" panose="020B0604020202020204" pitchFamily="34" charset="0"/>
              </a:rPr>
              <a:t>You </a:t>
            </a:r>
            <a:r>
              <a:rPr lang="en-CA" sz="2000" b="1" dirty="0">
                <a:solidFill>
                  <a:schemeClr val="accent6"/>
                </a:solidFill>
                <a:cs typeface="Arial" panose="020B0604020202020204" pitchFamily="34" charset="0"/>
              </a:rPr>
              <a:t>obtained the original legally, it is for personal use, you did not </a:t>
            </a:r>
            <a:r>
              <a:rPr lang="en-CA" sz="2000" b="1" dirty="0" smtClean="0">
                <a:solidFill>
                  <a:schemeClr val="accent6"/>
                </a:solidFill>
                <a:cs typeface="Arial" panose="020B0604020202020204" pitchFamily="34" charset="0"/>
              </a:rPr>
              <a:t>circumvent </a:t>
            </a:r>
            <a:r>
              <a:rPr lang="en-CA" sz="2000" b="1" dirty="0">
                <a:solidFill>
                  <a:schemeClr val="accent6"/>
                </a:solidFill>
                <a:cs typeface="Arial" panose="020B0604020202020204" pitchFamily="34" charset="0"/>
              </a:rPr>
              <a:t>a technological </a:t>
            </a:r>
            <a:r>
              <a:rPr lang="en-CA" sz="2000" b="1" dirty="0" smtClean="0">
                <a:solidFill>
                  <a:schemeClr val="accent6"/>
                </a:solidFill>
                <a:cs typeface="Arial" panose="020B0604020202020204" pitchFamily="34" charset="0"/>
              </a:rPr>
              <a:t>protection measure</a:t>
            </a:r>
          </a:p>
          <a:p>
            <a:pPr marL="809625" lvl="1" indent="-358775">
              <a:buFont typeface="+mj-lt"/>
              <a:buAutoNum type="alphaLcPeriod"/>
            </a:pPr>
            <a:r>
              <a:rPr lang="en-CA" sz="2000" dirty="0" smtClean="0">
                <a:solidFill>
                  <a:schemeClr val="tx1"/>
                </a:solidFill>
                <a:cs typeface="Arial" panose="020B0604020202020204" pitchFamily="34" charset="0"/>
              </a:rPr>
              <a:t>You </a:t>
            </a:r>
            <a:r>
              <a:rPr lang="en-CA" sz="2000" dirty="0">
                <a:solidFill>
                  <a:schemeClr val="tx1"/>
                </a:solidFill>
                <a:cs typeface="Arial" panose="020B0604020202020204" pitchFamily="34" charset="0"/>
              </a:rPr>
              <a:t>love this movie, selling copies of it could be your new side-hustle, and you screen captured </a:t>
            </a:r>
            <a:r>
              <a:rPr lang="en-CA" sz="2000" dirty="0" smtClean="0">
                <a:solidFill>
                  <a:schemeClr val="tx1"/>
                </a:solidFill>
                <a:cs typeface="Arial" panose="020B0604020202020204" pitchFamily="34" charset="0"/>
              </a:rPr>
              <a:t>it (the </a:t>
            </a:r>
            <a:r>
              <a:rPr lang="en-CA" sz="2000" dirty="0">
                <a:solidFill>
                  <a:schemeClr val="tx1"/>
                </a:solidFill>
                <a:cs typeface="Arial" panose="020B0604020202020204" pitchFamily="34" charset="0"/>
              </a:rPr>
              <a:t>perfect crime) </a:t>
            </a:r>
          </a:p>
          <a:p>
            <a:pPr marL="0" indent="0">
              <a:buNone/>
            </a:pPr>
            <a:endParaRPr lang="en-CA" sz="2000" dirty="0"/>
          </a:p>
        </p:txBody>
      </p:sp>
      <p:sp>
        <p:nvSpPr>
          <p:cNvPr id="4" name="Title 3"/>
          <p:cNvSpPr>
            <a:spLocks noGrp="1"/>
          </p:cNvSpPr>
          <p:nvPr>
            <p:ph type="title"/>
          </p:nvPr>
        </p:nvSpPr>
        <p:spPr/>
        <p:txBody>
          <a:bodyPr/>
          <a:lstStyle/>
          <a:p>
            <a:r>
              <a:rPr lang="en-US" dirty="0" smtClean="0"/>
              <a:t>QUESTIONS</a:t>
            </a:r>
            <a:endParaRPr lang="en-CA" dirty="0"/>
          </a:p>
        </p:txBody>
      </p:sp>
    </p:spTree>
    <p:extLst>
      <p:ext uri="{BB962C8B-B14F-4D97-AF65-F5344CB8AC3E}">
        <p14:creationId xmlns:p14="http://schemas.microsoft.com/office/powerpoint/2010/main" val="7633379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710877" y="1825625"/>
            <a:ext cx="5181600" cy="4351338"/>
          </a:xfrm>
        </p:spPr>
        <p:txBody>
          <a:bodyPr>
            <a:normAutofit/>
          </a:bodyPr>
          <a:lstStyle/>
          <a:p>
            <a:pPr marL="358775" indent="-358775">
              <a:buFont typeface="+mj-lt"/>
              <a:buAutoNum type="arabicPeriod" startAt="3"/>
            </a:pPr>
            <a:r>
              <a:rPr lang="en-CA" sz="2000" dirty="0">
                <a:solidFill>
                  <a:schemeClr val="tx1"/>
                </a:solidFill>
                <a:cs typeface="Arial" panose="020B0604020202020204" pitchFamily="34" charset="0"/>
              </a:rPr>
              <a:t>Printing this many copies of an item using a 3D printer may implicate industrial design protection: </a:t>
            </a:r>
          </a:p>
          <a:p>
            <a:pPr marL="809625" lvl="1" indent="-352425">
              <a:buFont typeface="+mj-lt"/>
              <a:buAutoNum type="alphaLcPeriod"/>
            </a:pPr>
            <a:r>
              <a:rPr lang="en-CA" sz="1900" dirty="0" smtClean="0">
                <a:solidFill>
                  <a:schemeClr val="tx1"/>
                </a:solidFill>
                <a:cs typeface="Arial" panose="020B0604020202020204" pitchFamily="34" charset="0"/>
              </a:rPr>
              <a:t>25 </a:t>
            </a:r>
            <a:r>
              <a:rPr lang="en-CA" sz="1900" dirty="0">
                <a:solidFill>
                  <a:schemeClr val="tx1"/>
                </a:solidFill>
                <a:cs typeface="Arial" panose="020B0604020202020204" pitchFamily="34" charset="0"/>
              </a:rPr>
              <a:t>or </a:t>
            </a:r>
            <a:r>
              <a:rPr lang="en-CA" sz="1900" dirty="0" smtClean="0">
                <a:solidFill>
                  <a:schemeClr val="tx1"/>
                </a:solidFill>
                <a:cs typeface="Arial" panose="020B0604020202020204" pitchFamily="34" charset="0"/>
              </a:rPr>
              <a:t>more</a:t>
            </a:r>
          </a:p>
          <a:p>
            <a:pPr marL="809625" lvl="1" indent="-352425">
              <a:buFont typeface="+mj-lt"/>
              <a:buAutoNum type="alphaLcPeriod"/>
            </a:pPr>
            <a:r>
              <a:rPr lang="en-CA" sz="1900" b="1" dirty="0" smtClean="0">
                <a:solidFill>
                  <a:schemeClr val="accent6"/>
                </a:solidFill>
                <a:cs typeface="Arial" panose="020B0604020202020204" pitchFamily="34" charset="0"/>
              </a:rPr>
              <a:t>50 </a:t>
            </a:r>
            <a:r>
              <a:rPr lang="en-CA" sz="1900" b="1" dirty="0">
                <a:solidFill>
                  <a:schemeClr val="accent6"/>
                </a:solidFill>
                <a:cs typeface="Arial" panose="020B0604020202020204" pitchFamily="34" charset="0"/>
              </a:rPr>
              <a:t>or </a:t>
            </a:r>
            <a:r>
              <a:rPr lang="en-CA" sz="1900" b="1" dirty="0" smtClean="0">
                <a:solidFill>
                  <a:schemeClr val="accent6"/>
                </a:solidFill>
                <a:cs typeface="Arial" panose="020B0604020202020204" pitchFamily="34" charset="0"/>
              </a:rPr>
              <a:t>more</a:t>
            </a:r>
          </a:p>
          <a:p>
            <a:pPr marL="809625" lvl="1" indent="-352425">
              <a:buFont typeface="+mj-lt"/>
              <a:buAutoNum type="alphaLcPeriod"/>
            </a:pPr>
            <a:r>
              <a:rPr lang="en-CA" sz="1900" dirty="0" smtClean="0">
                <a:solidFill>
                  <a:schemeClr val="tx1"/>
                </a:solidFill>
                <a:cs typeface="Arial" panose="020B0604020202020204" pitchFamily="34" charset="0"/>
              </a:rPr>
              <a:t>100 </a:t>
            </a:r>
            <a:r>
              <a:rPr lang="en-CA" sz="1900" dirty="0">
                <a:solidFill>
                  <a:schemeClr val="tx1"/>
                </a:solidFill>
                <a:cs typeface="Arial" panose="020B0604020202020204" pitchFamily="34" charset="0"/>
              </a:rPr>
              <a:t>or </a:t>
            </a:r>
            <a:r>
              <a:rPr lang="en-CA" sz="1900" dirty="0" smtClean="0">
                <a:solidFill>
                  <a:schemeClr val="tx1"/>
                </a:solidFill>
                <a:cs typeface="Arial" panose="020B0604020202020204" pitchFamily="34" charset="0"/>
              </a:rPr>
              <a:t>more</a:t>
            </a:r>
          </a:p>
          <a:p>
            <a:pPr marL="809625" lvl="1" indent="-352425">
              <a:buFont typeface="+mj-lt"/>
              <a:buAutoNum type="alphaLcPeriod"/>
            </a:pPr>
            <a:r>
              <a:rPr lang="en-CA" sz="1900" dirty="0" smtClean="0">
                <a:solidFill>
                  <a:schemeClr val="tx1"/>
                </a:solidFill>
                <a:cs typeface="Arial" panose="020B0604020202020204" pitchFamily="34" charset="0"/>
              </a:rPr>
              <a:t>10 </a:t>
            </a:r>
            <a:r>
              <a:rPr lang="en-CA" sz="1900" dirty="0">
                <a:solidFill>
                  <a:schemeClr val="tx1"/>
                </a:solidFill>
                <a:cs typeface="Arial" panose="020B0604020202020204" pitchFamily="34" charset="0"/>
              </a:rPr>
              <a:t>or more</a:t>
            </a:r>
          </a:p>
          <a:p>
            <a:pPr marL="971550" lvl="1" indent="-514350">
              <a:buFont typeface="+mj-lt"/>
              <a:buAutoNum type="alphaLcPeriod"/>
            </a:pPr>
            <a:endParaRPr lang="en-CA" sz="2000" dirty="0">
              <a:solidFill>
                <a:schemeClr val="tx1"/>
              </a:solidFill>
              <a:cs typeface="Arial" panose="020B0604020202020204" pitchFamily="34" charset="0"/>
            </a:endParaRPr>
          </a:p>
        </p:txBody>
      </p:sp>
      <p:sp>
        <p:nvSpPr>
          <p:cNvPr id="3" name="Content Placeholder 2"/>
          <p:cNvSpPr>
            <a:spLocks noGrp="1"/>
          </p:cNvSpPr>
          <p:nvPr>
            <p:ph sz="half" idx="13"/>
          </p:nvPr>
        </p:nvSpPr>
        <p:spPr>
          <a:xfrm>
            <a:off x="5987000" y="1825625"/>
            <a:ext cx="5691856" cy="4351338"/>
          </a:xfrm>
        </p:spPr>
        <p:txBody>
          <a:bodyPr>
            <a:noAutofit/>
          </a:bodyPr>
          <a:lstStyle/>
          <a:p>
            <a:pPr marL="365125" indent="-365125">
              <a:buFont typeface="+mj-lt"/>
              <a:buAutoNum type="arabicPeriod" startAt="4"/>
            </a:pPr>
            <a:r>
              <a:rPr lang="en-CA" sz="2000" dirty="0" smtClean="0">
                <a:solidFill>
                  <a:schemeClr val="tx1"/>
                </a:solidFill>
                <a:cs typeface="Arial" panose="020B0604020202020204" pitchFamily="34" charset="0"/>
              </a:rPr>
              <a:t>You </a:t>
            </a:r>
            <a:r>
              <a:rPr lang="en-CA" sz="2000" dirty="0">
                <a:solidFill>
                  <a:schemeClr val="tx1"/>
                </a:solidFill>
                <a:cs typeface="Arial" panose="020B0604020202020204" pitchFamily="34" charset="0"/>
              </a:rPr>
              <a:t>likely have reasonable grounds for believing the source material you want to use is not infringing copyright if</a:t>
            </a:r>
            <a:r>
              <a:rPr lang="en-CA" sz="2000" dirty="0" smtClean="0">
                <a:solidFill>
                  <a:schemeClr val="tx1"/>
                </a:solidFill>
                <a:cs typeface="Arial" panose="020B0604020202020204" pitchFamily="34" charset="0"/>
              </a:rPr>
              <a:t>:</a:t>
            </a:r>
          </a:p>
          <a:p>
            <a:pPr marL="809625" lvl="1" indent="-358775">
              <a:buFont typeface="+mj-lt"/>
              <a:buAutoNum type="alphaLcPeriod"/>
            </a:pPr>
            <a:r>
              <a:rPr lang="en-CA" sz="1900" dirty="0" smtClean="0">
                <a:solidFill>
                  <a:schemeClr val="tx1"/>
                </a:solidFill>
                <a:cs typeface="Arial" panose="020B0604020202020204" pitchFamily="34" charset="0"/>
              </a:rPr>
              <a:t>You </a:t>
            </a:r>
            <a:r>
              <a:rPr lang="en-CA" sz="1900" dirty="0">
                <a:solidFill>
                  <a:schemeClr val="tx1"/>
                </a:solidFill>
                <a:cs typeface="Arial" panose="020B0604020202020204" pitchFamily="34" charset="0"/>
              </a:rPr>
              <a:t>found it with a Google images </a:t>
            </a:r>
            <a:r>
              <a:rPr lang="en-CA" sz="1900" dirty="0" smtClean="0">
                <a:solidFill>
                  <a:schemeClr val="tx1"/>
                </a:solidFill>
                <a:cs typeface="Arial" panose="020B0604020202020204" pitchFamily="34" charset="0"/>
              </a:rPr>
              <a:t>search</a:t>
            </a:r>
          </a:p>
          <a:p>
            <a:pPr marL="809625" lvl="1" indent="-358775">
              <a:buFont typeface="+mj-lt"/>
              <a:buAutoNum type="alphaLcPeriod"/>
            </a:pPr>
            <a:r>
              <a:rPr lang="en-CA" sz="1900" b="1" dirty="0" smtClean="0">
                <a:solidFill>
                  <a:schemeClr val="accent6"/>
                </a:solidFill>
                <a:cs typeface="Arial" panose="020B0604020202020204" pitchFamily="34" charset="0"/>
              </a:rPr>
              <a:t>It </a:t>
            </a:r>
            <a:r>
              <a:rPr lang="en-CA" sz="1900" b="1" dirty="0">
                <a:solidFill>
                  <a:schemeClr val="accent6"/>
                </a:solidFill>
                <a:cs typeface="Arial" panose="020B0604020202020204" pitchFamily="34" charset="0"/>
              </a:rPr>
              <a:t>is labeled for reuse on the rights holder’s </a:t>
            </a:r>
            <a:r>
              <a:rPr lang="en-CA" sz="1900" b="1" dirty="0" smtClean="0">
                <a:solidFill>
                  <a:schemeClr val="accent6"/>
                </a:solidFill>
                <a:cs typeface="Arial" panose="020B0604020202020204" pitchFamily="34" charset="0"/>
              </a:rPr>
              <a:t>website</a:t>
            </a:r>
          </a:p>
          <a:p>
            <a:pPr marL="809625" lvl="1" indent="-358775">
              <a:buFont typeface="+mj-lt"/>
              <a:buAutoNum type="alphaLcPeriod"/>
            </a:pPr>
            <a:r>
              <a:rPr lang="en-CA" sz="1900" dirty="0" smtClean="0">
                <a:solidFill>
                  <a:schemeClr val="tx1"/>
                </a:solidFill>
                <a:cs typeface="Arial" panose="020B0604020202020204" pitchFamily="34" charset="0"/>
              </a:rPr>
              <a:t>You </a:t>
            </a:r>
            <a:r>
              <a:rPr lang="en-CA" sz="1900" dirty="0">
                <a:solidFill>
                  <a:schemeClr val="tx1"/>
                </a:solidFill>
                <a:cs typeface="Arial" panose="020B0604020202020204" pitchFamily="34" charset="0"/>
              </a:rPr>
              <a:t>got it off a DVD you picked out of the </a:t>
            </a:r>
            <a:r>
              <a:rPr lang="en-CA" sz="1900" dirty="0" smtClean="0">
                <a:solidFill>
                  <a:schemeClr val="tx1"/>
                </a:solidFill>
                <a:cs typeface="Arial" panose="020B0604020202020204" pitchFamily="34" charset="0"/>
              </a:rPr>
              <a:t>garbage</a:t>
            </a:r>
          </a:p>
          <a:p>
            <a:pPr marL="809625" lvl="1" indent="-358775">
              <a:buFont typeface="+mj-lt"/>
              <a:buAutoNum type="alphaLcPeriod"/>
            </a:pPr>
            <a:r>
              <a:rPr lang="en-CA" sz="1900" dirty="0" smtClean="0">
                <a:solidFill>
                  <a:schemeClr val="tx1"/>
                </a:solidFill>
                <a:cs typeface="Arial" panose="020B0604020202020204" pitchFamily="34" charset="0"/>
              </a:rPr>
              <a:t>You </a:t>
            </a:r>
            <a:r>
              <a:rPr lang="en-CA" sz="1900" dirty="0">
                <a:solidFill>
                  <a:schemeClr val="tx1"/>
                </a:solidFill>
                <a:cs typeface="Arial" panose="020B0604020202020204" pitchFamily="34" charset="0"/>
              </a:rPr>
              <a:t>couldn’t find a licence anywhere </a:t>
            </a:r>
          </a:p>
          <a:p>
            <a:pPr marL="809625" lvl="1" indent="-358775">
              <a:buFont typeface="+mj-lt"/>
              <a:buAutoNum type="alphaLcPeriod"/>
            </a:pPr>
            <a:endParaRPr lang="en-CA" sz="2000" dirty="0" smtClean="0">
              <a:solidFill>
                <a:schemeClr val="tx1"/>
              </a:solidFill>
              <a:cs typeface="Arial" panose="020B0604020202020204" pitchFamily="34" charset="0"/>
            </a:endParaRPr>
          </a:p>
          <a:p>
            <a:pPr marL="809625" lvl="1" indent="-358775">
              <a:buFont typeface="+mj-lt"/>
              <a:buAutoNum type="alphaLcPeriod"/>
            </a:pPr>
            <a:endParaRPr lang="en-CA" sz="2000" dirty="0" smtClean="0">
              <a:solidFill>
                <a:schemeClr val="tx1"/>
              </a:solidFill>
              <a:cs typeface="Arial" panose="020B0604020202020204" pitchFamily="34" charset="0"/>
            </a:endParaRPr>
          </a:p>
        </p:txBody>
      </p:sp>
      <p:sp>
        <p:nvSpPr>
          <p:cNvPr id="4" name="Title 3"/>
          <p:cNvSpPr>
            <a:spLocks noGrp="1"/>
          </p:cNvSpPr>
          <p:nvPr>
            <p:ph type="title"/>
          </p:nvPr>
        </p:nvSpPr>
        <p:spPr/>
        <p:txBody>
          <a:bodyPr/>
          <a:lstStyle/>
          <a:p>
            <a:r>
              <a:rPr lang="en-US" dirty="0" smtClean="0"/>
              <a:t>QUESTIONS</a:t>
            </a:r>
            <a:endParaRPr lang="en-CA" dirty="0"/>
          </a:p>
        </p:txBody>
      </p:sp>
    </p:spTree>
    <p:extLst>
      <p:ext uri="{BB962C8B-B14F-4D97-AF65-F5344CB8AC3E}">
        <p14:creationId xmlns:p14="http://schemas.microsoft.com/office/powerpoint/2010/main" val="30686568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710877" y="1825625"/>
            <a:ext cx="5181600" cy="4351338"/>
          </a:xfrm>
        </p:spPr>
        <p:txBody>
          <a:bodyPr>
            <a:normAutofit/>
          </a:bodyPr>
          <a:lstStyle/>
          <a:p>
            <a:pPr marL="365125" indent="-365125">
              <a:buFont typeface="+mj-lt"/>
              <a:buAutoNum type="arabicPeriod" startAt="5"/>
            </a:pPr>
            <a:r>
              <a:rPr lang="en-CA" sz="2000" dirty="0" smtClean="0">
                <a:solidFill>
                  <a:schemeClr val="tx1"/>
                </a:solidFill>
                <a:cs typeface="Arial" panose="020B0604020202020204" pitchFamily="34" charset="0"/>
              </a:rPr>
              <a:t>The </a:t>
            </a:r>
            <a:r>
              <a:rPr lang="en-CA" sz="2000" dirty="0">
                <a:solidFill>
                  <a:schemeClr val="tx1"/>
                </a:solidFill>
                <a:cs typeface="Arial" panose="020B0604020202020204" pitchFamily="34" charset="0"/>
              </a:rPr>
              <a:t>user-generated content exception applies to every country in the world.</a:t>
            </a:r>
          </a:p>
          <a:p>
            <a:pPr marL="809625" lvl="1" indent="-352425">
              <a:buFont typeface="+mj-lt"/>
              <a:buAutoNum type="alphaLcPeriod"/>
            </a:pPr>
            <a:r>
              <a:rPr lang="en-CA" sz="2000" dirty="0" smtClean="0">
                <a:solidFill>
                  <a:schemeClr val="tx1"/>
                </a:solidFill>
                <a:cs typeface="Arial" panose="020B0604020202020204" pitchFamily="34" charset="0"/>
              </a:rPr>
              <a:t>True </a:t>
            </a:r>
          </a:p>
          <a:p>
            <a:pPr marL="809625" lvl="1" indent="-352425">
              <a:buFont typeface="+mj-lt"/>
              <a:buAutoNum type="alphaLcPeriod"/>
            </a:pPr>
            <a:r>
              <a:rPr lang="en-CA" sz="2000" b="1" dirty="0" smtClean="0">
                <a:solidFill>
                  <a:schemeClr val="accent6"/>
                </a:solidFill>
                <a:cs typeface="Arial" panose="020B0604020202020204" pitchFamily="34" charset="0"/>
              </a:rPr>
              <a:t>False</a:t>
            </a:r>
          </a:p>
          <a:p>
            <a:pPr marL="809625" lvl="1" indent="-352425">
              <a:buFont typeface="+mj-lt"/>
              <a:buAutoNum type="alphaLcPeriod"/>
            </a:pPr>
            <a:endParaRPr lang="en-US" sz="2000" b="1" dirty="0">
              <a:solidFill>
                <a:schemeClr val="accent6"/>
              </a:solidFill>
              <a:cs typeface="Arial" panose="020B0604020202020204" pitchFamily="34" charset="0"/>
            </a:endParaRPr>
          </a:p>
          <a:p>
            <a:pPr marL="352425" indent="-352425">
              <a:buFont typeface="+mj-lt"/>
              <a:buAutoNum type="arabicPeriod" startAt="5"/>
            </a:pPr>
            <a:r>
              <a:rPr lang="en-CA" sz="2000" dirty="0" smtClean="0">
                <a:solidFill>
                  <a:schemeClr val="tx1"/>
                </a:solidFill>
                <a:cs typeface="Arial" panose="020B0604020202020204" pitchFamily="34" charset="0"/>
              </a:rPr>
              <a:t>Content </a:t>
            </a:r>
            <a:r>
              <a:rPr lang="en-CA" sz="2000" dirty="0">
                <a:solidFill>
                  <a:schemeClr val="tx1"/>
                </a:solidFill>
                <a:cs typeface="Arial" panose="020B0604020202020204" pitchFamily="34" charset="0"/>
              </a:rPr>
              <a:t>Scrambling Systems that prevent copying of contents on DVDs or </a:t>
            </a:r>
            <a:r>
              <a:rPr lang="en-CA" sz="2000" dirty="0" err="1">
                <a:solidFill>
                  <a:schemeClr val="tx1"/>
                </a:solidFill>
                <a:cs typeface="Arial" panose="020B0604020202020204" pitchFamily="34" charset="0"/>
              </a:rPr>
              <a:t>Blu</a:t>
            </a:r>
            <a:r>
              <a:rPr lang="en-CA" sz="2000" dirty="0">
                <a:solidFill>
                  <a:schemeClr val="tx1"/>
                </a:solidFill>
                <a:cs typeface="Arial" panose="020B0604020202020204" pitchFamily="34" charset="0"/>
              </a:rPr>
              <a:t> Rays and download restrictions placed on video streaming services like Netflix are examples of technological protection measures</a:t>
            </a:r>
            <a:r>
              <a:rPr lang="en-CA" sz="2000" dirty="0" smtClean="0">
                <a:solidFill>
                  <a:schemeClr val="tx1"/>
                </a:solidFill>
                <a:cs typeface="Arial" panose="020B0604020202020204" pitchFamily="34" charset="0"/>
              </a:rPr>
              <a:t>.</a:t>
            </a:r>
          </a:p>
          <a:p>
            <a:pPr marL="809625" lvl="1" indent="-358775">
              <a:buFont typeface="+mj-lt"/>
              <a:buAutoNum type="alphaLcPeriod"/>
            </a:pPr>
            <a:r>
              <a:rPr lang="en-CA" sz="2000" b="1" dirty="0" smtClean="0">
                <a:solidFill>
                  <a:schemeClr val="accent6"/>
                </a:solidFill>
                <a:cs typeface="Arial" panose="020B0604020202020204" pitchFamily="34" charset="0"/>
              </a:rPr>
              <a:t>True</a:t>
            </a:r>
          </a:p>
          <a:p>
            <a:pPr marL="809625" lvl="1" indent="-358775">
              <a:buFont typeface="+mj-lt"/>
              <a:buAutoNum type="alphaLcPeriod"/>
            </a:pPr>
            <a:r>
              <a:rPr lang="en-US" sz="2000" dirty="0" smtClean="0">
                <a:solidFill>
                  <a:schemeClr val="tx1"/>
                </a:solidFill>
                <a:cs typeface="Arial" panose="020B0604020202020204" pitchFamily="34" charset="0"/>
              </a:rPr>
              <a:t>False</a:t>
            </a:r>
            <a:endParaRPr lang="en-CA" sz="2000" dirty="0">
              <a:solidFill>
                <a:schemeClr val="tx1"/>
              </a:solidFill>
              <a:cs typeface="Arial" panose="020B0604020202020204" pitchFamily="34" charset="0"/>
            </a:endParaRPr>
          </a:p>
          <a:p>
            <a:pPr marL="352425" indent="-352425">
              <a:buFont typeface="+mj-lt"/>
              <a:buAutoNum type="arabicPeriod" startAt="5"/>
            </a:pPr>
            <a:endParaRPr lang="en-US" sz="2000" dirty="0" smtClean="0">
              <a:solidFill>
                <a:schemeClr val="tx1"/>
              </a:solidFill>
              <a:cs typeface="Arial" panose="020B0604020202020204" pitchFamily="34" charset="0"/>
            </a:endParaRPr>
          </a:p>
          <a:p>
            <a:pPr marL="352425" indent="-352425">
              <a:buFont typeface="+mj-lt"/>
              <a:buAutoNum type="arabicPeriod" startAt="5"/>
            </a:pPr>
            <a:endParaRPr lang="en-CA" sz="2000" dirty="0">
              <a:solidFill>
                <a:schemeClr val="tx1"/>
              </a:solidFill>
              <a:cs typeface="Arial" panose="020B0604020202020204" pitchFamily="34" charset="0"/>
            </a:endParaRPr>
          </a:p>
          <a:p>
            <a:pPr marL="809625" lvl="1" indent="-352425">
              <a:buFont typeface="+mj-lt"/>
              <a:buAutoNum type="alphaLcPeriod"/>
            </a:pPr>
            <a:endParaRPr lang="en-CA" sz="2000" dirty="0">
              <a:solidFill>
                <a:schemeClr val="tx1"/>
              </a:solidFill>
              <a:cs typeface="Arial" panose="020B0604020202020204" pitchFamily="34" charset="0"/>
            </a:endParaRPr>
          </a:p>
        </p:txBody>
      </p:sp>
      <p:sp>
        <p:nvSpPr>
          <p:cNvPr id="3" name="Content Placeholder 2"/>
          <p:cNvSpPr>
            <a:spLocks noGrp="1"/>
          </p:cNvSpPr>
          <p:nvPr>
            <p:ph sz="half" idx="13"/>
          </p:nvPr>
        </p:nvSpPr>
        <p:spPr>
          <a:xfrm>
            <a:off x="5987000" y="1825625"/>
            <a:ext cx="5691856" cy="4351338"/>
          </a:xfrm>
        </p:spPr>
        <p:txBody>
          <a:bodyPr>
            <a:noAutofit/>
          </a:bodyPr>
          <a:lstStyle/>
          <a:p>
            <a:pPr marL="365125" indent="-365125">
              <a:buFont typeface="+mj-lt"/>
              <a:buAutoNum type="arabicPeriod" startAt="7"/>
            </a:pPr>
            <a:r>
              <a:rPr lang="en-CA" sz="2000" dirty="0" smtClean="0">
                <a:solidFill>
                  <a:schemeClr val="tx1"/>
                </a:solidFill>
                <a:cs typeface="Arial" panose="020B0604020202020204" pitchFamily="34" charset="0"/>
              </a:rPr>
              <a:t>Which </a:t>
            </a:r>
            <a:r>
              <a:rPr lang="en-CA" sz="2000" dirty="0">
                <a:solidFill>
                  <a:schemeClr val="tx1"/>
                </a:solidFill>
                <a:cs typeface="Arial" panose="020B0604020202020204" pitchFamily="34" charset="0"/>
              </a:rPr>
              <a:t>of the following are requirements of the non-commercial user-generated content exception</a:t>
            </a:r>
            <a:r>
              <a:rPr lang="en-CA" sz="2000" dirty="0" smtClean="0">
                <a:solidFill>
                  <a:schemeClr val="tx1"/>
                </a:solidFill>
                <a:cs typeface="Arial" panose="020B0604020202020204" pitchFamily="34" charset="0"/>
              </a:rPr>
              <a:t>:</a:t>
            </a:r>
          </a:p>
          <a:p>
            <a:pPr marL="809625" lvl="1" indent="-358775">
              <a:buFont typeface="+mj-lt"/>
              <a:buAutoNum type="alphaLcPeriod"/>
            </a:pPr>
            <a:r>
              <a:rPr lang="en-CA" sz="1900" b="1" dirty="0" smtClean="0">
                <a:solidFill>
                  <a:schemeClr val="accent6"/>
                </a:solidFill>
                <a:cs typeface="Arial" panose="020B0604020202020204" pitchFamily="34" charset="0"/>
              </a:rPr>
              <a:t>Non-commercial </a:t>
            </a:r>
            <a:r>
              <a:rPr lang="en-CA" sz="1900" b="1" dirty="0">
                <a:solidFill>
                  <a:schemeClr val="accent6"/>
                </a:solidFill>
                <a:cs typeface="Arial" panose="020B0604020202020204" pitchFamily="34" charset="0"/>
              </a:rPr>
              <a:t>use and reasonable grounds that the source material you are </a:t>
            </a:r>
            <a:r>
              <a:rPr lang="en-CA" sz="1900" b="1" dirty="0" smtClean="0">
                <a:solidFill>
                  <a:schemeClr val="accent6"/>
                </a:solidFill>
                <a:cs typeface="Arial" panose="020B0604020202020204" pitchFamily="34" charset="0"/>
              </a:rPr>
              <a:t>using does </a:t>
            </a:r>
            <a:r>
              <a:rPr lang="en-CA" sz="1900" b="1" dirty="0">
                <a:solidFill>
                  <a:schemeClr val="accent6"/>
                </a:solidFill>
                <a:cs typeface="Arial" panose="020B0604020202020204" pitchFamily="34" charset="0"/>
              </a:rPr>
              <a:t>not infringe </a:t>
            </a:r>
            <a:r>
              <a:rPr lang="en-CA" sz="1900" b="1" dirty="0" smtClean="0">
                <a:solidFill>
                  <a:schemeClr val="accent6"/>
                </a:solidFill>
                <a:cs typeface="Arial" panose="020B0604020202020204" pitchFamily="34" charset="0"/>
              </a:rPr>
              <a:t>copyright</a:t>
            </a:r>
          </a:p>
          <a:p>
            <a:pPr marL="809625" lvl="1" indent="-358775">
              <a:buFont typeface="+mj-lt"/>
              <a:buAutoNum type="alphaLcPeriod"/>
            </a:pPr>
            <a:r>
              <a:rPr lang="en-CA" sz="1900" dirty="0" smtClean="0">
                <a:solidFill>
                  <a:schemeClr val="tx1"/>
                </a:solidFill>
                <a:cs typeface="Arial" panose="020B0604020202020204" pitchFamily="34" charset="0"/>
              </a:rPr>
              <a:t>You </a:t>
            </a:r>
            <a:r>
              <a:rPr lang="en-CA" sz="1900" dirty="0">
                <a:solidFill>
                  <a:schemeClr val="tx1"/>
                </a:solidFill>
                <a:cs typeface="Arial" panose="020B0604020202020204" pitchFamily="34" charset="0"/>
              </a:rPr>
              <a:t>did not pick a digital lock and you intend to make money from </a:t>
            </a:r>
            <a:r>
              <a:rPr lang="en-CA" sz="1900" dirty="0" smtClean="0">
                <a:solidFill>
                  <a:schemeClr val="tx1"/>
                </a:solidFill>
                <a:cs typeface="Arial" panose="020B0604020202020204" pitchFamily="34" charset="0"/>
              </a:rPr>
              <a:t>this</a:t>
            </a:r>
          </a:p>
          <a:p>
            <a:pPr marL="809625" lvl="1" indent="-358775">
              <a:buFont typeface="+mj-lt"/>
              <a:buAutoNum type="alphaLcPeriod"/>
            </a:pPr>
            <a:r>
              <a:rPr lang="en-CA" sz="1900" dirty="0" smtClean="0">
                <a:solidFill>
                  <a:schemeClr val="tx1"/>
                </a:solidFill>
                <a:cs typeface="Arial" panose="020B0604020202020204" pitchFamily="34" charset="0"/>
              </a:rPr>
              <a:t>It </a:t>
            </a:r>
            <a:r>
              <a:rPr lang="en-CA" sz="1900" dirty="0">
                <a:solidFill>
                  <a:schemeClr val="tx1"/>
                </a:solidFill>
                <a:cs typeface="Arial" panose="020B0604020202020204" pitchFamily="34" charset="0"/>
              </a:rPr>
              <a:t>is solely for the purpose of education or private </a:t>
            </a:r>
            <a:r>
              <a:rPr lang="en-CA" sz="1900" dirty="0" smtClean="0">
                <a:solidFill>
                  <a:schemeClr val="tx1"/>
                </a:solidFill>
                <a:cs typeface="Arial" panose="020B0604020202020204" pitchFamily="34" charset="0"/>
              </a:rPr>
              <a:t>study</a:t>
            </a:r>
          </a:p>
          <a:p>
            <a:pPr marL="809625" lvl="1" indent="-358775">
              <a:buFont typeface="+mj-lt"/>
              <a:buAutoNum type="alphaLcPeriod"/>
            </a:pPr>
            <a:r>
              <a:rPr lang="en-CA" sz="1900" dirty="0" smtClean="0">
                <a:solidFill>
                  <a:schemeClr val="tx1"/>
                </a:solidFill>
                <a:cs typeface="Arial" panose="020B0604020202020204" pitchFamily="34" charset="0"/>
              </a:rPr>
              <a:t>Non-commercial </a:t>
            </a:r>
            <a:r>
              <a:rPr lang="en-CA" sz="1900" dirty="0">
                <a:solidFill>
                  <a:schemeClr val="tx1"/>
                </a:solidFill>
                <a:cs typeface="Arial" panose="020B0604020202020204" pitchFamily="34" charset="0"/>
              </a:rPr>
              <a:t>use and you are making more than 50 copies</a:t>
            </a:r>
          </a:p>
          <a:p>
            <a:pPr marL="809625" lvl="1" indent="-358775">
              <a:buFont typeface="+mj-lt"/>
              <a:buAutoNum type="alphaLcPeriod"/>
            </a:pPr>
            <a:endParaRPr lang="en-CA" sz="2000" dirty="0" smtClean="0">
              <a:solidFill>
                <a:schemeClr val="tx1"/>
              </a:solidFill>
              <a:cs typeface="Arial" panose="020B0604020202020204" pitchFamily="34" charset="0"/>
            </a:endParaRPr>
          </a:p>
        </p:txBody>
      </p:sp>
      <p:sp>
        <p:nvSpPr>
          <p:cNvPr id="4" name="Title 3"/>
          <p:cNvSpPr>
            <a:spLocks noGrp="1"/>
          </p:cNvSpPr>
          <p:nvPr>
            <p:ph type="title"/>
          </p:nvPr>
        </p:nvSpPr>
        <p:spPr/>
        <p:txBody>
          <a:bodyPr/>
          <a:lstStyle/>
          <a:p>
            <a:r>
              <a:rPr lang="en-US" dirty="0" smtClean="0"/>
              <a:t>QUESTIONS</a:t>
            </a:r>
            <a:endParaRPr lang="en-CA" dirty="0"/>
          </a:p>
        </p:txBody>
      </p:sp>
    </p:spTree>
    <p:extLst>
      <p:ext uri="{BB962C8B-B14F-4D97-AF65-F5344CB8AC3E}">
        <p14:creationId xmlns:p14="http://schemas.microsoft.com/office/powerpoint/2010/main" val="34568895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EC056F-47E2-4E92-8392-F4E7E166BEDD}"/>
              </a:ext>
            </a:extLst>
          </p:cNvPr>
          <p:cNvSpPr>
            <a:spLocks noGrp="1"/>
          </p:cNvSpPr>
          <p:nvPr>
            <p:ph sz="quarter" idx="14"/>
          </p:nvPr>
        </p:nvSpPr>
        <p:spPr/>
        <p:txBody>
          <a:bodyPr>
            <a:normAutofit lnSpcReduction="10000"/>
          </a:bodyPr>
          <a:lstStyle/>
          <a:p>
            <a:endParaRPr lang="en-CA" dirty="0"/>
          </a:p>
        </p:txBody>
      </p:sp>
      <p:sp>
        <p:nvSpPr>
          <p:cNvPr id="4" name="Content Placeholder 3">
            <a:extLst>
              <a:ext uri="{FF2B5EF4-FFF2-40B4-BE49-F238E27FC236}">
                <a16:creationId xmlns:a16="http://schemas.microsoft.com/office/drawing/2014/main" id="{80CAC297-EBEC-224C-A157-015129620F77}"/>
              </a:ext>
            </a:extLst>
          </p:cNvPr>
          <p:cNvSpPr>
            <a:spLocks noGrp="1"/>
          </p:cNvSpPr>
          <p:nvPr>
            <p:ph sz="half" idx="1"/>
          </p:nvPr>
        </p:nvSpPr>
        <p:spPr>
          <a:xfrm>
            <a:off x="372485" y="1518380"/>
            <a:ext cx="11508836" cy="5121553"/>
          </a:xfrm>
        </p:spPr>
        <p:txBody>
          <a:bodyPr>
            <a:noAutofit/>
          </a:bodyPr>
          <a:lstStyle/>
          <a:p>
            <a:pPr marL="0" indent="0">
              <a:buNone/>
            </a:pPr>
            <a:r>
              <a:rPr lang="en-CA" sz="1400" dirty="0" smtClean="0">
                <a:solidFill>
                  <a:schemeClr val="tx1"/>
                </a:solidFill>
                <a:latin typeface="Arial" panose="020B0604020202020204" pitchFamily="34" charset="0"/>
                <a:cs typeface="Arial" panose="020B0604020202020204" pitchFamily="34" charset="0"/>
              </a:rPr>
              <a:t>Image </a:t>
            </a:r>
            <a:r>
              <a:rPr lang="en-CA" sz="1400" dirty="0">
                <a:solidFill>
                  <a:schemeClr val="tx1"/>
                </a:solidFill>
                <a:latin typeface="Arial" panose="020B0604020202020204" pitchFamily="34" charset="0"/>
                <a:cs typeface="Arial" panose="020B0604020202020204" pitchFamily="34" charset="0"/>
              </a:rPr>
              <a:t>Credits (in order of appearance):</a:t>
            </a:r>
          </a:p>
          <a:p>
            <a:pPr>
              <a:lnSpc>
                <a:spcPct val="80000"/>
              </a:lnSpc>
            </a:pPr>
            <a:r>
              <a:rPr lang="en-CA" sz="1400" dirty="0">
                <a:solidFill>
                  <a:schemeClr val="tx1"/>
                </a:solidFill>
                <a:latin typeface="Arial" panose="020B0604020202020204" pitchFamily="34" charset="0"/>
                <a:cs typeface="Arial" panose="020B0604020202020204" pitchFamily="34" charset="0"/>
              </a:rPr>
              <a:t>Free Clip Art. (n.d.). Meditating Cartoon Kid</a:t>
            </a:r>
            <a:r>
              <a:rPr lang="en-CA" sz="1400" dirty="0" smtClean="0">
                <a:solidFill>
                  <a:schemeClr val="tx1"/>
                </a:solidFill>
                <a:latin typeface="Arial" panose="020B0604020202020204" pitchFamily="34" charset="0"/>
                <a:cs typeface="Arial" panose="020B0604020202020204" pitchFamily="34" charset="0"/>
              </a:rPr>
              <a:t>. [</a:t>
            </a:r>
            <a:r>
              <a:rPr lang="en-CA" sz="1400" dirty="0">
                <a:solidFill>
                  <a:schemeClr val="tx1"/>
                </a:solidFill>
                <a:latin typeface="Arial" panose="020B0604020202020204" pitchFamily="34" charset="0"/>
                <a:cs typeface="Arial" panose="020B0604020202020204" pitchFamily="34" charset="0"/>
              </a:rPr>
              <a:t>Baby Sandy] </a:t>
            </a:r>
            <a:r>
              <a:rPr lang="en-CA" sz="1400" dirty="0" smtClean="0">
                <a:solidFill>
                  <a:schemeClr val="tx1"/>
                </a:solidFill>
                <a:latin typeface="Arial" panose="020B0604020202020204" pitchFamily="34" charset="0"/>
                <a:cs typeface="Arial" panose="020B0604020202020204" pitchFamily="34" charset="0"/>
                <a:hlinkClick r:id="rId3"/>
              </a:rPr>
              <a:t>https://commons.wikimedia.org/wiki/File:Meditating_Cartoon_Kid.svg</a:t>
            </a:r>
            <a:endParaRPr lang="en-CA" sz="1400" dirty="0" smtClean="0">
              <a:solidFill>
                <a:schemeClr val="tx1"/>
              </a:solidFill>
              <a:latin typeface="Arial" panose="020B0604020202020204" pitchFamily="34" charset="0"/>
              <a:cs typeface="Arial" panose="020B0604020202020204" pitchFamily="34" charset="0"/>
            </a:endParaRPr>
          </a:p>
          <a:p>
            <a:pPr>
              <a:lnSpc>
                <a:spcPct val="80000"/>
              </a:lnSpc>
            </a:pPr>
            <a:r>
              <a:rPr lang="en-CA" sz="1400" dirty="0" smtClean="0">
                <a:solidFill>
                  <a:schemeClr val="tx1"/>
                </a:solidFill>
                <a:latin typeface="Arial" panose="020B0604020202020204" pitchFamily="34" charset="0"/>
                <a:cs typeface="Arial" panose="020B0604020202020204" pitchFamily="34" charset="0"/>
              </a:rPr>
              <a:t>Rainbow Art. (</a:t>
            </a:r>
            <a:r>
              <a:rPr lang="en-CA" sz="1400" dirty="0" err="1" smtClean="0">
                <a:solidFill>
                  <a:schemeClr val="tx1"/>
                </a:solidFill>
                <a:latin typeface="Arial" panose="020B0604020202020204" pitchFamily="34" charset="0"/>
                <a:cs typeface="Arial" panose="020B0604020202020204" pitchFamily="34" charset="0"/>
              </a:rPr>
              <a:t>n.d.</a:t>
            </a:r>
            <a:r>
              <a:rPr lang="en-CA" sz="1400" dirty="0" smtClean="0">
                <a:solidFill>
                  <a:schemeClr val="tx1"/>
                </a:solidFill>
                <a:latin typeface="Arial" panose="020B0604020202020204" pitchFamily="34" charset="0"/>
                <a:cs typeface="Arial" panose="020B0604020202020204" pitchFamily="34" charset="0"/>
              </a:rPr>
              <a:t>). </a:t>
            </a:r>
            <a:r>
              <a:rPr lang="en-CA" sz="1400" dirty="0" smtClean="0">
                <a:solidFill>
                  <a:schemeClr val="tx1"/>
                </a:solidFill>
                <a:latin typeface="Arial" panose="020B0604020202020204" pitchFamily="34" charset="0"/>
                <a:cs typeface="Arial" panose="020B0604020202020204" pitchFamily="34" charset="0"/>
                <a:hlinkClick r:id="rId4">
                  <a:extLst>
                    <a:ext uri="{A12FA001-AC4F-418D-AE19-62706E023703}">
                      <ahyp:hlinkClr xmlns="" xmlns:ahyp="http://schemas.microsoft.com/office/drawing/2018/hyperlinkcolor" val="tx"/>
                    </a:ext>
                  </a:extLst>
                </a:hlinkClick>
              </a:rPr>
              <a:t>https://pixabay.com/illustrations/pink-splash-lines-paint-decor-1219285/</a:t>
            </a:r>
            <a:endParaRPr lang="en-CA" sz="1400" dirty="0" smtClean="0">
              <a:solidFill>
                <a:schemeClr val="tx1"/>
              </a:solidFill>
              <a:latin typeface="Arial" panose="020B0604020202020204" pitchFamily="34" charset="0"/>
              <a:cs typeface="Arial" panose="020B0604020202020204" pitchFamily="34" charset="0"/>
            </a:endParaRPr>
          </a:p>
          <a:p>
            <a:pPr>
              <a:lnSpc>
                <a:spcPct val="80000"/>
              </a:lnSpc>
            </a:pPr>
            <a:r>
              <a:rPr lang="en-US" sz="1400" dirty="0" smtClean="0">
                <a:solidFill>
                  <a:schemeClr val="tx1"/>
                </a:solidFill>
                <a:latin typeface="Arial" panose="020B0604020202020204" pitchFamily="34" charset="0"/>
                <a:cs typeface="Arial" panose="020B0604020202020204" pitchFamily="34" charset="0"/>
              </a:rPr>
              <a:t>Pan. </a:t>
            </a:r>
            <a:r>
              <a:rPr lang="en-US" sz="1400" dirty="0">
                <a:solidFill>
                  <a:schemeClr val="tx1"/>
                </a:solidFill>
                <a:latin typeface="Arial" panose="020B0604020202020204" pitchFamily="34" charset="0"/>
                <a:cs typeface="Arial" panose="020B0604020202020204" pitchFamily="34" charset="0"/>
              </a:rPr>
              <a:t>(</a:t>
            </a:r>
            <a:r>
              <a:rPr lang="en-US" sz="1400" dirty="0" err="1">
                <a:solidFill>
                  <a:schemeClr val="tx1"/>
                </a:solidFill>
                <a:latin typeface="Arial" panose="020B0604020202020204" pitchFamily="34" charset="0"/>
                <a:cs typeface="Arial" panose="020B0604020202020204" pitchFamily="34" charset="0"/>
              </a:rPr>
              <a:t>n.d</a:t>
            </a:r>
            <a:r>
              <a:rPr lang="en-US" sz="1400" dirty="0" err="1" smtClean="0">
                <a:solidFill>
                  <a:schemeClr val="tx1"/>
                </a:solidFill>
                <a:latin typeface="Arial" panose="020B0604020202020204" pitchFamily="34" charset="0"/>
                <a:cs typeface="Arial" panose="020B0604020202020204" pitchFamily="34" charset="0"/>
              </a:rPr>
              <a:t>.</a:t>
            </a:r>
            <a:r>
              <a:rPr lang="en-US" sz="1400" dirty="0" smtClean="0">
                <a:solidFill>
                  <a:schemeClr val="tx1"/>
                </a:solidFill>
                <a:latin typeface="Arial" panose="020B0604020202020204" pitchFamily="34" charset="0"/>
                <a:cs typeface="Arial" panose="020B0604020202020204" pitchFamily="34" charset="0"/>
              </a:rPr>
              <a:t>). </a:t>
            </a:r>
            <a:r>
              <a:rPr lang="en-US" sz="1400" dirty="0" smtClean="0">
                <a:solidFill>
                  <a:schemeClr val="tx1"/>
                </a:solidFill>
                <a:latin typeface="Arial" panose="020B0604020202020204" pitchFamily="34" charset="0"/>
                <a:cs typeface="Arial" panose="020B0604020202020204" pitchFamily="34" charset="0"/>
                <a:hlinkClick r:id="rId5"/>
              </a:rPr>
              <a:t>https</a:t>
            </a:r>
            <a:r>
              <a:rPr lang="en-US" sz="1400" dirty="0">
                <a:solidFill>
                  <a:schemeClr val="tx1"/>
                </a:solidFill>
                <a:latin typeface="Arial" panose="020B0604020202020204" pitchFamily="34" charset="0"/>
                <a:cs typeface="Arial" panose="020B0604020202020204" pitchFamily="34" charset="0"/>
                <a:hlinkClick r:id="rId5"/>
              </a:rPr>
              <a:t>://pixabay.com/vectors/cooking-education-kitchen-pan-1300674/</a:t>
            </a:r>
            <a:endParaRPr lang="en-US" sz="1400" dirty="0">
              <a:solidFill>
                <a:schemeClr val="tx1"/>
              </a:solidFill>
              <a:latin typeface="Arial" panose="020B0604020202020204" pitchFamily="34" charset="0"/>
              <a:cs typeface="Arial" panose="020B0604020202020204" pitchFamily="34" charset="0"/>
            </a:endParaRPr>
          </a:p>
          <a:p>
            <a:pPr>
              <a:lnSpc>
                <a:spcPct val="80000"/>
              </a:lnSpc>
            </a:pPr>
            <a:r>
              <a:rPr lang="en-US" sz="1400" dirty="0">
                <a:solidFill>
                  <a:schemeClr val="tx1"/>
                </a:solidFill>
                <a:latin typeface="Arial" panose="020B0604020202020204" pitchFamily="34" charset="0"/>
                <a:cs typeface="Arial" panose="020B0604020202020204" pitchFamily="34" charset="0"/>
              </a:rPr>
              <a:t>Crock </a:t>
            </a:r>
            <a:r>
              <a:rPr lang="en-US" sz="1400" dirty="0" smtClean="0">
                <a:solidFill>
                  <a:schemeClr val="tx1"/>
                </a:solidFill>
                <a:latin typeface="Arial" panose="020B0604020202020204" pitchFamily="34" charset="0"/>
                <a:cs typeface="Arial" panose="020B0604020202020204" pitchFamily="34" charset="0"/>
              </a:rPr>
              <a:t>pot. (</a:t>
            </a:r>
            <a:r>
              <a:rPr lang="en-US" sz="1400" dirty="0" err="1" smtClean="0">
                <a:solidFill>
                  <a:schemeClr val="tx1"/>
                </a:solidFill>
                <a:latin typeface="Arial" panose="020B0604020202020204" pitchFamily="34" charset="0"/>
                <a:cs typeface="Arial" panose="020B0604020202020204" pitchFamily="34" charset="0"/>
              </a:rPr>
              <a:t>n.d.</a:t>
            </a:r>
            <a:r>
              <a:rPr lang="en-US" sz="1400" dirty="0" smtClean="0">
                <a:solidFill>
                  <a:schemeClr val="tx1"/>
                </a:solidFill>
                <a:latin typeface="Arial" panose="020B0604020202020204" pitchFamily="34" charset="0"/>
                <a:cs typeface="Arial" panose="020B0604020202020204" pitchFamily="34" charset="0"/>
              </a:rPr>
              <a:t>). </a:t>
            </a:r>
            <a:r>
              <a:rPr lang="en-US" sz="1400" dirty="0">
                <a:solidFill>
                  <a:schemeClr val="tx1"/>
                </a:solidFill>
                <a:latin typeface="Arial" panose="020B0604020202020204" pitchFamily="34" charset="0"/>
                <a:cs typeface="Arial" panose="020B0604020202020204" pitchFamily="34" charset="0"/>
                <a:hlinkClick r:id="rId6">
                  <a:extLst>
                    <a:ext uri="{A12FA001-AC4F-418D-AE19-62706E023703}">
                      <ahyp:hlinkClr xmlns="" xmlns:ahyp="http://schemas.microsoft.com/office/drawing/2018/hyperlinkcolor" val="tx"/>
                    </a:ext>
                  </a:extLst>
                </a:hlinkClick>
              </a:rPr>
              <a:t>https://www.goodfreephotos.com/vector-images/crock-pot-vector-clipart.png.php</a:t>
            </a:r>
            <a:endParaRPr lang="en-US" sz="1400" dirty="0">
              <a:solidFill>
                <a:schemeClr val="tx1"/>
              </a:solidFill>
              <a:latin typeface="Arial" panose="020B0604020202020204" pitchFamily="34" charset="0"/>
              <a:cs typeface="Arial" panose="020B0604020202020204" pitchFamily="34" charset="0"/>
            </a:endParaRPr>
          </a:p>
          <a:p>
            <a:pPr>
              <a:lnSpc>
                <a:spcPct val="80000"/>
              </a:lnSpc>
            </a:pPr>
            <a:r>
              <a:rPr lang="en-US" sz="1400" dirty="0">
                <a:solidFill>
                  <a:schemeClr val="tx1"/>
                </a:solidFill>
                <a:latin typeface="Arial" panose="020B0604020202020204" pitchFamily="34" charset="0"/>
                <a:cs typeface="Arial" panose="020B0604020202020204" pitchFamily="34" charset="0"/>
              </a:rPr>
              <a:t>Karen Arnold</a:t>
            </a:r>
            <a:r>
              <a:rPr lang="en-US" sz="1400" dirty="0" smtClean="0">
                <a:solidFill>
                  <a:schemeClr val="tx1"/>
                </a:solidFill>
                <a:latin typeface="Arial" panose="020B0604020202020204" pitchFamily="34" charset="0"/>
                <a:cs typeface="Arial" panose="020B0604020202020204" pitchFamily="34" charset="0"/>
              </a:rPr>
              <a:t>. (</a:t>
            </a:r>
            <a:r>
              <a:rPr lang="en-US" sz="1400" dirty="0" err="1" smtClean="0">
                <a:solidFill>
                  <a:schemeClr val="tx1"/>
                </a:solidFill>
                <a:latin typeface="Arial" panose="020B0604020202020204" pitchFamily="34" charset="0"/>
                <a:cs typeface="Arial" panose="020B0604020202020204" pitchFamily="34" charset="0"/>
              </a:rPr>
              <a:t>n.d.</a:t>
            </a:r>
            <a:r>
              <a:rPr lang="en-US" sz="1400" dirty="0" smtClean="0">
                <a:solidFill>
                  <a:schemeClr val="tx1"/>
                </a:solidFill>
                <a:latin typeface="Arial" panose="020B0604020202020204" pitchFamily="34" charset="0"/>
                <a:cs typeface="Arial" panose="020B0604020202020204" pitchFamily="34" charset="0"/>
              </a:rPr>
              <a:t>). </a:t>
            </a:r>
            <a:r>
              <a:rPr lang="en-US" sz="1400" dirty="0">
                <a:solidFill>
                  <a:schemeClr val="tx1"/>
                </a:solidFill>
                <a:latin typeface="Arial" panose="020B0604020202020204" pitchFamily="34" charset="0"/>
                <a:cs typeface="Arial" panose="020B0604020202020204" pitchFamily="34" charset="0"/>
              </a:rPr>
              <a:t>[crayons</a:t>
            </a:r>
            <a:r>
              <a:rPr lang="en-US" sz="1400" dirty="0" smtClean="0">
                <a:solidFill>
                  <a:schemeClr val="tx1"/>
                </a:solidFill>
                <a:latin typeface="Arial" panose="020B0604020202020204" pitchFamily="34" charset="0"/>
                <a:cs typeface="Arial" panose="020B0604020202020204" pitchFamily="34" charset="0"/>
              </a:rPr>
              <a:t>]. </a:t>
            </a:r>
            <a:r>
              <a:rPr lang="en-US" sz="1400" dirty="0">
                <a:solidFill>
                  <a:schemeClr val="tx1"/>
                </a:solidFill>
                <a:latin typeface="Arial" panose="020B0604020202020204" pitchFamily="34" charset="0"/>
                <a:cs typeface="Arial" panose="020B0604020202020204" pitchFamily="34" charset="0"/>
                <a:hlinkClick r:id="rId7">
                  <a:extLst>
                    <a:ext uri="{A12FA001-AC4F-418D-AE19-62706E023703}">
                      <ahyp:hlinkClr xmlns="" xmlns:ahyp="http://schemas.microsoft.com/office/drawing/2018/hyperlinkcolor" val="tx"/>
                    </a:ext>
                  </a:extLst>
                </a:hlinkClick>
              </a:rPr>
              <a:t>https://www.publicdomainpictures.net/en/view-image.php?image=37304&amp;picture=colorful-crayons-clipart</a:t>
            </a:r>
            <a:endParaRPr lang="en-US" sz="1400" dirty="0">
              <a:solidFill>
                <a:schemeClr val="tx1"/>
              </a:solidFill>
              <a:latin typeface="Arial" panose="020B0604020202020204" pitchFamily="34" charset="0"/>
              <a:cs typeface="Arial" panose="020B0604020202020204" pitchFamily="34" charset="0"/>
            </a:endParaRPr>
          </a:p>
          <a:p>
            <a:pPr>
              <a:lnSpc>
                <a:spcPct val="80000"/>
              </a:lnSpc>
            </a:pPr>
            <a:r>
              <a:rPr lang="en-US" sz="1400" dirty="0" err="1" smtClean="0">
                <a:solidFill>
                  <a:schemeClr val="tx1"/>
                </a:solidFill>
                <a:latin typeface="Arial" panose="020B0604020202020204" pitchFamily="34" charset="0"/>
                <a:cs typeface="Arial" panose="020B0604020202020204" pitchFamily="34" charset="0"/>
              </a:rPr>
              <a:t>StockSnap</a:t>
            </a:r>
            <a:r>
              <a:rPr lang="en-US" sz="1400" dirty="0" smtClean="0">
                <a:solidFill>
                  <a:schemeClr val="tx1"/>
                </a:solidFill>
                <a:latin typeface="Arial" panose="020B0604020202020204" pitchFamily="34" charset="0"/>
                <a:cs typeface="Arial" panose="020B0604020202020204" pitchFamily="34" charset="0"/>
              </a:rPr>
              <a:t>. (</a:t>
            </a:r>
            <a:r>
              <a:rPr lang="en-US" sz="1400" dirty="0" err="1" smtClean="0">
                <a:solidFill>
                  <a:schemeClr val="tx1"/>
                </a:solidFill>
                <a:latin typeface="Arial" panose="020B0604020202020204" pitchFamily="34" charset="0"/>
                <a:cs typeface="Arial" panose="020B0604020202020204" pitchFamily="34" charset="0"/>
              </a:rPr>
              <a:t>n.d.</a:t>
            </a:r>
            <a:r>
              <a:rPr lang="en-US" sz="1400" dirty="0" smtClean="0">
                <a:solidFill>
                  <a:schemeClr val="tx1"/>
                </a:solidFill>
                <a:latin typeface="Arial" panose="020B0604020202020204" pitchFamily="34" charset="0"/>
                <a:cs typeface="Arial" panose="020B0604020202020204" pitchFamily="34" charset="0"/>
              </a:rPr>
              <a:t>). [robot]. </a:t>
            </a:r>
            <a:r>
              <a:rPr lang="en-US" sz="1400" dirty="0">
                <a:solidFill>
                  <a:schemeClr val="tx1"/>
                </a:solidFill>
                <a:latin typeface="Arial" panose="020B0604020202020204" pitchFamily="34" charset="0"/>
                <a:cs typeface="Arial" panose="020B0604020202020204" pitchFamily="34" charset="0"/>
                <a:hlinkClick r:id="rId8">
                  <a:extLst>
                    <a:ext uri="{A12FA001-AC4F-418D-AE19-62706E023703}">
                      <ahyp:hlinkClr xmlns="" xmlns:ahyp="http://schemas.microsoft.com/office/drawing/2018/hyperlinkcolor" val="tx"/>
                    </a:ext>
                  </a:extLst>
                </a:hlinkClick>
              </a:rPr>
              <a:t>https://pixabay.com/photos/danbo-sad-art-box-cardboard-robot-2601848/</a:t>
            </a:r>
            <a:endParaRPr lang="en-US" sz="1400" dirty="0">
              <a:solidFill>
                <a:schemeClr val="tx1"/>
              </a:solidFill>
              <a:latin typeface="Arial" panose="020B0604020202020204" pitchFamily="34" charset="0"/>
              <a:cs typeface="Arial" panose="020B0604020202020204" pitchFamily="34" charset="0"/>
            </a:endParaRPr>
          </a:p>
          <a:p>
            <a:pPr>
              <a:lnSpc>
                <a:spcPct val="80000"/>
              </a:lnSpc>
            </a:pPr>
            <a:r>
              <a:rPr lang="en-CA" sz="1400" dirty="0">
                <a:solidFill>
                  <a:schemeClr val="tx1"/>
                </a:solidFill>
                <a:latin typeface="Arial" panose="020B0604020202020204" pitchFamily="34" charset="0"/>
                <a:cs typeface="Arial" panose="020B0604020202020204" pitchFamily="34" charset="0"/>
              </a:rPr>
              <a:t>Aaron. (n.d.). Lego mind storms robot guarding the </a:t>
            </a:r>
            <a:r>
              <a:rPr lang="en-CA" sz="1400" u="sng" dirty="0">
                <a:solidFill>
                  <a:schemeClr val="tx1"/>
                </a:solidFill>
                <a:latin typeface="Arial" panose="020B0604020202020204" pitchFamily="34" charset="0"/>
                <a:cs typeface="Arial" panose="020B0604020202020204" pitchFamily="34" charset="0"/>
                <a:hlinkClick r:id="rId9"/>
              </a:rPr>
              <a:t>#epl</a:t>
            </a:r>
            <a:r>
              <a:rPr lang="en-CA" sz="1400" dirty="0">
                <a:solidFill>
                  <a:schemeClr val="tx1"/>
                </a:solidFill>
                <a:latin typeface="Arial" panose="020B0604020202020204" pitchFamily="34" charset="0"/>
                <a:cs typeface="Arial" panose="020B0604020202020204" pitchFamily="34" charset="0"/>
              </a:rPr>
              <a:t> Makerspace Attribution 2.0 Generic (CC BY 2.0</a:t>
            </a:r>
            <a:r>
              <a:rPr lang="en-CA" sz="1400" dirty="0" smtClean="0">
                <a:solidFill>
                  <a:schemeClr val="tx1"/>
                </a:solidFill>
                <a:latin typeface="Arial" panose="020B0604020202020204" pitchFamily="34" charset="0"/>
                <a:cs typeface="Arial" panose="020B0604020202020204" pitchFamily="34" charset="0"/>
              </a:rPr>
              <a:t>). </a:t>
            </a:r>
            <a:r>
              <a:rPr lang="en-CA" sz="1400" dirty="0">
                <a:solidFill>
                  <a:schemeClr val="tx1"/>
                </a:solidFill>
                <a:latin typeface="Arial" panose="020B0604020202020204" pitchFamily="34" charset="0"/>
                <a:cs typeface="Arial" panose="020B0604020202020204" pitchFamily="34" charset="0"/>
                <a:hlinkClick r:id="rId10"/>
              </a:rPr>
              <a:t>https://www.flickr.com/photos/egoant/11424074956/in/photolist-vQy5zH-rTMNKu-rTMNU7-kmZ6xk-kn1dDy-kmYLN6-kn1c5S-kmYNMX-ipvntA-i5TLyU-rBmaH7</a:t>
            </a:r>
            <a:endParaRPr lang="en-CA" sz="1400" dirty="0">
              <a:solidFill>
                <a:schemeClr val="tx1"/>
              </a:solidFill>
              <a:latin typeface="Arial" panose="020B0604020202020204" pitchFamily="34" charset="0"/>
              <a:cs typeface="Arial" panose="020B0604020202020204" pitchFamily="34" charset="0"/>
            </a:endParaRPr>
          </a:p>
          <a:p>
            <a:pPr>
              <a:lnSpc>
                <a:spcPct val="80000"/>
              </a:lnSpc>
            </a:pPr>
            <a:r>
              <a:rPr lang="en-US" sz="1400" dirty="0">
                <a:solidFill>
                  <a:schemeClr val="tx1"/>
                </a:solidFill>
                <a:latin typeface="Arial" panose="020B0604020202020204" pitchFamily="34" charset="0"/>
                <a:cs typeface="Arial" panose="020B0604020202020204" pitchFamily="34" charset="0"/>
              </a:rPr>
              <a:t>Mack male. (n.d.). [EPL Makerspace</a:t>
            </a:r>
            <a:r>
              <a:rPr lang="en-US" sz="1400" dirty="0" smtClean="0">
                <a:solidFill>
                  <a:schemeClr val="tx1"/>
                </a:solidFill>
                <a:latin typeface="Arial" panose="020B0604020202020204" pitchFamily="34" charset="0"/>
                <a:cs typeface="Arial" panose="020B0604020202020204" pitchFamily="34" charset="0"/>
              </a:rPr>
              <a:t>]. </a:t>
            </a:r>
            <a:r>
              <a:rPr lang="en-US" sz="1400" dirty="0">
                <a:solidFill>
                  <a:schemeClr val="tx1"/>
                </a:solidFill>
                <a:latin typeface="Arial" panose="020B0604020202020204" pitchFamily="34" charset="0"/>
                <a:cs typeface="Arial" panose="020B0604020202020204" pitchFamily="34" charset="0"/>
                <a:hlinkClick r:id="rId11">
                  <a:extLst>
                    <a:ext uri="{A12FA001-AC4F-418D-AE19-62706E023703}">
                      <ahyp:hlinkClr xmlns="" xmlns:ahyp="http://schemas.microsoft.com/office/drawing/2018/hyperlinkcolor" val="tx"/>
                    </a:ext>
                  </a:extLst>
                </a:hlinkClick>
              </a:rPr>
              <a:t>https://www.flickr.com/photos/mastermaq/18962871653</a:t>
            </a:r>
            <a:endParaRPr lang="en-CA" sz="1400" dirty="0">
              <a:solidFill>
                <a:schemeClr val="tx1"/>
              </a:solidFill>
              <a:latin typeface="Arial" panose="020B0604020202020204" pitchFamily="34" charset="0"/>
              <a:cs typeface="Arial" panose="020B0604020202020204" pitchFamily="34" charset="0"/>
            </a:endParaRPr>
          </a:p>
          <a:p>
            <a:pPr>
              <a:lnSpc>
                <a:spcPct val="80000"/>
              </a:lnSpc>
            </a:pPr>
            <a:r>
              <a:rPr lang="en-US" sz="1400" dirty="0">
                <a:solidFill>
                  <a:schemeClr val="tx1"/>
                </a:solidFill>
                <a:latin typeface="Arial" panose="020B0604020202020204" pitchFamily="34" charset="0"/>
                <a:cs typeface="Arial" panose="020B0604020202020204" pitchFamily="34" charset="0"/>
              </a:rPr>
              <a:t>Williams </a:t>
            </a:r>
            <a:r>
              <a:rPr lang="en-US" sz="1400" dirty="0" smtClean="0">
                <a:solidFill>
                  <a:schemeClr val="tx1"/>
                </a:solidFill>
                <a:latin typeface="Arial" panose="020B0604020202020204" pitchFamily="34" charset="0"/>
                <a:cs typeface="Arial" panose="020B0604020202020204" pitchFamily="34" charset="0"/>
              </a:rPr>
              <a:t>College. </a:t>
            </a:r>
            <a:r>
              <a:rPr lang="en-US" sz="1400" dirty="0">
                <a:solidFill>
                  <a:schemeClr val="tx1"/>
                </a:solidFill>
                <a:latin typeface="Arial" panose="020B0604020202020204" pitchFamily="34" charset="0"/>
                <a:cs typeface="Arial" panose="020B0604020202020204" pitchFamily="34" charset="0"/>
              </a:rPr>
              <a:t>(</a:t>
            </a:r>
            <a:r>
              <a:rPr lang="en-US" sz="1400" dirty="0" err="1">
                <a:solidFill>
                  <a:schemeClr val="tx1"/>
                </a:solidFill>
                <a:latin typeface="Arial" panose="020B0604020202020204" pitchFamily="34" charset="0"/>
                <a:cs typeface="Arial" panose="020B0604020202020204" pitchFamily="34" charset="0"/>
              </a:rPr>
              <a:t>n.d.</a:t>
            </a:r>
            <a:r>
              <a:rPr lang="en-US" sz="1400" dirty="0">
                <a:solidFill>
                  <a:schemeClr val="tx1"/>
                </a:solidFill>
                <a:latin typeface="Arial" panose="020B0604020202020204" pitchFamily="34" charset="0"/>
                <a:cs typeface="Arial" panose="020B0604020202020204" pitchFamily="34" charset="0"/>
              </a:rPr>
              <a:t>). </a:t>
            </a:r>
            <a:r>
              <a:rPr lang="en-US" sz="1400" dirty="0" smtClean="0">
                <a:solidFill>
                  <a:schemeClr val="tx1"/>
                </a:solidFill>
                <a:latin typeface="Arial" panose="020B0604020202020204" pitchFamily="34" charset="0"/>
                <a:cs typeface="Arial" panose="020B0604020202020204" pitchFamily="34" charset="0"/>
              </a:rPr>
              <a:t>Makerspace </a:t>
            </a:r>
            <a:r>
              <a:rPr lang="en-US" sz="1400" dirty="0">
                <a:solidFill>
                  <a:schemeClr val="tx1"/>
                </a:solidFill>
                <a:latin typeface="Arial" panose="020B0604020202020204" pitchFamily="34" charset="0"/>
                <a:cs typeface="Arial" panose="020B0604020202020204" pitchFamily="34" charset="0"/>
              </a:rPr>
              <a:t>3D </a:t>
            </a:r>
            <a:r>
              <a:rPr lang="en-US" sz="1400" dirty="0" smtClean="0">
                <a:solidFill>
                  <a:schemeClr val="tx1"/>
                </a:solidFill>
                <a:latin typeface="Arial" panose="020B0604020202020204" pitchFamily="34" charset="0"/>
                <a:cs typeface="Arial" panose="020B0604020202020204" pitchFamily="34" charset="0"/>
              </a:rPr>
              <a:t>Printing. </a:t>
            </a:r>
            <a:r>
              <a:rPr lang="en-US" sz="1400" dirty="0">
                <a:solidFill>
                  <a:schemeClr val="tx1"/>
                </a:solidFill>
                <a:latin typeface="Arial" panose="020B0604020202020204" pitchFamily="34" charset="0"/>
                <a:cs typeface="Arial" panose="020B0604020202020204" pitchFamily="34" charset="0"/>
                <a:hlinkClick r:id="rId12"/>
              </a:rPr>
              <a:t>https://</a:t>
            </a:r>
            <a:r>
              <a:rPr lang="en-US" sz="1400" dirty="0" err="1">
                <a:solidFill>
                  <a:schemeClr val="tx1"/>
                </a:solidFill>
                <a:latin typeface="Arial" panose="020B0604020202020204" pitchFamily="34" charset="0"/>
                <a:cs typeface="Arial" panose="020B0604020202020204" pitchFamily="34" charset="0"/>
                <a:hlinkClick r:id="rId12"/>
              </a:rPr>
              <a:t>www.flickr.com</a:t>
            </a:r>
            <a:r>
              <a:rPr lang="en-US" sz="1400" dirty="0">
                <a:solidFill>
                  <a:schemeClr val="tx1"/>
                </a:solidFill>
                <a:latin typeface="Arial" panose="020B0604020202020204" pitchFamily="34" charset="0"/>
                <a:cs typeface="Arial" panose="020B0604020202020204" pitchFamily="34" charset="0"/>
                <a:hlinkClick r:id="rId12"/>
              </a:rPr>
              <a:t>/photos/</a:t>
            </a:r>
            <a:r>
              <a:rPr lang="en-US" sz="1400" dirty="0" err="1">
                <a:solidFill>
                  <a:schemeClr val="tx1"/>
                </a:solidFill>
                <a:latin typeface="Arial" panose="020B0604020202020204" pitchFamily="34" charset="0"/>
                <a:cs typeface="Arial" panose="020B0604020202020204" pitchFamily="34" charset="0"/>
                <a:hlinkClick r:id="rId12"/>
              </a:rPr>
              <a:t>williamscollege</a:t>
            </a:r>
            <a:r>
              <a:rPr lang="en-US" sz="1400" dirty="0">
                <a:solidFill>
                  <a:schemeClr val="tx1"/>
                </a:solidFill>
                <a:latin typeface="Arial" panose="020B0604020202020204" pitchFamily="34" charset="0"/>
                <a:cs typeface="Arial" panose="020B0604020202020204" pitchFamily="34" charset="0"/>
                <a:hlinkClick r:id="rId12"/>
              </a:rPr>
              <a:t>/16385633137/in/photolist-qXWDSa-rfnDWR-rfe3G4-rfe3hg-qimKEW-qXNN1d-qiyPo2-qXNLVh-qXMH3h-rd5ei9-qiyMun-qXMFTJ-rfdYaP-raH2Mx-r7Y7c3-qQArGc-qQArED-r849dR-r5KVrq-r5mhiZ-qMe1vE-q7hA8J-dQA47c-r3cZyD-r38d3d-qZUTsN-qKDty3-q6cra9-qKDtxS-qKMc5n-q6pZCF-r38cNA-r33Ypi-qKDti3-qKKojT-r33Ymn-rfnyWk-rfdXDt-qSSDPV-qR8YGz-qbybDo-qR8Yjv-qbybid-r79wbw-r5qnrC-r4juHH-qLBpQB-r3XeQW-qZUTss-r33YDg</a:t>
            </a:r>
            <a:endParaRPr lang="en-CA" sz="1400" dirty="0">
              <a:solidFill>
                <a:schemeClr val="tx1"/>
              </a:solidFill>
              <a:latin typeface="Arial" panose="020B0604020202020204" pitchFamily="34" charset="0"/>
              <a:cs typeface="Arial" panose="020B0604020202020204" pitchFamily="34" charset="0"/>
            </a:endParaRPr>
          </a:p>
          <a:p>
            <a:pPr>
              <a:lnSpc>
                <a:spcPct val="80000"/>
              </a:lnSpc>
            </a:pPr>
            <a:r>
              <a:rPr lang="en-US" sz="1400" dirty="0">
                <a:solidFill>
                  <a:schemeClr val="tx1"/>
                </a:solidFill>
                <a:latin typeface="Arial" panose="020B0604020202020204" pitchFamily="34" charset="0"/>
                <a:cs typeface="Arial" panose="020B0604020202020204" pitchFamily="34" charset="0"/>
              </a:rPr>
              <a:t>Andrey </a:t>
            </a:r>
            <a:r>
              <a:rPr lang="en-US" sz="1400" dirty="0" err="1">
                <a:solidFill>
                  <a:schemeClr val="tx1"/>
                </a:solidFill>
                <a:latin typeface="Arial" panose="020B0604020202020204" pitchFamily="34" charset="0"/>
                <a:cs typeface="Arial" panose="020B0604020202020204" pitchFamily="34" charset="0"/>
              </a:rPr>
              <a:t>Vasiliev</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n.d</a:t>
            </a:r>
            <a:r>
              <a:rPr lang="en-US" sz="1400" dirty="0" err="1" smtClean="0">
                <a:solidFill>
                  <a:schemeClr val="tx1"/>
                </a:solidFill>
                <a:latin typeface="Arial" panose="020B0604020202020204" pitchFamily="34" charset="0"/>
                <a:cs typeface="Arial" panose="020B0604020202020204" pitchFamily="34" charset="0"/>
              </a:rPr>
              <a:t>.</a:t>
            </a:r>
            <a:r>
              <a:rPr lang="en-US" sz="1400" dirty="0" smtClean="0">
                <a:solidFill>
                  <a:schemeClr val="tx1"/>
                </a:solidFill>
                <a:latin typeface="Arial" panose="020B0604020202020204" pitchFamily="34" charset="0"/>
                <a:cs typeface="Arial" panose="020B0604020202020204" pitchFamily="34" charset="0"/>
              </a:rPr>
              <a:t>). </a:t>
            </a:r>
            <a:r>
              <a:rPr lang="en-US" sz="1400" dirty="0">
                <a:solidFill>
                  <a:schemeClr val="tx1"/>
                </a:solidFill>
                <a:latin typeface="Arial" panose="020B0604020202020204" pitchFamily="34" charset="0"/>
                <a:cs typeface="Arial" panose="020B0604020202020204" pitchFamily="34" charset="0"/>
              </a:rPr>
              <a:t>Film Projector. </a:t>
            </a:r>
            <a:r>
              <a:rPr lang="en-US" sz="1400" i="1" dirty="0">
                <a:solidFill>
                  <a:schemeClr val="tx1"/>
                </a:solidFill>
                <a:latin typeface="Arial" panose="020B0604020202020204" pitchFamily="34" charset="0"/>
                <a:cs typeface="Arial" panose="020B0604020202020204" pitchFamily="34" charset="0"/>
              </a:rPr>
              <a:t>The Noun Project</a:t>
            </a:r>
            <a:r>
              <a:rPr lang="en-US" sz="1400" dirty="0">
                <a:solidFill>
                  <a:schemeClr val="tx1"/>
                </a:solidFill>
                <a:latin typeface="Arial" panose="020B0604020202020204" pitchFamily="34" charset="0"/>
                <a:cs typeface="Arial" panose="020B0604020202020204" pitchFamily="34" charset="0"/>
              </a:rPr>
              <a:t>. CC BY. </a:t>
            </a:r>
            <a:r>
              <a:rPr lang="en-US" sz="1400" dirty="0">
                <a:solidFill>
                  <a:schemeClr val="tx1"/>
                </a:solidFill>
                <a:latin typeface="Arial" panose="020B0604020202020204" pitchFamily="34" charset="0"/>
                <a:cs typeface="Arial" panose="020B0604020202020204" pitchFamily="34" charset="0"/>
                <a:hlinkClick r:id="rId13">
                  <a:extLst>
                    <a:ext uri="{A12FA001-AC4F-418D-AE19-62706E023703}">
                      <ahyp:hlinkClr xmlns="" xmlns:ahyp="http://schemas.microsoft.com/office/drawing/2018/hyperlinkcolor" val="tx"/>
                    </a:ext>
                  </a:extLst>
                </a:hlinkClick>
              </a:rPr>
              <a:t>https://thenounproject.com/term/film-projector/336166</a:t>
            </a:r>
            <a:endParaRPr lang="en-US" sz="1400" dirty="0">
              <a:solidFill>
                <a:schemeClr val="tx1"/>
              </a:solidFill>
              <a:latin typeface="Arial" panose="020B0604020202020204" pitchFamily="34" charset="0"/>
              <a:cs typeface="Arial" panose="020B0604020202020204" pitchFamily="34" charset="0"/>
            </a:endParaRPr>
          </a:p>
          <a:p>
            <a:pPr>
              <a:lnSpc>
                <a:spcPct val="80000"/>
              </a:lnSpc>
            </a:pPr>
            <a:r>
              <a:rPr lang="en-CA" sz="1400" dirty="0" err="1" smtClean="0">
                <a:solidFill>
                  <a:schemeClr val="tx1"/>
                </a:solidFill>
                <a:latin typeface="Arial" panose="020B0604020202020204" pitchFamily="34" charset="0"/>
                <a:cs typeface="Arial" panose="020B0604020202020204" pitchFamily="34" charset="0"/>
              </a:rPr>
              <a:t>Fahmionline</a:t>
            </a:r>
            <a:r>
              <a:rPr lang="en-CA" sz="1400" dirty="0" smtClean="0">
                <a:solidFill>
                  <a:schemeClr val="tx1"/>
                </a:solidFill>
                <a:latin typeface="Arial" panose="020B0604020202020204" pitchFamily="34" charset="0"/>
                <a:cs typeface="Arial" panose="020B0604020202020204" pitchFamily="34" charset="0"/>
              </a:rPr>
              <a:t>. </a:t>
            </a:r>
            <a:r>
              <a:rPr lang="en-CA" sz="1400" dirty="0">
                <a:solidFill>
                  <a:schemeClr val="tx1"/>
                </a:solidFill>
                <a:latin typeface="Arial" panose="020B0604020202020204" pitchFamily="34" charset="0"/>
                <a:cs typeface="Arial" panose="020B0604020202020204" pitchFamily="34" charset="0"/>
              </a:rPr>
              <a:t>(n.d.). Book. </a:t>
            </a:r>
            <a:r>
              <a:rPr lang="en-CA" sz="1400" i="1" dirty="0">
                <a:solidFill>
                  <a:schemeClr val="tx1"/>
                </a:solidFill>
                <a:latin typeface="Arial" panose="020B0604020202020204" pitchFamily="34" charset="0"/>
                <a:cs typeface="Arial" panose="020B0604020202020204" pitchFamily="34" charset="0"/>
              </a:rPr>
              <a:t>The Noun Project</a:t>
            </a:r>
            <a:r>
              <a:rPr lang="en-CA" sz="1400" dirty="0">
                <a:solidFill>
                  <a:schemeClr val="tx1"/>
                </a:solidFill>
                <a:latin typeface="Arial" panose="020B0604020202020204" pitchFamily="34" charset="0"/>
                <a:cs typeface="Arial" panose="020B0604020202020204" pitchFamily="34" charset="0"/>
              </a:rPr>
              <a:t>. CC BY.  </a:t>
            </a:r>
            <a:r>
              <a:rPr lang="en-CA" sz="1400" dirty="0">
                <a:solidFill>
                  <a:schemeClr val="tx1"/>
                </a:solidFill>
                <a:latin typeface="Arial" panose="020B0604020202020204" pitchFamily="34" charset="0"/>
                <a:cs typeface="Arial" panose="020B0604020202020204" pitchFamily="34" charset="0"/>
                <a:sym typeface="Calibri"/>
                <a:hlinkClick r:id="rId14">
                  <a:extLst>
                    <a:ext uri="{A12FA001-AC4F-418D-AE19-62706E023703}">
                      <ahyp:hlinkClr xmlns="" xmlns:ahyp="http://schemas.microsoft.com/office/drawing/2018/hyperlinkcolor" val="tx"/>
                    </a:ext>
                  </a:extLst>
                </a:hlinkClick>
              </a:rPr>
              <a:t>https://thenounproject.com/search/?q=book&amp;i=1299354</a:t>
            </a:r>
            <a:endParaRPr lang="en-CA" sz="1400" dirty="0">
              <a:solidFill>
                <a:schemeClr val="tx1"/>
              </a:solidFill>
              <a:latin typeface="Arial" panose="020B0604020202020204" pitchFamily="34" charset="0"/>
              <a:cs typeface="Arial" panose="020B0604020202020204" pitchFamily="34" charset="0"/>
              <a:sym typeface="Calibri"/>
            </a:endParaRPr>
          </a:p>
          <a:p>
            <a:pPr>
              <a:lnSpc>
                <a:spcPct val="80000"/>
              </a:lnSpc>
            </a:pPr>
            <a:r>
              <a:rPr lang="en-CA" sz="1400" dirty="0">
                <a:solidFill>
                  <a:schemeClr val="tx1"/>
                </a:solidFill>
                <a:latin typeface="Arial" panose="020B0604020202020204" pitchFamily="34" charset="0"/>
                <a:cs typeface="Arial" panose="020B0604020202020204" pitchFamily="34" charset="0"/>
                <a:sym typeface="Calibri"/>
              </a:rPr>
              <a:t>Corpus </a:t>
            </a:r>
            <a:r>
              <a:rPr lang="en-CA" sz="1400" dirty="0" err="1" smtClean="0">
                <a:solidFill>
                  <a:schemeClr val="tx1"/>
                </a:solidFill>
                <a:latin typeface="Arial" panose="020B0604020202020204" pitchFamily="34" charset="0"/>
                <a:cs typeface="Arial" panose="020B0604020202020204" pitchFamily="34" charset="0"/>
                <a:sym typeface="Calibri"/>
              </a:rPr>
              <a:t>delicti</a:t>
            </a:r>
            <a:r>
              <a:rPr lang="en-CA" sz="1400" dirty="0" smtClean="0">
                <a:solidFill>
                  <a:schemeClr val="tx1"/>
                </a:solidFill>
                <a:latin typeface="Arial" panose="020B0604020202020204" pitchFamily="34" charset="0"/>
                <a:cs typeface="Arial" panose="020B0604020202020204" pitchFamily="34" charset="0"/>
                <a:sym typeface="Calibri"/>
              </a:rPr>
              <a:t>. </a:t>
            </a:r>
            <a:r>
              <a:rPr lang="en-CA" sz="1400" dirty="0">
                <a:solidFill>
                  <a:schemeClr val="tx1"/>
                </a:solidFill>
                <a:latin typeface="Arial" panose="020B0604020202020204" pitchFamily="34" charset="0"/>
                <a:cs typeface="Arial" panose="020B0604020202020204" pitchFamily="34" charset="0"/>
                <a:sym typeface="Calibri"/>
              </a:rPr>
              <a:t>(n.d.). Cat. </a:t>
            </a:r>
            <a:r>
              <a:rPr lang="en-CA" sz="1400" i="1" dirty="0">
                <a:solidFill>
                  <a:schemeClr val="tx1"/>
                </a:solidFill>
                <a:latin typeface="Arial" panose="020B0604020202020204" pitchFamily="34" charset="0"/>
                <a:cs typeface="Arial" panose="020B0604020202020204" pitchFamily="34" charset="0"/>
                <a:sym typeface="Calibri"/>
              </a:rPr>
              <a:t>The Noun Project</a:t>
            </a:r>
            <a:r>
              <a:rPr lang="en-CA" sz="1400" dirty="0">
                <a:solidFill>
                  <a:schemeClr val="tx1"/>
                </a:solidFill>
                <a:latin typeface="Arial" panose="020B0604020202020204" pitchFamily="34" charset="0"/>
                <a:cs typeface="Arial" panose="020B0604020202020204" pitchFamily="34" charset="0"/>
                <a:sym typeface="Calibri"/>
              </a:rPr>
              <a:t>. CC BY. </a:t>
            </a:r>
            <a:r>
              <a:rPr lang="en-CA" sz="1400" dirty="0">
                <a:solidFill>
                  <a:schemeClr val="tx1"/>
                </a:solidFill>
                <a:latin typeface="Arial" panose="020B0604020202020204" pitchFamily="34" charset="0"/>
                <a:cs typeface="Arial" panose="020B0604020202020204" pitchFamily="34" charset="0"/>
                <a:sym typeface="Calibri"/>
                <a:hlinkClick r:id="rId15"/>
              </a:rPr>
              <a:t>https://</a:t>
            </a:r>
            <a:r>
              <a:rPr lang="en-CA" sz="1400" dirty="0" err="1">
                <a:solidFill>
                  <a:schemeClr val="tx1"/>
                </a:solidFill>
                <a:latin typeface="Arial" panose="020B0604020202020204" pitchFamily="34" charset="0"/>
                <a:cs typeface="Arial" panose="020B0604020202020204" pitchFamily="34" charset="0"/>
                <a:sym typeface="Calibri"/>
                <a:hlinkClick r:id="rId15"/>
              </a:rPr>
              <a:t>thenounproject.com</a:t>
            </a:r>
            <a:r>
              <a:rPr lang="en-CA" sz="1400" dirty="0">
                <a:solidFill>
                  <a:schemeClr val="tx1"/>
                </a:solidFill>
                <a:latin typeface="Arial" panose="020B0604020202020204" pitchFamily="34" charset="0"/>
                <a:cs typeface="Arial" panose="020B0604020202020204" pitchFamily="34" charset="0"/>
                <a:sym typeface="Calibri"/>
                <a:hlinkClick r:id="rId15"/>
              </a:rPr>
              <a:t>/search/?q=</a:t>
            </a:r>
            <a:r>
              <a:rPr lang="en-CA" sz="1400" dirty="0" err="1">
                <a:solidFill>
                  <a:schemeClr val="tx1"/>
                </a:solidFill>
                <a:latin typeface="Arial" panose="020B0604020202020204" pitchFamily="34" charset="0"/>
                <a:cs typeface="Arial" panose="020B0604020202020204" pitchFamily="34" charset="0"/>
                <a:sym typeface="Calibri"/>
                <a:hlinkClick r:id="rId15"/>
              </a:rPr>
              <a:t>cat&amp;i</a:t>
            </a:r>
            <a:r>
              <a:rPr lang="en-CA" sz="1400" dirty="0">
                <a:solidFill>
                  <a:schemeClr val="tx1"/>
                </a:solidFill>
                <a:latin typeface="Arial" panose="020B0604020202020204" pitchFamily="34" charset="0"/>
                <a:cs typeface="Arial" panose="020B0604020202020204" pitchFamily="34" charset="0"/>
                <a:sym typeface="Calibri"/>
                <a:hlinkClick r:id="rId15"/>
              </a:rPr>
              <a:t>=564461</a:t>
            </a:r>
            <a:endParaRPr lang="en-US" sz="1400" dirty="0">
              <a:solidFill>
                <a:schemeClr val="tx1"/>
              </a:solidFill>
              <a:latin typeface="Arial" panose="020B0604020202020204" pitchFamily="34" charset="0"/>
              <a:cs typeface="Arial" panose="020B0604020202020204" pitchFamily="34" charset="0"/>
            </a:endParaRPr>
          </a:p>
          <a:p>
            <a:endParaRPr lang="en-US" sz="1400" dirty="0">
              <a:solidFill>
                <a:schemeClr val="tx1"/>
              </a:solidFill>
              <a:latin typeface="Arial" panose="020B0604020202020204" pitchFamily="34" charset="0"/>
              <a:cs typeface="Arial" panose="020B0604020202020204" pitchFamily="34" charset="0"/>
            </a:endParaRPr>
          </a:p>
          <a:p>
            <a:endParaRPr lang="en" sz="1400" dirty="0">
              <a:solidFill>
                <a:schemeClr val="tx1"/>
              </a:solidFill>
              <a:sym typeface="Calibri"/>
              <a:hlinkClick r:id="rId14">
                <a:extLst>
                  <a:ext uri="{A12FA001-AC4F-418D-AE19-62706E023703}">
                    <ahyp:hlinkClr xmlns="" xmlns:ahyp="http://schemas.microsoft.com/office/drawing/2018/hyperlinkcolor" val="tx"/>
                  </a:ext>
                </a:extLst>
              </a:hlinkClick>
            </a:endParaRPr>
          </a:p>
          <a:p>
            <a:endParaRPr lang="en-US" sz="1400" dirty="0"/>
          </a:p>
        </p:txBody>
      </p:sp>
      <p:sp>
        <p:nvSpPr>
          <p:cNvPr id="3" name="Rectangle 2">
            <a:extLst>
              <a:ext uri="{FF2B5EF4-FFF2-40B4-BE49-F238E27FC236}">
                <a16:creationId xmlns:a16="http://schemas.microsoft.com/office/drawing/2014/main" id="{4B36D61F-C612-EE44-99BD-EB1407F4E348}"/>
              </a:ext>
            </a:extLst>
          </p:cNvPr>
          <p:cNvSpPr/>
          <p:nvPr/>
        </p:nvSpPr>
        <p:spPr>
          <a:xfrm>
            <a:off x="5977217" y="3244334"/>
            <a:ext cx="237566" cy="369332"/>
          </a:xfrm>
          <a:prstGeom prst="rect">
            <a:avLst/>
          </a:prstGeom>
        </p:spPr>
        <p:txBody>
          <a:bodyPr wrap="none">
            <a:spAutoFit/>
          </a:bodyPr>
          <a:lstStyle/>
          <a:p>
            <a:r>
              <a:rPr lang="en-CA" dirty="0"/>
              <a:t> </a:t>
            </a:r>
            <a:endParaRPr lang="en-US" dirty="0"/>
          </a:p>
        </p:txBody>
      </p:sp>
      <p:sp>
        <p:nvSpPr>
          <p:cNvPr id="9" name="Google Shape;162;p82"/>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dirty="0">
                <a:solidFill>
                  <a:schemeClr val="lt1"/>
                </a:solidFill>
                <a:latin typeface="Arial"/>
                <a:ea typeface="Arial"/>
                <a:cs typeface="Arial"/>
                <a:sym typeface="Arial"/>
              </a:rPr>
              <a:t>IMAGE AND SOUND REFERENCES </a:t>
            </a:r>
            <a:endParaRPr sz="4000" b="1"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069504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EC056F-47E2-4E92-8392-F4E7E166BEDD}"/>
              </a:ext>
            </a:extLst>
          </p:cNvPr>
          <p:cNvSpPr>
            <a:spLocks noGrp="1"/>
          </p:cNvSpPr>
          <p:nvPr>
            <p:ph sz="quarter" idx="14"/>
          </p:nvPr>
        </p:nvSpPr>
        <p:spPr/>
        <p:txBody>
          <a:bodyPr>
            <a:normAutofit lnSpcReduction="10000"/>
          </a:bodyPr>
          <a:lstStyle/>
          <a:p>
            <a:endParaRPr lang="en-CA" dirty="0"/>
          </a:p>
        </p:txBody>
      </p:sp>
      <p:sp>
        <p:nvSpPr>
          <p:cNvPr id="4" name="Content Placeholder 3">
            <a:extLst>
              <a:ext uri="{FF2B5EF4-FFF2-40B4-BE49-F238E27FC236}">
                <a16:creationId xmlns:a16="http://schemas.microsoft.com/office/drawing/2014/main" id="{80CAC297-EBEC-224C-A157-015129620F77}"/>
              </a:ext>
            </a:extLst>
          </p:cNvPr>
          <p:cNvSpPr>
            <a:spLocks noGrp="1"/>
          </p:cNvSpPr>
          <p:nvPr>
            <p:ph sz="half" idx="1"/>
          </p:nvPr>
        </p:nvSpPr>
        <p:spPr>
          <a:xfrm>
            <a:off x="389631" y="1547385"/>
            <a:ext cx="10964169" cy="4351338"/>
          </a:xfrm>
        </p:spPr>
        <p:txBody>
          <a:bodyPr>
            <a:normAutofit fontScale="25000" lnSpcReduction="20000"/>
          </a:bodyPr>
          <a:lstStyle/>
          <a:p>
            <a:pPr marL="0" indent="0">
              <a:buNone/>
            </a:pPr>
            <a:r>
              <a:rPr lang="en-CA" sz="5600" dirty="0" smtClean="0">
                <a:solidFill>
                  <a:schemeClr val="tx1"/>
                </a:solidFill>
                <a:latin typeface="Arial" panose="020B0604020202020204" pitchFamily="34" charset="0"/>
                <a:cs typeface="Arial" panose="020B0604020202020204" pitchFamily="34" charset="0"/>
              </a:rPr>
              <a:t>Image </a:t>
            </a:r>
            <a:r>
              <a:rPr lang="en-CA" sz="5600" dirty="0">
                <a:solidFill>
                  <a:schemeClr val="tx1"/>
                </a:solidFill>
                <a:latin typeface="Arial" panose="020B0604020202020204" pitchFamily="34" charset="0"/>
                <a:cs typeface="Arial" panose="020B0604020202020204" pitchFamily="34" charset="0"/>
              </a:rPr>
              <a:t>Credits Cont. (in order of appearance):</a:t>
            </a:r>
          </a:p>
          <a:p>
            <a:r>
              <a:rPr lang="en-CA" sz="5600" dirty="0" err="1" smtClean="0">
                <a:solidFill>
                  <a:schemeClr val="tx1"/>
                </a:solidFill>
                <a:latin typeface="Arial" panose="020B0604020202020204" pitchFamily="34" charset="0"/>
                <a:cs typeface="Arial" panose="020B0604020202020204" pitchFamily="34" charset="0"/>
              </a:rPr>
              <a:t>Iconeu</a:t>
            </a:r>
            <a:r>
              <a:rPr lang="en-CA" sz="5600" dirty="0" smtClean="0">
                <a:solidFill>
                  <a:schemeClr val="tx1"/>
                </a:solidFill>
                <a:latin typeface="Arial" panose="020B0604020202020204" pitchFamily="34" charset="0"/>
                <a:cs typeface="Arial" panose="020B0604020202020204" pitchFamily="34" charset="0"/>
              </a:rPr>
              <a:t>. </a:t>
            </a:r>
            <a:r>
              <a:rPr lang="en-CA" sz="5600" dirty="0">
                <a:solidFill>
                  <a:schemeClr val="tx1"/>
                </a:solidFill>
                <a:latin typeface="Arial" panose="020B0604020202020204" pitchFamily="34" charset="0"/>
                <a:cs typeface="Arial" panose="020B0604020202020204" pitchFamily="34" charset="0"/>
              </a:rPr>
              <a:t>(n.d.). Snow. The Noun Project. CC BY. </a:t>
            </a:r>
            <a:r>
              <a:rPr lang="en-CA" sz="5600" dirty="0">
                <a:solidFill>
                  <a:schemeClr val="tx1"/>
                </a:solidFill>
                <a:latin typeface="Arial" panose="020B0604020202020204" pitchFamily="34" charset="0"/>
                <a:cs typeface="Arial" panose="020B0604020202020204" pitchFamily="34" charset="0"/>
                <a:hlinkClick r:id="rId3"/>
              </a:rPr>
              <a:t>https://thenounproject.com/iconeu/uploads/?i=731799</a:t>
            </a:r>
            <a:endParaRPr lang="en-CA" sz="5600" dirty="0">
              <a:solidFill>
                <a:schemeClr val="tx1"/>
              </a:solidFill>
              <a:latin typeface="Arial" panose="020B0604020202020204" pitchFamily="34" charset="0"/>
              <a:cs typeface="Arial" panose="020B0604020202020204" pitchFamily="34" charset="0"/>
            </a:endParaRPr>
          </a:p>
          <a:p>
            <a:r>
              <a:rPr lang="en-CA" sz="5600" dirty="0" err="1">
                <a:solidFill>
                  <a:schemeClr val="tx1"/>
                </a:solidFill>
                <a:latin typeface="Arial" panose="020B0604020202020204" pitchFamily="34" charset="0"/>
                <a:cs typeface="Arial" panose="020B0604020202020204" pitchFamily="34" charset="0"/>
              </a:rPr>
              <a:t>Dheming</a:t>
            </a:r>
            <a:r>
              <a:rPr lang="en-CA" sz="5600" dirty="0">
                <a:solidFill>
                  <a:schemeClr val="tx1"/>
                </a:solidFill>
                <a:latin typeface="Arial" panose="020B0604020202020204" pitchFamily="34" charset="0"/>
                <a:cs typeface="Arial" panose="020B0604020202020204" pitchFamily="34" charset="0"/>
              </a:rPr>
              <a:t>. Ice Crack</a:t>
            </a:r>
            <a:r>
              <a:rPr lang="en-CA" sz="5600" dirty="0" smtClean="0">
                <a:solidFill>
                  <a:schemeClr val="tx1"/>
                </a:solidFill>
                <a:latin typeface="Arial" panose="020B0604020202020204" pitchFamily="34" charset="0"/>
                <a:cs typeface="Arial" panose="020B0604020202020204" pitchFamily="34" charset="0"/>
              </a:rPr>
              <a:t>. (</a:t>
            </a:r>
            <a:r>
              <a:rPr lang="en-CA" sz="5600" dirty="0" err="1" smtClean="0">
                <a:solidFill>
                  <a:schemeClr val="tx1"/>
                </a:solidFill>
                <a:latin typeface="Arial" panose="020B0604020202020204" pitchFamily="34" charset="0"/>
                <a:cs typeface="Arial" panose="020B0604020202020204" pitchFamily="34" charset="0"/>
              </a:rPr>
              <a:t>n.d.</a:t>
            </a:r>
            <a:r>
              <a:rPr lang="en-CA" sz="5600" dirty="0" smtClean="0">
                <a:solidFill>
                  <a:schemeClr val="tx1"/>
                </a:solidFill>
                <a:latin typeface="Arial" panose="020B0604020202020204" pitchFamily="34" charset="0"/>
                <a:cs typeface="Arial" panose="020B0604020202020204" pitchFamily="34" charset="0"/>
              </a:rPr>
              <a:t>). </a:t>
            </a:r>
            <a:r>
              <a:rPr lang="en-CA" sz="5600" dirty="0">
                <a:solidFill>
                  <a:schemeClr val="tx1"/>
                </a:solidFill>
                <a:latin typeface="Arial" panose="020B0604020202020204" pitchFamily="34" charset="0"/>
                <a:cs typeface="Arial" panose="020B0604020202020204" pitchFamily="34" charset="0"/>
                <a:hlinkClick r:id="rId4"/>
              </a:rPr>
              <a:t>https://freesound.org/people/dheming/sounds/268023/</a:t>
            </a:r>
            <a:endParaRPr lang="en-CA" sz="5600" dirty="0">
              <a:solidFill>
                <a:schemeClr val="tx1"/>
              </a:solidFill>
              <a:latin typeface="Arial" panose="020B0604020202020204" pitchFamily="34" charset="0"/>
              <a:cs typeface="Arial" panose="020B0604020202020204" pitchFamily="34" charset="0"/>
            </a:endParaRPr>
          </a:p>
          <a:p>
            <a:r>
              <a:rPr lang="en-CA" sz="5600" dirty="0" err="1" smtClean="0">
                <a:solidFill>
                  <a:schemeClr val="tx1"/>
                </a:solidFill>
                <a:latin typeface="Arial" panose="020B0604020202020204" pitchFamily="34" charset="0"/>
                <a:cs typeface="Arial" panose="020B0604020202020204" pitchFamily="34" charset="0"/>
              </a:rPr>
              <a:t>Locad</a:t>
            </a:r>
            <a:r>
              <a:rPr lang="en-CA" sz="5600" dirty="0" smtClean="0">
                <a:solidFill>
                  <a:schemeClr val="tx1"/>
                </a:solidFill>
                <a:latin typeface="Arial" panose="020B0604020202020204" pitchFamily="34" charset="0"/>
                <a:cs typeface="Arial" panose="020B0604020202020204" pitchFamily="34" charset="0"/>
              </a:rPr>
              <a:t>. </a:t>
            </a:r>
            <a:r>
              <a:rPr lang="en-CA" sz="5600" dirty="0">
                <a:solidFill>
                  <a:schemeClr val="tx1"/>
                </a:solidFill>
                <a:latin typeface="Arial" panose="020B0604020202020204" pitchFamily="34" charset="0"/>
                <a:cs typeface="Arial" panose="020B0604020202020204" pitchFamily="34" charset="0"/>
              </a:rPr>
              <a:t>(n.d.). Beanie. The Noun Project. CC </a:t>
            </a:r>
            <a:r>
              <a:rPr lang="en-CA" sz="5600" dirty="0" smtClean="0">
                <a:solidFill>
                  <a:schemeClr val="tx1"/>
                </a:solidFill>
                <a:latin typeface="Arial" panose="020B0604020202020204" pitchFamily="34" charset="0"/>
                <a:cs typeface="Arial" panose="020B0604020202020204" pitchFamily="34" charset="0"/>
              </a:rPr>
              <a:t>BY. </a:t>
            </a:r>
            <a:r>
              <a:rPr lang="en-CA" sz="5600" dirty="0">
                <a:solidFill>
                  <a:schemeClr val="tx1"/>
                </a:solidFill>
                <a:latin typeface="Arial" panose="020B0604020202020204" pitchFamily="34" charset="0"/>
                <a:cs typeface="Arial" panose="020B0604020202020204" pitchFamily="34" charset="0"/>
                <a:hlinkClick r:id="rId5"/>
              </a:rPr>
              <a:t>https://thenounproject.com/search/?q=beanie&amp;i=1179357</a:t>
            </a:r>
            <a:endParaRPr lang="en-CA" sz="5600" dirty="0">
              <a:solidFill>
                <a:schemeClr val="tx1"/>
              </a:solidFill>
              <a:latin typeface="Arial" panose="020B0604020202020204" pitchFamily="34" charset="0"/>
              <a:cs typeface="Arial" panose="020B0604020202020204" pitchFamily="34" charset="0"/>
            </a:endParaRPr>
          </a:p>
          <a:p>
            <a:r>
              <a:rPr lang="en-CA" sz="5600" dirty="0">
                <a:solidFill>
                  <a:schemeClr val="tx1"/>
                </a:solidFill>
                <a:latin typeface="Arial" panose="020B0604020202020204" pitchFamily="34" charset="0"/>
                <a:cs typeface="Arial" panose="020B0604020202020204" pitchFamily="34" charset="0"/>
              </a:rPr>
              <a:t>James Christopher. (</a:t>
            </a:r>
            <a:r>
              <a:rPr lang="en-CA" sz="5600" dirty="0" err="1">
                <a:solidFill>
                  <a:schemeClr val="tx1"/>
                </a:solidFill>
                <a:latin typeface="Arial" panose="020B0604020202020204" pitchFamily="34" charset="0"/>
                <a:cs typeface="Arial" panose="020B0604020202020204" pitchFamily="34" charset="0"/>
              </a:rPr>
              <a:t>n.d</a:t>
            </a:r>
            <a:r>
              <a:rPr lang="en-CA" sz="5600" dirty="0">
                <a:solidFill>
                  <a:schemeClr val="tx1"/>
                </a:solidFill>
                <a:latin typeface="Arial" panose="020B0604020202020204" pitchFamily="34" charset="0"/>
                <a:cs typeface="Arial" panose="020B0604020202020204" pitchFamily="34" charset="0"/>
              </a:rPr>
              <a:t>). Patent. </a:t>
            </a:r>
            <a:r>
              <a:rPr lang="en-CA" sz="5600" i="1" dirty="0">
                <a:solidFill>
                  <a:schemeClr val="tx1"/>
                </a:solidFill>
                <a:latin typeface="Arial" panose="020B0604020202020204" pitchFamily="34" charset="0"/>
                <a:cs typeface="Arial" panose="020B0604020202020204" pitchFamily="34" charset="0"/>
              </a:rPr>
              <a:t>The Noun Project. </a:t>
            </a:r>
            <a:r>
              <a:rPr lang="en-CA" sz="5600" dirty="0">
                <a:solidFill>
                  <a:schemeClr val="tx1"/>
                </a:solidFill>
                <a:latin typeface="Arial" panose="020B0604020202020204" pitchFamily="34" charset="0"/>
                <a:cs typeface="Arial" panose="020B0604020202020204" pitchFamily="34" charset="0"/>
              </a:rPr>
              <a:t>CC BY. </a:t>
            </a:r>
            <a:r>
              <a:rPr lang="en-CA" sz="5600" dirty="0">
                <a:solidFill>
                  <a:schemeClr val="tx1"/>
                </a:solidFill>
                <a:latin typeface="Arial" panose="020B0604020202020204" pitchFamily="34" charset="0"/>
                <a:cs typeface="Arial" panose="020B0604020202020204" pitchFamily="34" charset="0"/>
                <a:hlinkClick r:id="rId6">
                  <a:extLst>
                    <a:ext uri="{A12FA001-AC4F-418D-AE19-62706E023703}">
                      <ahyp:hlinkClr xmlns="" xmlns:ahyp="http://schemas.microsoft.com/office/drawing/2018/hyperlinkcolor" val="tx"/>
                    </a:ext>
                  </a:extLst>
                </a:hlinkClick>
              </a:rPr>
              <a:t>https://thenounproject.com/icon/4467</a:t>
            </a:r>
            <a:endParaRPr lang="en-CA" sz="5600" dirty="0">
              <a:solidFill>
                <a:schemeClr val="tx1"/>
              </a:solidFill>
              <a:latin typeface="Arial" panose="020B0604020202020204" pitchFamily="34" charset="0"/>
              <a:cs typeface="Arial" panose="020B0604020202020204" pitchFamily="34" charset="0"/>
            </a:endParaRPr>
          </a:p>
          <a:p>
            <a:r>
              <a:rPr lang="en-CA" sz="5600" dirty="0" err="1">
                <a:solidFill>
                  <a:schemeClr val="tx1"/>
                </a:solidFill>
                <a:latin typeface="Arial" panose="020B0604020202020204" pitchFamily="34" charset="0"/>
                <a:cs typeface="Arial" panose="020B0604020202020204" pitchFamily="34" charset="0"/>
              </a:rPr>
              <a:t>Effach</a:t>
            </a:r>
            <a:r>
              <a:rPr lang="en-CA" sz="5600" dirty="0">
                <a:solidFill>
                  <a:schemeClr val="tx1"/>
                </a:solidFill>
                <a:latin typeface="Arial" panose="020B0604020202020204" pitchFamily="34" charset="0"/>
                <a:cs typeface="Arial" panose="020B0604020202020204" pitchFamily="34" charset="0"/>
              </a:rPr>
              <a:t>. (n.d.) </a:t>
            </a:r>
            <a:r>
              <a:rPr lang="en-CA" sz="5600" dirty="0" err="1">
                <a:solidFill>
                  <a:schemeClr val="tx1"/>
                </a:solidFill>
                <a:latin typeface="Arial" panose="020B0604020202020204" pitchFamily="34" charset="0"/>
                <a:cs typeface="Arial" panose="020B0604020202020204" pitchFamily="34" charset="0"/>
              </a:rPr>
              <a:t>Sode</a:t>
            </a:r>
            <a:r>
              <a:rPr lang="en-CA" sz="5600" dirty="0">
                <a:solidFill>
                  <a:schemeClr val="tx1"/>
                </a:solidFill>
                <a:latin typeface="Arial" panose="020B0604020202020204" pitchFamily="34" charset="0"/>
                <a:cs typeface="Arial" panose="020B0604020202020204" pitchFamily="34" charset="0"/>
              </a:rPr>
              <a:t> Bottle. </a:t>
            </a:r>
            <a:r>
              <a:rPr lang="en-CA" sz="5600" i="1" dirty="0">
                <a:solidFill>
                  <a:schemeClr val="tx1"/>
                </a:solidFill>
                <a:latin typeface="Arial" panose="020B0604020202020204" pitchFamily="34" charset="0"/>
                <a:cs typeface="Arial" panose="020B0604020202020204" pitchFamily="34" charset="0"/>
              </a:rPr>
              <a:t>The Noun Project. </a:t>
            </a:r>
            <a:r>
              <a:rPr lang="en-CA" sz="5600" dirty="0">
                <a:solidFill>
                  <a:schemeClr val="tx1"/>
                </a:solidFill>
                <a:latin typeface="Arial" panose="020B0604020202020204" pitchFamily="34" charset="0"/>
                <a:cs typeface="Arial" panose="020B0604020202020204" pitchFamily="34" charset="0"/>
              </a:rPr>
              <a:t>CC BY. </a:t>
            </a:r>
            <a:r>
              <a:rPr lang="en-CA" sz="5600" dirty="0" smtClean="0">
                <a:solidFill>
                  <a:schemeClr val="tx1"/>
                </a:solidFill>
                <a:latin typeface="Arial" panose="020B0604020202020204" pitchFamily="34" charset="0"/>
                <a:cs typeface="Arial" panose="020B0604020202020204" pitchFamily="34" charset="0"/>
                <a:hlinkClick r:id="rId7">
                  <a:extLst>
                    <a:ext uri="{A12FA001-AC4F-418D-AE19-62706E023703}">
                      <ahyp:hlinkClr xmlns="" xmlns:ahyp="http://schemas.microsoft.com/office/drawing/2018/hyperlinkcolor" val="tx"/>
                    </a:ext>
                  </a:extLst>
                </a:hlinkClick>
              </a:rPr>
              <a:t> </a:t>
            </a:r>
            <a:r>
              <a:rPr lang="en-CA" sz="5600" dirty="0">
                <a:solidFill>
                  <a:schemeClr val="tx1"/>
                </a:solidFill>
                <a:latin typeface="Arial" panose="020B0604020202020204" pitchFamily="34" charset="0"/>
                <a:cs typeface="Arial" panose="020B0604020202020204" pitchFamily="34" charset="0"/>
                <a:hlinkClick r:id="rId7">
                  <a:extLst>
                    <a:ext uri="{A12FA001-AC4F-418D-AE19-62706E023703}">
                      <ahyp:hlinkClr xmlns="" xmlns:ahyp="http://schemas.microsoft.com/office/drawing/2018/hyperlinkcolor" val="tx"/>
                    </a:ext>
                  </a:extLst>
                </a:hlinkClick>
              </a:rPr>
              <a:t>https://thenounproject.com/icon/715021</a:t>
            </a:r>
            <a:r>
              <a:rPr lang="en-CA" sz="5600" dirty="0">
                <a:solidFill>
                  <a:schemeClr val="tx1"/>
                </a:solidFill>
                <a:latin typeface="Arial" panose="020B0604020202020204" pitchFamily="34" charset="0"/>
                <a:cs typeface="Arial" panose="020B0604020202020204" pitchFamily="34" charset="0"/>
              </a:rPr>
              <a:t> </a:t>
            </a:r>
          </a:p>
          <a:p>
            <a:r>
              <a:rPr lang="en-CA" sz="5600" dirty="0" err="1">
                <a:solidFill>
                  <a:schemeClr val="tx1"/>
                </a:solidFill>
                <a:latin typeface="Arial" panose="020B0604020202020204" pitchFamily="34" charset="0"/>
                <a:cs typeface="Arial" panose="020B0604020202020204" pitchFamily="34" charset="0"/>
              </a:rPr>
              <a:t>parkjisun</a:t>
            </a:r>
            <a:r>
              <a:rPr lang="en-CA" sz="5600" dirty="0">
                <a:solidFill>
                  <a:schemeClr val="tx1"/>
                </a:solidFill>
                <a:latin typeface="Arial" panose="020B0604020202020204" pitchFamily="34" charset="0"/>
                <a:cs typeface="Arial" panose="020B0604020202020204" pitchFamily="34" charset="0"/>
              </a:rPr>
              <a:t>. (</a:t>
            </a:r>
            <a:r>
              <a:rPr lang="en-CA" sz="5600" dirty="0" err="1">
                <a:solidFill>
                  <a:schemeClr val="tx1"/>
                </a:solidFill>
                <a:latin typeface="Arial" panose="020B0604020202020204" pitchFamily="34" charset="0"/>
                <a:cs typeface="Arial" panose="020B0604020202020204" pitchFamily="34" charset="0"/>
              </a:rPr>
              <a:t>n.d</a:t>
            </a:r>
            <a:r>
              <a:rPr lang="en-CA" sz="5600" dirty="0">
                <a:solidFill>
                  <a:schemeClr val="tx1"/>
                </a:solidFill>
                <a:latin typeface="Arial" panose="020B0604020202020204" pitchFamily="34" charset="0"/>
                <a:cs typeface="Arial" panose="020B0604020202020204" pitchFamily="34" charset="0"/>
              </a:rPr>
              <a:t>). Goblin. </a:t>
            </a:r>
            <a:r>
              <a:rPr lang="en-CA" sz="5600" i="1" dirty="0">
                <a:solidFill>
                  <a:schemeClr val="tx1"/>
                </a:solidFill>
                <a:latin typeface="Arial" panose="020B0604020202020204" pitchFamily="34" charset="0"/>
                <a:cs typeface="Arial" panose="020B0604020202020204" pitchFamily="34" charset="0"/>
              </a:rPr>
              <a:t>The Noun Project</a:t>
            </a:r>
            <a:r>
              <a:rPr lang="en-CA" sz="5600" dirty="0">
                <a:solidFill>
                  <a:schemeClr val="tx1"/>
                </a:solidFill>
                <a:latin typeface="Arial" panose="020B0604020202020204" pitchFamily="34" charset="0"/>
                <a:cs typeface="Arial" panose="020B0604020202020204" pitchFamily="34" charset="0"/>
              </a:rPr>
              <a:t>. CC </a:t>
            </a:r>
            <a:r>
              <a:rPr lang="en-CA" sz="5600" dirty="0" smtClean="0">
                <a:solidFill>
                  <a:schemeClr val="tx1"/>
                </a:solidFill>
                <a:latin typeface="Arial" panose="020B0604020202020204" pitchFamily="34" charset="0"/>
                <a:cs typeface="Arial" panose="020B0604020202020204" pitchFamily="34" charset="0"/>
              </a:rPr>
              <a:t>BY. </a:t>
            </a:r>
            <a:r>
              <a:rPr lang="en-CA" sz="5600" u="sng" dirty="0">
                <a:solidFill>
                  <a:schemeClr val="tx1"/>
                </a:solidFill>
                <a:latin typeface="Arial" panose="020B0604020202020204" pitchFamily="34" charset="0"/>
                <a:cs typeface="Arial" panose="020B0604020202020204" pitchFamily="34" charset="0"/>
                <a:hlinkClick r:id="rId8">
                  <a:extLst>
                    <a:ext uri="{A12FA001-AC4F-418D-AE19-62706E023703}">
                      <ahyp:hlinkClr xmlns="" xmlns:ahyp="http://schemas.microsoft.com/office/drawing/2018/hyperlinkcolor" val="tx"/>
                    </a:ext>
                  </a:extLst>
                </a:hlinkClick>
              </a:rPr>
              <a:t>https://thenounproject.com/icon/1005005</a:t>
            </a:r>
            <a:endParaRPr lang="en-CA" sz="5600" dirty="0">
              <a:solidFill>
                <a:schemeClr val="tx1"/>
              </a:solidFill>
              <a:latin typeface="Arial" panose="020B0604020202020204" pitchFamily="34" charset="0"/>
              <a:cs typeface="Arial" panose="020B0604020202020204" pitchFamily="34" charset="0"/>
            </a:endParaRPr>
          </a:p>
          <a:p>
            <a:r>
              <a:rPr lang="en-US" sz="5600" dirty="0" err="1" smtClean="0">
                <a:solidFill>
                  <a:schemeClr val="tx1"/>
                </a:solidFill>
                <a:latin typeface="Arial" panose="020B0604020202020204" pitchFamily="34" charset="0"/>
                <a:cs typeface="Arial" panose="020B0604020202020204" pitchFamily="34" charset="0"/>
              </a:rPr>
              <a:t>Kero</a:t>
            </a:r>
            <a:r>
              <a:rPr lang="en-US" sz="5600" dirty="0" smtClean="0">
                <a:solidFill>
                  <a:schemeClr val="tx1"/>
                </a:solidFill>
                <a:latin typeface="Arial" panose="020B0604020202020204" pitchFamily="34" charset="0"/>
                <a:cs typeface="Arial" panose="020B0604020202020204" pitchFamily="34" charset="0"/>
              </a:rPr>
              <a:t>. </a:t>
            </a:r>
            <a:r>
              <a:rPr lang="en-US" sz="5600" dirty="0">
                <a:solidFill>
                  <a:schemeClr val="tx1"/>
                </a:solidFill>
                <a:latin typeface="Arial" panose="020B0604020202020204" pitchFamily="34" charset="0"/>
                <a:cs typeface="Arial" panose="020B0604020202020204" pitchFamily="34" charset="0"/>
              </a:rPr>
              <a:t>(n.d.). Caution. </a:t>
            </a:r>
            <a:r>
              <a:rPr lang="en-US" sz="5600" i="1" dirty="0">
                <a:solidFill>
                  <a:schemeClr val="tx1"/>
                </a:solidFill>
                <a:latin typeface="Arial" panose="020B0604020202020204" pitchFamily="34" charset="0"/>
                <a:cs typeface="Arial" panose="020B0604020202020204" pitchFamily="34" charset="0"/>
              </a:rPr>
              <a:t>The Noun Project</a:t>
            </a:r>
            <a:r>
              <a:rPr lang="en-US" sz="5600" dirty="0">
                <a:solidFill>
                  <a:schemeClr val="tx1"/>
                </a:solidFill>
                <a:latin typeface="Arial" panose="020B0604020202020204" pitchFamily="34" charset="0"/>
                <a:cs typeface="Arial" panose="020B0604020202020204" pitchFamily="34" charset="0"/>
              </a:rPr>
              <a:t>. CC BY. </a:t>
            </a:r>
            <a:r>
              <a:rPr lang="en-US" sz="5600" dirty="0">
                <a:solidFill>
                  <a:schemeClr val="tx1"/>
                </a:solidFill>
                <a:latin typeface="Arial" panose="020B0604020202020204" pitchFamily="34" charset="0"/>
                <a:cs typeface="Arial" panose="020B0604020202020204" pitchFamily="34" charset="0"/>
                <a:hlinkClick r:id="rId9">
                  <a:extLst>
                    <a:ext uri="{A12FA001-AC4F-418D-AE19-62706E023703}">
                      <ahyp:hlinkClr xmlns="" xmlns:ahyp="http://schemas.microsoft.com/office/drawing/2018/hyperlinkcolor" val="tx"/>
                    </a:ext>
                  </a:extLst>
                </a:hlinkClick>
              </a:rPr>
              <a:t>https://thenounproject.com/search/?q=caution&amp;i=674137</a:t>
            </a:r>
            <a:endParaRPr lang="en-US" sz="5600" dirty="0">
              <a:solidFill>
                <a:schemeClr val="tx1"/>
              </a:solidFill>
              <a:latin typeface="Arial" panose="020B0604020202020204" pitchFamily="34" charset="0"/>
              <a:cs typeface="Arial" panose="020B0604020202020204" pitchFamily="34" charset="0"/>
            </a:endParaRPr>
          </a:p>
          <a:p>
            <a:r>
              <a:rPr lang="en-US" sz="5600" dirty="0" err="1">
                <a:solidFill>
                  <a:schemeClr val="tx1"/>
                </a:solidFill>
                <a:latin typeface="Arial" panose="020B0604020202020204" pitchFamily="34" charset="0"/>
                <a:cs typeface="Arial" panose="020B0604020202020204" pitchFamily="34" charset="0"/>
              </a:rPr>
              <a:t>Shastry</a:t>
            </a:r>
            <a:r>
              <a:rPr lang="en-US" sz="5600" dirty="0">
                <a:solidFill>
                  <a:schemeClr val="tx1"/>
                </a:solidFill>
                <a:latin typeface="Arial" panose="020B0604020202020204" pitchFamily="34" charset="0"/>
                <a:cs typeface="Arial" panose="020B0604020202020204" pitchFamily="34" charset="0"/>
              </a:rPr>
              <a:t>. (n.d.) DVD. </a:t>
            </a:r>
            <a:r>
              <a:rPr lang="en-US" sz="5600" i="1" dirty="0" smtClean="0">
                <a:solidFill>
                  <a:schemeClr val="tx1"/>
                </a:solidFill>
                <a:latin typeface="Arial" panose="020B0604020202020204" pitchFamily="34" charset="0"/>
                <a:cs typeface="Arial" panose="020B0604020202020204" pitchFamily="34" charset="0"/>
              </a:rPr>
              <a:t>The </a:t>
            </a:r>
            <a:r>
              <a:rPr lang="en-US" sz="5600" i="1" dirty="0">
                <a:solidFill>
                  <a:schemeClr val="tx1"/>
                </a:solidFill>
                <a:latin typeface="Arial" panose="020B0604020202020204" pitchFamily="34" charset="0"/>
                <a:cs typeface="Arial" panose="020B0604020202020204" pitchFamily="34" charset="0"/>
              </a:rPr>
              <a:t>Noun Project</a:t>
            </a:r>
            <a:r>
              <a:rPr lang="en-US" sz="5600" dirty="0">
                <a:solidFill>
                  <a:schemeClr val="tx1"/>
                </a:solidFill>
                <a:latin typeface="Arial" panose="020B0604020202020204" pitchFamily="34" charset="0"/>
                <a:cs typeface="Arial" panose="020B0604020202020204" pitchFamily="34" charset="0"/>
              </a:rPr>
              <a:t>. CC BY. </a:t>
            </a:r>
            <a:r>
              <a:rPr lang="en-US" sz="5600" dirty="0">
                <a:solidFill>
                  <a:schemeClr val="tx1"/>
                </a:solidFill>
                <a:latin typeface="Arial" panose="020B0604020202020204" pitchFamily="34" charset="0"/>
                <a:cs typeface="Arial" panose="020B0604020202020204" pitchFamily="34" charset="0"/>
                <a:hlinkClick r:id="rId10">
                  <a:extLst>
                    <a:ext uri="{A12FA001-AC4F-418D-AE19-62706E023703}">
                      <ahyp:hlinkClr xmlns="" xmlns:ahyp="http://schemas.microsoft.com/office/drawing/2018/hyperlinkcolor" val="tx"/>
                    </a:ext>
                  </a:extLst>
                </a:hlinkClick>
              </a:rPr>
              <a:t>https://thenounproject.com/term/dvd/2163746</a:t>
            </a:r>
            <a:endParaRPr lang="en-US" sz="5600" dirty="0">
              <a:solidFill>
                <a:schemeClr val="tx1"/>
              </a:solidFill>
              <a:latin typeface="Arial" panose="020B0604020202020204" pitchFamily="34" charset="0"/>
              <a:cs typeface="Arial" panose="020B0604020202020204" pitchFamily="34" charset="0"/>
            </a:endParaRPr>
          </a:p>
          <a:p>
            <a:r>
              <a:rPr lang="en-US" sz="5600" dirty="0">
                <a:solidFill>
                  <a:schemeClr val="tx1"/>
                </a:solidFill>
                <a:latin typeface="Arial" panose="020B0604020202020204" pitchFamily="34" charset="0"/>
                <a:cs typeface="Arial" panose="020B0604020202020204" pitchFamily="34" charset="0"/>
              </a:rPr>
              <a:t>Adrian Coquet. (n.d.) Unlock. </a:t>
            </a:r>
            <a:r>
              <a:rPr lang="en-US" sz="5600" i="1" dirty="0">
                <a:solidFill>
                  <a:schemeClr val="tx1"/>
                </a:solidFill>
                <a:latin typeface="Arial" panose="020B0604020202020204" pitchFamily="34" charset="0"/>
                <a:cs typeface="Arial" panose="020B0604020202020204" pitchFamily="34" charset="0"/>
              </a:rPr>
              <a:t>The Noun Project</a:t>
            </a:r>
            <a:r>
              <a:rPr lang="en-US" sz="5600" dirty="0">
                <a:solidFill>
                  <a:schemeClr val="tx1"/>
                </a:solidFill>
                <a:latin typeface="Arial" panose="020B0604020202020204" pitchFamily="34" charset="0"/>
                <a:cs typeface="Arial" panose="020B0604020202020204" pitchFamily="34" charset="0"/>
              </a:rPr>
              <a:t>. CC BY. </a:t>
            </a:r>
            <a:r>
              <a:rPr lang="en-US" sz="5600" dirty="0">
                <a:solidFill>
                  <a:schemeClr val="tx1"/>
                </a:solidFill>
                <a:latin typeface="Arial" panose="020B0604020202020204" pitchFamily="34" charset="0"/>
                <a:cs typeface="Arial" panose="020B0604020202020204" pitchFamily="34" charset="0"/>
                <a:hlinkClick r:id="rId11">
                  <a:extLst>
                    <a:ext uri="{A12FA001-AC4F-418D-AE19-62706E023703}">
                      <ahyp:hlinkClr xmlns="" xmlns:ahyp="http://schemas.microsoft.com/office/drawing/2018/hyperlinkcolor" val="tx"/>
                    </a:ext>
                  </a:extLst>
                </a:hlinkClick>
              </a:rPr>
              <a:t>https://thenounproject.com/term/unlock/1862800</a:t>
            </a:r>
            <a:endParaRPr lang="en-US" sz="5600" dirty="0">
              <a:solidFill>
                <a:schemeClr val="tx1"/>
              </a:solidFill>
              <a:latin typeface="Arial" panose="020B0604020202020204" pitchFamily="34" charset="0"/>
              <a:cs typeface="Arial" panose="020B0604020202020204" pitchFamily="34" charset="0"/>
            </a:endParaRPr>
          </a:p>
          <a:p>
            <a:r>
              <a:rPr lang="en-CA" sz="5600" dirty="0">
                <a:solidFill>
                  <a:schemeClr val="tx1"/>
                </a:solidFill>
                <a:latin typeface="Arial" panose="020B0604020202020204" pitchFamily="34" charset="0"/>
                <a:cs typeface="Arial" panose="020B0604020202020204" pitchFamily="34" charset="0"/>
              </a:rPr>
              <a:t>Yi Chen. (n.d.). Film.</a:t>
            </a:r>
            <a:r>
              <a:rPr lang="en-US" sz="5600" i="1" dirty="0">
                <a:solidFill>
                  <a:schemeClr val="tx1"/>
                </a:solidFill>
                <a:latin typeface="Arial" panose="020B0604020202020204" pitchFamily="34" charset="0"/>
                <a:cs typeface="Arial" panose="020B0604020202020204" pitchFamily="34" charset="0"/>
              </a:rPr>
              <a:t>The Noun Project</a:t>
            </a:r>
            <a:r>
              <a:rPr lang="en-US" sz="5600" dirty="0">
                <a:solidFill>
                  <a:schemeClr val="tx1"/>
                </a:solidFill>
                <a:latin typeface="Arial" panose="020B0604020202020204" pitchFamily="34" charset="0"/>
                <a:cs typeface="Arial" panose="020B0604020202020204" pitchFamily="34" charset="0"/>
              </a:rPr>
              <a:t>. CC BY. </a:t>
            </a:r>
            <a:r>
              <a:rPr lang="en-CA" sz="5600" dirty="0">
                <a:solidFill>
                  <a:schemeClr val="tx1"/>
                </a:solidFill>
                <a:latin typeface="Arial" panose="020B0604020202020204" pitchFamily="34" charset="0"/>
                <a:cs typeface="Arial" panose="020B0604020202020204" pitchFamily="34" charset="0"/>
                <a:hlinkClick r:id="rId12">
                  <a:extLst>
                    <a:ext uri="{A12FA001-AC4F-418D-AE19-62706E023703}">
                      <ahyp:hlinkClr xmlns="" xmlns:ahyp="http://schemas.microsoft.com/office/drawing/2018/hyperlinkcolor" val="tx"/>
                    </a:ext>
                  </a:extLst>
                </a:hlinkClick>
              </a:rPr>
              <a:t>https://thenounproject.com/search/?q=film&amp;i=60788</a:t>
            </a:r>
            <a:endParaRPr lang="en-CA" sz="5600" dirty="0">
              <a:solidFill>
                <a:schemeClr val="tx1"/>
              </a:solidFill>
              <a:latin typeface="Arial" panose="020B0604020202020204" pitchFamily="34" charset="0"/>
              <a:cs typeface="Arial" panose="020B0604020202020204" pitchFamily="34" charset="0"/>
            </a:endParaRPr>
          </a:p>
          <a:p>
            <a:r>
              <a:rPr lang="en-CA" sz="5600" dirty="0" err="1">
                <a:solidFill>
                  <a:schemeClr val="tx1"/>
                </a:solidFill>
                <a:latin typeface="Arial" panose="020B0604020202020204" pitchFamily="34" charset="0"/>
                <a:cs typeface="Arial" panose="020B0604020202020204" pitchFamily="34" charset="0"/>
              </a:rPr>
              <a:t>KatinkavomWolfenmond</a:t>
            </a:r>
            <a:r>
              <a:rPr lang="en-CA" sz="5600" dirty="0">
                <a:solidFill>
                  <a:schemeClr val="tx1"/>
                </a:solidFill>
                <a:latin typeface="Arial" panose="020B0604020202020204" pitchFamily="34" charset="0"/>
                <a:cs typeface="Arial" panose="020B0604020202020204" pitchFamily="34" charset="0"/>
              </a:rPr>
              <a:t>. (</a:t>
            </a:r>
            <a:r>
              <a:rPr lang="en-CA" sz="5600" dirty="0" err="1">
                <a:solidFill>
                  <a:schemeClr val="tx1"/>
                </a:solidFill>
                <a:latin typeface="Arial" panose="020B0604020202020204" pitchFamily="34" charset="0"/>
                <a:cs typeface="Arial" panose="020B0604020202020204" pitchFamily="34" charset="0"/>
              </a:rPr>
              <a:t>n.d</a:t>
            </a:r>
            <a:r>
              <a:rPr lang="en-CA" sz="5600" dirty="0" err="1" smtClean="0">
                <a:solidFill>
                  <a:schemeClr val="tx1"/>
                </a:solidFill>
                <a:latin typeface="Arial" panose="020B0604020202020204" pitchFamily="34" charset="0"/>
                <a:cs typeface="Arial" panose="020B0604020202020204" pitchFamily="34" charset="0"/>
              </a:rPr>
              <a:t>.</a:t>
            </a:r>
            <a:r>
              <a:rPr lang="en-CA" sz="5600" dirty="0" smtClean="0">
                <a:solidFill>
                  <a:schemeClr val="tx1"/>
                </a:solidFill>
                <a:latin typeface="Arial" panose="020B0604020202020204" pitchFamily="34" charset="0"/>
                <a:cs typeface="Arial" panose="020B0604020202020204" pitchFamily="34" charset="0"/>
              </a:rPr>
              <a:t>). Cat</a:t>
            </a:r>
            <a:r>
              <a:rPr lang="en-CA" sz="5600" dirty="0">
                <a:solidFill>
                  <a:schemeClr val="tx1"/>
                </a:solidFill>
                <a:latin typeface="Arial" panose="020B0604020202020204" pitchFamily="34" charset="0"/>
                <a:cs typeface="Arial" panose="020B0604020202020204" pitchFamily="34" charset="0"/>
              </a:rPr>
              <a:t>. </a:t>
            </a:r>
            <a:r>
              <a:rPr lang="en-US" sz="5600" dirty="0">
                <a:solidFill>
                  <a:schemeClr val="tx1"/>
                </a:solidFill>
                <a:latin typeface="Arial" panose="020B0604020202020204" pitchFamily="34" charset="0"/>
                <a:cs typeface="Arial" panose="020B0604020202020204" pitchFamily="34" charset="0"/>
                <a:hlinkClick r:id="rId13">
                  <a:extLst>
                    <a:ext uri="{A12FA001-AC4F-418D-AE19-62706E023703}">
                      <ahyp:hlinkClr xmlns="" xmlns:ahyp="http://schemas.microsoft.com/office/drawing/2018/hyperlinkcolor" val="tx"/>
                    </a:ext>
                  </a:extLst>
                </a:hlinkClick>
              </a:rPr>
              <a:t>https://pixabay.com/photos/cat-portrait-animal-pet-3374422/</a:t>
            </a:r>
            <a:endParaRPr lang="en-US" sz="5600" dirty="0">
              <a:solidFill>
                <a:schemeClr val="tx1"/>
              </a:solidFill>
              <a:latin typeface="Arial" panose="020B0604020202020204" pitchFamily="34" charset="0"/>
              <a:cs typeface="Arial" panose="020B0604020202020204" pitchFamily="34" charset="0"/>
            </a:endParaRPr>
          </a:p>
          <a:p>
            <a:r>
              <a:rPr lang="en-CA" sz="5600" dirty="0" err="1" smtClean="0">
                <a:solidFill>
                  <a:schemeClr val="tx1"/>
                </a:solidFill>
                <a:latin typeface="Arial" panose="020B0604020202020204" pitchFamily="34" charset="0"/>
                <a:cs typeface="Arial" panose="020B0604020202020204" pitchFamily="34" charset="0"/>
              </a:rPr>
              <a:t>Yonaldi</a:t>
            </a:r>
            <a:r>
              <a:rPr lang="en-CA" sz="5600" dirty="0" smtClean="0">
                <a:solidFill>
                  <a:schemeClr val="tx1"/>
                </a:solidFill>
                <a:latin typeface="Arial" panose="020B0604020202020204" pitchFamily="34" charset="0"/>
                <a:cs typeface="Arial" panose="020B0604020202020204" pitchFamily="34" charset="0"/>
              </a:rPr>
              <a:t>. </a:t>
            </a:r>
            <a:r>
              <a:rPr lang="en-CA" sz="5600" dirty="0">
                <a:solidFill>
                  <a:schemeClr val="tx1"/>
                </a:solidFill>
                <a:latin typeface="Arial" panose="020B0604020202020204" pitchFamily="34" charset="0"/>
                <a:cs typeface="Arial" panose="020B0604020202020204" pitchFamily="34" charset="0"/>
              </a:rPr>
              <a:t>(</a:t>
            </a:r>
            <a:r>
              <a:rPr lang="en-CA" sz="5600" dirty="0" err="1">
                <a:solidFill>
                  <a:schemeClr val="tx1"/>
                </a:solidFill>
                <a:latin typeface="Arial" panose="020B0604020202020204" pitchFamily="34" charset="0"/>
                <a:cs typeface="Arial" panose="020B0604020202020204" pitchFamily="34" charset="0"/>
              </a:rPr>
              <a:t>n.d.</a:t>
            </a:r>
            <a:r>
              <a:rPr lang="en-CA" sz="5600" dirty="0">
                <a:solidFill>
                  <a:schemeClr val="tx1"/>
                </a:solidFill>
                <a:latin typeface="Arial" panose="020B0604020202020204" pitchFamily="34" charset="0"/>
                <a:cs typeface="Arial" panose="020B0604020202020204" pitchFamily="34" charset="0"/>
              </a:rPr>
              <a:t>). </a:t>
            </a:r>
            <a:r>
              <a:rPr lang="en-CA" sz="5600" dirty="0" smtClean="0">
                <a:solidFill>
                  <a:schemeClr val="tx1"/>
                </a:solidFill>
                <a:latin typeface="Arial" panose="020B0604020202020204" pitchFamily="34" charset="0"/>
                <a:cs typeface="Arial" panose="020B0604020202020204" pitchFamily="34" charset="0"/>
              </a:rPr>
              <a:t>Computer. </a:t>
            </a:r>
            <a:r>
              <a:rPr lang="en-US" sz="5600" i="1" dirty="0" smtClean="0">
                <a:solidFill>
                  <a:schemeClr val="tx1"/>
                </a:solidFill>
                <a:latin typeface="Arial" panose="020B0604020202020204" pitchFamily="34" charset="0"/>
                <a:cs typeface="Arial" panose="020B0604020202020204" pitchFamily="34" charset="0"/>
              </a:rPr>
              <a:t>The </a:t>
            </a:r>
            <a:r>
              <a:rPr lang="en-US" sz="5600" i="1" dirty="0">
                <a:solidFill>
                  <a:schemeClr val="tx1"/>
                </a:solidFill>
                <a:latin typeface="Arial" panose="020B0604020202020204" pitchFamily="34" charset="0"/>
                <a:cs typeface="Arial" panose="020B0604020202020204" pitchFamily="34" charset="0"/>
              </a:rPr>
              <a:t>Noun Project</a:t>
            </a:r>
            <a:r>
              <a:rPr lang="en-US" sz="5600" dirty="0">
                <a:solidFill>
                  <a:schemeClr val="tx1"/>
                </a:solidFill>
                <a:latin typeface="Arial" panose="020B0604020202020204" pitchFamily="34" charset="0"/>
                <a:cs typeface="Arial" panose="020B0604020202020204" pitchFamily="34" charset="0"/>
              </a:rPr>
              <a:t>. CC BY. </a:t>
            </a:r>
            <a:r>
              <a:rPr lang="en-US" sz="5600" dirty="0">
                <a:solidFill>
                  <a:schemeClr val="tx1"/>
                </a:solidFill>
                <a:latin typeface="Arial" panose="020B0604020202020204" pitchFamily="34" charset="0"/>
                <a:cs typeface="Arial" panose="020B0604020202020204" pitchFamily="34" charset="0"/>
                <a:hlinkClick r:id="rId14">
                  <a:extLst>
                    <a:ext uri="{A12FA001-AC4F-418D-AE19-62706E023703}">
                      <ahyp:hlinkClr xmlns="" xmlns:ahyp="http://schemas.microsoft.com/office/drawing/2018/hyperlinkcolor" val="tx"/>
                    </a:ext>
                  </a:extLst>
                </a:hlinkClick>
              </a:rPr>
              <a:t>https://thenounproject.com/search/?q=computer&amp;i=2281016</a:t>
            </a:r>
            <a:endParaRPr lang="en-US" sz="5600" dirty="0">
              <a:solidFill>
                <a:schemeClr val="tx1"/>
              </a:solidFill>
              <a:latin typeface="Arial" panose="020B0604020202020204" pitchFamily="34" charset="0"/>
              <a:cs typeface="Arial" panose="020B0604020202020204" pitchFamily="34" charset="0"/>
            </a:endParaRPr>
          </a:p>
          <a:p>
            <a:r>
              <a:rPr lang="en-US" sz="5600" dirty="0">
                <a:solidFill>
                  <a:schemeClr val="tx1"/>
                </a:solidFill>
                <a:latin typeface="Arial" panose="020B0604020202020204" pitchFamily="34" charset="0"/>
                <a:cs typeface="Arial" panose="020B0604020202020204" pitchFamily="34" charset="0"/>
              </a:rPr>
              <a:t>yahoo </a:t>
            </a:r>
            <a:r>
              <a:rPr lang="en-US" sz="5600" dirty="0" smtClean="0">
                <a:solidFill>
                  <a:schemeClr val="tx1"/>
                </a:solidFill>
                <a:latin typeface="Arial" panose="020B0604020202020204" pitchFamily="34" charset="0"/>
                <a:cs typeface="Arial" panose="020B0604020202020204" pitchFamily="34" charset="0"/>
              </a:rPr>
              <a:t>Japan. </a:t>
            </a:r>
            <a:r>
              <a:rPr lang="en-US" sz="5600" dirty="0">
                <a:solidFill>
                  <a:schemeClr val="tx1"/>
                </a:solidFill>
                <a:latin typeface="Arial" panose="020B0604020202020204" pitchFamily="34" charset="0"/>
                <a:cs typeface="Arial" panose="020B0604020202020204" pitchFamily="34" charset="0"/>
              </a:rPr>
              <a:t>(</a:t>
            </a:r>
            <a:r>
              <a:rPr lang="en-US" sz="5600" dirty="0" err="1">
                <a:solidFill>
                  <a:schemeClr val="tx1"/>
                </a:solidFill>
                <a:latin typeface="Arial" panose="020B0604020202020204" pitchFamily="34" charset="0"/>
                <a:cs typeface="Arial" panose="020B0604020202020204" pitchFamily="34" charset="0"/>
              </a:rPr>
              <a:t>n.d.</a:t>
            </a:r>
            <a:r>
              <a:rPr lang="en-US" sz="5600" dirty="0">
                <a:solidFill>
                  <a:schemeClr val="tx1"/>
                </a:solidFill>
                <a:latin typeface="Arial" panose="020B0604020202020204" pitchFamily="34" charset="0"/>
                <a:cs typeface="Arial" panose="020B0604020202020204" pitchFamily="34" charset="0"/>
              </a:rPr>
              <a:t>). </a:t>
            </a:r>
            <a:r>
              <a:rPr lang="en-US" sz="5600" dirty="0" smtClean="0">
                <a:solidFill>
                  <a:schemeClr val="tx1"/>
                </a:solidFill>
                <a:latin typeface="Arial" panose="020B0604020202020204" pitchFamily="34" charset="0"/>
                <a:cs typeface="Arial" panose="020B0604020202020204" pitchFamily="34" charset="0"/>
              </a:rPr>
              <a:t>Cat. </a:t>
            </a:r>
            <a:r>
              <a:rPr lang="en-US" sz="5600" dirty="0">
                <a:solidFill>
                  <a:schemeClr val="tx1"/>
                </a:solidFill>
                <a:latin typeface="Arial" panose="020B0604020202020204" pitchFamily="34" charset="0"/>
                <a:cs typeface="Arial" panose="020B0604020202020204" pitchFamily="34" charset="0"/>
                <a:hlinkClick r:id="rId15"/>
              </a:rPr>
              <a:t>https://www.thingiverse.com/thing:182091/files</a:t>
            </a:r>
            <a:endParaRPr lang="en-US" sz="5600" dirty="0">
              <a:solidFill>
                <a:schemeClr val="tx1"/>
              </a:solidFill>
              <a:latin typeface="Arial" panose="020B0604020202020204" pitchFamily="34" charset="0"/>
              <a:cs typeface="Arial" panose="020B0604020202020204" pitchFamily="34" charset="0"/>
            </a:endParaRPr>
          </a:p>
          <a:p>
            <a:r>
              <a:rPr lang="en-CA" sz="5600" dirty="0">
                <a:solidFill>
                  <a:schemeClr val="tx1"/>
                </a:solidFill>
                <a:latin typeface="Arial" panose="020B0604020202020204" pitchFamily="34" charset="0"/>
                <a:cs typeface="Arial" panose="020B0604020202020204" pitchFamily="34" charset="0"/>
              </a:rPr>
              <a:t>Creative Tools</a:t>
            </a:r>
            <a:r>
              <a:rPr lang="en-CA" sz="5600" dirty="0" smtClean="0">
                <a:solidFill>
                  <a:schemeClr val="tx1"/>
                </a:solidFill>
                <a:latin typeface="Arial" panose="020B0604020202020204" pitchFamily="34" charset="0"/>
                <a:cs typeface="Arial" panose="020B0604020202020204" pitchFamily="34" charset="0"/>
              </a:rPr>
              <a:t>. (</a:t>
            </a:r>
            <a:r>
              <a:rPr lang="en-CA" sz="5600" dirty="0" err="1" smtClean="0">
                <a:solidFill>
                  <a:schemeClr val="tx1"/>
                </a:solidFill>
                <a:latin typeface="Arial" panose="020B0604020202020204" pitchFamily="34" charset="0"/>
                <a:cs typeface="Arial" panose="020B0604020202020204" pitchFamily="34" charset="0"/>
              </a:rPr>
              <a:t>n.d.</a:t>
            </a:r>
            <a:r>
              <a:rPr lang="en-CA" sz="5600" dirty="0" smtClean="0">
                <a:solidFill>
                  <a:schemeClr val="tx1"/>
                </a:solidFill>
                <a:latin typeface="Arial" panose="020B0604020202020204" pitchFamily="34" charset="0"/>
                <a:cs typeface="Arial" panose="020B0604020202020204" pitchFamily="34" charset="0"/>
              </a:rPr>
              <a:t>). </a:t>
            </a:r>
            <a:r>
              <a:rPr lang="en-CA" sz="5600" dirty="0">
                <a:solidFill>
                  <a:schemeClr val="tx1"/>
                </a:solidFill>
                <a:latin typeface="Arial" panose="020B0604020202020204" pitchFamily="34" charset="0"/>
                <a:cs typeface="Arial" panose="020B0604020202020204" pitchFamily="34" charset="0"/>
              </a:rPr>
              <a:t>[3D Scanner</a:t>
            </a:r>
            <a:r>
              <a:rPr lang="en-CA" sz="5600" dirty="0" smtClean="0">
                <a:solidFill>
                  <a:schemeClr val="tx1"/>
                </a:solidFill>
                <a:latin typeface="Arial" panose="020B0604020202020204" pitchFamily="34" charset="0"/>
                <a:cs typeface="Arial" panose="020B0604020202020204" pitchFamily="34" charset="0"/>
              </a:rPr>
              <a:t>]. </a:t>
            </a:r>
            <a:r>
              <a:rPr lang="en-CA" sz="5600" dirty="0">
                <a:solidFill>
                  <a:schemeClr val="tx1"/>
                </a:solidFill>
                <a:latin typeface="Arial" panose="020B0604020202020204" pitchFamily="34" charset="0"/>
                <a:cs typeface="Arial" panose="020B0604020202020204" pitchFamily="34" charset="0"/>
                <a:hlinkClick r:id="rId16"/>
              </a:rPr>
              <a:t>https://</a:t>
            </a:r>
            <a:r>
              <a:rPr lang="en-CA" sz="5600" dirty="0" err="1">
                <a:solidFill>
                  <a:schemeClr val="tx1"/>
                </a:solidFill>
                <a:latin typeface="Arial" panose="020B0604020202020204" pitchFamily="34" charset="0"/>
                <a:cs typeface="Arial" panose="020B0604020202020204" pitchFamily="34" charset="0"/>
                <a:hlinkClick r:id="rId16"/>
              </a:rPr>
              <a:t>commons.wikimedia.org</a:t>
            </a:r>
            <a:r>
              <a:rPr lang="en-CA" sz="5600" dirty="0">
                <a:solidFill>
                  <a:schemeClr val="tx1"/>
                </a:solidFill>
                <a:latin typeface="Arial" panose="020B0604020202020204" pitchFamily="34" charset="0"/>
                <a:cs typeface="Arial" panose="020B0604020202020204" pitchFamily="34" charset="0"/>
                <a:hlinkClick r:id="rId16"/>
              </a:rPr>
              <a:t>/wiki/File:VIUscan_handheld_3D_scanner_in_use.jpg</a:t>
            </a:r>
            <a:r>
              <a:rPr lang="en-US" sz="5600" dirty="0">
                <a:solidFill>
                  <a:schemeClr val="tx1"/>
                </a:solidFill>
                <a:latin typeface="Arial" panose="020B0604020202020204" pitchFamily="34" charset="0"/>
                <a:cs typeface="Arial" panose="020B0604020202020204" pitchFamily="34" charset="0"/>
                <a:hlinkClick r:id="rId16"/>
              </a:rPr>
              <a:t> </a:t>
            </a:r>
            <a:endParaRPr lang="en-US" sz="5600" dirty="0">
              <a:solidFill>
                <a:schemeClr val="tx1"/>
              </a:solidFill>
              <a:latin typeface="Arial" panose="020B0604020202020204" pitchFamily="34" charset="0"/>
              <a:cs typeface="Arial" panose="020B0604020202020204" pitchFamily="34" charset="0"/>
            </a:endParaRPr>
          </a:p>
          <a:p>
            <a:r>
              <a:rPr lang="en-CA" sz="5600" dirty="0" err="1">
                <a:solidFill>
                  <a:schemeClr val="tx1"/>
                </a:solidFill>
                <a:latin typeface="Arial" panose="020B0604020202020204" pitchFamily="34" charset="0"/>
                <a:cs typeface="Arial" panose="020B0604020202020204" pitchFamily="34" charset="0"/>
              </a:rPr>
              <a:t>Windjunkie</a:t>
            </a:r>
            <a:r>
              <a:rPr lang="en-CA" sz="5600" dirty="0">
                <a:solidFill>
                  <a:schemeClr val="tx1"/>
                </a:solidFill>
                <a:latin typeface="Arial" panose="020B0604020202020204" pitchFamily="34" charset="0"/>
                <a:cs typeface="Arial" panose="020B0604020202020204" pitchFamily="34" charset="0"/>
              </a:rPr>
              <a:t>. (</a:t>
            </a:r>
            <a:r>
              <a:rPr lang="en-CA" sz="5600" dirty="0" err="1">
                <a:solidFill>
                  <a:schemeClr val="tx1"/>
                </a:solidFill>
                <a:latin typeface="Arial" panose="020B0604020202020204" pitchFamily="34" charset="0"/>
                <a:cs typeface="Arial" panose="020B0604020202020204" pitchFamily="34" charset="0"/>
              </a:rPr>
              <a:t>n.d</a:t>
            </a:r>
            <a:r>
              <a:rPr lang="en-CA" sz="5600" dirty="0" err="1" smtClean="0">
                <a:solidFill>
                  <a:schemeClr val="tx1"/>
                </a:solidFill>
                <a:latin typeface="Arial" panose="020B0604020202020204" pitchFamily="34" charset="0"/>
                <a:cs typeface="Arial" panose="020B0604020202020204" pitchFamily="34" charset="0"/>
              </a:rPr>
              <a:t>.</a:t>
            </a:r>
            <a:r>
              <a:rPr lang="en-CA" sz="5600" dirty="0" smtClean="0">
                <a:solidFill>
                  <a:schemeClr val="tx1"/>
                </a:solidFill>
                <a:latin typeface="Arial" panose="020B0604020202020204" pitchFamily="34" charset="0"/>
                <a:cs typeface="Arial" panose="020B0604020202020204" pitchFamily="34" charset="0"/>
              </a:rPr>
              <a:t>). Cat </a:t>
            </a:r>
            <a:r>
              <a:rPr lang="en-CA" sz="5600" dirty="0">
                <a:solidFill>
                  <a:schemeClr val="tx1"/>
                </a:solidFill>
                <a:latin typeface="Arial" panose="020B0604020202020204" pitchFamily="34" charset="0"/>
                <a:cs typeface="Arial" panose="020B0604020202020204" pitchFamily="34" charset="0"/>
              </a:rPr>
              <a:t>mask. </a:t>
            </a:r>
            <a:r>
              <a:rPr lang="en-CA" sz="5600" dirty="0" smtClean="0">
                <a:solidFill>
                  <a:schemeClr val="tx1"/>
                </a:solidFill>
                <a:latin typeface="Arial" panose="020B0604020202020204" pitchFamily="34" charset="0"/>
                <a:cs typeface="Arial" panose="020B0604020202020204" pitchFamily="34" charset="0"/>
                <a:hlinkClick r:id="rId17"/>
              </a:rPr>
              <a:t>https</a:t>
            </a:r>
            <a:r>
              <a:rPr lang="en-CA" sz="5600" dirty="0">
                <a:solidFill>
                  <a:schemeClr val="tx1"/>
                </a:solidFill>
                <a:latin typeface="Arial" panose="020B0604020202020204" pitchFamily="34" charset="0"/>
                <a:cs typeface="Arial" panose="020B0604020202020204" pitchFamily="34" charset="0"/>
                <a:hlinkClick r:id="rId17"/>
              </a:rPr>
              <a:t>://www.thingiverse.com/thing:2618474</a:t>
            </a:r>
            <a:endParaRPr lang="en-US" sz="5600" dirty="0">
              <a:solidFill>
                <a:schemeClr val="tx1"/>
              </a:solidFill>
              <a:latin typeface="Arial" panose="020B0604020202020204" pitchFamily="34" charset="0"/>
              <a:cs typeface="Arial" panose="020B0604020202020204" pitchFamily="34" charset="0"/>
            </a:endParaRPr>
          </a:p>
          <a:p>
            <a:r>
              <a:rPr lang="en-CA" sz="5600" dirty="0" err="1" smtClean="0">
                <a:solidFill>
                  <a:schemeClr val="tx1"/>
                </a:solidFill>
                <a:latin typeface="Arial" panose="020B0604020202020204" pitchFamily="34" charset="0"/>
                <a:cs typeface="Arial" panose="020B0604020202020204" pitchFamily="34" charset="0"/>
              </a:rPr>
              <a:t>MakerMace</a:t>
            </a:r>
            <a:r>
              <a:rPr lang="en-CA" sz="5600" dirty="0" smtClean="0">
                <a:solidFill>
                  <a:schemeClr val="tx1"/>
                </a:solidFill>
                <a:latin typeface="Arial" panose="020B0604020202020204" pitchFamily="34" charset="0"/>
                <a:cs typeface="Arial" panose="020B0604020202020204" pitchFamily="34" charset="0"/>
              </a:rPr>
              <a:t>. </a:t>
            </a:r>
            <a:r>
              <a:rPr lang="en-CA" sz="5600" dirty="0">
                <a:solidFill>
                  <a:schemeClr val="tx1"/>
                </a:solidFill>
                <a:latin typeface="Arial" panose="020B0604020202020204" pitchFamily="34" charset="0"/>
                <a:cs typeface="Arial" panose="020B0604020202020204" pitchFamily="34" charset="0"/>
              </a:rPr>
              <a:t>(</a:t>
            </a:r>
            <a:r>
              <a:rPr lang="en-CA" sz="5600" dirty="0" err="1">
                <a:solidFill>
                  <a:schemeClr val="tx1"/>
                </a:solidFill>
                <a:latin typeface="Arial" panose="020B0604020202020204" pitchFamily="34" charset="0"/>
                <a:cs typeface="Arial" panose="020B0604020202020204" pitchFamily="34" charset="0"/>
              </a:rPr>
              <a:t>n.d</a:t>
            </a:r>
            <a:r>
              <a:rPr lang="en-CA" sz="5600" dirty="0" err="1" smtClean="0">
                <a:solidFill>
                  <a:schemeClr val="tx1"/>
                </a:solidFill>
                <a:latin typeface="Arial" panose="020B0604020202020204" pitchFamily="34" charset="0"/>
                <a:cs typeface="Arial" panose="020B0604020202020204" pitchFamily="34" charset="0"/>
              </a:rPr>
              <a:t>.</a:t>
            </a:r>
            <a:r>
              <a:rPr lang="en-CA" sz="5600" dirty="0" smtClean="0">
                <a:solidFill>
                  <a:schemeClr val="tx1"/>
                </a:solidFill>
                <a:latin typeface="Arial" panose="020B0604020202020204" pitchFamily="34" charset="0"/>
                <a:cs typeface="Arial" panose="020B0604020202020204" pitchFamily="34" charset="0"/>
              </a:rPr>
              <a:t>). </a:t>
            </a:r>
            <a:r>
              <a:rPr lang="en-CA" sz="5600" dirty="0" err="1" smtClean="0">
                <a:solidFill>
                  <a:schemeClr val="tx1"/>
                </a:solidFill>
                <a:latin typeface="Arial" panose="020B0604020202020204" pitchFamily="34" charset="0"/>
                <a:cs typeface="Arial" panose="020B0604020202020204" pitchFamily="34" charset="0"/>
              </a:rPr>
              <a:t>Caticorn</a:t>
            </a:r>
            <a:r>
              <a:rPr lang="en-CA" sz="5600" dirty="0" smtClean="0">
                <a:solidFill>
                  <a:schemeClr val="tx1"/>
                </a:solidFill>
                <a:latin typeface="Arial" panose="020B0604020202020204" pitchFamily="34" charset="0"/>
                <a:cs typeface="Arial" panose="020B0604020202020204" pitchFamily="34" charset="0"/>
              </a:rPr>
              <a:t> </a:t>
            </a:r>
            <a:r>
              <a:rPr lang="en-CA" sz="5600" dirty="0">
                <a:solidFill>
                  <a:schemeClr val="tx1"/>
                </a:solidFill>
                <a:latin typeface="Arial" panose="020B0604020202020204" pitchFamily="34" charset="0"/>
                <a:cs typeface="Arial" panose="020B0604020202020204" pitchFamily="34" charset="0"/>
              </a:rPr>
              <a:t>(Test Model</a:t>
            </a:r>
            <a:r>
              <a:rPr lang="en-CA" sz="5600" dirty="0" smtClean="0">
                <a:solidFill>
                  <a:schemeClr val="tx1"/>
                </a:solidFill>
                <a:latin typeface="Arial" panose="020B0604020202020204" pitchFamily="34" charset="0"/>
                <a:cs typeface="Arial" panose="020B0604020202020204" pitchFamily="34" charset="0"/>
              </a:rPr>
              <a:t>). </a:t>
            </a:r>
            <a:r>
              <a:rPr lang="en-CA" sz="5600" dirty="0">
                <a:solidFill>
                  <a:schemeClr val="tx1"/>
                </a:solidFill>
                <a:latin typeface="Arial" panose="020B0604020202020204" pitchFamily="34" charset="0"/>
                <a:cs typeface="Arial" panose="020B0604020202020204" pitchFamily="34" charset="0"/>
                <a:hlinkClick r:id="rId18">
                  <a:extLst>
                    <a:ext uri="{A12FA001-AC4F-418D-AE19-62706E023703}">
                      <ahyp:hlinkClr xmlns="" xmlns:ahyp="http://schemas.microsoft.com/office/drawing/2018/hyperlinkcolor" val="tx"/>
                    </a:ext>
                  </a:extLst>
                </a:hlinkClick>
              </a:rPr>
              <a:t>https://www.thingiverse.com/thing:2617362</a:t>
            </a:r>
            <a:endParaRPr lang="en-CA" sz="5600" dirty="0">
              <a:solidFill>
                <a:schemeClr val="tx1"/>
              </a:solidFill>
              <a:latin typeface="Arial" panose="020B0604020202020204" pitchFamily="34" charset="0"/>
              <a:cs typeface="Arial" panose="020B0604020202020204" pitchFamily="34" charset="0"/>
            </a:endParaRPr>
          </a:p>
          <a:p>
            <a:endParaRPr lang="en-US" sz="5600" dirty="0">
              <a:solidFill>
                <a:schemeClr val="tx1"/>
              </a:solidFill>
              <a:latin typeface="Arial" panose="020B0604020202020204" pitchFamily="34" charset="0"/>
              <a:cs typeface="Arial" panose="020B0604020202020204" pitchFamily="34" charset="0"/>
            </a:endParaRPr>
          </a:p>
          <a:p>
            <a:endParaRPr lang="en-US" sz="6000" dirty="0"/>
          </a:p>
        </p:txBody>
      </p:sp>
      <p:sp>
        <p:nvSpPr>
          <p:cNvPr id="3" name="Rectangle 2">
            <a:extLst>
              <a:ext uri="{FF2B5EF4-FFF2-40B4-BE49-F238E27FC236}">
                <a16:creationId xmlns:a16="http://schemas.microsoft.com/office/drawing/2014/main" id="{4B36D61F-C612-EE44-99BD-EB1407F4E348}"/>
              </a:ext>
            </a:extLst>
          </p:cNvPr>
          <p:cNvSpPr/>
          <p:nvPr/>
        </p:nvSpPr>
        <p:spPr>
          <a:xfrm>
            <a:off x="5977217" y="3244334"/>
            <a:ext cx="237566" cy="369332"/>
          </a:xfrm>
          <a:prstGeom prst="rect">
            <a:avLst/>
          </a:prstGeom>
        </p:spPr>
        <p:txBody>
          <a:bodyPr wrap="none">
            <a:spAutoFit/>
          </a:bodyPr>
          <a:lstStyle/>
          <a:p>
            <a:r>
              <a:rPr lang="en-CA" dirty="0"/>
              <a:t> </a:t>
            </a:r>
            <a:endParaRPr lang="en-US" dirty="0"/>
          </a:p>
        </p:txBody>
      </p:sp>
      <p:sp>
        <p:nvSpPr>
          <p:cNvPr id="8" name="Google Shape;162;p82"/>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dirty="0">
                <a:solidFill>
                  <a:schemeClr val="lt1"/>
                </a:solidFill>
                <a:latin typeface="Arial"/>
                <a:ea typeface="Arial"/>
                <a:cs typeface="Arial"/>
                <a:sym typeface="Arial"/>
              </a:rPr>
              <a:t>IMAGE AND SOUND REFERENCES </a:t>
            </a:r>
            <a:endParaRPr sz="4000" b="1"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4842856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0CAC297-EBEC-224C-A157-015129620F77}"/>
              </a:ext>
            </a:extLst>
          </p:cNvPr>
          <p:cNvSpPr>
            <a:spLocks noGrp="1"/>
          </p:cNvSpPr>
          <p:nvPr>
            <p:ph sz="half" idx="1"/>
          </p:nvPr>
        </p:nvSpPr>
        <p:spPr>
          <a:xfrm>
            <a:off x="396815" y="1525575"/>
            <a:ext cx="11374098" cy="5168236"/>
          </a:xfrm>
        </p:spPr>
        <p:txBody>
          <a:bodyPr>
            <a:noAutofit/>
          </a:bodyPr>
          <a:lstStyle/>
          <a:p>
            <a:pPr marL="0" indent="0">
              <a:lnSpc>
                <a:spcPct val="80000"/>
              </a:lnSpc>
              <a:buNone/>
            </a:pPr>
            <a:r>
              <a:rPr lang="en-CA" sz="1400" dirty="0">
                <a:solidFill>
                  <a:schemeClr val="tx1"/>
                </a:solidFill>
                <a:latin typeface="Arial" panose="020B0604020202020204" pitchFamily="34" charset="0"/>
                <a:cs typeface="Arial" panose="020B0604020202020204" pitchFamily="34" charset="0"/>
              </a:rPr>
              <a:t>Image Credits Cont. (in order of appearance</a:t>
            </a:r>
            <a:r>
              <a:rPr lang="en-CA" sz="1400" dirty="0" smtClean="0">
                <a:solidFill>
                  <a:schemeClr val="tx1"/>
                </a:solidFill>
                <a:latin typeface="Arial" panose="020B0604020202020204" pitchFamily="34" charset="0"/>
                <a:cs typeface="Arial" panose="020B0604020202020204" pitchFamily="34" charset="0"/>
              </a:rPr>
              <a:t>):</a:t>
            </a:r>
            <a:endParaRPr lang="en-CA" sz="1400" dirty="0">
              <a:solidFill>
                <a:schemeClr val="tx1"/>
              </a:solidFill>
              <a:latin typeface="Arial" panose="020B0604020202020204" pitchFamily="34" charset="0"/>
              <a:cs typeface="Arial" panose="020B0604020202020204" pitchFamily="34" charset="0"/>
            </a:endParaRPr>
          </a:p>
          <a:p>
            <a:pPr>
              <a:lnSpc>
                <a:spcPct val="80000"/>
              </a:lnSpc>
            </a:pPr>
            <a:r>
              <a:rPr lang="pl" sz="1400" dirty="0">
                <a:solidFill>
                  <a:schemeClr val="tx1"/>
                </a:solidFill>
                <a:latin typeface="Arial" panose="020B0604020202020204" pitchFamily="34" charset="0"/>
                <a:cs typeface="Arial" panose="020B0604020202020204" pitchFamily="34" charset="0"/>
                <a:hlinkClick r:id="rId3">
                  <a:extLst>
                    <a:ext uri="{A12FA001-AC4F-418D-AE19-62706E023703}">
                      <ahyp:hlinkClr xmlns="" xmlns:ahyp="http://schemas.microsoft.com/office/drawing/2018/hyperlinkcolor" val="tx"/>
                    </a:ext>
                  </a:extLst>
                </a:hlinkClick>
              </a:rPr>
              <a:t>Nikita Kozin</a:t>
            </a:r>
            <a:r>
              <a:rPr lang="pl" sz="1400" dirty="0">
                <a:solidFill>
                  <a:schemeClr val="tx1"/>
                </a:solidFill>
                <a:latin typeface="Arial" panose="020B0604020202020204" pitchFamily="34" charset="0"/>
                <a:cs typeface="Arial" panose="020B0604020202020204" pitchFamily="34" charset="0"/>
              </a:rPr>
              <a:t>. (n.d.). Starfish</a:t>
            </a:r>
            <a:r>
              <a:rPr lang="pl" sz="1400" dirty="0" smtClean="0">
                <a:solidFill>
                  <a:schemeClr val="tx1"/>
                </a:solidFill>
                <a:latin typeface="Arial" panose="020B0604020202020204" pitchFamily="34" charset="0"/>
                <a:cs typeface="Arial" panose="020B0604020202020204" pitchFamily="34" charset="0"/>
              </a:rPr>
              <a:t>.</a:t>
            </a:r>
            <a:r>
              <a:rPr lang="en-US" sz="1400" dirty="0" smtClean="0">
                <a:solidFill>
                  <a:schemeClr val="tx1"/>
                </a:solidFill>
                <a:latin typeface="Arial" panose="020B0604020202020204" pitchFamily="34" charset="0"/>
                <a:cs typeface="Arial" panose="020B0604020202020204" pitchFamily="34" charset="0"/>
              </a:rPr>
              <a:t> </a:t>
            </a:r>
            <a:r>
              <a:rPr lang="en-US" sz="1400" i="1" dirty="0" smtClean="0">
                <a:solidFill>
                  <a:schemeClr val="tx1"/>
                </a:solidFill>
                <a:latin typeface="Arial" panose="020B0604020202020204" pitchFamily="34" charset="0"/>
                <a:cs typeface="Arial" panose="020B0604020202020204" pitchFamily="34" charset="0"/>
              </a:rPr>
              <a:t>The </a:t>
            </a:r>
            <a:r>
              <a:rPr lang="en-US" sz="1400" i="1" dirty="0">
                <a:solidFill>
                  <a:schemeClr val="tx1"/>
                </a:solidFill>
                <a:latin typeface="Arial" panose="020B0604020202020204" pitchFamily="34" charset="0"/>
                <a:cs typeface="Arial" panose="020B0604020202020204" pitchFamily="34" charset="0"/>
              </a:rPr>
              <a:t>Noun Project</a:t>
            </a:r>
            <a:r>
              <a:rPr lang="en-US" sz="1400" dirty="0">
                <a:solidFill>
                  <a:schemeClr val="tx1"/>
                </a:solidFill>
                <a:latin typeface="Arial" panose="020B0604020202020204" pitchFamily="34" charset="0"/>
                <a:cs typeface="Arial" panose="020B0604020202020204" pitchFamily="34" charset="0"/>
              </a:rPr>
              <a:t>. CC BY. </a:t>
            </a:r>
            <a:r>
              <a:rPr lang="en-CA" sz="1400" dirty="0">
                <a:solidFill>
                  <a:schemeClr val="tx1"/>
                </a:solidFill>
                <a:latin typeface="Arial" panose="020B0604020202020204" pitchFamily="34" charset="0"/>
                <a:cs typeface="Arial" panose="020B0604020202020204" pitchFamily="34" charset="0"/>
                <a:hlinkClick r:id="rId4">
                  <a:extLst>
                    <a:ext uri="{A12FA001-AC4F-418D-AE19-62706E023703}">
                      <ahyp:hlinkClr xmlns="" xmlns:ahyp="http://schemas.microsoft.com/office/drawing/2018/hyperlinkcolor" val="tx"/>
                    </a:ext>
                  </a:extLst>
                </a:hlinkClick>
              </a:rPr>
              <a:t>https://thenounproject.com/search/?q=star%20fish&amp;i=1178199</a:t>
            </a:r>
            <a:endParaRPr lang="en-CA" sz="1400" dirty="0">
              <a:solidFill>
                <a:schemeClr val="tx1"/>
              </a:solidFill>
              <a:latin typeface="Arial" panose="020B0604020202020204" pitchFamily="34" charset="0"/>
              <a:cs typeface="Arial" panose="020B0604020202020204" pitchFamily="34" charset="0"/>
            </a:endParaRPr>
          </a:p>
          <a:p>
            <a:pPr>
              <a:lnSpc>
                <a:spcPct val="80000"/>
              </a:lnSpc>
            </a:pPr>
            <a:r>
              <a:rPr lang="en-CA" sz="1400" dirty="0" err="1" smtClean="0">
                <a:solidFill>
                  <a:schemeClr val="tx1"/>
                </a:solidFill>
                <a:latin typeface="Arial" panose="020B0604020202020204" pitchFamily="34" charset="0"/>
                <a:cs typeface="Arial" panose="020B0604020202020204" pitchFamily="34" charset="0"/>
                <a:hlinkClick r:id="rId5">
                  <a:extLst>
                    <a:ext uri="{A12FA001-AC4F-418D-AE19-62706E023703}">
                      <ahyp:hlinkClr xmlns="" xmlns:ahyp="http://schemas.microsoft.com/office/drawing/2018/hyperlinkcolor" val="tx"/>
                    </a:ext>
                  </a:extLst>
                </a:hlinkClick>
              </a:rPr>
              <a:t>Laymik</a:t>
            </a:r>
            <a:r>
              <a:rPr lang="en-CA" sz="1400" dirty="0" smtClean="0">
                <a:solidFill>
                  <a:schemeClr val="tx1"/>
                </a:solidFill>
                <a:latin typeface="Arial" panose="020B0604020202020204" pitchFamily="34" charset="0"/>
                <a:cs typeface="Arial" panose="020B0604020202020204" pitchFamily="34" charset="0"/>
              </a:rPr>
              <a:t>. (</a:t>
            </a:r>
            <a:r>
              <a:rPr lang="en-CA" sz="1400" dirty="0" err="1" smtClean="0">
                <a:solidFill>
                  <a:schemeClr val="tx1"/>
                </a:solidFill>
                <a:latin typeface="Arial" panose="020B0604020202020204" pitchFamily="34" charset="0"/>
                <a:cs typeface="Arial" panose="020B0604020202020204" pitchFamily="34" charset="0"/>
              </a:rPr>
              <a:t>n.d</a:t>
            </a:r>
            <a:r>
              <a:rPr lang="en-CA" sz="1400" dirty="0" err="1">
                <a:solidFill>
                  <a:schemeClr val="tx1"/>
                </a:solidFill>
                <a:latin typeface="Arial" panose="020B0604020202020204" pitchFamily="34" charset="0"/>
                <a:cs typeface="Arial" panose="020B0604020202020204" pitchFamily="34" charset="0"/>
              </a:rPr>
              <a:t>.</a:t>
            </a:r>
            <a:r>
              <a:rPr lang="en-CA" sz="1400" dirty="0">
                <a:solidFill>
                  <a:schemeClr val="tx1"/>
                </a:solidFill>
                <a:latin typeface="Arial" panose="020B0604020202020204" pitchFamily="34" charset="0"/>
                <a:cs typeface="Arial" panose="020B0604020202020204" pitchFamily="34" charset="0"/>
              </a:rPr>
              <a:t>). Sea shell</a:t>
            </a:r>
            <a:r>
              <a:rPr lang="en-CA" sz="1400" dirty="0" smtClean="0">
                <a:solidFill>
                  <a:schemeClr val="tx1"/>
                </a:solidFill>
                <a:latin typeface="Arial" panose="020B0604020202020204" pitchFamily="34" charset="0"/>
                <a:cs typeface="Arial" panose="020B0604020202020204" pitchFamily="34" charset="0"/>
              </a:rPr>
              <a:t>. </a:t>
            </a:r>
            <a:r>
              <a:rPr lang="en-US" sz="1400" i="1" dirty="0" smtClean="0">
                <a:solidFill>
                  <a:schemeClr val="tx1"/>
                </a:solidFill>
                <a:latin typeface="Arial" panose="020B0604020202020204" pitchFamily="34" charset="0"/>
                <a:cs typeface="Arial" panose="020B0604020202020204" pitchFamily="34" charset="0"/>
              </a:rPr>
              <a:t>The </a:t>
            </a:r>
            <a:r>
              <a:rPr lang="en-US" sz="1400" i="1" dirty="0">
                <a:solidFill>
                  <a:schemeClr val="tx1"/>
                </a:solidFill>
                <a:latin typeface="Arial" panose="020B0604020202020204" pitchFamily="34" charset="0"/>
                <a:cs typeface="Arial" panose="020B0604020202020204" pitchFamily="34" charset="0"/>
              </a:rPr>
              <a:t>Noun Project</a:t>
            </a:r>
            <a:r>
              <a:rPr lang="en-US" sz="1400" dirty="0">
                <a:solidFill>
                  <a:schemeClr val="tx1"/>
                </a:solidFill>
                <a:latin typeface="Arial" panose="020B0604020202020204" pitchFamily="34" charset="0"/>
                <a:cs typeface="Arial" panose="020B0604020202020204" pitchFamily="34" charset="0"/>
              </a:rPr>
              <a:t>. CC BY. </a:t>
            </a:r>
            <a:r>
              <a:rPr lang="en-CA" sz="1400" dirty="0">
                <a:solidFill>
                  <a:schemeClr val="tx1"/>
                </a:solidFill>
                <a:latin typeface="Arial" panose="020B0604020202020204" pitchFamily="34" charset="0"/>
                <a:cs typeface="Arial" panose="020B0604020202020204" pitchFamily="34" charset="0"/>
                <a:hlinkClick r:id="rId6"/>
              </a:rPr>
              <a:t>https://</a:t>
            </a:r>
            <a:r>
              <a:rPr lang="en-CA" sz="1400" dirty="0" err="1">
                <a:solidFill>
                  <a:schemeClr val="tx1"/>
                </a:solidFill>
                <a:latin typeface="Arial" panose="020B0604020202020204" pitchFamily="34" charset="0"/>
                <a:cs typeface="Arial" panose="020B0604020202020204" pitchFamily="34" charset="0"/>
                <a:hlinkClick r:id="rId6"/>
              </a:rPr>
              <a:t>thenounproject.com</a:t>
            </a:r>
            <a:r>
              <a:rPr lang="en-CA" sz="1400" dirty="0">
                <a:solidFill>
                  <a:schemeClr val="tx1"/>
                </a:solidFill>
                <a:latin typeface="Arial" panose="020B0604020202020204" pitchFamily="34" charset="0"/>
                <a:cs typeface="Arial" panose="020B0604020202020204" pitchFamily="34" charset="0"/>
                <a:hlinkClick r:id="rId6"/>
              </a:rPr>
              <a:t>/search/?q=sea%20shell&amp;i=1078155</a:t>
            </a:r>
            <a:endParaRPr lang="en-CA" sz="1400" dirty="0">
              <a:solidFill>
                <a:schemeClr val="tx1"/>
              </a:solidFill>
              <a:latin typeface="Arial" panose="020B0604020202020204" pitchFamily="34" charset="0"/>
              <a:cs typeface="Arial" panose="020B0604020202020204" pitchFamily="34" charset="0"/>
            </a:endParaRPr>
          </a:p>
          <a:p>
            <a:pPr>
              <a:lnSpc>
                <a:spcPct val="80000"/>
              </a:lnSpc>
            </a:pPr>
            <a:r>
              <a:rPr lang="fr" sz="1400" dirty="0">
                <a:solidFill>
                  <a:schemeClr val="tx1"/>
                </a:solidFill>
                <a:latin typeface="Arial" panose="020B0604020202020204" pitchFamily="34" charset="0"/>
                <a:cs typeface="Arial" panose="020B0604020202020204" pitchFamily="34" charset="0"/>
              </a:rPr>
              <a:t>ActuaLitté - Xerox PUF, impression à la demande - Salon du Livre de Paris </a:t>
            </a:r>
            <a:r>
              <a:rPr lang="fr" sz="1400" dirty="0" smtClean="0">
                <a:solidFill>
                  <a:schemeClr val="tx1"/>
                </a:solidFill>
                <a:latin typeface="Arial" panose="020B0604020202020204" pitchFamily="34" charset="0"/>
                <a:cs typeface="Arial" panose="020B0604020202020204" pitchFamily="34" charset="0"/>
              </a:rPr>
              <a:t>2015. </a:t>
            </a:r>
            <a:r>
              <a:rPr lang="fr" sz="1400" dirty="0">
                <a:solidFill>
                  <a:schemeClr val="tx1"/>
                </a:solidFill>
                <a:latin typeface="Arial" panose="020B0604020202020204" pitchFamily="34" charset="0"/>
                <a:cs typeface="Arial" panose="020B0604020202020204" pitchFamily="34" charset="0"/>
              </a:rPr>
              <a:t>[Book printing</a:t>
            </a:r>
            <a:r>
              <a:rPr lang="fr" sz="1400" dirty="0" smtClean="0">
                <a:solidFill>
                  <a:schemeClr val="tx1"/>
                </a:solidFill>
                <a:latin typeface="Arial" panose="020B0604020202020204" pitchFamily="34" charset="0"/>
                <a:cs typeface="Arial" panose="020B0604020202020204" pitchFamily="34" charset="0"/>
              </a:rPr>
              <a:t>]. </a:t>
            </a:r>
            <a:r>
              <a:rPr lang="fr" sz="1400" dirty="0">
                <a:solidFill>
                  <a:schemeClr val="tx1"/>
                </a:solidFill>
                <a:latin typeface="Arial" panose="020B0604020202020204" pitchFamily="34" charset="0"/>
                <a:cs typeface="Arial" panose="020B0604020202020204" pitchFamily="34" charset="0"/>
              </a:rPr>
              <a:t>CC BY-SA </a:t>
            </a:r>
            <a:r>
              <a:rPr lang="fr" sz="1400" dirty="0" smtClean="0">
                <a:solidFill>
                  <a:schemeClr val="tx1"/>
                </a:solidFill>
                <a:latin typeface="Arial" panose="020B0604020202020204" pitchFamily="34" charset="0"/>
                <a:cs typeface="Arial" panose="020B0604020202020204" pitchFamily="34" charset="0"/>
              </a:rPr>
              <a:t>2.0. </a:t>
            </a:r>
            <a:r>
              <a:rPr lang="fr" sz="1400" dirty="0">
                <a:solidFill>
                  <a:schemeClr val="tx1"/>
                </a:solidFill>
                <a:latin typeface="Arial" panose="020B0604020202020204" pitchFamily="34" charset="0"/>
                <a:cs typeface="Arial" panose="020B0604020202020204" pitchFamily="34" charset="0"/>
                <a:hlinkClick r:id="rId7">
                  <a:extLst>
                    <a:ext uri="{A12FA001-AC4F-418D-AE19-62706E023703}">
                      <ahyp:hlinkClr xmlns="" xmlns:ahyp="http://schemas.microsoft.com/office/drawing/2018/hyperlinkcolor" val="tx"/>
                    </a:ext>
                  </a:extLst>
                </a:hlinkClick>
              </a:rPr>
              <a:t>https://commons.wikimedia.org/w/index.php?curid=39239340</a:t>
            </a:r>
            <a:endParaRPr lang="en-CA" sz="1400" dirty="0">
              <a:solidFill>
                <a:schemeClr val="tx1"/>
              </a:solidFill>
              <a:latin typeface="Arial" panose="020B0604020202020204" pitchFamily="34" charset="0"/>
              <a:cs typeface="Arial" panose="020B0604020202020204" pitchFamily="34" charset="0"/>
            </a:endParaRPr>
          </a:p>
          <a:p>
            <a:pPr>
              <a:lnSpc>
                <a:spcPct val="80000"/>
              </a:lnSpc>
            </a:pPr>
            <a:r>
              <a:rPr lang="en-CA" sz="1400" dirty="0" err="1" smtClean="0">
                <a:solidFill>
                  <a:schemeClr val="tx1"/>
                </a:solidFill>
                <a:latin typeface="Arial" panose="020B0604020202020204" pitchFamily="34" charset="0"/>
                <a:cs typeface="Arial" panose="020B0604020202020204" pitchFamily="34" charset="0"/>
              </a:rPr>
              <a:t>charlesdeluvio</a:t>
            </a:r>
            <a:r>
              <a:rPr lang="en-CA" sz="1400" dirty="0" smtClean="0">
                <a:solidFill>
                  <a:schemeClr val="tx1"/>
                </a:solidFill>
                <a:latin typeface="Arial" panose="020B0604020202020204" pitchFamily="34" charset="0"/>
                <a:cs typeface="Arial" panose="020B0604020202020204" pitchFamily="34" charset="0"/>
              </a:rPr>
              <a:t>. (2018). B</a:t>
            </a:r>
            <a:r>
              <a:rPr lang="en-US" sz="1400" dirty="0" smtClean="0">
                <a:solidFill>
                  <a:schemeClr val="tx1"/>
                </a:solidFill>
                <a:latin typeface="Arial" panose="020B0604020202020204" pitchFamily="34" charset="0"/>
                <a:cs typeface="Arial" panose="020B0604020202020204" pitchFamily="34" charset="0"/>
              </a:rPr>
              <a:t>lack </a:t>
            </a:r>
            <a:r>
              <a:rPr lang="en-US" sz="1400" dirty="0">
                <a:solidFill>
                  <a:schemeClr val="tx1"/>
                </a:solidFill>
                <a:latin typeface="Arial" panose="020B0604020202020204" pitchFamily="34" charset="0"/>
                <a:cs typeface="Arial" panose="020B0604020202020204" pitchFamily="34" charset="0"/>
              </a:rPr>
              <a:t>dog wearing blue denim </a:t>
            </a:r>
            <a:r>
              <a:rPr lang="en-US" sz="1400" dirty="0" smtClean="0">
                <a:solidFill>
                  <a:schemeClr val="tx1"/>
                </a:solidFill>
                <a:latin typeface="Arial" panose="020B0604020202020204" pitchFamily="34" charset="0"/>
                <a:cs typeface="Arial" panose="020B0604020202020204" pitchFamily="34" charset="0"/>
              </a:rPr>
              <a:t>collar</a:t>
            </a:r>
            <a:r>
              <a:rPr lang="en-CA" sz="1400" dirty="0">
                <a:solidFill>
                  <a:schemeClr val="tx1"/>
                </a:solidFill>
                <a:latin typeface="Arial" panose="020B0604020202020204" pitchFamily="34" charset="0"/>
                <a:cs typeface="Arial" panose="020B0604020202020204" pitchFamily="34" charset="0"/>
              </a:rPr>
              <a:t>. </a:t>
            </a:r>
            <a:r>
              <a:rPr lang="en-CA" sz="1400" dirty="0">
                <a:solidFill>
                  <a:schemeClr val="tx1"/>
                </a:solidFill>
                <a:latin typeface="Arial" panose="020B0604020202020204" pitchFamily="34" charset="0"/>
                <a:cs typeface="Arial" panose="020B0604020202020204" pitchFamily="34" charset="0"/>
                <a:hlinkClick r:id="rId8"/>
              </a:rPr>
              <a:t>https://unsplash.com/photos/black-dog-wearing-blue-denim-collar-K4mSJ7kc0As</a:t>
            </a:r>
            <a:endParaRPr lang="en-CA" sz="1400" dirty="0" smtClean="0">
              <a:solidFill>
                <a:schemeClr val="tx1"/>
              </a:solidFill>
              <a:latin typeface="Arial" panose="020B0604020202020204" pitchFamily="34" charset="0"/>
              <a:cs typeface="Arial" panose="020B0604020202020204" pitchFamily="34" charset="0"/>
            </a:endParaRPr>
          </a:p>
          <a:p>
            <a:pPr>
              <a:lnSpc>
                <a:spcPct val="80000"/>
              </a:lnSpc>
            </a:pPr>
            <a:r>
              <a:rPr lang="en-CA" sz="1400" dirty="0" err="1" smtClean="0">
                <a:solidFill>
                  <a:schemeClr val="tx1"/>
                </a:solidFill>
                <a:latin typeface="Arial" panose="020B0604020202020204" pitchFamily="34" charset="0"/>
                <a:cs typeface="Arial" panose="020B0604020202020204" pitchFamily="34" charset="0"/>
              </a:rPr>
              <a:t>Vitor</a:t>
            </a:r>
            <a:r>
              <a:rPr lang="en-CA" sz="1400" dirty="0" smtClean="0">
                <a:solidFill>
                  <a:schemeClr val="tx1"/>
                </a:solidFill>
                <a:latin typeface="Arial" panose="020B0604020202020204" pitchFamily="34" charset="0"/>
                <a:cs typeface="Arial" panose="020B0604020202020204" pitchFamily="34" charset="0"/>
              </a:rPr>
              <a:t> </a:t>
            </a:r>
            <a:r>
              <a:rPr lang="en-CA" sz="1400" dirty="0" err="1">
                <a:solidFill>
                  <a:schemeClr val="tx1"/>
                </a:solidFill>
                <a:latin typeface="Arial" panose="020B0604020202020204" pitchFamily="34" charset="0"/>
                <a:cs typeface="Arial" panose="020B0604020202020204" pitchFamily="34" charset="0"/>
              </a:rPr>
              <a:t>Gurgel</a:t>
            </a:r>
            <a:r>
              <a:rPr lang="en-CA" sz="1400" dirty="0">
                <a:solidFill>
                  <a:schemeClr val="tx1"/>
                </a:solidFill>
                <a:latin typeface="Arial" panose="020B0604020202020204" pitchFamily="34" charset="0"/>
                <a:cs typeface="Arial" panose="020B0604020202020204" pitchFamily="34" charset="0"/>
              </a:rPr>
              <a:t> </a:t>
            </a:r>
            <a:r>
              <a:rPr lang="en-CA" sz="1400" dirty="0" err="1" smtClean="0">
                <a:solidFill>
                  <a:schemeClr val="tx1"/>
                </a:solidFill>
                <a:latin typeface="Arial" panose="020B0604020202020204" pitchFamily="34" charset="0"/>
                <a:cs typeface="Arial" panose="020B0604020202020204" pitchFamily="34" charset="0"/>
              </a:rPr>
              <a:t>Siqueira</a:t>
            </a:r>
            <a:r>
              <a:rPr lang="en-CA" sz="1400" dirty="0" smtClean="0">
                <a:solidFill>
                  <a:schemeClr val="tx1"/>
                </a:solidFill>
                <a:latin typeface="Arial" panose="020B0604020202020204" pitchFamily="34" charset="0"/>
                <a:cs typeface="Arial" panose="020B0604020202020204" pitchFamily="34" charset="0"/>
              </a:rPr>
              <a:t>. </a:t>
            </a:r>
            <a:r>
              <a:rPr lang="en-CA" sz="1400" dirty="0">
                <a:solidFill>
                  <a:schemeClr val="tx1"/>
                </a:solidFill>
                <a:latin typeface="Arial" panose="020B0604020202020204" pitchFamily="34" charset="0"/>
                <a:cs typeface="Arial" panose="020B0604020202020204" pitchFamily="34" charset="0"/>
              </a:rPr>
              <a:t>(n.d.). Directors Chair</a:t>
            </a:r>
            <a:r>
              <a:rPr lang="en-US" sz="1400" dirty="0">
                <a:solidFill>
                  <a:schemeClr val="tx1"/>
                </a:solidFill>
                <a:latin typeface="Arial" panose="020B0604020202020204" pitchFamily="34" charset="0"/>
                <a:cs typeface="Arial" panose="020B0604020202020204" pitchFamily="34" charset="0"/>
              </a:rPr>
              <a:t>. </a:t>
            </a:r>
            <a:r>
              <a:rPr lang="en-US" sz="1400" i="1" dirty="0">
                <a:solidFill>
                  <a:schemeClr val="tx1"/>
                </a:solidFill>
                <a:latin typeface="Arial" panose="020B0604020202020204" pitchFamily="34" charset="0"/>
                <a:cs typeface="Arial" panose="020B0604020202020204" pitchFamily="34" charset="0"/>
              </a:rPr>
              <a:t>The Noun Project</a:t>
            </a:r>
            <a:r>
              <a:rPr lang="en-US" sz="1400" dirty="0">
                <a:solidFill>
                  <a:schemeClr val="tx1"/>
                </a:solidFill>
                <a:latin typeface="Arial" panose="020B0604020202020204" pitchFamily="34" charset="0"/>
                <a:cs typeface="Arial" panose="020B0604020202020204" pitchFamily="34" charset="0"/>
              </a:rPr>
              <a:t>. CC BY.</a:t>
            </a:r>
            <a:r>
              <a:rPr lang="en-CA" sz="1400" dirty="0">
                <a:solidFill>
                  <a:schemeClr val="tx1"/>
                </a:solidFill>
                <a:latin typeface="Arial" panose="020B0604020202020204" pitchFamily="34" charset="0"/>
                <a:cs typeface="Arial" panose="020B0604020202020204" pitchFamily="34" charset="0"/>
              </a:rPr>
              <a:t> </a:t>
            </a:r>
            <a:r>
              <a:rPr lang="en-CA" sz="1400" dirty="0">
                <a:solidFill>
                  <a:schemeClr val="tx1"/>
                </a:solidFill>
                <a:latin typeface="Arial" panose="020B0604020202020204" pitchFamily="34" charset="0"/>
                <a:cs typeface="Arial" panose="020B0604020202020204" pitchFamily="34" charset="0"/>
                <a:hlinkClick r:id="rId9">
                  <a:extLst>
                    <a:ext uri="{A12FA001-AC4F-418D-AE19-62706E023703}">
                      <ahyp:hlinkClr xmlns="" xmlns:ahyp="http://schemas.microsoft.com/office/drawing/2018/hyperlinkcolor" val="tx"/>
                    </a:ext>
                  </a:extLst>
                </a:hlinkClick>
              </a:rPr>
              <a:t>https://thenounproject.com/search/?q=directors%20chair&amp;i=18550</a:t>
            </a:r>
            <a:endParaRPr lang="en-CA" sz="1400" dirty="0">
              <a:solidFill>
                <a:schemeClr val="tx1"/>
              </a:solidFill>
              <a:latin typeface="Arial" panose="020B0604020202020204" pitchFamily="34" charset="0"/>
              <a:cs typeface="Arial" panose="020B0604020202020204" pitchFamily="34" charset="0"/>
            </a:endParaRPr>
          </a:p>
          <a:p>
            <a:pPr>
              <a:lnSpc>
                <a:spcPct val="80000"/>
              </a:lnSpc>
            </a:pPr>
            <a:r>
              <a:rPr lang="en-CA" sz="1400" dirty="0">
                <a:solidFill>
                  <a:schemeClr val="tx1"/>
                </a:solidFill>
                <a:latin typeface="Arial" panose="020B0604020202020204" pitchFamily="34" charset="0"/>
                <a:cs typeface="Arial" panose="020B0604020202020204" pitchFamily="34" charset="0"/>
              </a:rPr>
              <a:t>Kristin </a:t>
            </a:r>
            <a:r>
              <a:rPr lang="en-CA" sz="1400" dirty="0" err="1">
                <a:solidFill>
                  <a:schemeClr val="tx1"/>
                </a:solidFill>
                <a:latin typeface="Arial" panose="020B0604020202020204" pitchFamily="34" charset="0"/>
                <a:cs typeface="Arial" panose="020B0604020202020204" pitchFamily="34" charset="0"/>
              </a:rPr>
              <a:t>Poncek</a:t>
            </a:r>
            <a:r>
              <a:rPr lang="en-CA" sz="1400" dirty="0" smtClean="0">
                <a:solidFill>
                  <a:schemeClr val="tx1"/>
                </a:solidFill>
                <a:latin typeface="Arial" panose="020B0604020202020204" pitchFamily="34" charset="0"/>
                <a:cs typeface="Arial" panose="020B0604020202020204" pitchFamily="34" charset="0"/>
              </a:rPr>
              <a:t>. (</a:t>
            </a:r>
            <a:r>
              <a:rPr lang="en-CA" sz="1400" dirty="0" err="1">
                <a:solidFill>
                  <a:schemeClr val="tx1"/>
                </a:solidFill>
                <a:latin typeface="Arial" panose="020B0604020202020204" pitchFamily="34" charset="0"/>
                <a:cs typeface="Arial" panose="020B0604020202020204" pitchFamily="34" charset="0"/>
              </a:rPr>
              <a:t>n.d.</a:t>
            </a:r>
            <a:r>
              <a:rPr lang="en-CA" sz="1400" dirty="0">
                <a:solidFill>
                  <a:schemeClr val="tx1"/>
                </a:solidFill>
                <a:latin typeface="Arial" panose="020B0604020202020204" pitchFamily="34" charset="0"/>
                <a:cs typeface="Arial" panose="020B0604020202020204" pitchFamily="34" charset="0"/>
              </a:rPr>
              <a:t>). </a:t>
            </a:r>
            <a:r>
              <a:rPr lang="en-CA" sz="1400" dirty="0" smtClean="0">
                <a:solidFill>
                  <a:schemeClr val="tx1"/>
                </a:solidFill>
                <a:latin typeface="Arial" panose="020B0604020202020204" pitchFamily="34" charset="0"/>
                <a:cs typeface="Arial" panose="020B0604020202020204" pitchFamily="34" charset="0"/>
              </a:rPr>
              <a:t>VHS </a:t>
            </a:r>
            <a:r>
              <a:rPr lang="en-CA" sz="1400" dirty="0">
                <a:solidFill>
                  <a:schemeClr val="tx1"/>
                </a:solidFill>
                <a:latin typeface="Arial" panose="020B0604020202020204" pitchFamily="34" charset="0"/>
                <a:cs typeface="Arial" panose="020B0604020202020204" pitchFamily="34" charset="0"/>
              </a:rPr>
              <a:t>Tape. </a:t>
            </a:r>
            <a:r>
              <a:rPr lang="en-US" sz="1400" i="1" dirty="0">
                <a:solidFill>
                  <a:schemeClr val="tx1"/>
                </a:solidFill>
                <a:latin typeface="Arial" panose="020B0604020202020204" pitchFamily="34" charset="0"/>
                <a:cs typeface="Arial" panose="020B0604020202020204" pitchFamily="34" charset="0"/>
              </a:rPr>
              <a:t>The Noun Project</a:t>
            </a:r>
            <a:r>
              <a:rPr lang="en-US" sz="1400" dirty="0">
                <a:solidFill>
                  <a:schemeClr val="tx1"/>
                </a:solidFill>
                <a:latin typeface="Arial" panose="020B0604020202020204" pitchFamily="34" charset="0"/>
                <a:cs typeface="Arial" panose="020B0604020202020204" pitchFamily="34" charset="0"/>
              </a:rPr>
              <a:t>. CC BY. </a:t>
            </a:r>
            <a:r>
              <a:rPr lang="en-CA" sz="1400" dirty="0">
                <a:solidFill>
                  <a:schemeClr val="tx1"/>
                </a:solidFill>
                <a:latin typeface="Arial" panose="020B0604020202020204" pitchFamily="34" charset="0"/>
                <a:cs typeface="Arial" panose="020B0604020202020204" pitchFamily="34" charset="0"/>
                <a:hlinkClick r:id="rId10">
                  <a:extLst>
                    <a:ext uri="{A12FA001-AC4F-418D-AE19-62706E023703}">
                      <ahyp:hlinkClr xmlns="" xmlns:ahyp="http://schemas.microsoft.com/office/drawing/2018/hyperlinkcolor" val="tx"/>
                    </a:ext>
                  </a:extLst>
                </a:hlinkClick>
              </a:rPr>
              <a:t>https://thenounproject.com/search/?q=VHS&amp;i=482433</a:t>
            </a:r>
            <a:endParaRPr lang="en-CA" sz="1400" dirty="0">
              <a:solidFill>
                <a:schemeClr val="tx1"/>
              </a:solidFill>
              <a:latin typeface="Arial" panose="020B0604020202020204" pitchFamily="34" charset="0"/>
              <a:cs typeface="Arial" panose="020B0604020202020204" pitchFamily="34" charset="0"/>
            </a:endParaRPr>
          </a:p>
          <a:p>
            <a:pPr>
              <a:lnSpc>
                <a:spcPct val="80000"/>
              </a:lnSpc>
            </a:pPr>
            <a:r>
              <a:rPr lang="en-CA" sz="1400" dirty="0">
                <a:solidFill>
                  <a:schemeClr val="tx1"/>
                </a:solidFill>
                <a:latin typeface="Arial" panose="020B0604020202020204" pitchFamily="34" charset="0"/>
                <a:cs typeface="Arial" panose="020B0604020202020204" pitchFamily="34" charset="0"/>
                <a:hlinkClick r:id="rId11">
                  <a:extLst>
                    <a:ext uri="{A12FA001-AC4F-418D-AE19-62706E023703}">
                      <ahyp:hlinkClr xmlns="" xmlns:ahyp="http://schemas.microsoft.com/office/drawing/2018/hyperlinkcolor" val="tx"/>
                    </a:ext>
                  </a:extLst>
                </a:hlinkClick>
              </a:rPr>
              <a:t>Lil Squid</a:t>
            </a:r>
            <a:r>
              <a:rPr lang="en-CA" sz="1400" dirty="0" smtClean="0">
                <a:solidFill>
                  <a:schemeClr val="tx1"/>
                </a:solidFill>
                <a:latin typeface="Arial" panose="020B0604020202020204" pitchFamily="34" charset="0"/>
                <a:cs typeface="Arial" panose="020B0604020202020204" pitchFamily="34" charset="0"/>
              </a:rPr>
              <a:t>. (</a:t>
            </a:r>
            <a:r>
              <a:rPr lang="en-CA" sz="1400" dirty="0" err="1">
                <a:solidFill>
                  <a:schemeClr val="tx1"/>
                </a:solidFill>
                <a:latin typeface="Arial" panose="020B0604020202020204" pitchFamily="34" charset="0"/>
                <a:cs typeface="Arial" panose="020B0604020202020204" pitchFamily="34" charset="0"/>
              </a:rPr>
              <a:t>n.d.</a:t>
            </a:r>
            <a:r>
              <a:rPr lang="en-CA" sz="1400" dirty="0">
                <a:solidFill>
                  <a:schemeClr val="tx1"/>
                </a:solidFill>
                <a:latin typeface="Arial" panose="020B0604020202020204" pitchFamily="34" charset="0"/>
                <a:cs typeface="Arial" panose="020B0604020202020204" pitchFamily="34" charset="0"/>
              </a:rPr>
              <a:t>). </a:t>
            </a:r>
            <a:r>
              <a:rPr lang="en-CA" sz="1400" dirty="0" smtClean="0">
                <a:solidFill>
                  <a:schemeClr val="tx1"/>
                </a:solidFill>
                <a:latin typeface="Arial" panose="020B0604020202020204" pitchFamily="34" charset="0"/>
                <a:cs typeface="Arial" panose="020B0604020202020204" pitchFamily="34" charset="0"/>
              </a:rPr>
              <a:t>Receipt</a:t>
            </a:r>
            <a:r>
              <a:rPr lang="en-CA" sz="1400" dirty="0">
                <a:solidFill>
                  <a:schemeClr val="tx1"/>
                </a:solidFill>
                <a:latin typeface="Arial" panose="020B0604020202020204" pitchFamily="34" charset="0"/>
                <a:cs typeface="Arial" panose="020B0604020202020204" pitchFamily="34" charset="0"/>
              </a:rPr>
              <a:t>.</a:t>
            </a:r>
            <a:r>
              <a:rPr lang="en-US" sz="1400" dirty="0">
                <a:solidFill>
                  <a:schemeClr val="tx1"/>
                </a:solidFill>
                <a:latin typeface="Arial" panose="020B0604020202020204" pitchFamily="34" charset="0"/>
                <a:cs typeface="Arial" panose="020B0604020202020204" pitchFamily="34" charset="0"/>
              </a:rPr>
              <a:t> </a:t>
            </a:r>
            <a:r>
              <a:rPr lang="en-US" sz="1400" i="1" dirty="0">
                <a:solidFill>
                  <a:schemeClr val="tx1"/>
                </a:solidFill>
                <a:latin typeface="Arial" panose="020B0604020202020204" pitchFamily="34" charset="0"/>
                <a:cs typeface="Arial" panose="020B0604020202020204" pitchFamily="34" charset="0"/>
              </a:rPr>
              <a:t>The Noun Project</a:t>
            </a:r>
            <a:r>
              <a:rPr lang="en-US" sz="1400" dirty="0">
                <a:solidFill>
                  <a:schemeClr val="tx1"/>
                </a:solidFill>
                <a:latin typeface="Arial" panose="020B0604020202020204" pitchFamily="34" charset="0"/>
                <a:cs typeface="Arial" panose="020B0604020202020204" pitchFamily="34" charset="0"/>
              </a:rPr>
              <a:t>. CC BY. </a:t>
            </a:r>
            <a:r>
              <a:rPr lang="en-CA" sz="1400" dirty="0">
                <a:solidFill>
                  <a:schemeClr val="tx1"/>
                </a:solidFill>
                <a:latin typeface="Arial" panose="020B0604020202020204" pitchFamily="34" charset="0"/>
                <a:cs typeface="Arial" panose="020B0604020202020204" pitchFamily="34" charset="0"/>
                <a:hlinkClick r:id="rId12">
                  <a:extLst>
                    <a:ext uri="{A12FA001-AC4F-418D-AE19-62706E023703}">
                      <ahyp:hlinkClr xmlns="" xmlns:ahyp="http://schemas.microsoft.com/office/drawing/2018/hyperlinkcolor" val="tx"/>
                    </a:ext>
                  </a:extLst>
                </a:hlinkClick>
              </a:rPr>
              <a:t>https://thenounproject.com/search/?q=receipt&amp;i=149995</a:t>
            </a:r>
            <a:endParaRPr lang="en-CA" sz="1400" dirty="0">
              <a:solidFill>
                <a:schemeClr val="tx1"/>
              </a:solidFill>
              <a:latin typeface="Arial" panose="020B0604020202020204" pitchFamily="34" charset="0"/>
              <a:cs typeface="Arial" panose="020B0604020202020204" pitchFamily="34" charset="0"/>
            </a:endParaRPr>
          </a:p>
          <a:p>
            <a:pPr>
              <a:lnSpc>
                <a:spcPct val="80000"/>
              </a:lnSpc>
            </a:pPr>
            <a:r>
              <a:rPr lang="en-US" sz="1400" dirty="0" err="1">
                <a:solidFill>
                  <a:schemeClr val="tx1"/>
                </a:solidFill>
                <a:latin typeface="Arial" panose="020B0604020202020204" pitchFamily="34" charset="0"/>
                <a:cs typeface="Arial" panose="020B0604020202020204" pitchFamily="34" charset="0"/>
              </a:rPr>
              <a:t>Requasar</a:t>
            </a:r>
            <a:r>
              <a:rPr lang="en-US" sz="1400" dirty="0">
                <a:solidFill>
                  <a:schemeClr val="tx1"/>
                </a:solidFill>
                <a:latin typeface="Arial" panose="020B0604020202020204" pitchFamily="34" charset="0"/>
                <a:cs typeface="Arial" panose="020B0604020202020204" pitchFamily="34" charset="0"/>
              </a:rPr>
              <a:t>. </a:t>
            </a:r>
            <a:r>
              <a:rPr lang="en-US" sz="1400" dirty="0" smtClean="0">
                <a:solidFill>
                  <a:schemeClr val="tx1"/>
                </a:solidFill>
                <a:latin typeface="Arial" panose="020B0604020202020204" pitchFamily="34" charset="0"/>
                <a:cs typeface="Arial" panose="020B0604020202020204" pitchFamily="34" charset="0"/>
              </a:rPr>
              <a:t>(</a:t>
            </a:r>
            <a:r>
              <a:rPr lang="en-US" sz="1400" dirty="0" err="1" smtClean="0">
                <a:solidFill>
                  <a:schemeClr val="tx1"/>
                </a:solidFill>
                <a:latin typeface="Arial" panose="020B0604020202020204" pitchFamily="34" charset="0"/>
                <a:cs typeface="Arial" panose="020B0604020202020204" pitchFamily="34" charset="0"/>
              </a:rPr>
              <a:t>n.d.</a:t>
            </a:r>
            <a:r>
              <a:rPr lang="en-US" sz="1400" dirty="0" smtClean="0">
                <a:solidFill>
                  <a:schemeClr val="tx1"/>
                </a:solidFill>
                <a:latin typeface="Arial" panose="020B0604020202020204" pitchFamily="34" charset="0"/>
                <a:cs typeface="Arial" panose="020B0604020202020204" pitchFamily="34" charset="0"/>
              </a:rPr>
              <a:t>). [</a:t>
            </a:r>
            <a:r>
              <a:rPr lang="en-US" sz="1400" dirty="0" err="1" smtClean="0">
                <a:solidFill>
                  <a:schemeClr val="tx1"/>
                </a:solidFill>
                <a:latin typeface="Arial" panose="020B0604020202020204" pitchFamily="34" charset="0"/>
                <a:cs typeface="Arial" panose="020B0604020202020204" pitchFamily="34" charset="0"/>
              </a:rPr>
              <a:t>boombox</a:t>
            </a:r>
            <a:r>
              <a:rPr lang="en-US" sz="1400" dirty="0" smtClean="0">
                <a:solidFill>
                  <a:schemeClr val="tx1"/>
                </a:solidFill>
                <a:latin typeface="Arial" panose="020B0604020202020204" pitchFamily="34" charset="0"/>
                <a:cs typeface="Arial" panose="020B0604020202020204" pitchFamily="34" charset="0"/>
              </a:rPr>
              <a:t>]. </a:t>
            </a:r>
            <a:r>
              <a:rPr lang="en-US" sz="1400" dirty="0">
                <a:solidFill>
                  <a:schemeClr val="tx1"/>
                </a:solidFill>
                <a:latin typeface="Arial" panose="020B0604020202020204" pitchFamily="34" charset="0"/>
                <a:cs typeface="Arial" panose="020B0604020202020204" pitchFamily="34" charset="0"/>
                <a:hlinkClick r:id="rId13">
                  <a:extLst>
                    <a:ext uri="{A12FA001-AC4F-418D-AE19-62706E023703}">
                      <ahyp:hlinkClr xmlns="" xmlns:ahyp="http://schemas.microsoft.com/office/drawing/2018/hyperlinkcolor" val="tx"/>
                    </a:ext>
                  </a:extLst>
                </a:hlinkClick>
              </a:rPr>
              <a:t>https://pixabay.com/illustrations/boombox-ghetto-blaster-audio-player-2138198/</a:t>
            </a:r>
            <a:r>
              <a:rPr lang="en-US" sz="1400" dirty="0">
                <a:solidFill>
                  <a:schemeClr val="tx1"/>
                </a:solidFill>
                <a:latin typeface="Arial" panose="020B0604020202020204" pitchFamily="34" charset="0"/>
                <a:cs typeface="Arial" panose="020B0604020202020204" pitchFamily="34" charset="0"/>
              </a:rPr>
              <a:t> </a:t>
            </a:r>
          </a:p>
          <a:p>
            <a:pPr>
              <a:lnSpc>
                <a:spcPct val="80000"/>
              </a:lnSpc>
            </a:pPr>
            <a:r>
              <a:rPr lang="en-US" sz="1400" dirty="0" err="1" smtClean="0">
                <a:solidFill>
                  <a:schemeClr val="tx1"/>
                </a:solidFill>
                <a:latin typeface="Arial" panose="020B0604020202020204" pitchFamily="34" charset="0"/>
                <a:cs typeface="Arial" panose="020B0604020202020204" pitchFamily="34" charset="0"/>
              </a:rPr>
              <a:t>Iwybr</a:t>
            </a:r>
            <a:r>
              <a:rPr lang="en-US" sz="1400" dirty="0" smtClean="0">
                <a:solidFill>
                  <a:schemeClr val="tx1"/>
                </a:solidFill>
                <a:latin typeface="Arial" panose="020B0604020202020204" pitchFamily="34" charset="0"/>
                <a:cs typeface="Arial" panose="020B0604020202020204" pitchFamily="34" charset="0"/>
              </a:rPr>
              <a:t>. (</a:t>
            </a:r>
            <a:r>
              <a:rPr lang="en-US" sz="1400" dirty="0" err="1" smtClean="0">
                <a:solidFill>
                  <a:schemeClr val="tx1"/>
                </a:solidFill>
                <a:latin typeface="Arial" panose="020B0604020202020204" pitchFamily="34" charset="0"/>
                <a:cs typeface="Arial" panose="020B0604020202020204" pitchFamily="34" charset="0"/>
              </a:rPr>
              <a:t>n.d.</a:t>
            </a:r>
            <a:r>
              <a:rPr lang="en-US" sz="1400" dirty="0" smtClean="0">
                <a:solidFill>
                  <a:schemeClr val="tx1"/>
                </a:solidFill>
                <a:latin typeface="Arial" panose="020B0604020202020204" pitchFamily="34" charset="0"/>
                <a:cs typeface="Arial" panose="020B0604020202020204" pitchFamily="34" charset="0"/>
              </a:rPr>
              <a:t>). </a:t>
            </a:r>
            <a:r>
              <a:rPr lang="en-US" sz="1400" dirty="0">
                <a:solidFill>
                  <a:schemeClr val="tx1"/>
                </a:solidFill>
                <a:latin typeface="Arial" panose="020B0604020202020204" pitchFamily="34" charset="0"/>
                <a:cs typeface="Arial" panose="020B0604020202020204" pitchFamily="34" charset="0"/>
              </a:rPr>
              <a:t>[80s wallpaper</a:t>
            </a:r>
            <a:r>
              <a:rPr lang="en-US" sz="1400" dirty="0" smtClean="0">
                <a:solidFill>
                  <a:schemeClr val="tx1"/>
                </a:solidFill>
                <a:latin typeface="Arial" panose="020B0604020202020204" pitchFamily="34" charset="0"/>
                <a:cs typeface="Arial" panose="020B0604020202020204" pitchFamily="34" charset="0"/>
              </a:rPr>
              <a:t>]. </a:t>
            </a:r>
            <a:r>
              <a:rPr lang="en-US" sz="1400" dirty="0" smtClean="0">
                <a:solidFill>
                  <a:schemeClr val="tx1"/>
                </a:solidFill>
                <a:latin typeface="Arial" panose="020B0604020202020204" pitchFamily="34" charset="0"/>
                <a:cs typeface="Arial" panose="020B0604020202020204" pitchFamily="34" charset="0"/>
                <a:hlinkClick r:id="rId14">
                  <a:extLst>
                    <a:ext uri="{A12FA001-AC4F-418D-AE19-62706E023703}">
                      <ahyp:hlinkClr xmlns="" xmlns:ahyp="http://schemas.microsoft.com/office/drawing/2018/hyperlinkcolor" val="tx"/>
                    </a:ext>
                  </a:extLst>
                </a:hlinkClick>
              </a:rPr>
              <a:t>https</a:t>
            </a:r>
            <a:r>
              <a:rPr lang="en-US" sz="1400" dirty="0">
                <a:solidFill>
                  <a:schemeClr val="tx1"/>
                </a:solidFill>
                <a:latin typeface="Arial" panose="020B0604020202020204" pitchFamily="34" charset="0"/>
                <a:cs typeface="Arial" panose="020B0604020202020204" pitchFamily="34" charset="0"/>
                <a:hlinkClick r:id="rId14">
                  <a:extLst>
                    <a:ext uri="{A12FA001-AC4F-418D-AE19-62706E023703}">
                      <ahyp:hlinkClr xmlns="" xmlns:ahyp="http://schemas.microsoft.com/office/drawing/2018/hyperlinkcolor" val="tx"/>
                    </a:ext>
                  </a:extLst>
                </a:hlinkClick>
              </a:rPr>
              <a:t>://pixabay.com/illustrations/synthwave-retrowave-synth-3941721/</a:t>
            </a:r>
            <a:r>
              <a:rPr lang="en-US" sz="1400" dirty="0">
                <a:solidFill>
                  <a:schemeClr val="tx1"/>
                </a:solidFill>
                <a:latin typeface="Arial" panose="020B0604020202020204" pitchFamily="34" charset="0"/>
                <a:cs typeface="Arial" panose="020B0604020202020204" pitchFamily="34" charset="0"/>
              </a:rPr>
              <a:t> </a:t>
            </a:r>
          </a:p>
          <a:p>
            <a:pPr>
              <a:lnSpc>
                <a:spcPct val="80000"/>
              </a:lnSpc>
            </a:pPr>
            <a:r>
              <a:rPr lang="en-CA" sz="1400" dirty="0" err="1">
                <a:solidFill>
                  <a:schemeClr val="tx1"/>
                </a:solidFill>
                <a:latin typeface="Arial" panose="020B0604020202020204" pitchFamily="34" charset="0"/>
                <a:cs typeface="Arial" panose="020B0604020202020204" pitchFamily="34" charset="0"/>
              </a:rPr>
              <a:t>Alexandr</a:t>
            </a:r>
            <a:r>
              <a:rPr lang="en-CA" sz="1400" dirty="0">
                <a:solidFill>
                  <a:schemeClr val="tx1"/>
                </a:solidFill>
                <a:latin typeface="Arial" panose="020B0604020202020204" pitchFamily="34" charset="0"/>
                <a:cs typeface="Arial" panose="020B0604020202020204" pitchFamily="34" charset="0"/>
              </a:rPr>
              <a:t> </a:t>
            </a:r>
            <a:r>
              <a:rPr lang="en-CA" sz="1400" dirty="0" err="1">
                <a:solidFill>
                  <a:schemeClr val="tx1"/>
                </a:solidFill>
                <a:latin typeface="Arial" panose="020B0604020202020204" pitchFamily="34" charset="0"/>
                <a:cs typeface="Arial" panose="020B0604020202020204" pitchFamily="34" charset="0"/>
              </a:rPr>
              <a:t>Cherkinsky</a:t>
            </a:r>
            <a:r>
              <a:rPr lang="en-CA" sz="1400" dirty="0">
                <a:solidFill>
                  <a:schemeClr val="tx1"/>
                </a:solidFill>
                <a:latin typeface="Arial" panose="020B0604020202020204" pitchFamily="34" charset="0"/>
                <a:cs typeface="Arial" panose="020B0604020202020204" pitchFamily="34" charset="0"/>
              </a:rPr>
              <a:t>. (</a:t>
            </a:r>
            <a:r>
              <a:rPr lang="en-CA" sz="1400" dirty="0" err="1">
                <a:solidFill>
                  <a:schemeClr val="tx1"/>
                </a:solidFill>
                <a:latin typeface="Arial" panose="020B0604020202020204" pitchFamily="34" charset="0"/>
                <a:cs typeface="Arial" panose="020B0604020202020204" pitchFamily="34" charset="0"/>
              </a:rPr>
              <a:t>n.d</a:t>
            </a:r>
            <a:r>
              <a:rPr lang="en-CA" sz="1400" dirty="0" err="1" smtClean="0">
                <a:solidFill>
                  <a:schemeClr val="tx1"/>
                </a:solidFill>
                <a:latin typeface="Arial" panose="020B0604020202020204" pitchFamily="34" charset="0"/>
                <a:cs typeface="Arial" panose="020B0604020202020204" pitchFamily="34" charset="0"/>
              </a:rPr>
              <a:t>.</a:t>
            </a:r>
            <a:r>
              <a:rPr lang="en-CA" sz="1400" dirty="0" smtClean="0">
                <a:solidFill>
                  <a:schemeClr val="tx1"/>
                </a:solidFill>
                <a:latin typeface="Arial" panose="020B0604020202020204" pitchFamily="34" charset="0"/>
                <a:cs typeface="Arial" panose="020B0604020202020204" pitchFamily="34" charset="0"/>
              </a:rPr>
              <a:t>). Sunglasses</a:t>
            </a:r>
            <a:r>
              <a:rPr lang="en-CA" sz="1400" dirty="0">
                <a:solidFill>
                  <a:schemeClr val="tx1"/>
                </a:solidFill>
                <a:latin typeface="Arial" panose="020B0604020202020204" pitchFamily="34" charset="0"/>
                <a:cs typeface="Arial" panose="020B0604020202020204" pitchFamily="34" charset="0"/>
              </a:rPr>
              <a:t>. </a:t>
            </a:r>
            <a:r>
              <a:rPr lang="en-CA" sz="1400" i="1" dirty="0">
                <a:solidFill>
                  <a:schemeClr val="tx1"/>
                </a:solidFill>
                <a:latin typeface="Arial" panose="020B0604020202020204" pitchFamily="34" charset="0"/>
                <a:cs typeface="Arial" panose="020B0604020202020204" pitchFamily="34" charset="0"/>
              </a:rPr>
              <a:t>T</a:t>
            </a:r>
            <a:r>
              <a:rPr lang="en-US" sz="1400" i="1" dirty="0">
                <a:solidFill>
                  <a:schemeClr val="tx1"/>
                </a:solidFill>
                <a:latin typeface="Arial" panose="020B0604020202020204" pitchFamily="34" charset="0"/>
                <a:cs typeface="Arial" panose="020B0604020202020204" pitchFamily="34" charset="0"/>
              </a:rPr>
              <a:t>he Noun Project</a:t>
            </a:r>
            <a:r>
              <a:rPr lang="en-US" sz="1400" dirty="0">
                <a:solidFill>
                  <a:schemeClr val="tx1"/>
                </a:solidFill>
                <a:latin typeface="Arial" panose="020B0604020202020204" pitchFamily="34" charset="0"/>
                <a:cs typeface="Arial" panose="020B0604020202020204" pitchFamily="34" charset="0"/>
              </a:rPr>
              <a:t>. CC BY. </a:t>
            </a:r>
            <a:r>
              <a:rPr lang="en-CA" sz="1400" dirty="0">
                <a:solidFill>
                  <a:schemeClr val="tx1"/>
                </a:solidFill>
                <a:latin typeface="Arial" panose="020B0604020202020204" pitchFamily="34" charset="0"/>
                <a:cs typeface="Arial" panose="020B0604020202020204" pitchFamily="34" charset="0"/>
                <a:hlinkClick r:id="rId15"/>
              </a:rPr>
              <a:t>https://</a:t>
            </a:r>
            <a:r>
              <a:rPr lang="en-CA" sz="1400" dirty="0" err="1">
                <a:solidFill>
                  <a:schemeClr val="tx1"/>
                </a:solidFill>
                <a:latin typeface="Arial" panose="020B0604020202020204" pitchFamily="34" charset="0"/>
                <a:cs typeface="Arial" panose="020B0604020202020204" pitchFamily="34" charset="0"/>
                <a:hlinkClick r:id="rId15"/>
              </a:rPr>
              <a:t>thenounproject.com</a:t>
            </a:r>
            <a:r>
              <a:rPr lang="en-CA" sz="1400" dirty="0">
                <a:solidFill>
                  <a:schemeClr val="tx1"/>
                </a:solidFill>
                <a:latin typeface="Arial" panose="020B0604020202020204" pitchFamily="34" charset="0"/>
                <a:cs typeface="Arial" panose="020B0604020202020204" pitchFamily="34" charset="0"/>
                <a:hlinkClick r:id="rId15"/>
              </a:rPr>
              <a:t>/search/?q=</a:t>
            </a:r>
            <a:r>
              <a:rPr lang="en-CA" sz="1400" dirty="0" err="1">
                <a:solidFill>
                  <a:schemeClr val="tx1"/>
                </a:solidFill>
                <a:latin typeface="Arial" panose="020B0604020202020204" pitchFamily="34" charset="0"/>
                <a:cs typeface="Arial" panose="020B0604020202020204" pitchFamily="34" charset="0"/>
                <a:hlinkClick r:id="rId15"/>
              </a:rPr>
              <a:t>sunglasses&amp;i</a:t>
            </a:r>
            <a:r>
              <a:rPr lang="en-CA" sz="1400" dirty="0">
                <a:solidFill>
                  <a:schemeClr val="tx1"/>
                </a:solidFill>
                <a:latin typeface="Arial" panose="020B0604020202020204" pitchFamily="34" charset="0"/>
                <a:cs typeface="Arial" panose="020B0604020202020204" pitchFamily="34" charset="0"/>
                <a:hlinkClick r:id="rId15"/>
              </a:rPr>
              <a:t>=212418</a:t>
            </a:r>
            <a:endParaRPr lang="fr" sz="1400" dirty="0">
              <a:solidFill>
                <a:schemeClr val="tx1"/>
              </a:solidFill>
              <a:latin typeface="Arial" panose="020B0604020202020204" pitchFamily="34" charset="0"/>
              <a:cs typeface="Arial" panose="020B0604020202020204" pitchFamily="34" charset="0"/>
            </a:endParaRPr>
          </a:p>
          <a:p>
            <a:pPr>
              <a:lnSpc>
                <a:spcPct val="80000"/>
              </a:lnSpc>
            </a:pPr>
            <a:r>
              <a:rPr lang="en-CA" sz="1400" dirty="0" err="1">
                <a:solidFill>
                  <a:schemeClr val="tx1"/>
                </a:solidFill>
                <a:latin typeface="Arial" panose="020B0604020202020204" pitchFamily="34" charset="0"/>
                <a:cs typeface="Arial" panose="020B0604020202020204" pitchFamily="34" charset="0"/>
              </a:rPr>
              <a:t>Dbenbenn</a:t>
            </a:r>
            <a:r>
              <a:rPr lang="en-CA" sz="1400" dirty="0">
                <a:solidFill>
                  <a:schemeClr val="tx1"/>
                </a:solidFill>
                <a:latin typeface="Arial" panose="020B0604020202020204" pitchFamily="34" charset="0"/>
                <a:cs typeface="Arial" panose="020B0604020202020204" pitchFamily="34" charset="0"/>
              </a:rPr>
              <a:t>. (2008). Flag image of the United States. </a:t>
            </a:r>
            <a:r>
              <a:rPr lang="en-CA" sz="1400" i="1" dirty="0" smtClean="0">
                <a:solidFill>
                  <a:schemeClr val="tx1"/>
                </a:solidFill>
                <a:latin typeface="Arial" panose="020B0604020202020204" pitchFamily="34" charset="0"/>
                <a:cs typeface="Arial" panose="020B0604020202020204" pitchFamily="34" charset="0"/>
              </a:rPr>
              <a:t>Wikimedia </a:t>
            </a:r>
            <a:r>
              <a:rPr lang="en-CA" sz="1400" i="1" dirty="0">
                <a:solidFill>
                  <a:schemeClr val="tx1"/>
                </a:solidFill>
                <a:latin typeface="Arial" panose="020B0604020202020204" pitchFamily="34" charset="0"/>
                <a:cs typeface="Arial" panose="020B0604020202020204" pitchFamily="34" charset="0"/>
              </a:rPr>
              <a:t>Commons</a:t>
            </a:r>
            <a:r>
              <a:rPr lang="en-CA" sz="1400" dirty="0">
                <a:solidFill>
                  <a:schemeClr val="tx1"/>
                </a:solidFill>
                <a:latin typeface="Arial" panose="020B0604020202020204" pitchFamily="34" charset="0"/>
                <a:cs typeface="Arial" panose="020B0604020202020204" pitchFamily="34" charset="0"/>
              </a:rPr>
              <a:t>. Public Domain. </a:t>
            </a:r>
            <a:r>
              <a:rPr lang="en-CA" sz="1400" dirty="0">
                <a:solidFill>
                  <a:schemeClr val="tx1"/>
                </a:solidFill>
                <a:latin typeface="Arial" panose="020B0604020202020204" pitchFamily="34" charset="0"/>
                <a:cs typeface="Arial" panose="020B0604020202020204" pitchFamily="34" charset="0"/>
                <a:hlinkClick r:id="rId16">
                  <a:extLst>
                    <a:ext uri="{A12FA001-AC4F-418D-AE19-62706E023703}">
                      <ahyp:hlinkClr xmlns="" xmlns:ahyp="http://schemas.microsoft.com/office/drawing/2018/hyperlinkcolor" val="tx"/>
                    </a:ext>
                  </a:extLst>
                </a:hlinkClick>
              </a:rPr>
              <a:t>https://commons.wikimedia.org/w/index.php?curid=318418</a:t>
            </a:r>
            <a:r>
              <a:rPr lang="en-CA" sz="1400" dirty="0">
                <a:solidFill>
                  <a:schemeClr val="tx1"/>
                </a:solidFill>
                <a:latin typeface="Arial" panose="020B0604020202020204" pitchFamily="34" charset="0"/>
                <a:cs typeface="Arial" panose="020B0604020202020204" pitchFamily="34" charset="0"/>
              </a:rPr>
              <a:t> </a:t>
            </a:r>
            <a:endParaRPr lang="en-US" sz="1400" dirty="0">
              <a:solidFill>
                <a:schemeClr val="tx1"/>
              </a:solidFill>
              <a:latin typeface="Arial" panose="020B0604020202020204" pitchFamily="34" charset="0"/>
              <a:cs typeface="Arial" panose="020B0604020202020204" pitchFamily="34" charset="0"/>
            </a:endParaRPr>
          </a:p>
          <a:p>
            <a:pPr>
              <a:lnSpc>
                <a:spcPct val="80000"/>
              </a:lnSpc>
            </a:pPr>
            <a:r>
              <a:rPr lang="en-US" sz="1400" dirty="0">
                <a:solidFill>
                  <a:schemeClr val="tx1"/>
                </a:solidFill>
                <a:latin typeface="Arial" panose="020B0604020202020204" pitchFamily="34" charset="0"/>
                <a:cs typeface="Arial" panose="020B0604020202020204" pitchFamily="34" charset="0"/>
              </a:rPr>
              <a:t>Closing Slides Music: </a:t>
            </a:r>
            <a:r>
              <a:rPr lang="en-US" sz="1400" dirty="0" err="1">
                <a:solidFill>
                  <a:schemeClr val="tx1"/>
                </a:solidFill>
                <a:latin typeface="Arial" panose="020B0604020202020204" pitchFamily="34" charset="0"/>
                <a:cs typeface="Arial" panose="020B0604020202020204" pitchFamily="34" charset="0"/>
              </a:rPr>
              <a:t>Rybak</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Nazar</a:t>
            </a:r>
            <a:r>
              <a:rPr lang="en-US" sz="1400" dirty="0">
                <a:solidFill>
                  <a:schemeClr val="tx1"/>
                </a:solidFill>
                <a:latin typeface="Arial" panose="020B0604020202020204" pitchFamily="34" charset="0"/>
                <a:cs typeface="Arial" panose="020B0604020202020204" pitchFamily="34" charset="0"/>
              </a:rPr>
              <a:t>. (n.d.). Corporate Inspired. </a:t>
            </a:r>
            <a:r>
              <a:rPr lang="en-US" sz="1400" i="1" dirty="0" err="1">
                <a:solidFill>
                  <a:schemeClr val="tx1"/>
                </a:solidFill>
                <a:latin typeface="Arial" panose="020B0604020202020204" pitchFamily="34" charset="0"/>
                <a:cs typeface="Arial" panose="020B0604020202020204" pitchFamily="34" charset="0"/>
              </a:rPr>
              <a:t>HookSounds</a:t>
            </a:r>
            <a:r>
              <a:rPr lang="en-US" sz="1400" dirty="0">
                <a:solidFill>
                  <a:schemeClr val="tx1"/>
                </a:solidFill>
                <a:latin typeface="Arial" panose="020B0604020202020204" pitchFamily="34" charset="0"/>
                <a:cs typeface="Arial" panose="020B0604020202020204" pitchFamily="34" charset="0"/>
              </a:rPr>
              <a:t>. CC BY. </a:t>
            </a:r>
            <a:r>
              <a:rPr lang="en-US" sz="1400" dirty="0">
                <a:solidFill>
                  <a:schemeClr val="tx1"/>
                </a:solidFill>
                <a:latin typeface="Arial" panose="020B0604020202020204" pitchFamily="34" charset="0"/>
                <a:cs typeface="Arial" panose="020B0604020202020204" pitchFamily="34" charset="0"/>
                <a:hlinkClick r:id="rId17">
                  <a:extLst>
                    <a:ext uri="{A12FA001-AC4F-418D-AE19-62706E023703}">
                      <ahyp:hlinkClr xmlns="" xmlns:ahyp="http://schemas.microsoft.com/office/drawing/2018/hyperlinkcolor" val="tx"/>
                    </a:ext>
                  </a:extLst>
                </a:hlinkClick>
              </a:rPr>
              <a:t>http://www.hooksounds.com</a:t>
            </a:r>
            <a:r>
              <a:rPr lang="en-US" sz="1400" dirty="0" smtClean="0">
                <a:solidFill>
                  <a:schemeClr val="tx1"/>
                </a:solidFill>
                <a:latin typeface="Arial" panose="020B0604020202020204" pitchFamily="34" charset="0"/>
                <a:cs typeface="Arial" panose="020B0604020202020204" pitchFamily="34" charset="0"/>
                <a:hlinkClick r:id="rId17">
                  <a:extLst>
                    <a:ext uri="{A12FA001-AC4F-418D-AE19-62706E023703}">
                      <ahyp:hlinkClr xmlns="" xmlns:ahyp="http://schemas.microsoft.com/office/drawing/2018/hyperlinkcolor" val="tx"/>
                    </a:ext>
                  </a:extLst>
                </a:hlinkClick>
              </a:rPr>
              <a:t>/</a:t>
            </a:r>
            <a:endParaRPr lang="en-US" sz="1400" dirty="0">
              <a:solidFill>
                <a:schemeClr val="tx1"/>
              </a:solidFill>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B36D61F-C612-EE44-99BD-EB1407F4E348}"/>
              </a:ext>
            </a:extLst>
          </p:cNvPr>
          <p:cNvSpPr/>
          <p:nvPr/>
        </p:nvSpPr>
        <p:spPr>
          <a:xfrm>
            <a:off x="5977217" y="3244334"/>
            <a:ext cx="237566" cy="369332"/>
          </a:xfrm>
          <a:prstGeom prst="rect">
            <a:avLst/>
          </a:prstGeom>
        </p:spPr>
        <p:txBody>
          <a:bodyPr wrap="none">
            <a:spAutoFit/>
          </a:bodyPr>
          <a:lstStyle/>
          <a:p>
            <a:r>
              <a:rPr lang="en-CA" dirty="0"/>
              <a:t> </a:t>
            </a:r>
            <a:endParaRPr lang="en-US" dirty="0"/>
          </a:p>
        </p:txBody>
      </p:sp>
      <p:sp>
        <p:nvSpPr>
          <p:cNvPr id="9" name="Google Shape;162;p82"/>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dirty="0">
                <a:solidFill>
                  <a:schemeClr val="lt1"/>
                </a:solidFill>
                <a:latin typeface="Arial"/>
                <a:ea typeface="Arial"/>
                <a:cs typeface="Arial"/>
                <a:sym typeface="Arial"/>
              </a:rPr>
              <a:t>IMAGE AND SOUND REFERENCES </a:t>
            </a:r>
            <a:endParaRPr sz="4000" b="1"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2185747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E6989-38BF-4145-9001-0D2E3159D4C8}"/>
              </a:ext>
            </a:extLst>
          </p:cNvPr>
          <p:cNvSpPr>
            <a:spLocks noGrp="1"/>
          </p:cNvSpPr>
          <p:nvPr>
            <p:ph type="title"/>
          </p:nvPr>
        </p:nvSpPr>
        <p:spPr/>
        <p:txBody>
          <a:bodyPr/>
          <a:lstStyle/>
          <a:p>
            <a:r>
              <a:rPr lang="en-CA" b="1" dirty="0"/>
              <a:t>LICENSING AND ATTRIBUTION</a:t>
            </a:r>
          </a:p>
        </p:txBody>
      </p:sp>
      <p:sp>
        <p:nvSpPr>
          <p:cNvPr id="5" name="Content Placeholder 4">
            <a:extLst>
              <a:ext uri="{FF2B5EF4-FFF2-40B4-BE49-F238E27FC236}">
                <a16:creationId xmlns:a16="http://schemas.microsoft.com/office/drawing/2014/main" id="{7F6A6066-2E30-4024-8BAF-A0341D3D9155}"/>
              </a:ext>
            </a:extLst>
          </p:cNvPr>
          <p:cNvSpPr>
            <a:spLocks noGrp="1"/>
          </p:cNvSpPr>
          <p:nvPr>
            <p:ph sz="quarter" idx="14"/>
          </p:nvPr>
        </p:nvSpPr>
        <p:spPr/>
        <p:txBody>
          <a:bodyPr>
            <a:normAutofit lnSpcReduction="10000"/>
          </a:bodyPr>
          <a:lstStyle/>
          <a:p>
            <a:endParaRPr lang="en-CA"/>
          </a:p>
        </p:txBody>
      </p:sp>
      <p:sp>
        <p:nvSpPr>
          <p:cNvPr id="7" name="Google Shape;164;p83"/>
          <p:cNvSpPr txBox="1"/>
          <p:nvPr/>
        </p:nvSpPr>
        <p:spPr>
          <a:xfrm>
            <a:off x="1455738" y="3441680"/>
            <a:ext cx="9898062" cy="31085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757070"/>
                </a:solidFill>
                <a:latin typeface="Arial"/>
                <a:ea typeface="Arial"/>
                <a:cs typeface="Arial"/>
                <a:sym typeface="Arial"/>
              </a:rPr>
              <a:t>For the project overview and complete list of modules please visit the project website at: </a:t>
            </a:r>
            <a:r>
              <a:rPr lang="en-US" sz="2000" u="sng" dirty="0">
                <a:solidFill>
                  <a:srgbClr val="757070"/>
                </a:solidFill>
                <a:latin typeface="Arial"/>
                <a:ea typeface="Arial"/>
                <a:cs typeface="Arial"/>
                <a:sym typeface="Aria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https://sites.library.ualberta.ca/copyright/</a:t>
            </a:r>
            <a:r>
              <a:rPr lang="en-US" sz="2000" dirty="0">
                <a:solidFill>
                  <a:srgbClr val="757070"/>
                </a:solidFill>
                <a:latin typeface="Arial"/>
                <a:ea typeface="Arial"/>
                <a:cs typeface="Arial"/>
                <a:sym typeface="Arial"/>
              </a:rPr>
              <a:t> </a:t>
            </a:r>
            <a:endParaRPr dirty="0"/>
          </a:p>
          <a:p>
            <a:pPr marL="0" marR="0" lvl="0" indent="0" algn="l" rtl="0">
              <a:spcBef>
                <a:spcPts val="0"/>
              </a:spcBef>
              <a:spcAft>
                <a:spcPts val="0"/>
              </a:spcAft>
              <a:buNone/>
            </a:pPr>
            <a:endParaRPr sz="2000" dirty="0">
              <a:solidFill>
                <a:srgbClr val="757070"/>
              </a:solidFill>
              <a:latin typeface="Arial"/>
              <a:ea typeface="Arial"/>
              <a:cs typeface="Arial"/>
              <a:sym typeface="Arial"/>
            </a:endParaRPr>
          </a:p>
          <a:p>
            <a:pPr marL="0" marR="0" lvl="0" indent="0" algn="l" rtl="0">
              <a:spcBef>
                <a:spcPts val="0"/>
              </a:spcBef>
              <a:spcAft>
                <a:spcPts val="0"/>
              </a:spcAft>
              <a:buNone/>
            </a:pPr>
            <a:r>
              <a:rPr lang="en-US" sz="2000" dirty="0">
                <a:solidFill>
                  <a:srgbClr val="757070"/>
                </a:solidFill>
                <a:latin typeface="Arial"/>
                <a:ea typeface="Arial"/>
                <a:cs typeface="Arial"/>
                <a:sym typeface="Arial"/>
              </a:rPr>
              <a:t>Questions, comments, and suggestions should be directed to the University of Alberta’s Copyright Office at: </a:t>
            </a:r>
            <a:r>
              <a:rPr lang="en-US" sz="2000" u="sng" dirty="0">
                <a:solidFill>
                  <a:srgbClr val="757070"/>
                </a:solidFill>
                <a:latin typeface="Arial"/>
                <a:ea typeface="Arial"/>
                <a:cs typeface="Arial"/>
                <a:sym typeface="Aria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copyright@ualberta.ca</a:t>
            </a:r>
            <a:endParaRPr sz="2000" dirty="0">
              <a:solidFill>
                <a:srgbClr val="757070"/>
              </a:solidFill>
              <a:latin typeface="Arial"/>
              <a:ea typeface="Arial"/>
              <a:cs typeface="Arial"/>
              <a:sym typeface="Arial"/>
            </a:endParaRPr>
          </a:p>
          <a:p>
            <a:pPr marL="0" marR="0" lvl="0" indent="0" algn="l" rtl="0">
              <a:spcBef>
                <a:spcPts val="0"/>
              </a:spcBef>
              <a:spcAft>
                <a:spcPts val="0"/>
              </a:spcAft>
              <a:buNone/>
            </a:pPr>
            <a:endParaRPr sz="2000" dirty="0">
              <a:solidFill>
                <a:srgbClr val="757070"/>
              </a:solidFill>
              <a:latin typeface="Arial"/>
              <a:ea typeface="Arial"/>
              <a:cs typeface="Arial"/>
              <a:sym typeface="Arial"/>
            </a:endParaRPr>
          </a:p>
          <a:p>
            <a:pPr marL="0" marR="0" lvl="0" indent="0" algn="l" rtl="0">
              <a:spcBef>
                <a:spcPts val="0"/>
              </a:spcBef>
              <a:spcAft>
                <a:spcPts val="0"/>
              </a:spcAft>
              <a:buNone/>
            </a:pPr>
            <a:r>
              <a:rPr lang="en-US" sz="2000" dirty="0">
                <a:solidFill>
                  <a:srgbClr val="757070"/>
                </a:solidFill>
                <a:latin typeface="Arial"/>
                <a:ea typeface="Arial"/>
                <a:cs typeface="Arial"/>
                <a:sym typeface="Arial"/>
              </a:rPr>
              <a:t>This module is made available and licensed under a </a:t>
            </a:r>
            <a:r>
              <a:rPr lang="en-US" sz="2000" u="sng" dirty="0">
                <a:solidFill>
                  <a:srgbClr val="757070"/>
                </a:solidFill>
                <a:latin typeface="Arial"/>
                <a:ea typeface="Arial"/>
                <a:cs typeface="Arial"/>
                <a:sym typeface="Aria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Creative Commons Attribution 4.0 International </a:t>
            </a:r>
            <a:r>
              <a:rPr lang="en-US" sz="2000" u="sng" dirty="0" err="1">
                <a:solidFill>
                  <a:srgbClr val="757070"/>
                </a:solidFill>
                <a:latin typeface="Arial"/>
                <a:ea typeface="Arial"/>
                <a:cs typeface="Arial"/>
                <a:sym typeface="Aria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Licence</a:t>
            </a:r>
            <a:endParaRPr sz="2000" dirty="0">
              <a:solidFill>
                <a:srgbClr val="757070"/>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8" name="Google Shape;166;p83"/>
          <p:cNvSpPr txBox="1"/>
          <p:nvPr/>
        </p:nvSpPr>
        <p:spPr>
          <a:xfrm>
            <a:off x="1455738" y="1718034"/>
            <a:ext cx="989806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757070"/>
                </a:solidFill>
                <a:latin typeface="Arial"/>
                <a:ea typeface="Arial"/>
                <a:cs typeface="Arial"/>
                <a:sym typeface="Arial"/>
              </a:rPr>
              <a:t>Suggested Citation:</a:t>
            </a:r>
            <a:endParaRPr dirty="0"/>
          </a:p>
        </p:txBody>
      </p:sp>
      <p:sp>
        <p:nvSpPr>
          <p:cNvPr id="9" name="Google Shape;165;p83"/>
          <p:cNvSpPr txBox="1">
            <a:spLocks/>
          </p:cNvSpPr>
          <p:nvPr/>
        </p:nvSpPr>
        <p:spPr>
          <a:xfrm>
            <a:off x="2063510" y="2253164"/>
            <a:ext cx="9200692" cy="870739"/>
          </a:xfrm>
          <a:prstGeom prst="rect">
            <a:avLst/>
          </a:prstGeom>
          <a:noFill/>
          <a:ln>
            <a:noFill/>
          </a:ln>
        </p:spPr>
        <p:txBody>
          <a:bodyPr spcFirstLastPara="1" vert="horz" wrap="square" lIns="91425" tIns="45700" rIns="91425" bIns="45700" rtlCol="0" anchor="t" anchorCtr="0">
            <a:noAutofit/>
          </a:bodyPr>
          <a:lstStyle>
            <a:lvl1pPr marL="457200" marR="0" lvl="0" indent="-228600" algn="l" defTabSz="914400" rtl="0" eaLnBrk="1" latinLnBrk="0" hangingPunct="1">
              <a:lnSpc>
                <a:spcPct val="90000"/>
              </a:lnSpc>
              <a:spcBef>
                <a:spcPts val="1000"/>
              </a:spcBef>
              <a:spcAft>
                <a:spcPts val="0"/>
              </a:spcAft>
              <a:buClr>
                <a:srgbClr val="757070"/>
              </a:buClr>
              <a:buSzPts val="2000"/>
              <a:buFont typeface="Arial"/>
              <a:buNone/>
              <a:defRPr sz="2000" i="0" kern="1200" baseline="0">
                <a:solidFill>
                  <a:srgbClr val="757070"/>
                </a:solidFill>
                <a:latin typeface="Arial"/>
                <a:ea typeface="Arial"/>
                <a:cs typeface="Arial"/>
                <a:sym typeface="Arial"/>
              </a:defRPr>
            </a:lvl1pPr>
            <a:lvl2pPr marL="914400" marR="0" lvl="1" indent="-228600" algn="l" defTabSz="914400" rtl="0" eaLnBrk="1" latinLnBrk="0" hangingPunct="1">
              <a:lnSpc>
                <a:spcPct val="90000"/>
              </a:lnSpc>
              <a:spcBef>
                <a:spcPts val="500"/>
              </a:spcBef>
              <a:spcAft>
                <a:spcPts val="0"/>
              </a:spcAft>
              <a:buClr>
                <a:srgbClr val="3F3F3F"/>
              </a:buClr>
              <a:buSzPts val="2000"/>
              <a:buFont typeface="Arial"/>
              <a:buNone/>
              <a:defRPr sz="2000" b="0" i="0" u="none" strike="noStrike" kern="1200" cap="none" baseline="0">
                <a:solidFill>
                  <a:srgbClr val="3F3F3F"/>
                </a:solidFill>
                <a:latin typeface="Arial"/>
                <a:ea typeface="Arial"/>
                <a:cs typeface="Arial"/>
                <a:sym typeface="Arial"/>
              </a:defRPr>
            </a:lvl2pPr>
            <a:lvl3pPr marL="1371600" marR="0" lvl="2" indent="-355600" algn="l" defTabSz="914400" rtl="0" eaLnBrk="1" latinLnBrk="0" hangingPunct="1">
              <a:lnSpc>
                <a:spcPct val="90000"/>
              </a:lnSpc>
              <a:spcBef>
                <a:spcPts val="500"/>
              </a:spcBef>
              <a:spcAft>
                <a:spcPts val="0"/>
              </a:spcAft>
              <a:buClr>
                <a:schemeClr val="dk1"/>
              </a:buClr>
              <a:buSzPts val="2000"/>
              <a:buFont typeface="Arial"/>
              <a:buChar char="•"/>
              <a:defRPr sz="2000" b="0" i="0" u="none" strike="noStrike" kern="1200" cap="none" baseline="0">
                <a:solidFill>
                  <a:schemeClr val="dk1"/>
                </a:solidFill>
                <a:latin typeface="Arial"/>
                <a:ea typeface="Arial"/>
                <a:cs typeface="Arial"/>
                <a:sym typeface="Arial"/>
              </a:defRPr>
            </a:lvl3pPr>
            <a:lvl4pPr marL="1828800" marR="0" lvl="3"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baseline="0">
                <a:solidFill>
                  <a:schemeClr val="dk1"/>
                </a:solidFill>
                <a:latin typeface="Arial"/>
                <a:ea typeface="Arial"/>
                <a:cs typeface="Arial"/>
                <a:sym typeface="Arial"/>
              </a:defRPr>
            </a:lvl4pPr>
            <a:lvl5pPr marL="2286000" marR="0" lvl="4"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baseline="0">
                <a:solidFill>
                  <a:schemeClr val="dk1"/>
                </a:solidFill>
                <a:latin typeface="Arial"/>
                <a:ea typeface="Arial"/>
                <a:cs typeface="Arial"/>
                <a:sym typeface="Arial"/>
              </a:defRPr>
            </a:lvl5pPr>
            <a:lvl6pPr marL="2743200" marR="0" lvl="5"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Arial"/>
                <a:ea typeface="Arial"/>
                <a:cs typeface="Arial"/>
                <a:sym typeface="Arial"/>
              </a:defRPr>
            </a:lvl6pPr>
            <a:lvl7pPr marL="3200400" marR="0" lvl="6"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Arial"/>
                <a:ea typeface="Arial"/>
                <a:cs typeface="Arial"/>
                <a:sym typeface="Arial"/>
              </a:defRPr>
            </a:lvl7pPr>
            <a:lvl8pPr marL="3657600" marR="0" lvl="7"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Arial"/>
                <a:ea typeface="Arial"/>
                <a:cs typeface="Arial"/>
                <a:sym typeface="Arial"/>
              </a:defRPr>
            </a:lvl8pPr>
            <a:lvl9pPr marL="4114800" marR="0" lvl="8"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Arial"/>
                <a:ea typeface="Arial"/>
                <a:cs typeface="Arial"/>
                <a:sym typeface="Arial"/>
              </a:defRPr>
            </a:lvl9pPr>
          </a:lstStyle>
          <a:p>
            <a:pPr marL="0" indent="0"/>
            <a:r>
              <a:rPr lang="en-US" dirty="0"/>
              <a:t>University of Alberta. </a:t>
            </a:r>
            <a:r>
              <a:rPr lang="en-US" dirty="0" smtClean="0"/>
              <a:t>(2019). Makerspaces </a:t>
            </a:r>
            <a:r>
              <a:rPr lang="en-US" dirty="0"/>
              <a:t>and Copyright</a:t>
            </a:r>
            <a:r>
              <a:rPr lang="en-US" dirty="0" smtClean="0"/>
              <a:t>. </a:t>
            </a:r>
            <a:r>
              <a:rPr lang="en-US" i="1" dirty="0"/>
              <a:t>Opening Up Copyright Instructional Module</a:t>
            </a:r>
            <a:r>
              <a:rPr lang="en-US" dirty="0" smtClean="0"/>
              <a:t>. </a:t>
            </a:r>
            <a:r>
              <a:rPr lang="en-US" u="sng" dirty="0">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val="tx"/>
                    </a:ext>
                  </a:extLst>
                </a:hlinkClick>
              </a:rPr>
              <a:t>https://sites.library.ualberta.ca/copyright</a:t>
            </a:r>
            <a:r>
              <a:rPr lang="en-US" u="sng" dirty="0" smtClean="0">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val="tx"/>
                    </a:ext>
                  </a:extLst>
                </a:hlinkClick>
              </a:rPr>
              <a:t>/</a:t>
            </a:r>
            <a:endParaRPr lang="en-US" dirty="0"/>
          </a:p>
        </p:txBody>
      </p:sp>
    </p:spTree>
    <p:extLst>
      <p:ext uri="{BB962C8B-B14F-4D97-AF65-F5344CB8AC3E}">
        <p14:creationId xmlns:p14="http://schemas.microsoft.com/office/powerpoint/2010/main" val="38110009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SANDY GROWED UP </a:t>
            </a:r>
          </a:p>
        </p:txBody>
      </p:sp>
      <p:pic>
        <p:nvPicPr>
          <p:cNvPr id="4" name="Picture 3">
            <a:extLst>
              <a:ext uri="{FF2B5EF4-FFF2-40B4-BE49-F238E27FC236}">
                <a16:creationId xmlns:a16="http://schemas.microsoft.com/office/drawing/2014/main" id="{E27C992D-B9E9-3543-A3FC-D015CD7DF588}"/>
              </a:ext>
            </a:extLst>
          </p:cNvPr>
          <p:cNvPicPr>
            <a:picLocks noChangeAspect="1"/>
          </p:cNvPicPr>
          <p:nvPr/>
        </p:nvPicPr>
        <p:blipFill>
          <a:blip r:embed="rId3"/>
          <a:stretch>
            <a:fillRect/>
          </a:stretch>
        </p:blipFill>
        <p:spPr>
          <a:xfrm>
            <a:off x="10513616" y="3429000"/>
            <a:ext cx="1680367" cy="3429000"/>
          </a:xfrm>
          <a:prstGeom prst="rect">
            <a:avLst/>
          </a:prstGeom>
        </p:spPr>
      </p:pic>
      <p:sp>
        <p:nvSpPr>
          <p:cNvPr id="2" name="Cloud Callout 1">
            <a:extLst>
              <a:ext uri="{FF2B5EF4-FFF2-40B4-BE49-F238E27FC236}">
                <a16:creationId xmlns:a16="http://schemas.microsoft.com/office/drawing/2014/main" id="{DD217D7C-0E1B-D648-A97D-AEF1E4DFB9BD}"/>
              </a:ext>
            </a:extLst>
          </p:cNvPr>
          <p:cNvSpPr/>
          <p:nvPr/>
        </p:nvSpPr>
        <p:spPr>
          <a:xfrm rot="279816">
            <a:off x="3382161" y="1983795"/>
            <a:ext cx="5282533" cy="3429000"/>
          </a:xfrm>
          <a:prstGeom prst="cloudCallout">
            <a:avLst>
              <a:gd name="adj1" fmla="val 80748"/>
              <a:gd name="adj2" fmla="val 956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AC51B7B-872D-FC46-82FF-D4DEAC328DF4}"/>
              </a:ext>
            </a:extLst>
          </p:cNvPr>
          <p:cNvPicPr>
            <a:picLocks noChangeAspect="1"/>
          </p:cNvPicPr>
          <p:nvPr/>
        </p:nvPicPr>
        <p:blipFill>
          <a:blip r:embed="rId4"/>
          <a:stretch>
            <a:fillRect/>
          </a:stretch>
        </p:blipFill>
        <p:spPr>
          <a:xfrm>
            <a:off x="5316725" y="3756360"/>
            <a:ext cx="1072013" cy="1016233"/>
          </a:xfrm>
          <a:prstGeom prst="rect">
            <a:avLst/>
          </a:prstGeom>
        </p:spPr>
      </p:pic>
      <p:sp>
        <p:nvSpPr>
          <p:cNvPr id="12" name="Novel copyright">
            <a:extLst>
              <a:ext uri="{FF2B5EF4-FFF2-40B4-BE49-F238E27FC236}">
                <a16:creationId xmlns:a16="http://schemas.microsoft.com/office/drawing/2014/main" id="{893AD016-6E55-1C4A-ADFB-AD9204B537E4}"/>
              </a:ext>
            </a:extLst>
          </p:cNvPr>
          <p:cNvSpPr/>
          <p:nvPr/>
        </p:nvSpPr>
        <p:spPr>
          <a:xfrm>
            <a:off x="6483063" y="3474659"/>
            <a:ext cx="810402" cy="1200329"/>
          </a:xfrm>
          <a:prstGeom prst="rect">
            <a:avLst/>
          </a:prstGeom>
        </p:spPr>
        <p:txBody>
          <a:bodyPr wrap="square">
            <a:spAutoFit/>
          </a:bodyPr>
          <a:lstStyle/>
          <a:p>
            <a:endParaRPr lang="en-CA" sz="7200" dirty="0">
              <a:solidFill>
                <a:srgbClr val="FF0000"/>
              </a:solidFill>
              <a:latin typeface="Arial" panose="020B0604020202020204" pitchFamily="34" charset="0"/>
              <a:cs typeface="Arial" panose="020B0604020202020204" pitchFamily="34" charset="0"/>
            </a:endParaRPr>
          </a:p>
        </p:txBody>
      </p:sp>
      <p:pic>
        <p:nvPicPr>
          <p:cNvPr id="7" name="Cinematographic work">
            <a:extLst>
              <a:ext uri="{FF2B5EF4-FFF2-40B4-BE49-F238E27FC236}">
                <a16:creationId xmlns:a16="http://schemas.microsoft.com/office/drawing/2014/main" id="{58F062BA-604B-B043-BDA6-AE64C4B3867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591050" y="2655542"/>
            <a:ext cx="1248457" cy="1573558"/>
          </a:xfrm>
          <a:prstGeom prst="rect">
            <a:avLst/>
          </a:prstGeom>
        </p:spPr>
      </p:pic>
      <p:pic>
        <p:nvPicPr>
          <p:cNvPr id="10" name="Make a novel">
            <a:extLst>
              <a:ext uri="{FF2B5EF4-FFF2-40B4-BE49-F238E27FC236}">
                <a16:creationId xmlns:a16="http://schemas.microsoft.com/office/drawing/2014/main" id="{56D5506E-C223-E34C-9681-D55A161C6C6D}"/>
              </a:ext>
            </a:extLst>
          </p:cNvPr>
          <p:cNvPicPr>
            <a:picLocks noChangeAspect="1"/>
          </p:cNvPicPr>
          <p:nvPr/>
        </p:nvPicPr>
        <p:blipFill>
          <a:blip r:embed="rId7"/>
          <a:stretch>
            <a:fillRect/>
          </a:stretch>
        </p:blipFill>
        <p:spPr>
          <a:xfrm>
            <a:off x="6472007" y="2754455"/>
            <a:ext cx="942608" cy="1128728"/>
          </a:xfrm>
          <a:prstGeom prst="rect">
            <a:avLst/>
          </a:prstGeom>
        </p:spPr>
      </p:pic>
    </p:spTree>
    <p:extLst>
      <p:ext uri="{BB962C8B-B14F-4D97-AF65-F5344CB8AC3E}">
        <p14:creationId xmlns:p14="http://schemas.microsoft.com/office/powerpoint/2010/main" val="1812318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a:t>CONTRIBUTORS</a:t>
            </a:r>
            <a:endParaRPr lang="en-US"/>
          </a:p>
        </p:txBody>
      </p:sp>
      <p:sp>
        <p:nvSpPr>
          <p:cNvPr id="5" name="Content Placeholder 4"/>
          <p:cNvSpPr>
            <a:spLocks noGrp="1"/>
          </p:cNvSpPr>
          <p:nvPr>
            <p:ph sz="quarter" idx="14"/>
          </p:nvPr>
        </p:nvSpPr>
        <p:spPr/>
        <p:txBody>
          <a:bodyPr>
            <a:normAutofit lnSpcReduction="10000"/>
          </a:bodyPr>
          <a:lstStyle/>
          <a:p>
            <a:endParaRPr lang="en-US"/>
          </a:p>
        </p:txBody>
      </p:sp>
      <p:sp>
        <p:nvSpPr>
          <p:cNvPr id="6" name="Rectangle 5"/>
          <p:cNvSpPr/>
          <p:nvPr/>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DINPro"/>
              </a:rPr>
              <a:t>Copyright Office </a:t>
            </a:r>
          </a:p>
        </p:txBody>
      </p:sp>
      <p:sp>
        <p:nvSpPr>
          <p:cNvPr id="7" name="Rectangle 6"/>
          <p:cNvSpPr/>
          <p:nvPr/>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DINpro"/>
                <a:cs typeface="DINpro"/>
              </a:rPr>
              <a:t>Technologies in Education </a:t>
            </a:r>
          </a:p>
        </p:txBody>
      </p:sp>
      <p:sp>
        <p:nvSpPr>
          <p:cNvPr id="8" name="Rectangle 7"/>
          <p:cNvSpPr/>
          <p:nvPr/>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DINpro"/>
                <a:cs typeface="DINpro"/>
              </a:rPr>
              <a:t>Centre for Teaching and Learning </a:t>
            </a:r>
          </a:p>
        </p:txBody>
      </p:sp>
      <p:sp>
        <p:nvSpPr>
          <p:cNvPr id="9" name="Rectangle 8"/>
          <p:cNvSpPr/>
          <p:nvPr/>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DINpro"/>
                <a:cs typeface="DINpro"/>
              </a:rPr>
              <a:t>University of Alberta Libraries </a:t>
            </a:r>
          </a:p>
        </p:txBody>
      </p:sp>
      <p:sp>
        <p:nvSpPr>
          <p:cNvPr id="10" name="Rectangle 9"/>
          <p:cNvSpPr/>
          <p:nvPr/>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DINpro"/>
                <a:cs typeface="DINpro"/>
              </a:rPr>
              <a:t>School of Library and Information Studies </a:t>
            </a:r>
          </a:p>
        </p:txBody>
      </p:sp>
      <p:sp>
        <p:nvSpPr>
          <p:cNvPr id="11" name="TextBox 10"/>
          <p:cNvSpPr txBox="1"/>
          <p:nvPr/>
        </p:nvSpPr>
        <p:spPr>
          <a:xfrm>
            <a:off x="1268630" y="2590961"/>
            <a:ext cx="2074460" cy="747897"/>
          </a:xfrm>
          <a:prstGeom prst="rect">
            <a:avLst/>
          </a:prstGeom>
          <a:noFill/>
        </p:spPr>
        <p:txBody>
          <a:bodyPr wrap="square" rtlCol="0">
            <a:spAutoFit/>
          </a:bodyPr>
          <a:lstStyle/>
          <a:p>
            <a:pPr algn="ctr">
              <a:lnSpc>
                <a:spcPct val="120000"/>
              </a:lnSpc>
            </a:pPr>
            <a:r>
              <a:rPr lang="en-US">
                <a:latin typeface="DINPro"/>
              </a:rPr>
              <a:t>Adrian Sheppard</a:t>
            </a:r>
          </a:p>
          <a:p>
            <a:pPr algn="ctr">
              <a:lnSpc>
                <a:spcPct val="120000"/>
              </a:lnSpc>
            </a:pPr>
            <a:r>
              <a:rPr lang="en-US">
                <a:latin typeface="DINPro"/>
              </a:rPr>
              <a:t>Amanda </a:t>
            </a:r>
            <a:r>
              <a:rPr lang="en-US" err="1">
                <a:latin typeface="DINPro"/>
              </a:rPr>
              <a:t>Wakaruk</a:t>
            </a:r>
            <a:r>
              <a:rPr lang="en-US">
                <a:latin typeface="DINPro"/>
              </a:rPr>
              <a:t> </a:t>
            </a:r>
          </a:p>
        </p:txBody>
      </p:sp>
      <p:sp>
        <p:nvSpPr>
          <p:cNvPr id="12" name="TextBox 11"/>
          <p:cNvSpPr txBox="1"/>
          <p:nvPr/>
        </p:nvSpPr>
        <p:spPr>
          <a:xfrm>
            <a:off x="8944970" y="2585367"/>
            <a:ext cx="2074460" cy="402546"/>
          </a:xfrm>
          <a:prstGeom prst="rect">
            <a:avLst/>
          </a:prstGeom>
          <a:noFill/>
        </p:spPr>
        <p:txBody>
          <a:bodyPr wrap="square" rtlCol="0">
            <a:spAutoFit/>
          </a:bodyPr>
          <a:lstStyle/>
          <a:p>
            <a:pPr algn="ctr">
              <a:lnSpc>
                <a:spcPct val="120000"/>
              </a:lnSpc>
            </a:pPr>
            <a:r>
              <a:rPr lang="en-US" dirty="0" err="1">
                <a:latin typeface="DINpro"/>
                <a:cs typeface="DINpro"/>
              </a:rPr>
              <a:t>Anwen</a:t>
            </a:r>
            <a:r>
              <a:rPr lang="en-US" dirty="0">
                <a:latin typeface="DINpro"/>
                <a:cs typeface="DINpro"/>
              </a:rPr>
              <a:t> Burk</a:t>
            </a:r>
          </a:p>
        </p:txBody>
      </p:sp>
      <p:sp>
        <p:nvSpPr>
          <p:cNvPr id="13" name="TextBox 12"/>
          <p:cNvSpPr txBox="1"/>
          <p:nvPr/>
        </p:nvSpPr>
        <p:spPr>
          <a:xfrm>
            <a:off x="4929098" y="2585367"/>
            <a:ext cx="2191049" cy="1080296"/>
          </a:xfrm>
          <a:prstGeom prst="rect">
            <a:avLst/>
          </a:prstGeom>
          <a:noFill/>
        </p:spPr>
        <p:txBody>
          <a:bodyPr wrap="square" rtlCol="0">
            <a:spAutoFit/>
          </a:bodyPr>
          <a:lstStyle/>
          <a:p>
            <a:pPr algn="ctr">
              <a:lnSpc>
                <a:spcPct val="120000"/>
              </a:lnSpc>
            </a:pPr>
            <a:r>
              <a:rPr lang="en-US">
                <a:latin typeface="DINPro"/>
              </a:rPr>
              <a:t> </a:t>
            </a:r>
            <a:r>
              <a:rPr lang="en-US" err="1">
                <a:latin typeface="DINPro"/>
              </a:rPr>
              <a:t>Cosette</a:t>
            </a:r>
            <a:r>
              <a:rPr lang="en-US">
                <a:latin typeface="DINPro"/>
              </a:rPr>
              <a:t> </a:t>
            </a:r>
            <a:r>
              <a:rPr lang="en-US" err="1">
                <a:latin typeface="DINPro"/>
              </a:rPr>
              <a:t>Lemelin</a:t>
            </a:r>
            <a:r>
              <a:rPr lang="en-US">
                <a:latin typeface="DINPro"/>
              </a:rPr>
              <a:t>   </a:t>
            </a:r>
          </a:p>
          <a:p>
            <a:pPr algn="ctr">
              <a:lnSpc>
                <a:spcPct val="120000"/>
              </a:lnSpc>
            </a:pPr>
            <a:r>
              <a:rPr lang="en-US">
                <a:latin typeface="DINPro"/>
              </a:rPr>
              <a:t>   Graeme Pate</a:t>
            </a:r>
          </a:p>
          <a:p>
            <a:pPr algn="ctr">
              <a:lnSpc>
                <a:spcPct val="120000"/>
              </a:lnSpc>
            </a:pPr>
            <a:r>
              <a:rPr lang="en-US">
                <a:latin typeface="DINPro"/>
              </a:rPr>
              <a:t>   Krysta McNutt</a:t>
            </a:r>
          </a:p>
        </p:txBody>
      </p:sp>
      <p:sp>
        <p:nvSpPr>
          <p:cNvPr id="14" name="TextBox 13"/>
          <p:cNvSpPr txBox="1"/>
          <p:nvPr/>
        </p:nvSpPr>
        <p:spPr>
          <a:xfrm>
            <a:off x="3196726" y="4873752"/>
            <a:ext cx="2074460" cy="369332"/>
          </a:xfrm>
          <a:prstGeom prst="rect">
            <a:avLst/>
          </a:prstGeom>
          <a:noFill/>
        </p:spPr>
        <p:txBody>
          <a:bodyPr wrap="square" rtlCol="0">
            <a:spAutoFit/>
          </a:bodyPr>
          <a:lstStyle/>
          <a:p>
            <a:pPr algn="ctr"/>
            <a:r>
              <a:rPr lang="en-US">
                <a:latin typeface="DINPro"/>
              </a:rPr>
              <a:t>Michelle </a:t>
            </a:r>
            <a:r>
              <a:rPr lang="en-US" err="1">
                <a:latin typeface="DINPro"/>
              </a:rPr>
              <a:t>Brailey</a:t>
            </a:r>
            <a:r>
              <a:rPr lang="en-US">
                <a:latin typeface="DINPro"/>
              </a:rPr>
              <a:t> </a:t>
            </a:r>
          </a:p>
        </p:txBody>
      </p:sp>
      <p:sp>
        <p:nvSpPr>
          <p:cNvPr id="15" name="TextBox 14"/>
          <p:cNvSpPr txBox="1"/>
          <p:nvPr/>
        </p:nvSpPr>
        <p:spPr>
          <a:xfrm>
            <a:off x="7033365" y="4870679"/>
            <a:ext cx="2215138" cy="1399742"/>
          </a:xfrm>
          <a:prstGeom prst="rect">
            <a:avLst/>
          </a:prstGeom>
          <a:noFill/>
        </p:spPr>
        <p:txBody>
          <a:bodyPr wrap="square" rtlCol="0">
            <a:spAutoFit/>
          </a:bodyPr>
          <a:lstStyle/>
          <a:p>
            <a:pPr algn="ctr">
              <a:lnSpc>
                <a:spcPct val="120000"/>
              </a:lnSpc>
            </a:pPr>
            <a:r>
              <a:rPr lang="en-US" dirty="0">
                <a:latin typeface="DINPro"/>
              </a:rPr>
              <a:t> Toby Grant</a:t>
            </a:r>
          </a:p>
          <a:p>
            <a:pPr algn="ctr">
              <a:lnSpc>
                <a:spcPct val="120000"/>
              </a:lnSpc>
            </a:pPr>
            <a:r>
              <a:rPr lang="en-US" dirty="0">
                <a:latin typeface="DINPro"/>
              </a:rPr>
              <a:t>Julia Guy</a:t>
            </a:r>
          </a:p>
          <a:p>
            <a:pPr algn="ctr">
              <a:lnSpc>
                <a:spcPct val="120000"/>
              </a:lnSpc>
            </a:pPr>
            <a:r>
              <a:rPr lang="en-US" dirty="0">
                <a:latin typeface="DINPro"/>
              </a:rPr>
              <a:t>Kris Joseph</a:t>
            </a:r>
          </a:p>
          <a:p>
            <a:pPr algn="ctr">
              <a:lnSpc>
                <a:spcPct val="120000"/>
              </a:lnSpc>
            </a:pPr>
            <a:r>
              <a:rPr lang="en-US" dirty="0">
                <a:latin typeface="DINPro"/>
              </a:rPr>
              <a:t>Michael B. McNally </a:t>
            </a:r>
          </a:p>
        </p:txBody>
      </p:sp>
    </p:spTree>
    <p:extLst>
      <p:ext uri="{BB962C8B-B14F-4D97-AF65-F5344CB8AC3E}">
        <p14:creationId xmlns:p14="http://schemas.microsoft.com/office/powerpoint/2010/main" val="9072995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B170-C95C-44C5-AE74-1DB18F64BCD7}"/>
              </a:ext>
            </a:extLst>
          </p:cNvPr>
          <p:cNvSpPr>
            <a:spLocks noGrp="1"/>
          </p:cNvSpPr>
          <p:nvPr>
            <p:ph type="title"/>
          </p:nvPr>
        </p:nvSpPr>
        <p:spPr/>
        <p:txBody>
          <a:bodyPr/>
          <a:lstStyle/>
          <a:p>
            <a:r>
              <a:rPr lang="en-US" b="1"/>
              <a:t>ACKNOWLEDGEMENT</a:t>
            </a:r>
            <a:endParaRPr lang="en-CA" b="1"/>
          </a:p>
        </p:txBody>
      </p:sp>
      <p:sp>
        <p:nvSpPr>
          <p:cNvPr id="6" name="Content Placeholder 2">
            <a:extLst>
              <a:ext uri="{FF2B5EF4-FFF2-40B4-BE49-F238E27FC236}">
                <a16:creationId xmlns:a16="http://schemas.microsoft.com/office/drawing/2014/main" id="{F2B51AEC-9DA5-4F1A-BC6D-B75C37DE49A5}"/>
              </a:ext>
            </a:extLst>
          </p:cNvPr>
          <p:cNvSpPr>
            <a:spLocks noGrp="1"/>
          </p:cNvSpPr>
          <p:nvPr>
            <p:ph sz="half" idx="1"/>
          </p:nvPr>
        </p:nvSpPr>
        <p:spPr>
          <a:xfrm>
            <a:off x="1595717" y="2097171"/>
            <a:ext cx="8964707" cy="2645651"/>
          </a:xfrm>
        </p:spPr>
        <p:txBody>
          <a:bodyPr>
            <a:normAutofit/>
          </a:bodyPr>
          <a:lstStyle/>
          <a:p>
            <a:pPr marL="0" indent="0" algn="ctr">
              <a:buNone/>
            </a:pPr>
            <a:r>
              <a:rPr lang="en-US" sz="2400" dirty="0">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pPr lvl="1"/>
            <a:endParaRPr lang="en-US"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FDEC056F-47E2-4E92-8392-F4E7E166BEDD}"/>
              </a:ext>
            </a:extLst>
          </p:cNvPr>
          <p:cNvSpPr>
            <a:spLocks noGrp="1"/>
          </p:cNvSpPr>
          <p:nvPr>
            <p:ph sz="quarter" idx="14"/>
          </p:nvPr>
        </p:nvSpPr>
        <p:spPr/>
        <p:txBody>
          <a:bodyPr>
            <a:normAutofit lnSpcReduction="10000"/>
          </a:bodyPr>
          <a:lstStyle/>
          <a:p>
            <a:endParaRPr lang="en-CA"/>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359" y="4880057"/>
            <a:ext cx="2480400" cy="677976"/>
          </a:xfrm>
          <a:prstGeom prst="rect">
            <a:avLst/>
          </a:prstGeom>
        </p:spPr>
      </p:pic>
    </p:spTree>
    <p:extLst>
      <p:ext uri="{BB962C8B-B14F-4D97-AF65-F5344CB8AC3E}">
        <p14:creationId xmlns:p14="http://schemas.microsoft.com/office/powerpoint/2010/main" val="3573077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MAKERSPACES</a:t>
            </a:r>
          </a:p>
        </p:txBody>
      </p:sp>
      <p:pic>
        <p:nvPicPr>
          <p:cNvPr id="5" name="Picture 4">
            <a:extLst>
              <a:ext uri="{FF2B5EF4-FFF2-40B4-BE49-F238E27FC236}">
                <a16:creationId xmlns:a16="http://schemas.microsoft.com/office/drawing/2014/main" id="{4D318E62-F9AA-2B40-AB10-09C1CA894C2F}"/>
              </a:ext>
            </a:extLst>
          </p:cNvPr>
          <p:cNvPicPr>
            <a:picLocks noChangeAspect="1"/>
          </p:cNvPicPr>
          <p:nvPr/>
        </p:nvPicPr>
        <p:blipFill>
          <a:blip r:embed="rId3"/>
          <a:stretch>
            <a:fillRect/>
          </a:stretch>
        </p:blipFill>
        <p:spPr>
          <a:xfrm>
            <a:off x="4184797" y="2315170"/>
            <a:ext cx="5561074" cy="3710279"/>
          </a:xfrm>
          <a:prstGeom prst="rect">
            <a:avLst/>
          </a:prstGeom>
        </p:spPr>
      </p:pic>
      <p:pic>
        <p:nvPicPr>
          <p:cNvPr id="10" name="Picture 9">
            <a:extLst>
              <a:ext uri="{FF2B5EF4-FFF2-40B4-BE49-F238E27FC236}">
                <a16:creationId xmlns:a16="http://schemas.microsoft.com/office/drawing/2014/main" id="{5C85F4D2-E6A3-FE4F-80D6-672D295B4405}"/>
              </a:ext>
            </a:extLst>
          </p:cNvPr>
          <p:cNvPicPr>
            <a:picLocks noChangeAspect="1"/>
          </p:cNvPicPr>
          <p:nvPr/>
        </p:nvPicPr>
        <p:blipFill>
          <a:blip r:embed="rId4"/>
          <a:stretch>
            <a:fillRect/>
          </a:stretch>
        </p:blipFill>
        <p:spPr>
          <a:xfrm>
            <a:off x="10513616" y="3429000"/>
            <a:ext cx="1680367" cy="3429000"/>
          </a:xfrm>
          <a:prstGeom prst="rect">
            <a:avLst/>
          </a:prstGeom>
        </p:spPr>
      </p:pic>
      <p:pic>
        <p:nvPicPr>
          <p:cNvPr id="11" name="Picture 10">
            <a:extLst>
              <a:ext uri="{FF2B5EF4-FFF2-40B4-BE49-F238E27FC236}">
                <a16:creationId xmlns:a16="http://schemas.microsoft.com/office/drawing/2014/main" id="{6290329D-E2A1-A844-B096-06E3FA392C46}"/>
              </a:ext>
            </a:extLst>
          </p:cNvPr>
          <p:cNvPicPr>
            <a:picLocks noChangeAspect="1"/>
          </p:cNvPicPr>
          <p:nvPr/>
        </p:nvPicPr>
        <p:blipFill>
          <a:blip r:embed="rId5"/>
          <a:stretch>
            <a:fillRect/>
          </a:stretch>
        </p:blipFill>
        <p:spPr>
          <a:xfrm>
            <a:off x="1149827" y="2820636"/>
            <a:ext cx="4427578" cy="2558206"/>
          </a:xfrm>
          <a:prstGeom prst="rect">
            <a:avLst/>
          </a:prstGeom>
        </p:spPr>
      </p:pic>
      <p:pic>
        <p:nvPicPr>
          <p:cNvPr id="3" name="Picture 2">
            <a:extLst>
              <a:ext uri="{FF2B5EF4-FFF2-40B4-BE49-F238E27FC236}">
                <a16:creationId xmlns:a16="http://schemas.microsoft.com/office/drawing/2014/main" id="{F151DD5F-6DCE-F04A-9882-8B82035C1846}"/>
              </a:ext>
            </a:extLst>
          </p:cNvPr>
          <p:cNvPicPr>
            <a:picLocks noChangeAspect="1"/>
          </p:cNvPicPr>
          <p:nvPr/>
        </p:nvPicPr>
        <p:blipFill>
          <a:blip r:embed="rId6"/>
          <a:stretch>
            <a:fillRect/>
          </a:stretch>
        </p:blipFill>
        <p:spPr>
          <a:xfrm>
            <a:off x="1537910" y="1850040"/>
            <a:ext cx="2141740" cy="1746886"/>
          </a:xfrm>
          <a:prstGeom prst="rect">
            <a:avLst/>
          </a:prstGeom>
        </p:spPr>
      </p:pic>
      <p:pic>
        <p:nvPicPr>
          <p:cNvPr id="9" name="Picture 8">
            <a:extLst>
              <a:ext uri="{FF2B5EF4-FFF2-40B4-BE49-F238E27FC236}">
                <a16:creationId xmlns:a16="http://schemas.microsoft.com/office/drawing/2014/main" id="{ED8E94F6-1AD0-0C48-9143-DD1670B5EC6E}"/>
              </a:ext>
            </a:extLst>
          </p:cNvPr>
          <p:cNvPicPr>
            <a:picLocks noChangeAspect="1"/>
          </p:cNvPicPr>
          <p:nvPr/>
        </p:nvPicPr>
        <p:blipFill>
          <a:blip r:embed="rId7"/>
          <a:stretch>
            <a:fillRect/>
          </a:stretch>
        </p:blipFill>
        <p:spPr>
          <a:xfrm>
            <a:off x="5779455" y="2802836"/>
            <a:ext cx="4470699" cy="2625702"/>
          </a:xfrm>
          <a:prstGeom prst="rect">
            <a:avLst/>
          </a:prstGeom>
        </p:spPr>
      </p:pic>
      <p:pic>
        <p:nvPicPr>
          <p:cNvPr id="7" name="Picture 6">
            <a:extLst>
              <a:ext uri="{FF2B5EF4-FFF2-40B4-BE49-F238E27FC236}">
                <a16:creationId xmlns:a16="http://schemas.microsoft.com/office/drawing/2014/main" id="{9A7541F3-3E30-6B4C-8CF9-DB46AE288141}"/>
              </a:ext>
            </a:extLst>
          </p:cNvPr>
          <p:cNvPicPr>
            <a:picLocks noChangeAspect="1"/>
          </p:cNvPicPr>
          <p:nvPr/>
        </p:nvPicPr>
        <p:blipFill>
          <a:blip r:embed="rId8"/>
          <a:stretch>
            <a:fillRect/>
          </a:stretch>
        </p:blipFill>
        <p:spPr>
          <a:xfrm>
            <a:off x="1537910" y="4081078"/>
            <a:ext cx="2141740" cy="2124843"/>
          </a:xfrm>
          <a:prstGeom prst="rect">
            <a:avLst/>
          </a:prstGeom>
        </p:spPr>
      </p:pic>
    </p:spTree>
    <p:extLst>
      <p:ext uri="{BB962C8B-B14F-4D97-AF65-F5344CB8AC3E}">
        <p14:creationId xmlns:p14="http://schemas.microsoft.com/office/powerpoint/2010/main" val="335727511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MAKERSPACES</a:t>
            </a:r>
          </a:p>
        </p:txBody>
      </p:sp>
      <p:pic>
        <p:nvPicPr>
          <p:cNvPr id="4" name="Picture 3">
            <a:extLst>
              <a:ext uri="{FF2B5EF4-FFF2-40B4-BE49-F238E27FC236}">
                <a16:creationId xmlns:a16="http://schemas.microsoft.com/office/drawing/2014/main" id="{E27C992D-B9E9-3543-A3FC-D015CD7DF588}"/>
              </a:ext>
            </a:extLst>
          </p:cNvPr>
          <p:cNvPicPr>
            <a:picLocks noChangeAspect="1"/>
          </p:cNvPicPr>
          <p:nvPr/>
        </p:nvPicPr>
        <p:blipFill>
          <a:blip r:embed="rId3"/>
          <a:stretch>
            <a:fillRect/>
          </a:stretch>
        </p:blipFill>
        <p:spPr>
          <a:xfrm>
            <a:off x="10513616" y="3429000"/>
            <a:ext cx="1680367" cy="3429000"/>
          </a:xfrm>
          <a:prstGeom prst="rect">
            <a:avLst/>
          </a:prstGeom>
        </p:spPr>
      </p:pic>
      <p:sp>
        <p:nvSpPr>
          <p:cNvPr id="2" name="Cloud Callout 1">
            <a:extLst>
              <a:ext uri="{FF2B5EF4-FFF2-40B4-BE49-F238E27FC236}">
                <a16:creationId xmlns:a16="http://schemas.microsoft.com/office/drawing/2014/main" id="{DD217D7C-0E1B-D648-A97D-AEF1E4DFB9BD}"/>
              </a:ext>
            </a:extLst>
          </p:cNvPr>
          <p:cNvSpPr/>
          <p:nvPr/>
        </p:nvSpPr>
        <p:spPr>
          <a:xfrm rot="279816">
            <a:off x="3722220" y="2101963"/>
            <a:ext cx="5282533" cy="3429000"/>
          </a:xfrm>
          <a:prstGeom prst="cloudCallout">
            <a:avLst>
              <a:gd name="adj1" fmla="val 80748"/>
              <a:gd name="adj2" fmla="val 956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AC51B7B-872D-FC46-82FF-D4DEAC328DF4}"/>
              </a:ext>
            </a:extLst>
          </p:cNvPr>
          <p:cNvPicPr>
            <a:picLocks noChangeAspect="1"/>
          </p:cNvPicPr>
          <p:nvPr/>
        </p:nvPicPr>
        <p:blipFill>
          <a:blip r:embed="rId4"/>
          <a:stretch>
            <a:fillRect/>
          </a:stretch>
        </p:blipFill>
        <p:spPr>
          <a:xfrm>
            <a:off x="5763626" y="3756360"/>
            <a:ext cx="1072013" cy="1016233"/>
          </a:xfrm>
          <a:prstGeom prst="rect">
            <a:avLst/>
          </a:prstGeom>
        </p:spPr>
      </p:pic>
      <p:sp>
        <p:nvSpPr>
          <p:cNvPr id="12" name="Novel copyright">
            <a:extLst>
              <a:ext uri="{FF2B5EF4-FFF2-40B4-BE49-F238E27FC236}">
                <a16:creationId xmlns:a16="http://schemas.microsoft.com/office/drawing/2014/main" id="{893AD016-6E55-1C4A-ADFB-AD9204B537E4}"/>
              </a:ext>
            </a:extLst>
          </p:cNvPr>
          <p:cNvSpPr/>
          <p:nvPr/>
        </p:nvSpPr>
        <p:spPr>
          <a:xfrm>
            <a:off x="8232421" y="4821809"/>
            <a:ext cx="1017950" cy="1569660"/>
          </a:xfrm>
          <a:prstGeom prst="rect">
            <a:avLst/>
          </a:prstGeom>
        </p:spPr>
        <p:txBody>
          <a:bodyPr wrap="square">
            <a:spAutoFit/>
          </a:bodyPr>
          <a:lstStyle/>
          <a:p>
            <a:r>
              <a:rPr lang="en-CA" sz="9600" dirty="0">
                <a:solidFill>
                  <a:srgbClr val="FF0000"/>
                </a:solidFill>
                <a:latin typeface="Arial" panose="020B0604020202020204" pitchFamily="34" charset="0"/>
                <a:cs typeface="Arial" panose="020B0604020202020204" pitchFamily="34" charset="0"/>
              </a:rPr>
              <a:t>©</a:t>
            </a:r>
          </a:p>
        </p:txBody>
      </p:sp>
      <p:pic>
        <p:nvPicPr>
          <p:cNvPr id="7" name="Cinematographic work">
            <a:extLst>
              <a:ext uri="{FF2B5EF4-FFF2-40B4-BE49-F238E27FC236}">
                <a16:creationId xmlns:a16="http://schemas.microsoft.com/office/drawing/2014/main" id="{58F062BA-604B-B043-BDA6-AE64C4B3867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938410" y="2755688"/>
            <a:ext cx="1184793" cy="1469143"/>
          </a:xfrm>
          <a:prstGeom prst="rect">
            <a:avLst/>
          </a:prstGeom>
        </p:spPr>
      </p:pic>
      <p:pic>
        <p:nvPicPr>
          <p:cNvPr id="8" name="Make a novel">
            <a:extLst>
              <a:ext uri="{FF2B5EF4-FFF2-40B4-BE49-F238E27FC236}">
                <a16:creationId xmlns:a16="http://schemas.microsoft.com/office/drawing/2014/main" id="{7246AA99-77FA-D542-B617-1FC3C17E4353}"/>
              </a:ext>
            </a:extLst>
          </p:cNvPr>
          <p:cNvPicPr>
            <a:picLocks noChangeAspect="1"/>
          </p:cNvPicPr>
          <p:nvPr/>
        </p:nvPicPr>
        <p:blipFill>
          <a:blip r:embed="rId7"/>
          <a:stretch>
            <a:fillRect/>
          </a:stretch>
        </p:blipFill>
        <p:spPr>
          <a:xfrm>
            <a:off x="6949297" y="2860200"/>
            <a:ext cx="942608" cy="1128728"/>
          </a:xfrm>
          <a:prstGeom prst="rect">
            <a:avLst/>
          </a:prstGeom>
        </p:spPr>
      </p:pic>
      <p:pic>
        <p:nvPicPr>
          <p:cNvPr id="10" name="Picture 9">
            <a:extLst>
              <a:ext uri="{FF2B5EF4-FFF2-40B4-BE49-F238E27FC236}">
                <a16:creationId xmlns:a16="http://schemas.microsoft.com/office/drawing/2014/main" id="{6962AFA5-8313-454B-8668-274244FF0664}"/>
              </a:ext>
            </a:extLst>
          </p:cNvPr>
          <p:cNvPicPr>
            <a:picLocks noChangeAspect="1"/>
          </p:cNvPicPr>
          <p:nvPr/>
        </p:nvPicPr>
        <p:blipFill>
          <a:blip r:embed="rId8"/>
          <a:stretch>
            <a:fillRect/>
          </a:stretch>
        </p:blipFill>
        <p:spPr>
          <a:xfrm rot="19950292">
            <a:off x="6353908" y="5111610"/>
            <a:ext cx="2572602" cy="2225439"/>
          </a:xfrm>
          <a:prstGeom prst="rect">
            <a:avLst/>
          </a:prstGeom>
        </p:spPr>
      </p:pic>
      <p:pic>
        <p:nvPicPr>
          <p:cNvPr id="11" name="Picture 10">
            <a:extLst>
              <a:ext uri="{FF2B5EF4-FFF2-40B4-BE49-F238E27FC236}">
                <a16:creationId xmlns:a16="http://schemas.microsoft.com/office/drawing/2014/main" id="{1B72223A-907B-7543-9068-D8E470E7A138}"/>
              </a:ext>
            </a:extLst>
          </p:cNvPr>
          <p:cNvPicPr>
            <a:picLocks noChangeAspect="1"/>
          </p:cNvPicPr>
          <p:nvPr/>
        </p:nvPicPr>
        <p:blipFill>
          <a:blip r:embed="rId8"/>
          <a:stretch>
            <a:fillRect/>
          </a:stretch>
        </p:blipFill>
        <p:spPr>
          <a:xfrm rot="2003435">
            <a:off x="9113198" y="5208749"/>
            <a:ext cx="2573521" cy="2097570"/>
          </a:xfrm>
          <a:prstGeom prst="rect">
            <a:avLst/>
          </a:prstGeom>
        </p:spPr>
      </p:pic>
      <p:pic>
        <p:nvPicPr>
          <p:cNvPr id="13" name="Picture 12">
            <a:extLst>
              <a:ext uri="{FF2B5EF4-FFF2-40B4-BE49-F238E27FC236}">
                <a16:creationId xmlns:a16="http://schemas.microsoft.com/office/drawing/2014/main" id="{C4C63A5A-0671-0C47-933A-7FED30F2EA6B}"/>
              </a:ext>
            </a:extLst>
          </p:cNvPr>
          <p:cNvPicPr>
            <a:picLocks noChangeAspect="1"/>
          </p:cNvPicPr>
          <p:nvPr/>
        </p:nvPicPr>
        <p:blipFill>
          <a:blip r:embed="rId8"/>
          <a:stretch>
            <a:fillRect/>
          </a:stretch>
        </p:blipFill>
        <p:spPr>
          <a:xfrm>
            <a:off x="2697982" y="-123262"/>
            <a:ext cx="2037412" cy="1705515"/>
          </a:xfrm>
          <a:prstGeom prst="rect">
            <a:avLst/>
          </a:prstGeom>
        </p:spPr>
      </p:pic>
      <p:pic>
        <p:nvPicPr>
          <p:cNvPr id="14" name="Picture 13">
            <a:extLst>
              <a:ext uri="{FF2B5EF4-FFF2-40B4-BE49-F238E27FC236}">
                <a16:creationId xmlns:a16="http://schemas.microsoft.com/office/drawing/2014/main" id="{4FEBBE02-BE04-854A-9F6A-EFD0C522F8B3}"/>
              </a:ext>
            </a:extLst>
          </p:cNvPr>
          <p:cNvPicPr>
            <a:picLocks noChangeAspect="1"/>
          </p:cNvPicPr>
          <p:nvPr/>
        </p:nvPicPr>
        <p:blipFill>
          <a:blip r:embed="rId8"/>
          <a:stretch>
            <a:fillRect/>
          </a:stretch>
        </p:blipFill>
        <p:spPr>
          <a:xfrm rot="1613668">
            <a:off x="5138407" y="93082"/>
            <a:ext cx="2652418" cy="2247104"/>
          </a:xfrm>
          <a:prstGeom prst="rect">
            <a:avLst/>
          </a:prstGeom>
        </p:spPr>
      </p:pic>
      <p:pic>
        <p:nvPicPr>
          <p:cNvPr id="15" name="Picture 14">
            <a:extLst>
              <a:ext uri="{FF2B5EF4-FFF2-40B4-BE49-F238E27FC236}">
                <a16:creationId xmlns:a16="http://schemas.microsoft.com/office/drawing/2014/main" id="{D0DA5820-A07B-1746-85FD-5F6841AF164D}"/>
              </a:ext>
            </a:extLst>
          </p:cNvPr>
          <p:cNvPicPr>
            <a:picLocks noChangeAspect="1"/>
          </p:cNvPicPr>
          <p:nvPr/>
        </p:nvPicPr>
        <p:blipFill>
          <a:blip r:embed="rId8"/>
          <a:stretch>
            <a:fillRect/>
          </a:stretch>
        </p:blipFill>
        <p:spPr>
          <a:xfrm rot="1415997">
            <a:off x="2903012" y="4601332"/>
            <a:ext cx="2988502" cy="2585215"/>
          </a:xfrm>
          <a:prstGeom prst="rect">
            <a:avLst/>
          </a:prstGeom>
        </p:spPr>
      </p:pic>
      <p:pic>
        <p:nvPicPr>
          <p:cNvPr id="16" name="Picture 15">
            <a:extLst>
              <a:ext uri="{FF2B5EF4-FFF2-40B4-BE49-F238E27FC236}">
                <a16:creationId xmlns:a16="http://schemas.microsoft.com/office/drawing/2014/main" id="{1FBCB6BC-F2F5-5A40-A687-7614B252F168}"/>
              </a:ext>
            </a:extLst>
          </p:cNvPr>
          <p:cNvPicPr>
            <a:picLocks noChangeAspect="1"/>
          </p:cNvPicPr>
          <p:nvPr/>
        </p:nvPicPr>
        <p:blipFill>
          <a:blip r:embed="rId8"/>
          <a:stretch>
            <a:fillRect/>
          </a:stretch>
        </p:blipFill>
        <p:spPr>
          <a:xfrm rot="14200094">
            <a:off x="10073058" y="161888"/>
            <a:ext cx="1865068" cy="1613384"/>
          </a:xfrm>
          <a:prstGeom prst="rect">
            <a:avLst/>
          </a:prstGeom>
        </p:spPr>
      </p:pic>
      <p:pic>
        <p:nvPicPr>
          <p:cNvPr id="17" name="Picture 16">
            <a:extLst>
              <a:ext uri="{FF2B5EF4-FFF2-40B4-BE49-F238E27FC236}">
                <a16:creationId xmlns:a16="http://schemas.microsoft.com/office/drawing/2014/main" id="{B01BA7D7-D296-204F-B1DE-2958D0B75841}"/>
              </a:ext>
            </a:extLst>
          </p:cNvPr>
          <p:cNvPicPr>
            <a:picLocks noChangeAspect="1"/>
          </p:cNvPicPr>
          <p:nvPr/>
        </p:nvPicPr>
        <p:blipFill>
          <a:blip r:embed="rId8"/>
          <a:stretch>
            <a:fillRect/>
          </a:stretch>
        </p:blipFill>
        <p:spPr>
          <a:xfrm rot="18779319">
            <a:off x="94618" y="490372"/>
            <a:ext cx="2050696" cy="1647035"/>
          </a:xfrm>
          <a:prstGeom prst="rect">
            <a:avLst/>
          </a:prstGeom>
        </p:spPr>
      </p:pic>
      <p:pic>
        <p:nvPicPr>
          <p:cNvPr id="18" name="Picture 17">
            <a:extLst>
              <a:ext uri="{FF2B5EF4-FFF2-40B4-BE49-F238E27FC236}">
                <a16:creationId xmlns:a16="http://schemas.microsoft.com/office/drawing/2014/main" id="{B81A0588-7167-364C-B6CE-AFD1F64F16EC}"/>
              </a:ext>
            </a:extLst>
          </p:cNvPr>
          <p:cNvPicPr>
            <a:picLocks noChangeAspect="1"/>
          </p:cNvPicPr>
          <p:nvPr/>
        </p:nvPicPr>
        <p:blipFill>
          <a:blip r:embed="rId8"/>
          <a:stretch>
            <a:fillRect/>
          </a:stretch>
        </p:blipFill>
        <p:spPr>
          <a:xfrm rot="17491671">
            <a:off x="8166874" y="-72676"/>
            <a:ext cx="1865068" cy="1613384"/>
          </a:xfrm>
          <a:prstGeom prst="rect">
            <a:avLst/>
          </a:prstGeom>
        </p:spPr>
      </p:pic>
      <p:pic>
        <p:nvPicPr>
          <p:cNvPr id="19" name="Picture 18">
            <a:extLst>
              <a:ext uri="{FF2B5EF4-FFF2-40B4-BE49-F238E27FC236}">
                <a16:creationId xmlns:a16="http://schemas.microsoft.com/office/drawing/2014/main" id="{A907A22E-FF9C-C143-96DC-AFE3BAB30221}"/>
              </a:ext>
            </a:extLst>
          </p:cNvPr>
          <p:cNvPicPr>
            <a:picLocks noChangeAspect="1"/>
          </p:cNvPicPr>
          <p:nvPr/>
        </p:nvPicPr>
        <p:blipFill>
          <a:blip r:embed="rId8"/>
          <a:stretch>
            <a:fillRect/>
          </a:stretch>
        </p:blipFill>
        <p:spPr>
          <a:xfrm rot="18007482">
            <a:off x="52395" y="3122348"/>
            <a:ext cx="2851130" cy="2533038"/>
          </a:xfrm>
          <a:prstGeom prst="rect">
            <a:avLst/>
          </a:prstGeom>
        </p:spPr>
      </p:pic>
      <p:pic>
        <p:nvPicPr>
          <p:cNvPr id="20" name="Picture 19">
            <a:extLst>
              <a:ext uri="{FF2B5EF4-FFF2-40B4-BE49-F238E27FC236}">
                <a16:creationId xmlns:a16="http://schemas.microsoft.com/office/drawing/2014/main" id="{473577FC-E0C8-1E42-A01A-6C64A92D90B6}"/>
              </a:ext>
            </a:extLst>
          </p:cNvPr>
          <p:cNvPicPr>
            <a:picLocks noChangeAspect="1"/>
          </p:cNvPicPr>
          <p:nvPr/>
        </p:nvPicPr>
        <p:blipFill>
          <a:blip r:embed="rId8"/>
          <a:stretch>
            <a:fillRect/>
          </a:stretch>
        </p:blipFill>
        <p:spPr>
          <a:xfrm rot="19950292">
            <a:off x="9250582" y="1980095"/>
            <a:ext cx="2572602" cy="2225439"/>
          </a:xfrm>
          <a:prstGeom prst="rect">
            <a:avLst/>
          </a:prstGeom>
        </p:spPr>
      </p:pic>
      <p:sp>
        <p:nvSpPr>
          <p:cNvPr id="3" name="TextBox 2">
            <a:extLst>
              <a:ext uri="{FF2B5EF4-FFF2-40B4-BE49-F238E27FC236}">
                <a16:creationId xmlns:a16="http://schemas.microsoft.com/office/drawing/2014/main" id="{38F135F0-D7D5-9B40-BBF1-7EDE9A598E9B}"/>
              </a:ext>
            </a:extLst>
          </p:cNvPr>
          <p:cNvSpPr txBox="1"/>
          <p:nvPr/>
        </p:nvSpPr>
        <p:spPr>
          <a:xfrm>
            <a:off x="9124352" y="4606233"/>
            <a:ext cx="666084" cy="830997"/>
          </a:xfrm>
          <a:prstGeom prst="rect">
            <a:avLst/>
          </a:prstGeom>
          <a:noFill/>
        </p:spPr>
        <p:txBody>
          <a:bodyPr wrap="square" rtlCol="0">
            <a:spAutoFit/>
          </a:bodyPr>
          <a:lstStyle/>
          <a:p>
            <a:r>
              <a:rPr lang="en-CA" sz="4800" dirty="0">
                <a:latin typeface="Arial" panose="020B0604020202020204" pitchFamily="34" charset="0"/>
                <a:cs typeface="Arial" panose="020B0604020202020204" pitchFamily="34" charset="0"/>
              </a:rPr>
              <a:t>©</a:t>
            </a:r>
            <a:endParaRPr lang="en-US" sz="4800" dirty="0"/>
          </a:p>
        </p:txBody>
      </p:sp>
      <p:sp>
        <p:nvSpPr>
          <p:cNvPr id="21" name="TextBox 20">
            <a:extLst>
              <a:ext uri="{FF2B5EF4-FFF2-40B4-BE49-F238E27FC236}">
                <a16:creationId xmlns:a16="http://schemas.microsoft.com/office/drawing/2014/main" id="{1C628733-7A9B-3142-A33A-19EF7749335F}"/>
              </a:ext>
            </a:extLst>
          </p:cNvPr>
          <p:cNvSpPr txBox="1"/>
          <p:nvPr/>
        </p:nvSpPr>
        <p:spPr>
          <a:xfrm rot="1059750">
            <a:off x="4281039" y="1507219"/>
            <a:ext cx="666084" cy="830997"/>
          </a:xfrm>
          <a:prstGeom prst="rect">
            <a:avLst/>
          </a:prstGeom>
          <a:noFill/>
        </p:spPr>
        <p:txBody>
          <a:bodyPr wrap="square" rtlCol="0">
            <a:spAutoFit/>
          </a:bodyPr>
          <a:lstStyle/>
          <a:p>
            <a:r>
              <a:rPr lang="en-CA" sz="4800" dirty="0">
                <a:latin typeface="Arial" panose="020B0604020202020204" pitchFamily="34" charset="0"/>
                <a:cs typeface="Arial" panose="020B0604020202020204" pitchFamily="34" charset="0"/>
              </a:rPr>
              <a:t>©</a:t>
            </a:r>
            <a:endParaRPr lang="en-US" sz="4800" dirty="0"/>
          </a:p>
        </p:txBody>
      </p:sp>
      <p:sp>
        <p:nvSpPr>
          <p:cNvPr id="22" name="TextBox 21">
            <a:extLst>
              <a:ext uri="{FF2B5EF4-FFF2-40B4-BE49-F238E27FC236}">
                <a16:creationId xmlns:a16="http://schemas.microsoft.com/office/drawing/2014/main" id="{333825B9-FE58-0B4B-88BA-CA563C60995F}"/>
              </a:ext>
            </a:extLst>
          </p:cNvPr>
          <p:cNvSpPr txBox="1"/>
          <p:nvPr/>
        </p:nvSpPr>
        <p:spPr>
          <a:xfrm>
            <a:off x="5821369" y="5754386"/>
            <a:ext cx="666084" cy="830997"/>
          </a:xfrm>
          <a:prstGeom prst="rect">
            <a:avLst/>
          </a:prstGeom>
          <a:noFill/>
        </p:spPr>
        <p:txBody>
          <a:bodyPr wrap="square" rtlCol="0">
            <a:spAutoFit/>
          </a:bodyPr>
          <a:lstStyle/>
          <a:p>
            <a:r>
              <a:rPr lang="en-CA" sz="4800" dirty="0">
                <a:latin typeface="Arial" panose="020B0604020202020204" pitchFamily="34" charset="0"/>
                <a:cs typeface="Arial" panose="020B0604020202020204" pitchFamily="34" charset="0"/>
              </a:rPr>
              <a:t>©</a:t>
            </a:r>
            <a:endParaRPr lang="en-US" sz="4800" dirty="0"/>
          </a:p>
        </p:txBody>
      </p:sp>
      <p:sp>
        <p:nvSpPr>
          <p:cNvPr id="23" name="TextBox 22">
            <a:extLst>
              <a:ext uri="{FF2B5EF4-FFF2-40B4-BE49-F238E27FC236}">
                <a16:creationId xmlns:a16="http://schemas.microsoft.com/office/drawing/2014/main" id="{D0644C50-379B-E94A-B9E3-13D582F028EB}"/>
              </a:ext>
            </a:extLst>
          </p:cNvPr>
          <p:cNvSpPr txBox="1"/>
          <p:nvPr/>
        </p:nvSpPr>
        <p:spPr>
          <a:xfrm rot="19390659">
            <a:off x="8729756" y="1792653"/>
            <a:ext cx="666084" cy="830997"/>
          </a:xfrm>
          <a:prstGeom prst="rect">
            <a:avLst/>
          </a:prstGeom>
          <a:noFill/>
        </p:spPr>
        <p:txBody>
          <a:bodyPr wrap="square" rtlCol="0">
            <a:spAutoFit/>
          </a:bodyPr>
          <a:lstStyle/>
          <a:p>
            <a:r>
              <a:rPr lang="en-CA" sz="4800" dirty="0">
                <a:latin typeface="Arial" panose="020B0604020202020204" pitchFamily="34" charset="0"/>
                <a:cs typeface="Arial" panose="020B0604020202020204" pitchFamily="34" charset="0"/>
              </a:rPr>
              <a:t>©</a:t>
            </a:r>
            <a:endParaRPr lang="en-US" sz="4800" dirty="0"/>
          </a:p>
        </p:txBody>
      </p:sp>
      <p:sp>
        <p:nvSpPr>
          <p:cNvPr id="24" name="TextBox 23">
            <a:extLst>
              <a:ext uri="{FF2B5EF4-FFF2-40B4-BE49-F238E27FC236}">
                <a16:creationId xmlns:a16="http://schemas.microsoft.com/office/drawing/2014/main" id="{3444A45F-1971-194A-9855-A0D4C31A9DA4}"/>
              </a:ext>
            </a:extLst>
          </p:cNvPr>
          <p:cNvSpPr txBox="1"/>
          <p:nvPr/>
        </p:nvSpPr>
        <p:spPr>
          <a:xfrm rot="1225132">
            <a:off x="2492060" y="4604887"/>
            <a:ext cx="666084" cy="830997"/>
          </a:xfrm>
          <a:prstGeom prst="rect">
            <a:avLst/>
          </a:prstGeom>
          <a:noFill/>
        </p:spPr>
        <p:txBody>
          <a:bodyPr wrap="square" rtlCol="0">
            <a:spAutoFit/>
          </a:bodyPr>
          <a:lstStyle/>
          <a:p>
            <a:r>
              <a:rPr lang="en-CA" sz="4800" dirty="0">
                <a:latin typeface="Arial" panose="020B0604020202020204" pitchFamily="34" charset="0"/>
                <a:cs typeface="Arial" panose="020B0604020202020204" pitchFamily="34" charset="0"/>
              </a:rPr>
              <a:t>©</a:t>
            </a:r>
            <a:endParaRPr lang="en-US" sz="4800" dirty="0"/>
          </a:p>
        </p:txBody>
      </p:sp>
      <p:pic>
        <p:nvPicPr>
          <p:cNvPr id="25" name="Picture 24">
            <a:extLst>
              <a:ext uri="{FF2B5EF4-FFF2-40B4-BE49-F238E27FC236}">
                <a16:creationId xmlns:a16="http://schemas.microsoft.com/office/drawing/2014/main" id="{8EF9A5EE-2578-B74C-9D14-FDF2F39DFF1E}"/>
              </a:ext>
            </a:extLst>
          </p:cNvPr>
          <p:cNvPicPr>
            <a:picLocks noChangeAspect="1"/>
          </p:cNvPicPr>
          <p:nvPr/>
        </p:nvPicPr>
        <p:blipFill>
          <a:blip r:embed="rId8"/>
          <a:stretch>
            <a:fillRect/>
          </a:stretch>
        </p:blipFill>
        <p:spPr>
          <a:xfrm rot="20492515">
            <a:off x="1436401" y="1672116"/>
            <a:ext cx="2050696" cy="1647035"/>
          </a:xfrm>
          <a:prstGeom prst="rect">
            <a:avLst/>
          </a:prstGeom>
        </p:spPr>
      </p:pic>
      <p:pic>
        <p:nvPicPr>
          <p:cNvPr id="26" name="Picture 25">
            <a:extLst>
              <a:ext uri="{FF2B5EF4-FFF2-40B4-BE49-F238E27FC236}">
                <a16:creationId xmlns:a16="http://schemas.microsoft.com/office/drawing/2014/main" id="{8D2E349C-5189-B54D-BDCD-70318A618973}"/>
              </a:ext>
            </a:extLst>
          </p:cNvPr>
          <p:cNvPicPr>
            <a:picLocks noChangeAspect="1"/>
          </p:cNvPicPr>
          <p:nvPr/>
        </p:nvPicPr>
        <p:blipFill>
          <a:blip r:embed="rId8"/>
          <a:stretch>
            <a:fillRect/>
          </a:stretch>
        </p:blipFill>
        <p:spPr>
          <a:xfrm>
            <a:off x="570480" y="5606639"/>
            <a:ext cx="2244633" cy="1647035"/>
          </a:xfrm>
          <a:prstGeom prst="rect">
            <a:avLst/>
          </a:prstGeom>
        </p:spPr>
      </p:pic>
    </p:spTree>
    <p:extLst>
      <p:ext uri="{BB962C8B-B14F-4D97-AF65-F5344CB8AC3E}">
        <p14:creationId xmlns:p14="http://schemas.microsoft.com/office/powerpoint/2010/main" val="18167173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2000" fill="hold"/>
                                        <p:tgtEl>
                                          <p:spTgt spid="16"/>
                                        </p:tgtEl>
                                        <p:attrNameLst>
                                          <p:attrName>ppt_x</p:attrName>
                                        </p:attrNameLst>
                                      </p:cBhvr>
                                      <p:tavLst>
                                        <p:tav tm="0">
                                          <p:val>
                                            <p:strVal val="#ppt_x"/>
                                          </p:val>
                                        </p:tav>
                                        <p:tav tm="100000">
                                          <p:val>
                                            <p:strVal val="#ppt_x"/>
                                          </p:val>
                                        </p:tav>
                                      </p:tavLst>
                                    </p:anim>
                                    <p:anim calcmode="lin" valueType="num">
                                      <p:cBhvr additive="base">
                                        <p:cTn id="13" dur="2000" fill="hold"/>
                                        <p:tgtEl>
                                          <p:spTgt spid="16"/>
                                        </p:tgtEl>
                                        <p:attrNameLst>
                                          <p:attrName>ppt_y</p:attrName>
                                        </p:attrNameLst>
                                      </p:cBhvr>
                                      <p:tavLst>
                                        <p:tav tm="0">
                                          <p:val>
                                            <p:strVal val="0-#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2000" fill="hold"/>
                                        <p:tgtEl>
                                          <p:spTgt spid="11"/>
                                        </p:tgtEl>
                                        <p:attrNameLst>
                                          <p:attrName>ppt_x</p:attrName>
                                        </p:attrNameLst>
                                      </p:cBhvr>
                                      <p:tavLst>
                                        <p:tav tm="0">
                                          <p:val>
                                            <p:strVal val="1+#ppt_w/2"/>
                                          </p:val>
                                        </p:tav>
                                        <p:tav tm="100000">
                                          <p:val>
                                            <p:strVal val="#ppt_x"/>
                                          </p:val>
                                        </p:tav>
                                      </p:tavLst>
                                    </p:anim>
                                    <p:anim calcmode="lin" valueType="num">
                                      <p:cBhvr additive="base">
                                        <p:cTn id="17" dur="20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2000" fill="hold"/>
                                        <p:tgtEl>
                                          <p:spTgt spid="18"/>
                                        </p:tgtEl>
                                        <p:attrNameLst>
                                          <p:attrName>ppt_x</p:attrName>
                                        </p:attrNameLst>
                                      </p:cBhvr>
                                      <p:tavLst>
                                        <p:tav tm="0">
                                          <p:val>
                                            <p:strVal val="#ppt_x"/>
                                          </p:val>
                                        </p:tav>
                                        <p:tav tm="100000">
                                          <p:val>
                                            <p:strVal val="#ppt_x"/>
                                          </p:val>
                                        </p:tav>
                                      </p:tavLst>
                                    </p:anim>
                                    <p:anim calcmode="lin" valueType="num">
                                      <p:cBhvr additive="base">
                                        <p:cTn id="21" dur="2000" fill="hold"/>
                                        <p:tgtEl>
                                          <p:spTgt spid="18"/>
                                        </p:tgtEl>
                                        <p:attrNameLst>
                                          <p:attrName>ppt_y</p:attrName>
                                        </p:attrNameLst>
                                      </p:cBhvr>
                                      <p:tavLst>
                                        <p:tav tm="0">
                                          <p:val>
                                            <p:strVal val="0-#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2000" fill="hold"/>
                                        <p:tgtEl>
                                          <p:spTgt spid="10"/>
                                        </p:tgtEl>
                                        <p:attrNameLst>
                                          <p:attrName>ppt_x</p:attrName>
                                        </p:attrNameLst>
                                      </p:cBhvr>
                                      <p:tavLst>
                                        <p:tav tm="0">
                                          <p:val>
                                            <p:strVal val="#ppt_x"/>
                                          </p:val>
                                        </p:tav>
                                        <p:tav tm="100000">
                                          <p:val>
                                            <p:strVal val="#ppt_x"/>
                                          </p:val>
                                        </p:tav>
                                      </p:tavLst>
                                    </p:anim>
                                    <p:anim calcmode="lin" valueType="num">
                                      <p:cBhvr additive="base">
                                        <p:cTn id="25" dur="2000" fill="hold"/>
                                        <p:tgtEl>
                                          <p:spTgt spid="10"/>
                                        </p:tgtEl>
                                        <p:attrNameLst>
                                          <p:attrName>ppt_y</p:attrName>
                                        </p:attrNameLst>
                                      </p:cBhvr>
                                      <p:tavLst>
                                        <p:tav tm="0">
                                          <p:val>
                                            <p:strVal val="1+#ppt_h/2"/>
                                          </p:val>
                                        </p:tav>
                                        <p:tav tm="100000">
                                          <p:val>
                                            <p:strVal val="#ppt_y"/>
                                          </p:val>
                                        </p:tav>
                                      </p:tavLst>
                                    </p:anim>
                                  </p:childTnLst>
                                </p:cTn>
                              </p:par>
                              <p:par>
                                <p:cTn id="26" presetID="2" presetClass="entr" presetSubtype="12"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2000" fill="hold"/>
                                        <p:tgtEl>
                                          <p:spTgt spid="15"/>
                                        </p:tgtEl>
                                        <p:attrNameLst>
                                          <p:attrName>ppt_x</p:attrName>
                                        </p:attrNameLst>
                                      </p:cBhvr>
                                      <p:tavLst>
                                        <p:tav tm="0">
                                          <p:val>
                                            <p:strVal val="0-#ppt_w/2"/>
                                          </p:val>
                                        </p:tav>
                                        <p:tav tm="100000">
                                          <p:val>
                                            <p:strVal val="#ppt_x"/>
                                          </p:val>
                                        </p:tav>
                                      </p:tavLst>
                                    </p:anim>
                                    <p:anim calcmode="lin" valueType="num">
                                      <p:cBhvr additive="base">
                                        <p:cTn id="29" dur="2000" fill="hold"/>
                                        <p:tgtEl>
                                          <p:spTgt spid="15"/>
                                        </p:tgtEl>
                                        <p:attrNameLst>
                                          <p:attrName>ppt_y</p:attrName>
                                        </p:attrNameLst>
                                      </p:cBhvr>
                                      <p:tavLst>
                                        <p:tav tm="0">
                                          <p:val>
                                            <p:strVal val="1+#ppt_h/2"/>
                                          </p:val>
                                        </p:tav>
                                        <p:tav tm="100000">
                                          <p:val>
                                            <p:strVal val="#ppt_y"/>
                                          </p:val>
                                        </p:tav>
                                      </p:tavLst>
                                    </p:anim>
                                  </p:childTnLst>
                                </p:cTn>
                              </p:par>
                              <p:par>
                                <p:cTn id="30" presetID="2" presetClass="entr" presetSubtype="9"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2000" fill="hold"/>
                                        <p:tgtEl>
                                          <p:spTgt spid="17"/>
                                        </p:tgtEl>
                                        <p:attrNameLst>
                                          <p:attrName>ppt_x</p:attrName>
                                        </p:attrNameLst>
                                      </p:cBhvr>
                                      <p:tavLst>
                                        <p:tav tm="0">
                                          <p:val>
                                            <p:strVal val="0-#ppt_w/2"/>
                                          </p:val>
                                        </p:tav>
                                        <p:tav tm="100000">
                                          <p:val>
                                            <p:strVal val="#ppt_x"/>
                                          </p:val>
                                        </p:tav>
                                      </p:tavLst>
                                    </p:anim>
                                    <p:anim calcmode="lin" valueType="num">
                                      <p:cBhvr additive="base">
                                        <p:cTn id="33" dur="2000" fill="hold"/>
                                        <p:tgtEl>
                                          <p:spTgt spid="17"/>
                                        </p:tgtEl>
                                        <p:attrNameLst>
                                          <p:attrName>ppt_y</p:attrName>
                                        </p:attrNameLst>
                                      </p:cBhvr>
                                      <p:tavLst>
                                        <p:tav tm="0">
                                          <p:val>
                                            <p:strVal val="0-#ppt_h/2"/>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2000" fill="hold"/>
                                        <p:tgtEl>
                                          <p:spTgt spid="19"/>
                                        </p:tgtEl>
                                        <p:attrNameLst>
                                          <p:attrName>ppt_x</p:attrName>
                                        </p:attrNameLst>
                                      </p:cBhvr>
                                      <p:tavLst>
                                        <p:tav tm="0">
                                          <p:val>
                                            <p:strVal val="0-#ppt_w/2"/>
                                          </p:val>
                                        </p:tav>
                                        <p:tav tm="100000">
                                          <p:val>
                                            <p:strVal val="#ppt_x"/>
                                          </p:val>
                                        </p:tav>
                                      </p:tavLst>
                                    </p:anim>
                                    <p:anim calcmode="lin" valueType="num">
                                      <p:cBhvr additive="base">
                                        <p:cTn id="37" dur="20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2000" fill="hold"/>
                                        <p:tgtEl>
                                          <p:spTgt spid="14"/>
                                        </p:tgtEl>
                                        <p:attrNameLst>
                                          <p:attrName>ppt_x</p:attrName>
                                        </p:attrNameLst>
                                      </p:cBhvr>
                                      <p:tavLst>
                                        <p:tav tm="0">
                                          <p:val>
                                            <p:strVal val="#ppt_x"/>
                                          </p:val>
                                        </p:tav>
                                        <p:tav tm="100000">
                                          <p:val>
                                            <p:strVal val="#ppt_x"/>
                                          </p:val>
                                        </p:tav>
                                      </p:tavLst>
                                    </p:anim>
                                    <p:anim calcmode="lin" valueType="num">
                                      <p:cBhvr additive="base">
                                        <p:cTn id="41" dur="2000" fill="hold"/>
                                        <p:tgtEl>
                                          <p:spTgt spid="14"/>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2000" fill="hold"/>
                                        <p:tgtEl>
                                          <p:spTgt spid="13"/>
                                        </p:tgtEl>
                                        <p:attrNameLst>
                                          <p:attrName>ppt_x</p:attrName>
                                        </p:attrNameLst>
                                      </p:cBhvr>
                                      <p:tavLst>
                                        <p:tav tm="0">
                                          <p:val>
                                            <p:strVal val="#ppt_x"/>
                                          </p:val>
                                        </p:tav>
                                        <p:tav tm="100000">
                                          <p:val>
                                            <p:strVal val="#ppt_x"/>
                                          </p:val>
                                        </p:tav>
                                      </p:tavLst>
                                    </p:anim>
                                    <p:anim calcmode="lin" valueType="num">
                                      <p:cBhvr additive="base">
                                        <p:cTn id="45" dur="2000" fill="hold"/>
                                        <p:tgtEl>
                                          <p:spTgt spid="13"/>
                                        </p:tgtEl>
                                        <p:attrNameLst>
                                          <p:attrName>ppt_y</p:attrName>
                                        </p:attrNameLst>
                                      </p:cBhvr>
                                      <p:tavLst>
                                        <p:tav tm="0">
                                          <p:val>
                                            <p:strVal val="0-#ppt_h/2"/>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2000" fill="hold"/>
                                        <p:tgtEl>
                                          <p:spTgt spid="20"/>
                                        </p:tgtEl>
                                        <p:attrNameLst>
                                          <p:attrName>ppt_x</p:attrName>
                                        </p:attrNameLst>
                                      </p:cBhvr>
                                      <p:tavLst>
                                        <p:tav tm="0">
                                          <p:val>
                                            <p:strVal val="1+#ppt_w/2"/>
                                          </p:val>
                                        </p:tav>
                                        <p:tav tm="100000">
                                          <p:val>
                                            <p:strVal val="#ppt_x"/>
                                          </p:val>
                                        </p:tav>
                                      </p:tavLst>
                                    </p:anim>
                                    <p:anim calcmode="lin" valueType="num">
                                      <p:cBhvr additive="base">
                                        <p:cTn id="49" dur="2000" fill="hold"/>
                                        <p:tgtEl>
                                          <p:spTgt spid="20"/>
                                        </p:tgtEl>
                                        <p:attrNameLst>
                                          <p:attrName>ppt_y</p:attrName>
                                        </p:attrNameLst>
                                      </p:cBhvr>
                                      <p:tavLst>
                                        <p:tav tm="0">
                                          <p:val>
                                            <p:strVal val="#ppt_y"/>
                                          </p:val>
                                        </p:tav>
                                        <p:tav tm="100000">
                                          <p:val>
                                            <p:strVal val="#ppt_y"/>
                                          </p:val>
                                        </p:tav>
                                      </p:tavLst>
                                    </p:anim>
                                  </p:childTnLst>
                                </p:cTn>
                              </p:par>
                              <p:par>
                                <p:cTn id="50" presetID="2" presetClass="entr" presetSubtype="6" fill="hold" grpId="0" nodeType="with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additive="base">
                                        <p:cTn id="52" dur="2000" fill="hold"/>
                                        <p:tgtEl>
                                          <p:spTgt spid="3"/>
                                        </p:tgtEl>
                                        <p:attrNameLst>
                                          <p:attrName>ppt_x</p:attrName>
                                        </p:attrNameLst>
                                      </p:cBhvr>
                                      <p:tavLst>
                                        <p:tav tm="0">
                                          <p:val>
                                            <p:strVal val="1+#ppt_w/2"/>
                                          </p:val>
                                        </p:tav>
                                        <p:tav tm="100000">
                                          <p:val>
                                            <p:strVal val="#ppt_x"/>
                                          </p:val>
                                        </p:tav>
                                      </p:tavLst>
                                    </p:anim>
                                    <p:anim calcmode="lin" valueType="num">
                                      <p:cBhvr additive="base">
                                        <p:cTn id="53" dur="2000" fill="hold"/>
                                        <p:tgtEl>
                                          <p:spTgt spid="3"/>
                                        </p:tgtEl>
                                        <p:attrNameLst>
                                          <p:attrName>ppt_y</p:attrName>
                                        </p:attrNameLst>
                                      </p:cBhvr>
                                      <p:tavLst>
                                        <p:tav tm="0">
                                          <p:val>
                                            <p:strVal val="1+#ppt_h/2"/>
                                          </p:val>
                                        </p:tav>
                                        <p:tav tm="100000">
                                          <p:val>
                                            <p:strVal val="#ppt_y"/>
                                          </p:val>
                                        </p:tav>
                                      </p:tavLst>
                                    </p:anim>
                                  </p:childTnLst>
                                </p:cTn>
                              </p:par>
                              <p:par>
                                <p:cTn id="54" presetID="2" presetClass="entr" presetSubtype="1"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2000" fill="hold"/>
                                        <p:tgtEl>
                                          <p:spTgt spid="21"/>
                                        </p:tgtEl>
                                        <p:attrNameLst>
                                          <p:attrName>ppt_x</p:attrName>
                                        </p:attrNameLst>
                                      </p:cBhvr>
                                      <p:tavLst>
                                        <p:tav tm="0">
                                          <p:val>
                                            <p:strVal val="#ppt_x"/>
                                          </p:val>
                                        </p:tav>
                                        <p:tav tm="100000">
                                          <p:val>
                                            <p:strVal val="#ppt_x"/>
                                          </p:val>
                                        </p:tav>
                                      </p:tavLst>
                                    </p:anim>
                                    <p:anim calcmode="lin" valueType="num">
                                      <p:cBhvr additive="base">
                                        <p:cTn id="57" dur="2000" fill="hold"/>
                                        <p:tgtEl>
                                          <p:spTgt spid="21"/>
                                        </p:tgtEl>
                                        <p:attrNameLst>
                                          <p:attrName>ppt_y</p:attrName>
                                        </p:attrNameLst>
                                      </p:cBhvr>
                                      <p:tavLst>
                                        <p:tav tm="0">
                                          <p:val>
                                            <p:strVal val="0-#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2000" fill="hold"/>
                                        <p:tgtEl>
                                          <p:spTgt spid="22"/>
                                        </p:tgtEl>
                                        <p:attrNameLst>
                                          <p:attrName>ppt_x</p:attrName>
                                        </p:attrNameLst>
                                      </p:cBhvr>
                                      <p:tavLst>
                                        <p:tav tm="0">
                                          <p:val>
                                            <p:strVal val="#ppt_x"/>
                                          </p:val>
                                        </p:tav>
                                        <p:tav tm="100000">
                                          <p:val>
                                            <p:strVal val="#ppt_x"/>
                                          </p:val>
                                        </p:tav>
                                      </p:tavLst>
                                    </p:anim>
                                    <p:anim calcmode="lin" valueType="num">
                                      <p:cBhvr additive="base">
                                        <p:cTn id="61" dur="2000" fill="hold"/>
                                        <p:tgtEl>
                                          <p:spTgt spid="22"/>
                                        </p:tgtEl>
                                        <p:attrNameLst>
                                          <p:attrName>ppt_y</p:attrName>
                                        </p:attrNameLst>
                                      </p:cBhvr>
                                      <p:tavLst>
                                        <p:tav tm="0">
                                          <p:val>
                                            <p:strVal val="1+#ppt_h/2"/>
                                          </p:val>
                                        </p:tav>
                                        <p:tav tm="100000">
                                          <p:val>
                                            <p:strVal val="#ppt_y"/>
                                          </p:val>
                                        </p:tav>
                                      </p:tavLst>
                                    </p:anim>
                                  </p:childTnLst>
                                </p:cTn>
                              </p:par>
                              <p:par>
                                <p:cTn id="62" presetID="2" presetClass="entr" presetSubtype="3"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additive="base">
                                        <p:cTn id="64" dur="2000" fill="hold"/>
                                        <p:tgtEl>
                                          <p:spTgt spid="23"/>
                                        </p:tgtEl>
                                        <p:attrNameLst>
                                          <p:attrName>ppt_x</p:attrName>
                                        </p:attrNameLst>
                                      </p:cBhvr>
                                      <p:tavLst>
                                        <p:tav tm="0">
                                          <p:val>
                                            <p:strVal val="1+#ppt_w/2"/>
                                          </p:val>
                                        </p:tav>
                                        <p:tav tm="100000">
                                          <p:val>
                                            <p:strVal val="#ppt_x"/>
                                          </p:val>
                                        </p:tav>
                                      </p:tavLst>
                                    </p:anim>
                                    <p:anim calcmode="lin" valueType="num">
                                      <p:cBhvr additive="base">
                                        <p:cTn id="65" dur="2000" fill="hold"/>
                                        <p:tgtEl>
                                          <p:spTgt spid="23"/>
                                        </p:tgtEl>
                                        <p:attrNameLst>
                                          <p:attrName>ppt_y</p:attrName>
                                        </p:attrNameLst>
                                      </p:cBhvr>
                                      <p:tavLst>
                                        <p:tav tm="0">
                                          <p:val>
                                            <p:strVal val="0-#ppt_h/2"/>
                                          </p:val>
                                        </p:tav>
                                        <p:tav tm="100000">
                                          <p:val>
                                            <p:strVal val="#ppt_y"/>
                                          </p:val>
                                        </p:tav>
                                      </p:tavLst>
                                    </p:anim>
                                  </p:childTnLst>
                                </p:cTn>
                              </p:par>
                              <p:par>
                                <p:cTn id="66" presetID="2" presetClass="entr" presetSubtype="12"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additive="base">
                                        <p:cTn id="68" dur="2000" fill="hold"/>
                                        <p:tgtEl>
                                          <p:spTgt spid="24"/>
                                        </p:tgtEl>
                                        <p:attrNameLst>
                                          <p:attrName>ppt_x</p:attrName>
                                        </p:attrNameLst>
                                      </p:cBhvr>
                                      <p:tavLst>
                                        <p:tav tm="0">
                                          <p:val>
                                            <p:strVal val="0-#ppt_w/2"/>
                                          </p:val>
                                        </p:tav>
                                        <p:tav tm="100000">
                                          <p:val>
                                            <p:strVal val="#ppt_x"/>
                                          </p:val>
                                        </p:tav>
                                      </p:tavLst>
                                    </p:anim>
                                    <p:anim calcmode="lin" valueType="num">
                                      <p:cBhvr additive="base">
                                        <p:cTn id="69" dur="2000" fill="hold"/>
                                        <p:tgtEl>
                                          <p:spTgt spid="24"/>
                                        </p:tgtEl>
                                        <p:attrNameLst>
                                          <p:attrName>ppt_y</p:attrName>
                                        </p:attrNameLst>
                                      </p:cBhvr>
                                      <p:tavLst>
                                        <p:tav tm="0">
                                          <p:val>
                                            <p:strVal val="1+#ppt_h/2"/>
                                          </p:val>
                                        </p:tav>
                                        <p:tav tm="100000">
                                          <p:val>
                                            <p:strVal val="#ppt_y"/>
                                          </p:val>
                                        </p:tav>
                                      </p:tavLst>
                                    </p:anim>
                                  </p:childTnLst>
                                </p:cTn>
                              </p:par>
                              <p:par>
                                <p:cTn id="70" presetID="10" presetClass="exit" presetSubtype="0" fill="hold" grpId="2" nodeType="withEffect">
                                  <p:stCondLst>
                                    <p:cond delay="0"/>
                                  </p:stCondLst>
                                  <p:childTnLst>
                                    <p:animEffect transition="out" filter="fade">
                                      <p:cBhvr>
                                        <p:cTn id="71" dur="2000"/>
                                        <p:tgtEl>
                                          <p:spTgt spid="12"/>
                                        </p:tgtEl>
                                      </p:cBhvr>
                                    </p:animEffect>
                                    <p:set>
                                      <p:cBhvr>
                                        <p:cTn id="72" dur="1" fill="hold">
                                          <p:stCondLst>
                                            <p:cond delay="1999"/>
                                          </p:stCondLst>
                                        </p:cTn>
                                        <p:tgtEl>
                                          <p:spTgt spid="12"/>
                                        </p:tgtEl>
                                        <p:attrNameLst>
                                          <p:attrName>style.visibility</p:attrName>
                                        </p:attrNameLst>
                                      </p:cBhvr>
                                      <p:to>
                                        <p:strVal val="hidden"/>
                                      </p:to>
                                    </p:set>
                                  </p:childTnLst>
                                </p:cTn>
                              </p:par>
                              <p:par>
                                <p:cTn id="73" presetID="2" presetClass="entr" presetSubtype="9" fill="hold" nodeType="with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additive="base">
                                        <p:cTn id="75" dur="2000" fill="hold"/>
                                        <p:tgtEl>
                                          <p:spTgt spid="25"/>
                                        </p:tgtEl>
                                        <p:attrNameLst>
                                          <p:attrName>ppt_x</p:attrName>
                                        </p:attrNameLst>
                                      </p:cBhvr>
                                      <p:tavLst>
                                        <p:tav tm="0">
                                          <p:val>
                                            <p:strVal val="0-#ppt_w/2"/>
                                          </p:val>
                                        </p:tav>
                                        <p:tav tm="100000">
                                          <p:val>
                                            <p:strVal val="#ppt_x"/>
                                          </p:val>
                                        </p:tav>
                                      </p:tavLst>
                                    </p:anim>
                                    <p:anim calcmode="lin" valueType="num">
                                      <p:cBhvr additive="base">
                                        <p:cTn id="76" dur="2000" fill="hold"/>
                                        <p:tgtEl>
                                          <p:spTgt spid="25"/>
                                        </p:tgtEl>
                                        <p:attrNameLst>
                                          <p:attrName>ppt_y</p:attrName>
                                        </p:attrNameLst>
                                      </p:cBhvr>
                                      <p:tavLst>
                                        <p:tav tm="0">
                                          <p:val>
                                            <p:strVal val="0-#ppt_h/2"/>
                                          </p:val>
                                        </p:tav>
                                        <p:tav tm="100000">
                                          <p:val>
                                            <p:strVal val="#ppt_y"/>
                                          </p:val>
                                        </p:tav>
                                      </p:tavLst>
                                    </p:anim>
                                  </p:childTnLst>
                                </p:cTn>
                              </p:par>
                              <p:par>
                                <p:cTn id="77" presetID="2" presetClass="entr" presetSubtype="12" fill="hold" nodeType="with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additive="base">
                                        <p:cTn id="79" dur="2000" fill="hold"/>
                                        <p:tgtEl>
                                          <p:spTgt spid="26"/>
                                        </p:tgtEl>
                                        <p:attrNameLst>
                                          <p:attrName>ppt_x</p:attrName>
                                        </p:attrNameLst>
                                      </p:cBhvr>
                                      <p:tavLst>
                                        <p:tav tm="0">
                                          <p:val>
                                            <p:strVal val="0-#ppt_w/2"/>
                                          </p:val>
                                        </p:tav>
                                        <p:tav tm="100000">
                                          <p:val>
                                            <p:strVal val="#ppt_x"/>
                                          </p:val>
                                        </p:tav>
                                      </p:tavLst>
                                    </p:anim>
                                    <p:anim calcmode="lin" valueType="num">
                                      <p:cBhvr additive="base">
                                        <p:cTn id="80" dur="2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p:bldP spid="12" grpId="2"/>
      <p:bldP spid="3" grpId="0"/>
      <p:bldP spid="21" grpId="0"/>
      <p:bldP spid="22"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MAKERSPACES</a:t>
            </a:r>
          </a:p>
        </p:txBody>
      </p:sp>
      <p:sp>
        <p:nvSpPr>
          <p:cNvPr id="2" name="Cloud Callout 1">
            <a:extLst>
              <a:ext uri="{FF2B5EF4-FFF2-40B4-BE49-F238E27FC236}">
                <a16:creationId xmlns:a16="http://schemas.microsoft.com/office/drawing/2014/main" id="{DD217D7C-0E1B-D648-A97D-AEF1E4DFB9BD}"/>
              </a:ext>
            </a:extLst>
          </p:cNvPr>
          <p:cNvSpPr/>
          <p:nvPr/>
        </p:nvSpPr>
        <p:spPr>
          <a:xfrm rot="279816">
            <a:off x="3722220" y="2101963"/>
            <a:ext cx="5282533" cy="3429000"/>
          </a:xfrm>
          <a:prstGeom prst="cloudCallout">
            <a:avLst>
              <a:gd name="adj1" fmla="val 80748"/>
              <a:gd name="adj2" fmla="val 956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6CA27DF-09AD-964B-887F-D62BE9E3768F}"/>
              </a:ext>
            </a:extLst>
          </p:cNvPr>
          <p:cNvSpPr txBox="1"/>
          <p:nvPr/>
        </p:nvSpPr>
        <p:spPr>
          <a:xfrm>
            <a:off x="5974080" y="3267369"/>
            <a:ext cx="1371600" cy="1015663"/>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a:t>
            </a:r>
          </a:p>
        </p:txBody>
      </p:sp>
      <p:pic>
        <p:nvPicPr>
          <p:cNvPr id="19" name="Picture 18">
            <a:extLst>
              <a:ext uri="{FF2B5EF4-FFF2-40B4-BE49-F238E27FC236}">
                <a16:creationId xmlns:a16="http://schemas.microsoft.com/office/drawing/2014/main" id="{93143E9F-EA9B-8C40-95E7-8547B380E5E1}"/>
              </a:ext>
            </a:extLst>
          </p:cNvPr>
          <p:cNvPicPr>
            <a:picLocks noChangeAspect="1"/>
          </p:cNvPicPr>
          <p:nvPr/>
        </p:nvPicPr>
        <p:blipFill>
          <a:blip r:embed="rId3"/>
          <a:stretch>
            <a:fillRect/>
          </a:stretch>
        </p:blipFill>
        <p:spPr>
          <a:xfrm>
            <a:off x="10513616" y="3429000"/>
            <a:ext cx="1680367" cy="3429000"/>
          </a:xfrm>
          <a:prstGeom prst="rect">
            <a:avLst/>
          </a:prstGeom>
        </p:spPr>
      </p:pic>
      <p:pic>
        <p:nvPicPr>
          <p:cNvPr id="9" name="Picture 8">
            <a:extLst>
              <a:ext uri="{FF2B5EF4-FFF2-40B4-BE49-F238E27FC236}">
                <a16:creationId xmlns:a16="http://schemas.microsoft.com/office/drawing/2014/main" id="{51ED8514-B765-5040-A389-483CB4326BCD}"/>
              </a:ext>
            </a:extLst>
          </p:cNvPr>
          <p:cNvPicPr>
            <a:picLocks noChangeAspect="1"/>
          </p:cNvPicPr>
          <p:nvPr/>
        </p:nvPicPr>
        <p:blipFill>
          <a:blip r:embed="rId4"/>
          <a:stretch>
            <a:fillRect/>
          </a:stretch>
        </p:blipFill>
        <p:spPr>
          <a:xfrm rot="20944116" flipV="1">
            <a:off x="10986838" y="4647319"/>
            <a:ext cx="373022" cy="61322"/>
          </a:xfrm>
          <a:prstGeom prst="rect">
            <a:avLst/>
          </a:prstGeom>
        </p:spPr>
      </p:pic>
      <p:pic>
        <p:nvPicPr>
          <p:cNvPr id="13" name="Picture 12">
            <a:extLst>
              <a:ext uri="{FF2B5EF4-FFF2-40B4-BE49-F238E27FC236}">
                <a16:creationId xmlns:a16="http://schemas.microsoft.com/office/drawing/2014/main" id="{8D261F58-3FC8-894A-9C4D-8AF5D44E8359}"/>
              </a:ext>
            </a:extLst>
          </p:cNvPr>
          <p:cNvPicPr>
            <a:picLocks noChangeAspect="1"/>
          </p:cNvPicPr>
          <p:nvPr/>
        </p:nvPicPr>
        <p:blipFill>
          <a:blip r:embed="rId5"/>
          <a:stretch>
            <a:fillRect/>
          </a:stretch>
        </p:blipFill>
        <p:spPr>
          <a:xfrm rot="1397277">
            <a:off x="11037373" y="2715854"/>
            <a:ext cx="1069910" cy="1103030"/>
          </a:xfrm>
          <a:prstGeom prst="rect">
            <a:avLst/>
          </a:prstGeom>
        </p:spPr>
      </p:pic>
      <p:sp>
        <p:nvSpPr>
          <p:cNvPr id="18" name="Arc 17">
            <a:extLst>
              <a:ext uri="{FF2B5EF4-FFF2-40B4-BE49-F238E27FC236}">
                <a16:creationId xmlns:a16="http://schemas.microsoft.com/office/drawing/2014/main" id="{79061B2E-C457-ED4C-A4FF-BAF7E21D618F}"/>
              </a:ext>
            </a:extLst>
          </p:cNvPr>
          <p:cNvSpPr/>
          <p:nvPr/>
        </p:nvSpPr>
        <p:spPr>
          <a:xfrm rot="13642639" flipV="1">
            <a:off x="11041536" y="4705604"/>
            <a:ext cx="158921" cy="120541"/>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13469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FC42E31-F116-0A4B-93D2-CA76EE1AB418}"/>
              </a:ext>
            </a:extLst>
          </p:cNvPr>
          <p:cNvPicPr>
            <a:picLocks noChangeAspect="1"/>
          </p:cNvPicPr>
          <p:nvPr/>
        </p:nvPicPr>
        <p:blipFill>
          <a:blip r:embed="rId3"/>
          <a:stretch>
            <a:fillRect/>
          </a:stretch>
        </p:blipFill>
        <p:spPr>
          <a:xfrm>
            <a:off x="4544631" y="2857208"/>
            <a:ext cx="3007004" cy="1737414"/>
          </a:xfrm>
          <a:prstGeom prst="rect">
            <a:avLst/>
          </a:prstGeom>
        </p:spPr>
      </p:pic>
      <p:sp>
        <p:nvSpPr>
          <p:cNvPr id="13" name="TextBox 12">
            <a:extLst>
              <a:ext uri="{FF2B5EF4-FFF2-40B4-BE49-F238E27FC236}">
                <a16:creationId xmlns:a16="http://schemas.microsoft.com/office/drawing/2014/main" id="{8F9A1127-3A83-5C4E-BF18-1DD84FBEF887}"/>
              </a:ext>
            </a:extLst>
          </p:cNvPr>
          <p:cNvSpPr txBox="1"/>
          <p:nvPr/>
        </p:nvSpPr>
        <p:spPr>
          <a:xfrm>
            <a:off x="2226097" y="3684182"/>
            <a:ext cx="962781" cy="646331"/>
          </a:xfrm>
          <a:prstGeom prst="rect">
            <a:avLst/>
          </a:prstGeom>
          <a:noFill/>
        </p:spPr>
        <p:txBody>
          <a:bodyPr wrap="square" rtlCol="0">
            <a:spAutoFit/>
          </a:bodyPr>
          <a:lstStyle/>
          <a:p>
            <a:r>
              <a:rPr lang="en-US" sz="3600" b="1" dirty="0"/>
              <a:t>TM</a:t>
            </a:r>
          </a:p>
        </p:txBody>
      </p:sp>
      <p:grpSp>
        <p:nvGrpSpPr>
          <p:cNvPr id="14" name="Group 13">
            <a:extLst>
              <a:ext uri="{FF2B5EF4-FFF2-40B4-BE49-F238E27FC236}">
                <a16:creationId xmlns:a16="http://schemas.microsoft.com/office/drawing/2014/main" id="{A47820E0-9345-C643-AC90-73EDDA72CC10}"/>
              </a:ext>
            </a:extLst>
          </p:cNvPr>
          <p:cNvGrpSpPr/>
          <p:nvPr/>
        </p:nvGrpSpPr>
        <p:grpSpPr>
          <a:xfrm>
            <a:off x="5282369" y="5122341"/>
            <a:ext cx="1935764" cy="1429965"/>
            <a:chOff x="8080690" y="1868094"/>
            <a:chExt cx="3756189" cy="3121811"/>
          </a:xfrm>
        </p:grpSpPr>
        <p:pic>
          <p:nvPicPr>
            <p:cNvPr id="15" name="Picture 14">
              <a:extLst>
                <a:ext uri="{FF2B5EF4-FFF2-40B4-BE49-F238E27FC236}">
                  <a16:creationId xmlns:a16="http://schemas.microsoft.com/office/drawing/2014/main" id="{6C7395CE-7F99-F54F-A2F4-3E9D8292A208}"/>
                </a:ext>
              </a:extLst>
            </p:cNvPr>
            <p:cNvPicPr>
              <a:picLocks noChangeAspect="1"/>
            </p:cNvPicPr>
            <p:nvPr/>
          </p:nvPicPr>
          <p:blipFill rotWithShape="1">
            <a:blip r:embed="rId4"/>
            <a:srcRect b="16889"/>
            <a:stretch/>
          </p:blipFill>
          <p:spPr>
            <a:xfrm>
              <a:off x="8080690" y="1868094"/>
              <a:ext cx="3756189" cy="3121811"/>
            </a:xfrm>
            <a:prstGeom prst="rect">
              <a:avLst/>
            </a:prstGeom>
          </p:spPr>
        </p:pic>
        <p:sp>
          <p:nvSpPr>
            <p:cNvPr id="16" name="TextBox 15">
              <a:extLst>
                <a:ext uri="{FF2B5EF4-FFF2-40B4-BE49-F238E27FC236}">
                  <a16:creationId xmlns:a16="http://schemas.microsoft.com/office/drawing/2014/main" id="{1DEDA615-E083-574A-942F-64F4FAF7C6C7}"/>
                </a:ext>
              </a:extLst>
            </p:cNvPr>
            <p:cNvSpPr txBox="1"/>
            <p:nvPr/>
          </p:nvSpPr>
          <p:spPr>
            <a:xfrm>
              <a:off x="9042392" y="2651402"/>
              <a:ext cx="2139351" cy="400110"/>
            </a:xfrm>
            <a:prstGeom prst="rect">
              <a:avLst/>
            </a:prstGeom>
            <a:noFill/>
          </p:spPr>
          <p:txBody>
            <a:bodyPr wrap="square" rtlCol="0">
              <a:spAutoFit/>
            </a:bodyPr>
            <a:lstStyle/>
            <a:p>
              <a:r>
                <a:rPr lang="en-CA" sz="2000" b="1" i="1" dirty="0">
                  <a:latin typeface="Arial" panose="020B0604020202020204" pitchFamily="34" charset="0"/>
                  <a:cs typeface="Arial" panose="020B0604020202020204" pitchFamily="34" charset="0"/>
                </a:rPr>
                <a:t>Patent</a:t>
              </a:r>
            </a:p>
          </p:txBody>
        </p:sp>
      </p:grpSp>
      <p:pic>
        <p:nvPicPr>
          <p:cNvPr id="17" name="Content Placeholder 9">
            <a:extLst>
              <a:ext uri="{FF2B5EF4-FFF2-40B4-BE49-F238E27FC236}">
                <a16:creationId xmlns:a16="http://schemas.microsoft.com/office/drawing/2014/main" id="{90E38222-A20B-D749-89F9-6EB3A0B38E16}"/>
              </a:ext>
            </a:extLst>
          </p:cNvPr>
          <p:cNvPicPr>
            <a:picLocks noChangeAspect="1"/>
          </p:cNvPicPr>
          <p:nvPr/>
        </p:nvPicPr>
        <p:blipFill rotWithShape="1">
          <a:blip r:embed="rId5"/>
          <a:srcRect b="14112"/>
          <a:stretch/>
        </p:blipFill>
        <p:spPr>
          <a:xfrm>
            <a:off x="9154937" y="3546538"/>
            <a:ext cx="1220292" cy="1048084"/>
          </a:xfrm>
          <a:prstGeom prst="rect">
            <a:avLst/>
          </a:prstGeom>
        </p:spPr>
      </p:pic>
      <p:sp>
        <p:nvSpPr>
          <p:cNvPr id="18" name="TextBox 17">
            <a:extLst>
              <a:ext uri="{FF2B5EF4-FFF2-40B4-BE49-F238E27FC236}">
                <a16:creationId xmlns:a16="http://schemas.microsoft.com/office/drawing/2014/main" id="{2DF20268-1A82-7D4B-A59B-73CFCFB1FE97}"/>
              </a:ext>
            </a:extLst>
          </p:cNvPr>
          <p:cNvSpPr txBox="1"/>
          <p:nvPr/>
        </p:nvSpPr>
        <p:spPr>
          <a:xfrm>
            <a:off x="8853785" y="4753009"/>
            <a:ext cx="1822595" cy="369332"/>
          </a:xfrm>
          <a:prstGeom prst="rect">
            <a:avLst/>
          </a:prstGeom>
          <a:noFill/>
        </p:spPr>
        <p:txBody>
          <a:bodyPr wrap="square" rtlCol="0">
            <a:spAutoFit/>
          </a:bodyPr>
          <a:lstStyle/>
          <a:p>
            <a:r>
              <a:rPr lang="en-US" dirty="0"/>
              <a:t>Industrial Design</a:t>
            </a:r>
          </a:p>
        </p:txBody>
      </p:sp>
      <p:sp>
        <p:nvSpPr>
          <p:cNvPr id="4" name="TextBox 3">
            <a:extLst>
              <a:ext uri="{FF2B5EF4-FFF2-40B4-BE49-F238E27FC236}">
                <a16:creationId xmlns:a16="http://schemas.microsoft.com/office/drawing/2014/main" id="{BE081944-D7CA-0F43-9FC7-1721FF18C62E}"/>
              </a:ext>
            </a:extLst>
          </p:cNvPr>
          <p:cNvSpPr txBox="1"/>
          <p:nvPr/>
        </p:nvSpPr>
        <p:spPr>
          <a:xfrm>
            <a:off x="6065520" y="822960"/>
            <a:ext cx="184731" cy="369332"/>
          </a:xfrm>
          <a:prstGeom prst="rect">
            <a:avLst/>
          </a:prstGeom>
          <a:noFill/>
        </p:spPr>
        <p:txBody>
          <a:bodyPr wrap="none" rtlCol="0">
            <a:spAutoFit/>
          </a:bodyPr>
          <a:lstStyle/>
          <a:p>
            <a:endParaRPr lang="en-US" dirty="0"/>
          </a:p>
        </p:txBody>
      </p:sp>
      <p:sp>
        <p:nvSpPr>
          <p:cNvPr id="21" name="Title 1">
            <a:extLst>
              <a:ext uri="{FF2B5EF4-FFF2-40B4-BE49-F238E27FC236}">
                <a16:creationId xmlns:a16="http://schemas.microsoft.com/office/drawing/2014/main" id="{ECD2AC15-CFC4-1845-B6F5-B423AD83297D}"/>
              </a:ext>
            </a:extLst>
          </p:cNvPr>
          <p:cNvSpPr>
            <a:spLocks noGrp="1"/>
          </p:cNvSpPr>
          <p:nvPr>
            <p:ph type="title" hasCustomPrompt="1"/>
          </p:nvPr>
        </p:nvSpPr>
        <p:spPr>
          <a:xfrm>
            <a:off x="2622974" y="508101"/>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BASIC PRINCIPLES</a:t>
            </a:r>
          </a:p>
        </p:txBody>
      </p:sp>
      <p:sp>
        <p:nvSpPr>
          <p:cNvPr id="10" name="TextBox 9">
            <a:extLst>
              <a:ext uri="{FF2B5EF4-FFF2-40B4-BE49-F238E27FC236}">
                <a16:creationId xmlns:a16="http://schemas.microsoft.com/office/drawing/2014/main" id="{B5352509-3CD9-C34B-BFAF-39B1066F881F}"/>
              </a:ext>
            </a:extLst>
          </p:cNvPr>
          <p:cNvSpPr txBox="1"/>
          <p:nvPr/>
        </p:nvSpPr>
        <p:spPr>
          <a:xfrm>
            <a:off x="3222622" y="3954668"/>
            <a:ext cx="2503445"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Personal use</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3F95E76-C65A-C448-BBDB-E5D7B115CDCC}"/>
                  </a:ext>
                </a:extLst>
              </p:cNvPr>
              <p:cNvSpPr txBox="1"/>
              <p:nvPr/>
            </p:nvSpPr>
            <p:spPr>
              <a:xfrm>
                <a:off x="5560106" y="3912517"/>
                <a:ext cx="647519"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i="1" smtClean="0">
                          <a:solidFill>
                            <a:schemeClr val="accent2"/>
                          </a:solidFill>
                          <a:latin typeface="Cambria Math" panose="02040503050406030204" pitchFamily="18" charset="0"/>
                          <a:ea typeface="Cambria Math" panose="02040503050406030204" pitchFamily="18" charset="0"/>
                        </a:rPr>
                        <m:t>≠</m:t>
                      </m:r>
                    </m:oMath>
                  </m:oMathPara>
                </a14:m>
                <a:endParaRPr lang="en-US" sz="3600" dirty="0">
                  <a:solidFill>
                    <a:schemeClr val="accent2"/>
                  </a:solidFill>
                </a:endParaRPr>
              </a:p>
            </p:txBody>
          </p:sp>
        </mc:Choice>
        <mc:Fallback xmlns="">
          <p:sp>
            <p:nvSpPr>
              <p:cNvPr id="11" name="TextBox 10">
                <a:extLst>
                  <a:ext uri="{FF2B5EF4-FFF2-40B4-BE49-F238E27FC236}">
                    <a16:creationId xmlns:a16="http://schemas.microsoft.com/office/drawing/2014/main" id="{83F95E76-C65A-C448-BBDB-E5D7B115CDCC}"/>
                  </a:ext>
                </a:extLst>
              </p:cNvPr>
              <p:cNvSpPr txBox="1">
                <a:spLocks noRot="1" noChangeAspect="1" noMove="1" noResize="1" noEditPoints="1" noAdjustHandles="1" noChangeArrowheads="1" noChangeShapeType="1" noTextEdit="1"/>
              </p:cNvSpPr>
              <p:nvPr/>
            </p:nvSpPr>
            <p:spPr>
              <a:xfrm>
                <a:off x="5560106" y="3912517"/>
                <a:ext cx="647519" cy="553998"/>
              </a:xfrm>
              <a:prstGeom prst="rect">
                <a:avLst/>
              </a:prstGeom>
              <a:blipFill>
                <a:blip r:embed="rId6"/>
                <a:stretch>
                  <a:fillRect b="-4444"/>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572D9EF4-7A9A-A842-B403-837CEAA49AB4}"/>
              </a:ext>
            </a:extLst>
          </p:cNvPr>
          <p:cNvSpPr txBox="1"/>
          <p:nvPr/>
        </p:nvSpPr>
        <p:spPr>
          <a:xfrm>
            <a:off x="6403944" y="3943295"/>
            <a:ext cx="2503444"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No issues </a:t>
            </a:r>
          </a:p>
        </p:txBody>
      </p:sp>
      <p:sp>
        <p:nvSpPr>
          <p:cNvPr id="23" name="TextBox 22">
            <a:extLst>
              <a:ext uri="{FF2B5EF4-FFF2-40B4-BE49-F238E27FC236}">
                <a16:creationId xmlns:a16="http://schemas.microsoft.com/office/drawing/2014/main" id="{26085F18-F2A6-E744-B99C-CB839B12CD0D}"/>
              </a:ext>
            </a:extLst>
          </p:cNvPr>
          <p:cNvSpPr txBox="1"/>
          <p:nvPr/>
        </p:nvSpPr>
        <p:spPr>
          <a:xfrm>
            <a:off x="535660" y="1760061"/>
            <a:ext cx="8075017" cy="461665"/>
          </a:xfrm>
          <a:prstGeom prst="rect">
            <a:avLst/>
          </a:prstGeom>
          <a:noFill/>
        </p:spPr>
        <p:txBody>
          <a:bodyPr wrap="square" rtlCol="0">
            <a:spAutoFit/>
          </a:bodyPr>
          <a:lstStyle/>
          <a:p>
            <a:pPr marL="457200" indent="-457200">
              <a:buAutoNum type="arabicPeriod"/>
            </a:pPr>
            <a:r>
              <a:rPr lang="en-US" sz="2400" dirty="0">
                <a:latin typeface="Arial" panose="020B0604020202020204" pitchFamily="34" charset="0"/>
                <a:cs typeface="Arial" panose="020B0604020202020204" pitchFamily="34" charset="0"/>
              </a:rPr>
              <a:t>Is this for personal use or commercial purposes? </a:t>
            </a:r>
          </a:p>
        </p:txBody>
      </p:sp>
      <p:sp>
        <p:nvSpPr>
          <p:cNvPr id="24" name="TextBox 23">
            <a:extLst>
              <a:ext uri="{FF2B5EF4-FFF2-40B4-BE49-F238E27FC236}">
                <a16:creationId xmlns:a16="http://schemas.microsoft.com/office/drawing/2014/main" id="{BA907EF6-8C69-C54B-A7D3-96ADCE9C918C}"/>
              </a:ext>
            </a:extLst>
          </p:cNvPr>
          <p:cNvSpPr txBox="1"/>
          <p:nvPr/>
        </p:nvSpPr>
        <p:spPr>
          <a:xfrm>
            <a:off x="4475131" y="541759"/>
            <a:ext cx="5828698" cy="707886"/>
          </a:xfrm>
          <a:prstGeom prst="rect">
            <a:avLst/>
          </a:prstGeom>
          <a:noFill/>
        </p:spPr>
        <p:txBody>
          <a:bodyPr wrap="square" rtlCol="0">
            <a:spAutoFit/>
          </a:bodyPr>
          <a:lstStyle/>
          <a:p>
            <a:r>
              <a:rPr lang="en-US" sz="4000" b="1" dirty="0">
                <a:solidFill>
                  <a:schemeClr val="accent2"/>
                </a:solidFill>
                <a:latin typeface="Arial" panose="020B0604020202020204" pitchFamily="34" charset="0"/>
                <a:cs typeface="Arial" panose="020B0604020202020204" pitchFamily="34" charset="0"/>
              </a:rPr>
              <a:t>BASIC PRINCIPLES</a:t>
            </a:r>
          </a:p>
        </p:txBody>
      </p:sp>
      <p:sp>
        <p:nvSpPr>
          <p:cNvPr id="25" name="Minus 24">
            <a:extLst>
              <a:ext uri="{FF2B5EF4-FFF2-40B4-BE49-F238E27FC236}">
                <a16:creationId xmlns:a16="http://schemas.microsoft.com/office/drawing/2014/main" id="{594A908E-3A64-804D-8B2B-EC7DA9BDA442}"/>
              </a:ext>
            </a:extLst>
          </p:cNvPr>
          <p:cNvSpPr/>
          <p:nvPr/>
        </p:nvSpPr>
        <p:spPr>
          <a:xfrm>
            <a:off x="1937156" y="2221726"/>
            <a:ext cx="2503445" cy="16763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inus 25">
            <a:extLst>
              <a:ext uri="{FF2B5EF4-FFF2-40B4-BE49-F238E27FC236}">
                <a16:creationId xmlns:a16="http://schemas.microsoft.com/office/drawing/2014/main" id="{64A6CBE5-C79E-3044-BD58-16ADBF812082}"/>
              </a:ext>
            </a:extLst>
          </p:cNvPr>
          <p:cNvSpPr/>
          <p:nvPr/>
        </p:nvSpPr>
        <p:spPr>
          <a:xfrm>
            <a:off x="3931429" y="2221726"/>
            <a:ext cx="4233408" cy="1583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lh5.googleusercontent.com/YKJOQeP80LbSVc579QkQJ8IZ6eqFwtrp61U9XDYVS9GATBe6FGrQ1k2jaKVRYZgJeXoLEk_TY89FQiZr3GcCCn1OG0W3lNxEYTtULZ1eGsqc79LeOVTq215SZr3AJaXZE5yMDDyGhQccGXEiJw">
            <a:extLst>
              <a:ext uri="{FF2B5EF4-FFF2-40B4-BE49-F238E27FC236}">
                <a16:creationId xmlns:a16="http://schemas.microsoft.com/office/drawing/2014/main" id="{849F2882-361A-3F44-8B76-83B8F41078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468942">
            <a:off x="10572207" y="5276793"/>
            <a:ext cx="1780540" cy="1780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47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25"/>
                                        </p:tgtEl>
                                      </p:cBhvr>
                                    </p:animEffect>
                                    <p:set>
                                      <p:cBhvr>
                                        <p:cTn id="38" dur="1" fill="hold">
                                          <p:stCondLst>
                                            <p:cond delay="499"/>
                                          </p:stCondLst>
                                        </p:cTn>
                                        <p:tgtEl>
                                          <p:spTgt spid="25"/>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par>
                          <p:cTn id="74" fill="hold">
                            <p:stCondLst>
                              <p:cond delay="500"/>
                            </p:stCondLst>
                            <p:childTnLst>
                              <p:par>
                                <p:cTn id="75" presetID="2" presetClass="entr" presetSubtype="6" fill="hold" nodeType="afterEffect">
                                  <p:stCondLst>
                                    <p:cond delay="0"/>
                                  </p:stCondLst>
                                  <p:childTnLst>
                                    <p:set>
                                      <p:cBhvr>
                                        <p:cTn id="76" dur="1" fill="hold">
                                          <p:stCondLst>
                                            <p:cond delay="0"/>
                                          </p:stCondLst>
                                        </p:cTn>
                                        <p:tgtEl>
                                          <p:spTgt spid="1026"/>
                                        </p:tgtEl>
                                        <p:attrNameLst>
                                          <p:attrName>style.visibility</p:attrName>
                                        </p:attrNameLst>
                                      </p:cBhvr>
                                      <p:to>
                                        <p:strVal val="visible"/>
                                      </p:to>
                                    </p:set>
                                    <p:anim calcmode="lin" valueType="num">
                                      <p:cBhvr additive="base">
                                        <p:cTn id="77" dur="500" fill="hold"/>
                                        <p:tgtEl>
                                          <p:spTgt spid="1026"/>
                                        </p:tgtEl>
                                        <p:attrNameLst>
                                          <p:attrName>ppt_x</p:attrName>
                                        </p:attrNameLst>
                                      </p:cBhvr>
                                      <p:tavLst>
                                        <p:tav tm="0">
                                          <p:val>
                                            <p:strVal val="1+#ppt_w/2"/>
                                          </p:val>
                                        </p:tav>
                                        <p:tav tm="100000">
                                          <p:val>
                                            <p:strVal val="#ppt_x"/>
                                          </p:val>
                                        </p:tav>
                                      </p:tavLst>
                                    </p:anim>
                                    <p:anim calcmode="lin" valueType="num">
                                      <p:cBhvr additive="base">
                                        <p:cTn id="7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0" grpId="0"/>
      <p:bldP spid="10" grpId="1"/>
      <p:bldP spid="11" grpId="0"/>
      <p:bldP spid="11" grpId="1"/>
      <p:bldP spid="22" grpId="0"/>
      <p:bldP spid="22" grpId="1"/>
      <p:bldP spid="23" grpId="0"/>
      <p:bldP spid="24" grpId="0"/>
      <p:bldP spid="24" grpId="1"/>
      <p:bldP spid="25" grpId="0" animBg="1"/>
      <p:bldP spid="25" grpId="1"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riangle 11">
            <a:extLst>
              <a:ext uri="{FF2B5EF4-FFF2-40B4-BE49-F238E27FC236}">
                <a16:creationId xmlns:a16="http://schemas.microsoft.com/office/drawing/2014/main" id="{CF237A4E-896F-4B43-9F5F-29E349523EE0}"/>
              </a:ext>
            </a:extLst>
          </p:cNvPr>
          <p:cNvSpPr/>
          <p:nvPr/>
        </p:nvSpPr>
        <p:spPr>
          <a:xfrm>
            <a:off x="3300529" y="4692056"/>
            <a:ext cx="1638972" cy="1368081"/>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BASIC PRINCIPLES</a:t>
            </a:r>
          </a:p>
        </p:txBody>
      </p:sp>
      <p:sp>
        <p:nvSpPr>
          <p:cNvPr id="5" name="TextBox 4">
            <a:extLst>
              <a:ext uri="{FF2B5EF4-FFF2-40B4-BE49-F238E27FC236}">
                <a16:creationId xmlns:a16="http://schemas.microsoft.com/office/drawing/2014/main" id="{EF78FF62-0A6F-0044-9419-1D9DC815CC12}"/>
              </a:ext>
            </a:extLst>
          </p:cNvPr>
          <p:cNvSpPr txBox="1"/>
          <p:nvPr/>
        </p:nvSpPr>
        <p:spPr>
          <a:xfrm>
            <a:off x="2242508" y="2308890"/>
            <a:ext cx="957072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Non-commercial user-generated content exception requirements:</a:t>
            </a:r>
          </a:p>
        </p:txBody>
      </p:sp>
      <p:sp>
        <p:nvSpPr>
          <p:cNvPr id="3" name="TextBox 2">
            <a:extLst>
              <a:ext uri="{FF2B5EF4-FFF2-40B4-BE49-F238E27FC236}">
                <a16:creationId xmlns:a16="http://schemas.microsoft.com/office/drawing/2014/main" id="{A174ABDA-4482-3A49-9560-A86B0662740F}"/>
              </a:ext>
            </a:extLst>
          </p:cNvPr>
          <p:cNvSpPr txBox="1"/>
          <p:nvPr/>
        </p:nvSpPr>
        <p:spPr>
          <a:xfrm>
            <a:off x="4084319" y="2827469"/>
            <a:ext cx="7387118"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No commercial use</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96CDE0D-AA35-C547-AA26-2AB19C980EC6}"/>
              </a:ext>
            </a:extLst>
          </p:cNvPr>
          <p:cNvSpPr txBox="1"/>
          <p:nvPr/>
        </p:nvSpPr>
        <p:spPr>
          <a:xfrm>
            <a:off x="4055952" y="2974538"/>
            <a:ext cx="5864416" cy="1938992"/>
          </a:xfrm>
          <a:prstGeom prst="rect">
            <a:avLst/>
          </a:prstGeom>
          <a:noFill/>
        </p:spPr>
        <p:txBody>
          <a:bodyPr wrap="square" rtlCol="0">
            <a:spAutoFit/>
          </a:bodyPr>
          <a:lstStyle/>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u="sng" dirty="0">
                <a:latin typeface="Arial" panose="020B0604020202020204" pitchFamily="34" charset="0"/>
                <a:cs typeface="Arial" panose="020B0604020202020204" pitchFamily="34" charset="0"/>
              </a:rPr>
              <a:t>Reasonable grounds </a:t>
            </a:r>
            <a:r>
              <a:rPr lang="en-US" sz="2400" dirty="0">
                <a:latin typeface="Arial" panose="020B0604020202020204" pitchFamily="34" charset="0"/>
                <a:cs typeface="Arial" panose="020B0604020202020204" pitchFamily="34" charset="0"/>
              </a:rPr>
              <a:t>to believe </a:t>
            </a:r>
            <a:r>
              <a:rPr lang="en-US" sz="2400" u="sng" dirty="0">
                <a:latin typeface="Arial" panose="020B0604020202020204" pitchFamily="34" charset="0"/>
                <a:cs typeface="Arial" panose="020B0604020202020204" pitchFamily="34" charset="0"/>
              </a:rPr>
              <a:t>source</a:t>
            </a:r>
            <a:r>
              <a:rPr lang="en-US" sz="2400" dirty="0">
                <a:latin typeface="Arial" panose="020B0604020202020204" pitchFamily="34" charset="0"/>
                <a:cs typeface="Arial" panose="020B0604020202020204" pitchFamily="34" charset="0"/>
              </a:rPr>
              <a:t> material you use does not infringe copyright</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B7CC3D4-DE08-694B-90FF-B4660AC86D18}"/>
              </a:ext>
            </a:extLst>
          </p:cNvPr>
          <p:cNvSpPr txBox="1"/>
          <p:nvPr/>
        </p:nvSpPr>
        <p:spPr>
          <a:xfrm>
            <a:off x="522029" y="1760561"/>
            <a:ext cx="7124581"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2.  Are you incorporating third-party content?</a:t>
            </a:r>
          </a:p>
        </p:txBody>
      </p:sp>
      <p:pic>
        <p:nvPicPr>
          <p:cNvPr id="11" name="Picture 10">
            <a:extLst>
              <a:ext uri="{FF2B5EF4-FFF2-40B4-BE49-F238E27FC236}">
                <a16:creationId xmlns:a16="http://schemas.microsoft.com/office/drawing/2014/main" id="{99D17416-645E-EF4F-901A-F11A5B06EE28}"/>
              </a:ext>
            </a:extLst>
          </p:cNvPr>
          <p:cNvPicPr>
            <a:picLocks noChangeAspect="1"/>
          </p:cNvPicPr>
          <p:nvPr/>
        </p:nvPicPr>
        <p:blipFill>
          <a:blip r:embed="rId3"/>
          <a:stretch>
            <a:fillRect/>
          </a:stretch>
        </p:blipFill>
        <p:spPr>
          <a:xfrm>
            <a:off x="3013103" y="4475088"/>
            <a:ext cx="2023110" cy="1775584"/>
          </a:xfrm>
          <a:prstGeom prst="rect">
            <a:avLst/>
          </a:prstGeom>
        </p:spPr>
      </p:pic>
      <p:pic>
        <p:nvPicPr>
          <p:cNvPr id="13" name="Make a recording">
            <a:extLst>
              <a:ext uri="{FF2B5EF4-FFF2-40B4-BE49-F238E27FC236}">
                <a16:creationId xmlns:a16="http://schemas.microsoft.com/office/drawing/2014/main" id="{931E1008-9AB1-644E-8A9A-3257E24B34E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096000" y="5367790"/>
            <a:ext cx="1107756" cy="1384695"/>
          </a:xfrm>
          <a:prstGeom prst="rect">
            <a:avLst/>
          </a:prstGeom>
        </p:spPr>
      </p:pic>
      <p:sp>
        <p:nvSpPr>
          <p:cNvPr id="16" name="Rectangle 15">
            <a:extLst>
              <a:ext uri="{FF2B5EF4-FFF2-40B4-BE49-F238E27FC236}">
                <a16:creationId xmlns:a16="http://schemas.microsoft.com/office/drawing/2014/main" id="{5B13BBC3-EC8B-144D-BC12-A901A4F6BA04}"/>
              </a:ext>
            </a:extLst>
          </p:cNvPr>
          <p:cNvSpPr/>
          <p:nvPr/>
        </p:nvSpPr>
        <p:spPr>
          <a:xfrm>
            <a:off x="2191855" y="3331692"/>
            <a:ext cx="6014720"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What constitutes reasonable grounds? </a:t>
            </a:r>
            <a:endParaRPr lang="en-US" sz="2400" dirty="0"/>
          </a:p>
        </p:txBody>
      </p:sp>
      <p:sp>
        <p:nvSpPr>
          <p:cNvPr id="17" name="TextBox 16">
            <a:extLst>
              <a:ext uri="{FF2B5EF4-FFF2-40B4-BE49-F238E27FC236}">
                <a16:creationId xmlns:a16="http://schemas.microsoft.com/office/drawing/2014/main" id="{C6712225-C584-6E47-8FD2-D6B750A9C5D9}"/>
              </a:ext>
            </a:extLst>
          </p:cNvPr>
          <p:cNvSpPr txBox="1"/>
          <p:nvPr/>
        </p:nvSpPr>
        <p:spPr>
          <a:xfrm>
            <a:off x="4024658" y="4110547"/>
            <a:ext cx="8107680"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Content provided directly from the copyright holder </a:t>
            </a:r>
          </a:p>
        </p:txBody>
      </p:sp>
      <p:sp>
        <p:nvSpPr>
          <p:cNvPr id="19" name="TextBox 18">
            <a:extLst>
              <a:ext uri="{FF2B5EF4-FFF2-40B4-BE49-F238E27FC236}">
                <a16:creationId xmlns:a16="http://schemas.microsoft.com/office/drawing/2014/main" id="{542E779E-8F48-D742-A4A4-CE301BA47C98}"/>
              </a:ext>
            </a:extLst>
          </p:cNvPr>
          <p:cNvSpPr txBox="1"/>
          <p:nvPr/>
        </p:nvSpPr>
        <p:spPr>
          <a:xfrm>
            <a:off x="4054489" y="4717850"/>
            <a:ext cx="810768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Content  purchased or licensed from the copyright holder</a:t>
            </a:r>
          </a:p>
        </p:txBody>
      </p:sp>
      <p:sp>
        <p:nvSpPr>
          <p:cNvPr id="24" name="Rectangle 23">
            <a:extLst>
              <a:ext uri="{FF2B5EF4-FFF2-40B4-BE49-F238E27FC236}">
                <a16:creationId xmlns:a16="http://schemas.microsoft.com/office/drawing/2014/main" id="{6AFA66F7-FA60-9B44-916A-C7A069AE2B12}"/>
              </a:ext>
            </a:extLst>
          </p:cNvPr>
          <p:cNvSpPr/>
          <p:nvPr/>
        </p:nvSpPr>
        <p:spPr>
          <a:xfrm>
            <a:off x="772166" y="5517165"/>
            <a:ext cx="1181150" cy="261610"/>
          </a:xfrm>
          <a:prstGeom prst="rect">
            <a:avLst/>
          </a:prstGeom>
        </p:spPr>
        <p:txBody>
          <a:bodyPr wrap="square">
            <a:spAutoFit/>
          </a:bodyPr>
          <a:lstStyle/>
          <a:p>
            <a:r>
              <a:rPr lang="en-CA" sz="1100" b="1" dirty="0">
                <a:solidFill>
                  <a:schemeClr val="tx1">
                    <a:lumMod val="75000"/>
                    <a:lumOff val="25000"/>
                  </a:schemeClr>
                </a:solidFill>
                <a:latin typeface="Arial" panose="020B0604020202020204" pitchFamily="34" charset="0"/>
                <a:cs typeface="Arial" panose="020B0604020202020204" pitchFamily="34" charset="0"/>
              </a:rPr>
              <a:t>s.29.21</a:t>
            </a:r>
            <a:r>
              <a:rPr lang="en-CA" sz="1100" dirty="0">
                <a:solidFill>
                  <a:schemeClr val="tx1">
                    <a:lumMod val="75000"/>
                    <a:lumOff val="25000"/>
                  </a:schemeClr>
                </a:solidFill>
                <a:latin typeface="Arial" panose="020B0604020202020204" pitchFamily="34" charset="0"/>
                <a:cs typeface="Arial" panose="020B0604020202020204" pitchFamily="34" charset="0"/>
              </a:rPr>
              <a:t> </a:t>
            </a:r>
            <a:r>
              <a:rPr lang="en-CA" sz="1100" b="1" dirty="0">
                <a:solidFill>
                  <a:schemeClr val="tx1">
                    <a:lumMod val="75000"/>
                    <a:lumOff val="25000"/>
                  </a:schemeClr>
                </a:solidFill>
                <a:latin typeface="Arial" panose="020B0604020202020204" pitchFamily="34" charset="0"/>
                <a:cs typeface="Arial" panose="020B0604020202020204" pitchFamily="34" charset="0"/>
              </a:rPr>
              <a:t>(1)</a:t>
            </a:r>
            <a:endParaRPr lang="en-US" sz="11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5" name="Picture 2" descr="Image result for canada coat of arm">
            <a:extLst>
              <a:ext uri="{FF2B5EF4-FFF2-40B4-BE49-F238E27FC236}">
                <a16:creationId xmlns:a16="http://schemas.microsoft.com/office/drawing/2014/main" id="{BC0B1748-3A91-6445-9DDB-0C25D72C14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893" y="3266414"/>
            <a:ext cx="1562604" cy="197918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B6726908-E156-6B41-8025-BE15AF17A2C4}"/>
              </a:ext>
            </a:extLst>
          </p:cNvPr>
          <p:cNvPicPr>
            <a:picLocks noChangeAspect="1"/>
          </p:cNvPicPr>
          <p:nvPr/>
        </p:nvPicPr>
        <p:blipFill>
          <a:blip r:embed="rId7"/>
          <a:stretch>
            <a:fillRect/>
          </a:stretch>
        </p:blipFill>
        <p:spPr>
          <a:xfrm>
            <a:off x="368966" y="5284592"/>
            <a:ext cx="1602751" cy="232573"/>
          </a:xfrm>
          <a:prstGeom prst="rect">
            <a:avLst/>
          </a:prstGeom>
        </p:spPr>
      </p:pic>
      <p:pic>
        <p:nvPicPr>
          <p:cNvPr id="14" name="Picture 13">
            <a:extLst>
              <a:ext uri="{FF2B5EF4-FFF2-40B4-BE49-F238E27FC236}">
                <a16:creationId xmlns:a16="http://schemas.microsoft.com/office/drawing/2014/main" id="{E062DA5B-994E-044E-AC7E-4C016D22FA73}"/>
              </a:ext>
            </a:extLst>
          </p:cNvPr>
          <p:cNvPicPr>
            <a:picLocks noChangeAspect="1"/>
          </p:cNvPicPr>
          <p:nvPr/>
        </p:nvPicPr>
        <p:blipFill>
          <a:blip r:embed="rId8"/>
          <a:stretch>
            <a:fillRect/>
          </a:stretch>
        </p:blipFill>
        <p:spPr>
          <a:xfrm>
            <a:off x="5199215" y="4569640"/>
            <a:ext cx="6371850" cy="599188"/>
          </a:xfrm>
          <a:prstGeom prst="rect">
            <a:avLst/>
          </a:prstGeom>
        </p:spPr>
      </p:pic>
      <p:pic>
        <p:nvPicPr>
          <p:cNvPr id="28" name="Picture 27">
            <a:extLst>
              <a:ext uri="{FF2B5EF4-FFF2-40B4-BE49-F238E27FC236}">
                <a16:creationId xmlns:a16="http://schemas.microsoft.com/office/drawing/2014/main" id="{29177ECF-DAB7-8A44-917B-6CAF37C080B0}"/>
              </a:ext>
            </a:extLst>
          </p:cNvPr>
          <p:cNvPicPr>
            <a:picLocks noChangeAspect="1"/>
          </p:cNvPicPr>
          <p:nvPr/>
        </p:nvPicPr>
        <p:blipFill>
          <a:blip r:embed="rId9"/>
          <a:stretch>
            <a:fillRect/>
          </a:stretch>
        </p:blipFill>
        <p:spPr>
          <a:xfrm>
            <a:off x="6628592" y="5627921"/>
            <a:ext cx="3513095" cy="932855"/>
          </a:xfrm>
          <a:prstGeom prst="rect">
            <a:avLst/>
          </a:prstGeom>
        </p:spPr>
      </p:pic>
    </p:spTree>
    <p:extLst>
      <p:ext uri="{BB962C8B-B14F-4D97-AF65-F5344CB8AC3E}">
        <p14:creationId xmlns:p14="http://schemas.microsoft.com/office/powerpoint/2010/main" val="28625936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2"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0"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8"/>
                                        </p:tgtEl>
                                      </p:cBhvr>
                                    </p:animEffect>
                                    <p:set>
                                      <p:cBhvr>
                                        <p:cTn id="64" dur="1" fill="hold">
                                          <p:stCondLst>
                                            <p:cond delay="499"/>
                                          </p:stCondLst>
                                        </p:cTn>
                                        <p:tgtEl>
                                          <p:spTgt spid="2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1"/>
      <p:bldP spid="5" grpId="2"/>
      <p:bldP spid="3" grpId="0"/>
      <p:bldP spid="3" grpId="1"/>
      <p:bldP spid="7" grpId="0"/>
      <p:bldP spid="7" grpId="1"/>
      <p:bldP spid="16" grpId="0"/>
      <p:bldP spid="17" grpId="0"/>
      <p:bldP spid="17" grpId="1"/>
      <p:bldP spid="19" grpId="0"/>
      <p:bldP spid="19" grpId="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BASIC PRINCIPLES</a:t>
            </a:r>
          </a:p>
        </p:txBody>
      </p:sp>
      <p:pic>
        <p:nvPicPr>
          <p:cNvPr id="3" name="Picture 2">
            <a:extLst>
              <a:ext uri="{FF2B5EF4-FFF2-40B4-BE49-F238E27FC236}">
                <a16:creationId xmlns:a16="http://schemas.microsoft.com/office/drawing/2014/main" id="{4D08BC33-CF7B-CD4E-8972-B1CEB4502524}"/>
              </a:ext>
            </a:extLst>
          </p:cNvPr>
          <p:cNvPicPr>
            <a:picLocks noChangeAspect="1"/>
          </p:cNvPicPr>
          <p:nvPr/>
        </p:nvPicPr>
        <p:blipFill>
          <a:blip r:embed="rId3"/>
          <a:stretch>
            <a:fillRect/>
          </a:stretch>
        </p:blipFill>
        <p:spPr>
          <a:xfrm>
            <a:off x="10499743" y="3254686"/>
            <a:ext cx="1629387" cy="3429000"/>
          </a:xfrm>
          <a:prstGeom prst="rect">
            <a:avLst/>
          </a:prstGeom>
        </p:spPr>
      </p:pic>
      <p:pic>
        <p:nvPicPr>
          <p:cNvPr id="10" name="Picture 9">
            <a:extLst>
              <a:ext uri="{FF2B5EF4-FFF2-40B4-BE49-F238E27FC236}">
                <a16:creationId xmlns:a16="http://schemas.microsoft.com/office/drawing/2014/main" id="{9839192C-8771-DC4A-9CD9-F5568D43419A}"/>
              </a:ext>
            </a:extLst>
          </p:cNvPr>
          <p:cNvPicPr>
            <a:picLocks noChangeAspect="1"/>
          </p:cNvPicPr>
          <p:nvPr/>
        </p:nvPicPr>
        <p:blipFill>
          <a:blip r:embed="rId4"/>
          <a:stretch>
            <a:fillRect/>
          </a:stretch>
        </p:blipFill>
        <p:spPr>
          <a:xfrm>
            <a:off x="2223249" y="2874928"/>
            <a:ext cx="3021079" cy="3080639"/>
          </a:xfrm>
          <a:prstGeom prst="rect">
            <a:avLst/>
          </a:prstGeom>
        </p:spPr>
      </p:pic>
      <p:pic>
        <p:nvPicPr>
          <p:cNvPr id="24" name="Picture 23">
            <a:extLst>
              <a:ext uri="{FF2B5EF4-FFF2-40B4-BE49-F238E27FC236}">
                <a16:creationId xmlns:a16="http://schemas.microsoft.com/office/drawing/2014/main" id="{B3F01250-1BBD-944E-B17B-C11995B3CD52}"/>
              </a:ext>
            </a:extLst>
          </p:cNvPr>
          <p:cNvPicPr>
            <a:picLocks noChangeAspect="1"/>
          </p:cNvPicPr>
          <p:nvPr/>
        </p:nvPicPr>
        <p:blipFill>
          <a:blip r:embed="rId5"/>
          <a:stretch>
            <a:fillRect/>
          </a:stretch>
        </p:blipFill>
        <p:spPr>
          <a:xfrm>
            <a:off x="2956660" y="3173516"/>
            <a:ext cx="1437653" cy="972281"/>
          </a:xfrm>
          <a:prstGeom prst="rect">
            <a:avLst/>
          </a:prstGeom>
        </p:spPr>
      </p:pic>
      <p:pic>
        <p:nvPicPr>
          <p:cNvPr id="26" name="Picture 25">
            <a:extLst>
              <a:ext uri="{FF2B5EF4-FFF2-40B4-BE49-F238E27FC236}">
                <a16:creationId xmlns:a16="http://schemas.microsoft.com/office/drawing/2014/main" id="{491E9784-9044-A04E-8393-B52C3CF5E5A2}"/>
              </a:ext>
            </a:extLst>
          </p:cNvPr>
          <p:cNvPicPr>
            <a:picLocks noChangeAspect="1"/>
          </p:cNvPicPr>
          <p:nvPr/>
        </p:nvPicPr>
        <p:blipFill>
          <a:blip r:embed="rId5"/>
          <a:stretch>
            <a:fillRect/>
          </a:stretch>
        </p:blipFill>
        <p:spPr>
          <a:xfrm>
            <a:off x="2956659" y="4771543"/>
            <a:ext cx="1437653" cy="972281"/>
          </a:xfrm>
          <a:prstGeom prst="rect">
            <a:avLst/>
          </a:prstGeom>
        </p:spPr>
      </p:pic>
      <p:sp>
        <p:nvSpPr>
          <p:cNvPr id="27" name="TextBox 26">
            <a:extLst>
              <a:ext uri="{FF2B5EF4-FFF2-40B4-BE49-F238E27FC236}">
                <a16:creationId xmlns:a16="http://schemas.microsoft.com/office/drawing/2014/main" id="{D039D780-E415-6C44-B41D-453F932C3478}"/>
              </a:ext>
            </a:extLst>
          </p:cNvPr>
          <p:cNvSpPr txBox="1"/>
          <p:nvPr/>
        </p:nvSpPr>
        <p:spPr>
          <a:xfrm>
            <a:off x="2374098" y="6222021"/>
            <a:ext cx="823545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Screen capture can be considered picking a digital lock. </a:t>
            </a:r>
          </a:p>
        </p:txBody>
      </p:sp>
      <p:sp>
        <p:nvSpPr>
          <p:cNvPr id="11" name="TextBox 10">
            <a:extLst>
              <a:ext uri="{FF2B5EF4-FFF2-40B4-BE49-F238E27FC236}">
                <a16:creationId xmlns:a16="http://schemas.microsoft.com/office/drawing/2014/main" id="{1BA974FA-6206-5547-AA41-4C03EE78B22F}"/>
              </a:ext>
            </a:extLst>
          </p:cNvPr>
          <p:cNvSpPr txBox="1"/>
          <p:nvPr/>
        </p:nvSpPr>
        <p:spPr>
          <a:xfrm>
            <a:off x="520420" y="1772490"/>
            <a:ext cx="10457329"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3.  You cannot circumvent a Technological Protection Measure (TPM)</a:t>
            </a:r>
            <a:r>
              <a:rPr lang="en-CA" dirty="0"/>
              <a:t> </a:t>
            </a:r>
            <a:r>
              <a:rPr lang="en-US" sz="2400" dirty="0">
                <a:latin typeface="Arial" panose="020B0604020202020204" pitchFamily="34" charset="0"/>
                <a:cs typeface="Arial" panose="020B0604020202020204" pitchFamily="34" charset="0"/>
              </a:rPr>
              <a:t>to use the content. </a:t>
            </a:r>
          </a:p>
        </p:txBody>
      </p:sp>
      <p:pic>
        <p:nvPicPr>
          <p:cNvPr id="12" name="Authorize">
            <a:extLst>
              <a:ext uri="{FF2B5EF4-FFF2-40B4-BE49-F238E27FC236}">
                <a16:creationId xmlns:a16="http://schemas.microsoft.com/office/drawing/2014/main" id="{24C96291-C3A0-8C49-B981-50BF8D398937}"/>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5459707" y="3659656"/>
            <a:ext cx="1437653" cy="1782689"/>
          </a:xfrm>
          <a:prstGeom prst="rect">
            <a:avLst/>
          </a:prstGeom>
        </p:spPr>
      </p:pic>
      <p:sp>
        <p:nvSpPr>
          <p:cNvPr id="2" name="TextBox 1">
            <a:extLst>
              <a:ext uri="{FF2B5EF4-FFF2-40B4-BE49-F238E27FC236}">
                <a16:creationId xmlns:a16="http://schemas.microsoft.com/office/drawing/2014/main" id="{52EA76E5-B81F-9B42-B478-E8714BEAC6C1}"/>
              </a:ext>
            </a:extLst>
          </p:cNvPr>
          <p:cNvSpPr txBox="1"/>
          <p:nvPr/>
        </p:nvSpPr>
        <p:spPr>
          <a:xfrm>
            <a:off x="3153026" y="5512728"/>
            <a:ext cx="715735" cy="276999"/>
          </a:xfrm>
          <a:prstGeom prst="rect">
            <a:avLst/>
          </a:prstGeom>
          <a:noFill/>
        </p:spPr>
        <p:txBody>
          <a:bodyPr wrap="square" rtlCol="0">
            <a:spAutoFit/>
          </a:bodyPr>
          <a:lstStyle/>
          <a:p>
            <a:r>
              <a:rPr lang="en-CA" sz="1100" b="1" dirty="0">
                <a:solidFill>
                  <a:schemeClr val="tx1">
                    <a:lumMod val="75000"/>
                    <a:lumOff val="25000"/>
                  </a:schemeClr>
                </a:solidFill>
                <a:latin typeface="Arial" panose="020B0604020202020204" pitchFamily="34" charset="0"/>
                <a:cs typeface="Arial" panose="020B0604020202020204" pitchFamily="34" charset="0"/>
              </a:rPr>
              <a:t>41.1</a:t>
            </a:r>
            <a:r>
              <a:rPr lang="en-CA" sz="1100" dirty="0">
                <a:solidFill>
                  <a:schemeClr val="tx1">
                    <a:lumMod val="75000"/>
                    <a:lumOff val="25000"/>
                  </a:schemeClr>
                </a:solidFill>
                <a:latin typeface="Arial" panose="020B0604020202020204" pitchFamily="34" charset="0"/>
                <a:cs typeface="Arial" panose="020B0604020202020204" pitchFamily="34" charset="0"/>
              </a:rPr>
              <a:t> </a:t>
            </a:r>
            <a:r>
              <a:rPr lang="en-CA" sz="1100" b="1" dirty="0">
                <a:solidFill>
                  <a:schemeClr val="tx1">
                    <a:lumMod val="75000"/>
                    <a:lumOff val="25000"/>
                  </a:schemeClr>
                </a:solidFill>
                <a:latin typeface="Arial" panose="020B0604020202020204" pitchFamily="34" charset="0"/>
                <a:cs typeface="Arial" panose="020B0604020202020204" pitchFamily="34" charset="0"/>
              </a:rPr>
              <a:t>(1</a:t>
            </a:r>
            <a:r>
              <a:rPr lang="en-CA" sz="1200" b="1" dirty="0">
                <a:solidFill>
                  <a:schemeClr val="tx1">
                    <a:lumMod val="75000"/>
                    <a:lumOff val="25000"/>
                  </a:schemeClr>
                </a:solidFill>
                <a:latin typeface="Arial" panose="020B0604020202020204" pitchFamily="34" charset="0"/>
                <a:cs typeface="Arial" panose="020B0604020202020204" pitchFamily="34" charset="0"/>
              </a:rPr>
              <a:t>)</a:t>
            </a:r>
            <a:r>
              <a:rPr lang="en-CA" sz="1200" dirty="0">
                <a:solidFill>
                  <a:schemeClr val="tx1">
                    <a:lumMod val="75000"/>
                    <a:lumOff val="25000"/>
                  </a:schemeClr>
                </a:solidFill>
                <a:latin typeface="Arial" panose="020B0604020202020204" pitchFamily="34" charset="0"/>
                <a:cs typeface="Arial" panose="020B0604020202020204" pitchFamily="34" charset="0"/>
              </a:rPr>
              <a:t> </a:t>
            </a:r>
            <a:endParaRPr lang="en-US" sz="12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7BB2712F-C460-324B-B411-441FB778F2E8}"/>
              </a:ext>
            </a:extLst>
          </p:cNvPr>
          <p:cNvPicPr>
            <a:picLocks noChangeAspect="1"/>
          </p:cNvPicPr>
          <p:nvPr/>
        </p:nvPicPr>
        <p:blipFill>
          <a:blip r:embed="rId5"/>
          <a:stretch>
            <a:fillRect/>
          </a:stretch>
        </p:blipFill>
        <p:spPr>
          <a:xfrm>
            <a:off x="7271965" y="3304094"/>
            <a:ext cx="2635954" cy="1782688"/>
          </a:xfrm>
          <a:prstGeom prst="rect">
            <a:avLst/>
          </a:prstGeom>
        </p:spPr>
      </p:pic>
      <p:pic>
        <p:nvPicPr>
          <p:cNvPr id="21" name="Picture 20">
            <a:extLst>
              <a:ext uri="{FF2B5EF4-FFF2-40B4-BE49-F238E27FC236}">
                <a16:creationId xmlns:a16="http://schemas.microsoft.com/office/drawing/2014/main" id="{402C2F9E-960D-A04C-B5D3-9B4FB19128D8}"/>
              </a:ext>
            </a:extLst>
          </p:cNvPr>
          <p:cNvPicPr>
            <a:picLocks noChangeAspect="1"/>
          </p:cNvPicPr>
          <p:nvPr/>
        </p:nvPicPr>
        <p:blipFill>
          <a:blip r:embed="rId8"/>
          <a:stretch>
            <a:fillRect/>
          </a:stretch>
        </p:blipFill>
        <p:spPr>
          <a:xfrm>
            <a:off x="7068297" y="2913926"/>
            <a:ext cx="3043290" cy="2784934"/>
          </a:xfrm>
          <a:prstGeom prst="rect">
            <a:avLst/>
          </a:prstGeom>
        </p:spPr>
      </p:pic>
      <p:pic>
        <p:nvPicPr>
          <p:cNvPr id="17" name="Picture 2" descr="Image result for canada coat of arm">
            <a:extLst>
              <a:ext uri="{FF2B5EF4-FFF2-40B4-BE49-F238E27FC236}">
                <a16:creationId xmlns:a16="http://schemas.microsoft.com/office/drawing/2014/main" id="{7BF2A368-BFF3-BE47-925C-7D269342FE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29592" y="3141178"/>
            <a:ext cx="1562604" cy="19791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EE4BD16B-5D5E-6342-BA34-E0F890337AF8}"/>
              </a:ext>
            </a:extLst>
          </p:cNvPr>
          <p:cNvPicPr>
            <a:picLocks noChangeAspect="1"/>
          </p:cNvPicPr>
          <p:nvPr/>
        </p:nvPicPr>
        <p:blipFill>
          <a:blip r:embed="rId10"/>
          <a:stretch>
            <a:fillRect/>
          </a:stretch>
        </p:blipFill>
        <p:spPr>
          <a:xfrm>
            <a:off x="2689445" y="5326058"/>
            <a:ext cx="1602751" cy="232573"/>
          </a:xfrm>
          <a:prstGeom prst="rect">
            <a:avLst/>
          </a:prstGeom>
        </p:spPr>
      </p:pic>
    </p:spTree>
    <p:extLst>
      <p:ext uri="{BB962C8B-B14F-4D97-AF65-F5344CB8AC3E}">
        <p14:creationId xmlns:p14="http://schemas.microsoft.com/office/powerpoint/2010/main" val="25638247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2000" tmFilter="0, 0; .2, .5; .8, .5; 1, 0"/>
                                        <p:tgtEl>
                                          <p:spTgt spid="12"/>
                                        </p:tgtEl>
                                      </p:cBhvr>
                                    </p:animEffect>
                                    <p:animScale>
                                      <p:cBhvr>
                                        <p:cTn id="23" dur="1000" autoRev="1" fill="hold"/>
                                        <p:tgtEl>
                                          <p:spTgt spid="12"/>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7"/>
                                        </p:tgtEl>
                                      </p:cBhvr>
                                    </p:animEffect>
                                    <p:set>
                                      <p:cBhvr>
                                        <p:cTn id="33" dur="1" fill="hold">
                                          <p:stCondLst>
                                            <p:cond delay="499"/>
                                          </p:stCondLst>
                                        </p:cTn>
                                        <p:tgtEl>
                                          <p:spTgt spid="17"/>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0"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 grpId="0"/>
      <p:bldP spid="2" grpId="0"/>
      <p:bldP spid="2"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22908</TotalTime>
  <Words>3137</Words>
  <Application>Microsoft Office PowerPoint</Application>
  <PresentationFormat>Widescreen</PresentationFormat>
  <Paragraphs>270</Paragraphs>
  <Slides>31</Slides>
  <Notes>30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Aldhabi</vt:lpstr>
      <vt:lpstr>Arial</vt:lpstr>
      <vt:lpstr>Avenir Book</vt:lpstr>
      <vt:lpstr>Calibri</vt:lpstr>
      <vt:lpstr>Calibri Light</vt:lpstr>
      <vt:lpstr>Cambria Math</vt:lpstr>
      <vt:lpstr>Century</vt:lpstr>
      <vt:lpstr>DINpro</vt:lpstr>
      <vt:lpstr>DINpro</vt:lpstr>
      <vt:lpstr>DINPro-CondBold</vt:lpstr>
      <vt:lpstr>Noteworthy Light</vt:lpstr>
      <vt:lpstr>Phosphate Inline</vt:lpstr>
      <vt:lpstr>Office Theme</vt:lpstr>
      <vt:lpstr>MAKERSPACES AND COPYRIGHT</vt:lpstr>
      <vt:lpstr>MEET SANDY</vt:lpstr>
      <vt:lpstr>SANDY GROWED UP </vt:lpstr>
      <vt:lpstr>MAKERSPACES</vt:lpstr>
      <vt:lpstr>MAKERSPACES</vt:lpstr>
      <vt:lpstr>MAKERSPACES</vt:lpstr>
      <vt:lpstr>BASIC PRINCIPLES</vt:lpstr>
      <vt:lpstr>BASIC PRINCIPLES</vt:lpstr>
      <vt:lpstr>BASIC PRINCIPLES</vt:lpstr>
      <vt:lpstr>BASIC PRINCIPLES</vt:lpstr>
      <vt:lpstr>REVIEW</vt:lpstr>
      <vt:lpstr>3D PRINTING </vt:lpstr>
      <vt:lpstr>3D SCANNING </vt:lpstr>
      <vt:lpstr>3D SCANNING AND PRINTING</vt:lpstr>
      <vt:lpstr>BOOK PRINTING</vt:lpstr>
      <vt:lpstr>FILM</vt:lpstr>
      <vt:lpstr>FILM</vt:lpstr>
      <vt:lpstr>FILMMAKING</vt:lpstr>
      <vt:lpstr>NON-CANADIAN CONTEXTS</vt:lpstr>
      <vt:lpstr>BEING SANDY</vt:lpstr>
      <vt:lpstr>LEARNING OBJECTIVES</vt:lpstr>
      <vt:lpstr>PowerPoint Presentation</vt:lpstr>
      <vt:lpstr>QUESTIONS</vt:lpstr>
      <vt:lpstr>QUESTIONS</vt:lpstr>
      <vt:lpstr>QUESTIONS</vt:lpstr>
      <vt:lpstr>PowerPoint Presentation</vt:lpstr>
      <vt:lpstr>PowerPoint Presentation</vt:lpstr>
      <vt:lpstr>PowerPoint Presentation</vt:lpstr>
      <vt:lpstr>LICENSING AND ATTRIBUTION</vt:lpstr>
      <vt:lpstr>CONTRIBUTORS</vt:lpstr>
      <vt:lpstr>ACKNOWLEDGEMENT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Makerspaces</dc:title>
  <dc:creator>Julia Guy</dc:creator>
  <cp:lastModifiedBy>Smith, Mireille</cp:lastModifiedBy>
  <cp:revision>154</cp:revision>
  <dcterms:created xsi:type="dcterms:W3CDTF">2019-03-06T22:08:28Z</dcterms:created>
  <dcterms:modified xsi:type="dcterms:W3CDTF">2024-03-15T21:28:53Z</dcterms:modified>
</cp:coreProperties>
</file>