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33" r:id="rId2"/>
    <p:sldId id="263" r:id="rId3"/>
    <p:sldId id="392" r:id="rId4"/>
    <p:sldId id="381" r:id="rId5"/>
    <p:sldId id="379" r:id="rId6"/>
    <p:sldId id="396" r:id="rId7"/>
    <p:sldId id="380" r:id="rId8"/>
    <p:sldId id="383" r:id="rId9"/>
    <p:sldId id="386" r:id="rId10"/>
    <p:sldId id="387" r:id="rId11"/>
    <p:sldId id="390" r:id="rId12"/>
    <p:sldId id="389" r:id="rId13"/>
    <p:sldId id="391" r:id="rId14"/>
    <p:sldId id="395" r:id="rId15"/>
    <p:sldId id="393" r:id="rId16"/>
    <p:sldId id="394" r:id="rId17"/>
    <p:sldId id="401" r:id="rId18"/>
    <p:sldId id="399" r:id="rId19"/>
    <p:sldId id="400" r:id="rId20"/>
    <p:sldId id="402" r:id="rId21"/>
    <p:sldId id="334" r:id="rId22"/>
    <p:sldId id="311" r:id="rId23"/>
    <p:sldId id="404" r:id="rId24"/>
    <p:sldId id="335" r:id="rId25"/>
    <p:sldId id="403" r:id="rId26"/>
    <p:sldId id="407" r:id="rId27"/>
    <p:sldId id="337" r:id="rId28"/>
    <p:sldId id="388" r:id="rId29"/>
    <p:sldId id="376" r:id="rId30"/>
    <p:sldId id="377" r:id="rId31"/>
    <p:sldId id="3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3A0"/>
    <a:srgbClr val="FF0000"/>
    <a:srgbClr val="FF274A"/>
    <a:srgbClr val="D1322B"/>
    <a:srgbClr val="5EB8D6"/>
    <a:srgbClr val="498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87"/>
    <p:restoredTop sz="86310"/>
  </p:normalViewPr>
  <p:slideViewPr>
    <p:cSldViewPr snapToGrid="0" snapToObjects="1">
      <p:cViewPr>
        <p:scale>
          <a:sx n="61" d="100"/>
          <a:sy n="61" d="100"/>
        </p:scale>
        <p:origin x="1368" y="10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282886-7F62-A848-BEEF-4013F289D06C}" type="datetimeFigureOut">
              <a:rPr lang="en-US" smtClean="0"/>
              <a:t>4/23/19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237012-9D0C-CE47-BD9F-AC854651EDAF}" type="slidenum">
              <a:rPr lang="en-US" smtClean="0"/>
              <a:t>‹#›</a:t>
            </a:fld>
            <a:endParaRPr lang="en-US"/>
          </a:p>
        </p:txBody>
      </p:sp>
    </p:spTree>
    <p:extLst>
      <p:ext uri="{BB962C8B-B14F-4D97-AF65-F5344CB8AC3E}">
        <p14:creationId xmlns:p14="http://schemas.microsoft.com/office/powerpoint/2010/main" val="193935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1</a:t>
            </a:fld>
            <a:endParaRPr lang="en-US"/>
          </a:p>
        </p:txBody>
      </p:sp>
    </p:spTree>
    <p:extLst>
      <p:ext uri="{BB962C8B-B14F-4D97-AF65-F5344CB8AC3E}">
        <p14:creationId xmlns:p14="http://schemas.microsoft.com/office/powerpoint/2010/main" val="3417522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27</a:t>
            </a:fld>
            <a:endParaRPr lang="en-US"/>
          </a:p>
        </p:txBody>
      </p:sp>
    </p:spTree>
    <p:extLst>
      <p:ext uri="{BB962C8B-B14F-4D97-AF65-F5344CB8AC3E}">
        <p14:creationId xmlns:p14="http://schemas.microsoft.com/office/powerpoint/2010/main" val="2403928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28</a:t>
            </a:fld>
            <a:endParaRPr lang="en-US"/>
          </a:p>
        </p:txBody>
      </p:sp>
    </p:spTree>
    <p:extLst>
      <p:ext uri="{BB962C8B-B14F-4D97-AF65-F5344CB8AC3E}">
        <p14:creationId xmlns:p14="http://schemas.microsoft.com/office/powerpoint/2010/main" val="634295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29</a:t>
            </a:fld>
            <a:endParaRPr lang="en-US"/>
          </a:p>
        </p:txBody>
      </p:sp>
    </p:spTree>
    <p:extLst>
      <p:ext uri="{BB962C8B-B14F-4D97-AF65-F5344CB8AC3E}">
        <p14:creationId xmlns:p14="http://schemas.microsoft.com/office/powerpoint/2010/main" val="2508033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a:p>
        </p:txBody>
      </p:sp>
      <p:sp>
        <p:nvSpPr>
          <p:cNvPr id="4" name="Slide Number Placeholder 3"/>
          <p:cNvSpPr>
            <a:spLocks noGrp="1"/>
          </p:cNvSpPr>
          <p:nvPr>
            <p:ph type="sldNum" sz="quarter" idx="10"/>
          </p:nvPr>
        </p:nvSpPr>
        <p:spPr/>
        <p:txBody>
          <a:bodyPr/>
          <a:lstStyle/>
          <a:p>
            <a:fld id="{3059A8C4-0C62-F94C-981C-DE91E9B672CA}" type="slidenum">
              <a:rPr lang="en-US" smtClean="0"/>
              <a:t>31</a:t>
            </a:fld>
            <a:endParaRPr lang="en-US"/>
          </a:p>
        </p:txBody>
      </p:sp>
    </p:spTree>
    <p:extLst>
      <p:ext uri="{BB962C8B-B14F-4D97-AF65-F5344CB8AC3E}">
        <p14:creationId xmlns:p14="http://schemas.microsoft.com/office/powerpoint/2010/main" val="26882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7</a:t>
            </a:fld>
            <a:endParaRPr lang="en-US"/>
          </a:p>
        </p:txBody>
      </p:sp>
    </p:spTree>
    <p:extLst>
      <p:ext uri="{BB962C8B-B14F-4D97-AF65-F5344CB8AC3E}">
        <p14:creationId xmlns:p14="http://schemas.microsoft.com/office/powerpoint/2010/main" val="40069150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8</a:t>
            </a:fld>
            <a:endParaRPr lang="en-US"/>
          </a:p>
        </p:txBody>
      </p:sp>
    </p:spTree>
    <p:extLst>
      <p:ext uri="{BB962C8B-B14F-4D97-AF65-F5344CB8AC3E}">
        <p14:creationId xmlns:p14="http://schemas.microsoft.com/office/powerpoint/2010/main" val="3726782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237012-9D0C-CE47-BD9F-AC854651EDAF}" type="slidenum">
              <a:rPr lang="en-US" smtClean="0"/>
              <a:t>9</a:t>
            </a:fld>
            <a:endParaRPr lang="en-US"/>
          </a:p>
        </p:txBody>
      </p:sp>
    </p:spTree>
    <p:extLst>
      <p:ext uri="{BB962C8B-B14F-4D97-AF65-F5344CB8AC3E}">
        <p14:creationId xmlns:p14="http://schemas.microsoft.com/office/powerpoint/2010/main" val="208004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34. This has been the University of Alberta’s Opening Up Copyright Module on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Thank you for your attention. </a:t>
            </a:r>
            <a:r>
              <a:rPr lang="en-CA" sz="1200" b="1" i="0" u="none" strike="noStrike" kern="1200" dirty="0">
                <a:solidFill>
                  <a:schemeClr val="tx1"/>
                </a:solidFill>
                <a:effectLst/>
                <a:latin typeface="+mn-lt"/>
                <a:ea typeface="+mn-ea"/>
                <a:cs typeface="+mn-cs"/>
              </a:rPr>
              <a:t>[C]</a:t>
            </a:r>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A8C4-0C62-F94C-981C-DE91E9B67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941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23</a:t>
            </a:fld>
            <a:endParaRPr lang="en-US" dirty="0"/>
          </a:p>
        </p:txBody>
      </p:sp>
    </p:spTree>
    <p:extLst>
      <p:ext uri="{BB962C8B-B14F-4D97-AF65-F5344CB8AC3E}">
        <p14:creationId xmlns:p14="http://schemas.microsoft.com/office/powerpoint/2010/main" val="156413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24</a:t>
            </a:fld>
            <a:endParaRPr lang="en-US" dirty="0"/>
          </a:p>
        </p:txBody>
      </p:sp>
    </p:spTree>
    <p:extLst>
      <p:ext uri="{BB962C8B-B14F-4D97-AF65-F5344CB8AC3E}">
        <p14:creationId xmlns:p14="http://schemas.microsoft.com/office/powerpoint/2010/main" val="501785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25</a:t>
            </a:fld>
            <a:endParaRPr lang="en-US" dirty="0"/>
          </a:p>
        </p:txBody>
      </p:sp>
    </p:spTree>
    <p:extLst>
      <p:ext uri="{BB962C8B-B14F-4D97-AF65-F5344CB8AC3E}">
        <p14:creationId xmlns:p14="http://schemas.microsoft.com/office/powerpoint/2010/main" val="343711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26</a:t>
            </a:fld>
            <a:endParaRPr lang="en-US"/>
          </a:p>
        </p:txBody>
      </p:sp>
    </p:spTree>
    <p:extLst>
      <p:ext uri="{BB962C8B-B14F-4D97-AF65-F5344CB8AC3E}">
        <p14:creationId xmlns:p14="http://schemas.microsoft.com/office/powerpoint/2010/main" val="3738834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D3E0-AA34-8D44-9190-F42F8E3000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DF52F9-A11D-994F-A763-6AE9AB6832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6FD8D2-A3E9-A240-92DA-AC6215B3147A}"/>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5" name="Footer Placeholder 4">
            <a:extLst>
              <a:ext uri="{FF2B5EF4-FFF2-40B4-BE49-F238E27FC236}">
                <a16:creationId xmlns:a16="http://schemas.microsoft.com/office/drawing/2014/main" id="{787B4BEE-9E20-FF47-AE7D-D7EE5F05E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53B295-AD03-2A41-B69A-992727EADDC7}"/>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37793543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54C08-9F11-D545-9908-8C50570B60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54B067-A90C-EE49-9568-A586982FCB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8790FB-F904-AB42-AE68-47F998D2CFDC}"/>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5" name="Footer Placeholder 4">
            <a:extLst>
              <a:ext uri="{FF2B5EF4-FFF2-40B4-BE49-F238E27FC236}">
                <a16:creationId xmlns:a16="http://schemas.microsoft.com/office/drawing/2014/main" id="{982C4A07-253A-1D4D-BEAC-2E53C1225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64340-14BA-A848-BA24-53D0816C056C}"/>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28955279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71361A-873B-5948-B9B3-7CF7A82E205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1BE819-7B93-CA45-BF73-5A06E2D9A20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DB7A4-5C6E-0943-909E-19F8FC42195D}"/>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5" name="Footer Placeholder 4">
            <a:extLst>
              <a:ext uri="{FF2B5EF4-FFF2-40B4-BE49-F238E27FC236}">
                <a16:creationId xmlns:a16="http://schemas.microsoft.com/office/drawing/2014/main" id="{FE7518E6-3C35-2745-8F55-BB87115DF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DF806-D0A4-3B44-9D15-F7A5907FA273}"/>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6714211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Tree>
    <p:extLst>
      <p:ext uri="{BB962C8B-B14F-4D97-AF65-F5344CB8AC3E}">
        <p14:creationId xmlns:p14="http://schemas.microsoft.com/office/powerpoint/2010/main" val="39476340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extLst>
      <p:ext uri="{BB962C8B-B14F-4D97-AF65-F5344CB8AC3E}">
        <p14:creationId xmlns:p14="http://schemas.microsoft.com/office/powerpoint/2010/main" val="23828104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4</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879F3D"/>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extLst>
      <p:ext uri="{BB962C8B-B14F-4D97-AF65-F5344CB8AC3E}">
        <p14:creationId xmlns:p14="http://schemas.microsoft.com/office/powerpoint/2010/main" val="4070073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06A0-71B6-0840-9402-AB848AFB5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1CB704-4F10-9348-B61D-7894EA1CE7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77902-8F0D-5B41-8E7D-9D175A0DEA0C}"/>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5" name="Footer Placeholder 4">
            <a:extLst>
              <a:ext uri="{FF2B5EF4-FFF2-40B4-BE49-F238E27FC236}">
                <a16:creationId xmlns:a16="http://schemas.microsoft.com/office/drawing/2014/main" id="{E75F61A5-F716-3643-905B-8463D1913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28336F-535A-7E46-B2E5-CB44323252BC}"/>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9861697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23B23-21DB-C242-A212-AC080D32E8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2E1038-6006-354E-A1C3-18E1BED84E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9BDC531-808C-4B40-ABFD-26EA775F197C}"/>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5" name="Footer Placeholder 4">
            <a:extLst>
              <a:ext uri="{FF2B5EF4-FFF2-40B4-BE49-F238E27FC236}">
                <a16:creationId xmlns:a16="http://schemas.microsoft.com/office/drawing/2014/main" id="{D328930B-1BE0-FA45-81C4-3BF85CB69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922E0-8928-E34F-B106-94E83FFA76CD}"/>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26265405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2B8A-CCAA-094E-A615-964DF0290D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BB894E-1408-B648-8F60-C9E2677B66A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A30F0-2F78-1F40-904A-2C001C03112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C70932-DB3B-574D-A230-F9E7C7A1C787}"/>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6" name="Footer Placeholder 5">
            <a:extLst>
              <a:ext uri="{FF2B5EF4-FFF2-40B4-BE49-F238E27FC236}">
                <a16:creationId xmlns:a16="http://schemas.microsoft.com/office/drawing/2014/main" id="{777C4B0A-9F01-B245-87EC-CCBF8CFA3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FBBF66-CD68-A941-9642-E9FCE515BAFF}"/>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1190975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7C25-E2ED-554B-AAD3-82E90963FE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D7CAC6-B448-584E-A750-C4E35104B1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4039ED-6735-FA47-957E-0B19E86B5C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170072-7487-6646-9E27-D63B79F09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25E775D-A873-ED49-BD0B-280A0CCAF95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A73B2A-711A-7C41-B363-D0768087F311}"/>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8" name="Footer Placeholder 7">
            <a:extLst>
              <a:ext uri="{FF2B5EF4-FFF2-40B4-BE49-F238E27FC236}">
                <a16:creationId xmlns:a16="http://schemas.microsoft.com/office/drawing/2014/main" id="{B3294567-3D00-CE41-8DF1-309D9D0559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3D6EF8-50BF-EC4F-9022-D3C6CF831EC8}"/>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30457786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AD3D-4547-7F4A-BD54-5FB5F494EA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A7B591-263D-7043-95D3-48E14B3009FD}"/>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4" name="Footer Placeholder 3">
            <a:extLst>
              <a:ext uri="{FF2B5EF4-FFF2-40B4-BE49-F238E27FC236}">
                <a16:creationId xmlns:a16="http://schemas.microsoft.com/office/drawing/2014/main" id="{04809207-61DC-3244-B267-024A597BCE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32988E-414D-1E47-AEC6-99558F6E16E5}"/>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917400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B7A4F-4476-3443-8EA7-3055D25D0364}"/>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3" name="Footer Placeholder 2">
            <a:extLst>
              <a:ext uri="{FF2B5EF4-FFF2-40B4-BE49-F238E27FC236}">
                <a16:creationId xmlns:a16="http://schemas.microsoft.com/office/drawing/2014/main" id="{74D250AC-A8B0-7D42-9133-577D50C743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53EA241-019A-C24E-8072-DBC4791572E8}"/>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40401651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4028D-F727-3C47-90B4-7A7A993100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EFD5AF-51E0-AD43-884A-D75841A1D3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73AE63-9F75-EF43-8239-00671DD29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379B68-7BE1-8F48-B706-58CC9C81AF32}"/>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6" name="Footer Placeholder 5">
            <a:extLst>
              <a:ext uri="{FF2B5EF4-FFF2-40B4-BE49-F238E27FC236}">
                <a16:creationId xmlns:a16="http://schemas.microsoft.com/office/drawing/2014/main" id="{BCAD890B-13B6-1B4E-8943-208FB2023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3976A-7F35-D34B-BE5A-0D61D7B8A3EA}"/>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17967565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2111F-0DA5-A64F-ACF1-4221378BCD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20F61A-EAA2-9C46-A144-476EE5C548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FF2C30-3306-694C-9267-B0ECFB44B7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976D50-E51E-8A42-B0C7-469EF9085E93}"/>
              </a:ext>
            </a:extLst>
          </p:cNvPr>
          <p:cNvSpPr>
            <a:spLocks noGrp="1"/>
          </p:cNvSpPr>
          <p:nvPr>
            <p:ph type="dt" sz="half" idx="10"/>
          </p:nvPr>
        </p:nvSpPr>
        <p:spPr/>
        <p:txBody>
          <a:bodyPr/>
          <a:lstStyle/>
          <a:p>
            <a:fld id="{03814728-ABB7-4142-88E8-B568A0BB0D1B}" type="datetimeFigureOut">
              <a:rPr lang="en-US" smtClean="0"/>
              <a:t>4/23/19</a:t>
            </a:fld>
            <a:endParaRPr lang="en-US"/>
          </a:p>
        </p:txBody>
      </p:sp>
      <p:sp>
        <p:nvSpPr>
          <p:cNvPr id="6" name="Footer Placeholder 5">
            <a:extLst>
              <a:ext uri="{FF2B5EF4-FFF2-40B4-BE49-F238E27FC236}">
                <a16:creationId xmlns:a16="http://schemas.microsoft.com/office/drawing/2014/main" id="{FDA8075C-4EDC-5942-BEF3-A8399CD7B7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699AED-EF40-5F4E-A855-9C6DDA1155E8}"/>
              </a:ext>
            </a:extLst>
          </p:cNvPr>
          <p:cNvSpPr>
            <a:spLocks noGrp="1"/>
          </p:cNvSpPr>
          <p:nvPr>
            <p:ph type="sldNum" sz="quarter" idx="12"/>
          </p:nvPr>
        </p:nvSpPr>
        <p:spPr/>
        <p:txBody>
          <a:bodyPr/>
          <a:lstStyle/>
          <a:p>
            <a:fld id="{4AFCE408-F1FF-5A4A-AFF9-E703DB28955D}" type="slidenum">
              <a:rPr lang="en-US" smtClean="0"/>
              <a:t>‹#›</a:t>
            </a:fld>
            <a:endParaRPr lang="en-US"/>
          </a:p>
        </p:txBody>
      </p:sp>
    </p:spTree>
    <p:extLst>
      <p:ext uri="{BB962C8B-B14F-4D97-AF65-F5344CB8AC3E}">
        <p14:creationId xmlns:p14="http://schemas.microsoft.com/office/powerpoint/2010/main" val="9529395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1BFD1F-ACDC-2D43-9A20-F58B7D6F9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E00B24-2AFE-8C41-88E2-885B3996D1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AA6840-CB71-FD47-8D0F-130D4B0521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14728-ABB7-4142-88E8-B568A0BB0D1B}" type="datetimeFigureOut">
              <a:rPr lang="en-US" smtClean="0"/>
              <a:t>4/23/19</a:t>
            </a:fld>
            <a:endParaRPr lang="en-US"/>
          </a:p>
        </p:txBody>
      </p:sp>
      <p:sp>
        <p:nvSpPr>
          <p:cNvPr id="5" name="Footer Placeholder 4">
            <a:extLst>
              <a:ext uri="{FF2B5EF4-FFF2-40B4-BE49-F238E27FC236}">
                <a16:creationId xmlns:a16="http://schemas.microsoft.com/office/drawing/2014/main" id="{B0B149FD-E7DD-2043-B886-112BC68E71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CAE8467-7666-D749-82D2-006DAF9C35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CE408-F1FF-5A4A-AFF9-E703DB28955D}" type="slidenum">
              <a:rPr lang="en-US" smtClean="0"/>
              <a:t>‹#›</a:t>
            </a:fld>
            <a:endParaRPr lang="en-US"/>
          </a:p>
        </p:txBody>
      </p:sp>
    </p:spTree>
    <p:extLst>
      <p:ext uri="{BB962C8B-B14F-4D97-AF65-F5344CB8AC3E}">
        <p14:creationId xmlns:p14="http://schemas.microsoft.com/office/powerpoint/2010/main" val="182647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1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3.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jp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30.sv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4.png"/><Relationship Id="rId7"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38.svg"/><Relationship Id="rId4" Type="http://schemas.openxmlformats.org/officeDocument/2006/relationships/image" Target="../media/image29.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svg"/><Relationship Id="rId7" Type="http://schemas.openxmlformats.org/officeDocument/2006/relationships/image" Target="../media/image12.png"/><Relationship Id="rId2" Type="http://schemas.openxmlformats.org/officeDocument/2006/relationships/image" Target="../media/image56.png"/><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1.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58.jp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49.jp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hyperlink" Target="https://www.flickr.com/photos/egoant/11424074956/in/photolist-vQy5zH-rTMNKu-rTMNU7-kmZ6xk-kn1dDy-kmYLN6-kn1c5S-kmYNMX-ipvntA-i5TLyU-rBmaH7" TargetMode="External"/><Relationship Id="rId3" Type="http://schemas.openxmlformats.org/officeDocument/2006/relationships/hyperlink" Target="https://pixabay.com/illustrations/pink-splash-lines-paint-decor-1219285/" TargetMode="External"/><Relationship Id="rId7" Type="http://schemas.openxmlformats.org/officeDocument/2006/relationships/hyperlink" Target="https://www.flickr.com/photos/tags/epl"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hyperlink" Target="https://pixabay.com/photos/danbo-sad-art-box-cardboard-robot-2601848/" TargetMode="External"/><Relationship Id="rId11" Type="http://schemas.openxmlformats.org/officeDocument/2006/relationships/hyperlink" Target="https://commons.wikimedia.org/wiki/Commons:Free_media_resources/Photography" TargetMode="External"/><Relationship Id="rId5" Type="http://schemas.openxmlformats.org/officeDocument/2006/relationships/hyperlink" Target="https://www.publicdomainpictures.net/en/view-image.php?image=37304&amp;picture=colorful-crayons-clipart" TargetMode="External"/><Relationship Id="rId10" Type="http://schemas.openxmlformats.org/officeDocument/2006/relationships/hyperlink" Target="https://thenounproject.com/term/film-projector/336166" TargetMode="External"/><Relationship Id="rId4" Type="http://schemas.openxmlformats.org/officeDocument/2006/relationships/hyperlink" Target="https://www.goodfreephotos.com/vector-images/crock-pot-vector-clipart.png.php" TargetMode="External"/><Relationship Id="rId9" Type="http://schemas.openxmlformats.org/officeDocument/2006/relationships/hyperlink" Target="https://www.flickr.com/photos/mastermaq/18962871653"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thenounproject.com/search/?q=caution&amp;i=674137" TargetMode="External"/><Relationship Id="rId13" Type="http://schemas.openxmlformats.org/officeDocument/2006/relationships/hyperlink" Target="https://thenounproject.com/search/?q=computer&amp;i=2281016" TargetMode="External"/><Relationship Id="rId3" Type="http://schemas.openxmlformats.org/officeDocument/2006/relationships/hyperlink" Target="https://thenounproject.com/iconeu/uploads/?i=731799" TargetMode="External"/><Relationship Id="rId7" Type="http://schemas.openxmlformats.org/officeDocument/2006/relationships/hyperlink" Target="https://thenounproject.com/icon/1005005" TargetMode="External"/><Relationship Id="rId12" Type="http://schemas.openxmlformats.org/officeDocument/2006/relationships/hyperlink" Target="https://pixabay.com/photos/cat-portrait-animal-pet-3374422/"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hyperlink" Target="https://thenounproject.com/icon/715021" TargetMode="External"/><Relationship Id="rId11" Type="http://schemas.openxmlformats.org/officeDocument/2006/relationships/hyperlink" Target="https://thenounproject.com/search/?q=film&amp;i=60788" TargetMode="External"/><Relationship Id="rId5" Type="http://schemas.openxmlformats.org/officeDocument/2006/relationships/hyperlink" Target="https://thenounproject.com/icon/4467" TargetMode="External"/><Relationship Id="rId15" Type="http://schemas.openxmlformats.org/officeDocument/2006/relationships/hyperlink" Target="https://www.thingiverse.com/thing:2617362" TargetMode="External"/><Relationship Id="rId10" Type="http://schemas.openxmlformats.org/officeDocument/2006/relationships/hyperlink" Target="https://thenounproject.com/term/unlock/1862800" TargetMode="External"/><Relationship Id="rId4" Type="http://schemas.openxmlformats.org/officeDocument/2006/relationships/hyperlink" Target="https://thenounproject.com/search/?q=beanie&amp;i=1179357" TargetMode="External"/><Relationship Id="rId9" Type="http://schemas.openxmlformats.org/officeDocument/2006/relationships/hyperlink" Target="https://thenounproject.com/term/dvd/2163746" TargetMode="External"/><Relationship Id="rId14" Type="http://schemas.openxmlformats.org/officeDocument/2006/relationships/hyperlink" Target="https://www.thingiverse.com/thing:182091/files"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thenounproject.com/search/?q=directors%20chair&amp;i=18550" TargetMode="External"/><Relationship Id="rId13" Type="http://schemas.openxmlformats.org/officeDocument/2006/relationships/hyperlink" Target="https://pixabay.com/illustrations/synthwave-retrowave-synth-3941721/" TargetMode="External"/><Relationship Id="rId3" Type="http://schemas.openxmlformats.org/officeDocument/2006/relationships/hyperlink" Target="https://thenounproject.com/kozinn" TargetMode="External"/><Relationship Id="rId7" Type="http://schemas.openxmlformats.org/officeDocument/2006/relationships/hyperlink" Target="https://unsplash.com/photos/K4mSJ7kc0As?utm_source=unsplash&amp;utm_medium=referral&amp;utm_content=creditCopyText" TargetMode="External"/><Relationship Id="rId12" Type="http://schemas.openxmlformats.org/officeDocument/2006/relationships/hyperlink" Target="https://pixabay.com/illustrations/boombox-ghetto-blaster-audio-player-2138198/"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hyperlink" Target="https://commons.wikimedia.org/w/index.php?curid=39239340" TargetMode="External"/><Relationship Id="rId11" Type="http://schemas.openxmlformats.org/officeDocument/2006/relationships/hyperlink" Target="https://thenounproject.com/search/?q=receipt&amp;i=149995" TargetMode="External"/><Relationship Id="rId5" Type="http://schemas.openxmlformats.org/officeDocument/2006/relationships/hyperlink" Target="https://thenounproject.com/Maludk" TargetMode="External"/><Relationship Id="rId15" Type="http://schemas.openxmlformats.org/officeDocument/2006/relationships/hyperlink" Target="http://www.hooksounds.com/" TargetMode="External"/><Relationship Id="rId10" Type="http://schemas.openxmlformats.org/officeDocument/2006/relationships/hyperlink" Target="https://thenounproject.com/Lil%20Squid" TargetMode="External"/><Relationship Id="rId4" Type="http://schemas.openxmlformats.org/officeDocument/2006/relationships/hyperlink" Target="https://thenounproject.com/search/?q=star%20fish&amp;i=1178199" TargetMode="External"/><Relationship Id="rId9" Type="http://schemas.openxmlformats.org/officeDocument/2006/relationships/hyperlink" Target="https://thenounproject.com/search/?q=VHS&amp;i=482433" TargetMode="External"/><Relationship Id="rId14" Type="http://schemas.openxmlformats.org/officeDocument/2006/relationships/hyperlink" Target="https://commons.wikimedia.org/w/index.php?curid=318418"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ualberta.ca/copyright/resources/opening-up-copyright-instructional-modules"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hyperlink" Target="https://creativecommons.org/licenses/by/4.0/" TargetMode="External"/><Relationship Id="rId5" Type="http://schemas.openxmlformats.org/officeDocument/2006/relationships/hyperlink" Target="mailto:copyright@ualberta.ca" TargetMode="External"/><Relationship Id="rId4" Type="http://schemas.openxmlformats.org/officeDocument/2006/relationships/hyperlink" Target="https://commons.wikimedia.org/wiki/Commons:Free_media_resources/Photograph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60.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8.sv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jpg"/><Relationship Id="rId10" Type="http://schemas.openxmlformats.org/officeDocument/2006/relationships/image" Target="../media/image32.png"/><Relationship Id="rId4" Type="http://schemas.openxmlformats.org/officeDocument/2006/relationships/image" Target="../media/image35.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28CE6-7329-5841-8A72-0A876796CF46}"/>
              </a:ext>
            </a:extLst>
          </p:cNvPr>
          <p:cNvSpPr>
            <a:spLocks noGrp="1"/>
          </p:cNvSpPr>
          <p:nvPr>
            <p:ph type="ctrTitle"/>
          </p:nvPr>
        </p:nvSpPr>
        <p:spPr/>
        <p:txBody>
          <a:bodyPr/>
          <a:lstStyle/>
          <a:p>
            <a:r>
              <a:rPr lang="en-US" dirty="0"/>
              <a:t>MAKERSPACES AND COPYRIGHT</a:t>
            </a:r>
          </a:p>
        </p:txBody>
      </p:sp>
      <p:sp>
        <p:nvSpPr>
          <p:cNvPr id="3" name="Subtitle 2">
            <a:extLst>
              <a:ext uri="{FF2B5EF4-FFF2-40B4-BE49-F238E27FC236}">
                <a16:creationId xmlns:a16="http://schemas.microsoft.com/office/drawing/2014/main" id="{644CCC45-B650-4A46-864B-8F5ADA7B490D}"/>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9CE48866-0BD8-3140-8960-1E0423F2C49B}"/>
              </a:ext>
            </a:extLst>
          </p:cNvPr>
          <p:cNvSpPr>
            <a:spLocks noGrp="1"/>
          </p:cNvSpPr>
          <p:nvPr>
            <p:ph type="body" sz="quarter" idx="10"/>
          </p:nvPr>
        </p:nvSpPr>
        <p:spPr/>
        <p:txBody>
          <a:bodyPr/>
          <a:lstStyle/>
          <a:p>
            <a:r>
              <a:rPr lang="en-US" dirty="0"/>
              <a:t>April 2019</a:t>
            </a:r>
          </a:p>
        </p:txBody>
      </p:sp>
    </p:spTree>
    <p:extLst>
      <p:ext uri="{BB962C8B-B14F-4D97-AF65-F5344CB8AC3E}">
        <p14:creationId xmlns:p14="http://schemas.microsoft.com/office/powerpoint/2010/main" val="19945098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sp>
        <p:nvSpPr>
          <p:cNvPr id="2" name="TextBox 1">
            <a:extLst>
              <a:ext uri="{FF2B5EF4-FFF2-40B4-BE49-F238E27FC236}">
                <a16:creationId xmlns:a16="http://schemas.microsoft.com/office/drawing/2014/main" id="{DCD6590D-3A1F-CA4A-9CA8-BB7CE35DD61B}"/>
              </a:ext>
            </a:extLst>
          </p:cNvPr>
          <p:cNvSpPr txBox="1"/>
          <p:nvPr/>
        </p:nvSpPr>
        <p:spPr>
          <a:xfrm>
            <a:off x="525379" y="1804282"/>
            <a:ext cx="1082842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4.  Three key sections of the </a:t>
            </a:r>
            <a:r>
              <a:rPr lang="en-US" sz="2400" i="1" dirty="0">
                <a:latin typeface="Arial" panose="020B0604020202020204" pitchFamily="34" charset="0"/>
                <a:cs typeface="Arial" panose="020B0604020202020204" pitchFamily="34" charset="0"/>
              </a:rPr>
              <a:t>Copyright Act </a:t>
            </a:r>
            <a:r>
              <a:rPr lang="en-US" sz="2400" dirty="0">
                <a:latin typeface="Arial" panose="020B0604020202020204" pitchFamily="34" charset="0"/>
                <a:cs typeface="Arial" panose="020B0604020202020204" pitchFamily="34" charset="0"/>
              </a:rPr>
              <a:t>that apply to makerspace activities: </a:t>
            </a:r>
          </a:p>
        </p:txBody>
      </p:sp>
      <p:sp>
        <p:nvSpPr>
          <p:cNvPr id="3" name="TextBox 2">
            <a:extLst>
              <a:ext uri="{FF2B5EF4-FFF2-40B4-BE49-F238E27FC236}">
                <a16:creationId xmlns:a16="http://schemas.microsoft.com/office/drawing/2014/main" id="{0DA88950-92BE-4740-92B4-2B75BB8DFC2D}"/>
              </a:ext>
            </a:extLst>
          </p:cNvPr>
          <p:cNvSpPr txBox="1"/>
          <p:nvPr/>
        </p:nvSpPr>
        <p:spPr>
          <a:xfrm>
            <a:off x="4922860" y="2854338"/>
            <a:ext cx="8710863"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Fair dealing </a:t>
            </a:r>
            <a:r>
              <a:rPr lang="en-US" dirty="0">
                <a:latin typeface="Arial" panose="020B0604020202020204" pitchFamily="34" charset="0"/>
                <a:cs typeface="Arial" panose="020B0604020202020204" pitchFamily="34" charset="0"/>
              </a:rPr>
              <a:t>(s. 29)</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Non-commercial user-generated content </a:t>
            </a:r>
            <a:r>
              <a:rPr lang="en-US" dirty="0">
                <a:latin typeface="Arial" panose="020B0604020202020204" pitchFamily="34" charset="0"/>
                <a:cs typeface="Arial" panose="020B0604020202020204" pitchFamily="34" charset="0"/>
              </a:rPr>
              <a:t>(s.29.21)</a:t>
            </a:r>
          </a:p>
          <a:p>
            <a:pPr marL="342900" indent="-3429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Format shifting exception</a:t>
            </a:r>
            <a:r>
              <a:rPr lang="en-US" dirty="0">
                <a:latin typeface="Arial" panose="020B0604020202020204" pitchFamily="34" charset="0"/>
                <a:cs typeface="Arial" panose="020B0604020202020204" pitchFamily="34" charset="0"/>
              </a:rPr>
              <a:t> (s.29.22)</a:t>
            </a:r>
          </a:p>
        </p:txBody>
      </p:sp>
      <p:pic>
        <p:nvPicPr>
          <p:cNvPr id="5" name="Picture 2" descr="Image result for canada coat of arm">
            <a:extLst>
              <a:ext uri="{FF2B5EF4-FFF2-40B4-BE49-F238E27FC236}">
                <a16:creationId xmlns:a16="http://schemas.microsoft.com/office/drawing/2014/main" id="{5552D57B-F355-DD46-B520-38550DD96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2893" y="2607188"/>
            <a:ext cx="1562604" cy="19791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85C79CF-3442-0040-AE21-9AB71CDCBAF4}"/>
              </a:ext>
            </a:extLst>
          </p:cNvPr>
          <p:cNvPicPr>
            <a:picLocks noChangeAspect="1"/>
          </p:cNvPicPr>
          <p:nvPr/>
        </p:nvPicPr>
        <p:blipFill>
          <a:blip r:embed="rId3"/>
          <a:stretch>
            <a:fillRect/>
          </a:stretch>
        </p:blipFill>
        <p:spPr>
          <a:xfrm>
            <a:off x="1585120" y="4764799"/>
            <a:ext cx="1602751" cy="232573"/>
          </a:xfrm>
          <a:prstGeom prst="rect">
            <a:avLst/>
          </a:prstGeom>
        </p:spPr>
      </p:pic>
      <p:sp>
        <p:nvSpPr>
          <p:cNvPr id="8" name="Rectangle 7">
            <a:extLst>
              <a:ext uri="{FF2B5EF4-FFF2-40B4-BE49-F238E27FC236}">
                <a16:creationId xmlns:a16="http://schemas.microsoft.com/office/drawing/2014/main" id="{5CC7AFB8-8275-AA49-9BB5-D0B0C681424C}"/>
              </a:ext>
            </a:extLst>
          </p:cNvPr>
          <p:cNvSpPr/>
          <p:nvPr/>
        </p:nvSpPr>
        <p:spPr>
          <a:xfrm>
            <a:off x="1976718" y="4997373"/>
            <a:ext cx="694564" cy="307777"/>
          </a:xfrm>
          <a:prstGeom prst="rect">
            <a:avLst/>
          </a:prstGeom>
        </p:spPr>
        <p:txBody>
          <a:bodyPr wrap="square">
            <a:spAutoFit/>
          </a:bodyPr>
          <a:lstStyle/>
          <a:p>
            <a:r>
              <a:rPr lang="en-CA" sz="1400" b="1" dirty="0">
                <a:solidFill>
                  <a:schemeClr val="tx1">
                    <a:lumMod val="75000"/>
                    <a:lumOff val="25000"/>
                  </a:schemeClr>
                </a:solidFill>
                <a:latin typeface="Arial" panose="020B0604020202020204" pitchFamily="34" charset="0"/>
                <a:cs typeface="Arial" panose="020B0604020202020204" pitchFamily="34" charset="0"/>
              </a:rPr>
              <a:t>(s. 29)</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57468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REVIEW</a:t>
            </a:r>
          </a:p>
        </p:txBody>
      </p:sp>
      <p:pic>
        <p:nvPicPr>
          <p:cNvPr id="3" name="Picture 2">
            <a:extLst>
              <a:ext uri="{FF2B5EF4-FFF2-40B4-BE49-F238E27FC236}">
                <a16:creationId xmlns:a16="http://schemas.microsoft.com/office/drawing/2014/main" id="{1958C3AA-8FE7-F14D-8CCD-CDCF988613EC}"/>
              </a:ext>
            </a:extLst>
          </p:cNvPr>
          <p:cNvPicPr>
            <a:picLocks noChangeAspect="1"/>
          </p:cNvPicPr>
          <p:nvPr/>
        </p:nvPicPr>
        <p:blipFill>
          <a:blip r:embed="rId2"/>
          <a:stretch>
            <a:fillRect/>
          </a:stretch>
        </p:blipFill>
        <p:spPr>
          <a:xfrm flipH="1">
            <a:off x="138438" y="2801470"/>
            <a:ext cx="1726221" cy="3429000"/>
          </a:xfrm>
          <a:prstGeom prst="rect">
            <a:avLst/>
          </a:prstGeom>
        </p:spPr>
      </p:pic>
      <p:sp>
        <p:nvSpPr>
          <p:cNvPr id="2" name="Rectangle 1">
            <a:extLst>
              <a:ext uri="{FF2B5EF4-FFF2-40B4-BE49-F238E27FC236}">
                <a16:creationId xmlns:a16="http://schemas.microsoft.com/office/drawing/2014/main" id="{800E64A2-2772-5D46-9E55-ABF16D4715A8}"/>
              </a:ext>
            </a:extLst>
          </p:cNvPr>
          <p:cNvSpPr/>
          <p:nvPr/>
        </p:nvSpPr>
        <p:spPr>
          <a:xfrm>
            <a:off x="1864658" y="1601141"/>
            <a:ext cx="9311341"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Basic principles to keep in mind:</a:t>
            </a:r>
          </a:p>
        </p:txBody>
      </p:sp>
      <p:sp>
        <p:nvSpPr>
          <p:cNvPr id="5" name="TextBox 4">
            <a:extLst>
              <a:ext uri="{FF2B5EF4-FFF2-40B4-BE49-F238E27FC236}">
                <a16:creationId xmlns:a16="http://schemas.microsoft.com/office/drawing/2014/main" id="{62B7596F-D3BE-9D48-B228-38F47AF11BBB}"/>
              </a:ext>
            </a:extLst>
          </p:cNvPr>
          <p:cNvSpPr txBox="1"/>
          <p:nvPr/>
        </p:nvSpPr>
        <p:spPr>
          <a:xfrm>
            <a:off x="1795249" y="2419412"/>
            <a:ext cx="8075017" cy="461665"/>
          </a:xfrm>
          <a:prstGeom prst="rect">
            <a:avLst/>
          </a:prstGeom>
          <a:noFill/>
        </p:spPr>
        <p:txBody>
          <a:bodyPr wrap="square" rtlCol="0">
            <a:spAutoFit/>
          </a:bodyPr>
          <a:lstStyle/>
          <a:p>
            <a:pPr marL="457200" indent="-457200">
              <a:buAutoNum type="arabicPeriod"/>
            </a:pPr>
            <a:r>
              <a:rPr lang="en-US" sz="2400" dirty="0">
                <a:latin typeface="Arial" panose="020B0604020202020204" pitchFamily="34" charset="0"/>
                <a:cs typeface="Arial" panose="020B0604020202020204" pitchFamily="34" charset="0"/>
              </a:rPr>
              <a:t>Is this for personal use or commercial purposes? </a:t>
            </a:r>
          </a:p>
        </p:txBody>
      </p:sp>
      <p:sp>
        <p:nvSpPr>
          <p:cNvPr id="7" name="TextBox 6">
            <a:extLst>
              <a:ext uri="{FF2B5EF4-FFF2-40B4-BE49-F238E27FC236}">
                <a16:creationId xmlns:a16="http://schemas.microsoft.com/office/drawing/2014/main" id="{0C4BD7A1-C9E6-3C42-A85E-4A6CCE7F92FE}"/>
              </a:ext>
            </a:extLst>
          </p:cNvPr>
          <p:cNvSpPr txBox="1"/>
          <p:nvPr/>
        </p:nvSpPr>
        <p:spPr>
          <a:xfrm>
            <a:off x="1860243" y="4694870"/>
            <a:ext cx="9891489" cy="461665"/>
          </a:xfrm>
          <a:prstGeom prst="rect">
            <a:avLst/>
          </a:prstGeom>
          <a:noFill/>
        </p:spPr>
        <p:txBody>
          <a:bodyPr wrap="square" rtlCol="0">
            <a:spAutoFit/>
          </a:bodyPr>
          <a:lstStyle/>
          <a:p>
            <a:pPr indent="-457200"/>
            <a:r>
              <a:rPr lang="en-US" sz="2400" dirty="0">
                <a:latin typeface="Arial" panose="020B0604020202020204" pitchFamily="34" charset="0"/>
                <a:cs typeface="Arial" panose="020B0604020202020204" pitchFamily="34" charset="0"/>
              </a:rPr>
              <a:t>4.  Three key sections of the </a:t>
            </a:r>
            <a:r>
              <a:rPr lang="en-US" sz="2400" i="1" dirty="0">
                <a:latin typeface="Arial" panose="020B0604020202020204" pitchFamily="34" charset="0"/>
                <a:cs typeface="Arial" panose="020B0604020202020204" pitchFamily="34" charset="0"/>
              </a:rPr>
              <a:t>Copyright Act </a:t>
            </a:r>
            <a:r>
              <a:rPr lang="en-US" sz="2400" dirty="0">
                <a:latin typeface="Arial" panose="020B0604020202020204" pitchFamily="34" charset="0"/>
                <a:cs typeface="Arial" panose="020B0604020202020204" pitchFamily="34" charset="0"/>
              </a:rPr>
              <a:t>that apply to makerspaces: </a:t>
            </a:r>
          </a:p>
        </p:txBody>
      </p:sp>
      <p:sp>
        <p:nvSpPr>
          <p:cNvPr id="8" name="TextBox 7">
            <a:extLst>
              <a:ext uri="{FF2B5EF4-FFF2-40B4-BE49-F238E27FC236}">
                <a16:creationId xmlns:a16="http://schemas.microsoft.com/office/drawing/2014/main" id="{D64D3538-1358-514F-B467-7948B6CC9972}"/>
              </a:ext>
            </a:extLst>
          </p:cNvPr>
          <p:cNvSpPr txBox="1"/>
          <p:nvPr/>
        </p:nvSpPr>
        <p:spPr>
          <a:xfrm>
            <a:off x="1864658" y="3204012"/>
            <a:ext cx="712458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Are you incorporating third-party content?</a:t>
            </a:r>
          </a:p>
        </p:txBody>
      </p:sp>
      <p:sp>
        <p:nvSpPr>
          <p:cNvPr id="9" name="TextBox 8">
            <a:extLst>
              <a:ext uri="{FF2B5EF4-FFF2-40B4-BE49-F238E27FC236}">
                <a16:creationId xmlns:a16="http://schemas.microsoft.com/office/drawing/2014/main" id="{C722BBE1-BF98-6440-ADCD-FDCC2A694FCE}"/>
              </a:ext>
            </a:extLst>
          </p:cNvPr>
          <p:cNvSpPr txBox="1"/>
          <p:nvPr/>
        </p:nvSpPr>
        <p:spPr>
          <a:xfrm>
            <a:off x="1795249" y="3976924"/>
            <a:ext cx="10457329"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You cannot circumvent a technological protection to use the content. </a:t>
            </a:r>
          </a:p>
        </p:txBody>
      </p:sp>
      <p:sp>
        <p:nvSpPr>
          <p:cNvPr id="10" name="Rectangle 9">
            <a:extLst>
              <a:ext uri="{FF2B5EF4-FFF2-40B4-BE49-F238E27FC236}">
                <a16:creationId xmlns:a16="http://schemas.microsoft.com/office/drawing/2014/main" id="{292EA080-EE9E-7A4E-8563-A395EB032934}"/>
              </a:ext>
            </a:extLst>
          </p:cNvPr>
          <p:cNvSpPr/>
          <p:nvPr/>
        </p:nvSpPr>
        <p:spPr>
          <a:xfrm>
            <a:off x="4010618" y="5156535"/>
            <a:ext cx="6096000" cy="1200329"/>
          </a:xfrm>
          <a:prstGeom prst="rect">
            <a:avLst/>
          </a:prstGeom>
        </p:spPr>
        <p:txBody>
          <a:bodyPr>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Fair dealing</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Non-commercial user-generated content</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Format shifting exception</a:t>
            </a:r>
          </a:p>
        </p:txBody>
      </p:sp>
    </p:spTree>
    <p:extLst>
      <p:ext uri="{BB962C8B-B14F-4D97-AF65-F5344CB8AC3E}">
        <p14:creationId xmlns:p14="http://schemas.microsoft.com/office/powerpoint/2010/main" val="23095473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3D PRINTING </a:t>
            </a:r>
          </a:p>
        </p:txBody>
      </p:sp>
      <p:pic>
        <p:nvPicPr>
          <p:cNvPr id="3" name="Picture 2">
            <a:extLst>
              <a:ext uri="{FF2B5EF4-FFF2-40B4-BE49-F238E27FC236}">
                <a16:creationId xmlns:a16="http://schemas.microsoft.com/office/drawing/2014/main" id="{95254046-C64A-004D-856E-CC188D6BBBC0}"/>
              </a:ext>
            </a:extLst>
          </p:cNvPr>
          <p:cNvPicPr>
            <a:picLocks noChangeAspect="1"/>
          </p:cNvPicPr>
          <p:nvPr/>
        </p:nvPicPr>
        <p:blipFill>
          <a:blip r:embed="rId2"/>
          <a:stretch>
            <a:fillRect/>
          </a:stretch>
        </p:blipFill>
        <p:spPr>
          <a:xfrm>
            <a:off x="2179919" y="2505443"/>
            <a:ext cx="3179466" cy="2864775"/>
          </a:xfrm>
          <a:prstGeom prst="rect">
            <a:avLst/>
          </a:prstGeom>
        </p:spPr>
      </p:pic>
      <p:pic>
        <p:nvPicPr>
          <p:cNvPr id="5" name="Picture 4">
            <a:extLst>
              <a:ext uri="{FF2B5EF4-FFF2-40B4-BE49-F238E27FC236}">
                <a16:creationId xmlns:a16="http://schemas.microsoft.com/office/drawing/2014/main" id="{87E83CF0-5C02-8747-95C8-2AF8EA7283DC}"/>
              </a:ext>
            </a:extLst>
          </p:cNvPr>
          <p:cNvPicPr>
            <a:picLocks noChangeAspect="1"/>
          </p:cNvPicPr>
          <p:nvPr/>
        </p:nvPicPr>
        <p:blipFill>
          <a:blip r:embed="rId3"/>
          <a:stretch>
            <a:fillRect/>
          </a:stretch>
        </p:blipFill>
        <p:spPr>
          <a:xfrm>
            <a:off x="5884725" y="3429000"/>
            <a:ext cx="5143207" cy="2768600"/>
          </a:xfrm>
          <a:prstGeom prst="rect">
            <a:avLst/>
          </a:prstGeom>
        </p:spPr>
      </p:pic>
      <p:pic>
        <p:nvPicPr>
          <p:cNvPr id="8" name="Picture 7">
            <a:extLst>
              <a:ext uri="{FF2B5EF4-FFF2-40B4-BE49-F238E27FC236}">
                <a16:creationId xmlns:a16="http://schemas.microsoft.com/office/drawing/2014/main" id="{0B44C752-F8B8-084E-9284-0EC91BBC8986}"/>
              </a:ext>
            </a:extLst>
          </p:cNvPr>
          <p:cNvPicPr>
            <a:picLocks noChangeAspect="1"/>
          </p:cNvPicPr>
          <p:nvPr/>
        </p:nvPicPr>
        <p:blipFill>
          <a:blip r:embed="rId4"/>
          <a:stretch>
            <a:fillRect/>
          </a:stretch>
        </p:blipFill>
        <p:spPr>
          <a:xfrm>
            <a:off x="7012541" y="2187230"/>
            <a:ext cx="3513095" cy="932855"/>
          </a:xfrm>
          <a:prstGeom prst="rect">
            <a:avLst/>
          </a:prstGeom>
        </p:spPr>
      </p:pic>
      <p:pic>
        <p:nvPicPr>
          <p:cNvPr id="14" name="Picture 13">
            <a:extLst>
              <a:ext uri="{FF2B5EF4-FFF2-40B4-BE49-F238E27FC236}">
                <a16:creationId xmlns:a16="http://schemas.microsoft.com/office/drawing/2014/main" id="{FFCCE50B-83E9-3440-A33E-F849110F4988}"/>
              </a:ext>
            </a:extLst>
          </p:cNvPr>
          <p:cNvPicPr>
            <a:picLocks noChangeAspect="1"/>
          </p:cNvPicPr>
          <p:nvPr/>
        </p:nvPicPr>
        <p:blipFill>
          <a:blip r:embed="rId2"/>
          <a:stretch>
            <a:fillRect/>
          </a:stretch>
        </p:blipFill>
        <p:spPr>
          <a:xfrm>
            <a:off x="3212916" y="1204560"/>
            <a:ext cx="1083269" cy="976051"/>
          </a:xfrm>
          <a:prstGeom prst="rect">
            <a:avLst/>
          </a:prstGeom>
        </p:spPr>
      </p:pic>
      <p:pic>
        <p:nvPicPr>
          <p:cNvPr id="16" name="Picture 15">
            <a:extLst>
              <a:ext uri="{FF2B5EF4-FFF2-40B4-BE49-F238E27FC236}">
                <a16:creationId xmlns:a16="http://schemas.microsoft.com/office/drawing/2014/main" id="{5FD51852-D974-FE47-8663-2C90D84A0F95}"/>
              </a:ext>
            </a:extLst>
          </p:cNvPr>
          <p:cNvPicPr>
            <a:picLocks noChangeAspect="1"/>
          </p:cNvPicPr>
          <p:nvPr/>
        </p:nvPicPr>
        <p:blipFill>
          <a:blip r:embed="rId2"/>
          <a:stretch>
            <a:fillRect/>
          </a:stretch>
        </p:blipFill>
        <p:spPr>
          <a:xfrm>
            <a:off x="211460" y="4563979"/>
            <a:ext cx="1083269" cy="976051"/>
          </a:xfrm>
          <a:prstGeom prst="rect">
            <a:avLst/>
          </a:prstGeom>
        </p:spPr>
      </p:pic>
      <p:pic>
        <p:nvPicPr>
          <p:cNvPr id="18" name="Picture 17">
            <a:extLst>
              <a:ext uri="{FF2B5EF4-FFF2-40B4-BE49-F238E27FC236}">
                <a16:creationId xmlns:a16="http://schemas.microsoft.com/office/drawing/2014/main" id="{FB8705D9-9AF5-E148-BD62-CC514C13894A}"/>
              </a:ext>
            </a:extLst>
          </p:cNvPr>
          <p:cNvPicPr>
            <a:picLocks noChangeAspect="1"/>
          </p:cNvPicPr>
          <p:nvPr/>
        </p:nvPicPr>
        <p:blipFill>
          <a:blip r:embed="rId2"/>
          <a:stretch>
            <a:fillRect/>
          </a:stretch>
        </p:blipFill>
        <p:spPr>
          <a:xfrm>
            <a:off x="1270122" y="4376966"/>
            <a:ext cx="1083269" cy="976051"/>
          </a:xfrm>
          <a:prstGeom prst="rect">
            <a:avLst/>
          </a:prstGeom>
        </p:spPr>
      </p:pic>
      <p:pic>
        <p:nvPicPr>
          <p:cNvPr id="20" name="Picture 19">
            <a:extLst>
              <a:ext uri="{FF2B5EF4-FFF2-40B4-BE49-F238E27FC236}">
                <a16:creationId xmlns:a16="http://schemas.microsoft.com/office/drawing/2014/main" id="{0EB75605-FF58-BE42-ABA7-527DA28417BD}"/>
              </a:ext>
            </a:extLst>
          </p:cNvPr>
          <p:cNvPicPr>
            <a:picLocks noChangeAspect="1"/>
          </p:cNvPicPr>
          <p:nvPr/>
        </p:nvPicPr>
        <p:blipFill>
          <a:blip r:embed="rId2"/>
          <a:stretch>
            <a:fillRect/>
          </a:stretch>
        </p:blipFill>
        <p:spPr>
          <a:xfrm>
            <a:off x="422780" y="3638088"/>
            <a:ext cx="1083269" cy="976051"/>
          </a:xfrm>
          <a:prstGeom prst="rect">
            <a:avLst/>
          </a:prstGeom>
        </p:spPr>
      </p:pic>
      <p:pic>
        <p:nvPicPr>
          <p:cNvPr id="21" name="Picture 20">
            <a:extLst>
              <a:ext uri="{FF2B5EF4-FFF2-40B4-BE49-F238E27FC236}">
                <a16:creationId xmlns:a16="http://schemas.microsoft.com/office/drawing/2014/main" id="{4CA17E51-E5EF-8344-AA40-25C537649BBB}"/>
              </a:ext>
            </a:extLst>
          </p:cNvPr>
          <p:cNvPicPr>
            <a:picLocks noChangeAspect="1"/>
          </p:cNvPicPr>
          <p:nvPr/>
        </p:nvPicPr>
        <p:blipFill>
          <a:blip r:embed="rId2"/>
          <a:stretch>
            <a:fillRect/>
          </a:stretch>
        </p:blipFill>
        <p:spPr>
          <a:xfrm>
            <a:off x="1093136" y="1757341"/>
            <a:ext cx="1083269" cy="976051"/>
          </a:xfrm>
          <a:prstGeom prst="rect">
            <a:avLst/>
          </a:prstGeom>
        </p:spPr>
      </p:pic>
      <p:pic>
        <p:nvPicPr>
          <p:cNvPr id="22" name="Picture 21">
            <a:extLst>
              <a:ext uri="{FF2B5EF4-FFF2-40B4-BE49-F238E27FC236}">
                <a16:creationId xmlns:a16="http://schemas.microsoft.com/office/drawing/2014/main" id="{9E9DCED5-F5F9-DF43-BE6D-B53560272769}"/>
              </a:ext>
            </a:extLst>
          </p:cNvPr>
          <p:cNvPicPr>
            <a:picLocks noChangeAspect="1"/>
          </p:cNvPicPr>
          <p:nvPr/>
        </p:nvPicPr>
        <p:blipFill>
          <a:blip r:embed="rId2"/>
          <a:stretch>
            <a:fillRect/>
          </a:stretch>
        </p:blipFill>
        <p:spPr>
          <a:xfrm>
            <a:off x="835692" y="2713764"/>
            <a:ext cx="1083269" cy="976051"/>
          </a:xfrm>
          <a:prstGeom prst="rect">
            <a:avLst/>
          </a:prstGeom>
        </p:spPr>
      </p:pic>
      <p:pic>
        <p:nvPicPr>
          <p:cNvPr id="23" name="Picture 22">
            <a:extLst>
              <a:ext uri="{FF2B5EF4-FFF2-40B4-BE49-F238E27FC236}">
                <a16:creationId xmlns:a16="http://schemas.microsoft.com/office/drawing/2014/main" id="{5FBDB44B-5467-A245-B6BF-C762598380CC}"/>
              </a:ext>
            </a:extLst>
          </p:cNvPr>
          <p:cNvPicPr>
            <a:picLocks noChangeAspect="1"/>
          </p:cNvPicPr>
          <p:nvPr/>
        </p:nvPicPr>
        <p:blipFill>
          <a:blip r:embed="rId2"/>
          <a:stretch>
            <a:fillRect/>
          </a:stretch>
        </p:blipFill>
        <p:spPr>
          <a:xfrm>
            <a:off x="9866" y="-99828"/>
            <a:ext cx="1083269" cy="976051"/>
          </a:xfrm>
          <a:prstGeom prst="rect">
            <a:avLst/>
          </a:prstGeom>
        </p:spPr>
      </p:pic>
      <p:pic>
        <p:nvPicPr>
          <p:cNvPr id="24" name="Picture 23">
            <a:extLst>
              <a:ext uri="{FF2B5EF4-FFF2-40B4-BE49-F238E27FC236}">
                <a16:creationId xmlns:a16="http://schemas.microsoft.com/office/drawing/2014/main" id="{5AC3240C-C6E0-E74C-BC07-DA80E4B14093}"/>
              </a:ext>
            </a:extLst>
          </p:cNvPr>
          <p:cNvPicPr>
            <a:picLocks noChangeAspect="1"/>
          </p:cNvPicPr>
          <p:nvPr/>
        </p:nvPicPr>
        <p:blipFill>
          <a:blip r:embed="rId2"/>
          <a:stretch>
            <a:fillRect/>
          </a:stretch>
        </p:blipFill>
        <p:spPr>
          <a:xfrm>
            <a:off x="1909058" y="126565"/>
            <a:ext cx="1083269" cy="976051"/>
          </a:xfrm>
          <a:prstGeom prst="rect">
            <a:avLst/>
          </a:prstGeom>
        </p:spPr>
      </p:pic>
      <p:pic>
        <p:nvPicPr>
          <p:cNvPr id="26" name="Picture 25">
            <a:extLst>
              <a:ext uri="{FF2B5EF4-FFF2-40B4-BE49-F238E27FC236}">
                <a16:creationId xmlns:a16="http://schemas.microsoft.com/office/drawing/2014/main" id="{AD0D7916-DFFD-F84F-B7EB-A73BD4D3DBD6}"/>
              </a:ext>
            </a:extLst>
          </p:cNvPr>
          <p:cNvPicPr>
            <a:picLocks noChangeAspect="1"/>
          </p:cNvPicPr>
          <p:nvPr/>
        </p:nvPicPr>
        <p:blipFill>
          <a:blip r:embed="rId2"/>
          <a:stretch>
            <a:fillRect/>
          </a:stretch>
        </p:blipFill>
        <p:spPr>
          <a:xfrm>
            <a:off x="1046378" y="5312391"/>
            <a:ext cx="1083269" cy="976051"/>
          </a:xfrm>
          <a:prstGeom prst="rect">
            <a:avLst/>
          </a:prstGeom>
        </p:spPr>
      </p:pic>
      <p:pic>
        <p:nvPicPr>
          <p:cNvPr id="27" name="Picture 26">
            <a:extLst>
              <a:ext uri="{FF2B5EF4-FFF2-40B4-BE49-F238E27FC236}">
                <a16:creationId xmlns:a16="http://schemas.microsoft.com/office/drawing/2014/main" id="{067F2287-9680-D947-A70F-F2D03329DBD6}"/>
              </a:ext>
            </a:extLst>
          </p:cNvPr>
          <p:cNvPicPr>
            <a:picLocks noChangeAspect="1"/>
          </p:cNvPicPr>
          <p:nvPr/>
        </p:nvPicPr>
        <p:blipFill>
          <a:blip r:embed="rId2"/>
          <a:stretch>
            <a:fillRect/>
          </a:stretch>
        </p:blipFill>
        <p:spPr>
          <a:xfrm>
            <a:off x="22351" y="5488303"/>
            <a:ext cx="1083269" cy="976051"/>
          </a:xfrm>
          <a:prstGeom prst="rect">
            <a:avLst/>
          </a:prstGeom>
        </p:spPr>
      </p:pic>
      <p:pic>
        <p:nvPicPr>
          <p:cNvPr id="28" name="Picture 27">
            <a:extLst>
              <a:ext uri="{FF2B5EF4-FFF2-40B4-BE49-F238E27FC236}">
                <a16:creationId xmlns:a16="http://schemas.microsoft.com/office/drawing/2014/main" id="{7EA44585-B372-E74E-A6A4-4272B304172C}"/>
              </a:ext>
            </a:extLst>
          </p:cNvPr>
          <p:cNvPicPr>
            <a:picLocks noChangeAspect="1"/>
          </p:cNvPicPr>
          <p:nvPr/>
        </p:nvPicPr>
        <p:blipFill>
          <a:blip r:embed="rId2"/>
          <a:stretch>
            <a:fillRect/>
          </a:stretch>
        </p:blipFill>
        <p:spPr>
          <a:xfrm>
            <a:off x="20158" y="848559"/>
            <a:ext cx="1083269" cy="976051"/>
          </a:xfrm>
          <a:prstGeom prst="rect">
            <a:avLst/>
          </a:prstGeom>
        </p:spPr>
      </p:pic>
      <p:pic>
        <p:nvPicPr>
          <p:cNvPr id="29" name="Picture 28">
            <a:extLst>
              <a:ext uri="{FF2B5EF4-FFF2-40B4-BE49-F238E27FC236}">
                <a16:creationId xmlns:a16="http://schemas.microsoft.com/office/drawing/2014/main" id="{32A6F494-CFBD-B04E-A565-3C32A5B5958E}"/>
              </a:ext>
            </a:extLst>
          </p:cNvPr>
          <p:cNvPicPr>
            <a:picLocks noChangeAspect="1"/>
          </p:cNvPicPr>
          <p:nvPr/>
        </p:nvPicPr>
        <p:blipFill>
          <a:blip r:embed="rId2"/>
          <a:stretch>
            <a:fillRect/>
          </a:stretch>
        </p:blipFill>
        <p:spPr>
          <a:xfrm>
            <a:off x="2992326" y="270034"/>
            <a:ext cx="1083269" cy="976051"/>
          </a:xfrm>
          <a:prstGeom prst="rect">
            <a:avLst/>
          </a:prstGeom>
        </p:spPr>
      </p:pic>
      <p:pic>
        <p:nvPicPr>
          <p:cNvPr id="30" name="Picture 29">
            <a:extLst>
              <a:ext uri="{FF2B5EF4-FFF2-40B4-BE49-F238E27FC236}">
                <a16:creationId xmlns:a16="http://schemas.microsoft.com/office/drawing/2014/main" id="{8BF8C865-D2AA-4949-8E6B-D400CDA7AD95}"/>
              </a:ext>
            </a:extLst>
          </p:cNvPr>
          <p:cNvPicPr>
            <a:picLocks noChangeAspect="1"/>
          </p:cNvPicPr>
          <p:nvPr/>
        </p:nvPicPr>
        <p:blipFill>
          <a:blip r:embed="rId2"/>
          <a:stretch>
            <a:fillRect/>
          </a:stretch>
        </p:blipFill>
        <p:spPr>
          <a:xfrm>
            <a:off x="-163452" y="2740862"/>
            <a:ext cx="1083269" cy="976051"/>
          </a:xfrm>
          <a:prstGeom prst="rect">
            <a:avLst/>
          </a:prstGeom>
        </p:spPr>
      </p:pic>
      <p:pic>
        <p:nvPicPr>
          <p:cNvPr id="31" name="Picture 30">
            <a:extLst>
              <a:ext uri="{FF2B5EF4-FFF2-40B4-BE49-F238E27FC236}">
                <a16:creationId xmlns:a16="http://schemas.microsoft.com/office/drawing/2014/main" id="{A9948F2C-FE17-F341-923B-A9E9FE52E585}"/>
              </a:ext>
            </a:extLst>
          </p:cNvPr>
          <p:cNvPicPr>
            <a:picLocks noChangeAspect="1"/>
          </p:cNvPicPr>
          <p:nvPr/>
        </p:nvPicPr>
        <p:blipFill>
          <a:blip r:embed="rId2"/>
          <a:stretch>
            <a:fillRect/>
          </a:stretch>
        </p:blipFill>
        <p:spPr>
          <a:xfrm>
            <a:off x="4098154" y="804050"/>
            <a:ext cx="1083269" cy="976051"/>
          </a:xfrm>
          <a:prstGeom prst="rect">
            <a:avLst/>
          </a:prstGeom>
        </p:spPr>
      </p:pic>
      <p:pic>
        <p:nvPicPr>
          <p:cNvPr id="32" name="Picture 31">
            <a:extLst>
              <a:ext uri="{FF2B5EF4-FFF2-40B4-BE49-F238E27FC236}">
                <a16:creationId xmlns:a16="http://schemas.microsoft.com/office/drawing/2014/main" id="{F5E92369-290D-E348-8F3E-3927677578C3}"/>
              </a:ext>
            </a:extLst>
          </p:cNvPr>
          <p:cNvPicPr>
            <a:picLocks noChangeAspect="1"/>
          </p:cNvPicPr>
          <p:nvPr/>
        </p:nvPicPr>
        <p:blipFill>
          <a:blip r:embed="rId2"/>
          <a:stretch>
            <a:fillRect/>
          </a:stretch>
        </p:blipFill>
        <p:spPr>
          <a:xfrm>
            <a:off x="1093136" y="-72383"/>
            <a:ext cx="1083269" cy="976051"/>
          </a:xfrm>
          <a:prstGeom prst="rect">
            <a:avLst/>
          </a:prstGeom>
        </p:spPr>
      </p:pic>
      <p:pic>
        <p:nvPicPr>
          <p:cNvPr id="33" name="Picture 32">
            <a:extLst>
              <a:ext uri="{FF2B5EF4-FFF2-40B4-BE49-F238E27FC236}">
                <a16:creationId xmlns:a16="http://schemas.microsoft.com/office/drawing/2014/main" id="{A55EA62B-D9D4-8841-88A5-B6B78912C643}"/>
              </a:ext>
            </a:extLst>
          </p:cNvPr>
          <p:cNvPicPr>
            <a:picLocks noChangeAspect="1"/>
          </p:cNvPicPr>
          <p:nvPr/>
        </p:nvPicPr>
        <p:blipFill>
          <a:blip r:embed="rId2"/>
          <a:stretch>
            <a:fillRect/>
          </a:stretch>
        </p:blipFill>
        <p:spPr>
          <a:xfrm>
            <a:off x="-782939" y="4625735"/>
            <a:ext cx="1083269" cy="976051"/>
          </a:xfrm>
          <a:prstGeom prst="rect">
            <a:avLst/>
          </a:prstGeom>
        </p:spPr>
      </p:pic>
      <p:pic>
        <p:nvPicPr>
          <p:cNvPr id="34" name="Picture 33">
            <a:extLst>
              <a:ext uri="{FF2B5EF4-FFF2-40B4-BE49-F238E27FC236}">
                <a16:creationId xmlns:a16="http://schemas.microsoft.com/office/drawing/2014/main" id="{BD6678EE-866A-4B4A-86B7-CC037ED9A4AA}"/>
              </a:ext>
            </a:extLst>
          </p:cNvPr>
          <p:cNvPicPr>
            <a:picLocks noChangeAspect="1"/>
          </p:cNvPicPr>
          <p:nvPr/>
        </p:nvPicPr>
        <p:blipFill>
          <a:blip r:embed="rId2"/>
          <a:stretch>
            <a:fillRect/>
          </a:stretch>
        </p:blipFill>
        <p:spPr>
          <a:xfrm>
            <a:off x="193314" y="1829661"/>
            <a:ext cx="1083269" cy="976051"/>
          </a:xfrm>
          <a:prstGeom prst="rect">
            <a:avLst/>
          </a:prstGeom>
        </p:spPr>
      </p:pic>
      <p:pic>
        <p:nvPicPr>
          <p:cNvPr id="35" name="Picture 34">
            <a:extLst>
              <a:ext uri="{FF2B5EF4-FFF2-40B4-BE49-F238E27FC236}">
                <a16:creationId xmlns:a16="http://schemas.microsoft.com/office/drawing/2014/main" id="{34466F01-AA4A-2745-B8FB-617F2750D1F6}"/>
              </a:ext>
            </a:extLst>
          </p:cNvPr>
          <p:cNvPicPr>
            <a:picLocks noChangeAspect="1"/>
          </p:cNvPicPr>
          <p:nvPr/>
        </p:nvPicPr>
        <p:blipFill>
          <a:blip r:embed="rId2"/>
          <a:stretch>
            <a:fillRect/>
          </a:stretch>
        </p:blipFill>
        <p:spPr>
          <a:xfrm>
            <a:off x="2040777" y="4952948"/>
            <a:ext cx="1083269" cy="976051"/>
          </a:xfrm>
          <a:prstGeom prst="rect">
            <a:avLst/>
          </a:prstGeom>
        </p:spPr>
      </p:pic>
      <p:pic>
        <p:nvPicPr>
          <p:cNvPr id="36" name="Picture 35">
            <a:extLst>
              <a:ext uri="{FF2B5EF4-FFF2-40B4-BE49-F238E27FC236}">
                <a16:creationId xmlns:a16="http://schemas.microsoft.com/office/drawing/2014/main" id="{007C584F-6AFC-824F-B111-11F55B72AAAD}"/>
              </a:ext>
            </a:extLst>
          </p:cNvPr>
          <p:cNvPicPr>
            <a:picLocks noChangeAspect="1"/>
          </p:cNvPicPr>
          <p:nvPr/>
        </p:nvPicPr>
        <p:blipFill>
          <a:blip r:embed="rId2"/>
          <a:stretch>
            <a:fillRect/>
          </a:stretch>
        </p:blipFill>
        <p:spPr>
          <a:xfrm>
            <a:off x="-794301" y="1808224"/>
            <a:ext cx="1083269" cy="976051"/>
          </a:xfrm>
          <a:prstGeom prst="rect">
            <a:avLst/>
          </a:prstGeom>
        </p:spPr>
      </p:pic>
      <p:pic>
        <p:nvPicPr>
          <p:cNvPr id="37" name="Picture 36">
            <a:extLst>
              <a:ext uri="{FF2B5EF4-FFF2-40B4-BE49-F238E27FC236}">
                <a16:creationId xmlns:a16="http://schemas.microsoft.com/office/drawing/2014/main" id="{3234279D-0011-5443-A749-44DA91E256F5}"/>
              </a:ext>
            </a:extLst>
          </p:cNvPr>
          <p:cNvPicPr>
            <a:picLocks noChangeAspect="1"/>
          </p:cNvPicPr>
          <p:nvPr/>
        </p:nvPicPr>
        <p:blipFill>
          <a:blip r:embed="rId2"/>
          <a:stretch>
            <a:fillRect/>
          </a:stretch>
        </p:blipFill>
        <p:spPr>
          <a:xfrm>
            <a:off x="-594701" y="3668966"/>
            <a:ext cx="1083269" cy="976051"/>
          </a:xfrm>
          <a:prstGeom prst="rect">
            <a:avLst/>
          </a:prstGeom>
        </p:spPr>
      </p:pic>
      <p:pic>
        <p:nvPicPr>
          <p:cNvPr id="38" name="Picture 37">
            <a:extLst>
              <a:ext uri="{FF2B5EF4-FFF2-40B4-BE49-F238E27FC236}">
                <a16:creationId xmlns:a16="http://schemas.microsoft.com/office/drawing/2014/main" id="{EE7B358E-5D88-CB4A-A408-CA3B2103FAF8}"/>
              </a:ext>
            </a:extLst>
          </p:cNvPr>
          <p:cNvPicPr>
            <a:picLocks noChangeAspect="1"/>
          </p:cNvPicPr>
          <p:nvPr/>
        </p:nvPicPr>
        <p:blipFill>
          <a:blip r:embed="rId2"/>
          <a:stretch>
            <a:fillRect/>
          </a:stretch>
        </p:blipFill>
        <p:spPr>
          <a:xfrm>
            <a:off x="1066961" y="829944"/>
            <a:ext cx="1083269" cy="976051"/>
          </a:xfrm>
          <a:prstGeom prst="rect">
            <a:avLst/>
          </a:prstGeom>
        </p:spPr>
      </p:pic>
      <p:pic>
        <p:nvPicPr>
          <p:cNvPr id="39" name="Picture 38">
            <a:extLst>
              <a:ext uri="{FF2B5EF4-FFF2-40B4-BE49-F238E27FC236}">
                <a16:creationId xmlns:a16="http://schemas.microsoft.com/office/drawing/2014/main" id="{3BDBDB19-D84C-9343-9211-2850EFAD6545}"/>
              </a:ext>
            </a:extLst>
          </p:cNvPr>
          <p:cNvPicPr>
            <a:picLocks noChangeAspect="1"/>
          </p:cNvPicPr>
          <p:nvPr/>
        </p:nvPicPr>
        <p:blipFill>
          <a:blip r:embed="rId2"/>
          <a:stretch>
            <a:fillRect/>
          </a:stretch>
        </p:blipFill>
        <p:spPr>
          <a:xfrm>
            <a:off x="2129647" y="1098211"/>
            <a:ext cx="1083269" cy="976051"/>
          </a:xfrm>
          <a:prstGeom prst="rect">
            <a:avLst/>
          </a:prstGeom>
        </p:spPr>
      </p:pic>
      <p:pic>
        <p:nvPicPr>
          <p:cNvPr id="40" name="Picture 39">
            <a:extLst>
              <a:ext uri="{FF2B5EF4-FFF2-40B4-BE49-F238E27FC236}">
                <a16:creationId xmlns:a16="http://schemas.microsoft.com/office/drawing/2014/main" id="{7E9BE5D1-4994-254C-B744-6C06777D3D64}"/>
              </a:ext>
            </a:extLst>
          </p:cNvPr>
          <p:cNvPicPr>
            <a:picLocks noChangeAspect="1"/>
          </p:cNvPicPr>
          <p:nvPr/>
        </p:nvPicPr>
        <p:blipFill>
          <a:blip r:embed="rId2"/>
          <a:stretch>
            <a:fillRect/>
          </a:stretch>
        </p:blipFill>
        <p:spPr>
          <a:xfrm>
            <a:off x="2146844" y="1946661"/>
            <a:ext cx="1083269" cy="976051"/>
          </a:xfrm>
          <a:prstGeom prst="rect">
            <a:avLst/>
          </a:prstGeom>
        </p:spPr>
      </p:pic>
      <p:pic>
        <p:nvPicPr>
          <p:cNvPr id="43" name="Picture 42">
            <a:extLst>
              <a:ext uri="{FF2B5EF4-FFF2-40B4-BE49-F238E27FC236}">
                <a16:creationId xmlns:a16="http://schemas.microsoft.com/office/drawing/2014/main" id="{812A512B-4045-224B-AF31-CD29156B8854}"/>
              </a:ext>
            </a:extLst>
          </p:cNvPr>
          <p:cNvPicPr>
            <a:picLocks noChangeAspect="1"/>
          </p:cNvPicPr>
          <p:nvPr/>
        </p:nvPicPr>
        <p:blipFill>
          <a:blip r:embed="rId2"/>
          <a:stretch>
            <a:fillRect/>
          </a:stretch>
        </p:blipFill>
        <p:spPr>
          <a:xfrm>
            <a:off x="1449291" y="3584532"/>
            <a:ext cx="1083269" cy="976051"/>
          </a:xfrm>
          <a:prstGeom prst="rect">
            <a:avLst/>
          </a:prstGeom>
        </p:spPr>
      </p:pic>
      <p:pic>
        <p:nvPicPr>
          <p:cNvPr id="41" name="Picture 40">
            <a:extLst>
              <a:ext uri="{FF2B5EF4-FFF2-40B4-BE49-F238E27FC236}">
                <a16:creationId xmlns:a16="http://schemas.microsoft.com/office/drawing/2014/main" id="{926252A5-79DE-4444-A441-793C88D8CEB2}"/>
              </a:ext>
            </a:extLst>
          </p:cNvPr>
          <p:cNvPicPr>
            <a:picLocks noChangeAspect="1"/>
          </p:cNvPicPr>
          <p:nvPr/>
        </p:nvPicPr>
        <p:blipFill>
          <a:blip r:embed="rId2"/>
          <a:stretch>
            <a:fillRect/>
          </a:stretch>
        </p:blipFill>
        <p:spPr>
          <a:xfrm>
            <a:off x="-152575" y="6431238"/>
            <a:ext cx="1083269" cy="976051"/>
          </a:xfrm>
          <a:prstGeom prst="rect">
            <a:avLst/>
          </a:prstGeom>
        </p:spPr>
      </p:pic>
      <p:pic>
        <p:nvPicPr>
          <p:cNvPr id="44" name="Picture 43">
            <a:extLst>
              <a:ext uri="{FF2B5EF4-FFF2-40B4-BE49-F238E27FC236}">
                <a16:creationId xmlns:a16="http://schemas.microsoft.com/office/drawing/2014/main" id="{0D6A7906-029D-2341-A800-ECC25CECF01D}"/>
              </a:ext>
            </a:extLst>
          </p:cNvPr>
          <p:cNvPicPr>
            <a:picLocks noChangeAspect="1"/>
          </p:cNvPicPr>
          <p:nvPr/>
        </p:nvPicPr>
        <p:blipFill>
          <a:blip r:embed="rId2"/>
          <a:stretch>
            <a:fillRect/>
          </a:stretch>
        </p:blipFill>
        <p:spPr>
          <a:xfrm>
            <a:off x="1807926" y="2632059"/>
            <a:ext cx="1083269" cy="976051"/>
          </a:xfrm>
          <a:prstGeom prst="rect">
            <a:avLst/>
          </a:prstGeom>
        </p:spPr>
      </p:pic>
      <p:pic>
        <p:nvPicPr>
          <p:cNvPr id="45" name="Picture 44">
            <a:extLst>
              <a:ext uri="{FF2B5EF4-FFF2-40B4-BE49-F238E27FC236}">
                <a16:creationId xmlns:a16="http://schemas.microsoft.com/office/drawing/2014/main" id="{6F180CDB-D5BB-F543-8C50-EB4D10D8BD4D}"/>
              </a:ext>
            </a:extLst>
          </p:cNvPr>
          <p:cNvPicPr>
            <a:picLocks noChangeAspect="1"/>
          </p:cNvPicPr>
          <p:nvPr/>
        </p:nvPicPr>
        <p:blipFill>
          <a:blip r:embed="rId2"/>
          <a:stretch>
            <a:fillRect/>
          </a:stretch>
        </p:blipFill>
        <p:spPr>
          <a:xfrm>
            <a:off x="3209824" y="2030810"/>
            <a:ext cx="1083269" cy="976051"/>
          </a:xfrm>
          <a:prstGeom prst="rect">
            <a:avLst/>
          </a:prstGeom>
        </p:spPr>
      </p:pic>
      <p:pic>
        <p:nvPicPr>
          <p:cNvPr id="42" name="Picture 41">
            <a:extLst>
              <a:ext uri="{FF2B5EF4-FFF2-40B4-BE49-F238E27FC236}">
                <a16:creationId xmlns:a16="http://schemas.microsoft.com/office/drawing/2014/main" id="{A3C1D901-0C19-1C47-8D16-65071629AE62}"/>
              </a:ext>
            </a:extLst>
          </p:cNvPr>
          <p:cNvPicPr>
            <a:picLocks noChangeAspect="1"/>
          </p:cNvPicPr>
          <p:nvPr/>
        </p:nvPicPr>
        <p:blipFill>
          <a:blip r:embed="rId5"/>
          <a:stretch>
            <a:fillRect/>
          </a:stretch>
        </p:blipFill>
        <p:spPr>
          <a:xfrm flipH="1">
            <a:off x="138438" y="2801470"/>
            <a:ext cx="1726221" cy="3429000"/>
          </a:xfrm>
          <a:prstGeom prst="rect">
            <a:avLst/>
          </a:prstGeom>
        </p:spPr>
      </p:pic>
      <p:pic>
        <p:nvPicPr>
          <p:cNvPr id="46" name="Picture 45">
            <a:extLst>
              <a:ext uri="{FF2B5EF4-FFF2-40B4-BE49-F238E27FC236}">
                <a16:creationId xmlns:a16="http://schemas.microsoft.com/office/drawing/2014/main" id="{7A8EF1E3-67BB-FC4F-85E1-54586F7567E8}"/>
              </a:ext>
            </a:extLst>
          </p:cNvPr>
          <p:cNvPicPr>
            <a:picLocks noChangeAspect="1"/>
          </p:cNvPicPr>
          <p:nvPr/>
        </p:nvPicPr>
        <p:blipFill>
          <a:blip r:embed="rId2"/>
          <a:stretch>
            <a:fillRect/>
          </a:stretch>
        </p:blipFill>
        <p:spPr>
          <a:xfrm>
            <a:off x="4272976" y="1677606"/>
            <a:ext cx="1083269" cy="976051"/>
          </a:xfrm>
          <a:prstGeom prst="rect">
            <a:avLst/>
          </a:prstGeom>
        </p:spPr>
      </p:pic>
      <p:pic>
        <p:nvPicPr>
          <p:cNvPr id="47" name="Picture 2">
            <a:extLst>
              <a:ext uri="{FF2B5EF4-FFF2-40B4-BE49-F238E27FC236}">
                <a16:creationId xmlns:a16="http://schemas.microsoft.com/office/drawing/2014/main" id="{99243A42-DFDC-7D49-A937-B7196E9C84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468942">
            <a:off x="10463530" y="5291905"/>
            <a:ext cx="1780540" cy="178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23658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4"/>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34"/>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7"/>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6"/>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 presetClass="entr" presetSubtype="6" fill="hold" nodeType="click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additive="base">
                                        <p:cTn id="80" dur="500" fill="hold"/>
                                        <p:tgtEl>
                                          <p:spTgt spid="47"/>
                                        </p:tgtEl>
                                        <p:attrNameLst>
                                          <p:attrName>ppt_x</p:attrName>
                                        </p:attrNameLst>
                                      </p:cBhvr>
                                      <p:tavLst>
                                        <p:tav tm="0">
                                          <p:val>
                                            <p:strVal val="1+#ppt_w/2"/>
                                          </p:val>
                                        </p:tav>
                                        <p:tav tm="100000">
                                          <p:val>
                                            <p:strVal val="#ppt_x"/>
                                          </p:val>
                                        </p:tav>
                                      </p:tavLst>
                                    </p:anim>
                                    <p:anim calcmode="lin" valueType="num">
                                      <p:cBhvr additive="base">
                                        <p:cTn id="8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3D SCANNING </a:t>
            </a:r>
          </a:p>
        </p:txBody>
      </p:sp>
      <p:pic>
        <p:nvPicPr>
          <p:cNvPr id="7" name="Picture 6">
            <a:extLst>
              <a:ext uri="{FF2B5EF4-FFF2-40B4-BE49-F238E27FC236}">
                <a16:creationId xmlns:a16="http://schemas.microsoft.com/office/drawing/2014/main" id="{D58CF0FD-5D40-CC44-B23B-AAE6C19F938A}"/>
              </a:ext>
            </a:extLst>
          </p:cNvPr>
          <p:cNvPicPr>
            <a:picLocks noChangeAspect="1"/>
          </p:cNvPicPr>
          <p:nvPr/>
        </p:nvPicPr>
        <p:blipFill>
          <a:blip r:embed="rId2"/>
          <a:stretch>
            <a:fillRect/>
          </a:stretch>
        </p:blipFill>
        <p:spPr>
          <a:xfrm>
            <a:off x="556072" y="2901302"/>
            <a:ext cx="2415321" cy="1815337"/>
          </a:xfrm>
          <a:prstGeom prst="rect">
            <a:avLst/>
          </a:prstGeom>
        </p:spPr>
      </p:pic>
      <p:pic>
        <p:nvPicPr>
          <p:cNvPr id="9" name="Picture 8">
            <a:extLst>
              <a:ext uri="{FF2B5EF4-FFF2-40B4-BE49-F238E27FC236}">
                <a16:creationId xmlns:a16="http://schemas.microsoft.com/office/drawing/2014/main" id="{DD7286B6-3E83-7D49-B4A2-C6B02E5EAC9B}"/>
              </a:ext>
            </a:extLst>
          </p:cNvPr>
          <p:cNvPicPr>
            <a:picLocks noChangeAspect="1"/>
          </p:cNvPicPr>
          <p:nvPr/>
        </p:nvPicPr>
        <p:blipFill>
          <a:blip r:embed="rId3"/>
          <a:stretch>
            <a:fillRect/>
          </a:stretch>
        </p:blipFill>
        <p:spPr>
          <a:xfrm>
            <a:off x="5796650" y="3024426"/>
            <a:ext cx="2265123" cy="1702449"/>
          </a:xfrm>
          <a:prstGeom prst="rect">
            <a:avLst/>
          </a:prstGeom>
        </p:spPr>
      </p:pic>
      <p:pic>
        <p:nvPicPr>
          <p:cNvPr id="10" name="Picture 9">
            <a:extLst>
              <a:ext uri="{FF2B5EF4-FFF2-40B4-BE49-F238E27FC236}">
                <a16:creationId xmlns:a16="http://schemas.microsoft.com/office/drawing/2014/main" id="{71E1D253-7D36-B045-9C3F-43B44EF42981}"/>
              </a:ext>
            </a:extLst>
          </p:cNvPr>
          <p:cNvPicPr>
            <a:picLocks noChangeAspect="1"/>
          </p:cNvPicPr>
          <p:nvPr/>
        </p:nvPicPr>
        <p:blipFill>
          <a:blip r:embed="rId4"/>
          <a:stretch>
            <a:fillRect/>
          </a:stretch>
        </p:blipFill>
        <p:spPr>
          <a:xfrm flipH="1">
            <a:off x="9885236" y="2375546"/>
            <a:ext cx="1726221" cy="3429000"/>
          </a:xfrm>
          <a:prstGeom prst="rect">
            <a:avLst/>
          </a:prstGeom>
        </p:spPr>
      </p:pic>
      <p:pic>
        <p:nvPicPr>
          <p:cNvPr id="12" name="Picture 11">
            <a:extLst>
              <a:ext uri="{FF2B5EF4-FFF2-40B4-BE49-F238E27FC236}">
                <a16:creationId xmlns:a16="http://schemas.microsoft.com/office/drawing/2014/main" id="{C21FF9B1-298C-C843-BABE-E9042A6305D1}"/>
              </a:ext>
            </a:extLst>
          </p:cNvPr>
          <p:cNvPicPr>
            <a:picLocks noChangeAspect="1"/>
          </p:cNvPicPr>
          <p:nvPr/>
        </p:nvPicPr>
        <p:blipFill>
          <a:blip r:embed="rId5"/>
          <a:stretch>
            <a:fillRect/>
          </a:stretch>
        </p:blipFill>
        <p:spPr>
          <a:xfrm>
            <a:off x="9733278" y="2387316"/>
            <a:ext cx="2030135" cy="1511343"/>
          </a:xfrm>
          <a:prstGeom prst="rect">
            <a:avLst/>
          </a:prstGeom>
          <a:scene3d>
            <a:camera prst="orthographicFront">
              <a:rot lat="0" lon="18899955" rev="0"/>
            </a:camera>
            <a:lightRig rig="threePt" dir="t"/>
          </a:scene3d>
        </p:spPr>
      </p:pic>
      <p:sp>
        <p:nvSpPr>
          <p:cNvPr id="13" name="TextBox 12">
            <a:extLst>
              <a:ext uri="{FF2B5EF4-FFF2-40B4-BE49-F238E27FC236}">
                <a16:creationId xmlns:a16="http://schemas.microsoft.com/office/drawing/2014/main" id="{04AA518F-0953-0F4B-AC58-9BD8ABF6EE67}"/>
              </a:ext>
            </a:extLst>
          </p:cNvPr>
          <p:cNvSpPr txBox="1"/>
          <p:nvPr/>
        </p:nvSpPr>
        <p:spPr>
          <a:xfrm>
            <a:off x="4103989" y="3142987"/>
            <a:ext cx="15675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Scan</a:t>
            </a:r>
          </a:p>
        </p:txBody>
      </p:sp>
      <p:sp>
        <p:nvSpPr>
          <p:cNvPr id="14" name="TextBox 13">
            <a:extLst>
              <a:ext uri="{FF2B5EF4-FFF2-40B4-BE49-F238E27FC236}">
                <a16:creationId xmlns:a16="http://schemas.microsoft.com/office/drawing/2014/main" id="{322EC681-8F33-BD4F-BE18-DBEFE75B4741}"/>
              </a:ext>
            </a:extLst>
          </p:cNvPr>
          <p:cNvSpPr txBox="1"/>
          <p:nvPr/>
        </p:nvSpPr>
        <p:spPr>
          <a:xfrm>
            <a:off x="8878266" y="3142987"/>
            <a:ext cx="1567543"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Print</a:t>
            </a:r>
          </a:p>
        </p:txBody>
      </p:sp>
      <p:sp>
        <p:nvSpPr>
          <p:cNvPr id="18" name="Right Arrow 17">
            <a:extLst>
              <a:ext uri="{FF2B5EF4-FFF2-40B4-BE49-F238E27FC236}">
                <a16:creationId xmlns:a16="http://schemas.microsoft.com/office/drawing/2014/main" id="{FAC2DD41-DE76-7448-9D95-305D8AE67D07}"/>
              </a:ext>
            </a:extLst>
          </p:cNvPr>
          <p:cNvSpPr/>
          <p:nvPr/>
        </p:nvSpPr>
        <p:spPr>
          <a:xfrm>
            <a:off x="4231537" y="3815754"/>
            <a:ext cx="812840" cy="306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Arrow 18">
            <a:extLst>
              <a:ext uri="{FF2B5EF4-FFF2-40B4-BE49-F238E27FC236}">
                <a16:creationId xmlns:a16="http://schemas.microsoft.com/office/drawing/2014/main" id="{64E315A3-914A-FD4F-940D-83EFA9FFB1C5}"/>
              </a:ext>
            </a:extLst>
          </p:cNvPr>
          <p:cNvSpPr/>
          <p:nvPr/>
        </p:nvSpPr>
        <p:spPr>
          <a:xfrm>
            <a:off x="8996417" y="3783064"/>
            <a:ext cx="812840" cy="3069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Novel copyright">
            <a:extLst>
              <a:ext uri="{FF2B5EF4-FFF2-40B4-BE49-F238E27FC236}">
                <a16:creationId xmlns:a16="http://schemas.microsoft.com/office/drawing/2014/main" id="{0CBB7DDB-B013-254E-B8C1-A875C34630A5}"/>
              </a:ext>
            </a:extLst>
          </p:cNvPr>
          <p:cNvSpPr/>
          <p:nvPr/>
        </p:nvSpPr>
        <p:spPr>
          <a:xfrm>
            <a:off x="1364047" y="4401340"/>
            <a:ext cx="1489254" cy="1569660"/>
          </a:xfrm>
          <a:prstGeom prst="rect">
            <a:avLst/>
          </a:prstGeom>
        </p:spPr>
        <p:txBody>
          <a:bodyPr wrap="square">
            <a:spAutoFit/>
          </a:bodyPr>
          <a:lstStyle/>
          <a:p>
            <a:r>
              <a:rPr lang="en-CA" sz="9600" dirty="0">
                <a:solidFill>
                  <a:srgbClr val="FF0000"/>
                </a:solidFill>
                <a:latin typeface="Arial" panose="020B0604020202020204" pitchFamily="34" charset="0"/>
                <a:cs typeface="Arial" panose="020B0604020202020204" pitchFamily="34" charset="0"/>
              </a:rPr>
              <a:t>©</a:t>
            </a:r>
          </a:p>
        </p:txBody>
      </p:sp>
      <p:sp>
        <p:nvSpPr>
          <p:cNvPr id="28" name="&quot;No&quot; Symbol 27">
            <a:extLst>
              <a:ext uri="{FF2B5EF4-FFF2-40B4-BE49-F238E27FC236}">
                <a16:creationId xmlns:a16="http://schemas.microsoft.com/office/drawing/2014/main" id="{38668ECA-8D00-D647-8D53-B6127AC523DD}"/>
              </a:ext>
            </a:extLst>
          </p:cNvPr>
          <p:cNvSpPr/>
          <p:nvPr/>
        </p:nvSpPr>
        <p:spPr>
          <a:xfrm>
            <a:off x="2867073" y="2622847"/>
            <a:ext cx="2777621" cy="2551624"/>
          </a:xfrm>
          <a:prstGeom prst="noSmoking">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5" name="Picture 14">
            <a:extLst>
              <a:ext uri="{FF2B5EF4-FFF2-40B4-BE49-F238E27FC236}">
                <a16:creationId xmlns:a16="http://schemas.microsoft.com/office/drawing/2014/main" id="{1C5C15AF-ACDD-AF45-B811-94C6C1ED054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227795" y="2486457"/>
            <a:ext cx="4361195" cy="2900195"/>
          </a:xfrm>
          <a:prstGeom prst="rect">
            <a:avLst/>
          </a:prstGeom>
        </p:spPr>
      </p:pic>
    </p:spTree>
    <p:extLst>
      <p:ext uri="{BB962C8B-B14F-4D97-AF65-F5344CB8AC3E}">
        <p14:creationId xmlns:p14="http://schemas.microsoft.com/office/powerpoint/2010/main" val="39653489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par>
                          <p:cTn id="31" fill="hold">
                            <p:stCondLst>
                              <p:cond delay="500"/>
                            </p:stCondLst>
                            <p:childTnLst>
                              <p:par>
                                <p:cTn id="32" presetID="1" presetClass="entr" presetSubtype="0"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1"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animBg="1"/>
      <p:bldP spid="19" grpId="0" animBg="1"/>
      <p:bldP spid="20" grpId="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3D SCANNING AND PRINTING</a:t>
            </a:r>
          </a:p>
        </p:txBody>
      </p:sp>
      <p:pic>
        <p:nvPicPr>
          <p:cNvPr id="10" name="Picture 9">
            <a:extLst>
              <a:ext uri="{FF2B5EF4-FFF2-40B4-BE49-F238E27FC236}">
                <a16:creationId xmlns:a16="http://schemas.microsoft.com/office/drawing/2014/main" id="{71E1D253-7D36-B045-9C3F-43B44EF42981}"/>
              </a:ext>
            </a:extLst>
          </p:cNvPr>
          <p:cNvPicPr>
            <a:picLocks noChangeAspect="1"/>
          </p:cNvPicPr>
          <p:nvPr/>
        </p:nvPicPr>
        <p:blipFill>
          <a:blip r:embed="rId2"/>
          <a:stretch>
            <a:fillRect/>
          </a:stretch>
        </p:blipFill>
        <p:spPr>
          <a:xfrm flipH="1">
            <a:off x="8129588" y="2340910"/>
            <a:ext cx="1726221" cy="3429000"/>
          </a:xfrm>
          <a:prstGeom prst="rect">
            <a:avLst/>
          </a:prstGeom>
        </p:spPr>
      </p:pic>
      <p:pic>
        <p:nvPicPr>
          <p:cNvPr id="5" name="Picture 4">
            <a:extLst>
              <a:ext uri="{FF2B5EF4-FFF2-40B4-BE49-F238E27FC236}">
                <a16:creationId xmlns:a16="http://schemas.microsoft.com/office/drawing/2014/main" id="{AA38EDDF-FB29-3C46-A8D4-CD82917E1082}"/>
              </a:ext>
            </a:extLst>
          </p:cNvPr>
          <p:cNvPicPr>
            <a:picLocks noChangeAspect="1"/>
          </p:cNvPicPr>
          <p:nvPr/>
        </p:nvPicPr>
        <p:blipFill>
          <a:blip r:embed="rId3"/>
          <a:stretch>
            <a:fillRect/>
          </a:stretch>
        </p:blipFill>
        <p:spPr>
          <a:xfrm>
            <a:off x="4403147" y="2340910"/>
            <a:ext cx="3385705" cy="3079504"/>
          </a:xfrm>
          <a:prstGeom prst="rect">
            <a:avLst/>
          </a:prstGeom>
        </p:spPr>
      </p:pic>
    </p:spTree>
    <p:extLst>
      <p:ext uri="{BB962C8B-B14F-4D97-AF65-F5344CB8AC3E}">
        <p14:creationId xmlns:p14="http://schemas.microsoft.com/office/powerpoint/2010/main" val="9417042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121F2AC-0D43-5D44-B680-88081A309FB0}"/>
              </a:ext>
            </a:extLst>
          </p:cNvPr>
          <p:cNvSpPr/>
          <p:nvPr/>
        </p:nvSpPr>
        <p:spPr>
          <a:xfrm>
            <a:off x="2479014" y="2745556"/>
            <a:ext cx="2225391" cy="261906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E383F62-A646-0946-8569-5400A661162E}"/>
              </a:ext>
            </a:extLst>
          </p:cNvPr>
          <p:cNvSpPr/>
          <p:nvPr/>
        </p:nvSpPr>
        <p:spPr>
          <a:xfrm>
            <a:off x="9129564" y="2856537"/>
            <a:ext cx="2293889" cy="2619069"/>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4B9A6CC-0837-D945-8475-08FE3EDDCA02}"/>
              </a:ext>
            </a:extLst>
          </p:cNvPr>
          <p:cNvSpPr/>
          <p:nvPr/>
        </p:nvSpPr>
        <p:spPr>
          <a:xfrm>
            <a:off x="5890791" y="2848520"/>
            <a:ext cx="2293889" cy="2619069"/>
          </a:xfrm>
          <a:prstGeom prst="rect">
            <a:avLst/>
          </a:prstGeom>
          <a:solidFill>
            <a:srgbClr val="FF27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ightning Bolt 9">
            <a:extLst>
              <a:ext uri="{FF2B5EF4-FFF2-40B4-BE49-F238E27FC236}">
                <a16:creationId xmlns:a16="http://schemas.microsoft.com/office/drawing/2014/main" id="{5908EF5B-558A-1440-8635-C3D2AF19121F}"/>
              </a:ext>
            </a:extLst>
          </p:cNvPr>
          <p:cNvSpPr/>
          <p:nvPr/>
        </p:nvSpPr>
        <p:spPr>
          <a:xfrm flipH="1">
            <a:off x="6407731" y="3133264"/>
            <a:ext cx="1249440" cy="1645920"/>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77604E6-F686-6944-BA76-D7D85AB263BB}"/>
              </a:ext>
            </a:extLst>
          </p:cNvPr>
          <p:cNvSpPr txBox="1"/>
          <p:nvPr/>
        </p:nvSpPr>
        <p:spPr>
          <a:xfrm>
            <a:off x="5940953" y="3644658"/>
            <a:ext cx="2293889" cy="769441"/>
          </a:xfrm>
          <a:prstGeom prst="rect">
            <a:avLst/>
          </a:prstGeom>
          <a:noFill/>
        </p:spPr>
        <p:txBody>
          <a:bodyPr wrap="square" rtlCol="0">
            <a:spAutoFit/>
          </a:bodyPr>
          <a:lstStyle/>
          <a:p>
            <a:r>
              <a:rPr lang="en-US" sz="4400" b="1" dirty="0">
                <a:latin typeface="Aldhabi" pitchFamily="2" charset="-78"/>
                <a:cs typeface="Aldhabi" pitchFamily="2" charset="-78"/>
              </a:rPr>
              <a:t>Harry Potter</a:t>
            </a:r>
          </a:p>
        </p:txBody>
      </p:sp>
      <p:pic>
        <p:nvPicPr>
          <p:cNvPr id="20" name="Picture 19">
            <a:extLst>
              <a:ext uri="{FF2B5EF4-FFF2-40B4-BE49-F238E27FC236}">
                <a16:creationId xmlns:a16="http://schemas.microsoft.com/office/drawing/2014/main" id="{E6099174-DB66-0F4B-93F3-5D9EE721044C}"/>
              </a:ext>
            </a:extLst>
          </p:cNvPr>
          <p:cNvPicPr>
            <a:picLocks noChangeAspect="1"/>
          </p:cNvPicPr>
          <p:nvPr/>
        </p:nvPicPr>
        <p:blipFill>
          <a:blip r:embed="rId2"/>
          <a:stretch>
            <a:fillRect/>
          </a:stretch>
        </p:blipFill>
        <p:spPr>
          <a:xfrm>
            <a:off x="9928124" y="3440118"/>
            <a:ext cx="1106850" cy="1541457"/>
          </a:xfrm>
          <a:prstGeom prst="rect">
            <a:avLst/>
          </a:prstGeom>
        </p:spPr>
      </p:pic>
      <p:pic>
        <p:nvPicPr>
          <p:cNvPr id="14" name="Picture 13">
            <a:extLst>
              <a:ext uri="{FF2B5EF4-FFF2-40B4-BE49-F238E27FC236}">
                <a16:creationId xmlns:a16="http://schemas.microsoft.com/office/drawing/2014/main" id="{867DD754-FFA8-FF4E-8102-274406DBB7B2}"/>
              </a:ext>
            </a:extLst>
          </p:cNvPr>
          <p:cNvPicPr>
            <a:picLocks noChangeAspect="1"/>
          </p:cNvPicPr>
          <p:nvPr/>
        </p:nvPicPr>
        <p:blipFill>
          <a:blip r:embed="rId2"/>
          <a:stretch>
            <a:fillRect/>
          </a:stretch>
        </p:blipFill>
        <p:spPr>
          <a:xfrm>
            <a:off x="9265741" y="3024763"/>
            <a:ext cx="1881052" cy="2240394"/>
          </a:xfrm>
          <a:prstGeom prst="rect">
            <a:avLst/>
          </a:prstGeom>
        </p:spPr>
      </p:pic>
      <p:sp>
        <p:nvSpPr>
          <p:cNvPr id="12" name="TextBox 11">
            <a:extLst>
              <a:ext uri="{FF2B5EF4-FFF2-40B4-BE49-F238E27FC236}">
                <a16:creationId xmlns:a16="http://schemas.microsoft.com/office/drawing/2014/main" id="{AC9A9878-79E1-D042-9A32-17018C829131}"/>
              </a:ext>
            </a:extLst>
          </p:cNvPr>
          <p:cNvSpPr txBox="1"/>
          <p:nvPr/>
        </p:nvSpPr>
        <p:spPr>
          <a:xfrm>
            <a:off x="9458153" y="3241307"/>
            <a:ext cx="2366631" cy="830997"/>
          </a:xfrm>
          <a:prstGeom prst="rect">
            <a:avLst/>
          </a:prstGeom>
          <a:noFill/>
        </p:spPr>
        <p:txBody>
          <a:bodyPr wrap="square" rtlCol="0">
            <a:spAutoFit/>
          </a:bodyPr>
          <a:lstStyle/>
          <a:p>
            <a:r>
              <a:rPr lang="en-US" sz="2400" b="1" dirty="0">
                <a:latin typeface="Avenir Book" panose="02000503020000020003" pitchFamily="2" charset="0"/>
                <a:ea typeface="Noteworthy Light" panose="02000400000000000000" pitchFamily="2" charset="77"/>
              </a:rPr>
              <a:t>I ❤️ Dogs</a:t>
            </a:r>
          </a:p>
          <a:p>
            <a:endParaRPr lang="en-US" sz="2400" b="1" dirty="0">
              <a:latin typeface="Avenir Book" panose="02000503020000020003" pitchFamily="2" charset="0"/>
              <a:ea typeface="Noteworthy Light" panose="02000400000000000000" pitchFamily="2" charset="77"/>
            </a:endParaRPr>
          </a:p>
        </p:txBody>
      </p:sp>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BOOK PRINTING</a:t>
            </a:r>
          </a:p>
        </p:txBody>
      </p:sp>
      <p:pic>
        <p:nvPicPr>
          <p:cNvPr id="8" name="Picture 7">
            <a:extLst>
              <a:ext uri="{FF2B5EF4-FFF2-40B4-BE49-F238E27FC236}">
                <a16:creationId xmlns:a16="http://schemas.microsoft.com/office/drawing/2014/main" id="{3AAA8815-620A-7441-AAED-F4525AEE9C1B}"/>
              </a:ext>
            </a:extLst>
          </p:cNvPr>
          <p:cNvPicPr>
            <a:picLocks noChangeAspect="1"/>
          </p:cNvPicPr>
          <p:nvPr/>
        </p:nvPicPr>
        <p:blipFill>
          <a:blip r:embed="rId3"/>
          <a:stretch>
            <a:fillRect/>
          </a:stretch>
        </p:blipFill>
        <p:spPr>
          <a:xfrm>
            <a:off x="8886701" y="2466719"/>
            <a:ext cx="2724629" cy="3211169"/>
          </a:xfrm>
          <a:prstGeom prst="rect">
            <a:avLst/>
          </a:prstGeom>
        </p:spPr>
      </p:pic>
      <p:pic>
        <p:nvPicPr>
          <p:cNvPr id="3" name="Picture 2">
            <a:extLst>
              <a:ext uri="{FF2B5EF4-FFF2-40B4-BE49-F238E27FC236}">
                <a16:creationId xmlns:a16="http://schemas.microsoft.com/office/drawing/2014/main" id="{BE499B69-E59A-3547-ABFE-F5F8E4EB8138}"/>
              </a:ext>
            </a:extLst>
          </p:cNvPr>
          <p:cNvPicPr>
            <a:picLocks noChangeAspect="1"/>
          </p:cNvPicPr>
          <p:nvPr/>
        </p:nvPicPr>
        <p:blipFill>
          <a:blip r:embed="rId4"/>
          <a:stretch>
            <a:fillRect/>
          </a:stretch>
        </p:blipFill>
        <p:spPr>
          <a:xfrm flipH="1">
            <a:off x="247460" y="2670094"/>
            <a:ext cx="1726221" cy="3429000"/>
          </a:xfrm>
          <a:prstGeom prst="rect">
            <a:avLst/>
          </a:prstGeom>
        </p:spPr>
      </p:pic>
      <p:sp>
        <p:nvSpPr>
          <p:cNvPr id="5" name="TextBox 4">
            <a:extLst>
              <a:ext uri="{FF2B5EF4-FFF2-40B4-BE49-F238E27FC236}">
                <a16:creationId xmlns:a16="http://schemas.microsoft.com/office/drawing/2014/main" id="{7E72DADA-42FD-2A4F-8E5D-48378B9542EE}"/>
              </a:ext>
            </a:extLst>
          </p:cNvPr>
          <p:cNvSpPr txBox="1"/>
          <p:nvPr/>
        </p:nvSpPr>
        <p:spPr>
          <a:xfrm>
            <a:off x="2490621" y="2968418"/>
            <a:ext cx="2425128" cy="2462213"/>
          </a:xfrm>
          <a:prstGeom prst="rect">
            <a:avLst/>
          </a:prstGeom>
          <a:noFill/>
        </p:spPr>
        <p:txBody>
          <a:bodyPr wrap="square" rtlCol="0">
            <a:spAutoFit/>
          </a:bodyPr>
          <a:lstStyle/>
          <a:p>
            <a:r>
              <a:rPr lang="en-US" b="1" dirty="0">
                <a:latin typeface="Century" panose="02040604050505020304" pitchFamily="18" charset="0"/>
              </a:rPr>
              <a:t> Sandy Jones</a:t>
            </a:r>
            <a:endParaRPr lang="en-US" sz="2400" b="1" dirty="0">
              <a:latin typeface="Century" panose="02040604050505020304" pitchFamily="18" charset="0"/>
            </a:endParaRPr>
          </a:p>
          <a:p>
            <a:pPr algn="ctr"/>
            <a:r>
              <a:rPr lang="en-US" sz="2400" b="1" i="1" dirty="0">
                <a:latin typeface="Century" panose="02040604050505020304" pitchFamily="18" charset="0"/>
              </a:rPr>
              <a:t>Being Sandy</a:t>
            </a:r>
          </a:p>
          <a:p>
            <a:pPr algn="ctr"/>
            <a:endParaRPr lang="en-US" sz="2400" b="1" i="1" dirty="0">
              <a:latin typeface="Century" panose="02040604050505020304" pitchFamily="18" charset="0"/>
            </a:endParaRPr>
          </a:p>
          <a:p>
            <a:pPr algn="ctr"/>
            <a:endParaRPr lang="en-US" sz="2400" b="1" i="1" dirty="0">
              <a:latin typeface="Century" panose="02040604050505020304" pitchFamily="18" charset="0"/>
            </a:endParaRPr>
          </a:p>
          <a:p>
            <a:pPr algn="ctr"/>
            <a:endParaRPr lang="en-US" sz="2400" b="1" i="1" dirty="0">
              <a:latin typeface="Century" panose="02040604050505020304" pitchFamily="18" charset="0"/>
            </a:endParaRPr>
          </a:p>
          <a:p>
            <a:pPr algn="ctr"/>
            <a:endParaRPr lang="en-US" sz="2400" b="1" i="1" dirty="0">
              <a:latin typeface="Century" panose="02040604050505020304" pitchFamily="18" charset="0"/>
            </a:endParaRPr>
          </a:p>
          <a:p>
            <a:pPr algn="ctr"/>
            <a:endParaRPr lang="en-US" sz="1600" b="1" dirty="0">
              <a:latin typeface="Century" panose="02040604050505020304" pitchFamily="18" charset="0"/>
            </a:endParaRPr>
          </a:p>
        </p:txBody>
      </p:sp>
      <p:pic>
        <p:nvPicPr>
          <p:cNvPr id="4" name="Picture 3">
            <a:extLst>
              <a:ext uri="{FF2B5EF4-FFF2-40B4-BE49-F238E27FC236}">
                <a16:creationId xmlns:a16="http://schemas.microsoft.com/office/drawing/2014/main" id="{FFD7769F-2F53-8E43-BDE2-A5BB40CEBAF7}"/>
              </a:ext>
            </a:extLst>
          </p:cNvPr>
          <p:cNvPicPr>
            <a:picLocks noChangeAspect="1"/>
          </p:cNvPicPr>
          <p:nvPr/>
        </p:nvPicPr>
        <p:blipFill>
          <a:blip r:embed="rId3"/>
          <a:stretch>
            <a:fillRect/>
          </a:stretch>
        </p:blipFill>
        <p:spPr>
          <a:xfrm>
            <a:off x="2237995" y="2350639"/>
            <a:ext cx="2724629" cy="3211169"/>
          </a:xfrm>
          <a:prstGeom prst="rect">
            <a:avLst/>
          </a:prstGeom>
        </p:spPr>
      </p:pic>
      <p:pic>
        <p:nvPicPr>
          <p:cNvPr id="18" name="Picture 17">
            <a:extLst>
              <a:ext uri="{FF2B5EF4-FFF2-40B4-BE49-F238E27FC236}">
                <a16:creationId xmlns:a16="http://schemas.microsoft.com/office/drawing/2014/main" id="{F6BF1740-A8D8-514C-83DF-E2F89965C680}"/>
              </a:ext>
            </a:extLst>
          </p:cNvPr>
          <p:cNvPicPr>
            <a:picLocks noChangeAspect="1"/>
          </p:cNvPicPr>
          <p:nvPr/>
        </p:nvPicPr>
        <p:blipFill>
          <a:blip r:embed="rId5"/>
          <a:stretch>
            <a:fillRect/>
          </a:stretch>
        </p:blipFill>
        <p:spPr>
          <a:xfrm>
            <a:off x="6360452" y="2641648"/>
            <a:ext cx="4509936" cy="3006624"/>
          </a:xfrm>
          <a:prstGeom prst="rect">
            <a:avLst/>
          </a:prstGeom>
        </p:spPr>
      </p:pic>
      <p:pic>
        <p:nvPicPr>
          <p:cNvPr id="7" name="Picture 6">
            <a:extLst>
              <a:ext uri="{FF2B5EF4-FFF2-40B4-BE49-F238E27FC236}">
                <a16:creationId xmlns:a16="http://schemas.microsoft.com/office/drawing/2014/main" id="{897E857E-7233-A647-882B-B45C13380092}"/>
              </a:ext>
            </a:extLst>
          </p:cNvPr>
          <p:cNvPicPr>
            <a:picLocks noChangeAspect="1"/>
          </p:cNvPicPr>
          <p:nvPr/>
        </p:nvPicPr>
        <p:blipFill>
          <a:blip r:embed="rId3"/>
          <a:stretch>
            <a:fillRect/>
          </a:stretch>
        </p:blipFill>
        <p:spPr>
          <a:xfrm>
            <a:off x="5650226" y="2449505"/>
            <a:ext cx="2724629" cy="3211169"/>
          </a:xfrm>
          <a:prstGeom prst="rect">
            <a:avLst/>
          </a:prstGeom>
        </p:spPr>
      </p:pic>
      <p:sp>
        <p:nvSpPr>
          <p:cNvPr id="21" name="TextBox 20">
            <a:extLst>
              <a:ext uri="{FF2B5EF4-FFF2-40B4-BE49-F238E27FC236}">
                <a16:creationId xmlns:a16="http://schemas.microsoft.com/office/drawing/2014/main" id="{2C0149D0-29C0-464E-B012-35FF74BB3A10}"/>
              </a:ext>
            </a:extLst>
          </p:cNvPr>
          <p:cNvSpPr txBox="1"/>
          <p:nvPr/>
        </p:nvSpPr>
        <p:spPr>
          <a:xfrm>
            <a:off x="2107929" y="5739254"/>
            <a:ext cx="3193276" cy="369332"/>
          </a:xfrm>
          <a:prstGeom prst="rect">
            <a:avLst/>
          </a:prstGeom>
          <a:noFill/>
        </p:spPr>
        <p:txBody>
          <a:bodyPr wrap="square" rtlCol="0">
            <a:spAutoFit/>
          </a:bodyPr>
          <a:lstStyle/>
          <a:p>
            <a:r>
              <a:rPr lang="en-US" dirty="0"/>
              <a:t>↑ not for commercial purposes </a:t>
            </a:r>
          </a:p>
        </p:txBody>
      </p:sp>
      <p:pic>
        <p:nvPicPr>
          <p:cNvPr id="17" name="Picture 16" descr="A close up of a logo&#10;&#10;Description automatically generated">
            <a:extLst>
              <a:ext uri="{FF2B5EF4-FFF2-40B4-BE49-F238E27FC236}">
                <a16:creationId xmlns:a16="http://schemas.microsoft.com/office/drawing/2014/main" id="{5563AA31-55AB-6D4B-88DE-B07709B42888}"/>
              </a:ext>
            </a:extLst>
          </p:cNvPr>
          <p:cNvPicPr>
            <a:picLocks noChangeAspect="1"/>
          </p:cNvPicPr>
          <p:nvPr/>
        </p:nvPicPr>
        <p:blipFill>
          <a:blip r:embed="rId6"/>
          <a:stretch>
            <a:fillRect/>
          </a:stretch>
        </p:blipFill>
        <p:spPr>
          <a:xfrm rot="20087881">
            <a:off x="2615964" y="4599762"/>
            <a:ext cx="588313" cy="498874"/>
          </a:xfrm>
          <a:prstGeom prst="rect">
            <a:avLst/>
          </a:prstGeom>
        </p:spPr>
      </p:pic>
      <p:pic>
        <p:nvPicPr>
          <p:cNvPr id="22" name="Picture 21">
            <a:extLst>
              <a:ext uri="{FF2B5EF4-FFF2-40B4-BE49-F238E27FC236}">
                <a16:creationId xmlns:a16="http://schemas.microsoft.com/office/drawing/2014/main" id="{31614BD5-75C8-B842-BC07-48102BD06B32}"/>
              </a:ext>
            </a:extLst>
          </p:cNvPr>
          <p:cNvPicPr>
            <a:picLocks noChangeAspect="1"/>
          </p:cNvPicPr>
          <p:nvPr/>
        </p:nvPicPr>
        <p:blipFill>
          <a:blip r:embed="rId7"/>
          <a:stretch>
            <a:fillRect/>
          </a:stretch>
        </p:blipFill>
        <p:spPr>
          <a:xfrm rot="943368">
            <a:off x="3767849" y="4441407"/>
            <a:ext cx="898775" cy="815585"/>
          </a:xfrm>
          <a:prstGeom prst="rect">
            <a:avLst/>
          </a:prstGeom>
        </p:spPr>
      </p:pic>
    </p:spTree>
    <p:extLst>
      <p:ext uri="{BB962C8B-B14F-4D97-AF65-F5344CB8AC3E}">
        <p14:creationId xmlns:p14="http://schemas.microsoft.com/office/powerpoint/2010/main" val="11174954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42" presetClass="path" presetSubtype="0" accel="50000" decel="50000" fill="hold" nodeType="withEffect">
                                  <p:stCondLst>
                                    <p:cond delay="0"/>
                                  </p:stCondLst>
                                  <p:childTnLst>
                                    <p:animMotion origin="layout" path="M 4.58333E-6 1.11111E-6 L -0.56771 0.03727 " pathEditMode="relative" rAng="0" ptsTypes="AA">
                                      <p:cBhvr>
                                        <p:cTn id="50" dur="2000" fill="hold"/>
                                        <p:tgtEl>
                                          <p:spTgt spid="20"/>
                                        </p:tgtEl>
                                        <p:attrNameLst>
                                          <p:attrName>ppt_x</p:attrName>
                                          <p:attrName>ppt_y</p:attrName>
                                        </p:attrNameLst>
                                      </p:cBhvr>
                                      <p:rCtr x="-28385" y="18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P spid="10" grpId="0" animBg="1"/>
      <p:bldP spid="9" grpId="0"/>
      <p:bldP spid="12"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FILM</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2"/>
          <a:stretch>
            <a:fillRect/>
          </a:stretch>
        </p:blipFill>
        <p:spPr>
          <a:xfrm flipH="1">
            <a:off x="247460" y="2670094"/>
            <a:ext cx="1726221" cy="3429000"/>
          </a:xfrm>
          <a:prstGeom prst="rect">
            <a:avLst/>
          </a:prstGeom>
        </p:spPr>
      </p:pic>
      <p:pic>
        <p:nvPicPr>
          <p:cNvPr id="5" name="Picture 4">
            <a:extLst>
              <a:ext uri="{FF2B5EF4-FFF2-40B4-BE49-F238E27FC236}">
                <a16:creationId xmlns:a16="http://schemas.microsoft.com/office/drawing/2014/main" id="{C607C530-8B90-CD4D-847D-E97017AAE04F}"/>
              </a:ext>
            </a:extLst>
          </p:cNvPr>
          <p:cNvPicPr>
            <a:picLocks noChangeAspect="1"/>
          </p:cNvPicPr>
          <p:nvPr/>
        </p:nvPicPr>
        <p:blipFill>
          <a:blip r:embed="rId3"/>
          <a:stretch>
            <a:fillRect/>
          </a:stretch>
        </p:blipFill>
        <p:spPr>
          <a:xfrm>
            <a:off x="3846268" y="2751261"/>
            <a:ext cx="2831542" cy="1626525"/>
          </a:xfrm>
          <a:prstGeom prst="rect">
            <a:avLst/>
          </a:prstGeom>
        </p:spPr>
      </p:pic>
      <p:pic>
        <p:nvPicPr>
          <p:cNvPr id="7" name="Make a recording">
            <a:extLst>
              <a:ext uri="{FF2B5EF4-FFF2-40B4-BE49-F238E27FC236}">
                <a16:creationId xmlns:a16="http://schemas.microsoft.com/office/drawing/2014/main" id="{1CE570E1-A6EA-944F-A45B-BAEE814AE7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3881" y="2430468"/>
            <a:ext cx="2441193" cy="3051491"/>
          </a:xfrm>
          <a:prstGeom prst="rect">
            <a:avLst/>
          </a:prstGeom>
        </p:spPr>
      </p:pic>
      <p:sp>
        <p:nvSpPr>
          <p:cNvPr id="8" name="TextBox 7">
            <a:extLst>
              <a:ext uri="{FF2B5EF4-FFF2-40B4-BE49-F238E27FC236}">
                <a16:creationId xmlns:a16="http://schemas.microsoft.com/office/drawing/2014/main" id="{9834921C-0081-934A-807B-31A46B7BDBE8}"/>
              </a:ext>
            </a:extLst>
          </p:cNvPr>
          <p:cNvSpPr txBox="1"/>
          <p:nvPr/>
        </p:nvSpPr>
        <p:spPr>
          <a:xfrm rot="16200000">
            <a:off x="7878543" y="2835088"/>
            <a:ext cx="2822012" cy="276999"/>
          </a:xfrm>
          <a:prstGeom prst="rect">
            <a:avLst/>
          </a:prstGeom>
          <a:noFill/>
        </p:spPr>
        <p:txBody>
          <a:bodyPr wrap="square" rtlCol="0">
            <a:spAutoFit/>
          </a:bodyPr>
          <a:lstStyle/>
          <a:p>
            <a:r>
              <a:rPr lang="en-US" sz="1200" dirty="0">
                <a:cs typeface="Phosphate Inline" panose="02000506050000020004" pitchFamily="2" charset="77"/>
              </a:rPr>
              <a:t>‘89  -  BABY SANDY </a:t>
            </a:r>
          </a:p>
        </p:txBody>
      </p:sp>
      <p:sp>
        <p:nvSpPr>
          <p:cNvPr id="11" name="Right Arrow 10">
            <a:extLst>
              <a:ext uri="{FF2B5EF4-FFF2-40B4-BE49-F238E27FC236}">
                <a16:creationId xmlns:a16="http://schemas.microsoft.com/office/drawing/2014/main" id="{F95F91BC-1EC6-0047-ACD8-656746E03E9B}"/>
              </a:ext>
            </a:extLst>
          </p:cNvPr>
          <p:cNvSpPr/>
          <p:nvPr/>
        </p:nvSpPr>
        <p:spPr>
          <a:xfrm>
            <a:off x="7250977" y="3397170"/>
            <a:ext cx="1089737" cy="418900"/>
          </a:xfrm>
          <a:prstGeom prst="rightArrow">
            <a:avLst/>
          </a:prstGeom>
          <a:solidFill>
            <a:schemeClr val="accent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Callout 20">
            <a:extLst>
              <a:ext uri="{FF2B5EF4-FFF2-40B4-BE49-F238E27FC236}">
                <a16:creationId xmlns:a16="http://schemas.microsoft.com/office/drawing/2014/main" id="{2A4ADA40-E807-1D4A-B638-52155D8E307A}"/>
              </a:ext>
            </a:extLst>
          </p:cNvPr>
          <p:cNvSpPr/>
          <p:nvPr/>
        </p:nvSpPr>
        <p:spPr>
          <a:xfrm>
            <a:off x="1078428" y="1743860"/>
            <a:ext cx="2012014" cy="938785"/>
          </a:xfrm>
          <a:prstGeom prst="wedgeEllipseCallou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 was pretty cute.</a:t>
            </a:r>
          </a:p>
        </p:txBody>
      </p:sp>
      <p:pic>
        <p:nvPicPr>
          <p:cNvPr id="22" name="Picture 21">
            <a:extLst>
              <a:ext uri="{FF2B5EF4-FFF2-40B4-BE49-F238E27FC236}">
                <a16:creationId xmlns:a16="http://schemas.microsoft.com/office/drawing/2014/main" id="{3B1A1A32-0A61-B44C-A0A0-AFE310714152}"/>
              </a:ext>
            </a:extLst>
          </p:cNvPr>
          <p:cNvPicPr>
            <a:picLocks noChangeAspect="1"/>
          </p:cNvPicPr>
          <p:nvPr/>
        </p:nvPicPr>
        <p:blipFill>
          <a:blip r:embed="rId6"/>
          <a:stretch>
            <a:fillRect/>
          </a:stretch>
        </p:blipFill>
        <p:spPr>
          <a:xfrm>
            <a:off x="1747159" y="3971763"/>
            <a:ext cx="2099109" cy="2361981"/>
          </a:xfrm>
          <a:prstGeom prst="rect">
            <a:avLst/>
          </a:prstGeom>
        </p:spPr>
      </p:pic>
    </p:spTree>
    <p:extLst>
      <p:ext uri="{BB962C8B-B14F-4D97-AF65-F5344CB8AC3E}">
        <p14:creationId xmlns:p14="http://schemas.microsoft.com/office/powerpoint/2010/main" val="299268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1"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FILM</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2"/>
          <a:stretch>
            <a:fillRect/>
          </a:stretch>
        </p:blipFill>
        <p:spPr>
          <a:xfrm flipH="1">
            <a:off x="247460" y="2670094"/>
            <a:ext cx="1726221" cy="3429000"/>
          </a:xfrm>
          <a:prstGeom prst="rect">
            <a:avLst/>
          </a:prstGeom>
        </p:spPr>
      </p:pic>
      <p:pic>
        <p:nvPicPr>
          <p:cNvPr id="5" name="Picture 4">
            <a:extLst>
              <a:ext uri="{FF2B5EF4-FFF2-40B4-BE49-F238E27FC236}">
                <a16:creationId xmlns:a16="http://schemas.microsoft.com/office/drawing/2014/main" id="{C607C530-8B90-CD4D-847D-E97017AAE04F}"/>
              </a:ext>
            </a:extLst>
          </p:cNvPr>
          <p:cNvPicPr>
            <a:picLocks noChangeAspect="1"/>
          </p:cNvPicPr>
          <p:nvPr/>
        </p:nvPicPr>
        <p:blipFill>
          <a:blip r:embed="rId3"/>
          <a:stretch>
            <a:fillRect/>
          </a:stretch>
        </p:blipFill>
        <p:spPr>
          <a:xfrm>
            <a:off x="3846268" y="2682646"/>
            <a:ext cx="2831542" cy="1763755"/>
          </a:xfrm>
          <a:prstGeom prst="rect">
            <a:avLst/>
          </a:prstGeom>
        </p:spPr>
      </p:pic>
      <p:pic>
        <p:nvPicPr>
          <p:cNvPr id="7" name="Make a recording">
            <a:extLst>
              <a:ext uri="{FF2B5EF4-FFF2-40B4-BE49-F238E27FC236}">
                <a16:creationId xmlns:a16="http://schemas.microsoft.com/office/drawing/2014/main" id="{1CE570E1-A6EA-944F-A45B-BAEE814AE7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2607" y="2192425"/>
            <a:ext cx="2441193" cy="3051491"/>
          </a:xfrm>
          <a:prstGeom prst="rect">
            <a:avLst/>
          </a:prstGeom>
        </p:spPr>
      </p:pic>
      <p:sp>
        <p:nvSpPr>
          <p:cNvPr id="8" name="TextBox 7">
            <a:extLst>
              <a:ext uri="{FF2B5EF4-FFF2-40B4-BE49-F238E27FC236}">
                <a16:creationId xmlns:a16="http://schemas.microsoft.com/office/drawing/2014/main" id="{9834921C-0081-934A-807B-31A46B7BDBE8}"/>
              </a:ext>
            </a:extLst>
          </p:cNvPr>
          <p:cNvSpPr txBox="1"/>
          <p:nvPr/>
        </p:nvSpPr>
        <p:spPr>
          <a:xfrm rot="16200000">
            <a:off x="7897986" y="2658150"/>
            <a:ext cx="2789498" cy="276999"/>
          </a:xfrm>
          <a:prstGeom prst="rect">
            <a:avLst/>
          </a:prstGeom>
          <a:noFill/>
        </p:spPr>
        <p:txBody>
          <a:bodyPr wrap="square" rtlCol="0">
            <a:spAutoFit/>
          </a:bodyPr>
          <a:lstStyle/>
          <a:p>
            <a:r>
              <a:rPr lang="en-US" sz="1200" dirty="0">
                <a:solidFill>
                  <a:srgbClr val="9D33A0"/>
                </a:solidFill>
                <a:latin typeface="Phosphate Inline" panose="02000506050000020004" pitchFamily="2" charset="77"/>
                <a:cs typeface="Phosphate Inline" panose="02000506050000020004" pitchFamily="2" charset="77"/>
              </a:rPr>
              <a:t>Do The Right Thing</a:t>
            </a:r>
          </a:p>
        </p:txBody>
      </p:sp>
      <p:sp>
        <p:nvSpPr>
          <p:cNvPr id="11" name="Right Arrow 10">
            <a:extLst>
              <a:ext uri="{FF2B5EF4-FFF2-40B4-BE49-F238E27FC236}">
                <a16:creationId xmlns:a16="http://schemas.microsoft.com/office/drawing/2014/main" id="{F95F91BC-1EC6-0047-ACD8-656746E03E9B}"/>
              </a:ext>
            </a:extLst>
          </p:cNvPr>
          <p:cNvSpPr/>
          <p:nvPr/>
        </p:nvSpPr>
        <p:spPr>
          <a:xfrm>
            <a:off x="7185971" y="3345089"/>
            <a:ext cx="1089737" cy="418900"/>
          </a:xfrm>
          <a:prstGeom prst="rightArrow">
            <a:avLst/>
          </a:prstGeom>
          <a:solidFill>
            <a:srgbClr val="9D33A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Image result for canada coat of arm">
            <a:extLst>
              <a:ext uri="{FF2B5EF4-FFF2-40B4-BE49-F238E27FC236}">
                <a16:creationId xmlns:a16="http://schemas.microsoft.com/office/drawing/2014/main" id="{924AA205-1981-2149-B15A-141AAF104C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0197" y="3046943"/>
            <a:ext cx="1064443" cy="134821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2CB086E-02EC-4944-B013-C53E55375056}"/>
              </a:ext>
            </a:extLst>
          </p:cNvPr>
          <p:cNvPicPr>
            <a:picLocks noChangeAspect="1"/>
          </p:cNvPicPr>
          <p:nvPr/>
        </p:nvPicPr>
        <p:blipFill>
          <a:blip r:embed="rId7"/>
          <a:stretch>
            <a:fillRect/>
          </a:stretch>
        </p:blipFill>
        <p:spPr>
          <a:xfrm>
            <a:off x="2402129" y="4402352"/>
            <a:ext cx="1202511" cy="174495"/>
          </a:xfrm>
          <a:prstGeom prst="rect">
            <a:avLst/>
          </a:prstGeom>
        </p:spPr>
      </p:pic>
      <p:sp>
        <p:nvSpPr>
          <p:cNvPr id="14" name="Rectangle 13">
            <a:extLst>
              <a:ext uri="{FF2B5EF4-FFF2-40B4-BE49-F238E27FC236}">
                <a16:creationId xmlns:a16="http://schemas.microsoft.com/office/drawing/2014/main" id="{02AAC93F-E0D8-4D42-8797-EA15EDCF2A16}"/>
              </a:ext>
            </a:extLst>
          </p:cNvPr>
          <p:cNvSpPr/>
          <p:nvPr/>
        </p:nvSpPr>
        <p:spPr>
          <a:xfrm>
            <a:off x="2723740" y="4601336"/>
            <a:ext cx="796349"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s. 29.22</a:t>
            </a:r>
            <a:r>
              <a:rPr lang="en-CA" sz="1100" dirty="0">
                <a:solidFill>
                  <a:schemeClr val="tx1">
                    <a:lumMod val="75000"/>
                    <a:lumOff val="25000"/>
                  </a:schemeClr>
                </a:solidFill>
                <a:latin typeface="Arial" panose="020B0604020202020204" pitchFamily="34" charset="0"/>
                <a:cs typeface="Arial" panose="020B0604020202020204" pitchFamily="34" charset="0"/>
              </a:rPr>
              <a:t> </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8CD94558-C6C8-8B40-8588-C9D9CE1F4CFE}"/>
              </a:ext>
            </a:extLst>
          </p:cNvPr>
          <p:cNvPicPr>
            <a:picLocks noChangeAspect="1"/>
          </p:cNvPicPr>
          <p:nvPr/>
        </p:nvPicPr>
        <p:blipFill>
          <a:blip r:embed="rId8"/>
          <a:stretch>
            <a:fillRect/>
          </a:stretch>
        </p:blipFill>
        <p:spPr>
          <a:xfrm rot="20315813">
            <a:off x="4852444" y="4603750"/>
            <a:ext cx="1320199" cy="2097191"/>
          </a:xfrm>
          <a:prstGeom prst="rect">
            <a:avLst/>
          </a:prstGeom>
        </p:spPr>
      </p:pic>
      <p:pic>
        <p:nvPicPr>
          <p:cNvPr id="17" name="Authorize">
            <a:extLst>
              <a:ext uri="{FF2B5EF4-FFF2-40B4-BE49-F238E27FC236}">
                <a16:creationId xmlns:a16="http://schemas.microsoft.com/office/drawing/2014/main" id="{B37C63C7-9ED6-F245-B1ED-6756666CE9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83456" y="4947413"/>
            <a:ext cx="928775" cy="1151681"/>
          </a:xfrm>
          <a:prstGeom prst="rect">
            <a:avLst/>
          </a:prstGeom>
        </p:spPr>
      </p:pic>
      <p:sp>
        <p:nvSpPr>
          <p:cNvPr id="19" name="&quot;No&quot; Symbol 18">
            <a:extLst>
              <a:ext uri="{FF2B5EF4-FFF2-40B4-BE49-F238E27FC236}">
                <a16:creationId xmlns:a16="http://schemas.microsoft.com/office/drawing/2014/main" id="{19BAC55B-ED06-0941-AD98-BE71EE03A3C9}"/>
              </a:ext>
            </a:extLst>
          </p:cNvPr>
          <p:cNvSpPr/>
          <p:nvPr/>
        </p:nvSpPr>
        <p:spPr>
          <a:xfrm>
            <a:off x="7154380" y="4541591"/>
            <a:ext cx="1574165" cy="1557503"/>
          </a:xfrm>
          <a:prstGeom prst="noSmoking">
            <a:avLst/>
          </a:prstGeom>
          <a:solidFill>
            <a:srgbClr val="FF0000">
              <a:alpha val="4902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2A1410B7-7D85-FF4C-851C-332F0E118C7D}"/>
              </a:ext>
            </a:extLst>
          </p:cNvPr>
          <p:cNvSpPr txBox="1"/>
          <p:nvPr/>
        </p:nvSpPr>
        <p:spPr>
          <a:xfrm>
            <a:off x="9433022" y="4920783"/>
            <a:ext cx="2628011" cy="369332"/>
          </a:xfrm>
          <a:prstGeom prst="rect">
            <a:avLst/>
          </a:prstGeom>
          <a:noFill/>
        </p:spPr>
        <p:txBody>
          <a:bodyPr wrap="square" rtlCol="0">
            <a:spAutoFit/>
          </a:bodyPr>
          <a:lstStyle/>
          <a:p>
            <a:r>
              <a:rPr lang="en-US" dirty="0"/>
              <a:t>↑ for private use </a:t>
            </a:r>
          </a:p>
        </p:txBody>
      </p:sp>
      <p:sp>
        <p:nvSpPr>
          <p:cNvPr id="21" name="Oval Callout 20">
            <a:extLst>
              <a:ext uri="{FF2B5EF4-FFF2-40B4-BE49-F238E27FC236}">
                <a16:creationId xmlns:a16="http://schemas.microsoft.com/office/drawing/2014/main" id="{2A4ADA40-E807-1D4A-B638-52155D8E307A}"/>
              </a:ext>
            </a:extLst>
          </p:cNvPr>
          <p:cNvSpPr/>
          <p:nvPr/>
        </p:nvSpPr>
        <p:spPr>
          <a:xfrm>
            <a:off x="1078427" y="1432580"/>
            <a:ext cx="2441193" cy="1250066"/>
          </a:xfrm>
          <a:prstGeom prst="wedgeEllipseCallout">
            <a:avLst/>
          </a:prstGeom>
          <a:solidFill>
            <a:srgbClr val="9D33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I just love that movie!</a:t>
            </a:r>
          </a:p>
        </p:txBody>
      </p:sp>
    </p:spTree>
    <p:extLst>
      <p:ext uri="{BB962C8B-B14F-4D97-AF65-F5344CB8AC3E}">
        <p14:creationId xmlns:p14="http://schemas.microsoft.com/office/powerpoint/2010/main" val="470473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P spid="19"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FILMMAKING</a:t>
            </a:r>
          </a:p>
        </p:txBody>
      </p:sp>
      <p:pic>
        <p:nvPicPr>
          <p:cNvPr id="4" name="Cinematographic work">
            <a:extLst>
              <a:ext uri="{FF2B5EF4-FFF2-40B4-BE49-F238E27FC236}">
                <a16:creationId xmlns:a16="http://schemas.microsoft.com/office/drawing/2014/main" id="{39F8AC29-FAB6-A14B-ADC5-DBAC753096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2948" y="2856187"/>
            <a:ext cx="2219324" cy="2751961"/>
          </a:xfrm>
          <a:prstGeom prst="rect">
            <a:avLst/>
          </a:prstGeom>
          <a:scene3d>
            <a:camera prst="orthographicFront">
              <a:rot lat="0" lon="20399984" rev="0"/>
            </a:camera>
            <a:lightRig rig="threePt" dir="t"/>
          </a:scene3d>
        </p:spPr>
      </p:pic>
      <p:sp>
        <p:nvSpPr>
          <p:cNvPr id="5" name="Rectangle 4">
            <a:extLst>
              <a:ext uri="{FF2B5EF4-FFF2-40B4-BE49-F238E27FC236}">
                <a16:creationId xmlns:a16="http://schemas.microsoft.com/office/drawing/2014/main" id="{576682BB-3427-0143-B9D2-AEEF2FCF5AED}"/>
              </a:ext>
            </a:extLst>
          </p:cNvPr>
          <p:cNvSpPr/>
          <p:nvPr/>
        </p:nvSpPr>
        <p:spPr>
          <a:xfrm>
            <a:off x="5081423" y="2227818"/>
            <a:ext cx="5511132" cy="304765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93328AD-F3FC-CA4C-AEAF-513CFB8CDF0E}"/>
              </a:ext>
            </a:extLst>
          </p:cNvPr>
          <p:cNvPicPr>
            <a:picLocks noChangeAspect="1"/>
          </p:cNvPicPr>
          <p:nvPr/>
        </p:nvPicPr>
        <p:blipFill>
          <a:blip r:embed="rId4"/>
          <a:stretch>
            <a:fillRect/>
          </a:stretch>
        </p:blipFill>
        <p:spPr>
          <a:xfrm>
            <a:off x="5081424" y="2227818"/>
            <a:ext cx="5511131" cy="3047649"/>
          </a:xfrm>
          <a:prstGeom prst="rect">
            <a:avLst/>
          </a:prstGeom>
        </p:spPr>
      </p:pic>
      <p:pic>
        <p:nvPicPr>
          <p:cNvPr id="8" name="Picture 7">
            <a:extLst>
              <a:ext uri="{FF2B5EF4-FFF2-40B4-BE49-F238E27FC236}">
                <a16:creationId xmlns:a16="http://schemas.microsoft.com/office/drawing/2014/main" id="{9963DB89-6A38-8745-A8FF-C4EFA5B41A0A}"/>
              </a:ext>
            </a:extLst>
          </p:cNvPr>
          <p:cNvPicPr>
            <a:picLocks noChangeAspect="1"/>
          </p:cNvPicPr>
          <p:nvPr/>
        </p:nvPicPr>
        <p:blipFill>
          <a:blip r:embed="rId5"/>
          <a:stretch>
            <a:fillRect/>
          </a:stretch>
        </p:blipFill>
        <p:spPr>
          <a:xfrm>
            <a:off x="6920291" y="2706027"/>
            <a:ext cx="1833396" cy="2371956"/>
          </a:xfrm>
          <a:prstGeom prst="rect">
            <a:avLst/>
          </a:prstGeom>
        </p:spPr>
      </p:pic>
      <p:pic>
        <p:nvPicPr>
          <p:cNvPr id="10" name="Picture 9">
            <a:extLst>
              <a:ext uri="{FF2B5EF4-FFF2-40B4-BE49-F238E27FC236}">
                <a16:creationId xmlns:a16="http://schemas.microsoft.com/office/drawing/2014/main" id="{E9AC01FD-9909-A545-BB8D-FD765458386E}"/>
              </a:ext>
            </a:extLst>
          </p:cNvPr>
          <p:cNvPicPr>
            <a:picLocks noChangeAspect="1"/>
          </p:cNvPicPr>
          <p:nvPr/>
        </p:nvPicPr>
        <p:blipFill>
          <a:blip r:embed="rId6"/>
          <a:stretch>
            <a:fillRect/>
          </a:stretch>
        </p:blipFill>
        <p:spPr>
          <a:xfrm>
            <a:off x="8293910" y="4224685"/>
            <a:ext cx="1752275" cy="936372"/>
          </a:xfrm>
          <a:prstGeom prst="rect">
            <a:avLst/>
          </a:prstGeom>
        </p:spPr>
      </p:pic>
      <p:pic>
        <p:nvPicPr>
          <p:cNvPr id="11" name="Picture 10">
            <a:extLst>
              <a:ext uri="{FF2B5EF4-FFF2-40B4-BE49-F238E27FC236}">
                <a16:creationId xmlns:a16="http://schemas.microsoft.com/office/drawing/2014/main" id="{315659EB-843D-3647-9653-64072E0BCD7C}"/>
              </a:ext>
            </a:extLst>
          </p:cNvPr>
          <p:cNvPicPr>
            <a:picLocks noChangeAspect="1"/>
          </p:cNvPicPr>
          <p:nvPr/>
        </p:nvPicPr>
        <p:blipFill>
          <a:blip r:embed="rId7"/>
          <a:stretch>
            <a:fillRect/>
          </a:stretch>
        </p:blipFill>
        <p:spPr>
          <a:xfrm flipH="1">
            <a:off x="1159903" y="2592843"/>
            <a:ext cx="1726221" cy="3429000"/>
          </a:xfrm>
          <a:prstGeom prst="rect">
            <a:avLst/>
          </a:prstGeom>
        </p:spPr>
      </p:pic>
      <p:pic>
        <p:nvPicPr>
          <p:cNvPr id="9" name="Picture 8">
            <a:extLst>
              <a:ext uri="{FF2B5EF4-FFF2-40B4-BE49-F238E27FC236}">
                <a16:creationId xmlns:a16="http://schemas.microsoft.com/office/drawing/2014/main" id="{6E947C3D-C42A-0548-8DD4-0B70BF9394A9}"/>
              </a:ext>
            </a:extLst>
          </p:cNvPr>
          <p:cNvPicPr>
            <a:picLocks noChangeAspect="1"/>
          </p:cNvPicPr>
          <p:nvPr/>
        </p:nvPicPr>
        <p:blipFill>
          <a:blip r:embed="rId8"/>
          <a:stretch>
            <a:fillRect/>
          </a:stretch>
        </p:blipFill>
        <p:spPr>
          <a:xfrm>
            <a:off x="8420433" y="5807655"/>
            <a:ext cx="2084906" cy="582877"/>
          </a:xfrm>
          <a:prstGeom prst="rect">
            <a:avLst/>
          </a:prstGeom>
        </p:spPr>
      </p:pic>
      <p:pic>
        <p:nvPicPr>
          <p:cNvPr id="13" name="Picture 2" descr="Image result for canada coat of arm">
            <a:extLst>
              <a:ext uri="{FF2B5EF4-FFF2-40B4-BE49-F238E27FC236}">
                <a16:creationId xmlns:a16="http://schemas.microsoft.com/office/drawing/2014/main" id="{E56F9E39-0120-DC4B-B87F-DABEE82913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12867" y="5026440"/>
            <a:ext cx="1013937" cy="12842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B9AB26E-2841-FF49-A633-18D7FD0B8227}"/>
              </a:ext>
            </a:extLst>
          </p:cNvPr>
          <p:cNvSpPr txBox="1"/>
          <p:nvPr/>
        </p:nvSpPr>
        <p:spPr>
          <a:xfrm>
            <a:off x="5365465" y="5608148"/>
            <a:ext cx="1128576" cy="923330"/>
          </a:xfrm>
          <a:prstGeom prst="rect">
            <a:avLst/>
          </a:prstGeom>
          <a:noFill/>
        </p:spPr>
        <p:txBody>
          <a:bodyPr wrap="square" rtlCol="0">
            <a:spAutoFit/>
          </a:bodyPr>
          <a:lstStyle/>
          <a:p>
            <a:r>
              <a:rPr lang="en-US" sz="5400" b="1" dirty="0">
                <a:solidFill>
                  <a:schemeClr val="accent6">
                    <a:lumMod val="75000"/>
                  </a:schemeClr>
                </a:solidFill>
              </a:rPr>
              <a:t>✓</a:t>
            </a:r>
          </a:p>
        </p:txBody>
      </p:sp>
      <p:sp>
        <p:nvSpPr>
          <p:cNvPr id="15" name="TextBox 14">
            <a:extLst>
              <a:ext uri="{FF2B5EF4-FFF2-40B4-BE49-F238E27FC236}">
                <a16:creationId xmlns:a16="http://schemas.microsoft.com/office/drawing/2014/main" id="{A9173B38-FD1B-E74A-B1EC-58FDC4886D36}"/>
              </a:ext>
            </a:extLst>
          </p:cNvPr>
          <p:cNvSpPr txBox="1"/>
          <p:nvPr/>
        </p:nvSpPr>
        <p:spPr>
          <a:xfrm>
            <a:off x="10814576" y="5695643"/>
            <a:ext cx="722845" cy="923330"/>
          </a:xfrm>
          <a:prstGeom prst="rect">
            <a:avLst/>
          </a:prstGeom>
          <a:noFill/>
        </p:spPr>
        <p:txBody>
          <a:bodyPr wrap="square" rtlCol="0">
            <a:spAutoFit/>
          </a:bodyPr>
          <a:lstStyle/>
          <a:p>
            <a:r>
              <a:rPr lang="en-US" sz="5400" dirty="0"/>
              <a:t>?</a:t>
            </a:r>
          </a:p>
        </p:txBody>
      </p:sp>
      <p:pic>
        <p:nvPicPr>
          <p:cNvPr id="22" name="Picture 21">
            <a:extLst>
              <a:ext uri="{FF2B5EF4-FFF2-40B4-BE49-F238E27FC236}">
                <a16:creationId xmlns:a16="http://schemas.microsoft.com/office/drawing/2014/main" id="{E8503741-EED7-8447-A0FF-72F3D1425084}"/>
              </a:ext>
            </a:extLst>
          </p:cNvPr>
          <p:cNvPicPr>
            <a:picLocks noChangeAspect="1"/>
          </p:cNvPicPr>
          <p:nvPr/>
        </p:nvPicPr>
        <p:blipFill>
          <a:blip r:embed="rId10"/>
          <a:stretch>
            <a:fillRect/>
          </a:stretch>
        </p:blipFill>
        <p:spPr>
          <a:xfrm>
            <a:off x="3748558" y="6333744"/>
            <a:ext cx="1342553" cy="194816"/>
          </a:xfrm>
          <a:prstGeom prst="rect">
            <a:avLst/>
          </a:prstGeom>
        </p:spPr>
      </p:pic>
      <p:sp>
        <p:nvSpPr>
          <p:cNvPr id="24" name="Rectangle 23">
            <a:extLst>
              <a:ext uri="{FF2B5EF4-FFF2-40B4-BE49-F238E27FC236}">
                <a16:creationId xmlns:a16="http://schemas.microsoft.com/office/drawing/2014/main" id="{8F3B82A6-2436-194C-A68B-C43D0C9A9F4E}"/>
              </a:ext>
            </a:extLst>
          </p:cNvPr>
          <p:cNvSpPr/>
          <p:nvPr/>
        </p:nvSpPr>
        <p:spPr>
          <a:xfrm>
            <a:off x="4130455" y="6488168"/>
            <a:ext cx="796349"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s.29</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Oval Callout 24">
            <a:extLst>
              <a:ext uri="{FF2B5EF4-FFF2-40B4-BE49-F238E27FC236}">
                <a16:creationId xmlns:a16="http://schemas.microsoft.com/office/drawing/2014/main" id="{7877F6D3-B36D-C247-A50C-F0CF95972271}"/>
              </a:ext>
            </a:extLst>
          </p:cNvPr>
          <p:cNvSpPr/>
          <p:nvPr/>
        </p:nvSpPr>
        <p:spPr>
          <a:xfrm>
            <a:off x="1808171" y="1463042"/>
            <a:ext cx="2104696" cy="998130"/>
          </a:xfrm>
          <a:prstGeom prst="wedgeEllipseCallout">
            <a:avLst/>
          </a:prstGeom>
          <a:solidFill>
            <a:srgbClr val="9D33A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YA’LL CAN’T COPYRIGHT NO BEAT!</a:t>
            </a:r>
          </a:p>
        </p:txBody>
      </p:sp>
      <p:sp>
        <p:nvSpPr>
          <p:cNvPr id="7" name="Oval 6">
            <a:extLst>
              <a:ext uri="{FF2B5EF4-FFF2-40B4-BE49-F238E27FC236}">
                <a16:creationId xmlns:a16="http://schemas.microsoft.com/office/drawing/2014/main" id="{FC9D1E47-BD55-E847-8F1E-6DF617DD479C}"/>
              </a:ext>
            </a:extLst>
          </p:cNvPr>
          <p:cNvSpPr/>
          <p:nvPr/>
        </p:nvSpPr>
        <p:spPr>
          <a:xfrm rot="454334">
            <a:off x="7525856" y="3410356"/>
            <a:ext cx="271147" cy="17830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526C5B2-DC97-4A40-BBF9-E343A4E4F354}"/>
              </a:ext>
            </a:extLst>
          </p:cNvPr>
          <p:cNvSpPr/>
          <p:nvPr/>
        </p:nvSpPr>
        <p:spPr>
          <a:xfrm rot="20998423">
            <a:off x="7902626" y="3399951"/>
            <a:ext cx="326299" cy="21245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F012B24-ECFD-2A47-877D-7CFED487360A}"/>
              </a:ext>
            </a:extLst>
          </p:cNvPr>
          <p:cNvPicPr>
            <a:picLocks noChangeAspect="1"/>
          </p:cNvPicPr>
          <p:nvPr/>
        </p:nvPicPr>
        <p:blipFill>
          <a:blip r:embed="rId11"/>
          <a:stretch>
            <a:fillRect/>
          </a:stretch>
        </p:blipFill>
        <p:spPr>
          <a:xfrm>
            <a:off x="7456829" y="3360475"/>
            <a:ext cx="837081" cy="291407"/>
          </a:xfrm>
          <a:prstGeom prst="rect">
            <a:avLst/>
          </a:prstGeom>
        </p:spPr>
      </p:pic>
    </p:spTree>
    <p:extLst>
      <p:ext uri="{BB962C8B-B14F-4D97-AF65-F5344CB8AC3E}">
        <p14:creationId xmlns:p14="http://schemas.microsoft.com/office/powerpoint/2010/main" val="25231643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p:bldP spid="15" grpId="0"/>
      <p:bldP spid="24" grpId="0"/>
      <p:bldP spid="25" grpId="0" animBg="1"/>
      <p:bldP spid="7"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NON-CANADIAN CONTEXTS</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2"/>
          <a:stretch>
            <a:fillRect/>
          </a:stretch>
        </p:blipFill>
        <p:spPr>
          <a:xfrm flipH="1">
            <a:off x="247460" y="2670094"/>
            <a:ext cx="1726221" cy="3429000"/>
          </a:xfrm>
          <a:prstGeom prst="rect">
            <a:avLst/>
          </a:prstGeom>
        </p:spPr>
      </p:pic>
      <p:pic>
        <p:nvPicPr>
          <p:cNvPr id="4" name="Picture 2" descr="Image result for canada coat of arm">
            <a:extLst>
              <a:ext uri="{FF2B5EF4-FFF2-40B4-BE49-F238E27FC236}">
                <a16:creationId xmlns:a16="http://schemas.microsoft.com/office/drawing/2014/main" id="{C70D1138-AE64-3943-A128-93AA9C3F2E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178" y="2352554"/>
            <a:ext cx="2275148" cy="288168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9B84129-18C7-8543-98BA-B997E91B4BC6}"/>
              </a:ext>
            </a:extLst>
          </p:cNvPr>
          <p:cNvPicPr>
            <a:picLocks noChangeAspect="1"/>
          </p:cNvPicPr>
          <p:nvPr/>
        </p:nvPicPr>
        <p:blipFill>
          <a:blip r:embed="rId4"/>
          <a:stretch>
            <a:fillRect/>
          </a:stretch>
        </p:blipFill>
        <p:spPr>
          <a:xfrm>
            <a:off x="3482387" y="5268887"/>
            <a:ext cx="2014465" cy="292316"/>
          </a:xfrm>
          <a:prstGeom prst="rect">
            <a:avLst/>
          </a:prstGeom>
        </p:spPr>
      </p:pic>
      <p:sp>
        <p:nvSpPr>
          <p:cNvPr id="7" name="Rectangle 6">
            <a:extLst>
              <a:ext uri="{FF2B5EF4-FFF2-40B4-BE49-F238E27FC236}">
                <a16:creationId xmlns:a16="http://schemas.microsoft.com/office/drawing/2014/main" id="{78890CA7-D8BD-E345-B04D-9164BEE1A2C9}"/>
              </a:ext>
            </a:extLst>
          </p:cNvPr>
          <p:cNvSpPr/>
          <p:nvPr/>
        </p:nvSpPr>
        <p:spPr>
          <a:xfrm>
            <a:off x="4103020" y="5595851"/>
            <a:ext cx="931968" cy="307777"/>
          </a:xfrm>
          <a:prstGeom prst="rect">
            <a:avLst/>
          </a:prstGeom>
        </p:spPr>
        <p:txBody>
          <a:bodyPr wrap="square">
            <a:spAutoFit/>
          </a:bodyPr>
          <a:lstStyle/>
          <a:p>
            <a:r>
              <a:rPr lang="en-CA" sz="1400" b="1" dirty="0">
                <a:solidFill>
                  <a:schemeClr val="tx1">
                    <a:lumMod val="75000"/>
                    <a:lumOff val="25000"/>
                  </a:schemeClr>
                </a:solidFill>
                <a:latin typeface="Arial" panose="020B0604020202020204" pitchFamily="34" charset="0"/>
                <a:cs typeface="Arial" panose="020B0604020202020204" pitchFamily="34" charset="0"/>
              </a:rPr>
              <a:t>29.21</a:t>
            </a:r>
            <a:r>
              <a:rPr lang="en-CA" sz="1400" dirty="0">
                <a:solidFill>
                  <a:schemeClr val="tx1">
                    <a:lumMod val="75000"/>
                    <a:lumOff val="25000"/>
                  </a:schemeClr>
                </a:solidFill>
                <a:latin typeface="Arial" panose="020B0604020202020204" pitchFamily="34" charset="0"/>
                <a:cs typeface="Arial" panose="020B0604020202020204" pitchFamily="34" charset="0"/>
              </a:rPr>
              <a:t> </a:t>
            </a:r>
            <a:r>
              <a:rPr lang="en-CA" sz="1400" b="1" dirty="0">
                <a:solidFill>
                  <a:schemeClr val="tx1">
                    <a:lumMod val="75000"/>
                    <a:lumOff val="25000"/>
                  </a:schemeClr>
                </a:solidFill>
                <a:latin typeface="Arial" panose="020B0604020202020204" pitchFamily="34" charset="0"/>
                <a:cs typeface="Arial" panose="020B0604020202020204" pitchFamily="34" charset="0"/>
              </a:rPr>
              <a:t>(1)</a:t>
            </a:r>
            <a:endParaRPr lang="en-US"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84DAD79-D465-8647-A4C6-A88C6357DB78}"/>
              </a:ext>
            </a:extLst>
          </p:cNvPr>
          <p:cNvSpPr txBox="1"/>
          <p:nvPr/>
        </p:nvSpPr>
        <p:spPr>
          <a:xfrm>
            <a:off x="6726021" y="3429000"/>
            <a:ext cx="4385675" cy="923330"/>
          </a:xfrm>
          <a:prstGeom prst="rect">
            <a:avLst/>
          </a:prstGeom>
          <a:noFill/>
        </p:spPr>
        <p:txBody>
          <a:bodyPr wrap="square" rtlCol="0">
            <a:spAutoFit/>
          </a:bodyPr>
          <a:lstStyle/>
          <a:p>
            <a:r>
              <a:rPr lang="en-US" i="1" dirty="0">
                <a:latin typeface="Arial" panose="020B0604020202020204" pitchFamily="34" charset="0"/>
                <a:cs typeface="Arial" panose="020B0604020202020204" pitchFamily="34" charset="0"/>
              </a:rPr>
              <a:t>Copyright Act </a:t>
            </a:r>
            <a:r>
              <a:rPr lang="en-US" dirty="0">
                <a:latin typeface="Arial" panose="020B0604020202020204" pitchFamily="34" charset="0"/>
                <a:cs typeface="Arial" panose="020B0604020202020204" pitchFamily="34" charset="0"/>
              </a:rPr>
              <a:t>provisions, such as the User-generated Content exception, may not apply in non-Canadian contexts.</a:t>
            </a:r>
            <a:endParaRPr lang="en-US" i="1" dirty="0">
              <a:latin typeface="Arial" panose="020B0604020202020204" pitchFamily="34" charset="0"/>
              <a:cs typeface="Arial" panose="020B0604020202020204" pitchFamily="34" charset="0"/>
            </a:endParaRPr>
          </a:p>
        </p:txBody>
      </p:sp>
      <p:pic>
        <p:nvPicPr>
          <p:cNvPr id="8" name="US Flag">
            <a:extLst>
              <a:ext uri="{FF2B5EF4-FFF2-40B4-BE49-F238E27FC236}">
                <a16:creationId xmlns:a16="http://schemas.microsoft.com/office/drawing/2014/main" id="{67861C81-DAD4-DF4D-B9A1-38489B5EDF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6484" y="4897315"/>
            <a:ext cx="2524681" cy="1327776"/>
          </a:xfrm>
          <a:prstGeom prst="rect">
            <a:avLst/>
          </a:prstGeom>
        </p:spPr>
      </p:pic>
    </p:spTree>
    <p:extLst>
      <p:ext uri="{BB962C8B-B14F-4D97-AF65-F5344CB8AC3E}">
        <p14:creationId xmlns:p14="http://schemas.microsoft.com/office/powerpoint/2010/main" val="2481674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7F00A38-07FD-C440-B7E3-A9E5E6F85827}"/>
              </a:ext>
            </a:extLst>
          </p:cNvPr>
          <p:cNvPicPr>
            <a:picLocks noChangeAspect="1"/>
          </p:cNvPicPr>
          <p:nvPr/>
        </p:nvPicPr>
        <p:blipFill>
          <a:blip r:embed="rId2"/>
          <a:stretch>
            <a:fillRect/>
          </a:stretch>
        </p:blipFill>
        <p:spPr>
          <a:xfrm rot="916775">
            <a:off x="1970456" y="4397968"/>
            <a:ext cx="366474" cy="2109325"/>
          </a:xfrm>
          <a:prstGeom prst="rect">
            <a:avLst/>
          </a:prstGeom>
        </p:spPr>
      </p:pic>
      <p:pic>
        <p:nvPicPr>
          <p:cNvPr id="17" name="Picture 16">
            <a:extLst>
              <a:ext uri="{FF2B5EF4-FFF2-40B4-BE49-F238E27FC236}">
                <a16:creationId xmlns:a16="http://schemas.microsoft.com/office/drawing/2014/main" id="{3AE76A94-D051-0F4D-A0A0-A532AB8A9099}"/>
              </a:ext>
            </a:extLst>
          </p:cNvPr>
          <p:cNvPicPr>
            <a:picLocks noChangeAspect="1"/>
          </p:cNvPicPr>
          <p:nvPr/>
        </p:nvPicPr>
        <p:blipFill>
          <a:blip r:embed="rId3"/>
          <a:stretch>
            <a:fillRect/>
          </a:stretch>
        </p:blipFill>
        <p:spPr>
          <a:xfrm rot="1263919">
            <a:off x="1423686" y="4001079"/>
            <a:ext cx="326323" cy="2044421"/>
          </a:xfrm>
          <a:prstGeom prst="rect">
            <a:avLst/>
          </a:prstGeom>
        </p:spPr>
      </p:pic>
      <p:pic>
        <p:nvPicPr>
          <p:cNvPr id="20" name="Picture 19">
            <a:extLst>
              <a:ext uri="{FF2B5EF4-FFF2-40B4-BE49-F238E27FC236}">
                <a16:creationId xmlns:a16="http://schemas.microsoft.com/office/drawing/2014/main" id="{F989BAC0-000A-304B-947A-CDC1BB4FBCE7}"/>
              </a:ext>
            </a:extLst>
          </p:cNvPr>
          <p:cNvPicPr>
            <a:picLocks noChangeAspect="1"/>
          </p:cNvPicPr>
          <p:nvPr/>
        </p:nvPicPr>
        <p:blipFill>
          <a:blip r:embed="rId4"/>
          <a:stretch>
            <a:fillRect/>
          </a:stretch>
        </p:blipFill>
        <p:spPr>
          <a:xfrm rot="2101263">
            <a:off x="701095" y="3639599"/>
            <a:ext cx="329681" cy="2000250"/>
          </a:xfrm>
          <a:prstGeom prst="rect">
            <a:avLst/>
          </a:prstGeom>
        </p:spPr>
      </p:pic>
      <p:pic>
        <p:nvPicPr>
          <p:cNvPr id="28" name="Picture 27">
            <a:extLst>
              <a:ext uri="{FF2B5EF4-FFF2-40B4-BE49-F238E27FC236}">
                <a16:creationId xmlns:a16="http://schemas.microsoft.com/office/drawing/2014/main" id="{3C64837C-D971-9D46-A5B7-37B4F03B163F}"/>
              </a:ext>
            </a:extLst>
          </p:cNvPr>
          <p:cNvPicPr>
            <a:picLocks noChangeAspect="1"/>
          </p:cNvPicPr>
          <p:nvPr/>
        </p:nvPicPr>
        <p:blipFill>
          <a:blip r:embed="rId5"/>
          <a:stretch>
            <a:fillRect/>
          </a:stretch>
        </p:blipFill>
        <p:spPr>
          <a:xfrm rot="19929049">
            <a:off x="9083495" y="3834890"/>
            <a:ext cx="3180453" cy="3642859"/>
          </a:xfrm>
          <a:prstGeom prst="rect">
            <a:avLst/>
          </a:prstGeom>
        </p:spPr>
      </p:pic>
      <p:pic>
        <p:nvPicPr>
          <p:cNvPr id="42" name="Picture 41">
            <a:extLst>
              <a:ext uri="{FF2B5EF4-FFF2-40B4-BE49-F238E27FC236}">
                <a16:creationId xmlns:a16="http://schemas.microsoft.com/office/drawing/2014/main" id="{0374BA06-C87B-ED49-AD92-4DB7C7E125A9}"/>
              </a:ext>
            </a:extLst>
          </p:cNvPr>
          <p:cNvPicPr>
            <a:picLocks noChangeAspect="1"/>
          </p:cNvPicPr>
          <p:nvPr/>
        </p:nvPicPr>
        <p:blipFill>
          <a:blip r:embed="rId6"/>
          <a:stretch>
            <a:fillRect/>
          </a:stretch>
        </p:blipFill>
        <p:spPr>
          <a:xfrm rot="18494452">
            <a:off x="3790699" y="-204833"/>
            <a:ext cx="3593387" cy="9261581"/>
          </a:xfrm>
          <a:prstGeom prst="rect">
            <a:avLst/>
          </a:prstGeom>
        </p:spPr>
      </p:pic>
      <p:sp>
        <p:nvSpPr>
          <p:cNvPr id="2" name="Explosion 2 1">
            <a:extLst>
              <a:ext uri="{FF2B5EF4-FFF2-40B4-BE49-F238E27FC236}">
                <a16:creationId xmlns:a16="http://schemas.microsoft.com/office/drawing/2014/main" id="{7CC765CD-09F6-8048-AF25-676D1E4BF2B2}"/>
              </a:ext>
            </a:extLst>
          </p:cNvPr>
          <p:cNvSpPr/>
          <p:nvPr/>
        </p:nvSpPr>
        <p:spPr>
          <a:xfrm>
            <a:off x="5217110" y="1897282"/>
            <a:ext cx="1528997" cy="1828800"/>
          </a:xfrm>
          <a:prstGeom prst="irregularSeal2">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CF37F94-AEFE-834C-9673-69A11E709D80}"/>
              </a:ext>
            </a:extLst>
          </p:cNvPr>
          <p:cNvPicPr>
            <a:picLocks noChangeAspect="1"/>
          </p:cNvPicPr>
          <p:nvPr/>
        </p:nvPicPr>
        <p:blipFill>
          <a:blip r:embed="rId7"/>
          <a:stretch>
            <a:fillRect/>
          </a:stretch>
        </p:blipFill>
        <p:spPr>
          <a:xfrm rot="14070467" flipH="1" flipV="1">
            <a:off x="6256457" y="2142833"/>
            <a:ext cx="2692877" cy="1985997"/>
          </a:xfrm>
          <a:prstGeom prst="rect">
            <a:avLst/>
          </a:prstGeom>
        </p:spPr>
      </p:pic>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MEET SANDY</a:t>
            </a:r>
          </a:p>
        </p:txBody>
      </p:sp>
      <p:pic>
        <p:nvPicPr>
          <p:cNvPr id="47" name="Picture 46">
            <a:extLst>
              <a:ext uri="{FF2B5EF4-FFF2-40B4-BE49-F238E27FC236}">
                <a16:creationId xmlns:a16="http://schemas.microsoft.com/office/drawing/2014/main" id="{B4A6F418-9DFB-1640-A073-A9DC7FF72EDC}"/>
              </a:ext>
            </a:extLst>
          </p:cNvPr>
          <p:cNvPicPr>
            <a:picLocks noChangeAspect="1"/>
          </p:cNvPicPr>
          <p:nvPr/>
        </p:nvPicPr>
        <p:blipFill>
          <a:blip r:embed="rId7"/>
          <a:stretch>
            <a:fillRect/>
          </a:stretch>
        </p:blipFill>
        <p:spPr>
          <a:xfrm rot="17929292" flipH="1">
            <a:off x="3253500" y="2350723"/>
            <a:ext cx="2514306" cy="1904514"/>
          </a:xfrm>
          <a:prstGeom prst="rect">
            <a:avLst/>
          </a:prstGeom>
        </p:spPr>
      </p:pic>
      <p:pic>
        <p:nvPicPr>
          <p:cNvPr id="4" name="Picture 3">
            <a:extLst>
              <a:ext uri="{FF2B5EF4-FFF2-40B4-BE49-F238E27FC236}">
                <a16:creationId xmlns:a16="http://schemas.microsoft.com/office/drawing/2014/main" id="{C348C593-61EF-1746-B657-2AAFEBFC63E6}"/>
              </a:ext>
            </a:extLst>
          </p:cNvPr>
          <p:cNvPicPr>
            <a:picLocks noChangeAspect="1"/>
          </p:cNvPicPr>
          <p:nvPr/>
        </p:nvPicPr>
        <p:blipFill>
          <a:blip r:embed="rId8"/>
          <a:stretch>
            <a:fillRect/>
          </a:stretch>
        </p:blipFill>
        <p:spPr>
          <a:xfrm>
            <a:off x="4315400" y="3285276"/>
            <a:ext cx="3332871" cy="4311901"/>
          </a:xfrm>
          <a:prstGeom prst="rect">
            <a:avLst/>
          </a:prstGeom>
        </p:spPr>
      </p:pic>
    </p:spTree>
    <p:extLst>
      <p:ext uri="{BB962C8B-B14F-4D97-AF65-F5344CB8AC3E}">
        <p14:creationId xmlns:p14="http://schemas.microsoft.com/office/powerpoint/2010/main" val="4703941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0-#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additive="base">
                                        <p:cTn id="28" dur="500" fill="hold"/>
                                        <p:tgtEl>
                                          <p:spTgt spid="47"/>
                                        </p:tgtEl>
                                        <p:attrNameLst>
                                          <p:attrName>ppt_x</p:attrName>
                                        </p:attrNameLst>
                                      </p:cBhvr>
                                      <p:tavLst>
                                        <p:tav tm="0">
                                          <p:val>
                                            <p:strVal val="0-#ppt_w/2"/>
                                          </p:val>
                                        </p:tav>
                                        <p:tav tm="100000">
                                          <p:val>
                                            <p:strVal val="#ppt_x"/>
                                          </p:val>
                                        </p:tav>
                                      </p:tavLst>
                                    </p:anim>
                                    <p:anim calcmode="lin" valueType="num">
                                      <p:cBhvr additive="base">
                                        <p:cTn id="29" dur="500" fill="hold"/>
                                        <p:tgtEl>
                                          <p:spTgt spid="47"/>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1000" fill="hold"/>
                                        <p:tgtEl>
                                          <p:spTgt spid="28"/>
                                        </p:tgtEl>
                                        <p:attrNameLst>
                                          <p:attrName>ppt_x</p:attrName>
                                        </p:attrNameLst>
                                      </p:cBhvr>
                                      <p:tavLst>
                                        <p:tav tm="0">
                                          <p:val>
                                            <p:strVal val="#ppt_x"/>
                                          </p:val>
                                        </p:tav>
                                        <p:tav tm="100000">
                                          <p:val>
                                            <p:strVal val="#ppt_x"/>
                                          </p:val>
                                        </p:tav>
                                      </p:tavLst>
                                    </p:anim>
                                    <p:anim calcmode="lin" valueType="num">
                                      <p:cBhvr additive="base">
                                        <p:cTn id="42" dur="1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BEING SANDY</a:t>
            </a:r>
          </a:p>
        </p:txBody>
      </p:sp>
      <p:pic>
        <p:nvPicPr>
          <p:cNvPr id="3" name="Picture 2">
            <a:extLst>
              <a:ext uri="{FF2B5EF4-FFF2-40B4-BE49-F238E27FC236}">
                <a16:creationId xmlns:a16="http://schemas.microsoft.com/office/drawing/2014/main" id="{21F40D8A-1FDA-D14A-8C98-2A9A51529D94}"/>
              </a:ext>
            </a:extLst>
          </p:cNvPr>
          <p:cNvPicPr>
            <a:picLocks noChangeAspect="1"/>
          </p:cNvPicPr>
          <p:nvPr/>
        </p:nvPicPr>
        <p:blipFill>
          <a:blip r:embed="rId2"/>
          <a:stretch>
            <a:fillRect/>
          </a:stretch>
        </p:blipFill>
        <p:spPr>
          <a:xfrm flipH="1">
            <a:off x="5592847" y="3020726"/>
            <a:ext cx="1726221" cy="3429000"/>
          </a:xfrm>
          <a:prstGeom prst="rect">
            <a:avLst/>
          </a:prstGeom>
        </p:spPr>
      </p:pic>
      <p:pic>
        <p:nvPicPr>
          <p:cNvPr id="8" name="Picture 7">
            <a:extLst>
              <a:ext uri="{FF2B5EF4-FFF2-40B4-BE49-F238E27FC236}">
                <a16:creationId xmlns:a16="http://schemas.microsoft.com/office/drawing/2014/main" id="{4392EB18-C288-7F42-AC1D-A93F147E0643}"/>
              </a:ext>
            </a:extLst>
          </p:cNvPr>
          <p:cNvPicPr>
            <a:picLocks noChangeAspect="1"/>
          </p:cNvPicPr>
          <p:nvPr/>
        </p:nvPicPr>
        <p:blipFill>
          <a:blip r:embed="rId3"/>
          <a:stretch>
            <a:fillRect/>
          </a:stretch>
        </p:blipFill>
        <p:spPr>
          <a:xfrm>
            <a:off x="1437263" y="2019408"/>
            <a:ext cx="2054543" cy="1206661"/>
          </a:xfrm>
          <a:prstGeom prst="rect">
            <a:avLst/>
          </a:prstGeom>
        </p:spPr>
      </p:pic>
      <p:pic>
        <p:nvPicPr>
          <p:cNvPr id="12" name="Picture 11">
            <a:extLst>
              <a:ext uri="{FF2B5EF4-FFF2-40B4-BE49-F238E27FC236}">
                <a16:creationId xmlns:a16="http://schemas.microsoft.com/office/drawing/2014/main" id="{8B8BF9C6-D5FB-AA49-9D6F-30BE4686C719}"/>
              </a:ext>
            </a:extLst>
          </p:cNvPr>
          <p:cNvPicPr>
            <a:picLocks noChangeAspect="1"/>
          </p:cNvPicPr>
          <p:nvPr/>
        </p:nvPicPr>
        <p:blipFill>
          <a:blip r:embed="rId4"/>
          <a:stretch>
            <a:fillRect/>
          </a:stretch>
        </p:blipFill>
        <p:spPr>
          <a:xfrm>
            <a:off x="1445079" y="3544682"/>
            <a:ext cx="2060517" cy="1190544"/>
          </a:xfrm>
          <a:prstGeom prst="rect">
            <a:avLst/>
          </a:prstGeom>
        </p:spPr>
      </p:pic>
      <p:pic>
        <p:nvPicPr>
          <p:cNvPr id="13" name="Picture 2" descr="Image result for canada coat of arm">
            <a:extLst>
              <a:ext uri="{FF2B5EF4-FFF2-40B4-BE49-F238E27FC236}">
                <a16:creationId xmlns:a16="http://schemas.microsoft.com/office/drawing/2014/main" id="{92145F8E-95F4-2C46-A780-4C904D870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403" y="2461253"/>
            <a:ext cx="2054542" cy="2602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DEB8853-1B63-234A-B493-699F928AB7E6}"/>
              </a:ext>
            </a:extLst>
          </p:cNvPr>
          <p:cNvPicPr>
            <a:picLocks noChangeAspect="1"/>
          </p:cNvPicPr>
          <p:nvPr/>
        </p:nvPicPr>
        <p:blipFill>
          <a:blip r:embed="rId6"/>
          <a:stretch>
            <a:fillRect/>
          </a:stretch>
        </p:blipFill>
        <p:spPr>
          <a:xfrm>
            <a:off x="9042397" y="5358419"/>
            <a:ext cx="1342553" cy="194816"/>
          </a:xfrm>
          <a:prstGeom prst="rect">
            <a:avLst/>
          </a:prstGeom>
        </p:spPr>
      </p:pic>
      <p:sp>
        <p:nvSpPr>
          <p:cNvPr id="16" name="TextBox 15">
            <a:extLst>
              <a:ext uri="{FF2B5EF4-FFF2-40B4-BE49-F238E27FC236}">
                <a16:creationId xmlns:a16="http://schemas.microsoft.com/office/drawing/2014/main" id="{622190F6-D0D4-2F44-ABE6-4281070F6B25}"/>
              </a:ext>
            </a:extLst>
          </p:cNvPr>
          <p:cNvSpPr txBox="1"/>
          <p:nvPr/>
        </p:nvSpPr>
        <p:spPr>
          <a:xfrm rot="20493089">
            <a:off x="6082497" y="4550560"/>
            <a:ext cx="182553" cy="369332"/>
          </a:xfrm>
          <a:prstGeom prst="rect">
            <a:avLst/>
          </a:prstGeom>
          <a:noFill/>
        </p:spPr>
        <p:txBody>
          <a:bodyPr wrap="square" rtlCol="0">
            <a:spAutoFit/>
          </a:bodyPr>
          <a:lstStyle/>
          <a:p>
            <a:r>
              <a:rPr lang="en-US" dirty="0"/>
              <a:t>❤️</a:t>
            </a:r>
          </a:p>
        </p:txBody>
      </p:sp>
      <p:pic>
        <p:nvPicPr>
          <p:cNvPr id="17" name="Picture 16">
            <a:extLst>
              <a:ext uri="{FF2B5EF4-FFF2-40B4-BE49-F238E27FC236}">
                <a16:creationId xmlns:a16="http://schemas.microsoft.com/office/drawing/2014/main" id="{97D11F86-DD35-9443-8FEB-7AC754C15656}"/>
              </a:ext>
            </a:extLst>
          </p:cNvPr>
          <p:cNvPicPr>
            <a:picLocks noChangeAspect="1"/>
          </p:cNvPicPr>
          <p:nvPr/>
        </p:nvPicPr>
        <p:blipFill>
          <a:blip r:embed="rId7"/>
          <a:stretch>
            <a:fillRect/>
          </a:stretch>
        </p:blipFill>
        <p:spPr>
          <a:xfrm>
            <a:off x="1445079" y="4989099"/>
            <a:ext cx="2046727" cy="1190544"/>
          </a:xfrm>
          <a:prstGeom prst="rect">
            <a:avLst/>
          </a:prstGeom>
        </p:spPr>
      </p:pic>
    </p:spTree>
    <p:extLst>
      <p:ext uri="{BB962C8B-B14F-4D97-AF65-F5344CB8AC3E}">
        <p14:creationId xmlns:p14="http://schemas.microsoft.com/office/powerpoint/2010/main" val="27228269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LEARNING OBJECTVES</a:t>
            </a:r>
          </a:p>
        </p:txBody>
      </p:sp>
      <p:sp>
        <p:nvSpPr>
          <p:cNvPr id="2" name="TextBox 1">
            <a:extLst>
              <a:ext uri="{FF2B5EF4-FFF2-40B4-BE49-F238E27FC236}">
                <a16:creationId xmlns:a16="http://schemas.microsoft.com/office/drawing/2014/main" id="{1AD627BC-EE14-3045-9509-0FFD00073ACF}"/>
              </a:ext>
            </a:extLst>
          </p:cNvPr>
          <p:cNvSpPr txBox="1"/>
          <p:nvPr/>
        </p:nvSpPr>
        <p:spPr>
          <a:xfrm>
            <a:off x="1143000" y="1811215"/>
            <a:ext cx="10058400" cy="1231106"/>
          </a:xfrm>
          <a:prstGeom prst="rect">
            <a:avLst/>
          </a:prstGeom>
          <a:noFill/>
        </p:spPr>
        <p:txBody>
          <a:bodyPr wrap="square" rtlCol="0">
            <a:spAutoFit/>
          </a:bodyPr>
          <a:lstStyle/>
          <a:p>
            <a:r>
              <a:rPr lang="en-CA" sz="2800" dirty="0">
                <a:latin typeface="Arial" panose="020B0604020202020204" pitchFamily="34" charset="0"/>
                <a:cs typeface="Arial" panose="020B0604020202020204" pitchFamily="34" charset="0"/>
              </a:rPr>
              <a:t>You should now be able to: </a:t>
            </a:r>
          </a:p>
          <a:p>
            <a:r>
              <a:rPr lang="en-CA" sz="2800" dirty="0">
                <a:latin typeface="Arial" panose="020B0604020202020204" pitchFamily="34" charset="0"/>
                <a:cs typeface="Arial" panose="020B0604020202020204" pitchFamily="34" charset="0"/>
              </a:rPr>
              <a:t> </a:t>
            </a:r>
          </a:p>
          <a:p>
            <a:endParaRPr lang="en-US" dirty="0"/>
          </a:p>
        </p:txBody>
      </p:sp>
      <p:sp>
        <p:nvSpPr>
          <p:cNvPr id="3" name="TextBox 2">
            <a:extLst>
              <a:ext uri="{FF2B5EF4-FFF2-40B4-BE49-F238E27FC236}">
                <a16:creationId xmlns:a16="http://schemas.microsoft.com/office/drawing/2014/main" id="{57D8465F-3DEE-D840-939E-7DD671F1E592}"/>
              </a:ext>
            </a:extLst>
          </p:cNvPr>
          <p:cNvSpPr txBox="1"/>
          <p:nvPr/>
        </p:nvSpPr>
        <p:spPr>
          <a:xfrm>
            <a:off x="1663261" y="2593428"/>
            <a:ext cx="10058399" cy="3693319"/>
          </a:xfrm>
          <a:prstGeom prst="rect">
            <a:avLst/>
          </a:prstGeom>
          <a:noFill/>
        </p:spPr>
        <p:txBody>
          <a:bodyPr wrap="square" rtlCol="0">
            <a:spAutoFit/>
          </a:bodyPr>
          <a:lstStyle/>
          <a:p>
            <a:pPr marL="285750" indent="-285750" fontAlgn="base">
              <a:buFont typeface="Arial" panose="020B0604020202020204" pitchFamily="34" charset="0"/>
              <a:buChar char="•"/>
            </a:pPr>
            <a:r>
              <a:rPr lang="en-CA" sz="2400" dirty="0">
                <a:latin typeface="Arial" panose="020B0604020202020204" pitchFamily="34" charset="0"/>
                <a:cs typeface="Arial" panose="020B0604020202020204" pitchFamily="34" charset="0"/>
              </a:rPr>
              <a:t>Identify the four important considerations for dealing with copyright concerns in makerspaces</a:t>
            </a:r>
          </a:p>
          <a:p>
            <a:pPr marL="285750" indent="-285750" fontAlgn="base">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CA" sz="2400" dirty="0">
                <a:latin typeface="Arial" panose="020B0604020202020204" pitchFamily="34" charset="0"/>
                <a:cs typeface="Arial" panose="020B0604020202020204" pitchFamily="34" charset="0"/>
              </a:rPr>
              <a:t>Understand the relevance of the non-commercial user-generated content exception to makerspace activity</a:t>
            </a:r>
          </a:p>
          <a:p>
            <a:pPr marL="285750" indent="-285750" fontAlgn="base">
              <a:buFont typeface="Arial" panose="020B0604020202020204" pitchFamily="34" charset="0"/>
              <a:buChar char="•"/>
            </a:pPr>
            <a:endParaRPr lang="en-CA" sz="2400" dirty="0">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en-CA" sz="2400" dirty="0">
                <a:latin typeface="Arial" panose="020B0604020202020204" pitchFamily="34" charset="0"/>
                <a:cs typeface="Arial" panose="020B0604020202020204" pitchFamily="34" charset="0"/>
              </a:rPr>
              <a:t>Describe the limitations on creative activity in makerspaces imposed by digital locks (anti-circumvention protection for Technological Protection Measures)</a:t>
            </a:r>
          </a:p>
          <a:p>
            <a:endParaRPr lang="en-US" dirty="0"/>
          </a:p>
        </p:txBody>
      </p:sp>
    </p:spTree>
    <p:extLst>
      <p:ext uri="{BB962C8B-B14F-4D97-AF65-F5344CB8AC3E}">
        <p14:creationId xmlns:p14="http://schemas.microsoft.com/office/powerpoint/2010/main" val="33392661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8C3F7-E200-4B96-80F1-FBAB420E8B65}"/>
              </a:ext>
            </a:extLst>
          </p:cNvPr>
          <p:cNvSpPr>
            <a:spLocks noGrp="1"/>
          </p:cNvSpPr>
          <p:nvPr>
            <p:ph type="title"/>
          </p:nvPr>
        </p:nvSpPr>
        <p:spPr>
          <a:xfrm>
            <a:off x="2069116" y="479915"/>
            <a:ext cx="8682518" cy="868633"/>
          </a:xfrm>
          <a:prstGeom prst="rect">
            <a:avLst/>
          </a:prstGeom>
        </p:spPr>
        <p:txBody>
          <a:bodyPr>
            <a:normAutofit fontScale="90000"/>
          </a:bodyPr>
          <a:lstStyle/>
          <a:p>
            <a:r>
              <a:rPr lang="en-CA" b="1" dirty="0">
                <a:latin typeface="Arial" panose="020B0604020202020204" pitchFamily="34" charset="0"/>
                <a:cs typeface="Arial" panose="020B0604020202020204" pitchFamily="34" charset="0"/>
              </a:rPr>
              <a:t>THANK YOU FOR YOUR ATTENTION</a:t>
            </a:r>
          </a:p>
        </p:txBody>
      </p:sp>
      <p:pic>
        <p:nvPicPr>
          <p:cNvPr id="8" name="Content Placeholder 7">
            <a:extLst>
              <a:ext uri="{FF2B5EF4-FFF2-40B4-BE49-F238E27FC236}">
                <a16:creationId xmlns:a16="http://schemas.microsoft.com/office/drawing/2014/main" id="{A795F27C-BE1C-8249-87D8-5595C019405F}"/>
              </a:ext>
            </a:extLst>
          </p:cNvPr>
          <p:cNvPicPr>
            <a:picLocks noGrp="1" noChangeAspect="1"/>
          </p:cNvPicPr>
          <p:nvPr>
            <p:ph sz="quarter" idx="4294967295"/>
          </p:nvPr>
        </p:nvPicPr>
        <p:blipFill>
          <a:blip r:embed="rId3"/>
          <a:stretch>
            <a:fillRect/>
          </a:stretch>
        </p:blipFill>
        <p:spPr>
          <a:xfrm>
            <a:off x="411231" y="2517212"/>
            <a:ext cx="11369538" cy="2849485"/>
          </a:xfrm>
          <a:prstGeom prst="rect">
            <a:avLst/>
          </a:prstGeom>
        </p:spPr>
      </p:pic>
    </p:spTree>
    <p:extLst>
      <p:ext uri="{BB962C8B-B14F-4D97-AF65-F5344CB8AC3E}">
        <p14:creationId xmlns:p14="http://schemas.microsoft.com/office/powerpoint/2010/main" val="10530446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t>QUESTIONS </a:t>
            </a:r>
            <a:endParaRPr lang="en-CA" b="1" dirty="0"/>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634677E5-6AEF-BB4F-AF8E-CEBB77251306}"/>
              </a:ext>
            </a:extLst>
          </p:cNvPr>
          <p:cNvSpPr>
            <a:spLocks noGrp="1"/>
          </p:cNvSpPr>
          <p:nvPr>
            <p:ph sz="half" idx="1"/>
          </p:nvPr>
        </p:nvSpPr>
        <p:spPr>
          <a:xfrm>
            <a:off x="118187" y="1920874"/>
            <a:ext cx="12073813" cy="4937125"/>
          </a:xfrm>
        </p:spPr>
        <p:txBody>
          <a:bodyPr>
            <a:normAutofit fontScale="47500" lnSpcReduction="20000"/>
          </a:bodyPr>
          <a:lstStyle/>
          <a:p>
            <a:pPr marL="0" indent="0">
              <a:buNone/>
            </a:pPr>
            <a:br>
              <a:rPr lang="en-CA" sz="4000" dirty="0">
                <a:solidFill>
                  <a:schemeClr val="tx1"/>
                </a:solidFill>
                <a:latin typeface="Arial" panose="020B0604020202020204" pitchFamily="34" charset="0"/>
                <a:cs typeface="Arial" panose="020B0604020202020204" pitchFamily="34" charset="0"/>
              </a:rPr>
            </a:br>
            <a:r>
              <a:rPr lang="en-CA" sz="4000" dirty="0">
                <a:solidFill>
                  <a:schemeClr val="tx1"/>
                </a:solidFill>
                <a:latin typeface="Arial" panose="020B0604020202020204" pitchFamily="34" charset="0"/>
                <a:cs typeface="Arial" panose="020B0604020202020204" pitchFamily="34" charset="0"/>
              </a:rPr>
              <a:t>1. Which of the following is not a question you should ask yourself when using makerspaces:</a:t>
            </a:r>
          </a:p>
          <a:p>
            <a:pPr marL="0" indent="0" fontAlgn="base">
              <a:buNone/>
            </a:pPr>
            <a:r>
              <a:rPr lang="en-CA" sz="4000" dirty="0">
                <a:solidFill>
                  <a:schemeClr val="tx1"/>
                </a:solidFill>
                <a:latin typeface="Arial" panose="020B0604020202020204" pitchFamily="34" charset="0"/>
                <a:cs typeface="Arial" panose="020B0604020202020204" pitchFamily="34" charset="0"/>
              </a:rPr>
              <a:t>	a. Is this for personal use or commercial purposes?</a:t>
            </a:r>
          </a:p>
          <a:p>
            <a:pPr marL="0" indent="0" fontAlgn="base">
              <a:buNone/>
            </a:pPr>
            <a:r>
              <a:rPr lang="en-CA" sz="4000" dirty="0">
                <a:solidFill>
                  <a:schemeClr val="tx1"/>
                </a:solidFill>
                <a:latin typeface="Arial" panose="020B0604020202020204" pitchFamily="34" charset="0"/>
                <a:cs typeface="Arial" panose="020B0604020202020204" pitchFamily="34" charset="0"/>
              </a:rPr>
              <a:t>	b. Am I incorporating third-party content?</a:t>
            </a:r>
          </a:p>
          <a:p>
            <a:pPr marL="0" indent="0" fontAlgn="base">
              <a:buNone/>
            </a:pPr>
            <a:r>
              <a:rPr lang="en-CA" sz="4000" dirty="0">
                <a:solidFill>
                  <a:schemeClr val="accent6"/>
                </a:solidFill>
                <a:latin typeface="Arial" panose="020B0604020202020204" pitchFamily="34" charset="0"/>
                <a:cs typeface="Arial" panose="020B0604020202020204" pitchFamily="34" charset="0"/>
              </a:rPr>
              <a:t>	c. What is the best way pick a digital lock?</a:t>
            </a:r>
          </a:p>
          <a:p>
            <a:pPr marL="0" indent="0" fontAlgn="base">
              <a:buNone/>
            </a:pPr>
            <a:r>
              <a:rPr lang="en-CA" sz="4000" dirty="0">
                <a:solidFill>
                  <a:schemeClr val="tx1"/>
                </a:solidFill>
                <a:latin typeface="Arial" panose="020B0604020202020204" pitchFamily="34" charset="0"/>
                <a:cs typeface="Arial" panose="020B0604020202020204" pitchFamily="34" charset="0"/>
              </a:rPr>
              <a:t>	d. Is this covered under fair dealing?</a:t>
            </a:r>
          </a:p>
          <a:p>
            <a:pPr marL="0" indent="0">
              <a:buNone/>
            </a:pPr>
            <a:r>
              <a:rPr lang="en-CA" sz="4000" dirty="0">
                <a:solidFill>
                  <a:schemeClr val="tx1"/>
                </a:solidFill>
                <a:latin typeface="Arial" panose="020B0604020202020204" pitchFamily="34" charset="0"/>
                <a:cs typeface="Arial" panose="020B0604020202020204" pitchFamily="34" charset="0"/>
              </a:rPr>
              <a:t>2. According to the format-shifting exception in the </a:t>
            </a:r>
            <a:r>
              <a:rPr lang="en-CA" sz="4000" i="1" dirty="0">
                <a:solidFill>
                  <a:schemeClr val="tx1"/>
                </a:solidFill>
                <a:latin typeface="Arial" panose="020B0604020202020204" pitchFamily="34" charset="0"/>
                <a:cs typeface="Arial" panose="020B0604020202020204" pitchFamily="34" charset="0"/>
              </a:rPr>
              <a:t>Copyright Act</a:t>
            </a:r>
            <a:r>
              <a:rPr lang="en-CA" sz="4000" dirty="0">
                <a:solidFill>
                  <a:schemeClr val="tx1"/>
                </a:solidFill>
                <a:latin typeface="Arial" panose="020B0604020202020204" pitchFamily="34" charset="0"/>
                <a:cs typeface="Arial" panose="020B0604020202020204" pitchFamily="34" charset="0"/>
              </a:rPr>
              <a:t> you can convert media to a different format if:</a:t>
            </a:r>
          </a:p>
          <a:p>
            <a:pPr marL="0" indent="0" fontAlgn="base">
              <a:buNone/>
            </a:pPr>
            <a:r>
              <a:rPr lang="en-CA" sz="4000" dirty="0">
                <a:solidFill>
                  <a:schemeClr val="tx1"/>
                </a:solidFill>
                <a:latin typeface="Arial" panose="020B0604020202020204" pitchFamily="34" charset="0"/>
                <a:cs typeface="Arial" panose="020B0604020202020204" pitchFamily="34" charset="0"/>
              </a:rPr>
              <a:t>	a. You obtained the original legally, it is for personal use, and you circumvented a technological 		    protection measure </a:t>
            </a:r>
          </a:p>
          <a:p>
            <a:pPr marL="0" indent="0" fontAlgn="base">
              <a:buNone/>
            </a:pPr>
            <a:r>
              <a:rPr lang="en-CA" sz="4000" dirty="0">
                <a:solidFill>
                  <a:schemeClr val="tx1"/>
                </a:solidFill>
                <a:latin typeface="Arial" panose="020B0604020202020204" pitchFamily="34" charset="0"/>
                <a:cs typeface="Arial" panose="020B0604020202020204" pitchFamily="34" charset="0"/>
              </a:rPr>
              <a:t>	b. You are making a copy for a friend, you obtained the original legally, you did not pick a digital lock</a:t>
            </a:r>
          </a:p>
          <a:p>
            <a:pPr marL="0" indent="0" fontAlgn="base">
              <a:buNone/>
            </a:pPr>
            <a:r>
              <a:rPr lang="en-CA" sz="4000" dirty="0">
                <a:solidFill>
                  <a:schemeClr val="accent6"/>
                </a:solidFill>
                <a:latin typeface="Arial" panose="020B0604020202020204" pitchFamily="34" charset="0"/>
                <a:cs typeface="Arial" panose="020B0604020202020204" pitchFamily="34" charset="0"/>
              </a:rPr>
              <a:t>	c. You obtained the original legally, it is for personal use, you did not circumvent a technological  	   	    protection measure</a:t>
            </a:r>
          </a:p>
          <a:p>
            <a:pPr marL="0" indent="0" fontAlgn="base">
              <a:buNone/>
            </a:pPr>
            <a:r>
              <a:rPr lang="en-CA" sz="4000" dirty="0">
                <a:solidFill>
                  <a:schemeClr val="tx1"/>
                </a:solidFill>
                <a:latin typeface="Arial" panose="020B0604020202020204" pitchFamily="34" charset="0"/>
                <a:cs typeface="Arial" panose="020B0604020202020204" pitchFamily="34" charset="0"/>
              </a:rPr>
              <a:t>	d. You love this movie, selling copies of it could be your new side-hustle, and you screen captured it 	   	    (the perfect crime) </a:t>
            </a:r>
          </a:p>
          <a:p>
            <a:endParaRPr lang="en-US" dirty="0"/>
          </a:p>
        </p:txBody>
      </p:sp>
    </p:spTree>
    <p:extLst>
      <p:ext uri="{BB962C8B-B14F-4D97-AF65-F5344CB8AC3E}">
        <p14:creationId xmlns:p14="http://schemas.microsoft.com/office/powerpoint/2010/main" val="8642192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t>QUESTIONS </a:t>
            </a:r>
            <a:endParaRPr lang="en-CA" b="1" dirty="0"/>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634677E5-6AEF-BB4F-AF8E-CEBB77251306}"/>
              </a:ext>
            </a:extLst>
          </p:cNvPr>
          <p:cNvSpPr>
            <a:spLocks noGrp="1"/>
          </p:cNvSpPr>
          <p:nvPr>
            <p:ph sz="half" idx="1"/>
          </p:nvPr>
        </p:nvSpPr>
        <p:spPr>
          <a:xfrm>
            <a:off x="838199" y="1825625"/>
            <a:ext cx="10918371" cy="4351338"/>
          </a:xfrm>
        </p:spPr>
        <p:txBody>
          <a:bodyPr>
            <a:normAutofit/>
          </a:bodyPr>
          <a:lstStyle/>
          <a:p>
            <a:pPr marL="0" indent="0">
              <a:buNone/>
            </a:pPr>
            <a:r>
              <a:rPr lang="en-CA" sz="1900" dirty="0">
                <a:solidFill>
                  <a:schemeClr val="tx1"/>
                </a:solidFill>
                <a:latin typeface="Arial" panose="020B0604020202020204" pitchFamily="34" charset="0"/>
                <a:cs typeface="Arial" panose="020B0604020202020204" pitchFamily="34" charset="0"/>
              </a:rPr>
              <a:t>3. Printing this many copies of an item using a 3D printer may implicate industrial design protection:</a:t>
            </a:r>
          </a:p>
          <a:p>
            <a:pPr marL="0" indent="0" fontAlgn="base">
              <a:buNone/>
            </a:pPr>
            <a:r>
              <a:rPr lang="en-CA" sz="1900" dirty="0">
                <a:solidFill>
                  <a:schemeClr val="tx1"/>
                </a:solidFill>
                <a:latin typeface="Arial" panose="020B0604020202020204" pitchFamily="34" charset="0"/>
                <a:cs typeface="Arial" panose="020B0604020202020204" pitchFamily="34" charset="0"/>
              </a:rPr>
              <a:t>	a.25 or more</a:t>
            </a:r>
          </a:p>
          <a:p>
            <a:pPr marL="0" indent="0" fontAlgn="base">
              <a:buNone/>
            </a:pPr>
            <a:r>
              <a:rPr lang="en-CA" sz="1900" dirty="0">
                <a:solidFill>
                  <a:schemeClr val="accent6"/>
                </a:solidFill>
                <a:latin typeface="Arial" panose="020B0604020202020204" pitchFamily="34" charset="0"/>
                <a:cs typeface="Arial" panose="020B0604020202020204" pitchFamily="34" charset="0"/>
              </a:rPr>
              <a:t>	b. 50 or more</a:t>
            </a:r>
          </a:p>
          <a:p>
            <a:pPr marL="0" indent="0" fontAlgn="base">
              <a:buNone/>
            </a:pPr>
            <a:r>
              <a:rPr lang="en-CA" sz="1900" dirty="0">
                <a:solidFill>
                  <a:schemeClr val="tx1"/>
                </a:solidFill>
                <a:latin typeface="Arial" panose="020B0604020202020204" pitchFamily="34" charset="0"/>
                <a:cs typeface="Arial" panose="020B0604020202020204" pitchFamily="34" charset="0"/>
              </a:rPr>
              <a:t>	c. 100 or more</a:t>
            </a:r>
          </a:p>
          <a:p>
            <a:pPr marL="0" indent="0" fontAlgn="base">
              <a:buNone/>
            </a:pPr>
            <a:r>
              <a:rPr lang="en-CA" sz="1900" dirty="0">
                <a:solidFill>
                  <a:schemeClr val="tx1"/>
                </a:solidFill>
                <a:latin typeface="Arial" panose="020B0604020202020204" pitchFamily="34" charset="0"/>
                <a:cs typeface="Arial" panose="020B0604020202020204" pitchFamily="34" charset="0"/>
              </a:rPr>
              <a:t>	d. 10 or more</a:t>
            </a:r>
          </a:p>
          <a:p>
            <a:pPr marL="0" indent="0" fontAlgn="base">
              <a:buNone/>
            </a:pPr>
            <a:r>
              <a:rPr lang="en-CA" sz="1900" dirty="0">
                <a:solidFill>
                  <a:schemeClr val="tx1"/>
                </a:solidFill>
                <a:latin typeface="Arial" panose="020B0604020202020204" pitchFamily="34" charset="0"/>
                <a:cs typeface="Arial" panose="020B0604020202020204" pitchFamily="34" charset="0"/>
              </a:rPr>
              <a:t>4. You likely have reasonable grounds for believing the source material you want to use is not infringing copyright if:</a:t>
            </a:r>
          </a:p>
          <a:p>
            <a:pPr marL="0" indent="0" fontAlgn="base">
              <a:buNone/>
            </a:pPr>
            <a:r>
              <a:rPr lang="en-CA" sz="1900" dirty="0">
                <a:solidFill>
                  <a:schemeClr val="tx1"/>
                </a:solidFill>
                <a:latin typeface="Arial" panose="020B0604020202020204" pitchFamily="34" charset="0"/>
                <a:cs typeface="Arial" panose="020B0604020202020204" pitchFamily="34" charset="0"/>
              </a:rPr>
              <a:t>	a. You found it with a Google images search</a:t>
            </a:r>
          </a:p>
          <a:p>
            <a:pPr marL="0" indent="0" fontAlgn="base">
              <a:buNone/>
            </a:pPr>
            <a:r>
              <a:rPr lang="en-CA" sz="1900" dirty="0">
                <a:solidFill>
                  <a:schemeClr val="accent6"/>
                </a:solidFill>
                <a:latin typeface="Arial" panose="020B0604020202020204" pitchFamily="34" charset="0"/>
                <a:cs typeface="Arial" panose="020B0604020202020204" pitchFamily="34" charset="0"/>
              </a:rPr>
              <a:t>	b. It is labeled for reuse on the rights holder’s website</a:t>
            </a:r>
          </a:p>
          <a:p>
            <a:pPr marL="0" indent="0" fontAlgn="base">
              <a:buNone/>
            </a:pPr>
            <a:r>
              <a:rPr lang="en-CA" sz="1900" dirty="0">
                <a:solidFill>
                  <a:schemeClr val="tx1"/>
                </a:solidFill>
                <a:latin typeface="Arial" panose="020B0604020202020204" pitchFamily="34" charset="0"/>
                <a:cs typeface="Arial" panose="020B0604020202020204" pitchFamily="34" charset="0"/>
              </a:rPr>
              <a:t>	c. You got it off a DVD you picked out of the garbage </a:t>
            </a:r>
          </a:p>
          <a:p>
            <a:pPr marL="0" indent="0" fontAlgn="base">
              <a:buNone/>
            </a:pPr>
            <a:r>
              <a:rPr lang="en-CA" sz="1900" dirty="0">
                <a:solidFill>
                  <a:schemeClr val="tx1"/>
                </a:solidFill>
                <a:latin typeface="Arial" panose="020B0604020202020204" pitchFamily="34" charset="0"/>
                <a:cs typeface="Arial" panose="020B0604020202020204" pitchFamily="34" charset="0"/>
              </a:rPr>
              <a:t>	d. You couldn’t find a licence anywhere </a:t>
            </a:r>
          </a:p>
          <a:p>
            <a:endParaRPr lang="en-US" dirty="0"/>
          </a:p>
        </p:txBody>
      </p:sp>
    </p:spTree>
    <p:extLst>
      <p:ext uri="{BB962C8B-B14F-4D97-AF65-F5344CB8AC3E}">
        <p14:creationId xmlns:p14="http://schemas.microsoft.com/office/powerpoint/2010/main" val="3942621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t>QUESTIONS </a:t>
            </a:r>
            <a:endParaRPr lang="en-CA" b="1" dirty="0"/>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634677E5-6AEF-BB4F-AF8E-CEBB77251306}"/>
              </a:ext>
            </a:extLst>
          </p:cNvPr>
          <p:cNvSpPr>
            <a:spLocks noGrp="1"/>
          </p:cNvSpPr>
          <p:nvPr>
            <p:ph sz="half" idx="1"/>
          </p:nvPr>
        </p:nvSpPr>
        <p:spPr>
          <a:xfrm>
            <a:off x="838199" y="1825625"/>
            <a:ext cx="10918371" cy="4351338"/>
          </a:xfrm>
        </p:spPr>
        <p:txBody>
          <a:bodyPr>
            <a:normAutofit/>
          </a:bodyPr>
          <a:lstStyle/>
          <a:p>
            <a:pPr marL="0" indent="0">
              <a:buNone/>
            </a:pPr>
            <a:r>
              <a:rPr lang="en-CA" sz="1900" dirty="0">
                <a:solidFill>
                  <a:schemeClr val="tx1"/>
                </a:solidFill>
                <a:latin typeface="Arial" panose="020B0604020202020204" pitchFamily="34" charset="0"/>
                <a:cs typeface="Arial" panose="020B0604020202020204" pitchFamily="34" charset="0"/>
              </a:rPr>
              <a:t>5. The user-generated content exception applies to every country in the world. True or </a:t>
            </a:r>
            <a:r>
              <a:rPr lang="en-CA" sz="1900" dirty="0">
                <a:solidFill>
                  <a:schemeClr val="accent6"/>
                </a:solidFill>
                <a:latin typeface="Arial" panose="020B0604020202020204" pitchFamily="34" charset="0"/>
                <a:cs typeface="Arial" panose="020B0604020202020204" pitchFamily="34" charset="0"/>
              </a:rPr>
              <a:t>False</a:t>
            </a:r>
            <a:r>
              <a:rPr lang="en-CA" sz="1900" dirty="0">
                <a:solidFill>
                  <a:schemeClr val="tx1"/>
                </a:solidFill>
                <a:latin typeface="Arial" panose="020B0604020202020204" pitchFamily="34" charset="0"/>
                <a:cs typeface="Arial" panose="020B0604020202020204" pitchFamily="34" charset="0"/>
              </a:rPr>
              <a:t>.</a:t>
            </a:r>
          </a:p>
          <a:p>
            <a:pPr marL="0" indent="0">
              <a:buNone/>
            </a:pPr>
            <a:r>
              <a:rPr lang="en-CA" sz="1900" dirty="0">
                <a:solidFill>
                  <a:schemeClr val="tx1"/>
                </a:solidFill>
                <a:latin typeface="Arial" panose="020B0604020202020204" pitchFamily="34" charset="0"/>
                <a:cs typeface="Arial" panose="020B0604020202020204" pitchFamily="34" charset="0"/>
              </a:rPr>
              <a:t>6. Content Scrambling System that prevents copying of contents on DVDs or Blu Rays and download restrictions placed on video streaming services like Netflix are examples of technological protection measures.</a:t>
            </a:r>
            <a:r>
              <a:rPr lang="en-CA" sz="1900" dirty="0">
                <a:solidFill>
                  <a:srgbClr val="00B050"/>
                </a:solidFill>
                <a:latin typeface="Arial" panose="020B0604020202020204" pitchFamily="34" charset="0"/>
                <a:cs typeface="Arial" panose="020B0604020202020204" pitchFamily="34" charset="0"/>
              </a:rPr>
              <a:t> </a:t>
            </a:r>
            <a:r>
              <a:rPr lang="en-CA" sz="1900" dirty="0">
                <a:solidFill>
                  <a:schemeClr val="accent6"/>
                </a:solidFill>
                <a:latin typeface="Arial" panose="020B0604020202020204" pitchFamily="34" charset="0"/>
                <a:cs typeface="Arial" panose="020B0604020202020204" pitchFamily="34" charset="0"/>
              </a:rPr>
              <a:t>True</a:t>
            </a:r>
            <a:r>
              <a:rPr lang="en-CA" sz="1900" dirty="0">
                <a:solidFill>
                  <a:srgbClr val="00B050"/>
                </a:solidFill>
                <a:latin typeface="Arial" panose="020B0604020202020204" pitchFamily="34" charset="0"/>
                <a:cs typeface="Arial" panose="020B0604020202020204" pitchFamily="34" charset="0"/>
              </a:rPr>
              <a:t> </a:t>
            </a:r>
            <a:r>
              <a:rPr lang="en-CA" sz="1900" dirty="0">
                <a:solidFill>
                  <a:schemeClr val="tx1"/>
                </a:solidFill>
                <a:latin typeface="Arial" panose="020B0604020202020204" pitchFamily="34" charset="0"/>
                <a:cs typeface="Arial" panose="020B0604020202020204" pitchFamily="34" charset="0"/>
              </a:rPr>
              <a:t>or False.</a:t>
            </a:r>
          </a:p>
          <a:p>
            <a:pPr marL="0" indent="0">
              <a:buNone/>
            </a:pPr>
            <a:br>
              <a:rPr lang="en-CA" sz="1900" dirty="0">
                <a:solidFill>
                  <a:schemeClr val="tx1"/>
                </a:solidFill>
                <a:latin typeface="Arial" panose="020B0604020202020204" pitchFamily="34" charset="0"/>
                <a:cs typeface="Arial" panose="020B0604020202020204" pitchFamily="34" charset="0"/>
              </a:rPr>
            </a:br>
            <a:r>
              <a:rPr lang="en-CA" sz="1900" dirty="0">
                <a:solidFill>
                  <a:schemeClr val="tx1"/>
                </a:solidFill>
                <a:latin typeface="Arial" panose="020B0604020202020204" pitchFamily="34" charset="0"/>
                <a:cs typeface="Arial" panose="020B0604020202020204" pitchFamily="34" charset="0"/>
              </a:rPr>
              <a:t>7. Which of the following are requirements of the non-commercial user-generated content exception:</a:t>
            </a:r>
          </a:p>
          <a:p>
            <a:pPr marL="0" indent="0" fontAlgn="base">
              <a:buNone/>
            </a:pPr>
            <a:r>
              <a:rPr lang="en-CA" sz="1900" dirty="0">
                <a:solidFill>
                  <a:schemeClr val="accent6"/>
                </a:solidFill>
                <a:latin typeface="Arial" panose="020B0604020202020204" pitchFamily="34" charset="0"/>
                <a:cs typeface="Arial" panose="020B0604020202020204" pitchFamily="34" charset="0"/>
              </a:rPr>
              <a:t>	a. Non-commercial use and reasonable grounds that the source material you 	are 	using does not infringe copyright</a:t>
            </a:r>
          </a:p>
          <a:p>
            <a:pPr marL="0" indent="0" fontAlgn="base">
              <a:buNone/>
            </a:pPr>
            <a:r>
              <a:rPr lang="en-CA" sz="1900" dirty="0">
                <a:solidFill>
                  <a:schemeClr val="tx1"/>
                </a:solidFill>
                <a:latin typeface="Arial" panose="020B0604020202020204" pitchFamily="34" charset="0"/>
                <a:cs typeface="Arial" panose="020B0604020202020204" pitchFamily="34" charset="0"/>
              </a:rPr>
              <a:t>	b. You did not pick a digital lock and you intend to make money from this</a:t>
            </a:r>
          </a:p>
          <a:p>
            <a:pPr marL="0" indent="0" fontAlgn="base">
              <a:buNone/>
            </a:pPr>
            <a:r>
              <a:rPr lang="en-CA" sz="1900" dirty="0">
                <a:solidFill>
                  <a:schemeClr val="tx1"/>
                </a:solidFill>
                <a:latin typeface="Arial" panose="020B0604020202020204" pitchFamily="34" charset="0"/>
                <a:cs typeface="Arial" panose="020B0604020202020204" pitchFamily="34" charset="0"/>
              </a:rPr>
              <a:t>	c. It is solely for the purpose of education or private study </a:t>
            </a:r>
          </a:p>
          <a:p>
            <a:pPr marL="0" indent="0" fontAlgn="base">
              <a:buNone/>
            </a:pPr>
            <a:r>
              <a:rPr lang="en-CA" sz="1900" dirty="0">
                <a:solidFill>
                  <a:schemeClr val="tx1"/>
                </a:solidFill>
                <a:latin typeface="Arial" panose="020B0604020202020204" pitchFamily="34" charset="0"/>
                <a:cs typeface="Arial" panose="020B0604020202020204" pitchFamily="34" charset="0"/>
              </a:rPr>
              <a:t>	d. Non-commercial use and you are making more than 50 copies</a:t>
            </a:r>
          </a:p>
          <a:p>
            <a:endParaRPr lang="en-US" dirty="0"/>
          </a:p>
        </p:txBody>
      </p:sp>
    </p:spTree>
    <p:extLst>
      <p:ext uri="{BB962C8B-B14F-4D97-AF65-F5344CB8AC3E}">
        <p14:creationId xmlns:p14="http://schemas.microsoft.com/office/powerpoint/2010/main" val="30482877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t>IMAGES AND SOUND RECORDINGS</a:t>
            </a:r>
            <a:endParaRPr lang="en-CA" b="1" dirty="0"/>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80CAC297-EBEC-224C-A157-015129620F77}"/>
              </a:ext>
            </a:extLst>
          </p:cNvPr>
          <p:cNvSpPr>
            <a:spLocks noGrp="1"/>
          </p:cNvSpPr>
          <p:nvPr>
            <p:ph sz="half" idx="1"/>
          </p:nvPr>
        </p:nvSpPr>
        <p:spPr>
          <a:xfrm>
            <a:off x="292101" y="1437996"/>
            <a:ext cx="11508836" cy="5121553"/>
          </a:xfrm>
        </p:spPr>
        <p:txBody>
          <a:bodyPr>
            <a:noAutofit/>
          </a:bodyPr>
          <a:lstStyle/>
          <a:p>
            <a:pPr marL="0" indent="0">
              <a:buNone/>
            </a:pPr>
            <a:r>
              <a:rPr lang="en-CA" sz="1400" dirty="0">
                <a:solidFill>
                  <a:schemeClr val="tx1"/>
                </a:solidFill>
                <a:latin typeface="Arial" panose="020B0604020202020204" pitchFamily="34" charset="0"/>
                <a:cs typeface="Arial" panose="020B0604020202020204" pitchFamily="34" charset="0"/>
              </a:rPr>
              <a:t>Images Credits (in order of appearance):</a:t>
            </a:r>
          </a:p>
          <a:p>
            <a:r>
              <a:rPr lang="en-CA" sz="1400" dirty="0">
                <a:solidFill>
                  <a:schemeClr val="tx1"/>
                </a:solidFill>
                <a:latin typeface="Arial" panose="020B0604020202020204" pitchFamily="34" charset="0"/>
                <a:cs typeface="Arial" panose="020B0604020202020204" pitchFamily="34" charset="0"/>
              </a:rPr>
              <a:t>Free Clip Art. (n.d.). Meditating Cartoon Kid.[Baby Sandy] https://</a:t>
            </a:r>
            <a:r>
              <a:rPr lang="en-CA" sz="1400" dirty="0" err="1">
                <a:solidFill>
                  <a:schemeClr val="tx1"/>
                </a:solidFill>
                <a:latin typeface="Arial" panose="020B0604020202020204" pitchFamily="34" charset="0"/>
                <a:cs typeface="Arial" panose="020B0604020202020204" pitchFamily="34" charset="0"/>
              </a:rPr>
              <a:t>commons.wikimedia.org</a:t>
            </a:r>
            <a:r>
              <a:rPr lang="en-CA" sz="1400" dirty="0">
                <a:solidFill>
                  <a:schemeClr val="tx1"/>
                </a:solidFill>
                <a:latin typeface="Arial" panose="020B0604020202020204" pitchFamily="34" charset="0"/>
                <a:cs typeface="Arial" panose="020B0604020202020204" pitchFamily="34" charset="0"/>
              </a:rPr>
              <a:t>/wiki/</a:t>
            </a:r>
            <a:r>
              <a:rPr lang="en-CA" sz="1400" dirty="0" err="1">
                <a:solidFill>
                  <a:schemeClr val="tx1"/>
                </a:solidFill>
                <a:latin typeface="Arial" panose="020B0604020202020204" pitchFamily="34" charset="0"/>
                <a:cs typeface="Arial" panose="020B0604020202020204" pitchFamily="34" charset="0"/>
              </a:rPr>
              <a:t>File:Meditating_Cartoon_Kid.svg</a:t>
            </a:r>
            <a:endParaRPr lang="en-CA" sz="1400" dirty="0">
              <a:solidFill>
                <a:schemeClr val="tx1"/>
              </a:solidFill>
              <a:latin typeface="Arial" panose="020B0604020202020204" pitchFamily="34" charset="0"/>
              <a:cs typeface="Arial" panose="020B0604020202020204" pitchFamily="34" charset="0"/>
            </a:endParaRPr>
          </a:p>
          <a:p>
            <a:r>
              <a:rPr lang="en-CA" sz="1400" dirty="0">
                <a:solidFill>
                  <a:schemeClr val="tx1"/>
                </a:solidFill>
                <a:latin typeface="Arial" panose="020B0604020202020204" pitchFamily="34" charset="0"/>
                <a:cs typeface="Arial" panose="020B0604020202020204" pitchFamily="34" charset="0"/>
              </a:rPr>
              <a:t>Rainbow Art (n.d.).  </a:t>
            </a:r>
            <a:r>
              <a:rPr lang="en-CA" sz="14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https://pixabay.com/illustrations/pink-splash-lines-paint-decor-1219285/</a:t>
            </a:r>
            <a:endParaRPr lang="en-CA"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Pan (n.d.)  https://pixabay.com/vectors/cooking-education-kitchen-pan-1300674/</a:t>
            </a:r>
          </a:p>
          <a:p>
            <a:r>
              <a:rPr lang="en-US" sz="1400" dirty="0">
                <a:solidFill>
                  <a:schemeClr val="tx1"/>
                </a:solidFill>
                <a:latin typeface="Arial" panose="020B0604020202020204" pitchFamily="34" charset="0"/>
                <a:cs typeface="Arial" panose="020B0604020202020204" pitchFamily="34" charset="0"/>
              </a:rPr>
              <a:t>Crock pot </a:t>
            </a:r>
            <a:r>
              <a:rPr lang="en-US" sz="14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https://www.goodfreephotos.com/vector-images/crock-pot-vector-clipart.png.php</a:t>
            </a:r>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Karen Arnold. [crayons] </a:t>
            </a:r>
            <a:r>
              <a:rPr lang="en-US" sz="14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https://www.publicdomainpictures.net/en/view-image.php?image=37304&amp;picture=colorful-crayons-clipart</a:t>
            </a:r>
            <a:endParaRPr lang="en-US" sz="1400" dirty="0">
              <a:solidFill>
                <a:schemeClr val="tx1"/>
              </a:solidFill>
              <a:latin typeface="Arial" panose="020B0604020202020204" pitchFamily="34" charset="0"/>
              <a:cs typeface="Arial" panose="020B0604020202020204" pitchFamily="34" charset="0"/>
            </a:endParaRPr>
          </a:p>
          <a:p>
            <a:r>
              <a:rPr lang="en-US" sz="1400" dirty="0" err="1">
                <a:solidFill>
                  <a:schemeClr val="tx1"/>
                </a:solidFill>
                <a:latin typeface="Arial" panose="020B0604020202020204" pitchFamily="34" charset="0"/>
                <a:cs typeface="Arial" panose="020B0604020202020204" pitchFamily="34" charset="0"/>
              </a:rPr>
              <a:t>StockSnap</a:t>
            </a:r>
            <a:r>
              <a:rPr lang="en-US" sz="1400" dirty="0">
                <a:solidFill>
                  <a:schemeClr val="tx1"/>
                </a:solidFill>
                <a:latin typeface="Arial" panose="020B0604020202020204" pitchFamily="34" charset="0"/>
                <a:cs typeface="Arial" panose="020B0604020202020204" pitchFamily="34" charset="0"/>
              </a:rPr>
              <a:t> [robot] </a:t>
            </a:r>
            <a:r>
              <a:rPr lang="en-US" sz="14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https://pixabay.com/photos/danbo-sad-art-box-cardboard-robot-2601848/</a:t>
            </a:r>
            <a:endParaRPr lang="en-US" sz="1400" dirty="0">
              <a:solidFill>
                <a:schemeClr val="tx1"/>
              </a:solidFill>
              <a:latin typeface="Arial" panose="020B0604020202020204" pitchFamily="34" charset="0"/>
              <a:cs typeface="Arial" panose="020B0604020202020204" pitchFamily="34" charset="0"/>
            </a:endParaRPr>
          </a:p>
          <a:p>
            <a:r>
              <a:rPr lang="en-CA" sz="1400" dirty="0">
                <a:solidFill>
                  <a:schemeClr val="tx1"/>
                </a:solidFill>
                <a:latin typeface="Arial" panose="020B0604020202020204" pitchFamily="34" charset="0"/>
                <a:cs typeface="Arial" panose="020B0604020202020204" pitchFamily="34" charset="0"/>
              </a:rPr>
              <a:t>Aaron. (n.d.). Lego mind storms robot guarding the </a:t>
            </a:r>
            <a:r>
              <a:rPr lang="en-CA" sz="1400" u="sn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#epl</a:t>
            </a:r>
            <a:r>
              <a:rPr lang="en-CA" sz="1400" dirty="0">
                <a:solidFill>
                  <a:schemeClr val="tx1"/>
                </a:solidFill>
                <a:latin typeface="Arial" panose="020B0604020202020204" pitchFamily="34" charset="0"/>
                <a:cs typeface="Arial" panose="020B0604020202020204" pitchFamily="34" charset="0"/>
              </a:rPr>
              <a:t> Makerspace Attribution 2.0 Generic (CC BY 2.0) </a:t>
            </a:r>
            <a:r>
              <a:rPr lang="en-CA" sz="1400" dirty="0">
                <a:solidFill>
                  <a:schemeClr val="tx1"/>
                </a:solidFill>
                <a:latin typeface="Arial" panose="020B0604020202020204" pitchFamily="34" charset="0"/>
                <a:cs typeface="Arial" panose="020B0604020202020204" pitchFamily="34" charset="0"/>
                <a:hlinkClick r:id="rId8"/>
              </a:rPr>
              <a:t>https://www.flickr.com/photos/egoant/11424074956/in/photolist-vQy5zH-rTMNKu-rTMNU7-kmZ6xk-kn1dDy-kmYLN6-kn1c5S-kmYNMX-ipvntA-i5TLyU-rBmaH7</a:t>
            </a:r>
            <a:endParaRPr lang="en-CA"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Mack male. (n.d.). [EPL Makerspace] </a:t>
            </a:r>
            <a:r>
              <a:rPr lang="en-US" sz="140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https://www.flickr.com/photos/mastermaq/18962871653</a:t>
            </a:r>
            <a:endParaRPr lang="en-CA"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Williams College (n.d.).  “Makerspace 3D Printing” https://</a:t>
            </a:r>
            <a:r>
              <a:rPr lang="en-US" sz="1400" dirty="0" err="1">
                <a:solidFill>
                  <a:schemeClr val="tx1"/>
                </a:solidFill>
                <a:latin typeface="Arial" panose="020B0604020202020204" pitchFamily="34" charset="0"/>
                <a:cs typeface="Arial" panose="020B0604020202020204" pitchFamily="34" charset="0"/>
              </a:rPr>
              <a:t>www.flickr.com</a:t>
            </a:r>
            <a:r>
              <a:rPr lang="en-US" sz="1400" dirty="0">
                <a:solidFill>
                  <a:schemeClr val="tx1"/>
                </a:solidFill>
                <a:latin typeface="Arial" panose="020B0604020202020204" pitchFamily="34" charset="0"/>
                <a:cs typeface="Arial" panose="020B0604020202020204" pitchFamily="34" charset="0"/>
              </a:rPr>
              <a:t>/photos/</a:t>
            </a:r>
            <a:r>
              <a:rPr lang="en-US" sz="1400" dirty="0" err="1">
                <a:solidFill>
                  <a:schemeClr val="tx1"/>
                </a:solidFill>
                <a:latin typeface="Arial" panose="020B0604020202020204" pitchFamily="34" charset="0"/>
                <a:cs typeface="Arial" panose="020B0604020202020204" pitchFamily="34" charset="0"/>
              </a:rPr>
              <a:t>williamscollege</a:t>
            </a:r>
            <a:r>
              <a:rPr lang="en-US" sz="1400" dirty="0">
                <a:solidFill>
                  <a:schemeClr val="tx1"/>
                </a:solidFill>
                <a:latin typeface="Arial" panose="020B0604020202020204" pitchFamily="34" charset="0"/>
                <a:cs typeface="Arial" panose="020B0604020202020204" pitchFamily="34" charset="0"/>
              </a:rPr>
              <a:t>/16385633137/in/photolist-qXWDSa-rfnDWR-rfe3G4-rfe3hg-qimKEW-qXNN1d-qiyPo2-qXNLVh-qXMH3h-rd5ei9-qiyMun-qXMFTJ-rfdYaP-raH2Mx-r7Y7c3-qQArGc-qQArED-r849dR-r5KVrq-r5mhiZ-qMe1vE-q7hA8J-dQA47c-r3cZyD-r38d3d-qZUTsN-qKDty3-q6cra9-qKDtxS-qKMc5n-q6pZCF-r38cNA-r33Ypi-qKDti3-qKKojT-r33Ymn-rfnyWk-rfdXDt-qSSDPV-qR8YGz-qbybDo-qR8Yjv-qbybid-r79wbw-r5qnrC-r4juHH-qLBpQB-r3XeQW-qZUTss-r33YDg</a:t>
            </a:r>
            <a:endParaRPr lang="en-CA"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Andrey </a:t>
            </a:r>
            <a:r>
              <a:rPr lang="en-US" sz="1400" dirty="0" err="1">
                <a:solidFill>
                  <a:schemeClr val="tx1"/>
                </a:solidFill>
                <a:latin typeface="Arial" panose="020B0604020202020204" pitchFamily="34" charset="0"/>
                <a:cs typeface="Arial" panose="020B0604020202020204" pitchFamily="34" charset="0"/>
              </a:rPr>
              <a:t>Vasiliev</a:t>
            </a:r>
            <a:r>
              <a:rPr lang="en-US" sz="1400" dirty="0">
                <a:solidFill>
                  <a:schemeClr val="tx1"/>
                </a:solidFill>
                <a:latin typeface="Arial" panose="020B0604020202020204" pitchFamily="34" charset="0"/>
                <a:cs typeface="Arial" panose="020B0604020202020204" pitchFamily="34" charset="0"/>
              </a:rPr>
              <a:t>. (n.d.) Film Projector.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US" sz="1400"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https://thenounproject.com/term/film-projector/336166</a:t>
            </a:r>
            <a:endParaRPr lang="en-US" sz="1400" dirty="0">
              <a:solidFill>
                <a:schemeClr val="tx1"/>
              </a:solidFill>
              <a:latin typeface="Arial" panose="020B0604020202020204" pitchFamily="34" charset="0"/>
              <a:cs typeface="Arial" panose="020B0604020202020204" pitchFamily="34" charset="0"/>
            </a:endParaRPr>
          </a:p>
          <a:p>
            <a:r>
              <a:rPr lang="en-CA" sz="1400" dirty="0" err="1">
                <a:solidFill>
                  <a:schemeClr val="tx1"/>
                </a:solidFill>
                <a:latin typeface="Arial" panose="020B0604020202020204" pitchFamily="34" charset="0"/>
                <a:cs typeface="Arial" panose="020B0604020202020204" pitchFamily="34" charset="0"/>
              </a:rPr>
              <a:t>Fahmionline</a:t>
            </a:r>
            <a:r>
              <a:rPr lang="en-CA" sz="1400" dirty="0">
                <a:solidFill>
                  <a:schemeClr val="tx1"/>
                </a:solidFill>
                <a:latin typeface="Arial" panose="020B0604020202020204" pitchFamily="34" charset="0"/>
                <a:cs typeface="Arial" panose="020B0604020202020204" pitchFamily="34" charset="0"/>
              </a:rPr>
              <a:t> (n.d.). Book. </a:t>
            </a:r>
            <a:r>
              <a:rPr lang="en-CA" sz="1400" i="1" dirty="0">
                <a:solidFill>
                  <a:schemeClr val="tx1"/>
                </a:solidFill>
                <a:latin typeface="Arial" panose="020B0604020202020204" pitchFamily="34" charset="0"/>
                <a:cs typeface="Arial" panose="020B0604020202020204" pitchFamily="34" charset="0"/>
              </a:rPr>
              <a:t>The Noun Project</a:t>
            </a:r>
            <a:r>
              <a:rPr lang="en-CA"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sym typeface="Calibri"/>
                <a:hlinkClick r:id="rId11">
                  <a:extLst>
                    <a:ext uri="{A12FA001-AC4F-418D-AE19-62706E023703}">
                      <ahyp:hlinkClr xmlns:ahyp="http://schemas.microsoft.com/office/drawing/2018/hyperlinkcolor" val="tx"/>
                    </a:ext>
                  </a:extLst>
                </a:hlinkClick>
              </a:rPr>
              <a:t>https://thenounproject.com/search/?q=book&amp;i=1299354</a:t>
            </a:r>
            <a:endParaRPr lang="en-CA" sz="1400" dirty="0">
              <a:solidFill>
                <a:schemeClr val="tx1"/>
              </a:solidFill>
              <a:latin typeface="Arial" panose="020B0604020202020204" pitchFamily="34" charset="0"/>
              <a:cs typeface="Arial" panose="020B0604020202020204" pitchFamily="34" charset="0"/>
              <a:sym typeface="Calibri"/>
            </a:endParaRPr>
          </a:p>
          <a:p>
            <a:r>
              <a:rPr lang="en-CA" sz="1400" dirty="0">
                <a:solidFill>
                  <a:schemeClr val="tx1"/>
                </a:solidFill>
                <a:latin typeface="Arial" panose="020B0604020202020204" pitchFamily="34" charset="0"/>
                <a:cs typeface="Arial" panose="020B0604020202020204" pitchFamily="34" charset="0"/>
                <a:sym typeface="Calibri"/>
              </a:rPr>
              <a:t>Corpus delicti (n.d.). Cat. </a:t>
            </a:r>
            <a:r>
              <a:rPr lang="en-CA" sz="1400" i="1" dirty="0">
                <a:solidFill>
                  <a:schemeClr val="tx1"/>
                </a:solidFill>
                <a:latin typeface="Arial" panose="020B0604020202020204" pitchFamily="34" charset="0"/>
                <a:cs typeface="Arial" panose="020B0604020202020204" pitchFamily="34" charset="0"/>
                <a:sym typeface="Calibri"/>
              </a:rPr>
              <a:t>The Noun Project</a:t>
            </a:r>
            <a:r>
              <a:rPr lang="en-CA" sz="1400" dirty="0">
                <a:solidFill>
                  <a:schemeClr val="tx1"/>
                </a:solidFill>
                <a:latin typeface="Arial" panose="020B0604020202020204" pitchFamily="34" charset="0"/>
                <a:cs typeface="Arial" panose="020B0604020202020204" pitchFamily="34" charset="0"/>
                <a:sym typeface="Calibri"/>
              </a:rPr>
              <a:t>. CC BY. https://</a:t>
            </a:r>
            <a:r>
              <a:rPr lang="en-CA" sz="1400" dirty="0" err="1">
                <a:solidFill>
                  <a:schemeClr val="tx1"/>
                </a:solidFill>
                <a:latin typeface="Arial" panose="020B0604020202020204" pitchFamily="34" charset="0"/>
                <a:cs typeface="Arial" panose="020B0604020202020204" pitchFamily="34" charset="0"/>
                <a:sym typeface="Calibri"/>
              </a:rPr>
              <a:t>thenounproject.com</a:t>
            </a:r>
            <a:r>
              <a:rPr lang="en-CA" sz="1400" dirty="0">
                <a:solidFill>
                  <a:schemeClr val="tx1"/>
                </a:solidFill>
                <a:latin typeface="Arial" panose="020B0604020202020204" pitchFamily="34" charset="0"/>
                <a:cs typeface="Arial" panose="020B0604020202020204" pitchFamily="34" charset="0"/>
                <a:sym typeface="Calibri"/>
              </a:rPr>
              <a:t>/search/?q=</a:t>
            </a:r>
            <a:r>
              <a:rPr lang="en-CA" sz="1400" dirty="0" err="1">
                <a:solidFill>
                  <a:schemeClr val="tx1"/>
                </a:solidFill>
                <a:latin typeface="Arial" panose="020B0604020202020204" pitchFamily="34" charset="0"/>
                <a:cs typeface="Arial" panose="020B0604020202020204" pitchFamily="34" charset="0"/>
                <a:sym typeface="Calibri"/>
              </a:rPr>
              <a:t>cat&amp;i</a:t>
            </a:r>
            <a:r>
              <a:rPr lang="en-CA" sz="1400" dirty="0">
                <a:solidFill>
                  <a:schemeClr val="tx1"/>
                </a:solidFill>
                <a:latin typeface="Arial" panose="020B0604020202020204" pitchFamily="34" charset="0"/>
                <a:cs typeface="Arial" panose="020B0604020202020204" pitchFamily="34" charset="0"/>
                <a:sym typeface="Calibri"/>
              </a:rPr>
              <a:t>=564461</a:t>
            </a:r>
            <a:endParaRPr lang="en-US" sz="1400" dirty="0">
              <a:solidFill>
                <a:schemeClr val="tx1"/>
              </a:solidFill>
              <a:latin typeface="Arial" panose="020B0604020202020204" pitchFamily="34" charset="0"/>
              <a:cs typeface="Arial" panose="020B0604020202020204" pitchFamily="34" charset="0"/>
            </a:endParaRPr>
          </a:p>
          <a:p>
            <a:endParaRPr lang="en-US" sz="1400" dirty="0">
              <a:solidFill>
                <a:schemeClr val="tx1"/>
              </a:solidFill>
              <a:latin typeface="Arial" panose="020B0604020202020204" pitchFamily="34" charset="0"/>
              <a:cs typeface="Arial" panose="020B0604020202020204" pitchFamily="34" charset="0"/>
            </a:endParaRPr>
          </a:p>
          <a:p>
            <a:endParaRPr lang="en" sz="1400" dirty="0">
              <a:solidFill>
                <a:schemeClr val="tx1"/>
              </a:solidFill>
              <a:sym typeface="Calibri"/>
              <a:hlinkClick r:id="rId11">
                <a:extLst>
                  <a:ext uri="{A12FA001-AC4F-418D-AE19-62706E023703}">
                    <ahyp:hlinkClr xmlns:ahyp="http://schemas.microsoft.com/office/drawing/2018/hyperlinkcolor" val="tx"/>
                  </a:ext>
                </a:extLst>
              </a:hlinkClick>
            </a:endParaRPr>
          </a:p>
          <a:p>
            <a:endParaRPr lang="en-US" sz="1400" dirty="0"/>
          </a:p>
        </p:txBody>
      </p:sp>
      <p:sp>
        <p:nvSpPr>
          <p:cNvPr id="3" name="Rectangle 2">
            <a:extLst>
              <a:ext uri="{FF2B5EF4-FFF2-40B4-BE49-F238E27FC236}">
                <a16:creationId xmlns:a16="http://schemas.microsoft.com/office/drawing/2014/main" id="{4B36D61F-C612-EE44-99BD-EB1407F4E348}"/>
              </a:ext>
            </a:extLst>
          </p:cNvPr>
          <p:cNvSpPr/>
          <p:nvPr/>
        </p:nvSpPr>
        <p:spPr>
          <a:xfrm>
            <a:off x="5977217" y="3244334"/>
            <a:ext cx="237566" cy="369332"/>
          </a:xfrm>
          <a:prstGeom prst="rect">
            <a:avLst/>
          </a:prstGeom>
        </p:spPr>
        <p:txBody>
          <a:bodyPr wrap="none">
            <a:spAutoFit/>
          </a:bodyPr>
          <a:lstStyle/>
          <a:p>
            <a:r>
              <a:rPr lang="en-CA" dirty="0"/>
              <a:t> </a:t>
            </a:r>
            <a:endParaRPr lang="en-US" dirty="0"/>
          </a:p>
        </p:txBody>
      </p:sp>
    </p:spTree>
    <p:extLst>
      <p:ext uri="{BB962C8B-B14F-4D97-AF65-F5344CB8AC3E}">
        <p14:creationId xmlns:p14="http://schemas.microsoft.com/office/powerpoint/2010/main" val="16069504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t>IMAGES AND SOUND RECORDINGS</a:t>
            </a:r>
            <a:endParaRPr lang="en-CA" b="1" dirty="0"/>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dirty="0"/>
          </a:p>
        </p:txBody>
      </p:sp>
      <p:sp>
        <p:nvSpPr>
          <p:cNvPr id="4" name="Content Placeholder 3">
            <a:extLst>
              <a:ext uri="{FF2B5EF4-FFF2-40B4-BE49-F238E27FC236}">
                <a16:creationId xmlns:a16="http://schemas.microsoft.com/office/drawing/2014/main" id="{80CAC297-EBEC-224C-A157-015129620F77}"/>
              </a:ext>
            </a:extLst>
          </p:cNvPr>
          <p:cNvSpPr>
            <a:spLocks noGrp="1"/>
          </p:cNvSpPr>
          <p:nvPr>
            <p:ph sz="half" idx="1"/>
          </p:nvPr>
        </p:nvSpPr>
        <p:spPr>
          <a:xfrm>
            <a:off x="389631" y="1657913"/>
            <a:ext cx="12095432" cy="4351338"/>
          </a:xfrm>
        </p:spPr>
        <p:txBody>
          <a:bodyPr>
            <a:normAutofit fontScale="25000" lnSpcReduction="20000"/>
          </a:bodyPr>
          <a:lstStyle/>
          <a:p>
            <a:pPr marL="0" indent="0">
              <a:buNone/>
            </a:pPr>
            <a:r>
              <a:rPr lang="en-CA" sz="5600" dirty="0">
                <a:solidFill>
                  <a:schemeClr val="tx1"/>
                </a:solidFill>
                <a:latin typeface="Arial" panose="020B0604020202020204" pitchFamily="34" charset="0"/>
                <a:cs typeface="Arial" panose="020B0604020202020204" pitchFamily="34" charset="0"/>
              </a:rPr>
              <a:t>Images Credits Cont. (in order of appearance):</a:t>
            </a:r>
          </a:p>
          <a:p>
            <a:r>
              <a:rPr lang="en-CA" sz="5600" dirty="0" err="1">
                <a:solidFill>
                  <a:schemeClr val="tx1"/>
                </a:solidFill>
                <a:latin typeface="Arial" panose="020B0604020202020204" pitchFamily="34" charset="0"/>
                <a:cs typeface="Arial" panose="020B0604020202020204" pitchFamily="34" charset="0"/>
              </a:rPr>
              <a:t>Iconeu</a:t>
            </a:r>
            <a:r>
              <a:rPr lang="en-CA" sz="5600" dirty="0">
                <a:solidFill>
                  <a:schemeClr val="tx1"/>
                </a:solidFill>
                <a:latin typeface="Arial" panose="020B0604020202020204" pitchFamily="34" charset="0"/>
                <a:cs typeface="Arial" panose="020B0604020202020204" pitchFamily="34" charset="0"/>
              </a:rPr>
              <a:t> (n.d.). Snow. The Noun Project. CC BY. </a:t>
            </a:r>
            <a:r>
              <a:rPr lang="en-CA" sz="5600" dirty="0">
                <a:solidFill>
                  <a:schemeClr val="tx1"/>
                </a:solidFill>
                <a:latin typeface="Arial" panose="020B0604020202020204" pitchFamily="34" charset="0"/>
                <a:cs typeface="Arial" panose="020B0604020202020204" pitchFamily="34" charset="0"/>
                <a:hlinkClick r:id="rId3"/>
              </a:rPr>
              <a:t>https://thenounproject.com/iconeu/uploads/?i=731799</a:t>
            </a:r>
            <a:endParaRPr lang="en-CA" sz="5600" dirty="0">
              <a:solidFill>
                <a:schemeClr val="tx1"/>
              </a:solidFill>
              <a:latin typeface="Arial" panose="020B0604020202020204" pitchFamily="34" charset="0"/>
              <a:cs typeface="Arial" panose="020B0604020202020204" pitchFamily="34" charset="0"/>
            </a:endParaRPr>
          </a:p>
          <a:p>
            <a:r>
              <a:rPr lang="en-CA" sz="5600" dirty="0" err="1">
                <a:solidFill>
                  <a:schemeClr val="tx1"/>
                </a:solidFill>
                <a:latin typeface="Arial" panose="020B0604020202020204" pitchFamily="34" charset="0"/>
                <a:cs typeface="Arial" panose="020B0604020202020204" pitchFamily="34" charset="0"/>
              </a:rPr>
              <a:t>Dheming</a:t>
            </a:r>
            <a:r>
              <a:rPr lang="en-CA" sz="5600" dirty="0">
                <a:solidFill>
                  <a:schemeClr val="tx1"/>
                </a:solidFill>
                <a:latin typeface="Arial" panose="020B0604020202020204" pitchFamily="34" charset="0"/>
                <a:cs typeface="Arial" panose="020B0604020202020204" pitchFamily="34" charset="0"/>
              </a:rPr>
              <a:t>. Ice Crack. https://</a:t>
            </a:r>
            <a:r>
              <a:rPr lang="en-CA" sz="5600" dirty="0" err="1">
                <a:solidFill>
                  <a:schemeClr val="tx1"/>
                </a:solidFill>
                <a:latin typeface="Arial" panose="020B0604020202020204" pitchFamily="34" charset="0"/>
                <a:cs typeface="Arial" panose="020B0604020202020204" pitchFamily="34" charset="0"/>
              </a:rPr>
              <a:t>freesound.org</a:t>
            </a:r>
            <a:r>
              <a:rPr lang="en-CA" sz="5600" dirty="0">
                <a:solidFill>
                  <a:schemeClr val="tx1"/>
                </a:solidFill>
                <a:latin typeface="Arial" panose="020B0604020202020204" pitchFamily="34" charset="0"/>
                <a:cs typeface="Arial" panose="020B0604020202020204" pitchFamily="34" charset="0"/>
              </a:rPr>
              <a:t>/people/</a:t>
            </a:r>
            <a:r>
              <a:rPr lang="en-CA" sz="5600" dirty="0" err="1">
                <a:solidFill>
                  <a:schemeClr val="tx1"/>
                </a:solidFill>
                <a:latin typeface="Arial" panose="020B0604020202020204" pitchFamily="34" charset="0"/>
                <a:cs typeface="Arial" panose="020B0604020202020204" pitchFamily="34" charset="0"/>
              </a:rPr>
              <a:t>dheming</a:t>
            </a:r>
            <a:r>
              <a:rPr lang="en-CA" sz="5600">
                <a:solidFill>
                  <a:schemeClr val="tx1"/>
                </a:solidFill>
                <a:latin typeface="Arial" panose="020B0604020202020204" pitchFamily="34" charset="0"/>
                <a:cs typeface="Arial" panose="020B0604020202020204" pitchFamily="34" charset="0"/>
              </a:rPr>
              <a:t>/sounds/268023/</a:t>
            </a:r>
            <a:endParaRPr lang="en-CA" sz="5600" dirty="0">
              <a:solidFill>
                <a:schemeClr val="tx1"/>
              </a:solidFill>
              <a:latin typeface="Arial" panose="020B0604020202020204" pitchFamily="34" charset="0"/>
              <a:cs typeface="Arial" panose="020B0604020202020204" pitchFamily="34" charset="0"/>
            </a:endParaRPr>
          </a:p>
          <a:p>
            <a:r>
              <a:rPr lang="en-CA" sz="5600" dirty="0" err="1">
                <a:solidFill>
                  <a:schemeClr val="tx1"/>
                </a:solidFill>
                <a:latin typeface="Arial" panose="020B0604020202020204" pitchFamily="34" charset="0"/>
                <a:cs typeface="Arial" panose="020B0604020202020204" pitchFamily="34" charset="0"/>
              </a:rPr>
              <a:t>Locad</a:t>
            </a:r>
            <a:r>
              <a:rPr lang="en-CA" sz="5600" dirty="0">
                <a:solidFill>
                  <a:schemeClr val="tx1"/>
                </a:solidFill>
                <a:latin typeface="Arial" panose="020B0604020202020204" pitchFamily="34" charset="0"/>
                <a:cs typeface="Arial" panose="020B0604020202020204" pitchFamily="34" charset="0"/>
              </a:rPr>
              <a:t> (n.d.). Beanie. The Noun Project. CC BY </a:t>
            </a:r>
            <a:r>
              <a:rPr lang="en-CA" sz="5600" dirty="0">
                <a:solidFill>
                  <a:schemeClr val="tx1"/>
                </a:solidFill>
                <a:latin typeface="Arial" panose="020B0604020202020204" pitchFamily="34" charset="0"/>
                <a:cs typeface="Arial" panose="020B0604020202020204" pitchFamily="34" charset="0"/>
                <a:hlinkClick r:id="rId4"/>
              </a:rPr>
              <a:t>https://thenounproject.com/search/?q=beanie&amp;i=1179357</a:t>
            </a:r>
            <a:endParaRPr lang="en-CA" sz="5600" dirty="0">
              <a:solidFill>
                <a:schemeClr val="tx1"/>
              </a:solidFill>
              <a:latin typeface="Arial" panose="020B0604020202020204" pitchFamily="34" charset="0"/>
              <a:cs typeface="Arial" panose="020B0604020202020204" pitchFamily="34" charset="0"/>
            </a:endParaRPr>
          </a:p>
          <a:p>
            <a:r>
              <a:rPr lang="en-CA" sz="6000" dirty="0">
                <a:solidFill>
                  <a:schemeClr val="tx1"/>
                </a:solidFill>
                <a:latin typeface="Arial" panose="020B0604020202020204" pitchFamily="34" charset="0"/>
                <a:cs typeface="Arial" panose="020B0604020202020204" pitchFamily="34" charset="0"/>
              </a:rPr>
              <a:t>James Christopher. (</a:t>
            </a:r>
            <a:r>
              <a:rPr lang="en-CA" sz="6000" dirty="0" err="1">
                <a:solidFill>
                  <a:schemeClr val="tx1"/>
                </a:solidFill>
                <a:latin typeface="Arial" panose="020B0604020202020204" pitchFamily="34" charset="0"/>
                <a:cs typeface="Arial" panose="020B0604020202020204" pitchFamily="34" charset="0"/>
              </a:rPr>
              <a:t>n.d</a:t>
            </a:r>
            <a:r>
              <a:rPr lang="en-CA" sz="6000" dirty="0">
                <a:solidFill>
                  <a:schemeClr val="tx1"/>
                </a:solidFill>
                <a:latin typeface="Arial" panose="020B0604020202020204" pitchFamily="34" charset="0"/>
                <a:cs typeface="Arial" panose="020B0604020202020204" pitchFamily="34" charset="0"/>
              </a:rPr>
              <a:t>). Patent. </a:t>
            </a:r>
            <a:r>
              <a:rPr lang="en-CA" sz="6000" i="1" dirty="0">
                <a:solidFill>
                  <a:schemeClr val="tx1"/>
                </a:solidFill>
                <a:latin typeface="Arial" panose="020B0604020202020204" pitchFamily="34" charset="0"/>
                <a:cs typeface="Arial" panose="020B0604020202020204" pitchFamily="34" charset="0"/>
              </a:rPr>
              <a:t>The Noun Project. </a:t>
            </a:r>
            <a:r>
              <a:rPr lang="en-CA" sz="6000" dirty="0">
                <a:solidFill>
                  <a:schemeClr val="tx1"/>
                </a:solidFill>
                <a:latin typeface="Arial" panose="020B0604020202020204" pitchFamily="34" charset="0"/>
                <a:cs typeface="Arial" panose="020B0604020202020204" pitchFamily="34" charset="0"/>
              </a:rPr>
              <a:t>CC BY. </a:t>
            </a:r>
            <a:r>
              <a:rPr lang="en-CA" sz="60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https://thenounproject.com/icon/4467</a:t>
            </a:r>
            <a:endParaRPr lang="en-CA" sz="6000" dirty="0">
              <a:solidFill>
                <a:schemeClr val="tx1"/>
              </a:solidFill>
              <a:latin typeface="Arial" panose="020B0604020202020204" pitchFamily="34" charset="0"/>
              <a:cs typeface="Arial" panose="020B0604020202020204" pitchFamily="34" charset="0"/>
            </a:endParaRPr>
          </a:p>
          <a:p>
            <a:r>
              <a:rPr lang="en-CA" sz="6000" dirty="0" err="1">
                <a:solidFill>
                  <a:schemeClr val="tx1"/>
                </a:solidFill>
                <a:latin typeface="Arial" panose="020B0604020202020204" pitchFamily="34" charset="0"/>
                <a:cs typeface="Arial" panose="020B0604020202020204" pitchFamily="34" charset="0"/>
              </a:rPr>
              <a:t>Effach</a:t>
            </a:r>
            <a:r>
              <a:rPr lang="en-CA" sz="6000" dirty="0">
                <a:solidFill>
                  <a:schemeClr val="tx1"/>
                </a:solidFill>
                <a:latin typeface="Arial" panose="020B0604020202020204" pitchFamily="34" charset="0"/>
                <a:cs typeface="Arial" panose="020B0604020202020204" pitchFamily="34" charset="0"/>
              </a:rPr>
              <a:t>. (n.d.) </a:t>
            </a:r>
            <a:r>
              <a:rPr lang="en-CA" sz="6000" dirty="0" err="1">
                <a:solidFill>
                  <a:schemeClr val="tx1"/>
                </a:solidFill>
                <a:latin typeface="Arial" panose="020B0604020202020204" pitchFamily="34" charset="0"/>
                <a:cs typeface="Arial" panose="020B0604020202020204" pitchFamily="34" charset="0"/>
              </a:rPr>
              <a:t>Sode</a:t>
            </a:r>
            <a:r>
              <a:rPr lang="en-CA" sz="6000" dirty="0">
                <a:solidFill>
                  <a:schemeClr val="tx1"/>
                </a:solidFill>
                <a:latin typeface="Arial" panose="020B0604020202020204" pitchFamily="34" charset="0"/>
                <a:cs typeface="Arial" panose="020B0604020202020204" pitchFamily="34" charset="0"/>
              </a:rPr>
              <a:t> Bottle. </a:t>
            </a:r>
            <a:r>
              <a:rPr lang="en-CA" sz="6000" i="1" dirty="0">
                <a:solidFill>
                  <a:schemeClr val="tx1"/>
                </a:solidFill>
                <a:latin typeface="Arial" panose="020B0604020202020204" pitchFamily="34" charset="0"/>
                <a:cs typeface="Arial" panose="020B0604020202020204" pitchFamily="34" charset="0"/>
              </a:rPr>
              <a:t>The Noun Project. </a:t>
            </a:r>
            <a:r>
              <a:rPr lang="en-CA" sz="6000" dirty="0">
                <a:solidFill>
                  <a:schemeClr val="tx1"/>
                </a:solidFill>
                <a:latin typeface="Arial" panose="020B0604020202020204" pitchFamily="34" charset="0"/>
                <a:cs typeface="Arial" panose="020B0604020202020204" pitchFamily="34" charset="0"/>
              </a:rPr>
              <a:t>CC BY.  </a:t>
            </a:r>
            <a:r>
              <a:rPr lang="en-CA" sz="60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https://thenounproject.com/icon/715021</a:t>
            </a:r>
            <a:r>
              <a:rPr lang="en-CA" sz="6000" dirty="0">
                <a:solidFill>
                  <a:schemeClr val="tx1"/>
                </a:solidFill>
                <a:latin typeface="Arial" panose="020B0604020202020204" pitchFamily="34" charset="0"/>
                <a:cs typeface="Arial" panose="020B0604020202020204" pitchFamily="34" charset="0"/>
              </a:rPr>
              <a:t> </a:t>
            </a:r>
            <a:endParaRPr lang="en-CA" sz="5600" dirty="0">
              <a:solidFill>
                <a:schemeClr val="tx1"/>
              </a:solidFill>
              <a:latin typeface="Arial" panose="020B0604020202020204" pitchFamily="34" charset="0"/>
              <a:cs typeface="Arial" panose="020B0604020202020204" pitchFamily="34" charset="0"/>
            </a:endParaRPr>
          </a:p>
          <a:p>
            <a:r>
              <a:rPr lang="en-CA" sz="6000" dirty="0" err="1">
                <a:solidFill>
                  <a:schemeClr val="tx1"/>
                </a:solidFill>
                <a:latin typeface="Arial" panose="020B0604020202020204" pitchFamily="34" charset="0"/>
                <a:cs typeface="Arial" panose="020B0604020202020204" pitchFamily="34" charset="0"/>
              </a:rPr>
              <a:t>parkjisun</a:t>
            </a:r>
            <a:r>
              <a:rPr lang="en-CA" sz="6000" dirty="0">
                <a:solidFill>
                  <a:schemeClr val="tx1"/>
                </a:solidFill>
                <a:latin typeface="Arial" panose="020B0604020202020204" pitchFamily="34" charset="0"/>
                <a:cs typeface="Arial" panose="020B0604020202020204" pitchFamily="34" charset="0"/>
              </a:rPr>
              <a:t>. (</a:t>
            </a:r>
            <a:r>
              <a:rPr lang="en-CA" sz="6000" dirty="0" err="1">
                <a:solidFill>
                  <a:schemeClr val="tx1"/>
                </a:solidFill>
                <a:latin typeface="Arial" panose="020B0604020202020204" pitchFamily="34" charset="0"/>
                <a:cs typeface="Arial" panose="020B0604020202020204" pitchFamily="34" charset="0"/>
              </a:rPr>
              <a:t>n.d</a:t>
            </a:r>
            <a:r>
              <a:rPr lang="en-CA" sz="6000" dirty="0">
                <a:solidFill>
                  <a:schemeClr val="tx1"/>
                </a:solidFill>
                <a:latin typeface="Arial" panose="020B0604020202020204" pitchFamily="34" charset="0"/>
                <a:cs typeface="Arial" panose="020B0604020202020204" pitchFamily="34" charset="0"/>
              </a:rPr>
              <a:t>). Goblin. </a:t>
            </a:r>
            <a:r>
              <a:rPr lang="en-CA" sz="6000" i="1" dirty="0">
                <a:solidFill>
                  <a:schemeClr val="tx1"/>
                </a:solidFill>
                <a:latin typeface="Arial" panose="020B0604020202020204" pitchFamily="34" charset="0"/>
                <a:cs typeface="Arial" panose="020B0604020202020204" pitchFamily="34" charset="0"/>
              </a:rPr>
              <a:t>The Noun Project</a:t>
            </a:r>
            <a:r>
              <a:rPr lang="en-CA" sz="6000" dirty="0">
                <a:solidFill>
                  <a:schemeClr val="tx1"/>
                </a:solidFill>
                <a:latin typeface="Arial" panose="020B0604020202020204" pitchFamily="34" charset="0"/>
                <a:cs typeface="Arial" panose="020B0604020202020204" pitchFamily="34" charset="0"/>
              </a:rPr>
              <a:t>. CC BY </a:t>
            </a:r>
            <a:r>
              <a:rPr lang="en-CA" sz="6000" u="sng"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https://thenounproject.com/icon/1005005</a:t>
            </a:r>
            <a:endParaRPr lang="en-CA" sz="5600" dirty="0">
              <a:solidFill>
                <a:schemeClr val="tx1"/>
              </a:solidFill>
              <a:latin typeface="Arial" panose="020B0604020202020204" pitchFamily="34" charset="0"/>
              <a:cs typeface="Arial" panose="020B0604020202020204" pitchFamily="34" charset="0"/>
            </a:endParaRPr>
          </a:p>
          <a:p>
            <a:r>
              <a:rPr lang="en-US" sz="5600" dirty="0" err="1">
                <a:solidFill>
                  <a:schemeClr val="tx1"/>
                </a:solidFill>
                <a:latin typeface="Arial" panose="020B0604020202020204" pitchFamily="34" charset="0"/>
                <a:cs typeface="Arial" panose="020B0604020202020204" pitchFamily="34" charset="0"/>
              </a:rPr>
              <a:t>Kero</a:t>
            </a:r>
            <a:r>
              <a:rPr lang="en-US" sz="5600" dirty="0">
                <a:solidFill>
                  <a:schemeClr val="tx1"/>
                </a:solidFill>
                <a:latin typeface="Arial" panose="020B0604020202020204" pitchFamily="34" charset="0"/>
                <a:cs typeface="Arial" panose="020B0604020202020204" pitchFamily="34" charset="0"/>
              </a:rPr>
              <a:t> (n.d.). Caution. </a:t>
            </a:r>
            <a:r>
              <a:rPr lang="en-US" sz="5600" i="1" dirty="0">
                <a:solidFill>
                  <a:schemeClr val="tx1"/>
                </a:solidFill>
                <a:latin typeface="Arial" panose="020B0604020202020204" pitchFamily="34" charset="0"/>
                <a:cs typeface="Arial" panose="020B0604020202020204" pitchFamily="34" charset="0"/>
              </a:rPr>
              <a:t>The 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https://thenounproject.com/search/?q=caution&amp;i=674137</a:t>
            </a:r>
            <a:endParaRPr lang="en-US" sz="5600" dirty="0">
              <a:solidFill>
                <a:schemeClr val="tx1"/>
              </a:solidFill>
              <a:latin typeface="Arial" panose="020B0604020202020204" pitchFamily="34" charset="0"/>
              <a:cs typeface="Arial" panose="020B0604020202020204" pitchFamily="34" charset="0"/>
            </a:endParaRPr>
          </a:p>
          <a:p>
            <a:r>
              <a:rPr lang="en-US" sz="5600" dirty="0" err="1">
                <a:solidFill>
                  <a:schemeClr val="tx1"/>
                </a:solidFill>
                <a:latin typeface="Arial" panose="020B0604020202020204" pitchFamily="34" charset="0"/>
                <a:cs typeface="Arial" panose="020B0604020202020204" pitchFamily="34" charset="0"/>
              </a:rPr>
              <a:t>Shastry</a:t>
            </a:r>
            <a:r>
              <a:rPr lang="en-US" sz="5600" dirty="0">
                <a:solidFill>
                  <a:schemeClr val="tx1"/>
                </a:solidFill>
                <a:latin typeface="Arial" panose="020B0604020202020204" pitchFamily="34" charset="0"/>
                <a:cs typeface="Arial" panose="020B0604020202020204" pitchFamily="34" charset="0"/>
              </a:rPr>
              <a:t>. (n.d.) DVD. </a:t>
            </a:r>
            <a:r>
              <a:rPr lang="en-US" sz="5600" i="1" dirty="0">
                <a:solidFill>
                  <a:schemeClr val="tx1"/>
                </a:solidFill>
                <a:latin typeface="Arial" panose="020B0604020202020204" pitchFamily="34" charset="0"/>
                <a:cs typeface="Arial" panose="020B0604020202020204" pitchFamily="34" charset="0"/>
              </a:rPr>
              <a:t>The 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https://thenounproject.com/term/dvd/2163746</a:t>
            </a:r>
            <a:endParaRPr lang="en-US" sz="5600" dirty="0">
              <a:solidFill>
                <a:schemeClr val="tx1"/>
              </a:solidFill>
              <a:latin typeface="Arial" panose="020B0604020202020204" pitchFamily="34" charset="0"/>
              <a:cs typeface="Arial" panose="020B0604020202020204" pitchFamily="34" charset="0"/>
            </a:endParaRPr>
          </a:p>
          <a:p>
            <a:r>
              <a:rPr lang="en-US" sz="5600" dirty="0">
                <a:solidFill>
                  <a:schemeClr val="tx1"/>
                </a:solidFill>
                <a:latin typeface="Arial" panose="020B0604020202020204" pitchFamily="34" charset="0"/>
                <a:cs typeface="Arial" panose="020B0604020202020204" pitchFamily="34" charset="0"/>
              </a:rPr>
              <a:t>Adrian Coquet. (n.d.) Unlock. </a:t>
            </a:r>
            <a:r>
              <a:rPr lang="en-US" sz="5600" i="1" dirty="0">
                <a:solidFill>
                  <a:schemeClr val="tx1"/>
                </a:solidFill>
                <a:latin typeface="Arial" panose="020B0604020202020204" pitchFamily="34" charset="0"/>
                <a:cs typeface="Arial" panose="020B0604020202020204" pitchFamily="34" charset="0"/>
              </a:rPr>
              <a:t>The Noun Project</a:t>
            </a:r>
            <a:r>
              <a:rPr lang="en-US" sz="5600" dirty="0">
                <a:solidFill>
                  <a:schemeClr val="tx1"/>
                </a:solidFill>
                <a:latin typeface="Arial" panose="020B0604020202020204" pitchFamily="34" charset="0"/>
                <a:cs typeface="Arial" panose="020B0604020202020204" pitchFamily="34" charset="0"/>
              </a:rPr>
              <a:t>. CC BY. </a:t>
            </a:r>
            <a:r>
              <a:rPr lang="en-US" sz="5600"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https://thenounproject.com/term/unlock/1862800</a:t>
            </a:r>
            <a:endParaRPr lang="en-US" sz="5600" dirty="0">
              <a:solidFill>
                <a:schemeClr val="tx1"/>
              </a:solidFill>
              <a:latin typeface="Arial" panose="020B0604020202020204" pitchFamily="34" charset="0"/>
              <a:cs typeface="Arial" panose="020B0604020202020204" pitchFamily="34" charset="0"/>
            </a:endParaRPr>
          </a:p>
          <a:p>
            <a:r>
              <a:rPr lang="en-CA" sz="5400" dirty="0">
                <a:solidFill>
                  <a:schemeClr val="tx1"/>
                </a:solidFill>
                <a:latin typeface="Arial" panose="020B0604020202020204" pitchFamily="34" charset="0"/>
                <a:cs typeface="Arial" panose="020B0604020202020204" pitchFamily="34" charset="0"/>
              </a:rPr>
              <a:t>Yi Chen. (n.d.). Film.</a:t>
            </a:r>
            <a:r>
              <a:rPr lang="en-US" sz="5400" i="1" dirty="0">
                <a:solidFill>
                  <a:schemeClr val="tx1"/>
                </a:solidFill>
                <a:latin typeface="Arial" panose="020B0604020202020204" pitchFamily="34" charset="0"/>
                <a:cs typeface="Arial" panose="020B0604020202020204" pitchFamily="34" charset="0"/>
              </a:rPr>
              <a:t>The Noun Project</a:t>
            </a:r>
            <a:r>
              <a:rPr lang="en-US" sz="5400" dirty="0">
                <a:solidFill>
                  <a:schemeClr val="tx1"/>
                </a:solidFill>
                <a:latin typeface="Arial" panose="020B0604020202020204" pitchFamily="34" charset="0"/>
                <a:cs typeface="Arial" panose="020B0604020202020204" pitchFamily="34" charset="0"/>
              </a:rPr>
              <a:t>. CC BY. </a:t>
            </a:r>
            <a:r>
              <a:rPr lang="en-CA" sz="5400"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https://thenounproject.com/search/?q=film&amp;i=60788</a:t>
            </a:r>
            <a:endParaRPr lang="en-CA" sz="5400" dirty="0">
              <a:solidFill>
                <a:schemeClr val="tx1"/>
              </a:solidFill>
              <a:latin typeface="Arial" panose="020B0604020202020204" pitchFamily="34" charset="0"/>
              <a:cs typeface="Arial" panose="020B0604020202020204" pitchFamily="34" charset="0"/>
            </a:endParaRPr>
          </a:p>
          <a:p>
            <a:r>
              <a:rPr lang="en-CA" sz="5400" dirty="0" err="1">
                <a:solidFill>
                  <a:schemeClr val="tx1"/>
                </a:solidFill>
                <a:latin typeface="Arial" panose="020B0604020202020204" pitchFamily="34" charset="0"/>
                <a:cs typeface="Arial" panose="020B0604020202020204" pitchFamily="34" charset="0"/>
              </a:rPr>
              <a:t>KatinkavomWolfenmond</a:t>
            </a:r>
            <a:r>
              <a:rPr lang="en-CA" sz="5400" dirty="0">
                <a:solidFill>
                  <a:schemeClr val="tx1"/>
                </a:solidFill>
                <a:latin typeface="Arial" panose="020B0604020202020204" pitchFamily="34" charset="0"/>
                <a:cs typeface="Arial" panose="020B0604020202020204" pitchFamily="34" charset="0"/>
              </a:rPr>
              <a:t>. (n.d.)  Cat. </a:t>
            </a:r>
            <a:r>
              <a:rPr lang="en-US" sz="5400"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https://pixabay.com/photos/cat-portrait-animal-pet-3374422/</a:t>
            </a:r>
            <a:endParaRPr lang="en-US" sz="5400" dirty="0">
              <a:solidFill>
                <a:schemeClr val="tx1"/>
              </a:solidFill>
              <a:latin typeface="Arial" panose="020B0604020202020204" pitchFamily="34" charset="0"/>
              <a:cs typeface="Arial" panose="020B0604020202020204" pitchFamily="34" charset="0"/>
            </a:endParaRPr>
          </a:p>
          <a:p>
            <a:r>
              <a:rPr lang="en-CA" sz="5400" dirty="0" err="1">
                <a:solidFill>
                  <a:schemeClr val="tx1"/>
                </a:solidFill>
                <a:latin typeface="Arial" panose="020B0604020202020204" pitchFamily="34" charset="0"/>
                <a:cs typeface="Arial" panose="020B0604020202020204" pitchFamily="34" charset="0"/>
              </a:rPr>
              <a:t>Yonaldi</a:t>
            </a:r>
            <a:r>
              <a:rPr lang="en-CA" sz="5400" dirty="0">
                <a:solidFill>
                  <a:schemeClr val="tx1"/>
                </a:solidFill>
                <a:latin typeface="Arial" panose="020B0604020202020204" pitchFamily="34" charset="0"/>
                <a:cs typeface="Arial" panose="020B0604020202020204" pitchFamily="34" charset="0"/>
              </a:rPr>
              <a:t> (n.d.). Computer..</a:t>
            </a:r>
            <a:r>
              <a:rPr lang="en-US" sz="5400" i="1" dirty="0">
                <a:solidFill>
                  <a:schemeClr val="tx1"/>
                </a:solidFill>
                <a:latin typeface="Arial" panose="020B0604020202020204" pitchFamily="34" charset="0"/>
                <a:cs typeface="Arial" panose="020B0604020202020204" pitchFamily="34" charset="0"/>
              </a:rPr>
              <a:t>The Noun Project</a:t>
            </a:r>
            <a:r>
              <a:rPr lang="en-US" sz="5400" dirty="0">
                <a:solidFill>
                  <a:schemeClr val="tx1"/>
                </a:solidFill>
                <a:latin typeface="Arial" panose="020B0604020202020204" pitchFamily="34" charset="0"/>
                <a:cs typeface="Arial" panose="020B0604020202020204" pitchFamily="34" charset="0"/>
              </a:rPr>
              <a:t>. CC BY. </a:t>
            </a:r>
            <a:r>
              <a:rPr lang="en-US" sz="5400"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https://thenounproject.com/search/?q=computer&amp;i=2281016</a:t>
            </a:r>
            <a:endParaRPr lang="en-US" sz="5400" dirty="0">
              <a:solidFill>
                <a:schemeClr val="tx1"/>
              </a:solidFill>
              <a:latin typeface="Arial" panose="020B0604020202020204" pitchFamily="34" charset="0"/>
              <a:cs typeface="Arial" panose="020B0604020202020204" pitchFamily="34" charset="0"/>
            </a:endParaRPr>
          </a:p>
          <a:p>
            <a:r>
              <a:rPr lang="en-US" sz="5400" dirty="0">
                <a:solidFill>
                  <a:schemeClr val="tx1"/>
                </a:solidFill>
                <a:latin typeface="Arial" panose="020B0604020202020204" pitchFamily="34" charset="0"/>
                <a:cs typeface="Arial" panose="020B0604020202020204" pitchFamily="34" charset="0"/>
              </a:rPr>
              <a:t>yahoo Japan (n.d.). Cat </a:t>
            </a:r>
            <a:r>
              <a:rPr lang="en-US" sz="5400" dirty="0">
                <a:solidFill>
                  <a:schemeClr val="tx1"/>
                </a:solidFill>
                <a:latin typeface="Arial" panose="020B0604020202020204" pitchFamily="34" charset="0"/>
                <a:cs typeface="Arial" panose="020B0604020202020204" pitchFamily="34" charset="0"/>
                <a:hlinkClick r:id="rId14"/>
              </a:rPr>
              <a:t>https://www.thingiverse.com/thing:182091/files</a:t>
            </a:r>
            <a:endParaRPr lang="en-US" sz="5400" dirty="0">
              <a:solidFill>
                <a:schemeClr val="tx1"/>
              </a:solidFill>
              <a:latin typeface="Arial" panose="020B0604020202020204" pitchFamily="34" charset="0"/>
              <a:cs typeface="Arial" panose="020B0604020202020204" pitchFamily="34" charset="0"/>
            </a:endParaRPr>
          </a:p>
          <a:p>
            <a:r>
              <a:rPr lang="en-CA" sz="5400" dirty="0">
                <a:solidFill>
                  <a:schemeClr val="tx1"/>
                </a:solidFill>
                <a:latin typeface="Arial" panose="020B0604020202020204" pitchFamily="34" charset="0"/>
                <a:cs typeface="Arial" panose="020B0604020202020204" pitchFamily="34" charset="0"/>
              </a:rPr>
              <a:t>Creative Tools. [3D Scanner] https://</a:t>
            </a:r>
            <a:r>
              <a:rPr lang="en-CA" sz="5400" dirty="0" err="1">
                <a:solidFill>
                  <a:schemeClr val="tx1"/>
                </a:solidFill>
                <a:latin typeface="Arial" panose="020B0604020202020204" pitchFamily="34" charset="0"/>
                <a:cs typeface="Arial" panose="020B0604020202020204" pitchFamily="34" charset="0"/>
              </a:rPr>
              <a:t>commons.wikimedia.org</a:t>
            </a:r>
            <a:r>
              <a:rPr lang="en-CA" sz="5400" dirty="0">
                <a:solidFill>
                  <a:schemeClr val="tx1"/>
                </a:solidFill>
                <a:latin typeface="Arial" panose="020B0604020202020204" pitchFamily="34" charset="0"/>
                <a:cs typeface="Arial" panose="020B0604020202020204" pitchFamily="34" charset="0"/>
              </a:rPr>
              <a:t>/wiki/File:VIUscan_handheld_3D_scanner_in_use.jpg</a:t>
            </a:r>
            <a:r>
              <a:rPr lang="en-US" sz="5400" dirty="0">
                <a:solidFill>
                  <a:schemeClr val="tx1"/>
                </a:solidFill>
                <a:latin typeface="Arial" panose="020B0604020202020204" pitchFamily="34" charset="0"/>
                <a:cs typeface="Arial" panose="020B0604020202020204" pitchFamily="34" charset="0"/>
              </a:rPr>
              <a:t> </a:t>
            </a:r>
          </a:p>
          <a:p>
            <a:r>
              <a:rPr lang="en-CA" sz="5400" dirty="0" err="1">
                <a:solidFill>
                  <a:schemeClr val="tx1"/>
                </a:solidFill>
                <a:latin typeface="Arial" panose="020B0604020202020204" pitchFamily="34" charset="0"/>
                <a:cs typeface="Arial" panose="020B0604020202020204" pitchFamily="34" charset="0"/>
              </a:rPr>
              <a:t>Windjunkie</a:t>
            </a:r>
            <a:r>
              <a:rPr lang="en-CA" sz="5400" dirty="0">
                <a:solidFill>
                  <a:schemeClr val="tx1"/>
                </a:solidFill>
                <a:latin typeface="Arial" panose="020B0604020202020204" pitchFamily="34" charset="0"/>
                <a:cs typeface="Arial" panose="020B0604020202020204" pitchFamily="34" charset="0"/>
              </a:rPr>
              <a:t>. (n.d.).Cat mask.  https://</a:t>
            </a:r>
            <a:r>
              <a:rPr lang="en-CA" sz="5400" dirty="0" err="1">
                <a:solidFill>
                  <a:schemeClr val="tx1"/>
                </a:solidFill>
                <a:latin typeface="Arial" panose="020B0604020202020204" pitchFamily="34" charset="0"/>
                <a:cs typeface="Arial" panose="020B0604020202020204" pitchFamily="34" charset="0"/>
              </a:rPr>
              <a:t>www.thingiverse.com</a:t>
            </a:r>
            <a:r>
              <a:rPr lang="en-CA" sz="5400" dirty="0">
                <a:solidFill>
                  <a:schemeClr val="tx1"/>
                </a:solidFill>
                <a:latin typeface="Arial" panose="020B0604020202020204" pitchFamily="34" charset="0"/>
                <a:cs typeface="Arial" panose="020B0604020202020204" pitchFamily="34" charset="0"/>
              </a:rPr>
              <a:t>/thing:2618474</a:t>
            </a:r>
            <a:endParaRPr lang="en-US" sz="5400" dirty="0">
              <a:solidFill>
                <a:schemeClr val="tx1"/>
              </a:solidFill>
              <a:latin typeface="Arial" panose="020B0604020202020204" pitchFamily="34" charset="0"/>
              <a:cs typeface="Arial" panose="020B0604020202020204" pitchFamily="34" charset="0"/>
            </a:endParaRPr>
          </a:p>
          <a:p>
            <a:r>
              <a:rPr lang="en-CA" sz="5400" dirty="0" err="1">
                <a:solidFill>
                  <a:schemeClr val="tx1"/>
                </a:solidFill>
                <a:latin typeface="Arial" panose="020B0604020202020204" pitchFamily="34" charset="0"/>
                <a:cs typeface="Arial" panose="020B0604020202020204" pitchFamily="34" charset="0"/>
              </a:rPr>
              <a:t>MakerMace</a:t>
            </a:r>
            <a:r>
              <a:rPr lang="en-CA" sz="5400" dirty="0">
                <a:solidFill>
                  <a:schemeClr val="tx1"/>
                </a:solidFill>
                <a:latin typeface="Arial" panose="020B0604020202020204" pitchFamily="34" charset="0"/>
                <a:cs typeface="Arial" panose="020B0604020202020204" pitchFamily="34" charset="0"/>
              </a:rPr>
              <a:t> (n.d.).</a:t>
            </a:r>
            <a:r>
              <a:rPr lang="en-CA" sz="5400" dirty="0" err="1">
                <a:solidFill>
                  <a:schemeClr val="tx1"/>
                </a:solidFill>
                <a:latin typeface="Arial" panose="020B0604020202020204" pitchFamily="34" charset="0"/>
                <a:cs typeface="Arial" panose="020B0604020202020204" pitchFamily="34" charset="0"/>
              </a:rPr>
              <a:t>Caticorn</a:t>
            </a:r>
            <a:r>
              <a:rPr lang="en-CA" sz="5400" dirty="0">
                <a:solidFill>
                  <a:schemeClr val="tx1"/>
                </a:solidFill>
                <a:latin typeface="Arial" panose="020B0604020202020204" pitchFamily="34" charset="0"/>
                <a:cs typeface="Arial" panose="020B0604020202020204" pitchFamily="34" charset="0"/>
              </a:rPr>
              <a:t> (Test Model) </a:t>
            </a:r>
            <a:r>
              <a:rPr lang="en-CA" sz="5400" dirty="0">
                <a:solidFill>
                  <a:schemeClr val="tx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https://www.thingiverse.com/thing:2617362</a:t>
            </a:r>
            <a:endParaRPr lang="en-CA" sz="5400" dirty="0">
              <a:solidFill>
                <a:schemeClr val="tx1"/>
              </a:solidFill>
              <a:latin typeface="Arial" panose="020B0604020202020204" pitchFamily="34" charset="0"/>
              <a:cs typeface="Arial" panose="020B0604020202020204" pitchFamily="34" charset="0"/>
            </a:endParaRPr>
          </a:p>
          <a:p>
            <a:endParaRPr lang="en-US" sz="5600" dirty="0">
              <a:solidFill>
                <a:schemeClr val="tx1"/>
              </a:solidFill>
              <a:latin typeface="Arial" panose="020B0604020202020204" pitchFamily="34" charset="0"/>
              <a:cs typeface="Arial" panose="020B0604020202020204" pitchFamily="34" charset="0"/>
            </a:endParaRPr>
          </a:p>
          <a:p>
            <a:endParaRPr lang="en-US" sz="6000" dirty="0"/>
          </a:p>
        </p:txBody>
      </p:sp>
      <p:sp>
        <p:nvSpPr>
          <p:cNvPr id="3" name="Rectangle 2">
            <a:extLst>
              <a:ext uri="{FF2B5EF4-FFF2-40B4-BE49-F238E27FC236}">
                <a16:creationId xmlns:a16="http://schemas.microsoft.com/office/drawing/2014/main" id="{4B36D61F-C612-EE44-99BD-EB1407F4E348}"/>
              </a:ext>
            </a:extLst>
          </p:cNvPr>
          <p:cNvSpPr/>
          <p:nvPr/>
        </p:nvSpPr>
        <p:spPr>
          <a:xfrm>
            <a:off x="5977217" y="3244334"/>
            <a:ext cx="237566" cy="369332"/>
          </a:xfrm>
          <a:prstGeom prst="rect">
            <a:avLst/>
          </a:prstGeom>
        </p:spPr>
        <p:txBody>
          <a:bodyPr wrap="none">
            <a:spAutoFit/>
          </a:bodyPr>
          <a:lstStyle/>
          <a:p>
            <a:r>
              <a:rPr lang="en-CA" dirty="0"/>
              <a:t> </a:t>
            </a:r>
            <a:endParaRPr lang="en-US" dirty="0"/>
          </a:p>
        </p:txBody>
      </p:sp>
    </p:spTree>
    <p:extLst>
      <p:ext uri="{BB962C8B-B14F-4D97-AF65-F5344CB8AC3E}">
        <p14:creationId xmlns:p14="http://schemas.microsoft.com/office/powerpoint/2010/main" val="14842856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dirty="0"/>
              <a:t>IMAGES AND SOUND RECORDINGS</a:t>
            </a:r>
            <a:endParaRPr lang="en-CA" b="1" dirty="0"/>
          </a:p>
        </p:txBody>
      </p:sp>
      <p:sp>
        <p:nvSpPr>
          <p:cNvPr id="4" name="Content Placeholder 3">
            <a:extLst>
              <a:ext uri="{FF2B5EF4-FFF2-40B4-BE49-F238E27FC236}">
                <a16:creationId xmlns:a16="http://schemas.microsoft.com/office/drawing/2014/main" id="{80CAC297-EBEC-224C-A157-015129620F77}"/>
              </a:ext>
            </a:extLst>
          </p:cNvPr>
          <p:cNvSpPr>
            <a:spLocks noGrp="1"/>
          </p:cNvSpPr>
          <p:nvPr>
            <p:ph sz="half" idx="1"/>
          </p:nvPr>
        </p:nvSpPr>
        <p:spPr>
          <a:xfrm>
            <a:off x="396815" y="1394951"/>
            <a:ext cx="11374098" cy="5168236"/>
          </a:xfrm>
        </p:spPr>
        <p:txBody>
          <a:bodyPr>
            <a:noAutofit/>
          </a:bodyPr>
          <a:lstStyle/>
          <a:p>
            <a:pPr marL="0" indent="0">
              <a:lnSpc>
                <a:spcPct val="100000"/>
              </a:lnSpc>
              <a:buNone/>
            </a:pPr>
            <a:r>
              <a:rPr lang="en-CA" sz="1400" dirty="0">
                <a:solidFill>
                  <a:schemeClr val="tx1"/>
                </a:solidFill>
                <a:latin typeface="Arial" panose="020B0604020202020204" pitchFamily="34" charset="0"/>
                <a:cs typeface="Arial" panose="020B0604020202020204" pitchFamily="34" charset="0"/>
              </a:rPr>
              <a:t>Image Credits Cont. (in order of appearance)</a:t>
            </a:r>
          </a:p>
          <a:p>
            <a:pPr>
              <a:lnSpc>
                <a:spcPct val="100000"/>
              </a:lnSpc>
            </a:pPr>
            <a:r>
              <a:rPr lang="pl" sz="140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Nikita Kozin</a:t>
            </a:r>
            <a:r>
              <a:rPr lang="pl" sz="1400" dirty="0">
                <a:solidFill>
                  <a:schemeClr val="tx1"/>
                </a:solidFill>
                <a:latin typeface="Arial" panose="020B0604020202020204" pitchFamily="34" charset="0"/>
                <a:cs typeface="Arial" panose="020B0604020202020204" pitchFamily="34" charset="0"/>
              </a:rPr>
              <a:t>. (n.d.). Starfish.</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https://thenounproject.com/search/?q=star%20fish&amp;i=1178199</a:t>
            </a:r>
            <a:endParaRPr lang="en-CA" sz="1400" dirty="0">
              <a:solidFill>
                <a:schemeClr val="tx1"/>
              </a:solidFill>
              <a:latin typeface="Arial" panose="020B0604020202020204" pitchFamily="34" charset="0"/>
              <a:cs typeface="Arial" panose="020B0604020202020204" pitchFamily="34" charset="0"/>
            </a:endParaRPr>
          </a:p>
          <a:p>
            <a:pPr>
              <a:lnSpc>
                <a:spcPct val="100000"/>
              </a:lnSpc>
            </a:pPr>
            <a:r>
              <a:rPr lang="en-CA" sz="1400" dirty="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Laymik</a:t>
            </a:r>
            <a:r>
              <a:rPr lang="en-CA" sz="1400" dirty="0">
                <a:solidFill>
                  <a:schemeClr val="tx1"/>
                </a:solidFill>
                <a:latin typeface="Arial" panose="020B0604020202020204" pitchFamily="34" charset="0"/>
                <a:cs typeface="Arial" panose="020B0604020202020204" pitchFamily="34" charset="0"/>
              </a:rPr>
              <a:t>,(n.d.). Sea shell.</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rPr>
              <a:t>https://</a:t>
            </a:r>
            <a:r>
              <a:rPr lang="en-CA" sz="1400" dirty="0" err="1">
                <a:solidFill>
                  <a:schemeClr val="tx1"/>
                </a:solidFill>
                <a:latin typeface="Arial" panose="020B0604020202020204" pitchFamily="34" charset="0"/>
                <a:cs typeface="Arial" panose="020B0604020202020204" pitchFamily="34" charset="0"/>
              </a:rPr>
              <a:t>thenounproject.com</a:t>
            </a:r>
            <a:r>
              <a:rPr lang="en-CA" sz="1400" dirty="0">
                <a:solidFill>
                  <a:schemeClr val="tx1"/>
                </a:solidFill>
                <a:latin typeface="Arial" panose="020B0604020202020204" pitchFamily="34" charset="0"/>
                <a:cs typeface="Arial" panose="020B0604020202020204" pitchFamily="34" charset="0"/>
              </a:rPr>
              <a:t>/search/?q=sea%20shell&amp;i=1078155</a:t>
            </a:r>
            <a:endParaRPr lang="en-CA" sz="1600" dirty="0">
              <a:solidFill>
                <a:schemeClr val="tx1"/>
              </a:solidFill>
              <a:latin typeface="Arial" panose="020B0604020202020204" pitchFamily="34" charset="0"/>
              <a:cs typeface="Arial" panose="020B0604020202020204" pitchFamily="34" charset="0"/>
            </a:endParaRPr>
          </a:p>
          <a:p>
            <a:pPr>
              <a:lnSpc>
                <a:spcPct val="100000"/>
              </a:lnSpc>
            </a:pPr>
            <a:r>
              <a:rPr lang="fr" sz="1600" dirty="0" err="1">
                <a:solidFill>
                  <a:schemeClr val="tx1"/>
                </a:solidFill>
                <a:latin typeface="Arial" panose="020B0604020202020204" pitchFamily="34" charset="0"/>
                <a:cs typeface="Arial" panose="020B0604020202020204" pitchFamily="34" charset="0"/>
              </a:rPr>
              <a:t>ActuaLitté</a:t>
            </a:r>
            <a:r>
              <a:rPr lang="fr" sz="1600" dirty="0">
                <a:solidFill>
                  <a:schemeClr val="tx1"/>
                </a:solidFill>
                <a:latin typeface="Arial" panose="020B0604020202020204" pitchFamily="34" charset="0"/>
                <a:cs typeface="Arial" panose="020B0604020202020204" pitchFamily="34" charset="0"/>
              </a:rPr>
              <a:t> - Xerox PUF, impression à la demande - Salon du Livre de Paris 2015 [Book printing] CC BY-SA 2.0, </a:t>
            </a:r>
            <a:r>
              <a:rPr lang="fr" sz="1600" dirty="0">
                <a:solidFill>
                  <a:schemeClr val="tx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https://commons.wikimedia.org/w/index.php?curid=39239340</a:t>
            </a:r>
            <a:endParaRPr lang="en-CA" sz="1400" dirty="0">
              <a:solidFill>
                <a:schemeClr val="tx1"/>
              </a:solidFill>
              <a:latin typeface="Arial" panose="020B0604020202020204" pitchFamily="34" charset="0"/>
              <a:cs typeface="Arial" panose="020B0604020202020204" pitchFamily="34" charset="0"/>
            </a:endParaRPr>
          </a:p>
          <a:p>
            <a:pPr>
              <a:lnSpc>
                <a:spcPct val="100000"/>
              </a:lnSpc>
            </a:pPr>
            <a:r>
              <a:rPr lang="en-CA" sz="1400" dirty="0">
                <a:solidFill>
                  <a:schemeClr val="tx1"/>
                </a:solidFill>
                <a:latin typeface="Arial" panose="020B0604020202020204" pitchFamily="34" charset="0"/>
                <a:cs typeface="Arial" panose="020B0604020202020204" pitchFamily="34" charset="0"/>
              </a:rPr>
              <a:t>D</a:t>
            </a:r>
            <a:r>
              <a:rPr lang="fr" sz="1400" dirty="0" err="1">
                <a:solidFill>
                  <a:schemeClr val="tx1"/>
                </a:solidFill>
                <a:latin typeface="Arial" panose="020B0604020202020204" pitchFamily="34" charset="0"/>
                <a:cs typeface="Arial" panose="020B0604020202020204" pitchFamily="34" charset="0"/>
              </a:rPr>
              <a:t>ogs</a:t>
            </a:r>
            <a:r>
              <a:rPr lang="fr" sz="1400" dirty="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https://unsplash.com/photos/K4mSJ7kc0As?utm_source=unsplash&amp;utm_medium=referral&amp;utm_content=creditCopyText</a:t>
            </a:r>
            <a:r>
              <a:rPr lang="en-CA" sz="1400" dirty="0">
                <a:solidFill>
                  <a:schemeClr val="tx1"/>
                </a:solidFill>
                <a:latin typeface="Arial" panose="020B0604020202020204" pitchFamily="34" charset="0"/>
                <a:cs typeface="Arial" panose="020B0604020202020204" pitchFamily="34" charset="0"/>
              </a:rPr>
              <a:t> Charles </a:t>
            </a:r>
          </a:p>
          <a:p>
            <a:pPr>
              <a:lnSpc>
                <a:spcPct val="100000"/>
              </a:lnSpc>
            </a:pPr>
            <a:r>
              <a:rPr lang="en-CA" sz="1400" dirty="0" err="1">
                <a:solidFill>
                  <a:schemeClr val="tx1"/>
                </a:solidFill>
                <a:latin typeface="Arial" panose="020B0604020202020204" pitchFamily="34" charset="0"/>
                <a:cs typeface="Arial" panose="020B0604020202020204" pitchFamily="34" charset="0"/>
              </a:rPr>
              <a:t>Vitor</a:t>
            </a:r>
            <a:r>
              <a:rPr lang="en-CA" sz="1400" dirty="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Gurgel</a:t>
            </a:r>
            <a:r>
              <a:rPr lang="en-CA" sz="1400" dirty="0">
                <a:solidFill>
                  <a:schemeClr val="tx1"/>
                </a:solidFill>
                <a:latin typeface="Arial" panose="020B0604020202020204" pitchFamily="34" charset="0"/>
                <a:cs typeface="Arial" panose="020B0604020202020204" pitchFamily="34" charset="0"/>
              </a:rPr>
              <a:t> Siqueira (n.d.). Directors Chair</a:t>
            </a:r>
            <a:r>
              <a:rPr lang="en-US" sz="1400" dirty="0">
                <a:solidFill>
                  <a:schemeClr val="tx1"/>
                </a:solidFill>
                <a:latin typeface="Arial" panose="020B0604020202020204" pitchFamily="34" charset="0"/>
                <a:cs typeface="Arial" panose="020B0604020202020204" pitchFamily="34" charset="0"/>
              </a:rPr>
              <a:t>.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a:t>
            </a:r>
            <a:r>
              <a:rPr lang="en-CA" sz="1400" dirty="0">
                <a:solidFill>
                  <a:schemeClr val="tx1"/>
                </a:solidFill>
                <a:latin typeface="Arial" panose="020B0604020202020204" pitchFamily="34" charset="0"/>
                <a:cs typeface="Arial" panose="020B0604020202020204" pitchFamily="34" charset="0"/>
              </a:rPr>
              <a:t> </a:t>
            </a:r>
            <a:r>
              <a:rPr lang="en-CA" sz="1400" dirty="0">
                <a:solidFill>
                  <a:schemeClr val="tx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https://thenounproject.com/search/?q=directors%20chair&amp;i=18550</a:t>
            </a:r>
            <a:endParaRPr lang="en-CA" sz="1400" dirty="0">
              <a:solidFill>
                <a:schemeClr val="tx1"/>
              </a:solidFill>
              <a:latin typeface="Arial" panose="020B0604020202020204" pitchFamily="34" charset="0"/>
              <a:cs typeface="Arial" panose="020B0604020202020204" pitchFamily="34" charset="0"/>
            </a:endParaRPr>
          </a:p>
          <a:p>
            <a:pPr>
              <a:lnSpc>
                <a:spcPct val="100000"/>
              </a:lnSpc>
            </a:pPr>
            <a:r>
              <a:rPr lang="en-CA" sz="1400" dirty="0">
                <a:solidFill>
                  <a:schemeClr val="tx1"/>
                </a:solidFill>
                <a:latin typeface="Arial" panose="020B0604020202020204" pitchFamily="34" charset="0"/>
                <a:cs typeface="Arial" panose="020B0604020202020204" pitchFamily="34" charset="0"/>
              </a:rPr>
              <a:t>Kristin </a:t>
            </a:r>
            <a:r>
              <a:rPr lang="en-CA" sz="1400" dirty="0" err="1">
                <a:solidFill>
                  <a:schemeClr val="tx1"/>
                </a:solidFill>
                <a:latin typeface="Arial" panose="020B0604020202020204" pitchFamily="34" charset="0"/>
                <a:cs typeface="Arial" panose="020B0604020202020204" pitchFamily="34" charset="0"/>
              </a:rPr>
              <a:t>Poncek</a:t>
            </a:r>
            <a:r>
              <a:rPr lang="en-CA" sz="1400" dirty="0">
                <a:solidFill>
                  <a:schemeClr val="tx1"/>
                </a:solidFill>
                <a:latin typeface="Arial" panose="020B0604020202020204" pitchFamily="34" charset="0"/>
                <a:cs typeface="Arial" panose="020B0604020202020204" pitchFamily="34" charset="0"/>
              </a:rPr>
              <a:t>.(n.d.).  VHS Tape.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https://thenounproject.com/search/?q=VHS&amp;i=482433</a:t>
            </a:r>
            <a:endParaRPr lang="en-CA" sz="1400" dirty="0">
              <a:solidFill>
                <a:schemeClr val="tx1"/>
              </a:solidFill>
              <a:latin typeface="Arial" panose="020B0604020202020204" pitchFamily="34" charset="0"/>
              <a:cs typeface="Arial" panose="020B0604020202020204" pitchFamily="34" charset="0"/>
            </a:endParaRPr>
          </a:p>
          <a:p>
            <a:pPr>
              <a:lnSpc>
                <a:spcPct val="100000"/>
              </a:lnSpc>
            </a:pPr>
            <a:r>
              <a:rPr lang="en-CA" sz="1400" dirty="0">
                <a:solidFill>
                  <a:schemeClr val="tx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Lil Squid</a:t>
            </a:r>
            <a:r>
              <a:rPr lang="en-CA" sz="1400" dirty="0">
                <a:solidFill>
                  <a:schemeClr val="tx1"/>
                </a:solidFill>
                <a:latin typeface="Arial" panose="020B0604020202020204" pitchFamily="34" charset="0"/>
                <a:cs typeface="Arial" panose="020B0604020202020204" pitchFamily="34" charset="0"/>
              </a:rPr>
              <a:t>.(n.d.). </a:t>
            </a:r>
            <a:r>
              <a:rPr lang="en-CA" sz="1400" dirty="0" err="1">
                <a:solidFill>
                  <a:schemeClr val="tx1"/>
                </a:solidFill>
                <a:latin typeface="Arial" panose="020B0604020202020204" pitchFamily="34" charset="0"/>
                <a:cs typeface="Arial" panose="020B0604020202020204" pitchFamily="34" charset="0"/>
              </a:rPr>
              <a:t>Reciept</a:t>
            </a:r>
            <a:r>
              <a:rPr lang="en-CA" sz="1400" dirty="0">
                <a:solidFill>
                  <a:schemeClr val="tx1"/>
                </a:solidFill>
                <a:latin typeface="Arial" panose="020B0604020202020204" pitchFamily="34" charset="0"/>
                <a:cs typeface="Arial" panose="020B0604020202020204" pitchFamily="34" charset="0"/>
              </a:rPr>
              <a:t>.</a:t>
            </a:r>
            <a:r>
              <a:rPr lang="en-US" sz="1400" dirty="0">
                <a:solidFill>
                  <a:schemeClr val="tx1"/>
                </a:solidFill>
                <a:latin typeface="Arial" panose="020B0604020202020204" pitchFamily="34" charset="0"/>
                <a:cs typeface="Arial" panose="020B0604020202020204" pitchFamily="34" charset="0"/>
              </a:rPr>
              <a:t> </a:t>
            </a:r>
            <a:r>
              <a:rPr lang="en-US" sz="1400" i="1" dirty="0">
                <a:solidFill>
                  <a:schemeClr val="tx1"/>
                </a:solidFill>
                <a:latin typeface="Arial" panose="020B0604020202020204" pitchFamily="34" charset="0"/>
                <a:cs typeface="Arial" panose="020B0604020202020204" pitchFamily="34" charset="0"/>
              </a:rPr>
              <a:t>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https://thenounproject.com/search/?q=receipt&amp;i=149995</a:t>
            </a:r>
            <a:endParaRPr lang="en-CA" sz="1400" dirty="0">
              <a:solidFill>
                <a:schemeClr val="tx1"/>
              </a:solidFill>
              <a:latin typeface="Arial" panose="020B0604020202020204" pitchFamily="34" charset="0"/>
              <a:cs typeface="Arial" panose="020B0604020202020204" pitchFamily="34" charset="0"/>
            </a:endParaRPr>
          </a:p>
          <a:p>
            <a:pPr>
              <a:lnSpc>
                <a:spcPct val="100000"/>
              </a:lnSpc>
            </a:pPr>
            <a:r>
              <a:rPr lang="en-US" sz="1400" dirty="0" err="1">
                <a:solidFill>
                  <a:schemeClr val="tx1"/>
                </a:solidFill>
                <a:latin typeface="Arial" panose="020B0604020202020204" pitchFamily="34" charset="0"/>
                <a:cs typeface="Arial" panose="020B0604020202020204" pitchFamily="34" charset="0"/>
              </a:rPr>
              <a:t>Requasar</a:t>
            </a:r>
            <a:r>
              <a:rPr lang="en-US" sz="1400" dirty="0">
                <a:solidFill>
                  <a:schemeClr val="tx1"/>
                </a:solidFill>
                <a:latin typeface="Arial" panose="020B0604020202020204" pitchFamily="34" charset="0"/>
                <a:cs typeface="Arial" panose="020B0604020202020204" pitchFamily="34" charset="0"/>
              </a:rPr>
              <a:t>. [boombox] </a:t>
            </a:r>
            <a:r>
              <a:rPr lang="en-US" sz="1400" dirty="0">
                <a:solidFill>
                  <a:schemeClr val="tx1"/>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https://pixabay.com/illustrations/boombox-ghetto-blaster-audio-player-2138198/</a:t>
            </a:r>
            <a:r>
              <a:rPr lang="en-US" sz="1400" dirty="0">
                <a:solidFill>
                  <a:schemeClr val="tx1"/>
                </a:solidFill>
                <a:latin typeface="Arial" panose="020B0604020202020204" pitchFamily="34" charset="0"/>
                <a:cs typeface="Arial" panose="020B0604020202020204" pitchFamily="34" charset="0"/>
              </a:rPr>
              <a:t> </a:t>
            </a:r>
          </a:p>
          <a:p>
            <a:pPr>
              <a:lnSpc>
                <a:spcPct val="100000"/>
              </a:lnSpc>
            </a:pPr>
            <a:r>
              <a:rPr lang="en-US" sz="1400" dirty="0" err="1">
                <a:solidFill>
                  <a:schemeClr val="tx1"/>
                </a:solidFill>
                <a:latin typeface="Arial" panose="020B0604020202020204" pitchFamily="34" charset="0"/>
                <a:cs typeface="Arial" panose="020B0604020202020204" pitchFamily="34" charset="0"/>
              </a:rPr>
              <a:t>Iwybr</a:t>
            </a:r>
            <a:r>
              <a:rPr lang="en-US" sz="1400" dirty="0">
                <a:solidFill>
                  <a:schemeClr val="tx1"/>
                </a:solidFill>
                <a:latin typeface="Arial" panose="020B0604020202020204" pitchFamily="34" charset="0"/>
                <a:cs typeface="Arial" panose="020B0604020202020204" pitchFamily="34" charset="0"/>
              </a:rPr>
              <a:t> [80s wallpaper] </a:t>
            </a:r>
            <a:r>
              <a:rPr lang="en-US" sz="1400" dirty="0" err="1">
                <a:solidFill>
                  <a:schemeClr val="tx1"/>
                </a:solidFill>
                <a:latin typeface="Arial" panose="020B0604020202020204" pitchFamily="34" charset="0"/>
                <a:cs typeface="Arial" panose="020B0604020202020204" pitchFamily="34" charset="0"/>
              </a:rPr>
              <a:t>r</a:t>
            </a:r>
            <a:r>
              <a:rPr lang="en-US" sz="1400" dirty="0" err="1">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https</a:t>
            </a:r>
            <a:r>
              <a:rPr lang="en-US" sz="1400" dirty="0">
                <a:solidFill>
                  <a:schemeClr val="tx1"/>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://pixabay.com/illustrations/synthwave-retrowave-synth-3941721/</a:t>
            </a:r>
            <a:r>
              <a:rPr lang="en-US" sz="1400" dirty="0">
                <a:solidFill>
                  <a:schemeClr val="tx1"/>
                </a:solidFill>
                <a:latin typeface="Arial" panose="020B0604020202020204" pitchFamily="34" charset="0"/>
                <a:cs typeface="Arial" panose="020B0604020202020204" pitchFamily="34" charset="0"/>
              </a:rPr>
              <a:t> </a:t>
            </a:r>
          </a:p>
          <a:p>
            <a:pPr>
              <a:lnSpc>
                <a:spcPct val="100000"/>
              </a:lnSpc>
            </a:pPr>
            <a:r>
              <a:rPr lang="en-CA" sz="1400" dirty="0" err="1">
                <a:solidFill>
                  <a:schemeClr val="tx1"/>
                </a:solidFill>
                <a:latin typeface="Arial" panose="020B0604020202020204" pitchFamily="34" charset="0"/>
                <a:cs typeface="Arial" panose="020B0604020202020204" pitchFamily="34" charset="0"/>
              </a:rPr>
              <a:t>Alexandr</a:t>
            </a:r>
            <a:r>
              <a:rPr lang="en-CA" sz="1400" dirty="0">
                <a:solidFill>
                  <a:schemeClr val="tx1"/>
                </a:solidFill>
                <a:latin typeface="Arial" panose="020B0604020202020204" pitchFamily="34" charset="0"/>
                <a:cs typeface="Arial" panose="020B0604020202020204" pitchFamily="34" charset="0"/>
              </a:rPr>
              <a:t> </a:t>
            </a:r>
            <a:r>
              <a:rPr lang="en-CA" sz="1400" dirty="0" err="1">
                <a:solidFill>
                  <a:schemeClr val="tx1"/>
                </a:solidFill>
                <a:latin typeface="Arial" panose="020B0604020202020204" pitchFamily="34" charset="0"/>
                <a:cs typeface="Arial" panose="020B0604020202020204" pitchFamily="34" charset="0"/>
              </a:rPr>
              <a:t>Cherkinsky</a:t>
            </a:r>
            <a:r>
              <a:rPr lang="en-CA" sz="1400" dirty="0">
                <a:solidFill>
                  <a:schemeClr val="tx1"/>
                </a:solidFill>
                <a:latin typeface="Arial" panose="020B0604020202020204" pitchFamily="34" charset="0"/>
                <a:cs typeface="Arial" panose="020B0604020202020204" pitchFamily="34" charset="0"/>
              </a:rPr>
              <a:t>. (n.d.).Sunglasses. </a:t>
            </a:r>
            <a:r>
              <a:rPr lang="en-CA" sz="1400" i="1" dirty="0">
                <a:solidFill>
                  <a:schemeClr val="tx1"/>
                </a:solidFill>
                <a:latin typeface="Arial" panose="020B0604020202020204" pitchFamily="34" charset="0"/>
                <a:cs typeface="Arial" panose="020B0604020202020204" pitchFamily="34" charset="0"/>
              </a:rPr>
              <a:t>T</a:t>
            </a:r>
            <a:r>
              <a:rPr lang="en-US" sz="1400" i="1" dirty="0">
                <a:solidFill>
                  <a:schemeClr val="tx1"/>
                </a:solidFill>
                <a:latin typeface="Arial" panose="020B0604020202020204" pitchFamily="34" charset="0"/>
                <a:cs typeface="Arial" panose="020B0604020202020204" pitchFamily="34" charset="0"/>
              </a:rPr>
              <a:t>he Noun Project</a:t>
            </a:r>
            <a:r>
              <a:rPr lang="en-US" sz="1400" dirty="0">
                <a:solidFill>
                  <a:schemeClr val="tx1"/>
                </a:solidFill>
                <a:latin typeface="Arial" panose="020B0604020202020204" pitchFamily="34" charset="0"/>
                <a:cs typeface="Arial" panose="020B0604020202020204" pitchFamily="34" charset="0"/>
              </a:rPr>
              <a:t>. CC BY. </a:t>
            </a:r>
            <a:r>
              <a:rPr lang="en-CA" sz="1400" dirty="0">
                <a:solidFill>
                  <a:schemeClr val="tx1"/>
                </a:solidFill>
                <a:latin typeface="Arial" panose="020B0604020202020204" pitchFamily="34" charset="0"/>
                <a:cs typeface="Arial" panose="020B0604020202020204" pitchFamily="34" charset="0"/>
              </a:rPr>
              <a:t>https://</a:t>
            </a:r>
            <a:r>
              <a:rPr lang="en-CA" sz="1400" dirty="0" err="1">
                <a:solidFill>
                  <a:schemeClr val="tx1"/>
                </a:solidFill>
                <a:latin typeface="Arial" panose="020B0604020202020204" pitchFamily="34" charset="0"/>
                <a:cs typeface="Arial" panose="020B0604020202020204" pitchFamily="34" charset="0"/>
              </a:rPr>
              <a:t>thenounproject.com</a:t>
            </a:r>
            <a:r>
              <a:rPr lang="en-CA" sz="1400" dirty="0">
                <a:solidFill>
                  <a:schemeClr val="tx1"/>
                </a:solidFill>
                <a:latin typeface="Arial" panose="020B0604020202020204" pitchFamily="34" charset="0"/>
                <a:cs typeface="Arial" panose="020B0604020202020204" pitchFamily="34" charset="0"/>
              </a:rPr>
              <a:t>/search/?q=</a:t>
            </a:r>
            <a:r>
              <a:rPr lang="en-CA" sz="1400" dirty="0" err="1">
                <a:solidFill>
                  <a:schemeClr val="tx1"/>
                </a:solidFill>
                <a:latin typeface="Arial" panose="020B0604020202020204" pitchFamily="34" charset="0"/>
                <a:cs typeface="Arial" panose="020B0604020202020204" pitchFamily="34" charset="0"/>
              </a:rPr>
              <a:t>sunglasses&amp;i</a:t>
            </a:r>
            <a:r>
              <a:rPr lang="en-CA" sz="1400" dirty="0">
                <a:solidFill>
                  <a:schemeClr val="tx1"/>
                </a:solidFill>
                <a:latin typeface="Arial" panose="020B0604020202020204" pitchFamily="34" charset="0"/>
                <a:cs typeface="Arial" panose="020B0604020202020204" pitchFamily="34" charset="0"/>
              </a:rPr>
              <a:t>=212418</a:t>
            </a:r>
            <a:endParaRPr lang="fr" sz="1400" dirty="0">
              <a:solidFill>
                <a:schemeClr val="tx1"/>
              </a:solidFill>
              <a:latin typeface="Arial" panose="020B0604020202020204" pitchFamily="34" charset="0"/>
              <a:cs typeface="Arial" panose="020B0604020202020204" pitchFamily="34" charset="0"/>
            </a:endParaRPr>
          </a:p>
          <a:p>
            <a:pPr>
              <a:lnSpc>
                <a:spcPct val="100000"/>
              </a:lnSpc>
            </a:pPr>
            <a:r>
              <a:rPr lang="en-CA" sz="1400" dirty="0" err="1">
                <a:solidFill>
                  <a:schemeClr val="tx1"/>
                </a:solidFill>
                <a:latin typeface="Arial" panose="020B0604020202020204" pitchFamily="34" charset="0"/>
                <a:cs typeface="Arial" panose="020B0604020202020204" pitchFamily="34" charset="0"/>
              </a:rPr>
              <a:t>Dbenbenn</a:t>
            </a:r>
            <a:r>
              <a:rPr lang="en-CA" sz="1400" dirty="0">
                <a:solidFill>
                  <a:schemeClr val="tx1"/>
                </a:solidFill>
                <a:latin typeface="Arial" panose="020B0604020202020204" pitchFamily="34" charset="0"/>
                <a:cs typeface="Arial" panose="020B0604020202020204" pitchFamily="34" charset="0"/>
              </a:rPr>
              <a:t>. (2008). Flag image of the United States. </a:t>
            </a:r>
            <a:r>
              <a:rPr lang="en-CA" sz="1400" i="1" dirty="0">
                <a:solidFill>
                  <a:schemeClr val="tx1"/>
                </a:solidFill>
                <a:latin typeface="Arial" panose="020B0604020202020204" pitchFamily="34" charset="0"/>
                <a:cs typeface="Arial" panose="020B0604020202020204" pitchFamily="34" charset="0"/>
              </a:rPr>
              <a:t>Wikimedia Commons</a:t>
            </a:r>
            <a:r>
              <a:rPr lang="en-CA" sz="1400" dirty="0">
                <a:solidFill>
                  <a:schemeClr val="tx1"/>
                </a:solidFill>
                <a:latin typeface="Arial" panose="020B0604020202020204" pitchFamily="34" charset="0"/>
                <a:cs typeface="Arial" panose="020B0604020202020204" pitchFamily="34" charset="0"/>
              </a:rPr>
              <a:t>. Public Domain. </a:t>
            </a:r>
            <a:r>
              <a:rPr lang="en-CA" sz="1400" dirty="0">
                <a:solidFill>
                  <a:schemeClr val="tx1"/>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https://commons.wikimedia.org/w/index.php?curid=318418</a:t>
            </a:r>
            <a:r>
              <a:rPr lang="en-CA" sz="1400" dirty="0">
                <a:solidFill>
                  <a:schemeClr val="tx1"/>
                </a:solidFill>
                <a:latin typeface="Arial" panose="020B0604020202020204" pitchFamily="34" charset="0"/>
                <a:cs typeface="Arial" panose="020B0604020202020204" pitchFamily="34" charset="0"/>
              </a:rPr>
              <a:t> </a:t>
            </a:r>
            <a:endParaRPr lang="en-US" sz="1400" dirty="0">
              <a:solidFill>
                <a:schemeClr val="tx1"/>
              </a:solidFill>
              <a:latin typeface="Arial" panose="020B0604020202020204" pitchFamily="34" charset="0"/>
              <a:cs typeface="Arial" panose="020B0604020202020204" pitchFamily="34" charset="0"/>
            </a:endParaRPr>
          </a:p>
          <a:p>
            <a:pPr>
              <a:lnSpc>
                <a:spcPct val="100000"/>
              </a:lnSpc>
            </a:pPr>
            <a:r>
              <a:rPr lang="en-US" sz="1400" dirty="0">
                <a:solidFill>
                  <a:schemeClr val="tx1"/>
                </a:solidFill>
                <a:latin typeface="Arial" panose="020B0604020202020204" pitchFamily="34" charset="0"/>
                <a:cs typeface="Arial" panose="020B0604020202020204" pitchFamily="34" charset="0"/>
              </a:rPr>
              <a:t>Closing Slides Music: </a:t>
            </a:r>
            <a:r>
              <a:rPr lang="en-US" sz="1400" dirty="0" err="1">
                <a:solidFill>
                  <a:schemeClr val="tx1"/>
                </a:solidFill>
                <a:latin typeface="Arial" panose="020B0604020202020204" pitchFamily="34" charset="0"/>
                <a:cs typeface="Arial" panose="020B0604020202020204" pitchFamily="34" charset="0"/>
              </a:rPr>
              <a:t>Rybak</a:t>
            </a:r>
            <a:r>
              <a:rPr lang="en-US" sz="1400" dirty="0">
                <a:solidFill>
                  <a:schemeClr val="tx1"/>
                </a:solidFill>
                <a:latin typeface="Arial" panose="020B0604020202020204" pitchFamily="34" charset="0"/>
                <a:cs typeface="Arial" panose="020B0604020202020204" pitchFamily="34" charset="0"/>
              </a:rPr>
              <a:t>, </a:t>
            </a:r>
            <a:r>
              <a:rPr lang="en-US" sz="1400" dirty="0" err="1">
                <a:solidFill>
                  <a:schemeClr val="tx1"/>
                </a:solidFill>
                <a:latin typeface="Arial" panose="020B0604020202020204" pitchFamily="34" charset="0"/>
                <a:cs typeface="Arial" panose="020B0604020202020204" pitchFamily="34" charset="0"/>
              </a:rPr>
              <a:t>Nazar</a:t>
            </a:r>
            <a:r>
              <a:rPr lang="en-US" sz="1400" dirty="0">
                <a:solidFill>
                  <a:schemeClr val="tx1"/>
                </a:solidFill>
                <a:latin typeface="Arial" panose="020B0604020202020204" pitchFamily="34" charset="0"/>
                <a:cs typeface="Arial" panose="020B0604020202020204" pitchFamily="34" charset="0"/>
              </a:rPr>
              <a:t>. (n.d.). Corporate Inspired. </a:t>
            </a:r>
            <a:r>
              <a:rPr lang="en-US" sz="1400" i="1" dirty="0" err="1">
                <a:solidFill>
                  <a:schemeClr val="tx1"/>
                </a:solidFill>
                <a:latin typeface="Arial" panose="020B0604020202020204" pitchFamily="34" charset="0"/>
                <a:cs typeface="Arial" panose="020B0604020202020204" pitchFamily="34" charset="0"/>
              </a:rPr>
              <a:t>HookSounds</a:t>
            </a:r>
            <a:r>
              <a:rPr lang="en-US" sz="1400" dirty="0">
                <a:solidFill>
                  <a:schemeClr val="tx1"/>
                </a:solidFill>
                <a:latin typeface="Arial" panose="020B0604020202020204" pitchFamily="34" charset="0"/>
                <a:cs typeface="Arial" panose="020B0604020202020204" pitchFamily="34" charset="0"/>
              </a:rPr>
              <a:t>. CC BY. </a:t>
            </a:r>
            <a:r>
              <a:rPr lang="en-US" sz="1400" dirty="0">
                <a:solidFill>
                  <a:schemeClr val="tx1"/>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http://www.hooksounds.com/</a:t>
            </a:r>
            <a:r>
              <a:rPr lang="en-US" sz="1400" dirty="0">
                <a:solidFill>
                  <a:schemeClr val="tx1"/>
                </a:solidFill>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B36D61F-C612-EE44-99BD-EB1407F4E348}"/>
              </a:ext>
            </a:extLst>
          </p:cNvPr>
          <p:cNvSpPr/>
          <p:nvPr/>
        </p:nvSpPr>
        <p:spPr>
          <a:xfrm>
            <a:off x="5977217" y="3244334"/>
            <a:ext cx="237566" cy="369332"/>
          </a:xfrm>
          <a:prstGeom prst="rect">
            <a:avLst/>
          </a:prstGeom>
        </p:spPr>
        <p:txBody>
          <a:bodyPr wrap="none">
            <a:spAutoFit/>
          </a:bodyPr>
          <a:lstStyle/>
          <a:p>
            <a:r>
              <a:rPr lang="en-CA" dirty="0"/>
              <a:t> </a:t>
            </a:r>
            <a:endParaRPr lang="en-US" dirty="0"/>
          </a:p>
        </p:txBody>
      </p:sp>
      <p:sp>
        <p:nvSpPr>
          <p:cNvPr id="6" name="Oval 5">
            <a:extLst>
              <a:ext uri="{FF2B5EF4-FFF2-40B4-BE49-F238E27FC236}">
                <a16:creationId xmlns:a16="http://schemas.microsoft.com/office/drawing/2014/main" id="{AB6E8B44-B962-F048-B38C-F2E818D422EF}"/>
              </a:ext>
            </a:extLst>
          </p:cNvPr>
          <p:cNvSpPr/>
          <p:nvPr/>
        </p:nvSpPr>
        <p:spPr>
          <a:xfrm rot="427413">
            <a:off x="7528697" y="3421063"/>
            <a:ext cx="312343" cy="1394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83FE79-0937-2F44-AB9C-221B66C19491}"/>
              </a:ext>
            </a:extLst>
          </p:cNvPr>
          <p:cNvSpPr/>
          <p:nvPr/>
        </p:nvSpPr>
        <p:spPr>
          <a:xfrm rot="427413">
            <a:off x="7681097" y="3573463"/>
            <a:ext cx="312343" cy="13945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85747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E6989-38BF-4145-9001-0D2E3159D4C8}"/>
              </a:ext>
            </a:extLst>
          </p:cNvPr>
          <p:cNvSpPr>
            <a:spLocks noGrp="1"/>
          </p:cNvSpPr>
          <p:nvPr>
            <p:ph type="title"/>
          </p:nvPr>
        </p:nvSpPr>
        <p:spPr/>
        <p:txBody>
          <a:bodyPr/>
          <a:lstStyle/>
          <a:p>
            <a:r>
              <a:rPr lang="en-CA" b="1" dirty="0"/>
              <a:t>LICENSING AND ATTRIBUTION</a:t>
            </a:r>
          </a:p>
        </p:txBody>
      </p:sp>
      <p:sp>
        <p:nvSpPr>
          <p:cNvPr id="5" name="Content Placeholder 4">
            <a:extLst>
              <a:ext uri="{FF2B5EF4-FFF2-40B4-BE49-F238E27FC236}">
                <a16:creationId xmlns:a16="http://schemas.microsoft.com/office/drawing/2014/main" id="{7F6A6066-2E30-4024-8BAF-A0341D3D9155}"/>
              </a:ext>
            </a:extLst>
          </p:cNvPr>
          <p:cNvSpPr>
            <a:spLocks noGrp="1"/>
          </p:cNvSpPr>
          <p:nvPr>
            <p:ph sz="quarter" idx="14"/>
          </p:nvPr>
        </p:nvSpPr>
        <p:spPr/>
        <p:txBody>
          <a:bodyPr>
            <a:normAutofit lnSpcReduction="10000"/>
          </a:bodyPr>
          <a:lstStyle/>
          <a:p>
            <a:endParaRPr lang="en-CA"/>
          </a:p>
        </p:txBody>
      </p:sp>
      <p:sp>
        <p:nvSpPr>
          <p:cNvPr id="6" name="Content Placeholder 2">
            <a:extLst>
              <a:ext uri="{FF2B5EF4-FFF2-40B4-BE49-F238E27FC236}">
                <a16:creationId xmlns:a16="http://schemas.microsoft.com/office/drawing/2014/main" id="{1CCB0CBD-E1AD-49EF-AC57-01CAA04DB281}"/>
              </a:ext>
            </a:extLst>
          </p:cNvPr>
          <p:cNvSpPr>
            <a:spLocks noGrp="1"/>
          </p:cNvSpPr>
          <p:nvPr>
            <p:ph sz="half" idx="1"/>
          </p:nvPr>
        </p:nvSpPr>
        <p:spPr>
          <a:xfrm>
            <a:off x="1450426" y="1580189"/>
            <a:ext cx="9806153" cy="4737045"/>
          </a:xfrm>
        </p:spPr>
        <p:txBody>
          <a:bodyPr>
            <a:normAutofit/>
          </a:bodyPr>
          <a:lstStyle/>
          <a:p>
            <a:pPr marL="38100" indent="0">
              <a:lnSpc>
                <a:spcPct val="80000"/>
              </a:lnSpc>
              <a:spcBef>
                <a:spcPts val="0"/>
              </a:spcBef>
              <a:buClr>
                <a:schemeClr val="dk1"/>
              </a:buClr>
              <a:buSzPts val="1800"/>
              <a:buNone/>
            </a:pPr>
            <a:r>
              <a:rPr lang="en" sz="2000" dirty="0">
                <a:sym typeface="Calibri"/>
              </a:rPr>
              <a:t>Suggested Citation:</a:t>
            </a:r>
          </a:p>
          <a:p>
            <a:pPr marL="495300" lvl="1" indent="0">
              <a:lnSpc>
                <a:spcPct val="80000"/>
              </a:lnSpc>
              <a:spcBef>
                <a:spcPts val="0"/>
              </a:spcBef>
              <a:buClr>
                <a:schemeClr val="dk1"/>
              </a:buClr>
              <a:buSzPts val="1800"/>
              <a:buNone/>
            </a:pPr>
            <a:r>
              <a:rPr lang="en" sz="2000" dirty="0">
                <a:sym typeface="Calibri"/>
              </a:rPr>
              <a:t>University of Alberta. 2019. “Makerspaces and Copyright.” </a:t>
            </a:r>
            <a:r>
              <a:rPr lang="en" sz="2000" i="1" dirty="0">
                <a:sym typeface="Calibri"/>
              </a:rPr>
              <a:t>Opening Up Copyright Instructional Module</a:t>
            </a:r>
            <a:r>
              <a:rPr lang="en" sz="2000" dirty="0">
                <a:sym typeface="Calibri"/>
              </a:rPr>
              <a:t>. </a:t>
            </a:r>
            <a:r>
              <a:rPr lang="en-US" sz="2000" dirty="0">
                <a:sym typeface="Calibri"/>
                <a:hlinkClick r:id="rId3"/>
              </a:rPr>
              <a:t>https://www.ualberta.ca/copyright/resources/opening-up-copyright-instructional-modules</a:t>
            </a:r>
            <a:r>
              <a:rPr lang="en" sz="2000" dirty="0">
                <a:sym typeface="Calibri"/>
              </a:rPr>
              <a:t> </a:t>
            </a:r>
          </a:p>
          <a:p>
            <a:pPr marL="38100" indent="0">
              <a:lnSpc>
                <a:spcPct val="80000"/>
              </a:lnSpc>
              <a:spcBef>
                <a:spcPts val="0"/>
              </a:spcBef>
              <a:buClr>
                <a:schemeClr val="dk1"/>
              </a:buClr>
              <a:buSzPts val="1800"/>
              <a:buNone/>
            </a:pPr>
            <a:endParaRPr lang="en" sz="2000" dirty="0">
              <a:sym typeface="Calibri"/>
              <a:hlinkClick r:id="rId4"/>
            </a:endParaRPr>
          </a:p>
          <a:p>
            <a:pPr marL="38100" indent="0">
              <a:lnSpc>
                <a:spcPct val="80000"/>
              </a:lnSpc>
              <a:spcBef>
                <a:spcPts val="0"/>
              </a:spcBef>
              <a:buClr>
                <a:schemeClr val="dk1"/>
              </a:buClr>
              <a:buSzPts val="1800"/>
              <a:buNone/>
            </a:pPr>
            <a:r>
              <a:rPr lang="en" sz="2000" dirty="0">
                <a:sym typeface="Calibri"/>
              </a:rPr>
              <a:t>For the project overview and complete list of modules please visit the project website at: </a:t>
            </a:r>
            <a:r>
              <a:rPr lang="en-US" sz="2000" dirty="0">
                <a:sym typeface="Calibri"/>
                <a:hlinkClick r:id="rId3"/>
              </a:rPr>
              <a:t>https://www.ualberta.ca/copyright/resources/opening-up-copyright-instructional-modules</a:t>
            </a:r>
            <a:r>
              <a:rPr lang="en" sz="2000" dirty="0">
                <a:sym typeface="Calibri"/>
              </a:rPr>
              <a:t> </a:t>
            </a:r>
          </a:p>
          <a:p>
            <a:pPr marL="38100" indent="0">
              <a:lnSpc>
                <a:spcPct val="80000"/>
              </a:lnSpc>
              <a:spcBef>
                <a:spcPts val="0"/>
              </a:spcBef>
              <a:buClr>
                <a:schemeClr val="dk1"/>
              </a:buClr>
              <a:buSzPts val="1800"/>
              <a:buNone/>
            </a:pPr>
            <a:endParaRPr lang="en" sz="2000" dirty="0">
              <a:sym typeface="Calibri"/>
            </a:endParaRPr>
          </a:p>
          <a:p>
            <a:pPr marL="38100" indent="0">
              <a:lnSpc>
                <a:spcPct val="80000"/>
              </a:lnSpc>
              <a:spcBef>
                <a:spcPts val="0"/>
              </a:spcBef>
              <a:buClr>
                <a:schemeClr val="dk1"/>
              </a:buClr>
              <a:buSzPts val="1800"/>
              <a:buNone/>
            </a:pPr>
            <a:r>
              <a:rPr lang="en" sz="2000" dirty="0">
                <a:sym typeface="Calibri"/>
              </a:rPr>
              <a:t>Questions, comments, and suggestions should be directed to the University of Alberta’s Copyright Office at: </a:t>
            </a:r>
            <a:r>
              <a:rPr lang="en-US" sz="2000" dirty="0">
                <a:hlinkClick r:id="rId5"/>
              </a:rPr>
              <a:t>copyright@ualberta.ca</a:t>
            </a:r>
            <a:r>
              <a:rPr lang="en-US" sz="2000" dirty="0"/>
              <a:t> </a:t>
            </a:r>
          </a:p>
          <a:p>
            <a:pPr marL="38100" indent="0">
              <a:lnSpc>
                <a:spcPct val="80000"/>
              </a:lnSpc>
              <a:spcBef>
                <a:spcPts val="0"/>
              </a:spcBef>
              <a:buClr>
                <a:schemeClr val="dk1"/>
              </a:buClr>
              <a:buSzPts val="1800"/>
              <a:buNone/>
            </a:pPr>
            <a:endParaRPr lang="en-US" sz="2000" dirty="0">
              <a:sym typeface="Calibri"/>
            </a:endParaRPr>
          </a:p>
          <a:p>
            <a:pPr marL="38100" indent="0">
              <a:lnSpc>
                <a:spcPct val="80000"/>
              </a:lnSpc>
              <a:spcBef>
                <a:spcPts val="0"/>
              </a:spcBef>
              <a:buClr>
                <a:schemeClr val="dk1"/>
              </a:buClr>
              <a:buSzPts val="1800"/>
              <a:buNone/>
            </a:pPr>
            <a:r>
              <a:rPr lang="en-US" sz="2000" dirty="0">
                <a:sym typeface="Calibri"/>
              </a:rPr>
              <a:t>This module is made available and licensed under a </a:t>
            </a:r>
            <a:r>
              <a:rPr lang="en-US" sz="2000" dirty="0">
                <a:sym typeface="Calibri"/>
                <a:hlinkClick r:id="rId6"/>
              </a:rPr>
              <a:t>Creative Commons Attribution 4.0 International Licence</a:t>
            </a:r>
            <a:endParaRPr lang="en-US" sz="2000" dirty="0">
              <a:sym typeface="Calibri"/>
            </a:endParaRPr>
          </a:p>
          <a:p>
            <a:pPr marL="38100" indent="0">
              <a:lnSpc>
                <a:spcPct val="80000"/>
              </a:lnSpc>
              <a:spcBef>
                <a:spcPts val="0"/>
              </a:spcBef>
              <a:buClr>
                <a:schemeClr val="dk1"/>
              </a:buClr>
              <a:buSzPts val="1800"/>
              <a:buNone/>
            </a:pPr>
            <a:endParaRPr lang="en-US" sz="2000" dirty="0">
              <a:sym typeface="Calibri"/>
            </a:endParaRPr>
          </a:p>
          <a:p>
            <a:pPr marL="38100" indent="0">
              <a:lnSpc>
                <a:spcPct val="80000"/>
              </a:lnSpc>
              <a:spcBef>
                <a:spcPts val="0"/>
              </a:spcBef>
              <a:buClr>
                <a:schemeClr val="dk1"/>
              </a:buClr>
              <a:buSzPts val="1800"/>
              <a:buNone/>
            </a:pPr>
            <a:endParaRPr lang="en-US" sz="2000" dirty="0">
              <a:sym typeface="Calibri"/>
              <a:hlinkClick r:id="rId4"/>
            </a:endParaRPr>
          </a:p>
        </p:txBody>
      </p:sp>
    </p:spTree>
    <p:extLst>
      <p:ext uri="{BB962C8B-B14F-4D97-AF65-F5344CB8AC3E}">
        <p14:creationId xmlns:p14="http://schemas.microsoft.com/office/powerpoint/2010/main" val="38110009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SANDY GROWED UP </a:t>
            </a:r>
          </a:p>
        </p:txBody>
      </p:sp>
      <p:pic>
        <p:nvPicPr>
          <p:cNvPr id="4" name="Picture 3">
            <a:extLst>
              <a:ext uri="{FF2B5EF4-FFF2-40B4-BE49-F238E27FC236}">
                <a16:creationId xmlns:a16="http://schemas.microsoft.com/office/drawing/2014/main" id="{E27C992D-B9E9-3543-A3FC-D015CD7DF588}"/>
              </a:ext>
            </a:extLst>
          </p:cNvPr>
          <p:cNvPicPr>
            <a:picLocks noChangeAspect="1"/>
          </p:cNvPicPr>
          <p:nvPr/>
        </p:nvPicPr>
        <p:blipFill>
          <a:blip r:embed="rId2"/>
          <a:stretch>
            <a:fillRect/>
          </a:stretch>
        </p:blipFill>
        <p:spPr>
          <a:xfrm>
            <a:off x="10513616" y="3429000"/>
            <a:ext cx="1680367" cy="3429000"/>
          </a:xfrm>
          <a:prstGeom prst="rect">
            <a:avLst/>
          </a:prstGeom>
        </p:spPr>
      </p:pic>
      <p:sp>
        <p:nvSpPr>
          <p:cNvPr id="2" name="Cloud Callout 1">
            <a:extLst>
              <a:ext uri="{FF2B5EF4-FFF2-40B4-BE49-F238E27FC236}">
                <a16:creationId xmlns:a16="http://schemas.microsoft.com/office/drawing/2014/main" id="{DD217D7C-0E1B-D648-A97D-AEF1E4DFB9BD}"/>
              </a:ext>
            </a:extLst>
          </p:cNvPr>
          <p:cNvSpPr/>
          <p:nvPr/>
        </p:nvSpPr>
        <p:spPr>
          <a:xfrm rot="279816">
            <a:off x="3382161" y="1983795"/>
            <a:ext cx="5282533" cy="3429000"/>
          </a:xfrm>
          <a:prstGeom prst="cloudCallout">
            <a:avLst>
              <a:gd name="adj1" fmla="val 80748"/>
              <a:gd name="adj2" fmla="val 95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C51B7B-872D-FC46-82FF-D4DEAC328DF4}"/>
              </a:ext>
            </a:extLst>
          </p:cNvPr>
          <p:cNvPicPr>
            <a:picLocks noChangeAspect="1"/>
          </p:cNvPicPr>
          <p:nvPr/>
        </p:nvPicPr>
        <p:blipFill>
          <a:blip r:embed="rId3"/>
          <a:stretch>
            <a:fillRect/>
          </a:stretch>
        </p:blipFill>
        <p:spPr>
          <a:xfrm>
            <a:off x="5316725" y="3756360"/>
            <a:ext cx="1072013" cy="1016233"/>
          </a:xfrm>
          <a:prstGeom prst="rect">
            <a:avLst/>
          </a:prstGeom>
        </p:spPr>
      </p:pic>
      <p:sp>
        <p:nvSpPr>
          <p:cNvPr id="12" name="Novel copyright">
            <a:extLst>
              <a:ext uri="{FF2B5EF4-FFF2-40B4-BE49-F238E27FC236}">
                <a16:creationId xmlns:a16="http://schemas.microsoft.com/office/drawing/2014/main" id="{893AD016-6E55-1C4A-ADFB-AD9204B537E4}"/>
              </a:ext>
            </a:extLst>
          </p:cNvPr>
          <p:cNvSpPr/>
          <p:nvPr/>
        </p:nvSpPr>
        <p:spPr>
          <a:xfrm>
            <a:off x="6483063" y="3474659"/>
            <a:ext cx="810402" cy="1200329"/>
          </a:xfrm>
          <a:prstGeom prst="rect">
            <a:avLst/>
          </a:prstGeom>
        </p:spPr>
        <p:txBody>
          <a:bodyPr wrap="square">
            <a:spAutoFit/>
          </a:bodyPr>
          <a:lstStyle/>
          <a:p>
            <a:endParaRPr lang="en-CA" sz="7200" dirty="0">
              <a:solidFill>
                <a:srgbClr val="FF0000"/>
              </a:solidFill>
              <a:latin typeface="Arial" panose="020B0604020202020204" pitchFamily="34" charset="0"/>
              <a:cs typeface="Arial" panose="020B0604020202020204" pitchFamily="34" charset="0"/>
            </a:endParaRPr>
          </a:p>
        </p:txBody>
      </p:sp>
      <p:pic>
        <p:nvPicPr>
          <p:cNvPr id="7" name="Cinematographic work">
            <a:extLst>
              <a:ext uri="{FF2B5EF4-FFF2-40B4-BE49-F238E27FC236}">
                <a16:creationId xmlns:a16="http://schemas.microsoft.com/office/drawing/2014/main" id="{58F062BA-604B-B043-BDA6-AE64C4B38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91050" y="2655542"/>
            <a:ext cx="1248457" cy="1573558"/>
          </a:xfrm>
          <a:prstGeom prst="rect">
            <a:avLst/>
          </a:prstGeom>
        </p:spPr>
      </p:pic>
      <p:pic>
        <p:nvPicPr>
          <p:cNvPr id="10" name="Make a novel">
            <a:extLst>
              <a:ext uri="{FF2B5EF4-FFF2-40B4-BE49-F238E27FC236}">
                <a16:creationId xmlns:a16="http://schemas.microsoft.com/office/drawing/2014/main" id="{56D5506E-C223-E34C-9681-D55A161C6C6D}"/>
              </a:ext>
            </a:extLst>
          </p:cNvPr>
          <p:cNvPicPr>
            <a:picLocks noChangeAspect="1"/>
          </p:cNvPicPr>
          <p:nvPr/>
        </p:nvPicPr>
        <p:blipFill>
          <a:blip r:embed="rId6"/>
          <a:stretch>
            <a:fillRect/>
          </a:stretch>
        </p:blipFill>
        <p:spPr>
          <a:xfrm>
            <a:off x="6472007" y="2754455"/>
            <a:ext cx="942608" cy="1128728"/>
          </a:xfrm>
          <a:prstGeom prst="rect">
            <a:avLst/>
          </a:prstGeom>
        </p:spPr>
      </p:pic>
    </p:spTree>
    <p:extLst>
      <p:ext uri="{BB962C8B-B14F-4D97-AF65-F5344CB8AC3E}">
        <p14:creationId xmlns:p14="http://schemas.microsoft.com/office/powerpoint/2010/main" val="1812318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a:t>CONTRIBUTORS</a:t>
            </a:r>
            <a:endParaRPr lang="en-US"/>
          </a:p>
        </p:txBody>
      </p:sp>
      <p:sp>
        <p:nvSpPr>
          <p:cNvPr id="5" name="Content Placeholder 4"/>
          <p:cNvSpPr>
            <a:spLocks noGrp="1"/>
          </p:cNvSpPr>
          <p:nvPr>
            <p:ph sz="quarter" idx="14"/>
          </p:nvPr>
        </p:nvSpPr>
        <p:spPr/>
        <p:txBody>
          <a:bodyPr>
            <a:normAutofit lnSpcReduction="10000"/>
          </a:bodyPr>
          <a:lstStyle/>
          <a:p>
            <a:endParaRPr lang="en-US"/>
          </a:p>
        </p:txBody>
      </p:sp>
      <p:sp>
        <p:nvSpPr>
          <p:cNvPr id="6" name="Rectangle 5"/>
          <p:cNvSpPr/>
          <p:nvPr/>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rPr>
              <a:t>Copyright Office </a:t>
            </a:r>
          </a:p>
        </p:txBody>
      </p:sp>
      <p:sp>
        <p:nvSpPr>
          <p:cNvPr id="7" name="Rectangle 6"/>
          <p:cNvSpPr/>
          <p:nvPr/>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Technologies in Education </a:t>
            </a:r>
          </a:p>
        </p:txBody>
      </p:sp>
      <p:sp>
        <p:nvSpPr>
          <p:cNvPr id="8" name="Rectangle 7"/>
          <p:cNvSpPr/>
          <p:nvPr/>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Centre for Teaching and Learning </a:t>
            </a:r>
          </a:p>
        </p:txBody>
      </p:sp>
      <p:sp>
        <p:nvSpPr>
          <p:cNvPr id="9" name="Rectangle 8"/>
          <p:cNvSpPr/>
          <p:nvPr/>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University of Alberta Libraries </a:t>
            </a:r>
          </a:p>
        </p:txBody>
      </p:sp>
      <p:sp>
        <p:nvSpPr>
          <p:cNvPr id="10" name="Rectangle 9"/>
          <p:cNvSpPr/>
          <p:nvPr/>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latin typeface="DINpro"/>
                <a:cs typeface="DINpro"/>
              </a:rPr>
              <a:t>School of Library and Information Studies </a:t>
            </a:r>
          </a:p>
        </p:txBody>
      </p:sp>
      <p:sp>
        <p:nvSpPr>
          <p:cNvPr id="11" name="TextBox 10"/>
          <p:cNvSpPr txBox="1"/>
          <p:nvPr/>
        </p:nvSpPr>
        <p:spPr>
          <a:xfrm>
            <a:off x="1268630" y="2590961"/>
            <a:ext cx="2074460" cy="747897"/>
          </a:xfrm>
          <a:prstGeom prst="rect">
            <a:avLst/>
          </a:prstGeom>
          <a:noFill/>
        </p:spPr>
        <p:txBody>
          <a:bodyPr wrap="square" rtlCol="0">
            <a:spAutoFit/>
          </a:bodyPr>
          <a:lstStyle/>
          <a:p>
            <a:pPr algn="ctr">
              <a:lnSpc>
                <a:spcPct val="120000"/>
              </a:lnSpc>
            </a:pPr>
            <a:r>
              <a:rPr lang="en-US">
                <a:latin typeface="DINPro"/>
              </a:rPr>
              <a:t>Adrian Sheppard</a:t>
            </a:r>
          </a:p>
          <a:p>
            <a:pPr algn="ctr">
              <a:lnSpc>
                <a:spcPct val="120000"/>
              </a:lnSpc>
            </a:pPr>
            <a:r>
              <a:rPr lang="en-US">
                <a:latin typeface="DINPro"/>
              </a:rPr>
              <a:t>Amanda </a:t>
            </a:r>
            <a:r>
              <a:rPr lang="en-US" err="1">
                <a:latin typeface="DINPro"/>
              </a:rPr>
              <a:t>Wakaruk</a:t>
            </a:r>
            <a:r>
              <a:rPr lang="en-US">
                <a:latin typeface="DINPro"/>
              </a:rPr>
              <a:t> </a:t>
            </a:r>
          </a:p>
        </p:txBody>
      </p:sp>
      <p:sp>
        <p:nvSpPr>
          <p:cNvPr id="12" name="TextBox 11"/>
          <p:cNvSpPr txBox="1"/>
          <p:nvPr/>
        </p:nvSpPr>
        <p:spPr>
          <a:xfrm>
            <a:off x="8944970" y="2585367"/>
            <a:ext cx="2074460" cy="402546"/>
          </a:xfrm>
          <a:prstGeom prst="rect">
            <a:avLst/>
          </a:prstGeom>
          <a:noFill/>
        </p:spPr>
        <p:txBody>
          <a:bodyPr wrap="square" rtlCol="0">
            <a:spAutoFit/>
          </a:bodyPr>
          <a:lstStyle/>
          <a:p>
            <a:pPr algn="ctr">
              <a:lnSpc>
                <a:spcPct val="120000"/>
              </a:lnSpc>
            </a:pPr>
            <a:r>
              <a:rPr lang="en-US" dirty="0" err="1">
                <a:latin typeface="DINpro"/>
                <a:cs typeface="DINpro"/>
              </a:rPr>
              <a:t>Anwen</a:t>
            </a:r>
            <a:r>
              <a:rPr lang="en-US" dirty="0">
                <a:latin typeface="DINpro"/>
                <a:cs typeface="DINpro"/>
              </a:rPr>
              <a:t> Burk</a:t>
            </a:r>
          </a:p>
        </p:txBody>
      </p:sp>
      <p:sp>
        <p:nvSpPr>
          <p:cNvPr id="13" name="TextBox 12"/>
          <p:cNvSpPr txBox="1"/>
          <p:nvPr/>
        </p:nvSpPr>
        <p:spPr>
          <a:xfrm>
            <a:off x="4929098" y="2585367"/>
            <a:ext cx="2191049" cy="1080296"/>
          </a:xfrm>
          <a:prstGeom prst="rect">
            <a:avLst/>
          </a:prstGeom>
          <a:noFill/>
        </p:spPr>
        <p:txBody>
          <a:bodyPr wrap="square" rtlCol="0">
            <a:spAutoFit/>
          </a:bodyPr>
          <a:lstStyle/>
          <a:p>
            <a:pPr algn="ctr">
              <a:lnSpc>
                <a:spcPct val="120000"/>
              </a:lnSpc>
            </a:pPr>
            <a:r>
              <a:rPr lang="en-US">
                <a:latin typeface="DINPro"/>
              </a:rPr>
              <a:t> </a:t>
            </a:r>
            <a:r>
              <a:rPr lang="en-US" err="1">
                <a:latin typeface="DINPro"/>
              </a:rPr>
              <a:t>Cosette</a:t>
            </a:r>
            <a:r>
              <a:rPr lang="en-US">
                <a:latin typeface="DINPro"/>
              </a:rPr>
              <a:t> </a:t>
            </a:r>
            <a:r>
              <a:rPr lang="en-US" err="1">
                <a:latin typeface="DINPro"/>
              </a:rPr>
              <a:t>Lemelin</a:t>
            </a:r>
            <a:r>
              <a:rPr lang="en-US">
                <a:latin typeface="DINPro"/>
              </a:rPr>
              <a:t>   </a:t>
            </a:r>
          </a:p>
          <a:p>
            <a:pPr algn="ctr">
              <a:lnSpc>
                <a:spcPct val="120000"/>
              </a:lnSpc>
            </a:pPr>
            <a:r>
              <a:rPr lang="en-US">
                <a:latin typeface="DINPro"/>
              </a:rPr>
              <a:t>   Graeme Pate</a:t>
            </a:r>
          </a:p>
          <a:p>
            <a:pPr algn="ctr">
              <a:lnSpc>
                <a:spcPct val="120000"/>
              </a:lnSpc>
            </a:pPr>
            <a:r>
              <a:rPr lang="en-US">
                <a:latin typeface="DINPro"/>
              </a:rPr>
              <a:t>   Krysta McNutt</a:t>
            </a:r>
          </a:p>
        </p:txBody>
      </p:sp>
      <p:sp>
        <p:nvSpPr>
          <p:cNvPr id="14" name="TextBox 13"/>
          <p:cNvSpPr txBox="1"/>
          <p:nvPr/>
        </p:nvSpPr>
        <p:spPr>
          <a:xfrm>
            <a:off x="3196726" y="4873752"/>
            <a:ext cx="2074460" cy="369332"/>
          </a:xfrm>
          <a:prstGeom prst="rect">
            <a:avLst/>
          </a:prstGeom>
          <a:noFill/>
        </p:spPr>
        <p:txBody>
          <a:bodyPr wrap="square" rtlCol="0">
            <a:spAutoFit/>
          </a:bodyPr>
          <a:lstStyle/>
          <a:p>
            <a:pPr algn="ctr"/>
            <a:r>
              <a:rPr lang="en-US">
                <a:latin typeface="DINPro"/>
              </a:rPr>
              <a:t>Michelle </a:t>
            </a:r>
            <a:r>
              <a:rPr lang="en-US" err="1">
                <a:latin typeface="DINPro"/>
              </a:rPr>
              <a:t>Brailey</a:t>
            </a:r>
            <a:r>
              <a:rPr lang="en-US">
                <a:latin typeface="DINPro"/>
              </a:rPr>
              <a:t> </a:t>
            </a:r>
          </a:p>
        </p:txBody>
      </p:sp>
      <p:sp>
        <p:nvSpPr>
          <p:cNvPr id="15" name="TextBox 14"/>
          <p:cNvSpPr txBox="1"/>
          <p:nvPr/>
        </p:nvSpPr>
        <p:spPr>
          <a:xfrm>
            <a:off x="7033365" y="4870679"/>
            <a:ext cx="2215138" cy="1399742"/>
          </a:xfrm>
          <a:prstGeom prst="rect">
            <a:avLst/>
          </a:prstGeom>
          <a:noFill/>
        </p:spPr>
        <p:txBody>
          <a:bodyPr wrap="square" rtlCol="0">
            <a:spAutoFit/>
          </a:bodyPr>
          <a:lstStyle/>
          <a:p>
            <a:pPr algn="ctr">
              <a:lnSpc>
                <a:spcPct val="120000"/>
              </a:lnSpc>
            </a:pPr>
            <a:r>
              <a:rPr lang="en-US" dirty="0">
                <a:latin typeface="DINPro"/>
              </a:rPr>
              <a:t> Toby Grant</a:t>
            </a:r>
          </a:p>
          <a:p>
            <a:pPr algn="ctr">
              <a:lnSpc>
                <a:spcPct val="120000"/>
              </a:lnSpc>
            </a:pPr>
            <a:r>
              <a:rPr lang="en-US" dirty="0">
                <a:latin typeface="DINPro"/>
              </a:rPr>
              <a:t>Julia Guy</a:t>
            </a:r>
          </a:p>
          <a:p>
            <a:pPr algn="ctr">
              <a:lnSpc>
                <a:spcPct val="120000"/>
              </a:lnSpc>
            </a:pPr>
            <a:r>
              <a:rPr lang="en-US" dirty="0">
                <a:latin typeface="DINPro"/>
              </a:rPr>
              <a:t>Kris Joseph</a:t>
            </a:r>
          </a:p>
          <a:p>
            <a:pPr algn="ctr">
              <a:lnSpc>
                <a:spcPct val="120000"/>
              </a:lnSpc>
            </a:pPr>
            <a:r>
              <a:rPr lang="en-US" dirty="0">
                <a:latin typeface="DINPro"/>
              </a:rPr>
              <a:t>Michael B. McNally </a:t>
            </a:r>
          </a:p>
        </p:txBody>
      </p:sp>
    </p:spTree>
    <p:extLst>
      <p:ext uri="{BB962C8B-B14F-4D97-AF65-F5344CB8AC3E}">
        <p14:creationId xmlns:p14="http://schemas.microsoft.com/office/powerpoint/2010/main" val="907299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US" b="1"/>
              <a:t>ACKNOWLEDGEMENT</a:t>
            </a:r>
            <a:endParaRPr lang="en-CA" b="1"/>
          </a:p>
        </p:txBody>
      </p:sp>
      <p:sp>
        <p:nvSpPr>
          <p:cNvPr id="6" name="Content Placeholder 2">
            <a:extLst>
              <a:ext uri="{FF2B5EF4-FFF2-40B4-BE49-F238E27FC236}">
                <a16:creationId xmlns:a16="http://schemas.microsoft.com/office/drawing/2014/main" id="{F2B51AEC-9DA5-4F1A-BC6D-B75C37DE49A5}"/>
              </a:ext>
            </a:extLst>
          </p:cNvPr>
          <p:cNvSpPr>
            <a:spLocks noGrp="1"/>
          </p:cNvSpPr>
          <p:nvPr>
            <p:ph sz="half" idx="1"/>
          </p:nvPr>
        </p:nvSpPr>
        <p:spPr>
          <a:xfrm>
            <a:off x="1595717" y="2097171"/>
            <a:ext cx="8964707" cy="4399409"/>
          </a:xfrm>
        </p:spPr>
        <p:txBody>
          <a:bodyPr>
            <a:normAutofit/>
          </a:bodyPr>
          <a:lstStyle/>
          <a:p>
            <a:pPr marL="0" indent="0" algn="ctr">
              <a:buNone/>
            </a:pPr>
            <a:r>
              <a:rPr lang="en-US" sz="2400"/>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pPr lvl="1"/>
            <a:endParaRPr lang="en-US" sz="2800"/>
          </a:p>
          <a:p>
            <a:endParaRPr lang="en-US"/>
          </a:p>
        </p:txBody>
      </p:sp>
      <p:sp>
        <p:nvSpPr>
          <p:cNvPr id="7" name="Content Placeholder 6">
            <a:extLst>
              <a:ext uri="{FF2B5EF4-FFF2-40B4-BE49-F238E27FC236}">
                <a16:creationId xmlns:a16="http://schemas.microsoft.com/office/drawing/2014/main" id="{FDEC056F-47E2-4E92-8392-F4E7E166BEDD}"/>
              </a:ext>
            </a:extLst>
          </p:cNvPr>
          <p:cNvSpPr>
            <a:spLocks noGrp="1"/>
          </p:cNvSpPr>
          <p:nvPr>
            <p:ph sz="quarter" idx="14"/>
          </p:nvPr>
        </p:nvSpPr>
        <p:spPr/>
        <p:txBody>
          <a:bodyPr>
            <a:normAutofit lnSpcReduction="10000"/>
          </a:bodyPr>
          <a:lstStyle/>
          <a:p>
            <a:endParaRPr lang="en-CA"/>
          </a:p>
        </p:txBody>
      </p:sp>
      <p:pic>
        <p:nvPicPr>
          <p:cNvPr id="8" name="Picture 7">
            <a:extLst>
              <a:ext uri="{FF2B5EF4-FFF2-40B4-BE49-F238E27FC236}">
                <a16:creationId xmlns:a16="http://schemas.microsoft.com/office/drawing/2014/main" id="{3FC09C3E-5CA8-4627-95F5-ED7613D66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Tree>
    <p:extLst>
      <p:ext uri="{BB962C8B-B14F-4D97-AF65-F5344CB8AC3E}">
        <p14:creationId xmlns:p14="http://schemas.microsoft.com/office/powerpoint/2010/main" val="3573077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MAKERSPACES</a:t>
            </a:r>
          </a:p>
        </p:txBody>
      </p:sp>
      <p:pic>
        <p:nvPicPr>
          <p:cNvPr id="5" name="Picture 4">
            <a:extLst>
              <a:ext uri="{FF2B5EF4-FFF2-40B4-BE49-F238E27FC236}">
                <a16:creationId xmlns:a16="http://schemas.microsoft.com/office/drawing/2014/main" id="{4D318E62-F9AA-2B40-AB10-09C1CA894C2F}"/>
              </a:ext>
            </a:extLst>
          </p:cNvPr>
          <p:cNvPicPr>
            <a:picLocks noChangeAspect="1"/>
          </p:cNvPicPr>
          <p:nvPr/>
        </p:nvPicPr>
        <p:blipFill>
          <a:blip r:embed="rId2"/>
          <a:stretch>
            <a:fillRect/>
          </a:stretch>
        </p:blipFill>
        <p:spPr>
          <a:xfrm>
            <a:off x="4184797" y="2315170"/>
            <a:ext cx="5561074" cy="3710279"/>
          </a:xfrm>
          <a:prstGeom prst="rect">
            <a:avLst/>
          </a:prstGeom>
        </p:spPr>
      </p:pic>
      <p:pic>
        <p:nvPicPr>
          <p:cNvPr id="10" name="Picture 9">
            <a:extLst>
              <a:ext uri="{FF2B5EF4-FFF2-40B4-BE49-F238E27FC236}">
                <a16:creationId xmlns:a16="http://schemas.microsoft.com/office/drawing/2014/main" id="{5C85F4D2-E6A3-FE4F-80D6-672D295B4405}"/>
              </a:ext>
            </a:extLst>
          </p:cNvPr>
          <p:cNvPicPr>
            <a:picLocks noChangeAspect="1"/>
          </p:cNvPicPr>
          <p:nvPr/>
        </p:nvPicPr>
        <p:blipFill>
          <a:blip r:embed="rId3"/>
          <a:stretch>
            <a:fillRect/>
          </a:stretch>
        </p:blipFill>
        <p:spPr>
          <a:xfrm>
            <a:off x="10513616" y="3429000"/>
            <a:ext cx="1680367" cy="3429000"/>
          </a:xfrm>
          <a:prstGeom prst="rect">
            <a:avLst/>
          </a:prstGeom>
        </p:spPr>
      </p:pic>
      <p:pic>
        <p:nvPicPr>
          <p:cNvPr id="11" name="Picture 10">
            <a:extLst>
              <a:ext uri="{FF2B5EF4-FFF2-40B4-BE49-F238E27FC236}">
                <a16:creationId xmlns:a16="http://schemas.microsoft.com/office/drawing/2014/main" id="{6290329D-E2A1-A844-B096-06E3FA392C46}"/>
              </a:ext>
            </a:extLst>
          </p:cNvPr>
          <p:cNvPicPr>
            <a:picLocks noChangeAspect="1"/>
          </p:cNvPicPr>
          <p:nvPr/>
        </p:nvPicPr>
        <p:blipFill>
          <a:blip r:embed="rId4"/>
          <a:stretch>
            <a:fillRect/>
          </a:stretch>
        </p:blipFill>
        <p:spPr>
          <a:xfrm>
            <a:off x="1149827" y="2820636"/>
            <a:ext cx="4427578" cy="2558206"/>
          </a:xfrm>
          <a:prstGeom prst="rect">
            <a:avLst/>
          </a:prstGeom>
        </p:spPr>
      </p:pic>
      <p:pic>
        <p:nvPicPr>
          <p:cNvPr id="3" name="Picture 2">
            <a:extLst>
              <a:ext uri="{FF2B5EF4-FFF2-40B4-BE49-F238E27FC236}">
                <a16:creationId xmlns:a16="http://schemas.microsoft.com/office/drawing/2014/main" id="{F151DD5F-6DCE-F04A-9882-8B82035C1846}"/>
              </a:ext>
            </a:extLst>
          </p:cNvPr>
          <p:cNvPicPr>
            <a:picLocks noChangeAspect="1"/>
          </p:cNvPicPr>
          <p:nvPr/>
        </p:nvPicPr>
        <p:blipFill>
          <a:blip r:embed="rId5"/>
          <a:stretch>
            <a:fillRect/>
          </a:stretch>
        </p:blipFill>
        <p:spPr>
          <a:xfrm>
            <a:off x="1537910" y="1850040"/>
            <a:ext cx="2141740" cy="1746886"/>
          </a:xfrm>
          <a:prstGeom prst="rect">
            <a:avLst/>
          </a:prstGeom>
        </p:spPr>
      </p:pic>
      <p:pic>
        <p:nvPicPr>
          <p:cNvPr id="9" name="Picture 8">
            <a:extLst>
              <a:ext uri="{FF2B5EF4-FFF2-40B4-BE49-F238E27FC236}">
                <a16:creationId xmlns:a16="http://schemas.microsoft.com/office/drawing/2014/main" id="{ED8E94F6-1AD0-0C48-9143-DD1670B5EC6E}"/>
              </a:ext>
            </a:extLst>
          </p:cNvPr>
          <p:cNvPicPr>
            <a:picLocks noChangeAspect="1"/>
          </p:cNvPicPr>
          <p:nvPr/>
        </p:nvPicPr>
        <p:blipFill>
          <a:blip r:embed="rId6"/>
          <a:stretch>
            <a:fillRect/>
          </a:stretch>
        </p:blipFill>
        <p:spPr>
          <a:xfrm>
            <a:off x="5779455" y="2802836"/>
            <a:ext cx="4470699" cy="2625702"/>
          </a:xfrm>
          <a:prstGeom prst="rect">
            <a:avLst/>
          </a:prstGeom>
        </p:spPr>
      </p:pic>
      <p:pic>
        <p:nvPicPr>
          <p:cNvPr id="7" name="Picture 6">
            <a:extLst>
              <a:ext uri="{FF2B5EF4-FFF2-40B4-BE49-F238E27FC236}">
                <a16:creationId xmlns:a16="http://schemas.microsoft.com/office/drawing/2014/main" id="{9A7541F3-3E30-6B4C-8CF9-DB46AE288141}"/>
              </a:ext>
            </a:extLst>
          </p:cNvPr>
          <p:cNvPicPr>
            <a:picLocks noChangeAspect="1"/>
          </p:cNvPicPr>
          <p:nvPr/>
        </p:nvPicPr>
        <p:blipFill>
          <a:blip r:embed="rId7"/>
          <a:stretch>
            <a:fillRect/>
          </a:stretch>
        </p:blipFill>
        <p:spPr>
          <a:xfrm>
            <a:off x="1537910" y="4081078"/>
            <a:ext cx="2141740" cy="2124843"/>
          </a:xfrm>
          <a:prstGeom prst="rect">
            <a:avLst/>
          </a:prstGeom>
        </p:spPr>
      </p:pic>
    </p:spTree>
    <p:extLst>
      <p:ext uri="{BB962C8B-B14F-4D97-AF65-F5344CB8AC3E}">
        <p14:creationId xmlns:p14="http://schemas.microsoft.com/office/powerpoint/2010/main" val="33572751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MAKERSPACES</a:t>
            </a:r>
          </a:p>
        </p:txBody>
      </p:sp>
      <p:pic>
        <p:nvPicPr>
          <p:cNvPr id="4" name="Picture 3">
            <a:extLst>
              <a:ext uri="{FF2B5EF4-FFF2-40B4-BE49-F238E27FC236}">
                <a16:creationId xmlns:a16="http://schemas.microsoft.com/office/drawing/2014/main" id="{E27C992D-B9E9-3543-A3FC-D015CD7DF588}"/>
              </a:ext>
            </a:extLst>
          </p:cNvPr>
          <p:cNvPicPr>
            <a:picLocks noChangeAspect="1"/>
          </p:cNvPicPr>
          <p:nvPr/>
        </p:nvPicPr>
        <p:blipFill>
          <a:blip r:embed="rId2"/>
          <a:stretch>
            <a:fillRect/>
          </a:stretch>
        </p:blipFill>
        <p:spPr>
          <a:xfrm>
            <a:off x="10513616" y="3429000"/>
            <a:ext cx="1680367" cy="3429000"/>
          </a:xfrm>
          <a:prstGeom prst="rect">
            <a:avLst/>
          </a:prstGeom>
        </p:spPr>
      </p:pic>
      <p:sp>
        <p:nvSpPr>
          <p:cNvPr id="2" name="Cloud Callout 1">
            <a:extLst>
              <a:ext uri="{FF2B5EF4-FFF2-40B4-BE49-F238E27FC236}">
                <a16:creationId xmlns:a16="http://schemas.microsoft.com/office/drawing/2014/main" id="{DD217D7C-0E1B-D648-A97D-AEF1E4DFB9BD}"/>
              </a:ext>
            </a:extLst>
          </p:cNvPr>
          <p:cNvSpPr/>
          <p:nvPr/>
        </p:nvSpPr>
        <p:spPr>
          <a:xfrm rot="279816">
            <a:off x="3722220" y="2101963"/>
            <a:ext cx="5282533" cy="3429000"/>
          </a:xfrm>
          <a:prstGeom prst="cloudCallout">
            <a:avLst>
              <a:gd name="adj1" fmla="val 80748"/>
              <a:gd name="adj2" fmla="val 95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AC51B7B-872D-FC46-82FF-D4DEAC328DF4}"/>
              </a:ext>
            </a:extLst>
          </p:cNvPr>
          <p:cNvPicPr>
            <a:picLocks noChangeAspect="1"/>
          </p:cNvPicPr>
          <p:nvPr/>
        </p:nvPicPr>
        <p:blipFill>
          <a:blip r:embed="rId3"/>
          <a:stretch>
            <a:fillRect/>
          </a:stretch>
        </p:blipFill>
        <p:spPr>
          <a:xfrm>
            <a:off x="5763626" y="3756360"/>
            <a:ext cx="1072013" cy="1016233"/>
          </a:xfrm>
          <a:prstGeom prst="rect">
            <a:avLst/>
          </a:prstGeom>
        </p:spPr>
      </p:pic>
      <p:sp>
        <p:nvSpPr>
          <p:cNvPr id="12" name="Novel copyright">
            <a:extLst>
              <a:ext uri="{FF2B5EF4-FFF2-40B4-BE49-F238E27FC236}">
                <a16:creationId xmlns:a16="http://schemas.microsoft.com/office/drawing/2014/main" id="{893AD016-6E55-1C4A-ADFB-AD9204B537E4}"/>
              </a:ext>
            </a:extLst>
          </p:cNvPr>
          <p:cNvSpPr/>
          <p:nvPr/>
        </p:nvSpPr>
        <p:spPr>
          <a:xfrm>
            <a:off x="8232421" y="4821809"/>
            <a:ext cx="1017950" cy="1569660"/>
          </a:xfrm>
          <a:prstGeom prst="rect">
            <a:avLst/>
          </a:prstGeom>
        </p:spPr>
        <p:txBody>
          <a:bodyPr wrap="square">
            <a:spAutoFit/>
          </a:bodyPr>
          <a:lstStyle/>
          <a:p>
            <a:r>
              <a:rPr lang="en-CA" sz="9600" dirty="0">
                <a:solidFill>
                  <a:srgbClr val="FF0000"/>
                </a:solidFill>
                <a:latin typeface="Arial" panose="020B0604020202020204" pitchFamily="34" charset="0"/>
                <a:cs typeface="Arial" panose="020B0604020202020204" pitchFamily="34" charset="0"/>
              </a:rPr>
              <a:t>©</a:t>
            </a:r>
          </a:p>
        </p:txBody>
      </p:sp>
      <p:pic>
        <p:nvPicPr>
          <p:cNvPr id="7" name="Cinematographic work">
            <a:extLst>
              <a:ext uri="{FF2B5EF4-FFF2-40B4-BE49-F238E27FC236}">
                <a16:creationId xmlns:a16="http://schemas.microsoft.com/office/drawing/2014/main" id="{58F062BA-604B-B043-BDA6-AE64C4B3867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38410" y="2755688"/>
            <a:ext cx="1184793" cy="1469143"/>
          </a:xfrm>
          <a:prstGeom prst="rect">
            <a:avLst/>
          </a:prstGeom>
        </p:spPr>
      </p:pic>
      <p:pic>
        <p:nvPicPr>
          <p:cNvPr id="8" name="Make a novel">
            <a:extLst>
              <a:ext uri="{FF2B5EF4-FFF2-40B4-BE49-F238E27FC236}">
                <a16:creationId xmlns:a16="http://schemas.microsoft.com/office/drawing/2014/main" id="{7246AA99-77FA-D542-B617-1FC3C17E4353}"/>
              </a:ext>
            </a:extLst>
          </p:cNvPr>
          <p:cNvPicPr>
            <a:picLocks noChangeAspect="1"/>
          </p:cNvPicPr>
          <p:nvPr/>
        </p:nvPicPr>
        <p:blipFill>
          <a:blip r:embed="rId6"/>
          <a:stretch>
            <a:fillRect/>
          </a:stretch>
        </p:blipFill>
        <p:spPr>
          <a:xfrm>
            <a:off x="6949297" y="2860200"/>
            <a:ext cx="942608" cy="1128728"/>
          </a:xfrm>
          <a:prstGeom prst="rect">
            <a:avLst/>
          </a:prstGeom>
        </p:spPr>
      </p:pic>
      <p:pic>
        <p:nvPicPr>
          <p:cNvPr id="10" name="Picture 9">
            <a:extLst>
              <a:ext uri="{FF2B5EF4-FFF2-40B4-BE49-F238E27FC236}">
                <a16:creationId xmlns:a16="http://schemas.microsoft.com/office/drawing/2014/main" id="{6962AFA5-8313-454B-8668-274244FF0664}"/>
              </a:ext>
            </a:extLst>
          </p:cNvPr>
          <p:cNvPicPr>
            <a:picLocks noChangeAspect="1"/>
          </p:cNvPicPr>
          <p:nvPr/>
        </p:nvPicPr>
        <p:blipFill>
          <a:blip r:embed="rId7"/>
          <a:stretch>
            <a:fillRect/>
          </a:stretch>
        </p:blipFill>
        <p:spPr>
          <a:xfrm rot="19950292">
            <a:off x="6353908" y="5111610"/>
            <a:ext cx="2572602" cy="2225439"/>
          </a:xfrm>
          <a:prstGeom prst="rect">
            <a:avLst/>
          </a:prstGeom>
        </p:spPr>
      </p:pic>
      <p:pic>
        <p:nvPicPr>
          <p:cNvPr id="11" name="Picture 10">
            <a:extLst>
              <a:ext uri="{FF2B5EF4-FFF2-40B4-BE49-F238E27FC236}">
                <a16:creationId xmlns:a16="http://schemas.microsoft.com/office/drawing/2014/main" id="{1B72223A-907B-7543-9068-D8E470E7A138}"/>
              </a:ext>
            </a:extLst>
          </p:cNvPr>
          <p:cNvPicPr>
            <a:picLocks noChangeAspect="1"/>
          </p:cNvPicPr>
          <p:nvPr/>
        </p:nvPicPr>
        <p:blipFill>
          <a:blip r:embed="rId7"/>
          <a:stretch>
            <a:fillRect/>
          </a:stretch>
        </p:blipFill>
        <p:spPr>
          <a:xfrm rot="2003435">
            <a:off x="9113198" y="5208749"/>
            <a:ext cx="2573521" cy="2097570"/>
          </a:xfrm>
          <a:prstGeom prst="rect">
            <a:avLst/>
          </a:prstGeom>
        </p:spPr>
      </p:pic>
      <p:pic>
        <p:nvPicPr>
          <p:cNvPr id="13" name="Picture 12">
            <a:extLst>
              <a:ext uri="{FF2B5EF4-FFF2-40B4-BE49-F238E27FC236}">
                <a16:creationId xmlns:a16="http://schemas.microsoft.com/office/drawing/2014/main" id="{C4C63A5A-0671-0C47-933A-7FED30F2EA6B}"/>
              </a:ext>
            </a:extLst>
          </p:cNvPr>
          <p:cNvPicPr>
            <a:picLocks noChangeAspect="1"/>
          </p:cNvPicPr>
          <p:nvPr/>
        </p:nvPicPr>
        <p:blipFill>
          <a:blip r:embed="rId7"/>
          <a:stretch>
            <a:fillRect/>
          </a:stretch>
        </p:blipFill>
        <p:spPr>
          <a:xfrm>
            <a:off x="2697982" y="-123262"/>
            <a:ext cx="2037412" cy="1705515"/>
          </a:xfrm>
          <a:prstGeom prst="rect">
            <a:avLst/>
          </a:prstGeom>
        </p:spPr>
      </p:pic>
      <p:pic>
        <p:nvPicPr>
          <p:cNvPr id="14" name="Picture 13">
            <a:extLst>
              <a:ext uri="{FF2B5EF4-FFF2-40B4-BE49-F238E27FC236}">
                <a16:creationId xmlns:a16="http://schemas.microsoft.com/office/drawing/2014/main" id="{4FEBBE02-BE04-854A-9F6A-EFD0C522F8B3}"/>
              </a:ext>
            </a:extLst>
          </p:cNvPr>
          <p:cNvPicPr>
            <a:picLocks noChangeAspect="1"/>
          </p:cNvPicPr>
          <p:nvPr/>
        </p:nvPicPr>
        <p:blipFill>
          <a:blip r:embed="rId7"/>
          <a:stretch>
            <a:fillRect/>
          </a:stretch>
        </p:blipFill>
        <p:spPr>
          <a:xfrm rot="1613668">
            <a:off x="5138407" y="93082"/>
            <a:ext cx="2652418" cy="2247104"/>
          </a:xfrm>
          <a:prstGeom prst="rect">
            <a:avLst/>
          </a:prstGeom>
        </p:spPr>
      </p:pic>
      <p:pic>
        <p:nvPicPr>
          <p:cNvPr id="15" name="Picture 14">
            <a:extLst>
              <a:ext uri="{FF2B5EF4-FFF2-40B4-BE49-F238E27FC236}">
                <a16:creationId xmlns:a16="http://schemas.microsoft.com/office/drawing/2014/main" id="{D0DA5820-A07B-1746-85FD-5F6841AF164D}"/>
              </a:ext>
            </a:extLst>
          </p:cNvPr>
          <p:cNvPicPr>
            <a:picLocks noChangeAspect="1"/>
          </p:cNvPicPr>
          <p:nvPr/>
        </p:nvPicPr>
        <p:blipFill>
          <a:blip r:embed="rId7"/>
          <a:stretch>
            <a:fillRect/>
          </a:stretch>
        </p:blipFill>
        <p:spPr>
          <a:xfrm rot="1415997">
            <a:off x="2903012" y="4601332"/>
            <a:ext cx="2988502" cy="2585215"/>
          </a:xfrm>
          <a:prstGeom prst="rect">
            <a:avLst/>
          </a:prstGeom>
        </p:spPr>
      </p:pic>
      <p:pic>
        <p:nvPicPr>
          <p:cNvPr id="16" name="Picture 15">
            <a:extLst>
              <a:ext uri="{FF2B5EF4-FFF2-40B4-BE49-F238E27FC236}">
                <a16:creationId xmlns:a16="http://schemas.microsoft.com/office/drawing/2014/main" id="{1FBCB6BC-F2F5-5A40-A687-7614B252F168}"/>
              </a:ext>
            </a:extLst>
          </p:cNvPr>
          <p:cNvPicPr>
            <a:picLocks noChangeAspect="1"/>
          </p:cNvPicPr>
          <p:nvPr/>
        </p:nvPicPr>
        <p:blipFill>
          <a:blip r:embed="rId7"/>
          <a:stretch>
            <a:fillRect/>
          </a:stretch>
        </p:blipFill>
        <p:spPr>
          <a:xfrm rot="14200094">
            <a:off x="10073058" y="161888"/>
            <a:ext cx="1865068" cy="1613384"/>
          </a:xfrm>
          <a:prstGeom prst="rect">
            <a:avLst/>
          </a:prstGeom>
        </p:spPr>
      </p:pic>
      <p:pic>
        <p:nvPicPr>
          <p:cNvPr id="17" name="Picture 16">
            <a:extLst>
              <a:ext uri="{FF2B5EF4-FFF2-40B4-BE49-F238E27FC236}">
                <a16:creationId xmlns:a16="http://schemas.microsoft.com/office/drawing/2014/main" id="{B01BA7D7-D296-204F-B1DE-2958D0B75841}"/>
              </a:ext>
            </a:extLst>
          </p:cNvPr>
          <p:cNvPicPr>
            <a:picLocks noChangeAspect="1"/>
          </p:cNvPicPr>
          <p:nvPr/>
        </p:nvPicPr>
        <p:blipFill>
          <a:blip r:embed="rId7"/>
          <a:stretch>
            <a:fillRect/>
          </a:stretch>
        </p:blipFill>
        <p:spPr>
          <a:xfrm rot="18779319">
            <a:off x="94618" y="490372"/>
            <a:ext cx="2050696" cy="1647035"/>
          </a:xfrm>
          <a:prstGeom prst="rect">
            <a:avLst/>
          </a:prstGeom>
        </p:spPr>
      </p:pic>
      <p:pic>
        <p:nvPicPr>
          <p:cNvPr id="18" name="Picture 17">
            <a:extLst>
              <a:ext uri="{FF2B5EF4-FFF2-40B4-BE49-F238E27FC236}">
                <a16:creationId xmlns:a16="http://schemas.microsoft.com/office/drawing/2014/main" id="{B81A0588-7167-364C-B6CE-AFD1F64F16EC}"/>
              </a:ext>
            </a:extLst>
          </p:cNvPr>
          <p:cNvPicPr>
            <a:picLocks noChangeAspect="1"/>
          </p:cNvPicPr>
          <p:nvPr/>
        </p:nvPicPr>
        <p:blipFill>
          <a:blip r:embed="rId7"/>
          <a:stretch>
            <a:fillRect/>
          </a:stretch>
        </p:blipFill>
        <p:spPr>
          <a:xfrm rot="17491671">
            <a:off x="8166874" y="-72676"/>
            <a:ext cx="1865068" cy="1613384"/>
          </a:xfrm>
          <a:prstGeom prst="rect">
            <a:avLst/>
          </a:prstGeom>
        </p:spPr>
      </p:pic>
      <p:pic>
        <p:nvPicPr>
          <p:cNvPr id="19" name="Picture 18">
            <a:extLst>
              <a:ext uri="{FF2B5EF4-FFF2-40B4-BE49-F238E27FC236}">
                <a16:creationId xmlns:a16="http://schemas.microsoft.com/office/drawing/2014/main" id="{A907A22E-FF9C-C143-96DC-AFE3BAB30221}"/>
              </a:ext>
            </a:extLst>
          </p:cNvPr>
          <p:cNvPicPr>
            <a:picLocks noChangeAspect="1"/>
          </p:cNvPicPr>
          <p:nvPr/>
        </p:nvPicPr>
        <p:blipFill>
          <a:blip r:embed="rId7"/>
          <a:stretch>
            <a:fillRect/>
          </a:stretch>
        </p:blipFill>
        <p:spPr>
          <a:xfrm rot="18007482">
            <a:off x="52395" y="3122348"/>
            <a:ext cx="2851130" cy="2533038"/>
          </a:xfrm>
          <a:prstGeom prst="rect">
            <a:avLst/>
          </a:prstGeom>
        </p:spPr>
      </p:pic>
      <p:pic>
        <p:nvPicPr>
          <p:cNvPr id="20" name="Picture 19">
            <a:extLst>
              <a:ext uri="{FF2B5EF4-FFF2-40B4-BE49-F238E27FC236}">
                <a16:creationId xmlns:a16="http://schemas.microsoft.com/office/drawing/2014/main" id="{473577FC-E0C8-1E42-A01A-6C64A92D90B6}"/>
              </a:ext>
            </a:extLst>
          </p:cNvPr>
          <p:cNvPicPr>
            <a:picLocks noChangeAspect="1"/>
          </p:cNvPicPr>
          <p:nvPr/>
        </p:nvPicPr>
        <p:blipFill>
          <a:blip r:embed="rId7"/>
          <a:stretch>
            <a:fillRect/>
          </a:stretch>
        </p:blipFill>
        <p:spPr>
          <a:xfrm rot="19950292">
            <a:off x="9250582" y="1980095"/>
            <a:ext cx="2572602" cy="2225439"/>
          </a:xfrm>
          <a:prstGeom prst="rect">
            <a:avLst/>
          </a:prstGeom>
        </p:spPr>
      </p:pic>
      <p:sp>
        <p:nvSpPr>
          <p:cNvPr id="3" name="TextBox 2">
            <a:extLst>
              <a:ext uri="{FF2B5EF4-FFF2-40B4-BE49-F238E27FC236}">
                <a16:creationId xmlns:a16="http://schemas.microsoft.com/office/drawing/2014/main" id="{38F135F0-D7D5-9B40-BBF1-7EDE9A598E9B}"/>
              </a:ext>
            </a:extLst>
          </p:cNvPr>
          <p:cNvSpPr txBox="1"/>
          <p:nvPr/>
        </p:nvSpPr>
        <p:spPr>
          <a:xfrm>
            <a:off x="9124352" y="4606233"/>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1" name="TextBox 20">
            <a:extLst>
              <a:ext uri="{FF2B5EF4-FFF2-40B4-BE49-F238E27FC236}">
                <a16:creationId xmlns:a16="http://schemas.microsoft.com/office/drawing/2014/main" id="{1C628733-7A9B-3142-A33A-19EF7749335F}"/>
              </a:ext>
            </a:extLst>
          </p:cNvPr>
          <p:cNvSpPr txBox="1"/>
          <p:nvPr/>
        </p:nvSpPr>
        <p:spPr>
          <a:xfrm rot="1059750">
            <a:off x="4281039" y="1507219"/>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2" name="TextBox 21">
            <a:extLst>
              <a:ext uri="{FF2B5EF4-FFF2-40B4-BE49-F238E27FC236}">
                <a16:creationId xmlns:a16="http://schemas.microsoft.com/office/drawing/2014/main" id="{333825B9-FE58-0B4B-88BA-CA563C60995F}"/>
              </a:ext>
            </a:extLst>
          </p:cNvPr>
          <p:cNvSpPr txBox="1"/>
          <p:nvPr/>
        </p:nvSpPr>
        <p:spPr>
          <a:xfrm>
            <a:off x="5821369" y="5754386"/>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3" name="TextBox 22">
            <a:extLst>
              <a:ext uri="{FF2B5EF4-FFF2-40B4-BE49-F238E27FC236}">
                <a16:creationId xmlns:a16="http://schemas.microsoft.com/office/drawing/2014/main" id="{D0644C50-379B-E94A-B9E3-13D582F028EB}"/>
              </a:ext>
            </a:extLst>
          </p:cNvPr>
          <p:cNvSpPr txBox="1"/>
          <p:nvPr/>
        </p:nvSpPr>
        <p:spPr>
          <a:xfrm rot="19390659">
            <a:off x="8729756" y="1792653"/>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sp>
        <p:nvSpPr>
          <p:cNvPr id="24" name="TextBox 23">
            <a:extLst>
              <a:ext uri="{FF2B5EF4-FFF2-40B4-BE49-F238E27FC236}">
                <a16:creationId xmlns:a16="http://schemas.microsoft.com/office/drawing/2014/main" id="{3444A45F-1971-194A-9855-A0D4C31A9DA4}"/>
              </a:ext>
            </a:extLst>
          </p:cNvPr>
          <p:cNvSpPr txBox="1"/>
          <p:nvPr/>
        </p:nvSpPr>
        <p:spPr>
          <a:xfrm rot="1225132">
            <a:off x="2492060" y="4604887"/>
            <a:ext cx="666084" cy="830997"/>
          </a:xfrm>
          <a:prstGeom prst="rect">
            <a:avLst/>
          </a:prstGeom>
          <a:noFill/>
        </p:spPr>
        <p:txBody>
          <a:bodyPr wrap="square" rtlCol="0">
            <a:spAutoFit/>
          </a:bodyPr>
          <a:lstStyle/>
          <a:p>
            <a:r>
              <a:rPr lang="en-CA" sz="4800" dirty="0">
                <a:latin typeface="Arial" panose="020B0604020202020204" pitchFamily="34" charset="0"/>
                <a:cs typeface="Arial" panose="020B0604020202020204" pitchFamily="34" charset="0"/>
              </a:rPr>
              <a:t>©</a:t>
            </a:r>
            <a:endParaRPr lang="en-US" sz="4800" dirty="0"/>
          </a:p>
        </p:txBody>
      </p:sp>
      <p:pic>
        <p:nvPicPr>
          <p:cNvPr id="25" name="Picture 24">
            <a:extLst>
              <a:ext uri="{FF2B5EF4-FFF2-40B4-BE49-F238E27FC236}">
                <a16:creationId xmlns:a16="http://schemas.microsoft.com/office/drawing/2014/main" id="{8EF9A5EE-2578-B74C-9D14-FDF2F39DFF1E}"/>
              </a:ext>
            </a:extLst>
          </p:cNvPr>
          <p:cNvPicPr>
            <a:picLocks noChangeAspect="1"/>
          </p:cNvPicPr>
          <p:nvPr/>
        </p:nvPicPr>
        <p:blipFill>
          <a:blip r:embed="rId7"/>
          <a:stretch>
            <a:fillRect/>
          </a:stretch>
        </p:blipFill>
        <p:spPr>
          <a:xfrm rot="20492515">
            <a:off x="1436401" y="1672116"/>
            <a:ext cx="2050696" cy="1647035"/>
          </a:xfrm>
          <a:prstGeom prst="rect">
            <a:avLst/>
          </a:prstGeom>
        </p:spPr>
      </p:pic>
      <p:pic>
        <p:nvPicPr>
          <p:cNvPr id="26" name="Picture 25">
            <a:extLst>
              <a:ext uri="{FF2B5EF4-FFF2-40B4-BE49-F238E27FC236}">
                <a16:creationId xmlns:a16="http://schemas.microsoft.com/office/drawing/2014/main" id="{8D2E349C-5189-B54D-BDCD-70318A618973}"/>
              </a:ext>
            </a:extLst>
          </p:cNvPr>
          <p:cNvPicPr>
            <a:picLocks noChangeAspect="1"/>
          </p:cNvPicPr>
          <p:nvPr/>
        </p:nvPicPr>
        <p:blipFill>
          <a:blip r:embed="rId7"/>
          <a:stretch>
            <a:fillRect/>
          </a:stretch>
        </p:blipFill>
        <p:spPr>
          <a:xfrm>
            <a:off x="570480" y="5606639"/>
            <a:ext cx="2244633" cy="1647035"/>
          </a:xfrm>
          <a:prstGeom prst="rect">
            <a:avLst/>
          </a:prstGeom>
        </p:spPr>
      </p:pic>
    </p:spTree>
    <p:extLst>
      <p:ext uri="{BB962C8B-B14F-4D97-AF65-F5344CB8AC3E}">
        <p14:creationId xmlns:p14="http://schemas.microsoft.com/office/powerpoint/2010/main" val="18167173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2000" fill="hold"/>
                                        <p:tgtEl>
                                          <p:spTgt spid="16"/>
                                        </p:tgtEl>
                                        <p:attrNameLst>
                                          <p:attrName>ppt_x</p:attrName>
                                        </p:attrNameLst>
                                      </p:cBhvr>
                                      <p:tavLst>
                                        <p:tav tm="0">
                                          <p:val>
                                            <p:strVal val="#ppt_x"/>
                                          </p:val>
                                        </p:tav>
                                        <p:tav tm="100000">
                                          <p:val>
                                            <p:strVal val="#ppt_x"/>
                                          </p:val>
                                        </p:tav>
                                      </p:tavLst>
                                    </p:anim>
                                    <p:anim calcmode="lin" valueType="num">
                                      <p:cBhvr additive="base">
                                        <p:cTn id="13" dur="2000" fill="hold"/>
                                        <p:tgtEl>
                                          <p:spTgt spid="16"/>
                                        </p:tgtEl>
                                        <p:attrNameLst>
                                          <p:attrName>ppt_y</p:attrName>
                                        </p:attrNameLst>
                                      </p:cBhvr>
                                      <p:tavLst>
                                        <p:tav tm="0">
                                          <p:val>
                                            <p:strVal val="0-#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2000" fill="hold"/>
                                        <p:tgtEl>
                                          <p:spTgt spid="18"/>
                                        </p:tgtEl>
                                        <p:attrNameLst>
                                          <p:attrName>ppt_x</p:attrName>
                                        </p:attrNameLst>
                                      </p:cBhvr>
                                      <p:tavLst>
                                        <p:tav tm="0">
                                          <p:val>
                                            <p:strVal val="#ppt_x"/>
                                          </p:val>
                                        </p:tav>
                                        <p:tav tm="100000">
                                          <p:val>
                                            <p:strVal val="#ppt_x"/>
                                          </p:val>
                                        </p:tav>
                                      </p:tavLst>
                                    </p:anim>
                                    <p:anim calcmode="lin" valueType="num">
                                      <p:cBhvr additive="base">
                                        <p:cTn id="21" dur="2000" fill="hold"/>
                                        <p:tgtEl>
                                          <p:spTgt spid="18"/>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2000" fill="hold"/>
                                        <p:tgtEl>
                                          <p:spTgt spid="10"/>
                                        </p:tgtEl>
                                        <p:attrNameLst>
                                          <p:attrName>ppt_x</p:attrName>
                                        </p:attrNameLst>
                                      </p:cBhvr>
                                      <p:tavLst>
                                        <p:tav tm="0">
                                          <p:val>
                                            <p:strVal val="#ppt_x"/>
                                          </p:val>
                                        </p:tav>
                                        <p:tav tm="100000">
                                          <p:val>
                                            <p:strVal val="#ppt_x"/>
                                          </p:val>
                                        </p:tav>
                                      </p:tavLst>
                                    </p:anim>
                                    <p:anim calcmode="lin" valueType="num">
                                      <p:cBhvr additive="base">
                                        <p:cTn id="25" dur="20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1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2000" fill="hold"/>
                                        <p:tgtEl>
                                          <p:spTgt spid="15"/>
                                        </p:tgtEl>
                                        <p:attrNameLst>
                                          <p:attrName>ppt_x</p:attrName>
                                        </p:attrNameLst>
                                      </p:cBhvr>
                                      <p:tavLst>
                                        <p:tav tm="0">
                                          <p:val>
                                            <p:strVal val="0-#ppt_w/2"/>
                                          </p:val>
                                        </p:tav>
                                        <p:tav tm="100000">
                                          <p:val>
                                            <p:strVal val="#ppt_x"/>
                                          </p:val>
                                        </p:tav>
                                      </p:tavLst>
                                    </p:anim>
                                    <p:anim calcmode="lin" valueType="num">
                                      <p:cBhvr additive="base">
                                        <p:cTn id="29" dur="2000" fill="hold"/>
                                        <p:tgtEl>
                                          <p:spTgt spid="15"/>
                                        </p:tgtEl>
                                        <p:attrNameLst>
                                          <p:attrName>ppt_y</p:attrName>
                                        </p:attrNameLst>
                                      </p:cBhvr>
                                      <p:tavLst>
                                        <p:tav tm="0">
                                          <p:val>
                                            <p:strVal val="1+#ppt_h/2"/>
                                          </p:val>
                                        </p:tav>
                                        <p:tav tm="100000">
                                          <p:val>
                                            <p:strVal val="#ppt_y"/>
                                          </p:val>
                                        </p:tav>
                                      </p:tavLst>
                                    </p:anim>
                                  </p:childTnLst>
                                </p:cTn>
                              </p:par>
                              <p:par>
                                <p:cTn id="30" presetID="2" presetClass="entr" presetSubtype="9"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000" fill="hold"/>
                                        <p:tgtEl>
                                          <p:spTgt spid="17"/>
                                        </p:tgtEl>
                                        <p:attrNameLst>
                                          <p:attrName>ppt_x</p:attrName>
                                        </p:attrNameLst>
                                      </p:cBhvr>
                                      <p:tavLst>
                                        <p:tav tm="0">
                                          <p:val>
                                            <p:strVal val="0-#ppt_w/2"/>
                                          </p:val>
                                        </p:tav>
                                        <p:tav tm="100000">
                                          <p:val>
                                            <p:strVal val="#ppt_x"/>
                                          </p:val>
                                        </p:tav>
                                      </p:tavLst>
                                    </p:anim>
                                    <p:anim calcmode="lin" valueType="num">
                                      <p:cBhvr additive="base">
                                        <p:cTn id="33" dur="2000" fill="hold"/>
                                        <p:tgtEl>
                                          <p:spTgt spid="17"/>
                                        </p:tgtEl>
                                        <p:attrNameLst>
                                          <p:attrName>ppt_y</p:attrName>
                                        </p:attrNameLst>
                                      </p:cBhvr>
                                      <p:tavLst>
                                        <p:tav tm="0">
                                          <p:val>
                                            <p:strVal val="0-#ppt_h/2"/>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2000" fill="hold"/>
                                        <p:tgtEl>
                                          <p:spTgt spid="19"/>
                                        </p:tgtEl>
                                        <p:attrNameLst>
                                          <p:attrName>ppt_x</p:attrName>
                                        </p:attrNameLst>
                                      </p:cBhvr>
                                      <p:tavLst>
                                        <p:tav tm="0">
                                          <p:val>
                                            <p:strVal val="0-#ppt_w/2"/>
                                          </p:val>
                                        </p:tav>
                                        <p:tav tm="100000">
                                          <p:val>
                                            <p:strVal val="#ppt_x"/>
                                          </p:val>
                                        </p:tav>
                                      </p:tavLst>
                                    </p:anim>
                                    <p:anim calcmode="lin" valueType="num">
                                      <p:cBhvr additive="base">
                                        <p:cTn id="37" dur="20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2000" fill="hold"/>
                                        <p:tgtEl>
                                          <p:spTgt spid="14"/>
                                        </p:tgtEl>
                                        <p:attrNameLst>
                                          <p:attrName>ppt_x</p:attrName>
                                        </p:attrNameLst>
                                      </p:cBhvr>
                                      <p:tavLst>
                                        <p:tav tm="0">
                                          <p:val>
                                            <p:strVal val="#ppt_x"/>
                                          </p:val>
                                        </p:tav>
                                        <p:tav tm="100000">
                                          <p:val>
                                            <p:strVal val="#ppt_x"/>
                                          </p:val>
                                        </p:tav>
                                      </p:tavLst>
                                    </p:anim>
                                    <p:anim calcmode="lin" valueType="num">
                                      <p:cBhvr additive="base">
                                        <p:cTn id="41" dur="2000" fill="hold"/>
                                        <p:tgtEl>
                                          <p:spTgt spid="14"/>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2000" fill="hold"/>
                                        <p:tgtEl>
                                          <p:spTgt spid="13"/>
                                        </p:tgtEl>
                                        <p:attrNameLst>
                                          <p:attrName>ppt_x</p:attrName>
                                        </p:attrNameLst>
                                      </p:cBhvr>
                                      <p:tavLst>
                                        <p:tav tm="0">
                                          <p:val>
                                            <p:strVal val="#ppt_x"/>
                                          </p:val>
                                        </p:tav>
                                        <p:tav tm="100000">
                                          <p:val>
                                            <p:strVal val="#ppt_x"/>
                                          </p:val>
                                        </p:tav>
                                      </p:tavLst>
                                    </p:anim>
                                    <p:anim calcmode="lin" valueType="num">
                                      <p:cBhvr additive="base">
                                        <p:cTn id="45" dur="2000" fill="hold"/>
                                        <p:tgtEl>
                                          <p:spTgt spid="13"/>
                                        </p:tgtEl>
                                        <p:attrNameLst>
                                          <p:attrName>ppt_y</p:attrName>
                                        </p:attrNameLst>
                                      </p:cBhvr>
                                      <p:tavLst>
                                        <p:tav tm="0">
                                          <p:val>
                                            <p:strVal val="0-#ppt_h/2"/>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2000" fill="hold"/>
                                        <p:tgtEl>
                                          <p:spTgt spid="20"/>
                                        </p:tgtEl>
                                        <p:attrNameLst>
                                          <p:attrName>ppt_x</p:attrName>
                                        </p:attrNameLst>
                                      </p:cBhvr>
                                      <p:tavLst>
                                        <p:tav tm="0">
                                          <p:val>
                                            <p:strVal val="1+#ppt_w/2"/>
                                          </p:val>
                                        </p:tav>
                                        <p:tav tm="100000">
                                          <p:val>
                                            <p:strVal val="#ppt_x"/>
                                          </p:val>
                                        </p:tav>
                                      </p:tavLst>
                                    </p:anim>
                                    <p:anim calcmode="lin" valueType="num">
                                      <p:cBhvr additive="base">
                                        <p:cTn id="49" dur="2000" fill="hold"/>
                                        <p:tgtEl>
                                          <p:spTgt spid="20"/>
                                        </p:tgtEl>
                                        <p:attrNameLst>
                                          <p:attrName>ppt_y</p:attrName>
                                        </p:attrNameLst>
                                      </p:cBhvr>
                                      <p:tavLst>
                                        <p:tav tm="0">
                                          <p:val>
                                            <p:strVal val="#ppt_y"/>
                                          </p:val>
                                        </p:tav>
                                        <p:tav tm="100000">
                                          <p:val>
                                            <p:strVal val="#ppt_y"/>
                                          </p:val>
                                        </p:tav>
                                      </p:tavLst>
                                    </p:anim>
                                  </p:childTnLst>
                                </p:cTn>
                              </p:par>
                              <p:par>
                                <p:cTn id="50" presetID="2" presetClass="entr" presetSubtype="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2000" fill="hold"/>
                                        <p:tgtEl>
                                          <p:spTgt spid="3"/>
                                        </p:tgtEl>
                                        <p:attrNameLst>
                                          <p:attrName>ppt_x</p:attrName>
                                        </p:attrNameLst>
                                      </p:cBhvr>
                                      <p:tavLst>
                                        <p:tav tm="0">
                                          <p:val>
                                            <p:strVal val="1+#ppt_w/2"/>
                                          </p:val>
                                        </p:tav>
                                        <p:tav tm="100000">
                                          <p:val>
                                            <p:strVal val="#ppt_x"/>
                                          </p:val>
                                        </p:tav>
                                      </p:tavLst>
                                    </p:anim>
                                    <p:anim calcmode="lin" valueType="num">
                                      <p:cBhvr additive="base">
                                        <p:cTn id="53" dur="2000" fill="hold"/>
                                        <p:tgtEl>
                                          <p:spTgt spid="3"/>
                                        </p:tgtEl>
                                        <p:attrNameLst>
                                          <p:attrName>ppt_y</p:attrName>
                                        </p:attrNameLst>
                                      </p:cBhvr>
                                      <p:tavLst>
                                        <p:tav tm="0">
                                          <p:val>
                                            <p:strVal val="1+#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additive="base">
                                        <p:cTn id="56" dur="2000" fill="hold"/>
                                        <p:tgtEl>
                                          <p:spTgt spid="21"/>
                                        </p:tgtEl>
                                        <p:attrNameLst>
                                          <p:attrName>ppt_x</p:attrName>
                                        </p:attrNameLst>
                                      </p:cBhvr>
                                      <p:tavLst>
                                        <p:tav tm="0">
                                          <p:val>
                                            <p:strVal val="#ppt_x"/>
                                          </p:val>
                                        </p:tav>
                                        <p:tav tm="100000">
                                          <p:val>
                                            <p:strVal val="#ppt_x"/>
                                          </p:val>
                                        </p:tav>
                                      </p:tavLst>
                                    </p:anim>
                                    <p:anim calcmode="lin" valueType="num">
                                      <p:cBhvr additive="base">
                                        <p:cTn id="57" dur="2000" fill="hold"/>
                                        <p:tgtEl>
                                          <p:spTgt spid="21"/>
                                        </p:tgtEl>
                                        <p:attrNameLst>
                                          <p:attrName>ppt_y</p:attrName>
                                        </p:attrNameLst>
                                      </p:cBhvr>
                                      <p:tavLst>
                                        <p:tav tm="0">
                                          <p:val>
                                            <p:strVal val="0-#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2000" fill="hold"/>
                                        <p:tgtEl>
                                          <p:spTgt spid="22"/>
                                        </p:tgtEl>
                                        <p:attrNameLst>
                                          <p:attrName>ppt_x</p:attrName>
                                        </p:attrNameLst>
                                      </p:cBhvr>
                                      <p:tavLst>
                                        <p:tav tm="0">
                                          <p:val>
                                            <p:strVal val="#ppt_x"/>
                                          </p:val>
                                        </p:tav>
                                        <p:tav tm="100000">
                                          <p:val>
                                            <p:strVal val="#ppt_x"/>
                                          </p:val>
                                        </p:tav>
                                      </p:tavLst>
                                    </p:anim>
                                    <p:anim calcmode="lin" valueType="num">
                                      <p:cBhvr additive="base">
                                        <p:cTn id="61" dur="2000" fill="hold"/>
                                        <p:tgtEl>
                                          <p:spTgt spid="22"/>
                                        </p:tgtEl>
                                        <p:attrNameLst>
                                          <p:attrName>ppt_y</p:attrName>
                                        </p:attrNameLst>
                                      </p:cBhvr>
                                      <p:tavLst>
                                        <p:tav tm="0">
                                          <p:val>
                                            <p:strVal val="1+#ppt_h/2"/>
                                          </p:val>
                                        </p:tav>
                                        <p:tav tm="100000">
                                          <p:val>
                                            <p:strVal val="#ppt_y"/>
                                          </p:val>
                                        </p:tav>
                                      </p:tavLst>
                                    </p:anim>
                                  </p:childTnLst>
                                </p:cTn>
                              </p:par>
                              <p:par>
                                <p:cTn id="62" presetID="2" presetClass="entr" presetSubtype="3"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additive="base">
                                        <p:cTn id="64" dur="2000" fill="hold"/>
                                        <p:tgtEl>
                                          <p:spTgt spid="23"/>
                                        </p:tgtEl>
                                        <p:attrNameLst>
                                          <p:attrName>ppt_x</p:attrName>
                                        </p:attrNameLst>
                                      </p:cBhvr>
                                      <p:tavLst>
                                        <p:tav tm="0">
                                          <p:val>
                                            <p:strVal val="1+#ppt_w/2"/>
                                          </p:val>
                                        </p:tav>
                                        <p:tav tm="100000">
                                          <p:val>
                                            <p:strVal val="#ppt_x"/>
                                          </p:val>
                                        </p:tav>
                                      </p:tavLst>
                                    </p:anim>
                                    <p:anim calcmode="lin" valueType="num">
                                      <p:cBhvr additive="base">
                                        <p:cTn id="65" dur="2000" fill="hold"/>
                                        <p:tgtEl>
                                          <p:spTgt spid="23"/>
                                        </p:tgtEl>
                                        <p:attrNameLst>
                                          <p:attrName>ppt_y</p:attrName>
                                        </p:attrNameLst>
                                      </p:cBhvr>
                                      <p:tavLst>
                                        <p:tav tm="0">
                                          <p:val>
                                            <p:strVal val="0-#ppt_h/2"/>
                                          </p:val>
                                        </p:tav>
                                        <p:tav tm="100000">
                                          <p:val>
                                            <p:strVal val="#ppt_y"/>
                                          </p:val>
                                        </p:tav>
                                      </p:tavLst>
                                    </p:anim>
                                  </p:childTnLst>
                                </p:cTn>
                              </p:par>
                              <p:par>
                                <p:cTn id="66" presetID="2" presetClass="entr" presetSubtype="12"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2000" fill="hold"/>
                                        <p:tgtEl>
                                          <p:spTgt spid="24"/>
                                        </p:tgtEl>
                                        <p:attrNameLst>
                                          <p:attrName>ppt_x</p:attrName>
                                        </p:attrNameLst>
                                      </p:cBhvr>
                                      <p:tavLst>
                                        <p:tav tm="0">
                                          <p:val>
                                            <p:strVal val="0-#ppt_w/2"/>
                                          </p:val>
                                        </p:tav>
                                        <p:tav tm="100000">
                                          <p:val>
                                            <p:strVal val="#ppt_x"/>
                                          </p:val>
                                        </p:tav>
                                      </p:tavLst>
                                    </p:anim>
                                    <p:anim calcmode="lin" valueType="num">
                                      <p:cBhvr additive="base">
                                        <p:cTn id="69" dur="2000" fill="hold"/>
                                        <p:tgtEl>
                                          <p:spTgt spid="24"/>
                                        </p:tgtEl>
                                        <p:attrNameLst>
                                          <p:attrName>ppt_y</p:attrName>
                                        </p:attrNameLst>
                                      </p:cBhvr>
                                      <p:tavLst>
                                        <p:tav tm="0">
                                          <p:val>
                                            <p:strVal val="1+#ppt_h/2"/>
                                          </p:val>
                                        </p:tav>
                                        <p:tav tm="100000">
                                          <p:val>
                                            <p:strVal val="#ppt_y"/>
                                          </p:val>
                                        </p:tav>
                                      </p:tavLst>
                                    </p:anim>
                                  </p:childTnLst>
                                </p:cTn>
                              </p:par>
                              <p:par>
                                <p:cTn id="70" presetID="10" presetClass="exit" presetSubtype="0" fill="hold" grpId="2" nodeType="withEffect">
                                  <p:stCondLst>
                                    <p:cond delay="0"/>
                                  </p:stCondLst>
                                  <p:childTnLst>
                                    <p:animEffect transition="out" filter="fade">
                                      <p:cBhvr>
                                        <p:cTn id="71" dur="2000"/>
                                        <p:tgtEl>
                                          <p:spTgt spid="12"/>
                                        </p:tgtEl>
                                      </p:cBhvr>
                                    </p:animEffect>
                                    <p:set>
                                      <p:cBhvr>
                                        <p:cTn id="72" dur="1" fill="hold">
                                          <p:stCondLst>
                                            <p:cond delay="1999"/>
                                          </p:stCondLst>
                                        </p:cTn>
                                        <p:tgtEl>
                                          <p:spTgt spid="12"/>
                                        </p:tgtEl>
                                        <p:attrNameLst>
                                          <p:attrName>style.visibility</p:attrName>
                                        </p:attrNameLst>
                                      </p:cBhvr>
                                      <p:to>
                                        <p:strVal val="hidden"/>
                                      </p:to>
                                    </p:set>
                                  </p:childTnLst>
                                </p:cTn>
                              </p:par>
                              <p:par>
                                <p:cTn id="73" presetID="2" presetClass="entr" presetSubtype="9" fill="hold" nodeType="with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2000" fill="hold"/>
                                        <p:tgtEl>
                                          <p:spTgt spid="25"/>
                                        </p:tgtEl>
                                        <p:attrNameLst>
                                          <p:attrName>ppt_x</p:attrName>
                                        </p:attrNameLst>
                                      </p:cBhvr>
                                      <p:tavLst>
                                        <p:tav tm="0">
                                          <p:val>
                                            <p:strVal val="0-#ppt_w/2"/>
                                          </p:val>
                                        </p:tav>
                                        <p:tav tm="100000">
                                          <p:val>
                                            <p:strVal val="#ppt_x"/>
                                          </p:val>
                                        </p:tav>
                                      </p:tavLst>
                                    </p:anim>
                                    <p:anim calcmode="lin" valueType="num">
                                      <p:cBhvr additive="base">
                                        <p:cTn id="76" dur="2000" fill="hold"/>
                                        <p:tgtEl>
                                          <p:spTgt spid="25"/>
                                        </p:tgtEl>
                                        <p:attrNameLst>
                                          <p:attrName>ppt_y</p:attrName>
                                        </p:attrNameLst>
                                      </p:cBhvr>
                                      <p:tavLst>
                                        <p:tav tm="0">
                                          <p:val>
                                            <p:strVal val="0-#ppt_h/2"/>
                                          </p:val>
                                        </p:tav>
                                        <p:tav tm="100000">
                                          <p:val>
                                            <p:strVal val="#ppt_y"/>
                                          </p:val>
                                        </p:tav>
                                      </p:tavLst>
                                    </p:anim>
                                  </p:childTnLst>
                                </p:cTn>
                              </p:par>
                              <p:par>
                                <p:cTn id="77" presetID="2" presetClass="entr" presetSubtype="12" fill="hold" nodeType="with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additive="base">
                                        <p:cTn id="79" dur="2000" fill="hold"/>
                                        <p:tgtEl>
                                          <p:spTgt spid="26"/>
                                        </p:tgtEl>
                                        <p:attrNameLst>
                                          <p:attrName>ppt_x</p:attrName>
                                        </p:attrNameLst>
                                      </p:cBhvr>
                                      <p:tavLst>
                                        <p:tav tm="0">
                                          <p:val>
                                            <p:strVal val="0-#ppt_w/2"/>
                                          </p:val>
                                        </p:tav>
                                        <p:tav tm="100000">
                                          <p:val>
                                            <p:strVal val="#ppt_x"/>
                                          </p:val>
                                        </p:tav>
                                      </p:tavLst>
                                    </p:anim>
                                    <p:anim calcmode="lin" valueType="num">
                                      <p:cBhvr additive="base">
                                        <p:cTn id="80" dur="2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2" grpId="2"/>
      <p:bldP spid="3" grpId="0"/>
      <p:bldP spid="21"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MAKERSPACES</a:t>
            </a:r>
          </a:p>
        </p:txBody>
      </p:sp>
      <p:sp>
        <p:nvSpPr>
          <p:cNvPr id="2" name="Cloud Callout 1">
            <a:extLst>
              <a:ext uri="{FF2B5EF4-FFF2-40B4-BE49-F238E27FC236}">
                <a16:creationId xmlns:a16="http://schemas.microsoft.com/office/drawing/2014/main" id="{DD217D7C-0E1B-D648-A97D-AEF1E4DFB9BD}"/>
              </a:ext>
            </a:extLst>
          </p:cNvPr>
          <p:cNvSpPr/>
          <p:nvPr/>
        </p:nvSpPr>
        <p:spPr>
          <a:xfrm rot="279816">
            <a:off x="3722220" y="2101963"/>
            <a:ext cx="5282533" cy="3429000"/>
          </a:xfrm>
          <a:prstGeom prst="cloudCallout">
            <a:avLst>
              <a:gd name="adj1" fmla="val 80748"/>
              <a:gd name="adj2" fmla="val 956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6CA27DF-09AD-964B-887F-D62BE9E3768F}"/>
              </a:ext>
            </a:extLst>
          </p:cNvPr>
          <p:cNvSpPr txBox="1"/>
          <p:nvPr/>
        </p:nvSpPr>
        <p:spPr>
          <a:xfrm>
            <a:off x="5974080" y="3267369"/>
            <a:ext cx="1371600" cy="1015663"/>
          </a:xfrm>
          <a:prstGeom prst="rect">
            <a:avLst/>
          </a:prstGeom>
          <a:noFill/>
        </p:spPr>
        <p:txBody>
          <a:bodyPr wrap="square" rtlCol="0">
            <a:spAutoFit/>
          </a:bodyPr>
          <a:lstStyle/>
          <a:p>
            <a:r>
              <a:rPr lang="en-US" sz="6000" dirty="0">
                <a:latin typeface="Arial" panose="020B0604020202020204" pitchFamily="34" charset="0"/>
                <a:cs typeface="Arial" panose="020B0604020202020204" pitchFamily="34" charset="0"/>
              </a:rPr>
              <a:t>…</a:t>
            </a:r>
          </a:p>
        </p:txBody>
      </p:sp>
      <p:pic>
        <p:nvPicPr>
          <p:cNvPr id="19" name="Picture 18">
            <a:extLst>
              <a:ext uri="{FF2B5EF4-FFF2-40B4-BE49-F238E27FC236}">
                <a16:creationId xmlns:a16="http://schemas.microsoft.com/office/drawing/2014/main" id="{93143E9F-EA9B-8C40-95E7-8547B380E5E1}"/>
              </a:ext>
            </a:extLst>
          </p:cNvPr>
          <p:cNvPicPr>
            <a:picLocks noChangeAspect="1"/>
          </p:cNvPicPr>
          <p:nvPr/>
        </p:nvPicPr>
        <p:blipFill>
          <a:blip r:embed="rId2"/>
          <a:stretch>
            <a:fillRect/>
          </a:stretch>
        </p:blipFill>
        <p:spPr>
          <a:xfrm>
            <a:off x="10513616" y="3429000"/>
            <a:ext cx="1680367" cy="3429000"/>
          </a:xfrm>
          <a:prstGeom prst="rect">
            <a:avLst/>
          </a:prstGeom>
        </p:spPr>
      </p:pic>
      <p:pic>
        <p:nvPicPr>
          <p:cNvPr id="9" name="Picture 8">
            <a:extLst>
              <a:ext uri="{FF2B5EF4-FFF2-40B4-BE49-F238E27FC236}">
                <a16:creationId xmlns:a16="http://schemas.microsoft.com/office/drawing/2014/main" id="{51ED8514-B765-5040-A389-483CB4326BCD}"/>
              </a:ext>
            </a:extLst>
          </p:cNvPr>
          <p:cNvPicPr>
            <a:picLocks noChangeAspect="1"/>
          </p:cNvPicPr>
          <p:nvPr/>
        </p:nvPicPr>
        <p:blipFill>
          <a:blip r:embed="rId3"/>
          <a:stretch>
            <a:fillRect/>
          </a:stretch>
        </p:blipFill>
        <p:spPr>
          <a:xfrm rot="20944116" flipV="1">
            <a:off x="10986838" y="4647319"/>
            <a:ext cx="373022" cy="61322"/>
          </a:xfrm>
          <a:prstGeom prst="rect">
            <a:avLst/>
          </a:prstGeom>
        </p:spPr>
      </p:pic>
      <p:pic>
        <p:nvPicPr>
          <p:cNvPr id="13" name="Picture 12">
            <a:extLst>
              <a:ext uri="{FF2B5EF4-FFF2-40B4-BE49-F238E27FC236}">
                <a16:creationId xmlns:a16="http://schemas.microsoft.com/office/drawing/2014/main" id="{8D261F58-3FC8-894A-9C4D-8AF5D44E8359}"/>
              </a:ext>
            </a:extLst>
          </p:cNvPr>
          <p:cNvPicPr>
            <a:picLocks noChangeAspect="1"/>
          </p:cNvPicPr>
          <p:nvPr/>
        </p:nvPicPr>
        <p:blipFill>
          <a:blip r:embed="rId4"/>
          <a:stretch>
            <a:fillRect/>
          </a:stretch>
        </p:blipFill>
        <p:spPr>
          <a:xfrm rot="1397277">
            <a:off x="11037373" y="2715854"/>
            <a:ext cx="1069910" cy="1103030"/>
          </a:xfrm>
          <a:prstGeom prst="rect">
            <a:avLst/>
          </a:prstGeom>
        </p:spPr>
      </p:pic>
      <p:sp>
        <p:nvSpPr>
          <p:cNvPr id="18" name="Arc 17">
            <a:extLst>
              <a:ext uri="{FF2B5EF4-FFF2-40B4-BE49-F238E27FC236}">
                <a16:creationId xmlns:a16="http://schemas.microsoft.com/office/drawing/2014/main" id="{79061B2E-C457-ED4C-A4FF-BAF7E21D618F}"/>
              </a:ext>
            </a:extLst>
          </p:cNvPr>
          <p:cNvSpPr/>
          <p:nvPr/>
        </p:nvSpPr>
        <p:spPr>
          <a:xfrm rot="13642639" flipV="1">
            <a:off x="11041536" y="4705604"/>
            <a:ext cx="158921" cy="120541"/>
          </a:xfrm>
          <a:prstGeom prst="arc">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13469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FC42E31-F116-0A4B-93D2-CA76EE1AB418}"/>
              </a:ext>
            </a:extLst>
          </p:cNvPr>
          <p:cNvPicPr>
            <a:picLocks noChangeAspect="1"/>
          </p:cNvPicPr>
          <p:nvPr/>
        </p:nvPicPr>
        <p:blipFill>
          <a:blip r:embed="rId3"/>
          <a:stretch>
            <a:fillRect/>
          </a:stretch>
        </p:blipFill>
        <p:spPr>
          <a:xfrm>
            <a:off x="4544631" y="2857208"/>
            <a:ext cx="3007004" cy="1737414"/>
          </a:xfrm>
          <a:prstGeom prst="rect">
            <a:avLst/>
          </a:prstGeom>
        </p:spPr>
      </p:pic>
      <p:sp>
        <p:nvSpPr>
          <p:cNvPr id="13" name="TextBox 12">
            <a:extLst>
              <a:ext uri="{FF2B5EF4-FFF2-40B4-BE49-F238E27FC236}">
                <a16:creationId xmlns:a16="http://schemas.microsoft.com/office/drawing/2014/main" id="{8F9A1127-3A83-5C4E-BF18-1DD84FBEF887}"/>
              </a:ext>
            </a:extLst>
          </p:cNvPr>
          <p:cNvSpPr txBox="1"/>
          <p:nvPr/>
        </p:nvSpPr>
        <p:spPr>
          <a:xfrm>
            <a:off x="2226097" y="3684182"/>
            <a:ext cx="962781" cy="646331"/>
          </a:xfrm>
          <a:prstGeom prst="rect">
            <a:avLst/>
          </a:prstGeom>
          <a:noFill/>
        </p:spPr>
        <p:txBody>
          <a:bodyPr wrap="square" rtlCol="0">
            <a:spAutoFit/>
          </a:bodyPr>
          <a:lstStyle/>
          <a:p>
            <a:r>
              <a:rPr lang="en-US" sz="3600" b="1" dirty="0"/>
              <a:t>TM</a:t>
            </a:r>
          </a:p>
        </p:txBody>
      </p:sp>
      <p:grpSp>
        <p:nvGrpSpPr>
          <p:cNvPr id="14" name="Group 13">
            <a:extLst>
              <a:ext uri="{FF2B5EF4-FFF2-40B4-BE49-F238E27FC236}">
                <a16:creationId xmlns:a16="http://schemas.microsoft.com/office/drawing/2014/main" id="{A47820E0-9345-C643-AC90-73EDDA72CC10}"/>
              </a:ext>
            </a:extLst>
          </p:cNvPr>
          <p:cNvGrpSpPr/>
          <p:nvPr/>
        </p:nvGrpSpPr>
        <p:grpSpPr>
          <a:xfrm>
            <a:off x="5282369" y="5122341"/>
            <a:ext cx="1935764" cy="1429965"/>
            <a:chOff x="8080690" y="1868094"/>
            <a:chExt cx="3756189" cy="3121811"/>
          </a:xfrm>
        </p:grpSpPr>
        <p:pic>
          <p:nvPicPr>
            <p:cNvPr id="15" name="Picture 14">
              <a:extLst>
                <a:ext uri="{FF2B5EF4-FFF2-40B4-BE49-F238E27FC236}">
                  <a16:creationId xmlns:a16="http://schemas.microsoft.com/office/drawing/2014/main" id="{6C7395CE-7F99-F54F-A2F4-3E9D8292A208}"/>
                </a:ext>
              </a:extLst>
            </p:cNvPr>
            <p:cNvPicPr>
              <a:picLocks noChangeAspect="1"/>
            </p:cNvPicPr>
            <p:nvPr/>
          </p:nvPicPr>
          <p:blipFill rotWithShape="1">
            <a:blip r:embed="rId4"/>
            <a:srcRect b="16889"/>
            <a:stretch/>
          </p:blipFill>
          <p:spPr>
            <a:xfrm>
              <a:off x="8080690" y="1868094"/>
              <a:ext cx="3756189" cy="3121811"/>
            </a:xfrm>
            <a:prstGeom prst="rect">
              <a:avLst/>
            </a:prstGeom>
          </p:spPr>
        </p:pic>
        <p:sp>
          <p:nvSpPr>
            <p:cNvPr id="16" name="TextBox 15">
              <a:extLst>
                <a:ext uri="{FF2B5EF4-FFF2-40B4-BE49-F238E27FC236}">
                  <a16:creationId xmlns:a16="http://schemas.microsoft.com/office/drawing/2014/main" id="{1DEDA615-E083-574A-942F-64F4FAF7C6C7}"/>
                </a:ext>
              </a:extLst>
            </p:cNvPr>
            <p:cNvSpPr txBox="1"/>
            <p:nvPr/>
          </p:nvSpPr>
          <p:spPr>
            <a:xfrm>
              <a:off x="9042392" y="2651402"/>
              <a:ext cx="2139351" cy="400110"/>
            </a:xfrm>
            <a:prstGeom prst="rect">
              <a:avLst/>
            </a:prstGeom>
            <a:noFill/>
          </p:spPr>
          <p:txBody>
            <a:bodyPr wrap="square" rtlCol="0">
              <a:spAutoFit/>
            </a:bodyPr>
            <a:lstStyle/>
            <a:p>
              <a:r>
                <a:rPr lang="en-CA" sz="2000" b="1" i="1" dirty="0">
                  <a:latin typeface="Arial" panose="020B0604020202020204" pitchFamily="34" charset="0"/>
                  <a:cs typeface="Arial" panose="020B0604020202020204" pitchFamily="34" charset="0"/>
                </a:rPr>
                <a:t>Patent</a:t>
              </a:r>
            </a:p>
          </p:txBody>
        </p:sp>
      </p:grpSp>
      <p:pic>
        <p:nvPicPr>
          <p:cNvPr id="17" name="Content Placeholder 9">
            <a:extLst>
              <a:ext uri="{FF2B5EF4-FFF2-40B4-BE49-F238E27FC236}">
                <a16:creationId xmlns:a16="http://schemas.microsoft.com/office/drawing/2014/main" id="{90E38222-A20B-D749-89F9-6EB3A0B38E16}"/>
              </a:ext>
            </a:extLst>
          </p:cNvPr>
          <p:cNvPicPr>
            <a:picLocks noChangeAspect="1"/>
          </p:cNvPicPr>
          <p:nvPr/>
        </p:nvPicPr>
        <p:blipFill rotWithShape="1">
          <a:blip r:embed="rId5"/>
          <a:srcRect b="14112"/>
          <a:stretch/>
        </p:blipFill>
        <p:spPr>
          <a:xfrm>
            <a:off x="9154937" y="3546538"/>
            <a:ext cx="1220292" cy="1048084"/>
          </a:xfrm>
          <a:prstGeom prst="rect">
            <a:avLst/>
          </a:prstGeom>
        </p:spPr>
      </p:pic>
      <p:sp>
        <p:nvSpPr>
          <p:cNvPr id="18" name="TextBox 17">
            <a:extLst>
              <a:ext uri="{FF2B5EF4-FFF2-40B4-BE49-F238E27FC236}">
                <a16:creationId xmlns:a16="http://schemas.microsoft.com/office/drawing/2014/main" id="{2DF20268-1A82-7D4B-A59B-73CFCFB1FE97}"/>
              </a:ext>
            </a:extLst>
          </p:cNvPr>
          <p:cNvSpPr txBox="1"/>
          <p:nvPr/>
        </p:nvSpPr>
        <p:spPr>
          <a:xfrm>
            <a:off x="8853785" y="4753009"/>
            <a:ext cx="1822595" cy="369332"/>
          </a:xfrm>
          <a:prstGeom prst="rect">
            <a:avLst/>
          </a:prstGeom>
          <a:noFill/>
        </p:spPr>
        <p:txBody>
          <a:bodyPr wrap="square" rtlCol="0">
            <a:spAutoFit/>
          </a:bodyPr>
          <a:lstStyle/>
          <a:p>
            <a:r>
              <a:rPr lang="en-US" dirty="0"/>
              <a:t>Industrial Design</a:t>
            </a:r>
          </a:p>
        </p:txBody>
      </p:sp>
      <p:sp>
        <p:nvSpPr>
          <p:cNvPr id="4" name="TextBox 3">
            <a:extLst>
              <a:ext uri="{FF2B5EF4-FFF2-40B4-BE49-F238E27FC236}">
                <a16:creationId xmlns:a16="http://schemas.microsoft.com/office/drawing/2014/main" id="{BE081944-D7CA-0F43-9FC7-1721FF18C62E}"/>
              </a:ext>
            </a:extLst>
          </p:cNvPr>
          <p:cNvSpPr txBox="1"/>
          <p:nvPr/>
        </p:nvSpPr>
        <p:spPr>
          <a:xfrm>
            <a:off x="6065520" y="822960"/>
            <a:ext cx="184731" cy="369332"/>
          </a:xfrm>
          <a:prstGeom prst="rect">
            <a:avLst/>
          </a:prstGeom>
          <a:noFill/>
        </p:spPr>
        <p:txBody>
          <a:bodyPr wrap="none" rtlCol="0">
            <a:spAutoFit/>
          </a:bodyPr>
          <a:lstStyle/>
          <a:p>
            <a:endParaRPr lang="en-US" dirty="0"/>
          </a:p>
        </p:txBody>
      </p:sp>
      <p:sp>
        <p:nvSpPr>
          <p:cNvPr id="21" name="Title 1">
            <a:extLst>
              <a:ext uri="{FF2B5EF4-FFF2-40B4-BE49-F238E27FC236}">
                <a16:creationId xmlns:a16="http://schemas.microsoft.com/office/drawing/2014/main" id="{ECD2AC15-CFC4-1845-B6F5-B423AD83297D}"/>
              </a:ext>
            </a:extLst>
          </p:cNvPr>
          <p:cNvSpPr>
            <a:spLocks noGrp="1"/>
          </p:cNvSpPr>
          <p:nvPr>
            <p:ph type="title" hasCustomPrompt="1"/>
          </p:nvPr>
        </p:nvSpPr>
        <p:spPr>
          <a:xfrm>
            <a:off x="2622974" y="508101"/>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sp>
        <p:nvSpPr>
          <p:cNvPr id="10" name="TextBox 9">
            <a:extLst>
              <a:ext uri="{FF2B5EF4-FFF2-40B4-BE49-F238E27FC236}">
                <a16:creationId xmlns:a16="http://schemas.microsoft.com/office/drawing/2014/main" id="{B5352509-3CD9-C34B-BFAF-39B1066F881F}"/>
              </a:ext>
            </a:extLst>
          </p:cNvPr>
          <p:cNvSpPr txBox="1"/>
          <p:nvPr/>
        </p:nvSpPr>
        <p:spPr>
          <a:xfrm>
            <a:off x="3222622" y="3954668"/>
            <a:ext cx="2503445"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Personal use</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3F95E76-C65A-C448-BBDB-E5D7B115CDCC}"/>
                  </a:ext>
                </a:extLst>
              </p:cNvPr>
              <p:cNvSpPr txBox="1"/>
              <p:nvPr/>
            </p:nvSpPr>
            <p:spPr>
              <a:xfrm>
                <a:off x="5560106" y="3912517"/>
                <a:ext cx="647519" cy="5539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2"/>
                          </a:solidFill>
                          <a:latin typeface="Cambria Math" panose="02040503050406030204" pitchFamily="18" charset="0"/>
                          <a:ea typeface="Cambria Math" panose="02040503050406030204" pitchFamily="18" charset="0"/>
                        </a:rPr>
                        <m:t>≠</m:t>
                      </m:r>
                    </m:oMath>
                  </m:oMathPara>
                </a14:m>
                <a:endParaRPr lang="en-US" sz="3600" dirty="0">
                  <a:solidFill>
                    <a:schemeClr val="accent2"/>
                  </a:solidFill>
                </a:endParaRPr>
              </a:p>
            </p:txBody>
          </p:sp>
        </mc:Choice>
        <mc:Fallback xmlns="">
          <p:sp>
            <p:nvSpPr>
              <p:cNvPr id="11" name="TextBox 10">
                <a:extLst>
                  <a:ext uri="{FF2B5EF4-FFF2-40B4-BE49-F238E27FC236}">
                    <a16:creationId xmlns:a16="http://schemas.microsoft.com/office/drawing/2014/main" id="{83F95E76-C65A-C448-BBDB-E5D7B115CDCC}"/>
                  </a:ext>
                </a:extLst>
              </p:cNvPr>
              <p:cNvSpPr txBox="1">
                <a:spLocks noRot="1" noChangeAspect="1" noMove="1" noResize="1" noEditPoints="1" noAdjustHandles="1" noChangeArrowheads="1" noChangeShapeType="1" noTextEdit="1"/>
              </p:cNvSpPr>
              <p:nvPr/>
            </p:nvSpPr>
            <p:spPr>
              <a:xfrm>
                <a:off x="5560106" y="3912517"/>
                <a:ext cx="647519" cy="553998"/>
              </a:xfrm>
              <a:prstGeom prst="rect">
                <a:avLst/>
              </a:prstGeom>
              <a:blipFill>
                <a:blip r:embed="rId6"/>
                <a:stretch>
                  <a:fillRect b="-4444"/>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572D9EF4-7A9A-A842-B403-837CEAA49AB4}"/>
              </a:ext>
            </a:extLst>
          </p:cNvPr>
          <p:cNvSpPr txBox="1"/>
          <p:nvPr/>
        </p:nvSpPr>
        <p:spPr>
          <a:xfrm>
            <a:off x="6403944" y="3943295"/>
            <a:ext cx="2503444"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No issues </a:t>
            </a:r>
          </a:p>
        </p:txBody>
      </p:sp>
      <p:sp>
        <p:nvSpPr>
          <p:cNvPr id="23" name="TextBox 22">
            <a:extLst>
              <a:ext uri="{FF2B5EF4-FFF2-40B4-BE49-F238E27FC236}">
                <a16:creationId xmlns:a16="http://schemas.microsoft.com/office/drawing/2014/main" id="{26085F18-F2A6-E744-B99C-CB839B12CD0D}"/>
              </a:ext>
            </a:extLst>
          </p:cNvPr>
          <p:cNvSpPr txBox="1"/>
          <p:nvPr/>
        </p:nvSpPr>
        <p:spPr>
          <a:xfrm>
            <a:off x="535660" y="1760061"/>
            <a:ext cx="8075017" cy="461665"/>
          </a:xfrm>
          <a:prstGeom prst="rect">
            <a:avLst/>
          </a:prstGeom>
          <a:noFill/>
        </p:spPr>
        <p:txBody>
          <a:bodyPr wrap="square" rtlCol="0">
            <a:spAutoFit/>
          </a:bodyPr>
          <a:lstStyle/>
          <a:p>
            <a:pPr marL="457200" indent="-457200">
              <a:buAutoNum type="arabicPeriod"/>
            </a:pPr>
            <a:r>
              <a:rPr lang="en-US" sz="2400" dirty="0">
                <a:latin typeface="Arial" panose="020B0604020202020204" pitchFamily="34" charset="0"/>
                <a:cs typeface="Arial" panose="020B0604020202020204" pitchFamily="34" charset="0"/>
              </a:rPr>
              <a:t>Is this for personal use or commercial purposes? </a:t>
            </a:r>
          </a:p>
        </p:txBody>
      </p:sp>
      <p:sp>
        <p:nvSpPr>
          <p:cNvPr id="24" name="TextBox 23">
            <a:extLst>
              <a:ext uri="{FF2B5EF4-FFF2-40B4-BE49-F238E27FC236}">
                <a16:creationId xmlns:a16="http://schemas.microsoft.com/office/drawing/2014/main" id="{BA907EF6-8C69-C54B-A7D3-96ADCE9C918C}"/>
              </a:ext>
            </a:extLst>
          </p:cNvPr>
          <p:cNvSpPr txBox="1"/>
          <p:nvPr/>
        </p:nvSpPr>
        <p:spPr>
          <a:xfrm>
            <a:off x="4475131" y="541759"/>
            <a:ext cx="5828698" cy="707886"/>
          </a:xfrm>
          <a:prstGeom prst="rect">
            <a:avLst/>
          </a:prstGeom>
          <a:noFill/>
        </p:spPr>
        <p:txBody>
          <a:bodyPr wrap="square" rtlCol="0">
            <a:spAutoFit/>
          </a:bodyPr>
          <a:lstStyle/>
          <a:p>
            <a:r>
              <a:rPr lang="en-US" sz="4000" b="1" dirty="0">
                <a:solidFill>
                  <a:schemeClr val="accent2"/>
                </a:solidFill>
                <a:latin typeface="Arial" panose="020B0604020202020204" pitchFamily="34" charset="0"/>
                <a:cs typeface="Arial" panose="020B0604020202020204" pitchFamily="34" charset="0"/>
              </a:rPr>
              <a:t>BASIC PRINCIPLES</a:t>
            </a:r>
          </a:p>
        </p:txBody>
      </p:sp>
      <p:sp>
        <p:nvSpPr>
          <p:cNvPr id="25" name="Minus 24">
            <a:extLst>
              <a:ext uri="{FF2B5EF4-FFF2-40B4-BE49-F238E27FC236}">
                <a16:creationId xmlns:a16="http://schemas.microsoft.com/office/drawing/2014/main" id="{594A908E-3A64-804D-8B2B-EC7DA9BDA442}"/>
              </a:ext>
            </a:extLst>
          </p:cNvPr>
          <p:cNvSpPr/>
          <p:nvPr/>
        </p:nvSpPr>
        <p:spPr>
          <a:xfrm>
            <a:off x="1937156" y="2221726"/>
            <a:ext cx="2503445" cy="167636"/>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inus 25">
            <a:extLst>
              <a:ext uri="{FF2B5EF4-FFF2-40B4-BE49-F238E27FC236}">
                <a16:creationId xmlns:a16="http://schemas.microsoft.com/office/drawing/2014/main" id="{64A6CBE5-C79E-3044-BD58-16ADBF812082}"/>
              </a:ext>
            </a:extLst>
          </p:cNvPr>
          <p:cNvSpPr/>
          <p:nvPr/>
        </p:nvSpPr>
        <p:spPr>
          <a:xfrm>
            <a:off x="3931429" y="2221726"/>
            <a:ext cx="4233408" cy="1583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ttps://lh5.googleusercontent.com/YKJOQeP80LbSVc579QkQJ8IZ6eqFwtrp61U9XDYVS9GATBe6FGrQ1k2jaKVRYZgJeXoLEk_TY89FQiZr3GcCCn1OG0W3lNxEYTtULZ1eGsqc79LeOVTq215SZr3AJaXZE5yMDDyGhQccGXEiJw">
            <a:extLst>
              <a:ext uri="{FF2B5EF4-FFF2-40B4-BE49-F238E27FC236}">
                <a16:creationId xmlns:a16="http://schemas.microsoft.com/office/drawing/2014/main" id="{849F2882-361A-3F44-8B76-83B8F41078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468942">
            <a:off x="10572207" y="5276793"/>
            <a:ext cx="1780540" cy="1780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8473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22"/>
                                        </p:tgtEl>
                                      </p:cBhvr>
                                    </p:animEffect>
                                    <p:set>
                                      <p:cBhvr>
                                        <p:cTn id="44" dur="1" fill="hold">
                                          <p:stCondLst>
                                            <p:cond delay="499"/>
                                          </p:stCondLst>
                                        </p:cTn>
                                        <p:tgtEl>
                                          <p:spTgt spid="22"/>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500"/>
                            </p:stCondLst>
                            <p:childTnLst>
                              <p:par>
                                <p:cTn id="75" presetID="2" presetClass="entr" presetSubtype="6" fill="hold" nodeType="afterEffect">
                                  <p:stCondLst>
                                    <p:cond delay="0"/>
                                  </p:stCondLst>
                                  <p:childTnLst>
                                    <p:set>
                                      <p:cBhvr>
                                        <p:cTn id="76" dur="1" fill="hold">
                                          <p:stCondLst>
                                            <p:cond delay="0"/>
                                          </p:stCondLst>
                                        </p:cTn>
                                        <p:tgtEl>
                                          <p:spTgt spid="1026"/>
                                        </p:tgtEl>
                                        <p:attrNameLst>
                                          <p:attrName>style.visibility</p:attrName>
                                        </p:attrNameLst>
                                      </p:cBhvr>
                                      <p:to>
                                        <p:strVal val="visible"/>
                                      </p:to>
                                    </p:set>
                                    <p:anim calcmode="lin" valueType="num">
                                      <p:cBhvr additive="base">
                                        <p:cTn id="77" dur="500" fill="hold"/>
                                        <p:tgtEl>
                                          <p:spTgt spid="1026"/>
                                        </p:tgtEl>
                                        <p:attrNameLst>
                                          <p:attrName>ppt_x</p:attrName>
                                        </p:attrNameLst>
                                      </p:cBhvr>
                                      <p:tavLst>
                                        <p:tav tm="0">
                                          <p:val>
                                            <p:strVal val="1+#ppt_w/2"/>
                                          </p:val>
                                        </p:tav>
                                        <p:tav tm="100000">
                                          <p:val>
                                            <p:strVal val="#ppt_x"/>
                                          </p:val>
                                        </p:tav>
                                      </p:tavLst>
                                    </p:anim>
                                    <p:anim calcmode="lin" valueType="num">
                                      <p:cBhvr additive="base">
                                        <p:cTn id="7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0" grpId="0"/>
      <p:bldP spid="10" grpId="1"/>
      <p:bldP spid="11" grpId="0"/>
      <p:bldP spid="11" grpId="1"/>
      <p:bldP spid="22" grpId="0"/>
      <p:bldP spid="22" grpId="1"/>
      <p:bldP spid="23" grpId="0"/>
      <p:bldP spid="24" grpId="0"/>
      <p:bldP spid="24" grpId="1"/>
      <p:bldP spid="25" grpId="0" animBg="1"/>
      <p:bldP spid="25" grpId="1"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a:extLst>
              <a:ext uri="{FF2B5EF4-FFF2-40B4-BE49-F238E27FC236}">
                <a16:creationId xmlns:a16="http://schemas.microsoft.com/office/drawing/2014/main" id="{CF237A4E-896F-4B43-9F5F-29E349523EE0}"/>
              </a:ext>
            </a:extLst>
          </p:cNvPr>
          <p:cNvSpPr/>
          <p:nvPr/>
        </p:nvSpPr>
        <p:spPr>
          <a:xfrm>
            <a:off x="3300529" y="4692056"/>
            <a:ext cx="1638972" cy="1368081"/>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sp>
        <p:nvSpPr>
          <p:cNvPr id="5" name="TextBox 4">
            <a:extLst>
              <a:ext uri="{FF2B5EF4-FFF2-40B4-BE49-F238E27FC236}">
                <a16:creationId xmlns:a16="http://schemas.microsoft.com/office/drawing/2014/main" id="{EF78FF62-0A6F-0044-9419-1D9DC815CC12}"/>
              </a:ext>
            </a:extLst>
          </p:cNvPr>
          <p:cNvSpPr txBox="1"/>
          <p:nvPr/>
        </p:nvSpPr>
        <p:spPr>
          <a:xfrm>
            <a:off x="2242508" y="2308890"/>
            <a:ext cx="957072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Non-commercial user-generated content exception requirements:</a:t>
            </a:r>
          </a:p>
        </p:txBody>
      </p:sp>
      <p:sp>
        <p:nvSpPr>
          <p:cNvPr id="3" name="TextBox 2">
            <a:extLst>
              <a:ext uri="{FF2B5EF4-FFF2-40B4-BE49-F238E27FC236}">
                <a16:creationId xmlns:a16="http://schemas.microsoft.com/office/drawing/2014/main" id="{A174ABDA-4482-3A49-9560-A86B0662740F}"/>
              </a:ext>
            </a:extLst>
          </p:cNvPr>
          <p:cNvSpPr txBox="1"/>
          <p:nvPr/>
        </p:nvSpPr>
        <p:spPr>
          <a:xfrm>
            <a:off x="4084319" y="2827469"/>
            <a:ext cx="7387118"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No commercial use</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96CDE0D-AA35-C547-AA26-2AB19C980EC6}"/>
              </a:ext>
            </a:extLst>
          </p:cNvPr>
          <p:cNvSpPr txBox="1"/>
          <p:nvPr/>
        </p:nvSpPr>
        <p:spPr>
          <a:xfrm>
            <a:off x="4055952" y="2974538"/>
            <a:ext cx="5864416" cy="1938992"/>
          </a:xfrm>
          <a:prstGeom prst="rect">
            <a:avLst/>
          </a:prstGeom>
          <a:noFill/>
        </p:spPr>
        <p:txBody>
          <a:bodyPr wrap="square" rtlCol="0">
            <a:spAutoFit/>
          </a:bodyPr>
          <a:lstStyle/>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u="sng" dirty="0">
                <a:latin typeface="Arial" panose="020B0604020202020204" pitchFamily="34" charset="0"/>
                <a:cs typeface="Arial" panose="020B0604020202020204" pitchFamily="34" charset="0"/>
              </a:rPr>
              <a:t>Reasonable grounds </a:t>
            </a:r>
            <a:r>
              <a:rPr lang="en-US" sz="2400" dirty="0">
                <a:latin typeface="Arial" panose="020B0604020202020204" pitchFamily="34" charset="0"/>
                <a:cs typeface="Arial" panose="020B0604020202020204" pitchFamily="34" charset="0"/>
              </a:rPr>
              <a:t>to believe </a:t>
            </a:r>
            <a:r>
              <a:rPr lang="en-US" sz="2400" u="sng" dirty="0">
                <a:latin typeface="Arial" panose="020B0604020202020204" pitchFamily="34" charset="0"/>
                <a:cs typeface="Arial" panose="020B0604020202020204" pitchFamily="34" charset="0"/>
              </a:rPr>
              <a:t>source</a:t>
            </a:r>
            <a:r>
              <a:rPr lang="en-US" sz="2400" dirty="0">
                <a:latin typeface="Arial" panose="020B0604020202020204" pitchFamily="34" charset="0"/>
                <a:cs typeface="Arial" panose="020B0604020202020204" pitchFamily="34" charset="0"/>
              </a:rPr>
              <a:t> material you use does not infringe copyright</a:t>
            </a:r>
          </a:p>
          <a:p>
            <a:pPr marL="342900" indent="-3429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B7CC3D4-DE08-694B-90FF-B4660AC86D18}"/>
              </a:ext>
            </a:extLst>
          </p:cNvPr>
          <p:cNvSpPr txBox="1"/>
          <p:nvPr/>
        </p:nvSpPr>
        <p:spPr>
          <a:xfrm>
            <a:off x="522029" y="1760561"/>
            <a:ext cx="7124581"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2.  Are you incorporating third-party content?</a:t>
            </a:r>
          </a:p>
        </p:txBody>
      </p:sp>
      <p:pic>
        <p:nvPicPr>
          <p:cNvPr id="11" name="Picture 10">
            <a:extLst>
              <a:ext uri="{FF2B5EF4-FFF2-40B4-BE49-F238E27FC236}">
                <a16:creationId xmlns:a16="http://schemas.microsoft.com/office/drawing/2014/main" id="{99D17416-645E-EF4F-901A-F11A5B06EE28}"/>
              </a:ext>
            </a:extLst>
          </p:cNvPr>
          <p:cNvPicPr>
            <a:picLocks noChangeAspect="1"/>
          </p:cNvPicPr>
          <p:nvPr/>
        </p:nvPicPr>
        <p:blipFill>
          <a:blip r:embed="rId3"/>
          <a:stretch>
            <a:fillRect/>
          </a:stretch>
        </p:blipFill>
        <p:spPr>
          <a:xfrm>
            <a:off x="3013103" y="4475088"/>
            <a:ext cx="2023110" cy="1775584"/>
          </a:xfrm>
          <a:prstGeom prst="rect">
            <a:avLst/>
          </a:prstGeom>
        </p:spPr>
      </p:pic>
      <p:pic>
        <p:nvPicPr>
          <p:cNvPr id="13" name="Make a recording">
            <a:extLst>
              <a:ext uri="{FF2B5EF4-FFF2-40B4-BE49-F238E27FC236}">
                <a16:creationId xmlns:a16="http://schemas.microsoft.com/office/drawing/2014/main" id="{931E1008-9AB1-644E-8A9A-3257E24B34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6000" y="5367790"/>
            <a:ext cx="1107756" cy="1384695"/>
          </a:xfrm>
          <a:prstGeom prst="rect">
            <a:avLst/>
          </a:prstGeom>
        </p:spPr>
      </p:pic>
      <p:sp>
        <p:nvSpPr>
          <p:cNvPr id="16" name="Rectangle 15">
            <a:extLst>
              <a:ext uri="{FF2B5EF4-FFF2-40B4-BE49-F238E27FC236}">
                <a16:creationId xmlns:a16="http://schemas.microsoft.com/office/drawing/2014/main" id="{5B13BBC3-EC8B-144D-BC12-A901A4F6BA04}"/>
              </a:ext>
            </a:extLst>
          </p:cNvPr>
          <p:cNvSpPr/>
          <p:nvPr/>
        </p:nvSpPr>
        <p:spPr>
          <a:xfrm>
            <a:off x="2191855" y="3331692"/>
            <a:ext cx="6014720" cy="461665"/>
          </a:xfrm>
          <a:prstGeom prst="rect">
            <a:avLst/>
          </a:prstGeom>
        </p:spPr>
        <p:txBody>
          <a:bodyPr wrap="square">
            <a:spAutoFit/>
          </a:bodyPr>
          <a:lstStyle/>
          <a:p>
            <a:r>
              <a:rPr lang="en-US" sz="2400" dirty="0">
                <a:latin typeface="Arial" panose="020B0604020202020204" pitchFamily="34" charset="0"/>
                <a:cs typeface="Arial" panose="020B0604020202020204" pitchFamily="34" charset="0"/>
              </a:rPr>
              <a:t>What constitutes reasonable grounds? </a:t>
            </a:r>
            <a:endParaRPr lang="en-US" sz="2400" dirty="0"/>
          </a:p>
        </p:txBody>
      </p:sp>
      <p:sp>
        <p:nvSpPr>
          <p:cNvPr id="17" name="TextBox 16">
            <a:extLst>
              <a:ext uri="{FF2B5EF4-FFF2-40B4-BE49-F238E27FC236}">
                <a16:creationId xmlns:a16="http://schemas.microsoft.com/office/drawing/2014/main" id="{C6712225-C584-6E47-8FD2-D6B750A9C5D9}"/>
              </a:ext>
            </a:extLst>
          </p:cNvPr>
          <p:cNvSpPr txBox="1"/>
          <p:nvPr/>
        </p:nvSpPr>
        <p:spPr>
          <a:xfrm>
            <a:off x="4024658" y="4110547"/>
            <a:ext cx="8107680" cy="461665"/>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Content provided directly from the copyright holder </a:t>
            </a:r>
          </a:p>
        </p:txBody>
      </p:sp>
      <p:sp>
        <p:nvSpPr>
          <p:cNvPr id="19" name="TextBox 18">
            <a:extLst>
              <a:ext uri="{FF2B5EF4-FFF2-40B4-BE49-F238E27FC236}">
                <a16:creationId xmlns:a16="http://schemas.microsoft.com/office/drawing/2014/main" id="{542E779E-8F48-D742-A4A4-CE301BA47C98}"/>
              </a:ext>
            </a:extLst>
          </p:cNvPr>
          <p:cNvSpPr txBox="1"/>
          <p:nvPr/>
        </p:nvSpPr>
        <p:spPr>
          <a:xfrm>
            <a:off x="4054489" y="4717850"/>
            <a:ext cx="810768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Content  purchased or licensed from the copyright holder</a:t>
            </a:r>
          </a:p>
        </p:txBody>
      </p:sp>
      <p:sp>
        <p:nvSpPr>
          <p:cNvPr id="24" name="Rectangle 23">
            <a:extLst>
              <a:ext uri="{FF2B5EF4-FFF2-40B4-BE49-F238E27FC236}">
                <a16:creationId xmlns:a16="http://schemas.microsoft.com/office/drawing/2014/main" id="{6AFA66F7-FA60-9B44-916A-C7A069AE2B12}"/>
              </a:ext>
            </a:extLst>
          </p:cNvPr>
          <p:cNvSpPr/>
          <p:nvPr/>
        </p:nvSpPr>
        <p:spPr>
          <a:xfrm>
            <a:off x="772166" y="5517165"/>
            <a:ext cx="1181150" cy="261610"/>
          </a:xfrm>
          <a:prstGeom prst="rect">
            <a:avLst/>
          </a:prstGeom>
        </p:spPr>
        <p:txBody>
          <a:bodyPr wrap="square">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s.29.21</a:t>
            </a:r>
            <a:r>
              <a:rPr lang="en-CA" sz="1100" dirty="0">
                <a:solidFill>
                  <a:schemeClr val="tx1">
                    <a:lumMod val="75000"/>
                    <a:lumOff val="25000"/>
                  </a:schemeClr>
                </a:solidFill>
                <a:latin typeface="Arial" panose="020B0604020202020204" pitchFamily="34" charset="0"/>
                <a:cs typeface="Arial" panose="020B0604020202020204" pitchFamily="34" charset="0"/>
              </a:rPr>
              <a:t> </a:t>
            </a:r>
            <a:r>
              <a:rPr lang="en-CA" sz="1100" b="1" dirty="0">
                <a:solidFill>
                  <a:schemeClr val="tx1">
                    <a:lumMod val="75000"/>
                    <a:lumOff val="25000"/>
                  </a:schemeClr>
                </a:solidFill>
                <a:latin typeface="Arial" panose="020B0604020202020204" pitchFamily="34" charset="0"/>
                <a:cs typeface="Arial" panose="020B0604020202020204" pitchFamily="34" charset="0"/>
              </a:rPr>
              <a:t>(1)</a:t>
            </a:r>
            <a:endParaRPr lang="en-US" sz="11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5" name="Picture 2" descr="Image result for canada coat of arm">
            <a:extLst>
              <a:ext uri="{FF2B5EF4-FFF2-40B4-BE49-F238E27FC236}">
                <a16:creationId xmlns:a16="http://schemas.microsoft.com/office/drawing/2014/main" id="{BC0B1748-3A91-6445-9DDB-0C25D72C1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893" y="3266414"/>
            <a:ext cx="1562604" cy="197918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6726908-E156-6B41-8025-BE15AF17A2C4}"/>
              </a:ext>
            </a:extLst>
          </p:cNvPr>
          <p:cNvPicPr>
            <a:picLocks noChangeAspect="1"/>
          </p:cNvPicPr>
          <p:nvPr/>
        </p:nvPicPr>
        <p:blipFill>
          <a:blip r:embed="rId7"/>
          <a:stretch>
            <a:fillRect/>
          </a:stretch>
        </p:blipFill>
        <p:spPr>
          <a:xfrm>
            <a:off x="368966" y="5284592"/>
            <a:ext cx="1602751" cy="232573"/>
          </a:xfrm>
          <a:prstGeom prst="rect">
            <a:avLst/>
          </a:prstGeom>
        </p:spPr>
      </p:pic>
      <p:pic>
        <p:nvPicPr>
          <p:cNvPr id="14" name="Picture 13">
            <a:extLst>
              <a:ext uri="{FF2B5EF4-FFF2-40B4-BE49-F238E27FC236}">
                <a16:creationId xmlns:a16="http://schemas.microsoft.com/office/drawing/2014/main" id="{E062DA5B-994E-044E-AC7E-4C016D22FA73}"/>
              </a:ext>
            </a:extLst>
          </p:cNvPr>
          <p:cNvPicPr>
            <a:picLocks noChangeAspect="1"/>
          </p:cNvPicPr>
          <p:nvPr/>
        </p:nvPicPr>
        <p:blipFill>
          <a:blip r:embed="rId8"/>
          <a:stretch>
            <a:fillRect/>
          </a:stretch>
        </p:blipFill>
        <p:spPr>
          <a:xfrm>
            <a:off x="5199215" y="4569640"/>
            <a:ext cx="6371850" cy="599188"/>
          </a:xfrm>
          <a:prstGeom prst="rect">
            <a:avLst/>
          </a:prstGeom>
        </p:spPr>
      </p:pic>
      <p:pic>
        <p:nvPicPr>
          <p:cNvPr id="28" name="Picture 27">
            <a:extLst>
              <a:ext uri="{FF2B5EF4-FFF2-40B4-BE49-F238E27FC236}">
                <a16:creationId xmlns:a16="http://schemas.microsoft.com/office/drawing/2014/main" id="{29177ECF-DAB7-8A44-917B-6CAF37C080B0}"/>
              </a:ext>
            </a:extLst>
          </p:cNvPr>
          <p:cNvPicPr>
            <a:picLocks noChangeAspect="1"/>
          </p:cNvPicPr>
          <p:nvPr/>
        </p:nvPicPr>
        <p:blipFill>
          <a:blip r:embed="rId9"/>
          <a:stretch>
            <a:fillRect/>
          </a:stretch>
        </p:blipFill>
        <p:spPr>
          <a:xfrm>
            <a:off x="6628592" y="5627921"/>
            <a:ext cx="3513095" cy="932855"/>
          </a:xfrm>
          <a:prstGeom prst="rect">
            <a:avLst/>
          </a:prstGeom>
        </p:spPr>
      </p:pic>
    </p:spTree>
    <p:extLst>
      <p:ext uri="{BB962C8B-B14F-4D97-AF65-F5344CB8AC3E}">
        <p14:creationId xmlns:p14="http://schemas.microsoft.com/office/powerpoint/2010/main" val="2862593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2"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0"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fade">
                                      <p:cBhvr>
                                        <p:cTn id="72" dur="5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1"/>
      <p:bldP spid="5" grpId="2"/>
      <p:bldP spid="3" grpId="0"/>
      <p:bldP spid="3" grpId="1"/>
      <p:bldP spid="7" grpId="0"/>
      <p:bldP spid="7" grpId="1"/>
      <p:bldP spid="16" grpId="0"/>
      <p:bldP spid="17" grpId="0"/>
      <p:bldP spid="17" grpId="1"/>
      <p:bldP spid="19" grpId="0"/>
      <p:bldP spid="19" grpId="1"/>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617EA0-952B-4242-A293-4B20F95EAB57}"/>
              </a:ext>
            </a:extLst>
          </p:cNvPr>
          <p:cNvSpPr>
            <a:spLocks noGrp="1"/>
          </p:cNvSpPr>
          <p:nvPr>
            <p:ph type="title" hasCustomPrompt="1"/>
          </p:nvPr>
        </p:nvSpPr>
        <p:spPr>
          <a:xfrm>
            <a:off x="2671282" y="524256"/>
            <a:ext cx="8682518" cy="938785"/>
          </a:xfrm>
          <a:prstGeom prst="rect">
            <a:avLst/>
          </a:prstGeom>
        </p:spPr>
        <p:txBody>
          <a:bodyPr anchor="ctr" anchorCtr="0">
            <a:normAutofit/>
          </a:bodyPr>
          <a:lstStyle>
            <a:lvl1pPr algn="ctr">
              <a:lnSpc>
                <a:spcPct val="70000"/>
              </a:lnSpc>
              <a:defRPr sz="4000" b="1" i="0" baseline="0">
                <a:solidFill>
                  <a:schemeClr val="bg1"/>
                </a:solidFill>
                <a:latin typeface="Arial" panose="020B0604020202020204" pitchFamily="34" charset="0"/>
              </a:defRPr>
            </a:lvl1pPr>
          </a:lstStyle>
          <a:p>
            <a:r>
              <a:rPr lang="en-US" dirty="0"/>
              <a:t>BASIC PRINCIPLES</a:t>
            </a:r>
          </a:p>
        </p:txBody>
      </p:sp>
      <p:pic>
        <p:nvPicPr>
          <p:cNvPr id="3" name="Picture 2">
            <a:extLst>
              <a:ext uri="{FF2B5EF4-FFF2-40B4-BE49-F238E27FC236}">
                <a16:creationId xmlns:a16="http://schemas.microsoft.com/office/drawing/2014/main" id="{4D08BC33-CF7B-CD4E-8972-B1CEB4502524}"/>
              </a:ext>
            </a:extLst>
          </p:cNvPr>
          <p:cNvPicPr>
            <a:picLocks noChangeAspect="1"/>
          </p:cNvPicPr>
          <p:nvPr/>
        </p:nvPicPr>
        <p:blipFill>
          <a:blip r:embed="rId3"/>
          <a:stretch>
            <a:fillRect/>
          </a:stretch>
        </p:blipFill>
        <p:spPr>
          <a:xfrm>
            <a:off x="10499743" y="3254686"/>
            <a:ext cx="1629387" cy="3429000"/>
          </a:xfrm>
          <a:prstGeom prst="rect">
            <a:avLst/>
          </a:prstGeom>
        </p:spPr>
      </p:pic>
      <p:pic>
        <p:nvPicPr>
          <p:cNvPr id="10" name="Picture 9">
            <a:extLst>
              <a:ext uri="{FF2B5EF4-FFF2-40B4-BE49-F238E27FC236}">
                <a16:creationId xmlns:a16="http://schemas.microsoft.com/office/drawing/2014/main" id="{9839192C-8771-DC4A-9CD9-F5568D43419A}"/>
              </a:ext>
            </a:extLst>
          </p:cNvPr>
          <p:cNvPicPr>
            <a:picLocks noChangeAspect="1"/>
          </p:cNvPicPr>
          <p:nvPr/>
        </p:nvPicPr>
        <p:blipFill>
          <a:blip r:embed="rId4"/>
          <a:stretch>
            <a:fillRect/>
          </a:stretch>
        </p:blipFill>
        <p:spPr>
          <a:xfrm>
            <a:off x="2223249" y="2874928"/>
            <a:ext cx="3021079" cy="3080639"/>
          </a:xfrm>
          <a:prstGeom prst="rect">
            <a:avLst/>
          </a:prstGeom>
        </p:spPr>
      </p:pic>
      <p:pic>
        <p:nvPicPr>
          <p:cNvPr id="24" name="Picture 23">
            <a:extLst>
              <a:ext uri="{FF2B5EF4-FFF2-40B4-BE49-F238E27FC236}">
                <a16:creationId xmlns:a16="http://schemas.microsoft.com/office/drawing/2014/main" id="{B3F01250-1BBD-944E-B17B-C11995B3CD52}"/>
              </a:ext>
            </a:extLst>
          </p:cNvPr>
          <p:cNvPicPr>
            <a:picLocks noChangeAspect="1"/>
          </p:cNvPicPr>
          <p:nvPr/>
        </p:nvPicPr>
        <p:blipFill>
          <a:blip r:embed="rId5"/>
          <a:stretch>
            <a:fillRect/>
          </a:stretch>
        </p:blipFill>
        <p:spPr>
          <a:xfrm>
            <a:off x="2956660" y="3173516"/>
            <a:ext cx="1437653" cy="972281"/>
          </a:xfrm>
          <a:prstGeom prst="rect">
            <a:avLst/>
          </a:prstGeom>
        </p:spPr>
      </p:pic>
      <p:pic>
        <p:nvPicPr>
          <p:cNvPr id="26" name="Picture 25">
            <a:extLst>
              <a:ext uri="{FF2B5EF4-FFF2-40B4-BE49-F238E27FC236}">
                <a16:creationId xmlns:a16="http://schemas.microsoft.com/office/drawing/2014/main" id="{491E9784-9044-A04E-8393-B52C3CF5E5A2}"/>
              </a:ext>
            </a:extLst>
          </p:cNvPr>
          <p:cNvPicPr>
            <a:picLocks noChangeAspect="1"/>
          </p:cNvPicPr>
          <p:nvPr/>
        </p:nvPicPr>
        <p:blipFill>
          <a:blip r:embed="rId5"/>
          <a:stretch>
            <a:fillRect/>
          </a:stretch>
        </p:blipFill>
        <p:spPr>
          <a:xfrm>
            <a:off x="2956659" y="4771543"/>
            <a:ext cx="1437653" cy="972281"/>
          </a:xfrm>
          <a:prstGeom prst="rect">
            <a:avLst/>
          </a:prstGeom>
        </p:spPr>
      </p:pic>
      <p:sp>
        <p:nvSpPr>
          <p:cNvPr id="27" name="TextBox 26">
            <a:extLst>
              <a:ext uri="{FF2B5EF4-FFF2-40B4-BE49-F238E27FC236}">
                <a16:creationId xmlns:a16="http://schemas.microsoft.com/office/drawing/2014/main" id="{D039D780-E415-6C44-B41D-453F932C3478}"/>
              </a:ext>
            </a:extLst>
          </p:cNvPr>
          <p:cNvSpPr txBox="1"/>
          <p:nvPr/>
        </p:nvSpPr>
        <p:spPr>
          <a:xfrm>
            <a:off x="2374098" y="6222021"/>
            <a:ext cx="823545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Screen capture can be considered picking a digital lock. </a:t>
            </a:r>
          </a:p>
        </p:txBody>
      </p:sp>
      <p:sp>
        <p:nvSpPr>
          <p:cNvPr id="11" name="TextBox 10">
            <a:extLst>
              <a:ext uri="{FF2B5EF4-FFF2-40B4-BE49-F238E27FC236}">
                <a16:creationId xmlns:a16="http://schemas.microsoft.com/office/drawing/2014/main" id="{1BA974FA-6206-5547-AA41-4C03EE78B22F}"/>
              </a:ext>
            </a:extLst>
          </p:cNvPr>
          <p:cNvSpPr txBox="1"/>
          <p:nvPr/>
        </p:nvSpPr>
        <p:spPr>
          <a:xfrm>
            <a:off x="520420" y="1772490"/>
            <a:ext cx="1045732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3.  You cannot circumvent a Technological Protection Measure (TPM)</a:t>
            </a:r>
            <a:r>
              <a:rPr lang="en-CA" dirty="0"/>
              <a:t> </a:t>
            </a:r>
            <a:r>
              <a:rPr lang="en-US" sz="2400" dirty="0">
                <a:latin typeface="Arial" panose="020B0604020202020204" pitchFamily="34" charset="0"/>
                <a:cs typeface="Arial" panose="020B0604020202020204" pitchFamily="34" charset="0"/>
              </a:rPr>
              <a:t>to use the content. </a:t>
            </a:r>
          </a:p>
        </p:txBody>
      </p:sp>
      <p:pic>
        <p:nvPicPr>
          <p:cNvPr id="12" name="Authorize">
            <a:extLst>
              <a:ext uri="{FF2B5EF4-FFF2-40B4-BE49-F238E27FC236}">
                <a16:creationId xmlns:a16="http://schemas.microsoft.com/office/drawing/2014/main" id="{24C96291-C3A0-8C49-B981-50BF8D39893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59707" y="3659656"/>
            <a:ext cx="1437653" cy="1782689"/>
          </a:xfrm>
          <a:prstGeom prst="rect">
            <a:avLst/>
          </a:prstGeom>
        </p:spPr>
      </p:pic>
      <p:sp>
        <p:nvSpPr>
          <p:cNvPr id="2" name="TextBox 1">
            <a:extLst>
              <a:ext uri="{FF2B5EF4-FFF2-40B4-BE49-F238E27FC236}">
                <a16:creationId xmlns:a16="http://schemas.microsoft.com/office/drawing/2014/main" id="{52EA76E5-B81F-9B42-B478-E8714BEAC6C1}"/>
              </a:ext>
            </a:extLst>
          </p:cNvPr>
          <p:cNvSpPr txBox="1"/>
          <p:nvPr/>
        </p:nvSpPr>
        <p:spPr>
          <a:xfrm>
            <a:off x="3153026" y="5512728"/>
            <a:ext cx="715735" cy="276999"/>
          </a:xfrm>
          <a:prstGeom prst="rect">
            <a:avLst/>
          </a:prstGeom>
          <a:noFill/>
        </p:spPr>
        <p:txBody>
          <a:bodyPr wrap="square" rtlCol="0">
            <a:spAutoFit/>
          </a:bodyPr>
          <a:lstStyle/>
          <a:p>
            <a:r>
              <a:rPr lang="en-CA" sz="1100" b="1" dirty="0">
                <a:solidFill>
                  <a:schemeClr val="tx1">
                    <a:lumMod val="75000"/>
                    <a:lumOff val="25000"/>
                  </a:schemeClr>
                </a:solidFill>
                <a:latin typeface="Arial" panose="020B0604020202020204" pitchFamily="34" charset="0"/>
                <a:cs typeface="Arial" panose="020B0604020202020204" pitchFamily="34" charset="0"/>
              </a:rPr>
              <a:t>41.1</a:t>
            </a:r>
            <a:r>
              <a:rPr lang="en-CA" sz="1100" dirty="0">
                <a:solidFill>
                  <a:schemeClr val="tx1">
                    <a:lumMod val="75000"/>
                    <a:lumOff val="25000"/>
                  </a:schemeClr>
                </a:solidFill>
                <a:latin typeface="Arial" panose="020B0604020202020204" pitchFamily="34" charset="0"/>
                <a:cs typeface="Arial" panose="020B0604020202020204" pitchFamily="34" charset="0"/>
              </a:rPr>
              <a:t> </a:t>
            </a:r>
            <a:r>
              <a:rPr lang="en-CA" sz="1100" b="1" dirty="0">
                <a:solidFill>
                  <a:schemeClr val="tx1">
                    <a:lumMod val="75000"/>
                    <a:lumOff val="25000"/>
                  </a:schemeClr>
                </a:solidFill>
                <a:latin typeface="Arial" panose="020B0604020202020204" pitchFamily="34" charset="0"/>
                <a:cs typeface="Arial" panose="020B0604020202020204" pitchFamily="34" charset="0"/>
              </a:rPr>
              <a:t>(1</a:t>
            </a:r>
            <a:r>
              <a:rPr lang="en-CA" sz="1200" b="1" dirty="0">
                <a:solidFill>
                  <a:schemeClr val="tx1">
                    <a:lumMod val="75000"/>
                    <a:lumOff val="25000"/>
                  </a:schemeClr>
                </a:solidFill>
                <a:latin typeface="Arial" panose="020B0604020202020204" pitchFamily="34" charset="0"/>
                <a:cs typeface="Arial" panose="020B0604020202020204" pitchFamily="34" charset="0"/>
              </a:rPr>
              <a:t>)</a:t>
            </a:r>
            <a:r>
              <a:rPr lang="en-CA" sz="1200" dirty="0">
                <a:solidFill>
                  <a:schemeClr val="tx1">
                    <a:lumMod val="75000"/>
                    <a:lumOff val="25000"/>
                  </a:schemeClr>
                </a:solidFill>
                <a:latin typeface="Arial" panose="020B0604020202020204" pitchFamily="34" charset="0"/>
                <a:cs typeface="Arial" panose="020B0604020202020204" pitchFamily="34" charset="0"/>
              </a:rPr>
              <a:t> </a:t>
            </a:r>
            <a:endParaRPr lang="en-US" sz="1200"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7BB2712F-C460-324B-B411-441FB778F2E8}"/>
              </a:ext>
            </a:extLst>
          </p:cNvPr>
          <p:cNvPicPr>
            <a:picLocks noChangeAspect="1"/>
          </p:cNvPicPr>
          <p:nvPr/>
        </p:nvPicPr>
        <p:blipFill>
          <a:blip r:embed="rId5"/>
          <a:stretch>
            <a:fillRect/>
          </a:stretch>
        </p:blipFill>
        <p:spPr>
          <a:xfrm>
            <a:off x="7271965" y="3304094"/>
            <a:ext cx="2635954" cy="1782688"/>
          </a:xfrm>
          <a:prstGeom prst="rect">
            <a:avLst/>
          </a:prstGeom>
        </p:spPr>
      </p:pic>
      <p:pic>
        <p:nvPicPr>
          <p:cNvPr id="21" name="Picture 20">
            <a:extLst>
              <a:ext uri="{FF2B5EF4-FFF2-40B4-BE49-F238E27FC236}">
                <a16:creationId xmlns:a16="http://schemas.microsoft.com/office/drawing/2014/main" id="{402C2F9E-960D-A04C-B5D3-9B4FB19128D8}"/>
              </a:ext>
            </a:extLst>
          </p:cNvPr>
          <p:cNvPicPr>
            <a:picLocks noChangeAspect="1"/>
          </p:cNvPicPr>
          <p:nvPr/>
        </p:nvPicPr>
        <p:blipFill>
          <a:blip r:embed="rId8"/>
          <a:stretch>
            <a:fillRect/>
          </a:stretch>
        </p:blipFill>
        <p:spPr>
          <a:xfrm>
            <a:off x="7068297" y="2913926"/>
            <a:ext cx="3043290" cy="2784934"/>
          </a:xfrm>
          <a:prstGeom prst="rect">
            <a:avLst/>
          </a:prstGeom>
        </p:spPr>
      </p:pic>
      <p:pic>
        <p:nvPicPr>
          <p:cNvPr id="17" name="Picture 2" descr="Image result for canada coat of arm">
            <a:extLst>
              <a:ext uri="{FF2B5EF4-FFF2-40B4-BE49-F238E27FC236}">
                <a16:creationId xmlns:a16="http://schemas.microsoft.com/office/drawing/2014/main" id="{7BF2A368-BFF3-BE47-925C-7D269342FE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29592" y="3141178"/>
            <a:ext cx="1562604" cy="19791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E4BD16B-5D5E-6342-BA34-E0F890337AF8}"/>
              </a:ext>
            </a:extLst>
          </p:cNvPr>
          <p:cNvPicPr>
            <a:picLocks noChangeAspect="1"/>
          </p:cNvPicPr>
          <p:nvPr/>
        </p:nvPicPr>
        <p:blipFill>
          <a:blip r:embed="rId10"/>
          <a:stretch>
            <a:fillRect/>
          </a:stretch>
        </p:blipFill>
        <p:spPr>
          <a:xfrm>
            <a:off x="2689445" y="5326058"/>
            <a:ext cx="1602751" cy="232573"/>
          </a:xfrm>
          <a:prstGeom prst="rect">
            <a:avLst/>
          </a:prstGeom>
        </p:spPr>
      </p:pic>
    </p:spTree>
    <p:extLst>
      <p:ext uri="{BB962C8B-B14F-4D97-AF65-F5344CB8AC3E}">
        <p14:creationId xmlns:p14="http://schemas.microsoft.com/office/powerpoint/2010/main" val="25638247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2000" tmFilter="0, 0; .2, .5; .8, .5; 1, 0"/>
                                        <p:tgtEl>
                                          <p:spTgt spid="12"/>
                                        </p:tgtEl>
                                      </p:cBhvr>
                                    </p:animEffect>
                                    <p:animScale>
                                      <p:cBhvr>
                                        <p:cTn id="23" dur="1000" autoRev="1" fill="hold"/>
                                        <p:tgtEl>
                                          <p:spTgt spid="12"/>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8"/>
                                        </p:tgtEl>
                                      </p:cBhvr>
                                    </p:animEffect>
                                    <p:set>
                                      <p:cBhvr>
                                        <p:cTn id="36" dur="1" fill="hold">
                                          <p:stCondLst>
                                            <p:cond delay="499"/>
                                          </p:stCondLst>
                                        </p:cTn>
                                        <p:tgtEl>
                                          <p:spTgt spid="1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par>
                                <p:cTn id="54" presetID="10" presetClass="entr" presetSubtype="0" fill="hold"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1" grpId="0"/>
      <p:bldP spid="2" grpId="0"/>
      <p:bldP spid="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22735</TotalTime>
  <Words>1282</Words>
  <Application>Microsoft Macintosh PowerPoint</Application>
  <PresentationFormat>Widescreen</PresentationFormat>
  <Paragraphs>218</Paragraphs>
  <Slides>31</Slides>
  <Notes>13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31</vt:i4>
      </vt:variant>
    </vt:vector>
  </HeadingPairs>
  <TitlesOfParts>
    <vt:vector size="43" baseType="lpstr">
      <vt:lpstr>Aldhabi</vt:lpstr>
      <vt:lpstr>Arial</vt:lpstr>
      <vt:lpstr>Avenir Book</vt:lpstr>
      <vt:lpstr>Calibri</vt:lpstr>
      <vt:lpstr>Calibri Light</vt:lpstr>
      <vt:lpstr>Cambria Math</vt:lpstr>
      <vt:lpstr>Century</vt:lpstr>
      <vt:lpstr>DINPro</vt:lpstr>
      <vt:lpstr>DINPro</vt:lpstr>
      <vt:lpstr>DINPro-CondBold</vt:lpstr>
      <vt:lpstr>Phosphate Inline</vt:lpstr>
      <vt:lpstr>Office Theme</vt:lpstr>
      <vt:lpstr>MAKERSPACES AND COPYRIGHT</vt:lpstr>
      <vt:lpstr>MEET SANDY</vt:lpstr>
      <vt:lpstr>SANDY GROWED UP </vt:lpstr>
      <vt:lpstr>MAKERSPACES</vt:lpstr>
      <vt:lpstr>MAKERSPACES</vt:lpstr>
      <vt:lpstr>MAKERSPACES</vt:lpstr>
      <vt:lpstr>BASIC PRINCIPLES</vt:lpstr>
      <vt:lpstr>BASIC PRINCIPLES</vt:lpstr>
      <vt:lpstr>BASIC PRINCIPLES</vt:lpstr>
      <vt:lpstr>BASIC PRINCIPLES</vt:lpstr>
      <vt:lpstr>REVIEW</vt:lpstr>
      <vt:lpstr>3D PRINTING </vt:lpstr>
      <vt:lpstr>3D SCANNING </vt:lpstr>
      <vt:lpstr>3D SCANNING AND PRINTING</vt:lpstr>
      <vt:lpstr>BOOK PRINTING</vt:lpstr>
      <vt:lpstr>FILM</vt:lpstr>
      <vt:lpstr>FILM</vt:lpstr>
      <vt:lpstr>FILMMAKING</vt:lpstr>
      <vt:lpstr>NON-CANADIAN CONTEXTS</vt:lpstr>
      <vt:lpstr>BEING SANDY</vt:lpstr>
      <vt:lpstr>LEARNING OBJECTVES</vt:lpstr>
      <vt:lpstr>THANK YOU FOR YOUR ATTENTION</vt:lpstr>
      <vt:lpstr>QUESTIONS </vt:lpstr>
      <vt:lpstr>QUESTIONS </vt:lpstr>
      <vt:lpstr>QUESTIONS </vt:lpstr>
      <vt:lpstr>IMAGES AND SOUND RECORDINGS</vt:lpstr>
      <vt:lpstr>IMAGES AND SOUND RECORDINGS</vt:lpstr>
      <vt:lpstr>IMAGES AND SOUND RECORDINGS</vt:lpstr>
      <vt:lpstr>LICENSING AND ATTRIBUTION</vt:lpstr>
      <vt:lpstr>CONTRIBUTORS</vt:lpstr>
      <vt:lpstr>ACKNOWLEDGEMENT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Makerspaces</dc:title>
  <dc:creator>Julia Guy</dc:creator>
  <cp:lastModifiedBy>Julia Guy</cp:lastModifiedBy>
  <cp:revision>131</cp:revision>
  <dcterms:created xsi:type="dcterms:W3CDTF">2019-03-06T22:08:28Z</dcterms:created>
  <dcterms:modified xsi:type="dcterms:W3CDTF">2019-04-24T02:53:56Z</dcterms:modified>
</cp:coreProperties>
</file>