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9" r:id="rId1"/>
  </p:sldMasterIdLst>
  <p:sldIdLst>
    <p:sldId id="335" r:id="rId2"/>
    <p:sldId id="256" r:id="rId3"/>
    <p:sldId id="303" r:id="rId4"/>
    <p:sldId id="304" r:id="rId5"/>
    <p:sldId id="307" r:id="rId6"/>
    <p:sldId id="308" r:id="rId7"/>
    <p:sldId id="324" r:id="rId8"/>
    <p:sldId id="316" r:id="rId9"/>
    <p:sldId id="309" r:id="rId10"/>
    <p:sldId id="310" r:id="rId11"/>
    <p:sldId id="313" r:id="rId12"/>
    <p:sldId id="306" r:id="rId13"/>
    <p:sldId id="315" r:id="rId14"/>
    <p:sldId id="320" r:id="rId15"/>
    <p:sldId id="321" r:id="rId16"/>
    <p:sldId id="323" r:id="rId17"/>
    <p:sldId id="322" r:id="rId18"/>
    <p:sldId id="336" r:id="rId19"/>
    <p:sldId id="318" r:id="rId20"/>
    <p:sldId id="325" r:id="rId21"/>
    <p:sldId id="326" r:id="rId22"/>
    <p:sldId id="330" r:id="rId23"/>
    <p:sldId id="287" r:id="rId24"/>
    <p:sldId id="288" r:id="rId25"/>
    <p:sldId id="289" r:id="rId26"/>
    <p:sldId id="290" r:id="rId27"/>
    <p:sldId id="291" r:id="rId28"/>
    <p:sldId id="333" r:id="rId29"/>
    <p:sldId id="337" r:id="rId30"/>
    <p:sldId id="334"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28900E-589E-4FB5-8EC7-EFA6151B0876}" v="34" dt="2021-02-23T03:41:29.0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ys J Craig" userId="32398eeb-721e-4ea5-b5fd-5e0f59787f5f" providerId="ADAL" clId="{4028900E-589E-4FB5-8EC7-EFA6151B0876}"/>
    <pc:docChg chg="undo custSel mod addSld delSld modSld sldOrd">
      <pc:chgData name="Carys J Craig" userId="32398eeb-721e-4ea5-b5fd-5e0f59787f5f" providerId="ADAL" clId="{4028900E-589E-4FB5-8EC7-EFA6151B0876}" dt="2021-02-23T03:46:43.464" v="4274" actId="20577"/>
      <pc:docMkLst>
        <pc:docMk/>
      </pc:docMkLst>
      <pc:sldChg chg="addSp modSp mod">
        <pc:chgData name="Carys J Craig" userId="32398eeb-721e-4ea5-b5fd-5e0f59787f5f" providerId="ADAL" clId="{4028900E-589E-4FB5-8EC7-EFA6151B0876}" dt="2021-02-22T18:46:06.391" v="694" actId="27636"/>
        <pc:sldMkLst>
          <pc:docMk/>
          <pc:sldMk cId="4253202139" sldId="256"/>
        </pc:sldMkLst>
        <pc:spChg chg="mod">
          <ac:chgData name="Carys J Craig" userId="32398eeb-721e-4ea5-b5fd-5e0f59787f5f" providerId="ADAL" clId="{4028900E-589E-4FB5-8EC7-EFA6151B0876}" dt="2021-02-22T18:46:06.391" v="694" actId="27636"/>
          <ac:spMkLst>
            <pc:docMk/>
            <pc:sldMk cId="4253202139" sldId="256"/>
            <ac:spMk id="3" creationId="{FD37F90D-601F-406D-B13D-70E0C00ED905}"/>
          </ac:spMkLst>
        </pc:spChg>
        <pc:spChg chg="add mod">
          <ac:chgData name="Carys J Craig" userId="32398eeb-721e-4ea5-b5fd-5e0f59787f5f" providerId="ADAL" clId="{4028900E-589E-4FB5-8EC7-EFA6151B0876}" dt="2021-02-22T18:45:20.344" v="676" actId="1076"/>
          <ac:spMkLst>
            <pc:docMk/>
            <pc:sldMk cId="4253202139" sldId="256"/>
            <ac:spMk id="4" creationId="{995393D7-CB1A-4548-8235-FA3FCACAC516}"/>
          </ac:spMkLst>
        </pc:spChg>
        <pc:spChg chg="mod">
          <ac:chgData name="Carys J Craig" userId="32398eeb-721e-4ea5-b5fd-5e0f59787f5f" providerId="ADAL" clId="{4028900E-589E-4FB5-8EC7-EFA6151B0876}" dt="2021-02-22T18:45:25.866" v="677" actId="1076"/>
          <ac:spMkLst>
            <pc:docMk/>
            <pc:sldMk cId="4253202139" sldId="256"/>
            <ac:spMk id="5" creationId="{491098BA-267D-41C9-83F8-029B74097CBC}"/>
          </ac:spMkLst>
        </pc:spChg>
      </pc:sldChg>
      <pc:sldChg chg="addSp delSp modSp mod setBg setClrOvrMap">
        <pc:chgData name="Carys J Craig" userId="32398eeb-721e-4ea5-b5fd-5e0f59787f5f" providerId="ADAL" clId="{4028900E-589E-4FB5-8EC7-EFA6151B0876}" dt="2021-02-23T03:00:29.226" v="3506" actId="208"/>
        <pc:sldMkLst>
          <pc:docMk/>
          <pc:sldMk cId="2550646959" sldId="287"/>
        </pc:sldMkLst>
        <pc:spChg chg="mod">
          <ac:chgData name="Carys J Craig" userId="32398eeb-721e-4ea5-b5fd-5e0f59787f5f" providerId="ADAL" clId="{4028900E-589E-4FB5-8EC7-EFA6151B0876}" dt="2021-02-23T02:51:05.641" v="3296" actId="26606"/>
          <ac:spMkLst>
            <pc:docMk/>
            <pc:sldMk cId="2550646959" sldId="287"/>
            <ac:spMk id="2" creationId="{00000000-0000-0000-0000-000000000000}"/>
          </ac:spMkLst>
        </pc:spChg>
        <pc:spChg chg="mod">
          <ac:chgData name="Carys J Craig" userId="32398eeb-721e-4ea5-b5fd-5e0f59787f5f" providerId="ADAL" clId="{4028900E-589E-4FB5-8EC7-EFA6151B0876}" dt="2021-02-23T02:56:12.220" v="3454" actId="20577"/>
          <ac:spMkLst>
            <pc:docMk/>
            <pc:sldMk cId="2550646959" sldId="287"/>
            <ac:spMk id="3" creationId="{00000000-0000-0000-0000-000000000000}"/>
          </ac:spMkLst>
        </pc:spChg>
        <pc:spChg chg="add del">
          <ac:chgData name="Carys J Craig" userId="32398eeb-721e-4ea5-b5fd-5e0f59787f5f" providerId="ADAL" clId="{4028900E-589E-4FB5-8EC7-EFA6151B0876}" dt="2021-02-23T02:50:56.809" v="3291" actId="26606"/>
          <ac:spMkLst>
            <pc:docMk/>
            <pc:sldMk cId="2550646959" sldId="287"/>
            <ac:spMk id="8" creationId="{CECF0FC6-D57B-48B6-9036-F4FFD91A4B34}"/>
          </ac:spMkLst>
        </pc:spChg>
        <pc:spChg chg="add del">
          <ac:chgData name="Carys J Craig" userId="32398eeb-721e-4ea5-b5fd-5e0f59787f5f" providerId="ADAL" clId="{4028900E-589E-4FB5-8EC7-EFA6151B0876}" dt="2021-02-23T02:50:56.809" v="3291" actId="26606"/>
          <ac:spMkLst>
            <pc:docMk/>
            <pc:sldMk cId="2550646959" sldId="287"/>
            <ac:spMk id="10" creationId="{717A211C-5863-4303-AC3D-AEBFDF6D6A4C}"/>
          </ac:spMkLst>
        </pc:spChg>
        <pc:spChg chg="add del">
          <ac:chgData name="Carys J Craig" userId="32398eeb-721e-4ea5-b5fd-5e0f59787f5f" providerId="ADAL" clId="{4028900E-589E-4FB5-8EC7-EFA6151B0876}" dt="2021-02-23T02:50:56.809" v="3291" actId="26606"/>
          <ac:spMkLst>
            <pc:docMk/>
            <pc:sldMk cId="2550646959" sldId="287"/>
            <ac:spMk id="12" creationId="{087519CD-2FFF-42E3-BB0C-FEAA828BA5DB}"/>
          </ac:spMkLst>
        </pc:spChg>
        <pc:spChg chg="add del">
          <ac:chgData name="Carys J Craig" userId="32398eeb-721e-4ea5-b5fd-5e0f59787f5f" providerId="ADAL" clId="{4028900E-589E-4FB5-8EC7-EFA6151B0876}" dt="2021-02-23T02:51:00.612" v="3293" actId="26606"/>
          <ac:spMkLst>
            <pc:docMk/>
            <pc:sldMk cId="2550646959" sldId="287"/>
            <ac:spMk id="14" creationId="{E54CE3AD-C754-4F1E-A76F-1EDDF71796A0}"/>
          </ac:spMkLst>
        </pc:spChg>
        <pc:spChg chg="add del">
          <ac:chgData name="Carys J Craig" userId="32398eeb-721e-4ea5-b5fd-5e0f59787f5f" providerId="ADAL" clId="{4028900E-589E-4FB5-8EC7-EFA6151B0876}" dt="2021-02-23T02:51:00.612" v="3293" actId="26606"/>
          <ac:spMkLst>
            <pc:docMk/>
            <pc:sldMk cId="2550646959" sldId="287"/>
            <ac:spMk id="15" creationId="{D238B743-4443-4735-BFC2-B514F64099E8}"/>
          </ac:spMkLst>
        </pc:spChg>
        <pc:spChg chg="add del">
          <ac:chgData name="Carys J Craig" userId="32398eeb-721e-4ea5-b5fd-5e0f59787f5f" providerId="ADAL" clId="{4028900E-589E-4FB5-8EC7-EFA6151B0876}" dt="2021-02-23T02:51:05.618" v="3295" actId="26606"/>
          <ac:spMkLst>
            <pc:docMk/>
            <pc:sldMk cId="2550646959" sldId="287"/>
            <ac:spMk id="17" creationId="{C8DD82D3-D002-45B0-B16A-82B3DA4EFDDB}"/>
          </ac:spMkLst>
        </pc:spChg>
        <pc:spChg chg="add del">
          <ac:chgData name="Carys J Craig" userId="32398eeb-721e-4ea5-b5fd-5e0f59787f5f" providerId="ADAL" clId="{4028900E-589E-4FB5-8EC7-EFA6151B0876}" dt="2021-02-23T02:51:05.618" v="3295" actId="26606"/>
          <ac:spMkLst>
            <pc:docMk/>
            <pc:sldMk cId="2550646959" sldId="287"/>
            <ac:spMk id="19" creationId="{4C15B19B-E7BB-4060-B12F-3CDA8EF16A52}"/>
          </ac:spMkLst>
        </pc:spChg>
        <pc:spChg chg="add">
          <ac:chgData name="Carys J Craig" userId="32398eeb-721e-4ea5-b5fd-5e0f59787f5f" providerId="ADAL" clId="{4028900E-589E-4FB5-8EC7-EFA6151B0876}" dt="2021-02-23T02:51:05.641" v="3296" actId="26606"/>
          <ac:spMkLst>
            <pc:docMk/>
            <pc:sldMk cId="2550646959" sldId="287"/>
            <ac:spMk id="21" creationId="{3558DB37-9FEE-48A2-8578-ED0401573943}"/>
          </ac:spMkLst>
        </pc:spChg>
        <pc:spChg chg="add">
          <ac:chgData name="Carys J Craig" userId="32398eeb-721e-4ea5-b5fd-5e0f59787f5f" providerId="ADAL" clId="{4028900E-589E-4FB5-8EC7-EFA6151B0876}" dt="2021-02-23T02:51:05.641" v="3296" actId="26606"/>
          <ac:spMkLst>
            <pc:docMk/>
            <pc:sldMk cId="2550646959" sldId="287"/>
            <ac:spMk id="22" creationId="{5F7FCCA6-00E2-4F74-A105-0D769872F243}"/>
          </ac:spMkLst>
        </pc:spChg>
        <pc:spChg chg="add">
          <ac:chgData name="Carys J Craig" userId="32398eeb-721e-4ea5-b5fd-5e0f59787f5f" providerId="ADAL" clId="{4028900E-589E-4FB5-8EC7-EFA6151B0876}" dt="2021-02-23T02:51:05.641" v="3296" actId="26606"/>
          <ac:spMkLst>
            <pc:docMk/>
            <pc:sldMk cId="2550646959" sldId="287"/>
            <ac:spMk id="23" creationId="{5E1ED12F-9F06-4B37-87B7-F98F52937F86}"/>
          </ac:spMkLst>
        </pc:spChg>
        <pc:picChg chg="add mod">
          <ac:chgData name="Carys J Craig" userId="32398eeb-721e-4ea5-b5fd-5e0f59787f5f" providerId="ADAL" clId="{4028900E-589E-4FB5-8EC7-EFA6151B0876}" dt="2021-02-23T03:00:21.067" v="3505" actId="13822"/>
          <ac:picMkLst>
            <pc:docMk/>
            <pc:sldMk cId="2550646959" sldId="287"/>
            <ac:picMk id="4" creationId="{EE4C8E90-7F66-4F14-B5D3-2BF1FFD7D71A}"/>
          </ac:picMkLst>
        </pc:picChg>
        <pc:picChg chg="add mod">
          <ac:chgData name="Carys J Craig" userId="32398eeb-721e-4ea5-b5fd-5e0f59787f5f" providerId="ADAL" clId="{4028900E-589E-4FB5-8EC7-EFA6151B0876}" dt="2021-02-23T03:00:29.226" v="3506" actId="208"/>
          <ac:picMkLst>
            <pc:docMk/>
            <pc:sldMk cId="2550646959" sldId="287"/>
            <ac:picMk id="5" creationId="{797E1EEF-D2F0-4CE2-8D5F-ED30C633DBB0}"/>
          </ac:picMkLst>
        </pc:picChg>
        <pc:picChg chg="add del mod">
          <ac:chgData name="Carys J Craig" userId="32398eeb-721e-4ea5-b5fd-5e0f59787f5f" providerId="ADAL" clId="{4028900E-589E-4FB5-8EC7-EFA6151B0876}" dt="2021-02-23T02:50:42.689" v="3289"/>
          <ac:picMkLst>
            <pc:docMk/>
            <pc:sldMk cId="2550646959" sldId="287"/>
            <ac:picMk id="1026" creationId="{E853264A-EBDE-4981-9FBB-FEE3C5A79F84}"/>
          </ac:picMkLst>
        </pc:picChg>
        <pc:cxnChg chg="add del">
          <ac:chgData name="Carys J Craig" userId="32398eeb-721e-4ea5-b5fd-5e0f59787f5f" providerId="ADAL" clId="{4028900E-589E-4FB5-8EC7-EFA6151B0876}" dt="2021-02-23T02:51:05.618" v="3295" actId="26606"/>
          <ac:cxnSpMkLst>
            <pc:docMk/>
            <pc:sldMk cId="2550646959" sldId="287"/>
            <ac:cxnSpMk id="18" creationId="{9F09C252-16FE-4557-AD6D-BB5CA773496C}"/>
          </ac:cxnSpMkLst>
        </pc:cxnChg>
      </pc:sldChg>
      <pc:sldChg chg="addSp delSp modSp mod setBg setClrOvrMap">
        <pc:chgData name="Carys J Craig" userId="32398eeb-721e-4ea5-b5fd-5e0f59787f5f" providerId="ADAL" clId="{4028900E-589E-4FB5-8EC7-EFA6151B0876}" dt="2021-02-23T03:43:26.707" v="4258" actId="20577"/>
        <pc:sldMkLst>
          <pc:docMk/>
          <pc:sldMk cId="629732685" sldId="288"/>
        </pc:sldMkLst>
        <pc:spChg chg="mod">
          <ac:chgData name="Carys J Craig" userId="32398eeb-721e-4ea5-b5fd-5e0f59787f5f" providerId="ADAL" clId="{4028900E-589E-4FB5-8EC7-EFA6151B0876}" dt="2021-02-23T03:41:41.128" v="4216" actId="26606"/>
          <ac:spMkLst>
            <pc:docMk/>
            <pc:sldMk cId="629732685" sldId="288"/>
            <ac:spMk id="2" creationId="{00000000-0000-0000-0000-000000000000}"/>
          </ac:spMkLst>
        </pc:spChg>
        <pc:spChg chg="mod ord">
          <ac:chgData name="Carys J Craig" userId="32398eeb-721e-4ea5-b5fd-5e0f59787f5f" providerId="ADAL" clId="{4028900E-589E-4FB5-8EC7-EFA6151B0876}" dt="2021-02-23T03:43:26.707" v="4258" actId="20577"/>
          <ac:spMkLst>
            <pc:docMk/>
            <pc:sldMk cId="629732685" sldId="288"/>
            <ac:spMk id="3" creationId="{00000000-0000-0000-0000-000000000000}"/>
          </ac:spMkLst>
        </pc:spChg>
        <pc:spChg chg="add del">
          <ac:chgData name="Carys J Craig" userId="32398eeb-721e-4ea5-b5fd-5e0f59787f5f" providerId="ADAL" clId="{4028900E-589E-4FB5-8EC7-EFA6151B0876}" dt="2021-02-23T03:41:41.133" v="4217" actId="26606"/>
          <ac:spMkLst>
            <pc:docMk/>
            <pc:sldMk cId="629732685" sldId="288"/>
            <ac:spMk id="23" creationId="{154480E5-678B-478F-9170-46502C5FB3E3}"/>
          </ac:spMkLst>
        </pc:spChg>
        <pc:spChg chg="add del">
          <ac:chgData name="Carys J Craig" userId="32398eeb-721e-4ea5-b5fd-5e0f59787f5f" providerId="ADAL" clId="{4028900E-589E-4FB5-8EC7-EFA6151B0876}" dt="2021-02-23T03:41:41.133" v="4217" actId="26606"/>
          <ac:spMkLst>
            <pc:docMk/>
            <pc:sldMk cId="629732685" sldId="288"/>
            <ac:spMk id="25" creationId="{B598D875-841B-47A7-B4C8-237DBCE2FBC7}"/>
          </ac:spMkLst>
        </pc:spChg>
        <pc:spChg chg="add del">
          <ac:chgData name="Carys J Craig" userId="32398eeb-721e-4ea5-b5fd-5e0f59787f5f" providerId="ADAL" clId="{4028900E-589E-4FB5-8EC7-EFA6151B0876}" dt="2021-02-23T02:58:52.016" v="3502" actId="26606"/>
          <ac:spMkLst>
            <pc:docMk/>
            <pc:sldMk cId="629732685" sldId="288"/>
            <ac:spMk id="27" creationId="{990D0034-F768-41E7-85D4-F38C4DE85770}"/>
          </ac:spMkLst>
        </pc:spChg>
        <pc:spChg chg="add del">
          <ac:chgData name="Carys J Craig" userId="32398eeb-721e-4ea5-b5fd-5e0f59787f5f" providerId="ADAL" clId="{4028900E-589E-4FB5-8EC7-EFA6151B0876}" dt="2021-02-23T02:58:52.016" v="3502" actId="26606"/>
          <ac:spMkLst>
            <pc:docMk/>
            <pc:sldMk cId="629732685" sldId="288"/>
            <ac:spMk id="28" creationId="{C4F7E42D-8B5A-4FC8-81CD-9E60171F7FA8}"/>
          </ac:spMkLst>
        </pc:spChg>
        <pc:spChg chg="add del">
          <ac:chgData name="Carys J Craig" userId="32398eeb-721e-4ea5-b5fd-5e0f59787f5f" providerId="ADAL" clId="{4028900E-589E-4FB5-8EC7-EFA6151B0876}" dt="2021-02-23T02:58:52.016" v="3502" actId="26606"/>
          <ac:spMkLst>
            <pc:docMk/>
            <pc:sldMk cId="629732685" sldId="288"/>
            <ac:spMk id="29" creationId="{8C04651D-B9F4-4935-A02D-364153FBDF54}"/>
          </ac:spMkLst>
        </pc:spChg>
        <pc:spChg chg="add del">
          <ac:chgData name="Carys J Craig" userId="32398eeb-721e-4ea5-b5fd-5e0f59787f5f" providerId="ADAL" clId="{4028900E-589E-4FB5-8EC7-EFA6151B0876}" dt="2021-02-23T03:41:41.128" v="4216" actId="26606"/>
          <ac:spMkLst>
            <pc:docMk/>
            <pc:sldMk cId="629732685" sldId="288"/>
            <ac:spMk id="31" creationId="{7EE378F3-9642-471B-8215-AA32884221B4}"/>
          </ac:spMkLst>
        </pc:spChg>
        <pc:spChg chg="add del">
          <ac:chgData name="Carys J Craig" userId="32398eeb-721e-4ea5-b5fd-5e0f59787f5f" providerId="ADAL" clId="{4028900E-589E-4FB5-8EC7-EFA6151B0876}" dt="2021-02-23T02:58:44.478" v="3498" actId="26606"/>
          <ac:spMkLst>
            <pc:docMk/>
            <pc:sldMk cId="629732685" sldId="288"/>
            <ac:spMk id="32" creationId="{C609E9FA-BDDE-45C4-8F5E-974D4208D2EA}"/>
          </ac:spMkLst>
        </pc:spChg>
        <pc:spChg chg="add del">
          <ac:chgData name="Carys J Craig" userId="32398eeb-721e-4ea5-b5fd-5e0f59787f5f" providerId="ADAL" clId="{4028900E-589E-4FB5-8EC7-EFA6151B0876}" dt="2021-02-23T03:41:41.128" v="4216" actId="26606"/>
          <ac:spMkLst>
            <pc:docMk/>
            <pc:sldMk cId="629732685" sldId="288"/>
            <ac:spMk id="33" creationId="{26405F82-F7FB-4124-AE2B-3D69A007C129}"/>
          </ac:spMkLst>
        </pc:spChg>
        <pc:spChg chg="add del">
          <ac:chgData name="Carys J Craig" userId="32398eeb-721e-4ea5-b5fd-5e0f59787f5f" providerId="ADAL" clId="{4028900E-589E-4FB5-8EC7-EFA6151B0876}" dt="2021-02-23T02:58:44.478" v="3498" actId="26606"/>
          <ac:spMkLst>
            <pc:docMk/>
            <pc:sldMk cId="629732685" sldId="288"/>
            <ac:spMk id="34" creationId="{7737E529-E43B-4948-B3C4-7F6B806FCCFD}"/>
          </ac:spMkLst>
        </pc:spChg>
        <pc:spChg chg="add del">
          <ac:chgData name="Carys J Craig" userId="32398eeb-721e-4ea5-b5fd-5e0f59787f5f" providerId="ADAL" clId="{4028900E-589E-4FB5-8EC7-EFA6151B0876}" dt="2021-02-23T03:41:41.128" v="4216" actId="26606"/>
          <ac:spMkLst>
            <pc:docMk/>
            <pc:sldMk cId="629732685" sldId="288"/>
            <ac:spMk id="35" creationId="{AAAE29FD-C3A6-46E4-BF94-132A4C4EE2E0}"/>
          </ac:spMkLst>
        </pc:spChg>
        <pc:picChg chg="add del">
          <ac:chgData name="Carys J Craig" userId="32398eeb-721e-4ea5-b5fd-5e0f59787f5f" providerId="ADAL" clId="{4028900E-589E-4FB5-8EC7-EFA6151B0876}" dt="2021-02-23T03:40:37.411" v="4213"/>
          <ac:picMkLst>
            <pc:docMk/>
            <pc:sldMk cId="629732685" sldId="288"/>
            <ac:picMk id="4" creationId="{4994FC10-4C96-426E-A397-ED93E6CC72C2}"/>
          </ac:picMkLst>
        </pc:picChg>
        <pc:picChg chg="del mod ord">
          <ac:chgData name="Carys J Craig" userId="32398eeb-721e-4ea5-b5fd-5e0f59787f5f" providerId="ADAL" clId="{4028900E-589E-4FB5-8EC7-EFA6151B0876}" dt="2021-02-23T03:00:53.117" v="3507" actId="21"/>
          <ac:picMkLst>
            <pc:docMk/>
            <pc:sldMk cId="629732685" sldId="288"/>
            <ac:picMk id="5" creationId="{182EB62A-B156-4065-992A-05EA9C428313}"/>
          </ac:picMkLst>
        </pc:picChg>
        <pc:picChg chg="add mod">
          <ac:chgData name="Carys J Craig" userId="32398eeb-721e-4ea5-b5fd-5e0f59787f5f" providerId="ADAL" clId="{4028900E-589E-4FB5-8EC7-EFA6151B0876}" dt="2021-02-23T03:41:41.133" v="4217" actId="26606"/>
          <ac:picMkLst>
            <pc:docMk/>
            <pc:sldMk cId="629732685" sldId="288"/>
            <ac:picMk id="6" creationId="{C4FB0298-EFA4-4B64-ACF7-892169F7F359}"/>
          </ac:picMkLst>
        </pc:picChg>
        <pc:cxnChg chg="add del">
          <ac:chgData name="Carys J Craig" userId="32398eeb-721e-4ea5-b5fd-5e0f59787f5f" providerId="ADAL" clId="{4028900E-589E-4FB5-8EC7-EFA6151B0876}" dt="2021-02-23T03:41:41.133" v="4217" actId="26606"/>
          <ac:cxnSpMkLst>
            <pc:docMk/>
            <pc:sldMk cId="629732685" sldId="288"/>
            <ac:cxnSpMk id="21" creationId="{E9F7CBA9-9D9B-479F-AAB5-BF785971CD85}"/>
          </ac:cxnSpMkLst>
        </pc:cxnChg>
        <pc:cxnChg chg="add del">
          <ac:chgData name="Carys J Craig" userId="32398eeb-721e-4ea5-b5fd-5e0f59787f5f" providerId="ADAL" clId="{4028900E-589E-4FB5-8EC7-EFA6151B0876}" dt="2021-02-23T02:58:44.478" v="3498" actId="26606"/>
          <ac:cxnSpMkLst>
            <pc:docMk/>
            <pc:sldMk cId="629732685" sldId="288"/>
            <ac:cxnSpMk id="30" creationId="{45549E29-E797-4A00-B030-3AB01640CFDC}"/>
          </ac:cxnSpMkLst>
        </pc:cxnChg>
      </pc:sldChg>
      <pc:sldChg chg="addSp delSp modSp mod">
        <pc:chgData name="Carys J Craig" userId="32398eeb-721e-4ea5-b5fd-5e0f59787f5f" providerId="ADAL" clId="{4028900E-589E-4FB5-8EC7-EFA6151B0876}" dt="2021-02-23T03:08:45.294" v="3758" actId="207"/>
        <pc:sldMkLst>
          <pc:docMk/>
          <pc:sldMk cId="1242586003" sldId="289"/>
        </pc:sldMkLst>
        <pc:spChg chg="mod">
          <ac:chgData name="Carys J Craig" userId="32398eeb-721e-4ea5-b5fd-5e0f59787f5f" providerId="ADAL" clId="{4028900E-589E-4FB5-8EC7-EFA6151B0876}" dt="2021-02-23T03:06:52.458" v="3676" actId="6549"/>
          <ac:spMkLst>
            <pc:docMk/>
            <pc:sldMk cId="1242586003" sldId="289"/>
            <ac:spMk id="2" creationId="{00000000-0000-0000-0000-000000000000}"/>
          </ac:spMkLst>
        </pc:spChg>
        <pc:spChg chg="mod">
          <ac:chgData name="Carys J Craig" userId="32398eeb-721e-4ea5-b5fd-5e0f59787f5f" providerId="ADAL" clId="{4028900E-589E-4FB5-8EC7-EFA6151B0876}" dt="2021-02-23T03:08:45.294" v="3758" actId="207"/>
          <ac:spMkLst>
            <pc:docMk/>
            <pc:sldMk cId="1242586003" sldId="289"/>
            <ac:spMk id="3" creationId="{00000000-0000-0000-0000-000000000000}"/>
          </ac:spMkLst>
        </pc:spChg>
        <pc:spChg chg="add del">
          <ac:chgData name="Carys J Craig" userId="32398eeb-721e-4ea5-b5fd-5e0f59787f5f" providerId="ADAL" clId="{4028900E-589E-4FB5-8EC7-EFA6151B0876}" dt="2021-02-23T03:01:29.910" v="3510" actId="26606"/>
          <ac:spMkLst>
            <pc:docMk/>
            <pc:sldMk cId="1242586003" sldId="289"/>
            <ac:spMk id="17" creationId="{C33BF9DD-8A45-4EEE-B231-0A14D322E5F9}"/>
          </ac:spMkLst>
        </pc:spChg>
        <pc:spChg chg="add del">
          <ac:chgData name="Carys J Craig" userId="32398eeb-721e-4ea5-b5fd-5e0f59787f5f" providerId="ADAL" clId="{4028900E-589E-4FB5-8EC7-EFA6151B0876}" dt="2021-02-23T03:01:29.910" v="3510" actId="26606"/>
          <ac:spMkLst>
            <pc:docMk/>
            <pc:sldMk cId="1242586003" sldId="289"/>
            <ac:spMk id="19" creationId="{D5FBCAC9-BD8B-4F3B-AD74-EF37D4211349}"/>
          </ac:spMkLst>
        </pc:spChg>
        <pc:spChg chg="add del">
          <ac:chgData name="Carys J Craig" userId="32398eeb-721e-4ea5-b5fd-5e0f59787f5f" providerId="ADAL" clId="{4028900E-589E-4FB5-8EC7-EFA6151B0876}" dt="2021-02-23T03:01:29.910" v="3510" actId="26606"/>
          <ac:spMkLst>
            <pc:docMk/>
            <pc:sldMk cId="1242586003" sldId="289"/>
            <ac:spMk id="20" creationId="{9556C5A8-AD7E-4CE7-87BE-9EA3B5E1786F}"/>
          </ac:spMkLst>
        </pc:spChg>
        <pc:spChg chg="add del">
          <ac:chgData name="Carys J Craig" userId="32398eeb-721e-4ea5-b5fd-5e0f59787f5f" providerId="ADAL" clId="{4028900E-589E-4FB5-8EC7-EFA6151B0876}" dt="2021-02-23T03:01:29.896" v="3509" actId="26606"/>
          <ac:spMkLst>
            <pc:docMk/>
            <pc:sldMk cId="1242586003" sldId="289"/>
            <ac:spMk id="25" creationId="{3DE3B93A-6105-4E0D-ABE7-1711117A80FC}"/>
          </ac:spMkLst>
        </pc:spChg>
        <pc:spChg chg="add del">
          <ac:chgData name="Carys J Craig" userId="32398eeb-721e-4ea5-b5fd-5e0f59787f5f" providerId="ADAL" clId="{4028900E-589E-4FB5-8EC7-EFA6151B0876}" dt="2021-02-23T03:01:29.896" v="3509" actId="26606"/>
          <ac:spMkLst>
            <pc:docMk/>
            <pc:sldMk cId="1242586003" sldId="289"/>
            <ac:spMk id="27" creationId="{1924D57B-FEC9-4779-B514-732685B876E8}"/>
          </ac:spMkLst>
        </pc:spChg>
        <pc:spChg chg="add del">
          <ac:chgData name="Carys J Craig" userId="32398eeb-721e-4ea5-b5fd-5e0f59787f5f" providerId="ADAL" clId="{4028900E-589E-4FB5-8EC7-EFA6151B0876}" dt="2021-02-23T03:01:29.896" v="3509" actId="26606"/>
          <ac:spMkLst>
            <pc:docMk/>
            <pc:sldMk cId="1242586003" sldId="289"/>
            <ac:spMk id="29" creationId="{55EFD2BD-6E0E-4450-A3FF-5D1EA322A38B}"/>
          </ac:spMkLst>
        </pc:spChg>
        <pc:spChg chg="add del">
          <ac:chgData name="Carys J Craig" userId="32398eeb-721e-4ea5-b5fd-5e0f59787f5f" providerId="ADAL" clId="{4028900E-589E-4FB5-8EC7-EFA6151B0876}" dt="2021-02-23T03:02:05.531" v="3517" actId="26606"/>
          <ac:spMkLst>
            <pc:docMk/>
            <pc:sldMk cId="1242586003" sldId="289"/>
            <ac:spMk id="31" creationId="{82A73093-4B9D-420D-B17E-52293703A1D4}"/>
          </ac:spMkLst>
        </pc:spChg>
        <pc:spChg chg="add del">
          <ac:chgData name="Carys J Craig" userId="32398eeb-721e-4ea5-b5fd-5e0f59787f5f" providerId="ADAL" clId="{4028900E-589E-4FB5-8EC7-EFA6151B0876}" dt="2021-02-23T03:02:05.531" v="3517" actId="26606"/>
          <ac:spMkLst>
            <pc:docMk/>
            <pc:sldMk cId="1242586003" sldId="289"/>
            <ac:spMk id="32" creationId="{52ABB703-2B0E-4C3B-B4A2-F3973548E561}"/>
          </ac:spMkLst>
        </pc:spChg>
        <pc:spChg chg="add del">
          <ac:chgData name="Carys J Craig" userId="32398eeb-721e-4ea5-b5fd-5e0f59787f5f" providerId="ADAL" clId="{4028900E-589E-4FB5-8EC7-EFA6151B0876}" dt="2021-02-23T03:02:05.531" v="3517" actId="26606"/>
          <ac:spMkLst>
            <pc:docMk/>
            <pc:sldMk cId="1242586003" sldId="289"/>
            <ac:spMk id="34" creationId="{E95DA498-D9A2-4DA9-B9DA-B3776E08CF7E}"/>
          </ac:spMkLst>
        </pc:spChg>
        <pc:spChg chg="add del">
          <ac:chgData name="Carys J Craig" userId="32398eeb-721e-4ea5-b5fd-5e0f59787f5f" providerId="ADAL" clId="{4028900E-589E-4FB5-8EC7-EFA6151B0876}" dt="2021-02-23T03:02:05.525" v="3516" actId="26606"/>
          <ac:spMkLst>
            <pc:docMk/>
            <pc:sldMk cId="1242586003" sldId="289"/>
            <ac:spMk id="39" creationId="{3DE3B93A-6105-4E0D-ABE7-1711117A80FC}"/>
          </ac:spMkLst>
        </pc:spChg>
        <pc:spChg chg="add del">
          <ac:chgData name="Carys J Craig" userId="32398eeb-721e-4ea5-b5fd-5e0f59787f5f" providerId="ADAL" clId="{4028900E-589E-4FB5-8EC7-EFA6151B0876}" dt="2021-02-23T03:02:05.525" v="3516" actId="26606"/>
          <ac:spMkLst>
            <pc:docMk/>
            <pc:sldMk cId="1242586003" sldId="289"/>
            <ac:spMk id="41" creationId="{1924D57B-FEC9-4779-B514-732685B876E8}"/>
          </ac:spMkLst>
        </pc:spChg>
        <pc:spChg chg="add del">
          <ac:chgData name="Carys J Craig" userId="32398eeb-721e-4ea5-b5fd-5e0f59787f5f" providerId="ADAL" clId="{4028900E-589E-4FB5-8EC7-EFA6151B0876}" dt="2021-02-23T03:02:05.525" v="3516" actId="26606"/>
          <ac:spMkLst>
            <pc:docMk/>
            <pc:sldMk cId="1242586003" sldId="289"/>
            <ac:spMk id="43" creationId="{55EFD2BD-6E0E-4450-A3FF-5D1EA322A38B}"/>
          </ac:spMkLst>
        </pc:spChg>
        <pc:picChg chg="mod ord">
          <ac:chgData name="Carys J Craig" userId="32398eeb-721e-4ea5-b5fd-5e0f59787f5f" providerId="ADAL" clId="{4028900E-589E-4FB5-8EC7-EFA6151B0876}" dt="2021-02-23T03:06:28.681" v="3667" actId="1076"/>
          <ac:picMkLst>
            <pc:docMk/>
            <pc:sldMk cId="1242586003" sldId="289"/>
            <ac:picMk id="4" creationId="{0C131DE0-2905-474C-899B-9FA76EB817AE}"/>
          </ac:picMkLst>
        </pc:picChg>
        <pc:cxnChg chg="add del">
          <ac:chgData name="Carys J Craig" userId="32398eeb-721e-4ea5-b5fd-5e0f59787f5f" providerId="ADAL" clId="{4028900E-589E-4FB5-8EC7-EFA6151B0876}" dt="2021-02-23T03:01:29.910" v="3510" actId="26606"/>
          <ac:cxnSpMkLst>
            <pc:docMk/>
            <pc:sldMk cId="1242586003" sldId="289"/>
            <ac:cxnSpMk id="18" creationId="{9020DCC9-F851-4562-BB20-1AB3C51BFD08}"/>
          </ac:cxnSpMkLst>
        </pc:cxnChg>
        <pc:cxnChg chg="add del">
          <ac:chgData name="Carys J Craig" userId="32398eeb-721e-4ea5-b5fd-5e0f59787f5f" providerId="ADAL" clId="{4028900E-589E-4FB5-8EC7-EFA6151B0876}" dt="2021-02-23T03:02:05.531" v="3517" actId="26606"/>
          <ac:cxnSpMkLst>
            <pc:docMk/>
            <pc:sldMk cId="1242586003" sldId="289"/>
            <ac:cxnSpMk id="33" creationId="{9C21570E-E159-49A6-9891-FA397B7A92D3}"/>
          </ac:cxnSpMkLst>
        </pc:cxnChg>
      </pc:sldChg>
      <pc:sldChg chg="modSp mod">
        <pc:chgData name="Carys J Craig" userId="32398eeb-721e-4ea5-b5fd-5e0f59787f5f" providerId="ADAL" clId="{4028900E-589E-4FB5-8EC7-EFA6151B0876}" dt="2021-02-23T03:43:54.724" v="4259" actId="207"/>
        <pc:sldMkLst>
          <pc:docMk/>
          <pc:sldMk cId="4142693319" sldId="290"/>
        </pc:sldMkLst>
        <pc:spChg chg="mod">
          <ac:chgData name="Carys J Craig" userId="32398eeb-721e-4ea5-b5fd-5e0f59787f5f" providerId="ADAL" clId="{4028900E-589E-4FB5-8EC7-EFA6151B0876}" dt="2021-02-23T03:27:43.766" v="4022" actId="404"/>
          <ac:spMkLst>
            <pc:docMk/>
            <pc:sldMk cId="4142693319" sldId="290"/>
            <ac:spMk id="2" creationId="{00000000-0000-0000-0000-000000000000}"/>
          </ac:spMkLst>
        </pc:spChg>
        <pc:spChg chg="mod">
          <ac:chgData name="Carys J Craig" userId="32398eeb-721e-4ea5-b5fd-5e0f59787f5f" providerId="ADAL" clId="{4028900E-589E-4FB5-8EC7-EFA6151B0876}" dt="2021-02-23T03:43:54.724" v="4259" actId="207"/>
          <ac:spMkLst>
            <pc:docMk/>
            <pc:sldMk cId="4142693319" sldId="290"/>
            <ac:spMk id="3" creationId="{00000000-0000-0000-0000-000000000000}"/>
          </ac:spMkLst>
        </pc:spChg>
      </pc:sldChg>
      <pc:sldChg chg="modSp mod">
        <pc:chgData name="Carys J Craig" userId="32398eeb-721e-4ea5-b5fd-5e0f59787f5f" providerId="ADAL" clId="{4028900E-589E-4FB5-8EC7-EFA6151B0876}" dt="2021-02-23T03:44:50.102" v="4262" actId="207"/>
        <pc:sldMkLst>
          <pc:docMk/>
          <pc:sldMk cId="1313678486" sldId="291"/>
        </pc:sldMkLst>
        <pc:spChg chg="mod">
          <ac:chgData name="Carys J Craig" userId="32398eeb-721e-4ea5-b5fd-5e0f59787f5f" providerId="ADAL" clId="{4028900E-589E-4FB5-8EC7-EFA6151B0876}" dt="2021-02-23T03:27:53.681" v="4024" actId="404"/>
          <ac:spMkLst>
            <pc:docMk/>
            <pc:sldMk cId="1313678486" sldId="291"/>
            <ac:spMk id="2" creationId="{00000000-0000-0000-0000-000000000000}"/>
          </ac:spMkLst>
        </pc:spChg>
        <pc:spChg chg="mod">
          <ac:chgData name="Carys J Craig" userId="32398eeb-721e-4ea5-b5fd-5e0f59787f5f" providerId="ADAL" clId="{4028900E-589E-4FB5-8EC7-EFA6151B0876}" dt="2021-02-23T03:44:50.102" v="4262" actId="207"/>
          <ac:spMkLst>
            <pc:docMk/>
            <pc:sldMk cId="1313678486" sldId="291"/>
            <ac:spMk id="3" creationId="{00000000-0000-0000-0000-000000000000}"/>
          </ac:spMkLst>
        </pc:spChg>
      </pc:sldChg>
      <pc:sldChg chg="modSp add del mod">
        <pc:chgData name="Carys J Craig" userId="32398eeb-721e-4ea5-b5fd-5e0f59787f5f" providerId="ADAL" clId="{4028900E-589E-4FB5-8EC7-EFA6151B0876}" dt="2021-02-23T03:17:28.351" v="3959" actId="47"/>
        <pc:sldMkLst>
          <pc:docMk/>
          <pc:sldMk cId="1025124622" sldId="292"/>
        </pc:sldMkLst>
        <pc:spChg chg="mod">
          <ac:chgData name="Carys J Craig" userId="32398eeb-721e-4ea5-b5fd-5e0f59787f5f" providerId="ADAL" clId="{4028900E-589E-4FB5-8EC7-EFA6151B0876}" dt="2021-02-23T03:17:21.497" v="3958" actId="20577"/>
          <ac:spMkLst>
            <pc:docMk/>
            <pc:sldMk cId="1025124622" sldId="292"/>
            <ac:spMk id="3" creationId="{00000000-0000-0000-0000-000000000000}"/>
          </ac:spMkLst>
        </pc:spChg>
      </pc:sldChg>
      <pc:sldChg chg="modSp mod">
        <pc:chgData name="Carys J Craig" userId="32398eeb-721e-4ea5-b5fd-5e0f59787f5f" providerId="ADAL" clId="{4028900E-589E-4FB5-8EC7-EFA6151B0876}" dt="2021-02-22T21:50:53.493" v="783" actId="115"/>
        <pc:sldMkLst>
          <pc:docMk/>
          <pc:sldMk cId="270825920" sldId="308"/>
        </pc:sldMkLst>
        <pc:spChg chg="mod">
          <ac:chgData name="Carys J Craig" userId="32398eeb-721e-4ea5-b5fd-5e0f59787f5f" providerId="ADAL" clId="{4028900E-589E-4FB5-8EC7-EFA6151B0876}" dt="2021-02-22T21:50:53.493" v="783" actId="115"/>
          <ac:spMkLst>
            <pc:docMk/>
            <pc:sldMk cId="270825920" sldId="308"/>
            <ac:spMk id="3" creationId="{B4604A86-6D0D-4A98-9A60-79AAC94AEF59}"/>
          </ac:spMkLst>
        </pc:spChg>
      </pc:sldChg>
      <pc:sldChg chg="modSp mod">
        <pc:chgData name="Carys J Craig" userId="32398eeb-721e-4ea5-b5fd-5e0f59787f5f" providerId="ADAL" clId="{4028900E-589E-4FB5-8EC7-EFA6151B0876}" dt="2021-02-22T22:52:05.918" v="964" actId="208"/>
        <pc:sldMkLst>
          <pc:docMk/>
          <pc:sldMk cId="3572791158" sldId="309"/>
        </pc:sldMkLst>
        <pc:spChg chg="mod">
          <ac:chgData name="Carys J Craig" userId="32398eeb-721e-4ea5-b5fd-5e0f59787f5f" providerId="ADAL" clId="{4028900E-589E-4FB5-8EC7-EFA6151B0876}" dt="2021-02-22T22:52:05.918" v="964" actId="208"/>
          <ac:spMkLst>
            <pc:docMk/>
            <pc:sldMk cId="3572791158" sldId="309"/>
            <ac:spMk id="7" creationId="{E55508D6-9BAB-4B1C-8D25-917694A245CF}"/>
          </ac:spMkLst>
        </pc:spChg>
      </pc:sldChg>
      <pc:sldChg chg="del">
        <pc:chgData name="Carys J Craig" userId="32398eeb-721e-4ea5-b5fd-5e0f59787f5f" providerId="ADAL" clId="{4028900E-589E-4FB5-8EC7-EFA6151B0876}" dt="2021-02-22T22:23:48.827" v="784" actId="47"/>
        <pc:sldMkLst>
          <pc:docMk/>
          <pc:sldMk cId="614713060" sldId="311"/>
        </pc:sldMkLst>
      </pc:sldChg>
      <pc:sldChg chg="del">
        <pc:chgData name="Carys J Craig" userId="32398eeb-721e-4ea5-b5fd-5e0f59787f5f" providerId="ADAL" clId="{4028900E-589E-4FB5-8EC7-EFA6151B0876}" dt="2021-02-22T22:33:40.007" v="785" actId="47"/>
        <pc:sldMkLst>
          <pc:docMk/>
          <pc:sldMk cId="1963265745" sldId="312"/>
        </pc:sldMkLst>
      </pc:sldChg>
      <pc:sldChg chg="modSp mod">
        <pc:chgData name="Carys J Craig" userId="32398eeb-721e-4ea5-b5fd-5e0f59787f5f" providerId="ADAL" clId="{4028900E-589E-4FB5-8EC7-EFA6151B0876}" dt="2021-02-22T22:51:22.082" v="960" actId="27636"/>
        <pc:sldMkLst>
          <pc:docMk/>
          <pc:sldMk cId="3403693620" sldId="313"/>
        </pc:sldMkLst>
        <pc:spChg chg="mod">
          <ac:chgData name="Carys J Craig" userId="32398eeb-721e-4ea5-b5fd-5e0f59787f5f" providerId="ADAL" clId="{4028900E-589E-4FB5-8EC7-EFA6151B0876}" dt="2021-02-22T22:42:15.930" v="860" actId="1076"/>
          <ac:spMkLst>
            <pc:docMk/>
            <pc:sldMk cId="3403693620" sldId="313"/>
            <ac:spMk id="2" creationId="{A329AAE0-C4EE-4283-B9AE-D7943FC7331A}"/>
          </ac:spMkLst>
        </pc:spChg>
        <pc:spChg chg="mod">
          <ac:chgData name="Carys J Craig" userId="32398eeb-721e-4ea5-b5fd-5e0f59787f5f" providerId="ADAL" clId="{4028900E-589E-4FB5-8EC7-EFA6151B0876}" dt="2021-02-22T22:51:22.082" v="960" actId="27636"/>
          <ac:spMkLst>
            <pc:docMk/>
            <pc:sldMk cId="3403693620" sldId="313"/>
            <ac:spMk id="3" creationId="{CBBDA144-BEFE-48CC-BA3C-0BB6593B7927}"/>
          </ac:spMkLst>
        </pc:spChg>
      </pc:sldChg>
      <pc:sldChg chg="modSp mod modAnim">
        <pc:chgData name="Carys J Craig" userId="32398eeb-721e-4ea5-b5fd-5e0f59787f5f" providerId="ADAL" clId="{4028900E-589E-4FB5-8EC7-EFA6151B0876}" dt="2021-02-22T23:13:59.625" v="1165"/>
        <pc:sldMkLst>
          <pc:docMk/>
          <pc:sldMk cId="3163803402" sldId="315"/>
        </pc:sldMkLst>
        <pc:spChg chg="mod">
          <ac:chgData name="Carys J Craig" userId="32398eeb-721e-4ea5-b5fd-5e0f59787f5f" providerId="ADAL" clId="{4028900E-589E-4FB5-8EC7-EFA6151B0876}" dt="2021-02-22T23:09:29.269" v="1163" actId="20577"/>
          <ac:spMkLst>
            <pc:docMk/>
            <pc:sldMk cId="3163803402" sldId="315"/>
            <ac:spMk id="3" creationId="{29628596-4E20-4CD7-AE5B-E7BB1830AB9C}"/>
          </ac:spMkLst>
        </pc:spChg>
      </pc:sldChg>
      <pc:sldChg chg="modSp mod">
        <pc:chgData name="Carys J Craig" userId="32398eeb-721e-4ea5-b5fd-5e0f59787f5f" providerId="ADAL" clId="{4028900E-589E-4FB5-8EC7-EFA6151B0876}" dt="2021-02-23T02:04:18.513" v="2365" actId="403"/>
        <pc:sldMkLst>
          <pc:docMk/>
          <pc:sldMk cId="853447997" sldId="322"/>
        </pc:sldMkLst>
        <pc:spChg chg="mod">
          <ac:chgData name="Carys J Craig" userId="32398eeb-721e-4ea5-b5fd-5e0f59787f5f" providerId="ADAL" clId="{4028900E-589E-4FB5-8EC7-EFA6151B0876}" dt="2021-02-23T02:04:18.513" v="2365" actId="403"/>
          <ac:spMkLst>
            <pc:docMk/>
            <pc:sldMk cId="853447997" sldId="322"/>
            <ac:spMk id="3" creationId="{00000000-0000-0000-0000-000000000000}"/>
          </ac:spMkLst>
        </pc:spChg>
        <pc:picChg chg="mod">
          <ac:chgData name="Carys J Craig" userId="32398eeb-721e-4ea5-b5fd-5e0f59787f5f" providerId="ADAL" clId="{4028900E-589E-4FB5-8EC7-EFA6151B0876}" dt="2021-02-23T02:00:16.882" v="2173" actId="1076"/>
          <ac:picMkLst>
            <pc:docMk/>
            <pc:sldMk cId="853447997" sldId="322"/>
            <ac:picMk id="7" creationId="{4A7A0325-9E1C-4588-B999-26DA3C5B38C2}"/>
          </ac:picMkLst>
        </pc:picChg>
      </pc:sldChg>
      <pc:sldChg chg="modSp mod">
        <pc:chgData name="Carys J Craig" userId="32398eeb-721e-4ea5-b5fd-5e0f59787f5f" providerId="ADAL" clId="{4028900E-589E-4FB5-8EC7-EFA6151B0876}" dt="2021-02-23T03:46:43.464" v="4274" actId="20577"/>
        <pc:sldMkLst>
          <pc:docMk/>
          <pc:sldMk cId="3435695472" sldId="333"/>
        </pc:sldMkLst>
        <pc:spChg chg="mod">
          <ac:chgData name="Carys J Craig" userId="32398eeb-721e-4ea5-b5fd-5e0f59787f5f" providerId="ADAL" clId="{4028900E-589E-4FB5-8EC7-EFA6151B0876}" dt="2021-02-23T03:28:11.801" v="4025" actId="2711"/>
          <ac:spMkLst>
            <pc:docMk/>
            <pc:sldMk cId="3435695472" sldId="333"/>
            <ac:spMk id="2" creationId="{2BD0F317-D9D9-4B8B-86EE-E4C600DDA091}"/>
          </ac:spMkLst>
        </pc:spChg>
        <pc:spChg chg="mod">
          <ac:chgData name="Carys J Craig" userId="32398eeb-721e-4ea5-b5fd-5e0f59787f5f" providerId="ADAL" clId="{4028900E-589E-4FB5-8EC7-EFA6151B0876}" dt="2021-02-23T03:46:43.464" v="4274" actId="20577"/>
          <ac:spMkLst>
            <pc:docMk/>
            <pc:sldMk cId="3435695472" sldId="333"/>
            <ac:spMk id="3" creationId="{79694DF9-F82C-4CCF-8353-9CC3396A832F}"/>
          </ac:spMkLst>
        </pc:spChg>
      </pc:sldChg>
      <pc:sldChg chg="modSp mod">
        <pc:chgData name="Carys J Craig" userId="32398eeb-721e-4ea5-b5fd-5e0f59787f5f" providerId="ADAL" clId="{4028900E-589E-4FB5-8EC7-EFA6151B0876}" dt="2021-02-23T03:38:19.898" v="4211" actId="14100"/>
        <pc:sldMkLst>
          <pc:docMk/>
          <pc:sldMk cId="3576670861" sldId="334"/>
        </pc:sldMkLst>
        <pc:spChg chg="mod">
          <ac:chgData name="Carys J Craig" userId="32398eeb-721e-4ea5-b5fd-5e0f59787f5f" providerId="ADAL" clId="{4028900E-589E-4FB5-8EC7-EFA6151B0876}" dt="2021-02-23T03:38:19.898" v="4211" actId="14100"/>
          <ac:spMkLst>
            <pc:docMk/>
            <pc:sldMk cId="3576670861" sldId="334"/>
            <ac:spMk id="3" creationId="{B5903C6A-1E59-4A2E-8499-03F645213B54}"/>
          </ac:spMkLst>
        </pc:spChg>
      </pc:sldChg>
      <pc:sldChg chg="addSp delSp modSp new mod ord setBg addAnim">
        <pc:chgData name="Carys J Craig" userId="32398eeb-721e-4ea5-b5fd-5e0f59787f5f" providerId="ADAL" clId="{4028900E-589E-4FB5-8EC7-EFA6151B0876}" dt="2021-02-22T18:16:02.840" v="233"/>
        <pc:sldMkLst>
          <pc:docMk/>
          <pc:sldMk cId="288834753" sldId="335"/>
        </pc:sldMkLst>
        <pc:spChg chg="mod">
          <ac:chgData name="Carys J Craig" userId="32398eeb-721e-4ea5-b5fd-5e0f59787f5f" providerId="ADAL" clId="{4028900E-589E-4FB5-8EC7-EFA6151B0876}" dt="2021-02-22T18:15:14.709" v="188" actId="1076"/>
          <ac:spMkLst>
            <pc:docMk/>
            <pc:sldMk cId="288834753" sldId="335"/>
            <ac:spMk id="2" creationId="{2D8A0055-B389-4DAA-BDD0-42111CC2BD75}"/>
          </ac:spMkLst>
        </pc:spChg>
        <pc:spChg chg="mod">
          <ac:chgData name="Carys J Craig" userId="32398eeb-721e-4ea5-b5fd-5e0f59787f5f" providerId="ADAL" clId="{4028900E-589E-4FB5-8EC7-EFA6151B0876}" dt="2021-02-22T18:16:02.840" v="233"/>
          <ac:spMkLst>
            <pc:docMk/>
            <pc:sldMk cId="288834753" sldId="335"/>
            <ac:spMk id="3" creationId="{61BB6E6A-6B82-4550-87CD-348E4264CD4F}"/>
          </ac:spMkLst>
        </pc:spChg>
        <pc:spChg chg="add del">
          <ac:chgData name="Carys J Craig" userId="32398eeb-721e-4ea5-b5fd-5e0f59787f5f" providerId="ADAL" clId="{4028900E-589E-4FB5-8EC7-EFA6151B0876}" dt="2021-02-22T18:14:20.689" v="171" actId="26606"/>
          <ac:spMkLst>
            <pc:docMk/>
            <pc:sldMk cId="288834753" sldId="335"/>
            <ac:spMk id="11" creationId="{E9ED41B5-F9B0-4DE1-8C59-A980468A703A}"/>
          </ac:spMkLst>
        </pc:spChg>
        <pc:spChg chg="add del">
          <ac:chgData name="Carys J Craig" userId="32398eeb-721e-4ea5-b5fd-5e0f59787f5f" providerId="ADAL" clId="{4028900E-589E-4FB5-8EC7-EFA6151B0876}" dt="2021-02-22T18:14:20.689" v="171" actId="26606"/>
          <ac:spMkLst>
            <pc:docMk/>
            <pc:sldMk cId="288834753" sldId="335"/>
            <ac:spMk id="13" creationId="{C482A030-873A-4216-B6A6-C3348B9CA2A1}"/>
          </ac:spMkLst>
        </pc:spChg>
        <pc:spChg chg="add del">
          <ac:chgData name="Carys J Craig" userId="32398eeb-721e-4ea5-b5fd-5e0f59787f5f" providerId="ADAL" clId="{4028900E-589E-4FB5-8EC7-EFA6151B0876}" dt="2021-02-22T18:14:25.249" v="174" actId="26606"/>
          <ac:spMkLst>
            <pc:docMk/>
            <pc:sldMk cId="288834753" sldId="335"/>
            <ac:spMk id="15" creationId="{B76D919A-FC3E-4B4E-BAF0-ED6CFB8DC4AE}"/>
          </ac:spMkLst>
        </pc:spChg>
        <pc:spChg chg="add del">
          <ac:chgData name="Carys J Craig" userId="32398eeb-721e-4ea5-b5fd-5e0f59787f5f" providerId="ADAL" clId="{4028900E-589E-4FB5-8EC7-EFA6151B0876}" dt="2021-02-22T18:14:25.249" v="174" actId="26606"/>
          <ac:spMkLst>
            <pc:docMk/>
            <pc:sldMk cId="288834753" sldId="335"/>
            <ac:spMk id="16" creationId="{8F66ACBD-1C82-4782-AA7C-05504DD7DE77}"/>
          </ac:spMkLst>
        </pc:spChg>
        <pc:spChg chg="add">
          <ac:chgData name="Carys J Craig" userId="32398eeb-721e-4ea5-b5fd-5e0f59787f5f" providerId="ADAL" clId="{4028900E-589E-4FB5-8EC7-EFA6151B0876}" dt="2021-02-22T18:14:25.264" v="175" actId="26606"/>
          <ac:spMkLst>
            <pc:docMk/>
            <pc:sldMk cId="288834753" sldId="335"/>
            <ac:spMk id="18" creationId="{90AA6468-80AC-4DDF-9CFB-C7A9507E203F}"/>
          </ac:spMkLst>
        </pc:spChg>
        <pc:spChg chg="add">
          <ac:chgData name="Carys J Craig" userId="32398eeb-721e-4ea5-b5fd-5e0f59787f5f" providerId="ADAL" clId="{4028900E-589E-4FB5-8EC7-EFA6151B0876}" dt="2021-02-22T18:14:25.264" v="175" actId="26606"/>
          <ac:spMkLst>
            <pc:docMk/>
            <pc:sldMk cId="288834753" sldId="335"/>
            <ac:spMk id="19" creationId="{4AB900CC-5074-4746-A1A4-AF640455BD43}"/>
          </ac:spMkLst>
        </pc:spChg>
        <pc:picChg chg="add del mod">
          <ac:chgData name="Carys J Craig" userId="32398eeb-721e-4ea5-b5fd-5e0f59787f5f" providerId="ADAL" clId="{4028900E-589E-4FB5-8EC7-EFA6151B0876}" dt="2021-02-22T18:13:53.144" v="168" actId="478"/>
          <ac:picMkLst>
            <pc:docMk/>
            <pc:sldMk cId="288834753" sldId="335"/>
            <ac:picMk id="4" creationId="{202FBDD3-FAFC-40C4-BECB-99C1AD3B880B}"/>
          </ac:picMkLst>
        </pc:picChg>
        <pc:picChg chg="add del">
          <ac:chgData name="Carys J Craig" userId="32398eeb-721e-4ea5-b5fd-5e0f59787f5f" providerId="ADAL" clId="{4028900E-589E-4FB5-8EC7-EFA6151B0876}" dt="2021-02-22T18:13:46.966" v="167"/>
          <ac:picMkLst>
            <pc:docMk/>
            <pc:sldMk cId="288834753" sldId="335"/>
            <ac:picMk id="5" creationId="{68BE158B-6693-4729-9165-4A50CFEE71F3}"/>
          </ac:picMkLst>
        </pc:picChg>
        <pc:picChg chg="add mod ord">
          <ac:chgData name="Carys J Craig" userId="32398eeb-721e-4ea5-b5fd-5e0f59787f5f" providerId="ADAL" clId="{4028900E-589E-4FB5-8EC7-EFA6151B0876}" dt="2021-02-22T18:14:25.264" v="175" actId="26606"/>
          <ac:picMkLst>
            <pc:docMk/>
            <pc:sldMk cId="288834753" sldId="335"/>
            <ac:picMk id="6" creationId="{7DDB8107-3BFA-4AF4-B24A-E7E43F5116B0}"/>
          </ac:picMkLst>
        </pc:picChg>
      </pc:sldChg>
      <pc:sldChg chg="modSp new del mod">
        <pc:chgData name="Carys J Craig" userId="32398eeb-721e-4ea5-b5fd-5e0f59787f5f" providerId="ADAL" clId="{4028900E-589E-4FB5-8EC7-EFA6151B0876}" dt="2021-02-22T21:19:33.966" v="782" actId="47"/>
        <pc:sldMkLst>
          <pc:docMk/>
          <pc:sldMk cId="1130444562" sldId="336"/>
        </pc:sldMkLst>
        <pc:spChg chg="mod">
          <ac:chgData name="Carys J Craig" userId="32398eeb-721e-4ea5-b5fd-5e0f59787f5f" providerId="ADAL" clId="{4028900E-589E-4FB5-8EC7-EFA6151B0876}" dt="2021-02-22T18:16:26.118" v="242" actId="20577"/>
          <ac:spMkLst>
            <pc:docMk/>
            <pc:sldMk cId="1130444562" sldId="336"/>
            <ac:spMk id="2" creationId="{3D5E419E-5FDF-426D-ADE4-5ACA81E4220A}"/>
          </ac:spMkLst>
        </pc:spChg>
        <pc:spChg chg="mod">
          <ac:chgData name="Carys J Craig" userId="32398eeb-721e-4ea5-b5fd-5e0f59787f5f" providerId="ADAL" clId="{4028900E-589E-4FB5-8EC7-EFA6151B0876}" dt="2021-02-22T21:15:47.985" v="781" actId="20577"/>
          <ac:spMkLst>
            <pc:docMk/>
            <pc:sldMk cId="1130444562" sldId="336"/>
            <ac:spMk id="3" creationId="{F9D240F5-92A8-4421-8EE7-F3070B3AA3D0}"/>
          </ac:spMkLst>
        </pc:spChg>
      </pc:sldChg>
      <pc:sldChg chg="addSp modSp new mod setBg">
        <pc:chgData name="Carys J Craig" userId="32398eeb-721e-4ea5-b5fd-5e0f59787f5f" providerId="ADAL" clId="{4028900E-589E-4FB5-8EC7-EFA6151B0876}" dt="2021-02-23T02:35:03.631" v="3187" actId="20577"/>
        <pc:sldMkLst>
          <pc:docMk/>
          <pc:sldMk cId="2647024192" sldId="336"/>
        </pc:sldMkLst>
        <pc:spChg chg="mod">
          <ac:chgData name="Carys J Craig" userId="32398eeb-721e-4ea5-b5fd-5e0f59787f5f" providerId="ADAL" clId="{4028900E-589E-4FB5-8EC7-EFA6151B0876}" dt="2021-02-23T02:31:52.581" v="3100" actId="1076"/>
          <ac:spMkLst>
            <pc:docMk/>
            <pc:sldMk cId="2647024192" sldId="336"/>
            <ac:spMk id="2" creationId="{CDB25887-F254-4101-B301-FD79DCB9901E}"/>
          </ac:spMkLst>
        </pc:spChg>
        <pc:spChg chg="mod">
          <ac:chgData name="Carys J Craig" userId="32398eeb-721e-4ea5-b5fd-5e0f59787f5f" providerId="ADAL" clId="{4028900E-589E-4FB5-8EC7-EFA6151B0876}" dt="2021-02-23T02:35:03.631" v="3187" actId="20577"/>
          <ac:spMkLst>
            <pc:docMk/>
            <pc:sldMk cId="2647024192" sldId="336"/>
            <ac:spMk id="3" creationId="{03739C02-5F95-4F59-B32D-3DEFDAEA2635}"/>
          </ac:spMkLst>
        </pc:spChg>
        <pc:spChg chg="add">
          <ac:chgData name="Carys J Craig" userId="32398eeb-721e-4ea5-b5fd-5e0f59787f5f" providerId="ADAL" clId="{4028900E-589E-4FB5-8EC7-EFA6151B0876}" dt="2021-02-23T02:11:27.688" v="2370" actId="26606"/>
          <ac:spMkLst>
            <pc:docMk/>
            <pc:sldMk cId="2647024192" sldId="336"/>
            <ac:spMk id="9" creationId="{7EE378F3-9642-471B-8215-AA32884221B4}"/>
          </ac:spMkLst>
        </pc:spChg>
        <pc:spChg chg="add">
          <ac:chgData name="Carys J Craig" userId="32398eeb-721e-4ea5-b5fd-5e0f59787f5f" providerId="ADAL" clId="{4028900E-589E-4FB5-8EC7-EFA6151B0876}" dt="2021-02-23T02:11:27.688" v="2370" actId="26606"/>
          <ac:spMkLst>
            <pc:docMk/>
            <pc:sldMk cId="2647024192" sldId="336"/>
            <ac:spMk id="11" creationId="{26405F82-F7FB-4124-AE2B-3D69A007C129}"/>
          </ac:spMkLst>
        </pc:spChg>
        <pc:spChg chg="add">
          <ac:chgData name="Carys J Craig" userId="32398eeb-721e-4ea5-b5fd-5e0f59787f5f" providerId="ADAL" clId="{4028900E-589E-4FB5-8EC7-EFA6151B0876}" dt="2021-02-23T02:11:27.688" v="2370" actId="26606"/>
          <ac:spMkLst>
            <pc:docMk/>
            <pc:sldMk cId="2647024192" sldId="336"/>
            <ac:spMk id="13" creationId="{AAAE29FD-C3A6-46E4-BF94-132A4C4EE2E0}"/>
          </ac:spMkLst>
        </pc:spChg>
        <pc:picChg chg="add mod">
          <ac:chgData name="Carys J Craig" userId="32398eeb-721e-4ea5-b5fd-5e0f59787f5f" providerId="ADAL" clId="{4028900E-589E-4FB5-8EC7-EFA6151B0876}" dt="2021-02-23T02:11:27.688" v="2370" actId="26606"/>
          <ac:picMkLst>
            <pc:docMk/>
            <pc:sldMk cId="2647024192" sldId="336"/>
            <ac:picMk id="4" creationId="{D049DE78-5401-4FAC-8E1D-C3481090CC74}"/>
          </ac:picMkLst>
        </pc:picChg>
      </pc:sldChg>
      <pc:sldChg chg="addSp delSp modSp new mod setBg">
        <pc:chgData name="Carys J Craig" userId="32398eeb-721e-4ea5-b5fd-5e0f59787f5f" providerId="ADAL" clId="{4028900E-589E-4FB5-8EC7-EFA6151B0876}" dt="2021-02-23T03:37:53.251" v="4210" actId="26606"/>
        <pc:sldMkLst>
          <pc:docMk/>
          <pc:sldMk cId="2969417153" sldId="337"/>
        </pc:sldMkLst>
        <pc:spChg chg="mod">
          <ac:chgData name="Carys J Craig" userId="32398eeb-721e-4ea5-b5fd-5e0f59787f5f" providerId="ADAL" clId="{4028900E-589E-4FB5-8EC7-EFA6151B0876}" dt="2021-02-23T03:37:53.251" v="4210" actId="26606"/>
          <ac:spMkLst>
            <pc:docMk/>
            <pc:sldMk cId="2969417153" sldId="337"/>
            <ac:spMk id="2" creationId="{0E513141-8306-406E-B655-07F6B0A00CBE}"/>
          </ac:spMkLst>
        </pc:spChg>
        <pc:spChg chg="del">
          <ac:chgData name="Carys J Craig" userId="32398eeb-721e-4ea5-b5fd-5e0f59787f5f" providerId="ADAL" clId="{4028900E-589E-4FB5-8EC7-EFA6151B0876}" dt="2021-02-23T03:32:02.307" v="4129" actId="931"/>
          <ac:spMkLst>
            <pc:docMk/>
            <pc:sldMk cId="2969417153" sldId="337"/>
            <ac:spMk id="3" creationId="{6772616C-0189-4C00-B170-6592CAFC9AD9}"/>
          </ac:spMkLst>
        </pc:spChg>
        <pc:spChg chg="add mod">
          <ac:chgData name="Carys J Craig" userId="32398eeb-721e-4ea5-b5fd-5e0f59787f5f" providerId="ADAL" clId="{4028900E-589E-4FB5-8EC7-EFA6151B0876}" dt="2021-02-23T03:37:53.251" v="4210" actId="26606"/>
          <ac:spMkLst>
            <pc:docMk/>
            <pc:sldMk cId="2969417153" sldId="337"/>
            <ac:spMk id="6" creationId="{044AD3D3-4195-4B50-A9F3-46369569A0EB}"/>
          </ac:spMkLst>
        </pc:spChg>
        <pc:spChg chg="add del">
          <ac:chgData name="Carys J Craig" userId="32398eeb-721e-4ea5-b5fd-5e0f59787f5f" providerId="ADAL" clId="{4028900E-589E-4FB5-8EC7-EFA6151B0876}" dt="2021-02-23T03:32:18.894" v="4133" actId="26606"/>
          <ac:spMkLst>
            <pc:docMk/>
            <pc:sldMk cId="2969417153" sldId="337"/>
            <ac:spMk id="9" creationId="{9B92E52B-A50E-487E-99FC-AAA0F6B80977}"/>
          </ac:spMkLst>
        </pc:spChg>
        <pc:spChg chg="add del">
          <ac:chgData name="Carys J Craig" userId="32398eeb-721e-4ea5-b5fd-5e0f59787f5f" providerId="ADAL" clId="{4028900E-589E-4FB5-8EC7-EFA6151B0876}" dt="2021-02-23T03:32:18.894" v="4133" actId="26606"/>
          <ac:spMkLst>
            <pc:docMk/>
            <pc:sldMk cId="2969417153" sldId="337"/>
            <ac:spMk id="12" creationId="{990D0034-F768-41E7-85D4-F38C4DE85770}"/>
          </ac:spMkLst>
        </pc:spChg>
        <pc:spChg chg="add del">
          <ac:chgData name="Carys J Craig" userId="32398eeb-721e-4ea5-b5fd-5e0f59787f5f" providerId="ADAL" clId="{4028900E-589E-4FB5-8EC7-EFA6151B0876}" dt="2021-02-23T03:32:18.894" v="4133" actId="26606"/>
          <ac:spMkLst>
            <pc:docMk/>
            <pc:sldMk cId="2969417153" sldId="337"/>
            <ac:spMk id="14" creationId="{C4F7E42D-8B5A-4FC8-81CD-9E60171F7FA8}"/>
          </ac:spMkLst>
        </pc:spChg>
        <pc:spChg chg="add del">
          <ac:chgData name="Carys J Craig" userId="32398eeb-721e-4ea5-b5fd-5e0f59787f5f" providerId="ADAL" clId="{4028900E-589E-4FB5-8EC7-EFA6151B0876}" dt="2021-02-23T03:32:18.894" v="4133" actId="26606"/>
          <ac:spMkLst>
            <pc:docMk/>
            <pc:sldMk cId="2969417153" sldId="337"/>
            <ac:spMk id="16" creationId="{8C04651D-B9F4-4935-A02D-364153FBDF54}"/>
          </ac:spMkLst>
        </pc:spChg>
        <pc:spChg chg="add del">
          <ac:chgData name="Carys J Craig" userId="32398eeb-721e-4ea5-b5fd-5e0f59787f5f" providerId="ADAL" clId="{4028900E-589E-4FB5-8EC7-EFA6151B0876}" dt="2021-02-23T03:37:53.251" v="4210" actId="26606"/>
          <ac:spMkLst>
            <pc:docMk/>
            <pc:sldMk cId="2969417153" sldId="337"/>
            <ac:spMk id="18" creationId="{17FC539C-B783-4B03-9F9E-D13430F3F64F}"/>
          </ac:spMkLst>
        </pc:spChg>
        <pc:spChg chg="add del">
          <ac:chgData name="Carys J Craig" userId="32398eeb-721e-4ea5-b5fd-5e0f59787f5f" providerId="ADAL" clId="{4028900E-589E-4FB5-8EC7-EFA6151B0876}" dt="2021-02-23T03:37:53.251" v="4210" actId="26606"/>
          <ac:spMkLst>
            <pc:docMk/>
            <pc:sldMk cId="2969417153" sldId="337"/>
            <ac:spMk id="19" creationId="{284B70D5-875B-433D-BDBD-1522A85D6C1D}"/>
          </ac:spMkLst>
        </pc:spChg>
        <pc:spChg chg="add mod ord">
          <ac:chgData name="Carys J Craig" userId="32398eeb-721e-4ea5-b5fd-5e0f59787f5f" providerId="ADAL" clId="{4028900E-589E-4FB5-8EC7-EFA6151B0876}" dt="2021-02-23T03:37:53.251" v="4210" actId="26606"/>
          <ac:spMkLst>
            <pc:docMk/>
            <pc:sldMk cId="2969417153" sldId="337"/>
            <ac:spMk id="21" creationId="{6F2FBDA1-0225-457F-AC3D-18BFA2630D5F}"/>
          </ac:spMkLst>
        </pc:spChg>
        <pc:spChg chg="add del">
          <ac:chgData name="Carys J Craig" userId="32398eeb-721e-4ea5-b5fd-5e0f59787f5f" providerId="ADAL" clId="{4028900E-589E-4FB5-8EC7-EFA6151B0876}" dt="2021-02-23T03:37:53.251" v="4210" actId="26606"/>
          <ac:spMkLst>
            <pc:docMk/>
            <pc:sldMk cId="2969417153" sldId="337"/>
            <ac:spMk id="22" creationId="{1E299956-A9E7-4FC1-A0B1-D590CA9730E8}"/>
          </ac:spMkLst>
        </pc:spChg>
        <pc:spChg chg="add del">
          <ac:chgData name="Carys J Craig" userId="32398eeb-721e-4ea5-b5fd-5e0f59787f5f" providerId="ADAL" clId="{4028900E-589E-4FB5-8EC7-EFA6151B0876}" dt="2021-02-23T03:37:51.847" v="4208" actId="26606"/>
          <ac:spMkLst>
            <pc:docMk/>
            <pc:sldMk cId="2969417153" sldId="337"/>
            <ac:spMk id="26" creationId="{C33BF9DD-8A45-4EEE-B231-0A14D322E5F9}"/>
          </ac:spMkLst>
        </pc:spChg>
        <pc:spChg chg="add del">
          <ac:chgData name="Carys J Craig" userId="32398eeb-721e-4ea5-b5fd-5e0f59787f5f" providerId="ADAL" clId="{4028900E-589E-4FB5-8EC7-EFA6151B0876}" dt="2021-02-23T03:37:51.847" v="4208" actId="26606"/>
          <ac:spMkLst>
            <pc:docMk/>
            <pc:sldMk cId="2969417153" sldId="337"/>
            <ac:spMk id="30" creationId="{D5FBCAC9-BD8B-4F3B-AD74-EF37D4211349}"/>
          </ac:spMkLst>
        </pc:spChg>
        <pc:spChg chg="add del">
          <ac:chgData name="Carys J Craig" userId="32398eeb-721e-4ea5-b5fd-5e0f59787f5f" providerId="ADAL" clId="{4028900E-589E-4FB5-8EC7-EFA6151B0876}" dt="2021-02-23T03:37:51.847" v="4208" actId="26606"/>
          <ac:spMkLst>
            <pc:docMk/>
            <pc:sldMk cId="2969417153" sldId="337"/>
            <ac:spMk id="32" creationId="{9556C5A8-AD7E-4CE7-87BE-9EA3B5E1786F}"/>
          </ac:spMkLst>
        </pc:spChg>
        <pc:picChg chg="add mod ord">
          <ac:chgData name="Carys J Craig" userId="32398eeb-721e-4ea5-b5fd-5e0f59787f5f" providerId="ADAL" clId="{4028900E-589E-4FB5-8EC7-EFA6151B0876}" dt="2021-02-23T03:37:53.251" v="4210" actId="26606"/>
          <ac:picMkLst>
            <pc:docMk/>
            <pc:sldMk cId="2969417153" sldId="337"/>
            <ac:picMk id="5" creationId="{E8B01BA4-6207-43CF-910D-4AE2F3AA7E11}"/>
          </ac:picMkLst>
        </pc:picChg>
        <pc:cxnChg chg="add del">
          <ac:chgData name="Carys J Craig" userId="32398eeb-721e-4ea5-b5fd-5e0f59787f5f" providerId="ADAL" clId="{4028900E-589E-4FB5-8EC7-EFA6151B0876}" dt="2021-02-23T03:37:53.251" v="4210" actId="26606"/>
          <ac:cxnSpMkLst>
            <pc:docMk/>
            <pc:sldMk cId="2969417153" sldId="337"/>
            <ac:cxnSpMk id="20" creationId="{C947DF4A-614C-4B4C-8B80-E5B9D8E8CFED}"/>
          </ac:cxnSpMkLst>
        </pc:cxnChg>
        <pc:cxnChg chg="add del">
          <ac:chgData name="Carys J Craig" userId="32398eeb-721e-4ea5-b5fd-5e0f59787f5f" providerId="ADAL" clId="{4028900E-589E-4FB5-8EC7-EFA6151B0876}" dt="2021-02-23T03:37:51.847" v="4208" actId="26606"/>
          <ac:cxnSpMkLst>
            <pc:docMk/>
            <pc:sldMk cId="2969417153" sldId="337"/>
            <ac:cxnSpMk id="28" creationId="{9020DCC9-F851-4562-BB20-1AB3C51BFD08}"/>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ED411D-BFB5-4B50-A2E5-F5DBD896388B}"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675BA85C-09A5-4FD7-88FB-064C2671D0A8}">
      <dgm:prSet phldrT="[Text]"/>
      <dgm:spPr/>
      <dgm:t>
        <a:bodyPr/>
        <a:lstStyle/>
        <a:p>
          <a:r>
            <a:rPr lang="en-US" dirty="0"/>
            <a:t>Protected</a:t>
          </a:r>
        </a:p>
      </dgm:t>
    </dgm:pt>
    <dgm:pt modelId="{90594ACA-B536-4A68-B828-66158F4BF822}" type="parTrans" cxnId="{B9B1C659-8626-4131-8D84-AAD4C3E2D75E}">
      <dgm:prSet/>
      <dgm:spPr/>
      <dgm:t>
        <a:bodyPr/>
        <a:lstStyle/>
        <a:p>
          <a:endParaRPr lang="en-US"/>
        </a:p>
      </dgm:t>
    </dgm:pt>
    <dgm:pt modelId="{B3463C70-A2A8-4E40-82DE-567E36BCEC97}" type="sibTrans" cxnId="{B9B1C659-8626-4131-8D84-AAD4C3E2D75E}">
      <dgm:prSet/>
      <dgm:spPr/>
      <dgm:t>
        <a:bodyPr/>
        <a:lstStyle/>
        <a:p>
          <a:endParaRPr lang="en-US"/>
        </a:p>
      </dgm:t>
    </dgm:pt>
    <dgm:pt modelId="{8A536014-89E0-4F1A-BAAB-E891D3D491F8}">
      <dgm:prSet phldrT="[Text]"/>
      <dgm:spPr/>
      <dgm:t>
        <a:bodyPr/>
        <a:lstStyle/>
        <a:p>
          <a:r>
            <a:rPr lang="en-US" dirty="0"/>
            <a:t>Infringing</a:t>
          </a:r>
        </a:p>
      </dgm:t>
    </dgm:pt>
    <dgm:pt modelId="{F82BAABE-BDDC-4A67-8911-17EAB2C8DB0B}" type="parTrans" cxnId="{CA5E152E-B7F9-4608-8DE5-C62539AA73DD}">
      <dgm:prSet/>
      <dgm:spPr/>
      <dgm:t>
        <a:bodyPr/>
        <a:lstStyle/>
        <a:p>
          <a:endParaRPr lang="en-US"/>
        </a:p>
      </dgm:t>
    </dgm:pt>
    <dgm:pt modelId="{4D98767B-D4E7-4A95-B126-3842E6AF1B75}" type="sibTrans" cxnId="{CA5E152E-B7F9-4608-8DE5-C62539AA73DD}">
      <dgm:prSet/>
      <dgm:spPr/>
      <dgm:t>
        <a:bodyPr/>
        <a:lstStyle/>
        <a:p>
          <a:endParaRPr lang="en-US"/>
        </a:p>
      </dgm:t>
    </dgm:pt>
    <dgm:pt modelId="{DB14818D-F79B-4282-8F02-CBE2555AF0A9}" type="pres">
      <dgm:prSet presAssocID="{67ED411D-BFB5-4B50-A2E5-F5DBD896388B}" presName="Name0" presStyleCnt="0">
        <dgm:presLayoutVars>
          <dgm:dir/>
          <dgm:resizeHandles val="exact"/>
        </dgm:presLayoutVars>
      </dgm:prSet>
      <dgm:spPr/>
    </dgm:pt>
    <dgm:pt modelId="{B023F77B-2114-488A-9C70-1DB71D0B5718}" type="pres">
      <dgm:prSet presAssocID="{67ED411D-BFB5-4B50-A2E5-F5DBD896388B}" presName="node1" presStyleLbl="node1" presStyleIdx="0" presStyleCnt="2">
        <dgm:presLayoutVars>
          <dgm:bulletEnabled val="1"/>
        </dgm:presLayoutVars>
      </dgm:prSet>
      <dgm:spPr/>
    </dgm:pt>
    <dgm:pt modelId="{F4A91B80-9031-4211-A8C3-204DE1396170}" type="pres">
      <dgm:prSet presAssocID="{67ED411D-BFB5-4B50-A2E5-F5DBD896388B}" presName="sibTrans" presStyleLbl="bgShp" presStyleIdx="0" presStyleCnt="1"/>
      <dgm:spPr/>
    </dgm:pt>
    <dgm:pt modelId="{1B8F3685-93D7-4E97-A8BC-CC1A2B90BD25}" type="pres">
      <dgm:prSet presAssocID="{67ED411D-BFB5-4B50-A2E5-F5DBD896388B}" presName="node2" presStyleLbl="node1" presStyleIdx="1" presStyleCnt="2">
        <dgm:presLayoutVars>
          <dgm:bulletEnabled val="1"/>
        </dgm:presLayoutVars>
      </dgm:prSet>
      <dgm:spPr/>
    </dgm:pt>
    <dgm:pt modelId="{406D5529-DB17-40EF-BF14-8DC3ACCAB59C}" type="pres">
      <dgm:prSet presAssocID="{67ED411D-BFB5-4B50-A2E5-F5DBD896388B}" presName="sp1" presStyleCnt="0"/>
      <dgm:spPr/>
    </dgm:pt>
    <dgm:pt modelId="{5E33D9B7-3776-4991-B21B-0B57B7B46C20}" type="pres">
      <dgm:prSet presAssocID="{67ED411D-BFB5-4B50-A2E5-F5DBD896388B}" presName="sp2" presStyleCnt="0"/>
      <dgm:spPr/>
    </dgm:pt>
  </dgm:ptLst>
  <dgm:cxnLst>
    <dgm:cxn modelId="{4EE98E08-6213-416D-BF3D-E2C4B613F3AE}" type="presOf" srcId="{8A536014-89E0-4F1A-BAAB-E891D3D491F8}" destId="{1B8F3685-93D7-4E97-A8BC-CC1A2B90BD25}" srcOrd="0" destOrd="0" presId="urn:microsoft.com/office/officeart/2005/8/layout/cycle3"/>
    <dgm:cxn modelId="{CA5E152E-B7F9-4608-8DE5-C62539AA73DD}" srcId="{67ED411D-BFB5-4B50-A2E5-F5DBD896388B}" destId="{8A536014-89E0-4F1A-BAAB-E891D3D491F8}" srcOrd="1" destOrd="0" parTransId="{F82BAABE-BDDC-4A67-8911-17EAB2C8DB0B}" sibTransId="{4D98767B-D4E7-4A95-B126-3842E6AF1B75}"/>
    <dgm:cxn modelId="{4A955531-1C7D-44D9-A450-F1F408622BFE}" type="presOf" srcId="{B3463C70-A2A8-4E40-82DE-567E36BCEC97}" destId="{F4A91B80-9031-4211-A8C3-204DE1396170}" srcOrd="0" destOrd="0" presId="urn:microsoft.com/office/officeart/2005/8/layout/cycle3"/>
    <dgm:cxn modelId="{D47F9443-57CE-4B96-B6E1-B05C197B511C}" type="presOf" srcId="{67ED411D-BFB5-4B50-A2E5-F5DBD896388B}" destId="{DB14818D-F79B-4282-8F02-CBE2555AF0A9}" srcOrd="0" destOrd="0" presId="urn:microsoft.com/office/officeart/2005/8/layout/cycle3"/>
    <dgm:cxn modelId="{B9B1C659-8626-4131-8D84-AAD4C3E2D75E}" srcId="{67ED411D-BFB5-4B50-A2E5-F5DBD896388B}" destId="{675BA85C-09A5-4FD7-88FB-064C2671D0A8}" srcOrd="0" destOrd="0" parTransId="{90594ACA-B536-4A68-B828-66158F4BF822}" sibTransId="{B3463C70-A2A8-4E40-82DE-567E36BCEC97}"/>
    <dgm:cxn modelId="{145EC2D1-DF5A-46BB-A0E6-234CDA1603D1}" type="presOf" srcId="{675BA85C-09A5-4FD7-88FB-064C2671D0A8}" destId="{B023F77B-2114-488A-9C70-1DB71D0B5718}" srcOrd="0" destOrd="0" presId="urn:microsoft.com/office/officeart/2005/8/layout/cycle3"/>
    <dgm:cxn modelId="{E25A1F6E-C06B-4D5D-B082-E31A12D9A4D5}" type="presParOf" srcId="{DB14818D-F79B-4282-8F02-CBE2555AF0A9}" destId="{B023F77B-2114-488A-9C70-1DB71D0B5718}" srcOrd="0" destOrd="0" presId="urn:microsoft.com/office/officeart/2005/8/layout/cycle3"/>
    <dgm:cxn modelId="{0DAF4B06-AE96-4F88-90CD-5610E7A587FF}" type="presParOf" srcId="{DB14818D-F79B-4282-8F02-CBE2555AF0A9}" destId="{F4A91B80-9031-4211-A8C3-204DE1396170}" srcOrd="1" destOrd="0" presId="urn:microsoft.com/office/officeart/2005/8/layout/cycle3"/>
    <dgm:cxn modelId="{5F15E555-9FBE-4857-A302-61756A9116D4}" type="presParOf" srcId="{DB14818D-F79B-4282-8F02-CBE2555AF0A9}" destId="{1B8F3685-93D7-4E97-A8BC-CC1A2B90BD25}" srcOrd="2" destOrd="0" presId="urn:microsoft.com/office/officeart/2005/8/layout/cycle3"/>
    <dgm:cxn modelId="{34DB6307-67BE-4109-BE81-1FFAD45F6590}" type="presParOf" srcId="{DB14818D-F79B-4282-8F02-CBE2555AF0A9}" destId="{406D5529-DB17-40EF-BF14-8DC3ACCAB59C}" srcOrd="3" destOrd="0" presId="urn:microsoft.com/office/officeart/2005/8/layout/cycle3"/>
    <dgm:cxn modelId="{B451CEEF-E609-4A67-9A32-1247BEE0A14D}" type="presParOf" srcId="{DB14818D-F79B-4282-8F02-CBE2555AF0A9}" destId="{5E33D9B7-3776-4991-B21B-0B57B7B46C20}"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328812-4B59-4471-8028-D0DAAF8384DF}"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308C5A7B-E6B7-4B7F-8403-F4E1560E23CA}">
      <dgm:prSet/>
      <dgm:spPr/>
      <dgm:t>
        <a:bodyPr/>
        <a:lstStyle/>
        <a:p>
          <a:pPr>
            <a:lnSpc>
              <a:spcPct val="100000"/>
            </a:lnSpc>
          </a:pPr>
          <a:r>
            <a:rPr lang="en-US"/>
            <a:t>Assuming that online reading is the publisher’s right to grant</a:t>
          </a:r>
          <a:endParaRPr lang="en-US" dirty="0"/>
        </a:p>
      </dgm:t>
    </dgm:pt>
    <dgm:pt modelId="{AE75A0A4-BC61-4A27-ACD9-96650A56E392}" type="parTrans" cxnId="{1BB10328-8572-4FF7-82BE-B5FAA037042E}">
      <dgm:prSet/>
      <dgm:spPr/>
      <dgm:t>
        <a:bodyPr/>
        <a:lstStyle/>
        <a:p>
          <a:endParaRPr lang="en-US"/>
        </a:p>
      </dgm:t>
    </dgm:pt>
    <dgm:pt modelId="{A49C3B89-9551-4DE9-8BF3-92153C8DCE6B}" type="sibTrans" cxnId="{1BB10328-8572-4FF7-82BE-B5FAA037042E}">
      <dgm:prSet/>
      <dgm:spPr/>
      <dgm:t>
        <a:bodyPr/>
        <a:lstStyle/>
        <a:p>
          <a:endParaRPr lang="en-US"/>
        </a:p>
      </dgm:t>
    </dgm:pt>
    <dgm:pt modelId="{86B5AC46-D345-4CE8-8D9A-2D427DDF100C}">
      <dgm:prSet/>
      <dgm:spPr/>
      <dgm:t>
        <a:bodyPr/>
        <a:lstStyle/>
        <a:p>
          <a:pPr>
            <a:lnSpc>
              <a:spcPct val="100000"/>
            </a:lnSpc>
          </a:pPr>
          <a:r>
            <a:rPr lang="en-US" dirty="0"/>
            <a:t>Behaving </a:t>
          </a:r>
          <a:r>
            <a:rPr lang="en-US" i="1" dirty="0"/>
            <a:t>as if </a:t>
          </a:r>
          <a:r>
            <a:rPr lang="en-US" dirty="0"/>
            <a:t>a license would be required in the absence of this waiver paves the way for the adoption of overreaching licenses in the future—licenses that extract funds for uses that require no permission and for which no payment is due</a:t>
          </a:r>
        </a:p>
      </dgm:t>
    </dgm:pt>
    <dgm:pt modelId="{72EB40A6-AA42-4DEC-8FB1-A70A0BEB7F7B}" type="parTrans" cxnId="{3C8B7AE4-D98A-4B3D-B32B-840F2FA56CAF}">
      <dgm:prSet/>
      <dgm:spPr/>
      <dgm:t>
        <a:bodyPr/>
        <a:lstStyle/>
        <a:p>
          <a:endParaRPr lang="en-US"/>
        </a:p>
      </dgm:t>
    </dgm:pt>
    <dgm:pt modelId="{F87F4FC8-29F8-4332-84D7-934D58271746}" type="sibTrans" cxnId="{3C8B7AE4-D98A-4B3D-B32B-840F2FA56CAF}">
      <dgm:prSet/>
      <dgm:spPr/>
      <dgm:t>
        <a:bodyPr/>
        <a:lstStyle/>
        <a:p>
          <a:endParaRPr lang="en-US"/>
        </a:p>
      </dgm:t>
    </dgm:pt>
    <dgm:pt modelId="{E9F32926-09BE-44C6-AB9B-002315F39B9F}">
      <dgm:prSet/>
      <dgm:spPr/>
      <dgm:t>
        <a:bodyPr/>
        <a:lstStyle/>
        <a:p>
          <a:pPr>
            <a:lnSpc>
              <a:spcPct val="100000"/>
            </a:lnSpc>
          </a:pPr>
          <a:r>
            <a:rPr lang="en-US" dirty="0"/>
            <a:t>Jim Gibson: The “practice of unneeded licensing… [results in] a </a:t>
          </a:r>
          <a:r>
            <a:rPr lang="en-US" b="1" dirty="0"/>
            <a:t>steady, incremental, and unintended expansion</a:t>
          </a:r>
          <a:r>
            <a:rPr lang="en-US" dirty="0"/>
            <a:t> of </a:t>
          </a:r>
          <a:r>
            <a:rPr lang="en-CA" dirty="0"/>
            <a:t>copyright….”</a:t>
          </a:r>
          <a:endParaRPr lang="en-US" dirty="0"/>
        </a:p>
      </dgm:t>
    </dgm:pt>
    <dgm:pt modelId="{E54046C1-0D5B-479D-A232-79A7F5C7ADF9}" type="parTrans" cxnId="{1A9021F9-1730-4000-8722-1E51644D1AB2}">
      <dgm:prSet/>
      <dgm:spPr/>
      <dgm:t>
        <a:bodyPr/>
        <a:lstStyle/>
        <a:p>
          <a:endParaRPr lang="en-US"/>
        </a:p>
      </dgm:t>
    </dgm:pt>
    <dgm:pt modelId="{0D724FF4-E309-41E7-8EF5-AE0352D4C33F}" type="sibTrans" cxnId="{1A9021F9-1730-4000-8722-1E51644D1AB2}">
      <dgm:prSet/>
      <dgm:spPr/>
      <dgm:t>
        <a:bodyPr/>
        <a:lstStyle/>
        <a:p>
          <a:endParaRPr lang="en-US"/>
        </a:p>
      </dgm:t>
    </dgm:pt>
    <dgm:pt modelId="{6459C49C-372A-491C-A087-7340D8838295}" type="pres">
      <dgm:prSet presAssocID="{AE328812-4B59-4471-8028-D0DAAF8384DF}" presName="Name0" presStyleCnt="0">
        <dgm:presLayoutVars>
          <dgm:dir/>
          <dgm:animLvl val="lvl"/>
          <dgm:resizeHandles val="exact"/>
        </dgm:presLayoutVars>
      </dgm:prSet>
      <dgm:spPr/>
    </dgm:pt>
    <dgm:pt modelId="{1BB947C5-20CC-4AF2-B1D9-D9F7C9943E58}" type="pres">
      <dgm:prSet presAssocID="{E9F32926-09BE-44C6-AB9B-002315F39B9F}" presName="boxAndChildren" presStyleCnt="0"/>
      <dgm:spPr/>
    </dgm:pt>
    <dgm:pt modelId="{BF755210-A93F-4FB9-9AAA-581E8AB9EC18}" type="pres">
      <dgm:prSet presAssocID="{E9F32926-09BE-44C6-AB9B-002315F39B9F}" presName="parentTextBox" presStyleLbl="node1" presStyleIdx="0" presStyleCnt="3"/>
      <dgm:spPr/>
    </dgm:pt>
    <dgm:pt modelId="{2C100F98-482A-4EA7-A439-E29E4B7BFB85}" type="pres">
      <dgm:prSet presAssocID="{F87F4FC8-29F8-4332-84D7-934D58271746}" presName="sp" presStyleCnt="0"/>
      <dgm:spPr/>
    </dgm:pt>
    <dgm:pt modelId="{55F61619-AF17-4569-B013-D94B3028C497}" type="pres">
      <dgm:prSet presAssocID="{86B5AC46-D345-4CE8-8D9A-2D427DDF100C}" presName="arrowAndChildren" presStyleCnt="0"/>
      <dgm:spPr/>
    </dgm:pt>
    <dgm:pt modelId="{ECE1BD79-D027-4723-8DCB-10F4577CC65D}" type="pres">
      <dgm:prSet presAssocID="{86B5AC46-D345-4CE8-8D9A-2D427DDF100C}" presName="parentTextArrow" presStyleLbl="node1" presStyleIdx="1" presStyleCnt="3"/>
      <dgm:spPr/>
    </dgm:pt>
    <dgm:pt modelId="{55CDFE3F-F1CF-4113-AB61-0D410A1CF2DA}" type="pres">
      <dgm:prSet presAssocID="{A49C3B89-9551-4DE9-8BF3-92153C8DCE6B}" presName="sp" presStyleCnt="0"/>
      <dgm:spPr/>
    </dgm:pt>
    <dgm:pt modelId="{CF5F25BE-0F49-474C-9CAC-505E3011956E}" type="pres">
      <dgm:prSet presAssocID="{308C5A7B-E6B7-4B7F-8403-F4E1560E23CA}" presName="arrowAndChildren" presStyleCnt="0"/>
      <dgm:spPr/>
    </dgm:pt>
    <dgm:pt modelId="{B5479220-E5D7-4ACA-B505-7F4F37EC797C}" type="pres">
      <dgm:prSet presAssocID="{308C5A7B-E6B7-4B7F-8403-F4E1560E23CA}" presName="parentTextArrow" presStyleLbl="node1" presStyleIdx="2" presStyleCnt="3"/>
      <dgm:spPr/>
    </dgm:pt>
  </dgm:ptLst>
  <dgm:cxnLst>
    <dgm:cxn modelId="{EBD7EF06-750D-41C7-A949-8F09D8C2E1D1}" type="presOf" srcId="{86B5AC46-D345-4CE8-8D9A-2D427DDF100C}" destId="{ECE1BD79-D027-4723-8DCB-10F4577CC65D}" srcOrd="0" destOrd="0" presId="urn:microsoft.com/office/officeart/2005/8/layout/process4"/>
    <dgm:cxn modelId="{55F0E918-075F-44DE-AF48-B1765CA6B62C}" type="presOf" srcId="{308C5A7B-E6B7-4B7F-8403-F4E1560E23CA}" destId="{B5479220-E5D7-4ACA-B505-7F4F37EC797C}" srcOrd="0" destOrd="0" presId="urn:microsoft.com/office/officeart/2005/8/layout/process4"/>
    <dgm:cxn modelId="{1BB10328-8572-4FF7-82BE-B5FAA037042E}" srcId="{AE328812-4B59-4471-8028-D0DAAF8384DF}" destId="{308C5A7B-E6B7-4B7F-8403-F4E1560E23CA}" srcOrd="0" destOrd="0" parTransId="{AE75A0A4-BC61-4A27-ACD9-96650A56E392}" sibTransId="{A49C3B89-9551-4DE9-8BF3-92153C8DCE6B}"/>
    <dgm:cxn modelId="{3F63445D-1EDB-41B3-A4FE-DBE4E65EE530}" type="presOf" srcId="{E9F32926-09BE-44C6-AB9B-002315F39B9F}" destId="{BF755210-A93F-4FB9-9AAA-581E8AB9EC18}" srcOrd="0" destOrd="0" presId="urn:microsoft.com/office/officeart/2005/8/layout/process4"/>
    <dgm:cxn modelId="{A78BE57C-8099-40DA-B000-D888528E21C1}" type="presOf" srcId="{AE328812-4B59-4471-8028-D0DAAF8384DF}" destId="{6459C49C-372A-491C-A087-7340D8838295}" srcOrd="0" destOrd="0" presId="urn:microsoft.com/office/officeart/2005/8/layout/process4"/>
    <dgm:cxn modelId="{3C8B7AE4-D98A-4B3D-B32B-840F2FA56CAF}" srcId="{AE328812-4B59-4471-8028-D0DAAF8384DF}" destId="{86B5AC46-D345-4CE8-8D9A-2D427DDF100C}" srcOrd="1" destOrd="0" parTransId="{72EB40A6-AA42-4DEC-8FB1-A70A0BEB7F7B}" sibTransId="{F87F4FC8-29F8-4332-84D7-934D58271746}"/>
    <dgm:cxn modelId="{1A9021F9-1730-4000-8722-1E51644D1AB2}" srcId="{AE328812-4B59-4471-8028-D0DAAF8384DF}" destId="{E9F32926-09BE-44C6-AB9B-002315F39B9F}" srcOrd="2" destOrd="0" parTransId="{E54046C1-0D5B-479D-A232-79A7F5C7ADF9}" sibTransId="{0D724FF4-E309-41E7-8EF5-AE0352D4C33F}"/>
    <dgm:cxn modelId="{E3AED3AB-E31E-49C3-96D4-89B9DD37C342}" type="presParOf" srcId="{6459C49C-372A-491C-A087-7340D8838295}" destId="{1BB947C5-20CC-4AF2-B1D9-D9F7C9943E58}" srcOrd="0" destOrd="0" presId="urn:microsoft.com/office/officeart/2005/8/layout/process4"/>
    <dgm:cxn modelId="{550D1C5C-706A-465F-9A79-CBDDC09030FE}" type="presParOf" srcId="{1BB947C5-20CC-4AF2-B1D9-D9F7C9943E58}" destId="{BF755210-A93F-4FB9-9AAA-581E8AB9EC18}" srcOrd="0" destOrd="0" presId="urn:microsoft.com/office/officeart/2005/8/layout/process4"/>
    <dgm:cxn modelId="{91CD1200-9D1E-44CD-93E3-5CF3ABBA8B27}" type="presParOf" srcId="{6459C49C-372A-491C-A087-7340D8838295}" destId="{2C100F98-482A-4EA7-A439-E29E4B7BFB85}" srcOrd="1" destOrd="0" presId="urn:microsoft.com/office/officeart/2005/8/layout/process4"/>
    <dgm:cxn modelId="{5D8A0A50-7E71-425F-BBC8-E0B30D814C8D}" type="presParOf" srcId="{6459C49C-372A-491C-A087-7340D8838295}" destId="{55F61619-AF17-4569-B013-D94B3028C497}" srcOrd="2" destOrd="0" presId="urn:microsoft.com/office/officeart/2005/8/layout/process4"/>
    <dgm:cxn modelId="{26E2B0DB-C952-4AB8-B3CD-CCF0176ABE90}" type="presParOf" srcId="{55F61619-AF17-4569-B013-D94B3028C497}" destId="{ECE1BD79-D027-4723-8DCB-10F4577CC65D}" srcOrd="0" destOrd="0" presId="urn:microsoft.com/office/officeart/2005/8/layout/process4"/>
    <dgm:cxn modelId="{980079AD-2612-4FE2-B51D-C442BC1175BB}" type="presParOf" srcId="{6459C49C-372A-491C-A087-7340D8838295}" destId="{55CDFE3F-F1CF-4113-AB61-0D410A1CF2DA}" srcOrd="3" destOrd="0" presId="urn:microsoft.com/office/officeart/2005/8/layout/process4"/>
    <dgm:cxn modelId="{AE4889E6-D869-466E-BBDB-984169F10FF0}" type="presParOf" srcId="{6459C49C-372A-491C-A087-7340D8838295}" destId="{CF5F25BE-0F49-474C-9CAC-505E3011956E}" srcOrd="4" destOrd="0" presId="urn:microsoft.com/office/officeart/2005/8/layout/process4"/>
    <dgm:cxn modelId="{B6D65A6D-25AB-428E-9121-CD35BCC133A7}" type="presParOf" srcId="{CF5F25BE-0F49-474C-9CAC-505E3011956E}" destId="{B5479220-E5D7-4ACA-B505-7F4F37EC797C}"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A91B80-9031-4211-A8C3-204DE1396170}">
      <dsp:nvSpPr>
        <dsp:cNvPr id="0" name=""/>
        <dsp:cNvSpPr/>
      </dsp:nvSpPr>
      <dsp:spPr>
        <a:xfrm>
          <a:off x="1115730" y="-240272"/>
          <a:ext cx="5896539" cy="5896539"/>
        </a:xfrm>
        <a:prstGeom prst="circularArrow">
          <a:avLst>
            <a:gd name="adj1" fmla="val 5310"/>
            <a:gd name="adj2" fmla="val 343918"/>
            <a:gd name="adj3" fmla="val 12695751"/>
            <a:gd name="adj4" fmla="val 18075192"/>
            <a:gd name="adj5" fmla="val 6195"/>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23F77B-2114-488A-9C70-1DB71D0B5718}">
      <dsp:nvSpPr>
        <dsp:cNvPr id="0" name=""/>
        <dsp:cNvSpPr/>
      </dsp:nvSpPr>
      <dsp:spPr>
        <a:xfrm>
          <a:off x="2113279" y="0"/>
          <a:ext cx="3901440" cy="195072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240030" rIns="240030" bIns="240030" numCol="1" spcCol="1270" anchor="ctr" anchorCtr="0">
          <a:noAutofit/>
        </a:bodyPr>
        <a:lstStyle/>
        <a:p>
          <a:pPr marL="0" lvl="0" indent="0" algn="ctr" defTabSz="2800350">
            <a:lnSpc>
              <a:spcPct val="90000"/>
            </a:lnSpc>
            <a:spcBef>
              <a:spcPct val="0"/>
            </a:spcBef>
            <a:spcAft>
              <a:spcPct val="35000"/>
            </a:spcAft>
            <a:buNone/>
          </a:pPr>
          <a:r>
            <a:rPr lang="en-US" sz="6300" kern="1200" dirty="0"/>
            <a:t>Protected</a:t>
          </a:r>
        </a:p>
      </dsp:txBody>
      <dsp:txXfrm>
        <a:off x="2208505" y="95226"/>
        <a:ext cx="3710988" cy="1760268"/>
      </dsp:txXfrm>
    </dsp:sp>
    <dsp:sp modelId="{1B8F3685-93D7-4E97-A8BC-CC1A2B90BD25}">
      <dsp:nvSpPr>
        <dsp:cNvPr id="0" name=""/>
        <dsp:cNvSpPr/>
      </dsp:nvSpPr>
      <dsp:spPr>
        <a:xfrm>
          <a:off x="2113279" y="3467946"/>
          <a:ext cx="3901440" cy="195072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240030" rIns="240030" bIns="240030" numCol="1" spcCol="1270" anchor="ctr" anchorCtr="0">
          <a:noAutofit/>
        </a:bodyPr>
        <a:lstStyle/>
        <a:p>
          <a:pPr marL="0" lvl="0" indent="0" algn="ctr" defTabSz="2800350">
            <a:lnSpc>
              <a:spcPct val="90000"/>
            </a:lnSpc>
            <a:spcBef>
              <a:spcPct val="0"/>
            </a:spcBef>
            <a:spcAft>
              <a:spcPct val="35000"/>
            </a:spcAft>
            <a:buNone/>
          </a:pPr>
          <a:r>
            <a:rPr lang="en-US" sz="6300" kern="1200" dirty="0"/>
            <a:t>Infringing</a:t>
          </a:r>
        </a:p>
      </dsp:txBody>
      <dsp:txXfrm>
        <a:off x="2208505" y="3563172"/>
        <a:ext cx="3710988" cy="17602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55210-A93F-4FB9-9AAA-581E8AB9EC18}">
      <dsp:nvSpPr>
        <dsp:cNvPr id="0" name=""/>
        <dsp:cNvSpPr/>
      </dsp:nvSpPr>
      <dsp:spPr>
        <a:xfrm>
          <a:off x="0" y="4252987"/>
          <a:ext cx="6797675" cy="139592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100000"/>
            </a:lnSpc>
            <a:spcBef>
              <a:spcPct val="0"/>
            </a:spcBef>
            <a:spcAft>
              <a:spcPct val="35000"/>
            </a:spcAft>
            <a:buNone/>
          </a:pPr>
          <a:r>
            <a:rPr lang="en-US" sz="1800" kern="1200" dirty="0"/>
            <a:t>Jim Gibson: The “practice of unneeded licensing… [results in] a </a:t>
          </a:r>
          <a:r>
            <a:rPr lang="en-US" sz="1800" b="1" kern="1200" dirty="0"/>
            <a:t>steady, incremental, and unintended expansion</a:t>
          </a:r>
          <a:r>
            <a:rPr lang="en-US" sz="1800" kern="1200" dirty="0"/>
            <a:t> of </a:t>
          </a:r>
          <a:r>
            <a:rPr lang="en-CA" sz="1800" kern="1200" dirty="0"/>
            <a:t>copyright….”</a:t>
          </a:r>
          <a:endParaRPr lang="en-US" sz="1800" kern="1200" dirty="0"/>
        </a:p>
      </dsp:txBody>
      <dsp:txXfrm>
        <a:off x="0" y="4252987"/>
        <a:ext cx="6797675" cy="1395925"/>
      </dsp:txXfrm>
    </dsp:sp>
    <dsp:sp modelId="{ECE1BD79-D027-4723-8DCB-10F4577CC65D}">
      <dsp:nvSpPr>
        <dsp:cNvPr id="0" name=""/>
        <dsp:cNvSpPr/>
      </dsp:nvSpPr>
      <dsp:spPr>
        <a:xfrm rot="10800000">
          <a:off x="0" y="2126993"/>
          <a:ext cx="6797675" cy="2146933"/>
        </a:xfrm>
        <a:prstGeom prst="upArrowCallout">
          <a:avLst/>
        </a:prstGeom>
        <a:solidFill>
          <a:schemeClr val="accent2">
            <a:hueOff val="19519"/>
            <a:satOff val="-13438"/>
            <a:lumOff val="-34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100000"/>
            </a:lnSpc>
            <a:spcBef>
              <a:spcPct val="0"/>
            </a:spcBef>
            <a:spcAft>
              <a:spcPct val="35000"/>
            </a:spcAft>
            <a:buNone/>
          </a:pPr>
          <a:r>
            <a:rPr lang="en-US" sz="1800" kern="1200" dirty="0"/>
            <a:t>Behaving </a:t>
          </a:r>
          <a:r>
            <a:rPr lang="en-US" sz="1800" i="1" kern="1200" dirty="0"/>
            <a:t>as if </a:t>
          </a:r>
          <a:r>
            <a:rPr lang="en-US" sz="1800" kern="1200" dirty="0"/>
            <a:t>a license would be required in the absence of this waiver paves the way for the adoption of overreaching licenses in the future—licenses that extract funds for uses that require no permission and for which no payment is due</a:t>
          </a:r>
        </a:p>
      </dsp:txBody>
      <dsp:txXfrm rot="10800000">
        <a:off x="0" y="2126993"/>
        <a:ext cx="6797675" cy="1395013"/>
      </dsp:txXfrm>
    </dsp:sp>
    <dsp:sp modelId="{B5479220-E5D7-4ACA-B505-7F4F37EC797C}">
      <dsp:nvSpPr>
        <dsp:cNvPr id="0" name=""/>
        <dsp:cNvSpPr/>
      </dsp:nvSpPr>
      <dsp:spPr>
        <a:xfrm rot="10800000">
          <a:off x="0" y="998"/>
          <a:ext cx="6797675" cy="2146933"/>
        </a:xfrm>
        <a:prstGeom prst="upArrowCallou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100000"/>
            </a:lnSpc>
            <a:spcBef>
              <a:spcPct val="0"/>
            </a:spcBef>
            <a:spcAft>
              <a:spcPct val="35000"/>
            </a:spcAft>
            <a:buNone/>
          </a:pPr>
          <a:r>
            <a:rPr lang="en-US" sz="1800" kern="1200"/>
            <a:t>Assuming that online reading is the publisher’s right to grant</a:t>
          </a:r>
          <a:endParaRPr lang="en-US" sz="1800" kern="1200" dirty="0"/>
        </a:p>
      </dsp:txBody>
      <dsp:txXfrm rot="10800000">
        <a:off x="0" y="998"/>
        <a:ext cx="6797675" cy="1395013"/>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50C18BA-B95F-4CC5-9E2D-708BE9E15072}" type="datetimeFigureOut">
              <a:rPr lang="en-CA" smtClean="0"/>
              <a:t>2021-02-22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91B0268-D098-4369-8277-F929907EA3C6}"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181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0C18BA-B95F-4CC5-9E2D-708BE9E15072}" type="datetimeFigureOut">
              <a:rPr lang="en-CA" smtClean="0"/>
              <a:t>2021-02-22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91B0268-D098-4369-8277-F929907EA3C6}" type="slidenum">
              <a:rPr lang="en-CA" smtClean="0"/>
              <a:t>‹#›</a:t>
            </a:fld>
            <a:endParaRPr lang="en-CA"/>
          </a:p>
        </p:txBody>
      </p:sp>
    </p:spTree>
    <p:extLst>
      <p:ext uri="{BB962C8B-B14F-4D97-AF65-F5344CB8AC3E}">
        <p14:creationId xmlns:p14="http://schemas.microsoft.com/office/powerpoint/2010/main" val="1525765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0C18BA-B95F-4CC5-9E2D-708BE9E15072}" type="datetimeFigureOut">
              <a:rPr lang="en-CA" smtClean="0"/>
              <a:t>2021-02-22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91B0268-D098-4369-8277-F929907EA3C6}" type="slidenum">
              <a:rPr lang="en-CA" smtClean="0"/>
              <a:t>‹#›</a:t>
            </a:fld>
            <a:endParaRPr lang="en-CA"/>
          </a:p>
        </p:txBody>
      </p:sp>
    </p:spTree>
    <p:extLst>
      <p:ext uri="{BB962C8B-B14F-4D97-AF65-F5344CB8AC3E}">
        <p14:creationId xmlns:p14="http://schemas.microsoft.com/office/powerpoint/2010/main" val="3176342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0C18BA-B95F-4CC5-9E2D-708BE9E15072}" type="datetimeFigureOut">
              <a:rPr lang="en-CA" smtClean="0"/>
              <a:t>2021-02-22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91B0268-D098-4369-8277-F929907EA3C6}" type="slidenum">
              <a:rPr lang="en-CA" smtClean="0"/>
              <a:t>‹#›</a:t>
            </a:fld>
            <a:endParaRPr lang="en-CA"/>
          </a:p>
        </p:txBody>
      </p:sp>
    </p:spTree>
    <p:extLst>
      <p:ext uri="{BB962C8B-B14F-4D97-AF65-F5344CB8AC3E}">
        <p14:creationId xmlns:p14="http://schemas.microsoft.com/office/powerpoint/2010/main" val="789487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0C18BA-B95F-4CC5-9E2D-708BE9E15072}" type="datetimeFigureOut">
              <a:rPr lang="en-CA" smtClean="0"/>
              <a:t>2021-02-22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91B0268-D098-4369-8277-F929907EA3C6}"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1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0C18BA-B95F-4CC5-9E2D-708BE9E15072}" type="datetimeFigureOut">
              <a:rPr lang="en-CA" smtClean="0"/>
              <a:t>2021-02-22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91B0268-D098-4369-8277-F929907EA3C6}" type="slidenum">
              <a:rPr lang="en-CA" smtClean="0"/>
              <a:t>‹#›</a:t>
            </a:fld>
            <a:endParaRPr lang="en-CA"/>
          </a:p>
        </p:txBody>
      </p:sp>
    </p:spTree>
    <p:extLst>
      <p:ext uri="{BB962C8B-B14F-4D97-AF65-F5344CB8AC3E}">
        <p14:creationId xmlns:p14="http://schemas.microsoft.com/office/powerpoint/2010/main" val="3544996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0C18BA-B95F-4CC5-9E2D-708BE9E15072}" type="datetimeFigureOut">
              <a:rPr lang="en-CA" smtClean="0"/>
              <a:t>2021-02-22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91B0268-D098-4369-8277-F929907EA3C6}" type="slidenum">
              <a:rPr lang="en-CA" smtClean="0"/>
              <a:t>‹#›</a:t>
            </a:fld>
            <a:endParaRPr lang="en-CA"/>
          </a:p>
        </p:txBody>
      </p:sp>
    </p:spTree>
    <p:extLst>
      <p:ext uri="{BB962C8B-B14F-4D97-AF65-F5344CB8AC3E}">
        <p14:creationId xmlns:p14="http://schemas.microsoft.com/office/powerpoint/2010/main" val="1895387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50C18BA-B95F-4CC5-9E2D-708BE9E15072}" type="datetimeFigureOut">
              <a:rPr lang="en-CA" smtClean="0"/>
              <a:t>2021-02-22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91B0268-D098-4369-8277-F929907EA3C6}" type="slidenum">
              <a:rPr lang="en-CA" smtClean="0"/>
              <a:t>‹#›</a:t>
            </a:fld>
            <a:endParaRPr lang="en-CA"/>
          </a:p>
        </p:txBody>
      </p:sp>
    </p:spTree>
    <p:extLst>
      <p:ext uri="{BB962C8B-B14F-4D97-AF65-F5344CB8AC3E}">
        <p14:creationId xmlns:p14="http://schemas.microsoft.com/office/powerpoint/2010/main" val="1397992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50C18BA-B95F-4CC5-9E2D-708BE9E15072}" type="datetimeFigureOut">
              <a:rPr lang="en-CA" smtClean="0"/>
              <a:t>2021-02-22</a:t>
            </a:fld>
            <a:endParaRPr lang="en-CA"/>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CA"/>
          </a:p>
        </p:txBody>
      </p:sp>
      <p:sp>
        <p:nvSpPr>
          <p:cNvPr id="9" name="Slide Number Placeholder 8"/>
          <p:cNvSpPr>
            <a:spLocks noGrp="1"/>
          </p:cNvSpPr>
          <p:nvPr>
            <p:ph type="sldNum" sz="quarter" idx="12"/>
          </p:nvPr>
        </p:nvSpPr>
        <p:spPr/>
        <p:txBody>
          <a:bodyPr/>
          <a:lstStyle/>
          <a:p>
            <a:fld id="{191B0268-D098-4369-8277-F929907EA3C6}" type="slidenum">
              <a:rPr lang="en-CA" smtClean="0"/>
              <a:t>‹#›</a:t>
            </a:fld>
            <a:endParaRPr lang="en-CA"/>
          </a:p>
        </p:txBody>
      </p:sp>
    </p:spTree>
    <p:extLst>
      <p:ext uri="{BB962C8B-B14F-4D97-AF65-F5344CB8AC3E}">
        <p14:creationId xmlns:p14="http://schemas.microsoft.com/office/powerpoint/2010/main" val="1709553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50C18BA-B95F-4CC5-9E2D-708BE9E15072}" type="datetimeFigureOut">
              <a:rPr lang="en-CA" smtClean="0"/>
              <a:t>2021-02-22</a:t>
            </a:fld>
            <a:endParaRPr lang="en-CA"/>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CA"/>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91B0268-D098-4369-8277-F929907EA3C6}" type="slidenum">
              <a:rPr lang="en-CA" smtClean="0"/>
              <a:t>‹#›</a:t>
            </a:fld>
            <a:endParaRPr lang="en-CA"/>
          </a:p>
        </p:txBody>
      </p:sp>
    </p:spTree>
    <p:extLst>
      <p:ext uri="{BB962C8B-B14F-4D97-AF65-F5344CB8AC3E}">
        <p14:creationId xmlns:p14="http://schemas.microsoft.com/office/powerpoint/2010/main" val="4195714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0C18BA-B95F-4CC5-9E2D-708BE9E15072}" type="datetimeFigureOut">
              <a:rPr lang="en-CA" smtClean="0"/>
              <a:t>2021-02-22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91B0268-D098-4369-8277-F929907EA3C6}" type="slidenum">
              <a:rPr lang="en-CA" smtClean="0"/>
              <a:t>‹#›</a:t>
            </a:fld>
            <a:endParaRPr lang="en-CA"/>
          </a:p>
        </p:txBody>
      </p:sp>
    </p:spTree>
    <p:extLst>
      <p:ext uri="{BB962C8B-B14F-4D97-AF65-F5344CB8AC3E}">
        <p14:creationId xmlns:p14="http://schemas.microsoft.com/office/powerpoint/2010/main" val="4194966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50C18BA-B95F-4CC5-9E2D-708BE9E15072}" type="datetimeFigureOut">
              <a:rPr lang="en-CA" smtClean="0"/>
              <a:t>2021-02-22</a:t>
            </a:fld>
            <a:endParaRPr lang="en-CA"/>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91B0268-D098-4369-8277-F929907EA3C6}" type="slidenum">
              <a:rPr lang="en-CA" smtClean="0"/>
              <a:t>‹#›</a:t>
            </a:fld>
            <a:endParaRPr lang="en-CA"/>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006473"/>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ccraig@osgoode.yorku.ca"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digitalcommons.osgoode.yorku.ca/ohlj/vol57/iss3/3/"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3.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youtube-creators.googleblog.com/"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0">
            <a:extLst>
              <a:ext uri="{FF2B5EF4-FFF2-40B4-BE49-F238E27FC236}">
                <a16:creationId xmlns:a16="http://schemas.microsoft.com/office/drawing/2014/main" id="{90AA6468-80AC-4DDF-9CFB-C7A9507E2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D8A0055-B389-4DAA-BDD0-42111CC2BD75}"/>
              </a:ext>
            </a:extLst>
          </p:cNvPr>
          <p:cNvSpPr>
            <a:spLocks noGrp="1"/>
          </p:cNvSpPr>
          <p:nvPr>
            <p:ph type="ctrTitle"/>
          </p:nvPr>
        </p:nvSpPr>
        <p:spPr>
          <a:xfrm>
            <a:off x="404998" y="2743201"/>
            <a:ext cx="3948380" cy="2757480"/>
          </a:xfrm>
        </p:spPr>
        <p:txBody>
          <a:bodyPr>
            <a:noAutofit/>
          </a:bodyPr>
          <a:lstStyle/>
          <a:p>
            <a:r>
              <a:rPr lang="en-CA" sz="5400" b="1" dirty="0">
                <a:solidFill>
                  <a:srgbClr val="FFFFFF"/>
                </a:solidFill>
                <a:effectLst/>
                <a:ea typeface="Calibri" panose="020F0502020204030204" pitchFamily="34" charset="0"/>
                <a:cs typeface="Times New Roman" panose="02020603050405020304" pitchFamily="18" charset="0"/>
              </a:rPr>
              <a:t>Copyright and Fair Dealing: Lessons Learned in </a:t>
            </a:r>
            <a:br>
              <a:rPr lang="en-CA" sz="5400" b="1" dirty="0">
                <a:solidFill>
                  <a:srgbClr val="FFFFFF"/>
                </a:solidFill>
                <a:effectLst/>
                <a:ea typeface="Calibri" panose="020F0502020204030204" pitchFamily="34" charset="0"/>
                <a:cs typeface="Times New Roman" panose="02020603050405020304" pitchFamily="18" charset="0"/>
              </a:rPr>
            </a:br>
            <a:r>
              <a:rPr lang="en-CA" sz="5400" b="1" dirty="0">
                <a:solidFill>
                  <a:srgbClr val="FFFFFF"/>
                </a:solidFill>
                <a:effectLst/>
                <a:ea typeface="Calibri" panose="020F0502020204030204" pitchFamily="34" charset="0"/>
                <a:cs typeface="Times New Roman" panose="02020603050405020304" pitchFamily="18" charset="0"/>
              </a:rPr>
              <a:t>COVID-19 Quarantine</a:t>
            </a:r>
            <a:br>
              <a:rPr lang="en-CA" sz="5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endParaRPr lang="en-CA" sz="5400" dirty="0">
              <a:solidFill>
                <a:srgbClr val="FFFFFF"/>
              </a:solidFill>
            </a:endParaRPr>
          </a:p>
        </p:txBody>
      </p:sp>
      <p:sp>
        <p:nvSpPr>
          <p:cNvPr id="3" name="Subtitle 2">
            <a:extLst>
              <a:ext uri="{FF2B5EF4-FFF2-40B4-BE49-F238E27FC236}">
                <a16:creationId xmlns:a16="http://schemas.microsoft.com/office/drawing/2014/main" id="{61BB6E6A-6B82-4550-87CD-348E4264CD4F}"/>
              </a:ext>
            </a:extLst>
          </p:cNvPr>
          <p:cNvSpPr>
            <a:spLocks noGrp="1"/>
          </p:cNvSpPr>
          <p:nvPr>
            <p:ph type="subTitle" idx="1"/>
          </p:nvPr>
        </p:nvSpPr>
        <p:spPr>
          <a:xfrm>
            <a:off x="462760" y="5303520"/>
            <a:ext cx="3659246" cy="1554480"/>
          </a:xfrm>
        </p:spPr>
        <p:txBody>
          <a:bodyPr>
            <a:normAutofit/>
          </a:bodyPr>
          <a:lstStyle/>
          <a:p>
            <a:r>
              <a:rPr lang="en-CA" sz="1500" dirty="0">
                <a:solidFill>
                  <a:srgbClr val="FFFFFF"/>
                </a:solidFill>
              </a:rPr>
              <a:t>Dr. Carys Craig</a:t>
            </a:r>
          </a:p>
          <a:p>
            <a:r>
              <a:rPr lang="en-CA" sz="1500" dirty="0">
                <a:solidFill>
                  <a:srgbClr val="FFFFFF"/>
                </a:solidFill>
              </a:rPr>
              <a:t>Osgoode Hall Law School</a:t>
            </a:r>
          </a:p>
          <a:p>
            <a:r>
              <a:rPr lang="en-CA" sz="1500" cap="none" dirty="0">
                <a:solidFill>
                  <a:srgbClr val="FFFFFF"/>
                </a:solidFill>
              </a:rPr>
              <a:t>email</a:t>
            </a:r>
            <a:r>
              <a:rPr lang="en-CA" sz="1500" dirty="0">
                <a:solidFill>
                  <a:srgbClr val="FFFFFF"/>
                </a:solidFill>
              </a:rPr>
              <a:t>: </a:t>
            </a:r>
            <a:r>
              <a:rPr lang="en-CA" sz="1500" cap="none" dirty="0">
                <a:solidFill>
                  <a:srgbClr val="FFFFFF"/>
                </a:solidFill>
                <a:hlinkClick r:id="rId2"/>
              </a:rPr>
              <a:t>ccraig@osgoode.yorku.ca</a:t>
            </a:r>
            <a:r>
              <a:rPr lang="en-CA" sz="1500" cap="none" dirty="0">
                <a:solidFill>
                  <a:srgbClr val="FFFFFF"/>
                </a:solidFill>
              </a:rPr>
              <a:t>; </a:t>
            </a:r>
          </a:p>
          <a:p>
            <a:r>
              <a:rPr lang="en-CA" sz="1500" cap="none" dirty="0">
                <a:solidFill>
                  <a:srgbClr val="FFFFFF"/>
                </a:solidFill>
              </a:rPr>
              <a:t>Twitter: @craigcarys </a:t>
            </a:r>
          </a:p>
        </p:txBody>
      </p:sp>
      <p:pic>
        <p:nvPicPr>
          <p:cNvPr id="6" name="Picture 5">
            <a:extLst>
              <a:ext uri="{FF2B5EF4-FFF2-40B4-BE49-F238E27FC236}">
                <a16:creationId xmlns:a16="http://schemas.microsoft.com/office/drawing/2014/main" id="{7DDB8107-3BFA-4AF4-B24A-E7E43F5116B0}"/>
              </a:ext>
            </a:extLst>
          </p:cNvPr>
          <p:cNvPicPr>
            <a:picLocks noChangeAspect="1"/>
          </p:cNvPicPr>
          <p:nvPr/>
        </p:nvPicPr>
        <p:blipFill rotWithShape="1">
          <a:blip r:embed="rId3"/>
          <a:srcRect l="14669" r="23387"/>
          <a:stretch/>
        </p:blipFill>
        <p:spPr>
          <a:xfrm>
            <a:off x="4639733" y="10"/>
            <a:ext cx="7552266" cy="6857990"/>
          </a:xfrm>
          <a:prstGeom prst="rect">
            <a:avLst/>
          </a:prstGeom>
        </p:spPr>
      </p:pic>
      <p:sp>
        <p:nvSpPr>
          <p:cNvPr id="19" name="Rectangle 12">
            <a:extLst>
              <a:ext uri="{FF2B5EF4-FFF2-40B4-BE49-F238E27FC236}">
                <a16:creationId xmlns:a16="http://schemas.microsoft.com/office/drawing/2014/main" id="{4AB900CC-5074-4746-A1A4-AF640455B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883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2DF967D-9FDD-4B64-AFE5-2F9A4174A412}"/>
              </a:ext>
            </a:extLst>
          </p:cNvPr>
          <p:cNvSpPr>
            <a:spLocks noGrp="1"/>
          </p:cNvSpPr>
          <p:nvPr>
            <p:ph type="title"/>
          </p:nvPr>
        </p:nvSpPr>
        <p:spPr>
          <a:xfrm>
            <a:off x="63215" y="290945"/>
            <a:ext cx="3834530" cy="2103875"/>
          </a:xfrm>
        </p:spPr>
        <p:txBody>
          <a:bodyPr>
            <a:noAutofit/>
          </a:bodyPr>
          <a:lstStyle/>
          <a:p>
            <a:r>
              <a:rPr lang="en-GB" sz="3200" b="1" i="0" dirty="0">
                <a:solidFill>
                  <a:srgbClr val="FFFFFF"/>
                </a:solidFill>
                <a:effectLst/>
                <a:latin typeface="Garamond" panose="02020404030301010803" pitchFamily="18" charset="0"/>
              </a:rPr>
              <a:t>Copyright bots and classical musicians are fighting online. The bots are winning.</a:t>
            </a:r>
            <a:endParaRPr lang="en-CA" sz="3200" dirty="0">
              <a:solidFill>
                <a:srgbClr val="FFFFFF"/>
              </a:solidFill>
              <a:latin typeface="Garamond" panose="02020404030301010803" pitchFamily="18" charset="0"/>
            </a:endParaRPr>
          </a:p>
        </p:txBody>
      </p:sp>
      <p:sp>
        <p:nvSpPr>
          <p:cNvPr id="3" name="Content Placeholder 2">
            <a:extLst>
              <a:ext uri="{FF2B5EF4-FFF2-40B4-BE49-F238E27FC236}">
                <a16:creationId xmlns:a16="http://schemas.microsoft.com/office/drawing/2014/main" id="{84902D94-F3D4-4383-8D2F-A3186909771A}"/>
              </a:ext>
            </a:extLst>
          </p:cNvPr>
          <p:cNvSpPr>
            <a:spLocks noGrp="1"/>
          </p:cNvSpPr>
          <p:nvPr>
            <p:ph idx="1"/>
          </p:nvPr>
        </p:nvSpPr>
        <p:spPr>
          <a:xfrm>
            <a:off x="145145" y="2733964"/>
            <a:ext cx="3834531" cy="3960451"/>
          </a:xfrm>
        </p:spPr>
        <p:txBody>
          <a:bodyPr>
            <a:normAutofit fontScale="85000" lnSpcReduction="20000"/>
          </a:bodyPr>
          <a:lstStyle/>
          <a:p>
            <a:r>
              <a:rPr lang="en-GB" sz="2200" b="1" dirty="0">
                <a:solidFill>
                  <a:srgbClr val="FFFFFF"/>
                </a:solidFill>
                <a:latin typeface="Garamond" panose="02020404030301010803" pitchFamily="18" charset="0"/>
              </a:rPr>
              <a:t>“What the hell is going on?” Spence recalls shouting to his son across the living room as the viewer count conspicuously dropped. Just minutes into the airing of the concert, Facebook issued Spence a notification that his video — an original performance of an hour-long piece composed by Mozart in 1786 — somehow contained one minute and 18 seconds of someone else’s work, in this case, “audio owned by Naxos of America.”</a:t>
            </a:r>
          </a:p>
          <a:p>
            <a:pPr marL="0" indent="0" algn="l">
              <a:buNone/>
            </a:pPr>
            <a:endParaRPr lang="en-GB" sz="1700" b="0" i="0" dirty="0">
              <a:solidFill>
                <a:schemeClr val="accent2">
                  <a:lumMod val="50000"/>
                </a:schemeClr>
              </a:solidFill>
              <a:effectLst/>
              <a:latin typeface="Garamond" panose="02020404030301010803" pitchFamily="18" charset="0"/>
            </a:endParaRPr>
          </a:p>
          <a:p>
            <a:pPr algn="l"/>
            <a:r>
              <a:rPr lang="en-GB" sz="1700" b="0" i="0" dirty="0">
                <a:solidFill>
                  <a:schemeClr val="accent2">
                    <a:lumMod val="50000"/>
                  </a:schemeClr>
                </a:solidFill>
                <a:effectLst/>
                <a:latin typeface="Garamond" panose="02020404030301010803" pitchFamily="18" charset="0"/>
              </a:rPr>
              <a:t>Washington Post, by Michael </a:t>
            </a:r>
            <a:r>
              <a:rPr lang="en-GB" sz="1700" dirty="0" err="1">
                <a:solidFill>
                  <a:schemeClr val="accent2">
                    <a:lumMod val="50000"/>
                  </a:schemeClr>
                </a:solidFill>
                <a:latin typeface="Garamond" panose="02020404030301010803" pitchFamily="18" charset="0"/>
              </a:rPr>
              <a:t>Andor</a:t>
            </a:r>
            <a:r>
              <a:rPr lang="en-GB" sz="1700" dirty="0">
                <a:solidFill>
                  <a:schemeClr val="accent2">
                    <a:lumMod val="50000"/>
                  </a:schemeClr>
                </a:solidFill>
                <a:latin typeface="Garamond" panose="02020404030301010803" pitchFamily="18" charset="0"/>
              </a:rPr>
              <a:t> </a:t>
            </a:r>
            <a:r>
              <a:rPr lang="en-GB" sz="1700" dirty="0" err="1">
                <a:solidFill>
                  <a:schemeClr val="accent2">
                    <a:lumMod val="50000"/>
                  </a:schemeClr>
                </a:solidFill>
                <a:latin typeface="Garamond" panose="02020404030301010803" pitchFamily="18" charset="0"/>
              </a:rPr>
              <a:t>Brodeaur</a:t>
            </a:r>
            <a:r>
              <a:rPr lang="en-GB" sz="1700" dirty="0">
                <a:solidFill>
                  <a:schemeClr val="accent2">
                    <a:lumMod val="50000"/>
                  </a:schemeClr>
                </a:solidFill>
                <a:latin typeface="Garamond" panose="02020404030301010803" pitchFamily="18" charset="0"/>
              </a:rPr>
              <a:t>, </a:t>
            </a:r>
            <a:br>
              <a:rPr lang="en-GB" sz="1700" dirty="0">
                <a:solidFill>
                  <a:schemeClr val="accent2">
                    <a:lumMod val="50000"/>
                  </a:schemeClr>
                </a:solidFill>
                <a:latin typeface="Garamond" panose="02020404030301010803" pitchFamily="18" charset="0"/>
              </a:rPr>
            </a:br>
            <a:r>
              <a:rPr lang="en-GB" sz="1700" b="0" i="0" dirty="0">
                <a:solidFill>
                  <a:schemeClr val="accent2">
                    <a:lumMod val="50000"/>
                  </a:schemeClr>
                </a:solidFill>
                <a:effectLst/>
                <a:latin typeface="Garamond" panose="02020404030301010803" pitchFamily="18" charset="0"/>
              </a:rPr>
              <a:t>May 21, 2020 </a:t>
            </a:r>
          </a:p>
        </p:txBody>
      </p:sp>
      <p:pic>
        <p:nvPicPr>
          <p:cNvPr id="4" name="Picture 3" descr="A person in a suit and tie&#10;&#10;Description automatically generated">
            <a:extLst>
              <a:ext uri="{FF2B5EF4-FFF2-40B4-BE49-F238E27FC236}">
                <a16:creationId xmlns:a16="http://schemas.microsoft.com/office/drawing/2014/main" id="{DD459A24-F0F7-46CA-B820-6E2831C391CE}"/>
              </a:ext>
            </a:extLst>
          </p:cNvPr>
          <p:cNvPicPr>
            <a:picLocks noChangeAspect="1"/>
          </p:cNvPicPr>
          <p:nvPr/>
        </p:nvPicPr>
        <p:blipFill rotWithShape="1">
          <a:blip r:embed="rId2"/>
          <a:srcRect l="3790" r="30864" b="1"/>
          <a:stretch/>
        </p:blipFill>
        <p:spPr>
          <a:xfrm>
            <a:off x="4075043" y="10"/>
            <a:ext cx="8111272" cy="6857990"/>
          </a:xfrm>
          <a:prstGeom prst="rect">
            <a:avLst/>
          </a:prstGeom>
        </p:spPr>
      </p:pic>
      <p:sp>
        <p:nvSpPr>
          <p:cNvPr id="27" name="Rectangle 26">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49535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F888C18-7E74-4A98-A7B4-A5C43583A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0436840-698D-4B5F-A7C0-101AD48D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329AAE0-C4EE-4283-B9AE-D7943FC7331A}"/>
              </a:ext>
            </a:extLst>
          </p:cNvPr>
          <p:cNvSpPr>
            <a:spLocks noGrp="1"/>
          </p:cNvSpPr>
          <p:nvPr>
            <p:ph type="title"/>
          </p:nvPr>
        </p:nvSpPr>
        <p:spPr>
          <a:xfrm>
            <a:off x="525780" y="135778"/>
            <a:ext cx="5977937" cy="1666501"/>
          </a:xfrm>
        </p:spPr>
        <p:txBody>
          <a:bodyPr>
            <a:normAutofit/>
          </a:bodyPr>
          <a:lstStyle/>
          <a:p>
            <a:r>
              <a:rPr lang="en-CA" sz="4000" dirty="0">
                <a:solidFill>
                  <a:srgbClr val="FFFFFF"/>
                </a:solidFill>
              </a:rPr>
              <a:t>The implications</a:t>
            </a:r>
          </a:p>
        </p:txBody>
      </p:sp>
      <p:sp>
        <p:nvSpPr>
          <p:cNvPr id="3" name="Content Placeholder 2">
            <a:extLst>
              <a:ext uri="{FF2B5EF4-FFF2-40B4-BE49-F238E27FC236}">
                <a16:creationId xmlns:a16="http://schemas.microsoft.com/office/drawing/2014/main" id="{CBBDA144-BEFE-48CC-BA3C-0BB6593B7927}"/>
              </a:ext>
            </a:extLst>
          </p:cNvPr>
          <p:cNvSpPr>
            <a:spLocks noGrp="1"/>
          </p:cNvSpPr>
          <p:nvPr>
            <p:ph idx="1"/>
          </p:nvPr>
        </p:nvSpPr>
        <p:spPr>
          <a:xfrm>
            <a:off x="525780" y="2236304"/>
            <a:ext cx="6866693" cy="4148167"/>
          </a:xfrm>
        </p:spPr>
        <p:txBody>
          <a:bodyPr>
            <a:normAutofit fontScale="92500" lnSpcReduction="10000"/>
          </a:bodyPr>
          <a:lstStyle/>
          <a:p>
            <a:pPr>
              <a:buFont typeface="Wingdings" panose="05000000000000000000" pitchFamily="2" charset="2"/>
              <a:buChar char="§"/>
            </a:pPr>
            <a:r>
              <a:rPr lang="en-CA" sz="2400" dirty="0">
                <a:solidFill>
                  <a:srgbClr val="FFFFFF"/>
                </a:solidFill>
                <a:ea typeface="Times New Roman" panose="02020603050405020304" pitchFamily="18" charset="0"/>
                <a:cs typeface="Times New Roman" panose="02020603050405020304" pitchFamily="18" charset="0"/>
              </a:rPr>
              <a:t>Enforcement first:</a:t>
            </a:r>
            <a:r>
              <a:rPr lang="en-CA" sz="2400" dirty="0">
                <a:solidFill>
                  <a:srgbClr val="FFFFFF"/>
                </a:solidFill>
                <a:effectLst/>
                <a:ea typeface="Times New Roman" panose="02020603050405020304" pitchFamily="18" charset="0"/>
                <a:cs typeface="Times New Roman" panose="02020603050405020304" pitchFamily="18" charset="0"/>
              </a:rPr>
              <a:t> Obstructing / pre-emptively silencing creative use/communication </a:t>
            </a:r>
          </a:p>
          <a:p>
            <a:pPr lvl="1">
              <a:buFont typeface="Wingdings" panose="05000000000000000000" pitchFamily="2" charset="2"/>
              <a:buChar char="§"/>
            </a:pPr>
            <a:r>
              <a:rPr lang="en-CA" sz="1900" dirty="0">
                <a:solidFill>
                  <a:srgbClr val="FFFFFF"/>
                </a:solidFill>
                <a:effectLst/>
                <a:ea typeface="Times New Roman" panose="02020603050405020304" pitchFamily="18" charset="0"/>
                <a:cs typeface="Times New Roman" panose="02020603050405020304" pitchFamily="18" charset="0"/>
              </a:rPr>
              <a:t>“Once access to materials posted online is blocked or removed, a story may not unfold.” (</a:t>
            </a:r>
            <a:r>
              <a:rPr lang="en-CA" sz="1900" dirty="0">
                <a:solidFill>
                  <a:srgbClr val="FFFFFF"/>
                </a:solidFill>
                <a:ea typeface="Times New Roman" panose="02020603050405020304" pitchFamily="18" charset="0"/>
                <a:cs typeface="Times New Roman" panose="02020603050405020304" pitchFamily="18" charset="0"/>
              </a:rPr>
              <a:t>Elkin </a:t>
            </a:r>
            <a:r>
              <a:rPr lang="en-CA" sz="1900" dirty="0" err="1">
                <a:solidFill>
                  <a:srgbClr val="FFFFFF"/>
                </a:solidFill>
                <a:ea typeface="Times New Roman" panose="02020603050405020304" pitchFamily="18" charset="0"/>
                <a:cs typeface="Times New Roman" panose="02020603050405020304" pitchFamily="18" charset="0"/>
              </a:rPr>
              <a:t>Koren</a:t>
            </a:r>
            <a:r>
              <a:rPr lang="en-CA" sz="1900" dirty="0">
                <a:solidFill>
                  <a:srgbClr val="FFFFFF"/>
                </a:solidFill>
                <a:ea typeface="Times New Roman" panose="02020603050405020304" pitchFamily="18" charset="0"/>
                <a:cs typeface="Times New Roman" panose="02020603050405020304" pitchFamily="18" charset="0"/>
              </a:rPr>
              <a:t> &amp; </a:t>
            </a:r>
            <a:r>
              <a:rPr lang="en-CA" sz="1900" dirty="0" err="1">
                <a:solidFill>
                  <a:srgbClr val="FFFFFF"/>
                </a:solidFill>
                <a:ea typeface="Times New Roman" panose="02020603050405020304" pitchFamily="18" charset="0"/>
                <a:cs typeface="Times New Roman" panose="02020603050405020304" pitchFamily="18" charset="0"/>
              </a:rPr>
              <a:t>Perel</a:t>
            </a:r>
            <a:r>
              <a:rPr lang="en-CA" sz="1900" dirty="0">
                <a:solidFill>
                  <a:srgbClr val="FFFFFF"/>
                </a:solidFill>
                <a:ea typeface="Times New Roman" panose="02020603050405020304" pitchFamily="18" charset="0"/>
                <a:cs typeface="Times New Roman" panose="02020603050405020304" pitchFamily="18" charset="0"/>
              </a:rPr>
              <a:t>) </a:t>
            </a:r>
          </a:p>
          <a:p>
            <a:pPr>
              <a:buFont typeface="Wingdings" panose="05000000000000000000" pitchFamily="2" charset="2"/>
              <a:buChar char="§"/>
            </a:pPr>
            <a:r>
              <a:rPr lang="en-CA" sz="2400" dirty="0">
                <a:solidFill>
                  <a:srgbClr val="FFFFFF"/>
                </a:solidFill>
                <a:cs typeface="Times New Roman" panose="02020603050405020304" pitchFamily="18" charset="0"/>
              </a:rPr>
              <a:t> Bypasses legal decision-making structures and processes</a:t>
            </a:r>
          </a:p>
          <a:p>
            <a:pPr lvl="1">
              <a:buFont typeface="Wingdings" panose="05000000000000000000" pitchFamily="2" charset="2"/>
              <a:buChar char="§"/>
            </a:pPr>
            <a:r>
              <a:rPr lang="en-CA" sz="1900" dirty="0">
                <a:solidFill>
                  <a:srgbClr val="FFFFFF"/>
                </a:solidFill>
                <a:cs typeface="Times New Roman" panose="02020603050405020304" pitchFamily="18" charset="0"/>
              </a:rPr>
              <a:t>Anointing platforms and online services as “circulation gatekeepers” (Edwards)</a:t>
            </a:r>
          </a:p>
          <a:p>
            <a:pPr>
              <a:buFont typeface="Wingdings" panose="05000000000000000000" pitchFamily="2" charset="2"/>
              <a:buChar char="§"/>
            </a:pPr>
            <a:r>
              <a:rPr lang="en-CA" sz="2800" dirty="0">
                <a:solidFill>
                  <a:srgbClr val="FFFFFF"/>
                </a:solidFill>
                <a:effectLst/>
                <a:ea typeface="Times New Roman" panose="02020603050405020304" pitchFamily="18" charset="0"/>
                <a:cs typeface="Times New Roman" panose="02020603050405020304" pitchFamily="18" charset="0"/>
              </a:rPr>
              <a:t> </a:t>
            </a:r>
            <a:r>
              <a:rPr lang="en-CA" sz="2400" dirty="0">
                <a:solidFill>
                  <a:srgbClr val="FFFFFF"/>
                </a:solidFill>
                <a:effectLst/>
                <a:ea typeface="Times New Roman" panose="02020603050405020304" pitchFamily="18" charset="0"/>
                <a:cs typeface="Times New Roman" panose="02020603050405020304" pitchFamily="18" charset="0"/>
              </a:rPr>
              <a:t>Reifying potentially erroneous or overly-expansive owner rights assertions </a:t>
            </a:r>
          </a:p>
          <a:p>
            <a:pPr>
              <a:buFont typeface="Wingdings" panose="05000000000000000000" pitchFamily="2" charset="2"/>
              <a:buChar char="§"/>
            </a:pPr>
            <a:r>
              <a:rPr lang="en-CA" sz="2400" dirty="0">
                <a:solidFill>
                  <a:srgbClr val="FFFFFF"/>
                </a:solidFill>
                <a:ea typeface="Times New Roman" panose="02020603050405020304" pitchFamily="18" charset="0"/>
                <a:cs typeface="Times New Roman" panose="02020603050405020304" pitchFamily="18" charset="0"/>
              </a:rPr>
              <a:t> Changing the </a:t>
            </a:r>
            <a:r>
              <a:rPr lang="en-CA" sz="2400" dirty="0">
                <a:solidFill>
                  <a:srgbClr val="FFFFFF"/>
                </a:solidFill>
                <a:effectLst/>
                <a:ea typeface="Times New Roman" panose="02020603050405020304" pitchFamily="18" charset="0"/>
                <a:cs typeface="Times New Roman" panose="02020603050405020304" pitchFamily="18" charset="0"/>
              </a:rPr>
              <a:t>“social, legal, and creative default” </a:t>
            </a:r>
            <a:endParaRPr lang="en-CA" sz="2400" dirty="0">
              <a:solidFill>
                <a:srgbClr val="FFFFFF"/>
              </a:solidFill>
              <a:ea typeface="Times New Roman" panose="02020603050405020304" pitchFamily="18" charset="0"/>
              <a:cs typeface="Times New Roman" panose="02020603050405020304" pitchFamily="18" charset="0"/>
            </a:endParaRPr>
          </a:p>
          <a:p>
            <a:pPr lvl="1">
              <a:buFont typeface="Wingdings" panose="05000000000000000000" pitchFamily="2" charset="2"/>
              <a:buChar char="§"/>
            </a:pPr>
            <a:r>
              <a:rPr lang="en-CA" sz="1900" dirty="0">
                <a:solidFill>
                  <a:srgbClr val="FFFFFF"/>
                </a:solidFill>
                <a:effectLst/>
                <a:ea typeface="Times New Roman" panose="02020603050405020304" pitchFamily="18" charset="0"/>
                <a:cs typeface="Times New Roman" panose="02020603050405020304" pitchFamily="18" charset="0"/>
              </a:rPr>
              <a:t>The choices of creators and audiences are “informed, manufactured and ultimately distorted by the architecture of regulation” (Burk)</a:t>
            </a:r>
            <a:endParaRPr lang="en-CA" sz="1900" dirty="0">
              <a:solidFill>
                <a:srgbClr val="FFFFFF"/>
              </a:solidFill>
            </a:endParaRPr>
          </a:p>
        </p:txBody>
      </p:sp>
      <p:sp>
        <p:nvSpPr>
          <p:cNvPr id="31" name="Rectangle 30">
            <a:extLst>
              <a:ext uri="{FF2B5EF4-FFF2-40B4-BE49-F238E27FC236}">
                <a16:creationId xmlns:a16="http://schemas.microsoft.com/office/drawing/2014/main" id="{3682BE5A-770A-4799-BE6D-CE0BD0AD2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0404D953-7650-4FE7-8729-4F7420D6314E}"/>
              </a:ext>
            </a:extLst>
          </p:cNvPr>
          <p:cNvPicPr>
            <a:picLocks noChangeAspect="1"/>
          </p:cNvPicPr>
          <p:nvPr/>
        </p:nvPicPr>
        <p:blipFill rotWithShape="1">
          <a:blip r:embed="rId2"/>
          <a:srcRect r="-3" b="1072"/>
          <a:stretch/>
        </p:blipFill>
        <p:spPr>
          <a:xfrm>
            <a:off x="7611902" y="10"/>
            <a:ext cx="4578557" cy="3396985"/>
          </a:xfrm>
          <a:prstGeom prst="rect">
            <a:avLst/>
          </a:prstGeom>
        </p:spPr>
      </p:pic>
      <p:sp>
        <p:nvSpPr>
          <p:cNvPr id="33" name="Rectangle 32">
            <a:extLst>
              <a:ext uri="{FF2B5EF4-FFF2-40B4-BE49-F238E27FC236}">
                <a16:creationId xmlns:a16="http://schemas.microsoft.com/office/drawing/2014/main" id="{85B58713-80A3-4F72-8ADA-A63E6BA8B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3396996"/>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A20281E-8C3A-4013-B5E3-B41F3A43ED48}"/>
              </a:ext>
            </a:extLst>
          </p:cNvPr>
          <p:cNvPicPr>
            <a:picLocks noChangeAspect="1"/>
          </p:cNvPicPr>
          <p:nvPr/>
        </p:nvPicPr>
        <p:blipFill rotWithShape="1">
          <a:blip r:embed="rId3"/>
          <a:srcRect l="4797" r="21383" b="-3"/>
          <a:stretch/>
        </p:blipFill>
        <p:spPr>
          <a:xfrm>
            <a:off x="7611902" y="3461004"/>
            <a:ext cx="4580097" cy="3396995"/>
          </a:xfrm>
          <a:prstGeom prst="rect">
            <a:avLst/>
          </a:prstGeom>
        </p:spPr>
      </p:pic>
    </p:spTree>
    <p:extLst>
      <p:ext uri="{BB962C8B-B14F-4D97-AF65-F5344CB8AC3E}">
        <p14:creationId xmlns:p14="http://schemas.microsoft.com/office/powerpoint/2010/main" val="3403693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8" name="Straight Connector 27">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2AD83CFE-1CA3-4832-A4B9-C48CD1347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C98641C-7F74-435D-996F-A4387A3C3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CFAE5EC-E997-4135-974F-91AF987E7D3D}"/>
              </a:ext>
            </a:extLst>
          </p:cNvPr>
          <p:cNvSpPr>
            <a:spLocks noGrp="1"/>
          </p:cNvSpPr>
          <p:nvPr>
            <p:ph type="title"/>
          </p:nvPr>
        </p:nvSpPr>
        <p:spPr>
          <a:xfrm>
            <a:off x="461818" y="5120640"/>
            <a:ext cx="11443855" cy="1381760"/>
          </a:xfrm>
        </p:spPr>
        <p:txBody>
          <a:bodyPr vert="horz" lIns="91440" tIns="45720" rIns="91440" bIns="45720" rtlCol="0" anchor="b">
            <a:noAutofit/>
          </a:bodyPr>
          <a:lstStyle/>
          <a:p>
            <a:r>
              <a:rPr lang="en-US" sz="4400">
                <a:solidFill>
                  <a:srgbClr val="FFFFFF"/>
                </a:solidFill>
              </a:rPr>
              <a:t>Copyright &amp; Education: The shift to online learning</a:t>
            </a:r>
            <a:endParaRPr lang="en-US" sz="4400" dirty="0">
              <a:solidFill>
                <a:srgbClr val="FFFFFF"/>
              </a:solidFill>
            </a:endParaRPr>
          </a:p>
        </p:txBody>
      </p:sp>
      <p:pic>
        <p:nvPicPr>
          <p:cNvPr id="5" name="Picture 4">
            <a:extLst>
              <a:ext uri="{FF2B5EF4-FFF2-40B4-BE49-F238E27FC236}">
                <a16:creationId xmlns:a16="http://schemas.microsoft.com/office/drawing/2014/main" id="{CF332B69-C54D-4024-8CE2-E8632923CEC1}"/>
              </a:ext>
            </a:extLst>
          </p:cNvPr>
          <p:cNvPicPr>
            <a:picLocks noChangeAspect="1"/>
          </p:cNvPicPr>
          <p:nvPr/>
        </p:nvPicPr>
        <p:blipFill>
          <a:blip r:embed="rId2"/>
          <a:stretch>
            <a:fillRect/>
          </a:stretch>
        </p:blipFill>
        <p:spPr>
          <a:xfrm>
            <a:off x="635457" y="1222680"/>
            <a:ext cx="5131653" cy="2437535"/>
          </a:xfrm>
          <a:prstGeom prst="rect">
            <a:avLst/>
          </a:prstGeom>
        </p:spPr>
      </p:pic>
      <p:sp>
        <p:nvSpPr>
          <p:cNvPr id="34" name="Rectangle 33">
            <a:extLst>
              <a:ext uri="{FF2B5EF4-FFF2-40B4-BE49-F238E27FC236}">
                <a16:creationId xmlns:a16="http://schemas.microsoft.com/office/drawing/2014/main" id="{F530C0F6-C8DF-4539-B30C-8105DB618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1C50B24D-3A0B-4B71-B989-106AADFF3183}"/>
              </a:ext>
            </a:extLst>
          </p:cNvPr>
          <p:cNvPicPr>
            <a:picLocks noGrp="1" noChangeAspect="1"/>
          </p:cNvPicPr>
          <p:nvPr>
            <p:ph idx="1"/>
          </p:nvPr>
        </p:nvPicPr>
        <p:blipFill>
          <a:blip r:embed="rId3"/>
          <a:stretch>
            <a:fillRect/>
          </a:stretch>
        </p:blipFill>
        <p:spPr>
          <a:xfrm>
            <a:off x="6424891" y="640080"/>
            <a:ext cx="4756087" cy="3602736"/>
          </a:xfrm>
          <a:prstGeom prst="rect">
            <a:avLst/>
          </a:prstGeom>
        </p:spPr>
      </p:pic>
      <p:sp>
        <p:nvSpPr>
          <p:cNvPr id="36" name="Rectangle 35">
            <a:extLst>
              <a:ext uri="{FF2B5EF4-FFF2-40B4-BE49-F238E27FC236}">
                <a16:creationId xmlns:a16="http://schemas.microsoft.com/office/drawing/2014/main" id="{BAE51241-AA8B-4B82-9C59-6738DB8567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99670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207E69B-0F6F-4D15-A988-616519F68B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4113C24-A97F-448E-BE2B-73E74A61D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D9CF6FD-E41A-421D-A456-A8D3D110CEFA}"/>
              </a:ext>
            </a:extLst>
          </p:cNvPr>
          <p:cNvSpPr>
            <a:spLocks noGrp="1"/>
          </p:cNvSpPr>
          <p:nvPr>
            <p:ph type="title"/>
          </p:nvPr>
        </p:nvSpPr>
        <p:spPr>
          <a:xfrm>
            <a:off x="1097280" y="516835"/>
            <a:ext cx="5977937" cy="1093851"/>
          </a:xfrm>
        </p:spPr>
        <p:txBody>
          <a:bodyPr>
            <a:normAutofit/>
          </a:bodyPr>
          <a:lstStyle/>
          <a:p>
            <a:r>
              <a:rPr lang="en-CA" sz="4000" dirty="0">
                <a:solidFill>
                  <a:srgbClr val="FFFFFF"/>
                </a:solidFill>
              </a:rPr>
              <a:t>Copyright Challenges </a:t>
            </a:r>
          </a:p>
        </p:txBody>
      </p:sp>
      <p:sp>
        <p:nvSpPr>
          <p:cNvPr id="3" name="Content Placeholder 2">
            <a:extLst>
              <a:ext uri="{FF2B5EF4-FFF2-40B4-BE49-F238E27FC236}">
                <a16:creationId xmlns:a16="http://schemas.microsoft.com/office/drawing/2014/main" id="{29628596-4E20-4CD7-AE5B-E7BB1830AB9C}"/>
              </a:ext>
            </a:extLst>
          </p:cNvPr>
          <p:cNvSpPr>
            <a:spLocks noGrp="1"/>
          </p:cNvSpPr>
          <p:nvPr>
            <p:ph idx="1"/>
          </p:nvPr>
        </p:nvSpPr>
        <p:spPr>
          <a:xfrm>
            <a:off x="811369" y="2236304"/>
            <a:ext cx="6263848" cy="4104861"/>
          </a:xfrm>
        </p:spPr>
        <p:txBody>
          <a:bodyPr>
            <a:normAutofit fontScale="92500" lnSpcReduction="20000"/>
          </a:bodyPr>
          <a:lstStyle/>
          <a:p>
            <a:pPr>
              <a:buFont typeface="Wingdings" panose="05000000000000000000" pitchFamily="2" charset="2"/>
              <a:buChar char="§"/>
            </a:pPr>
            <a:r>
              <a:rPr lang="en-US" sz="1900" dirty="0">
                <a:solidFill>
                  <a:srgbClr val="FFFFFF"/>
                </a:solidFill>
              </a:rPr>
              <a:t>Delivery of educational content online rather than in classroom</a:t>
            </a:r>
          </a:p>
          <a:p>
            <a:pPr lvl="1">
              <a:buFont typeface="Wingdings" panose="05000000000000000000" pitchFamily="2" charset="2"/>
              <a:buChar char="§"/>
            </a:pPr>
            <a:r>
              <a:rPr lang="en-US" sz="1500" dirty="0">
                <a:solidFill>
                  <a:srgbClr val="FFFFFF"/>
                </a:solidFill>
              </a:rPr>
              <a:t>Implicating copyright in routine lesson delivery: reproduction + communication</a:t>
            </a:r>
          </a:p>
          <a:p>
            <a:pPr lvl="1">
              <a:buFont typeface="Wingdings" panose="05000000000000000000" pitchFamily="2" charset="2"/>
              <a:buChar char="§"/>
            </a:pPr>
            <a:r>
              <a:rPr lang="en-US" sz="1500" dirty="0">
                <a:solidFill>
                  <a:srgbClr val="FFFFFF"/>
                </a:solidFill>
              </a:rPr>
              <a:t>Asynchronous delivery compounds issues with further copying, storing, sharing</a:t>
            </a:r>
          </a:p>
          <a:p>
            <a:pPr lvl="1">
              <a:buFont typeface="Wingdings" panose="05000000000000000000" pitchFamily="2" charset="2"/>
              <a:buChar char="§"/>
            </a:pPr>
            <a:r>
              <a:rPr lang="en-US" sz="1500" dirty="0">
                <a:solidFill>
                  <a:schemeClr val="bg1"/>
                </a:solidFill>
              </a:rPr>
              <a:t>Platform terms of service often shift liability for copyright infringement onto teachers (</a:t>
            </a:r>
            <a:r>
              <a:rPr lang="en-CA" sz="1500" dirty="0">
                <a:solidFill>
                  <a:schemeClr val="bg1"/>
                </a:solidFill>
                <a:effectLst/>
                <a:ea typeface="Calibri" panose="020F0502020204030204" pitchFamily="34" charset="0"/>
              </a:rPr>
              <a:t>Léo </a:t>
            </a:r>
            <a:r>
              <a:rPr lang="en-CA" sz="1500" dirty="0" err="1">
                <a:solidFill>
                  <a:schemeClr val="bg1"/>
                </a:solidFill>
                <a:effectLst/>
                <a:ea typeface="Calibri" panose="020F0502020204030204" pitchFamily="34" charset="0"/>
              </a:rPr>
              <a:t>Pascault</a:t>
            </a:r>
            <a:r>
              <a:rPr lang="en-CA" sz="1500" dirty="0">
                <a:solidFill>
                  <a:schemeClr val="bg1"/>
                </a:solidFill>
                <a:effectLst/>
                <a:ea typeface="Calibri" panose="020F0502020204030204" pitchFamily="34" charset="0"/>
              </a:rPr>
              <a:t> et al)</a:t>
            </a:r>
            <a:br>
              <a:rPr lang="en-CA" sz="1500" dirty="0">
                <a:solidFill>
                  <a:schemeClr val="bg1"/>
                </a:solidFill>
                <a:effectLst/>
                <a:ea typeface="Calibri" panose="020F0502020204030204" pitchFamily="34" charset="0"/>
              </a:rPr>
            </a:br>
            <a:endParaRPr lang="en-US" sz="1500" dirty="0">
              <a:solidFill>
                <a:schemeClr val="bg1"/>
              </a:solidFill>
            </a:endParaRPr>
          </a:p>
          <a:p>
            <a:pPr>
              <a:buFont typeface="Wingdings" panose="05000000000000000000" pitchFamily="2" charset="2"/>
              <a:buChar char="§"/>
            </a:pPr>
            <a:r>
              <a:rPr lang="en-US" sz="1900" dirty="0">
                <a:solidFill>
                  <a:srgbClr val="FFFFFF"/>
                </a:solidFill>
              </a:rPr>
              <a:t>Accessing learning materials</a:t>
            </a:r>
          </a:p>
          <a:p>
            <a:pPr lvl="1">
              <a:buFont typeface="Wingdings" panose="05000000000000000000" pitchFamily="2" charset="2"/>
              <a:buChar char="§"/>
            </a:pPr>
            <a:r>
              <a:rPr lang="en-US" sz="1500" dirty="0">
                <a:solidFill>
                  <a:srgbClr val="FFFFFF"/>
                </a:solidFill>
              </a:rPr>
              <a:t>Libraries shut, schools closed, physical copies not reachable</a:t>
            </a:r>
          </a:p>
          <a:p>
            <a:pPr lvl="1">
              <a:buFont typeface="Wingdings" panose="05000000000000000000" pitchFamily="2" charset="2"/>
              <a:buChar char="§"/>
            </a:pPr>
            <a:r>
              <a:rPr lang="en-US" sz="1500" dirty="0">
                <a:solidFill>
                  <a:srgbClr val="FFFFFF"/>
                </a:solidFill>
              </a:rPr>
              <a:t>e-licenses not available or too expensive = no access</a:t>
            </a:r>
          </a:p>
          <a:p>
            <a:pPr lvl="1">
              <a:buFont typeface="Wingdings" panose="05000000000000000000" pitchFamily="2" charset="2"/>
              <a:buChar char="§"/>
            </a:pPr>
            <a:r>
              <a:rPr lang="en-US" sz="1500" dirty="0">
                <a:solidFill>
                  <a:srgbClr val="FFFFFF"/>
                </a:solidFill>
              </a:rPr>
              <a:t>Many publishers do not provide electronic purchasing options for libraries (representing 85% of existing textbook)</a:t>
            </a:r>
          </a:p>
          <a:p>
            <a:pPr lvl="1">
              <a:buFont typeface="Wingdings" panose="05000000000000000000" pitchFamily="2" charset="2"/>
              <a:buChar char="§"/>
            </a:pPr>
            <a:r>
              <a:rPr lang="en-US" sz="1500" dirty="0">
                <a:solidFill>
                  <a:srgbClr val="FFFFFF"/>
                </a:solidFill>
              </a:rPr>
              <a:t>Even if available, the budget for digital copies can purchase only a small fraction of the physical copies it would </a:t>
            </a:r>
            <a:r>
              <a:rPr lang="en-CA" sz="1500" dirty="0">
                <a:solidFill>
                  <a:srgbClr val="FFFFFF"/>
                </a:solidFill>
              </a:rPr>
              <a:t>cover</a:t>
            </a:r>
            <a:br>
              <a:rPr lang="en-CA" sz="1500" dirty="0">
                <a:solidFill>
                  <a:srgbClr val="FFFFFF"/>
                </a:solidFill>
              </a:rPr>
            </a:br>
            <a:endParaRPr lang="en-US" sz="1500" dirty="0">
              <a:solidFill>
                <a:srgbClr val="FFFFFF"/>
              </a:solidFill>
            </a:endParaRPr>
          </a:p>
          <a:p>
            <a:pPr>
              <a:buFont typeface="Wingdings" panose="05000000000000000000" pitchFamily="2" charset="2"/>
              <a:buChar char="§"/>
            </a:pPr>
            <a:r>
              <a:rPr lang="en-US" sz="1900" dirty="0">
                <a:solidFill>
                  <a:srgbClr val="FFFFFF"/>
                </a:solidFill>
              </a:rPr>
              <a:t> Operating under a longstanding “clear for fear” culture</a:t>
            </a:r>
          </a:p>
          <a:p>
            <a:pPr lvl="1">
              <a:buFont typeface="Wingdings" panose="05000000000000000000" pitchFamily="2" charset="2"/>
              <a:buChar char="§"/>
            </a:pPr>
            <a:r>
              <a:rPr lang="en-US" sz="1500" dirty="0">
                <a:solidFill>
                  <a:srgbClr val="FFFFFF"/>
                </a:solidFill>
              </a:rPr>
              <a:t>Risk-averse institutions</a:t>
            </a:r>
          </a:p>
          <a:p>
            <a:pPr lvl="1">
              <a:buFont typeface="Wingdings" panose="05000000000000000000" pitchFamily="2" charset="2"/>
              <a:buChar char="§"/>
            </a:pPr>
            <a:r>
              <a:rPr lang="en-US" sz="1500" dirty="0">
                <a:solidFill>
                  <a:srgbClr val="FFFFFF"/>
                </a:solidFill>
              </a:rPr>
              <a:t>Onerous licensing obligations limiting digital uses</a:t>
            </a:r>
          </a:p>
          <a:p>
            <a:pPr lvl="1">
              <a:buFont typeface="Wingdings" panose="05000000000000000000" pitchFamily="2" charset="2"/>
              <a:buChar char="§"/>
            </a:pPr>
            <a:r>
              <a:rPr lang="en-US" sz="1500" dirty="0">
                <a:solidFill>
                  <a:srgbClr val="FFFFFF"/>
                </a:solidFill>
              </a:rPr>
              <a:t>Underregulated and litigious Copyright Collectives (Access © v York U)</a:t>
            </a:r>
          </a:p>
          <a:p>
            <a:endParaRPr lang="en-CA" sz="1400" dirty="0">
              <a:solidFill>
                <a:srgbClr val="FFFFFF"/>
              </a:solidFill>
            </a:endParaRPr>
          </a:p>
          <a:p>
            <a:pPr marL="0" indent="0">
              <a:buNone/>
            </a:pPr>
            <a:endParaRPr lang="en-CA" sz="1400" dirty="0">
              <a:solidFill>
                <a:srgbClr val="FFFFFF"/>
              </a:solidFill>
            </a:endParaRPr>
          </a:p>
        </p:txBody>
      </p:sp>
      <p:sp>
        <p:nvSpPr>
          <p:cNvPr id="33" name="Rectangle 32">
            <a:extLst>
              <a:ext uri="{FF2B5EF4-FFF2-40B4-BE49-F238E27FC236}">
                <a16:creationId xmlns:a16="http://schemas.microsoft.com/office/drawing/2014/main" id="{D0EA43E2-C9E1-4415-824D-FC15F7E61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7E78609F-D846-433A-B7E3-62AD28E4EDF3}"/>
              </a:ext>
            </a:extLst>
          </p:cNvPr>
          <p:cNvPicPr>
            <a:picLocks noChangeAspect="1"/>
          </p:cNvPicPr>
          <p:nvPr/>
        </p:nvPicPr>
        <p:blipFill>
          <a:blip r:embed="rId2"/>
          <a:stretch>
            <a:fillRect/>
          </a:stretch>
        </p:blipFill>
        <p:spPr>
          <a:xfrm>
            <a:off x="8251982" y="906204"/>
            <a:ext cx="3294253" cy="2174206"/>
          </a:xfrm>
          <a:prstGeom prst="rect">
            <a:avLst/>
          </a:prstGeom>
        </p:spPr>
      </p:pic>
      <p:pic>
        <p:nvPicPr>
          <p:cNvPr id="4" name="Picture 3">
            <a:extLst>
              <a:ext uri="{FF2B5EF4-FFF2-40B4-BE49-F238E27FC236}">
                <a16:creationId xmlns:a16="http://schemas.microsoft.com/office/drawing/2014/main" id="{0406B056-2550-4B39-8443-0C4928D75FA8}"/>
              </a:ext>
            </a:extLst>
          </p:cNvPr>
          <p:cNvPicPr>
            <a:picLocks noChangeAspect="1"/>
          </p:cNvPicPr>
          <p:nvPr/>
        </p:nvPicPr>
        <p:blipFill rotWithShape="1">
          <a:blip r:embed="rId3"/>
          <a:srcRect r="35636"/>
          <a:stretch/>
        </p:blipFill>
        <p:spPr>
          <a:xfrm>
            <a:off x="8239318" y="3651775"/>
            <a:ext cx="3306917" cy="2452678"/>
          </a:xfrm>
          <a:prstGeom prst="rect">
            <a:avLst/>
          </a:prstGeom>
        </p:spPr>
      </p:pic>
    </p:spTree>
    <p:extLst>
      <p:ext uri="{BB962C8B-B14F-4D97-AF65-F5344CB8AC3E}">
        <p14:creationId xmlns:p14="http://schemas.microsoft.com/office/powerpoint/2010/main" val="316380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859485" y="634946"/>
            <a:ext cx="3690257" cy="1450757"/>
          </a:xfrm>
        </p:spPr>
        <p:txBody>
          <a:bodyPr>
            <a:normAutofit/>
          </a:bodyPr>
          <a:lstStyle/>
          <a:p>
            <a:r>
              <a:rPr lang="en-US" dirty="0">
                <a:latin typeface="+mn-lt"/>
              </a:rPr>
              <a:t>Temporary “Fixes”</a:t>
            </a:r>
            <a:endParaRPr lang="en-CA" dirty="0">
              <a:latin typeface="+mn-lt"/>
            </a:endParaRPr>
          </a:p>
        </p:txBody>
      </p:sp>
      <p:pic>
        <p:nvPicPr>
          <p:cNvPr id="4" name="Picture 3">
            <a:extLst>
              <a:ext uri="{FF2B5EF4-FFF2-40B4-BE49-F238E27FC236}">
                <a16:creationId xmlns:a16="http://schemas.microsoft.com/office/drawing/2014/main" id="{9160E717-911F-4CBB-9BA3-FC9EEE59254A}"/>
              </a:ext>
            </a:extLst>
          </p:cNvPr>
          <p:cNvPicPr>
            <a:picLocks noChangeAspect="1"/>
          </p:cNvPicPr>
          <p:nvPr/>
        </p:nvPicPr>
        <p:blipFill>
          <a:blip r:embed="rId2"/>
          <a:stretch>
            <a:fillRect/>
          </a:stretch>
        </p:blipFill>
        <p:spPr>
          <a:xfrm>
            <a:off x="634000" y="1647569"/>
            <a:ext cx="6524446" cy="3299429"/>
          </a:xfrm>
          <a:prstGeom prst="rect">
            <a:avLst/>
          </a:prstGeom>
        </p:spPr>
      </p:pic>
      <p:cxnSp>
        <p:nvCxnSpPr>
          <p:cNvPr id="17" name="Straight Connector 10">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7511572" y="2152187"/>
            <a:ext cx="4391296" cy="3670180"/>
          </a:xfrm>
        </p:spPr>
        <p:txBody>
          <a:bodyPr>
            <a:normAutofit/>
          </a:bodyPr>
          <a:lstStyle/>
          <a:p>
            <a:r>
              <a:rPr lang="en-US" sz="1400" dirty="0"/>
              <a:t>Extraordinary measures on a “one-time, non-precedent setting basis”</a:t>
            </a:r>
          </a:p>
          <a:p>
            <a:r>
              <a:rPr lang="en-US" sz="1400" dirty="0"/>
              <a:t>COPIBEC: temporarily increased portion of materials that could be copied from 15% to 35%</a:t>
            </a:r>
          </a:p>
          <a:p>
            <a:r>
              <a:rPr lang="en-US" sz="1400" dirty="0"/>
              <a:t>Access Copyright’s “Read Aloud Canadian Books” Program</a:t>
            </a:r>
          </a:p>
          <a:p>
            <a:pPr lvl="1"/>
            <a:r>
              <a:rPr lang="en-US" sz="1400" dirty="0"/>
              <a:t>Temporary waiver of </a:t>
            </a:r>
            <a:r>
              <a:rPr lang="en-US" sz="1400" dirty="0" err="1"/>
              <a:t>licence</a:t>
            </a:r>
            <a:r>
              <a:rPr lang="en-US" sz="1400" dirty="0"/>
              <a:t> fees for “online </a:t>
            </a:r>
            <a:r>
              <a:rPr lang="en-US" sz="1400" dirty="0" err="1"/>
              <a:t>storytime</a:t>
            </a:r>
            <a:r>
              <a:rPr lang="en-US" sz="1400" dirty="0"/>
              <a:t>”</a:t>
            </a:r>
          </a:p>
          <a:p>
            <a:pPr lvl="1"/>
            <a:r>
              <a:rPr lang="en-US" sz="1400" dirty="0"/>
              <a:t>For select books only</a:t>
            </a:r>
          </a:p>
          <a:p>
            <a:pPr lvl="1"/>
            <a:r>
              <a:rPr lang="en-US" sz="1400" dirty="0"/>
              <a:t>Submit request providing details, provide attribution, state that reading is occurring “with permission from Access Copyright on behalf of the publisher”</a:t>
            </a:r>
          </a:p>
          <a:p>
            <a:pPr lvl="1"/>
            <a:r>
              <a:rPr lang="en-US" sz="1400" dirty="0"/>
              <a:t>Delete no later than June 30, 2020, no archiving or retaining.</a:t>
            </a:r>
            <a:endParaRPr lang="en-CA" sz="1400" dirty="0"/>
          </a:p>
        </p:txBody>
      </p:sp>
      <p:sp>
        <p:nvSpPr>
          <p:cNvPr id="18" name="Rectangle 12">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245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7" name="Picture 16">
            <a:extLst>
              <a:ext uri="{FF2B5EF4-FFF2-40B4-BE49-F238E27FC236}">
                <a16:creationId xmlns:a16="http://schemas.microsoft.com/office/drawing/2014/main" id="{8787EA60-A6A8-4B77-AD49-543637F60640}"/>
              </a:ext>
            </a:extLst>
          </p:cNvPr>
          <p:cNvPicPr>
            <a:picLocks noChangeAspect="1"/>
          </p:cNvPicPr>
          <p:nvPr/>
        </p:nvPicPr>
        <p:blipFill>
          <a:blip r:embed="rId2"/>
          <a:stretch>
            <a:fillRect/>
          </a:stretch>
        </p:blipFill>
        <p:spPr>
          <a:xfrm>
            <a:off x="822775" y="2826054"/>
            <a:ext cx="2724568" cy="1534573"/>
          </a:xfrm>
          <a:prstGeom prst="rect">
            <a:avLst/>
          </a:prstGeom>
        </p:spPr>
      </p:pic>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429C05AB-5A7F-4304-987D-6A2B0252F507}"/>
              </a:ext>
            </a:extLst>
          </p:cNvPr>
          <p:cNvGraphicFramePr>
            <a:graphicFrameLocks noGrp="1"/>
          </p:cNvGraphicFramePr>
          <p:nvPr>
            <p:ph idx="1"/>
            <p:extLst>
              <p:ext uri="{D42A27DB-BD31-4B8C-83A1-F6EECF244321}">
                <p14:modId xmlns:p14="http://schemas.microsoft.com/office/powerpoint/2010/main" val="2562414943"/>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9361F896-E36C-43C4-97F3-76080713A69C}"/>
              </a:ext>
            </a:extLst>
          </p:cNvPr>
          <p:cNvPicPr>
            <a:picLocks noChangeAspect="1"/>
          </p:cNvPicPr>
          <p:nvPr/>
        </p:nvPicPr>
        <p:blipFill>
          <a:blip r:embed="rId8"/>
          <a:stretch>
            <a:fillRect/>
          </a:stretch>
        </p:blipFill>
        <p:spPr>
          <a:xfrm>
            <a:off x="1064944" y="4692181"/>
            <a:ext cx="2201588" cy="1665868"/>
          </a:xfrm>
          <a:prstGeom prst="rect">
            <a:avLst/>
          </a:prstGeom>
        </p:spPr>
      </p:pic>
      <p:pic>
        <p:nvPicPr>
          <p:cNvPr id="8" name="Picture 7">
            <a:extLst>
              <a:ext uri="{FF2B5EF4-FFF2-40B4-BE49-F238E27FC236}">
                <a16:creationId xmlns:a16="http://schemas.microsoft.com/office/drawing/2014/main" id="{514F3FE6-6879-497B-A04C-99BEC912EF4A}"/>
              </a:ext>
            </a:extLst>
          </p:cNvPr>
          <p:cNvPicPr>
            <a:picLocks noChangeAspect="1"/>
          </p:cNvPicPr>
          <p:nvPr/>
        </p:nvPicPr>
        <p:blipFill>
          <a:blip r:embed="rId9"/>
          <a:stretch>
            <a:fillRect/>
          </a:stretch>
        </p:blipFill>
        <p:spPr>
          <a:xfrm>
            <a:off x="1103586" y="331554"/>
            <a:ext cx="2162946" cy="2162946"/>
          </a:xfrm>
          <a:prstGeom prst="rect">
            <a:avLst/>
          </a:prstGeom>
        </p:spPr>
      </p:pic>
      <p:sp>
        <p:nvSpPr>
          <p:cNvPr id="15" name="TextBox 14">
            <a:extLst>
              <a:ext uri="{FF2B5EF4-FFF2-40B4-BE49-F238E27FC236}">
                <a16:creationId xmlns:a16="http://schemas.microsoft.com/office/drawing/2014/main" id="{E7E22F8F-3352-4BD0-97C9-74894B5B9A31}"/>
              </a:ext>
            </a:extLst>
          </p:cNvPr>
          <p:cNvSpPr txBox="1"/>
          <p:nvPr/>
        </p:nvSpPr>
        <p:spPr>
          <a:xfrm>
            <a:off x="5260100" y="135216"/>
            <a:ext cx="6504015" cy="523220"/>
          </a:xfrm>
          <a:prstGeom prst="rect">
            <a:avLst/>
          </a:prstGeom>
          <a:noFill/>
        </p:spPr>
        <p:txBody>
          <a:bodyPr wrap="square" rtlCol="0">
            <a:spAutoFit/>
          </a:bodyPr>
          <a:lstStyle/>
          <a:p>
            <a:pPr algn="ctr"/>
            <a:r>
              <a:rPr lang="en-US" sz="2800" dirty="0">
                <a:solidFill>
                  <a:schemeClr val="accent2">
                    <a:lumMod val="75000"/>
                  </a:schemeClr>
                </a:solidFill>
                <a:latin typeface="+mn-lt"/>
              </a:rPr>
              <a:t>The Flaws of Temporary “Fixes” </a:t>
            </a:r>
            <a:r>
              <a:rPr lang="en-US" sz="2800" dirty="0">
                <a:solidFill>
                  <a:srgbClr val="FFFFFF"/>
                </a:solidFill>
                <a:latin typeface="+mn-lt"/>
              </a:rPr>
              <a:t>“Fixes</a:t>
            </a:r>
            <a:r>
              <a:rPr lang="en-US" sz="1800" dirty="0">
                <a:solidFill>
                  <a:srgbClr val="FFFFFF"/>
                </a:solidFill>
                <a:latin typeface="+mn-lt"/>
              </a:rPr>
              <a:t>”</a:t>
            </a:r>
            <a:endParaRPr lang="en-CA" dirty="0"/>
          </a:p>
        </p:txBody>
      </p:sp>
    </p:spTree>
    <p:extLst>
      <p:ext uri="{BB962C8B-B14F-4D97-AF65-F5344CB8AC3E}">
        <p14:creationId xmlns:p14="http://schemas.microsoft.com/office/powerpoint/2010/main" val="3043058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F9567813-D7CB-4815-8D6F-28E3C9D5A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A45F7C9-4421-4A23-B34E-99DE33301B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B7A208B-2806-43A4-BB57-244976A34D88}"/>
              </a:ext>
            </a:extLst>
          </p:cNvPr>
          <p:cNvSpPr>
            <a:spLocks noGrp="1"/>
          </p:cNvSpPr>
          <p:nvPr>
            <p:ph type="title"/>
          </p:nvPr>
        </p:nvSpPr>
        <p:spPr>
          <a:xfrm>
            <a:off x="1097280" y="516835"/>
            <a:ext cx="5977937" cy="1666501"/>
          </a:xfrm>
        </p:spPr>
        <p:txBody>
          <a:bodyPr>
            <a:normAutofit/>
          </a:bodyPr>
          <a:lstStyle/>
          <a:p>
            <a:r>
              <a:rPr lang="en-CA" sz="4400">
                <a:solidFill>
                  <a:srgbClr val="FFFFFF"/>
                </a:solidFill>
              </a:rPr>
              <a:t>Emergency Measures </a:t>
            </a:r>
            <a:br>
              <a:rPr lang="en-CA" sz="4400">
                <a:solidFill>
                  <a:srgbClr val="FFFFFF"/>
                </a:solidFill>
              </a:rPr>
            </a:br>
            <a:r>
              <a:rPr lang="en-CA" sz="4400">
                <a:solidFill>
                  <a:srgbClr val="FFFFFF"/>
                </a:solidFill>
              </a:rPr>
              <a:t>Missing the Mark</a:t>
            </a:r>
          </a:p>
        </p:txBody>
      </p:sp>
      <p:sp>
        <p:nvSpPr>
          <p:cNvPr id="32" name="Content Placeholder 12">
            <a:extLst>
              <a:ext uri="{FF2B5EF4-FFF2-40B4-BE49-F238E27FC236}">
                <a16:creationId xmlns:a16="http://schemas.microsoft.com/office/drawing/2014/main" id="{7EBD9C0D-0EAA-4309-82C0-D46ACFFDFE74}"/>
              </a:ext>
            </a:extLst>
          </p:cNvPr>
          <p:cNvSpPr>
            <a:spLocks noGrp="1"/>
          </p:cNvSpPr>
          <p:nvPr>
            <p:ph idx="1"/>
          </p:nvPr>
        </p:nvSpPr>
        <p:spPr>
          <a:xfrm>
            <a:off x="1097280" y="2531867"/>
            <a:ext cx="5977938" cy="3652667"/>
          </a:xfrm>
        </p:spPr>
        <p:txBody>
          <a:bodyPr>
            <a:normAutofit fontScale="92500"/>
          </a:bodyPr>
          <a:lstStyle/>
          <a:p>
            <a:r>
              <a:rPr lang="en-CA" sz="2400" dirty="0">
                <a:solidFill>
                  <a:srgbClr val="FFFFFF"/>
                </a:solidFill>
                <a:latin typeface="Garamond" panose="02020404030301010803" pitchFamily="18" charset="0"/>
                <a:ea typeface="Times New Roman" panose="02020603050405020304" pitchFamily="18" charset="0"/>
                <a:cs typeface="Times New Roman" panose="02020603050405020304" pitchFamily="18" charset="0"/>
              </a:rPr>
              <a:t>“</a:t>
            </a:r>
            <a:r>
              <a:rPr lang="en-CA" sz="2400" dirty="0">
                <a:solidFill>
                  <a:srgbClr val="FFFFFF"/>
                </a:solidFill>
                <a:effectLst/>
                <a:latin typeface="Garamond" panose="02020404030301010803" pitchFamily="18" charset="0"/>
                <a:ea typeface="Times New Roman" panose="02020603050405020304" pitchFamily="18" charset="0"/>
                <a:cs typeface="Times New Roman" panose="02020603050405020304" pitchFamily="18" charset="0"/>
              </a:rPr>
              <a:t>the temporary measures taken by publishers in the face of this crisis seem lacklustre, and ultimately serve only to underscore long-standing problems that pervade commercial educational publishing”</a:t>
            </a:r>
          </a:p>
          <a:p>
            <a:endParaRPr lang="en-CA" sz="2400" dirty="0">
              <a:solidFill>
                <a:srgbClr val="FFFFFF"/>
              </a:solidFill>
              <a:latin typeface="Garamond" panose="02020404030301010803" pitchFamily="18" charset="0"/>
              <a:ea typeface="Times New Roman" panose="02020603050405020304" pitchFamily="18" charset="0"/>
              <a:cs typeface="Times New Roman" panose="02020603050405020304" pitchFamily="18" charset="0"/>
            </a:endParaRPr>
          </a:p>
          <a:p>
            <a:r>
              <a:rPr lang="en-CA" sz="2400" dirty="0">
                <a:solidFill>
                  <a:srgbClr val="FFFFFF"/>
                </a:solidFill>
                <a:effectLst/>
                <a:latin typeface="Garamond" panose="02020404030301010803" pitchFamily="18" charset="0"/>
                <a:ea typeface="Times New Roman" panose="02020603050405020304" pitchFamily="18" charset="0"/>
                <a:cs typeface="Times New Roman" panose="02020603050405020304" pitchFamily="18" charset="0"/>
              </a:rPr>
              <a:t>“it seems clear that it will take more than the current crisis to move the dial on digital lending as accepted common practice. In the meantime, stringent copyright controls continue to hamper public access to lawfully acquired books.”</a:t>
            </a:r>
            <a:endParaRPr lang="en-US" sz="2400" dirty="0">
              <a:solidFill>
                <a:srgbClr val="FFFFFF"/>
              </a:solidFill>
            </a:endParaRPr>
          </a:p>
        </p:txBody>
      </p:sp>
      <p:pic>
        <p:nvPicPr>
          <p:cNvPr id="8" name="Picture 7">
            <a:extLst>
              <a:ext uri="{FF2B5EF4-FFF2-40B4-BE49-F238E27FC236}">
                <a16:creationId xmlns:a16="http://schemas.microsoft.com/office/drawing/2014/main" id="{23D8350E-C671-411F-B172-E37800835182}"/>
              </a:ext>
            </a:extLst>
          </p:cNvPr>
          <p:cNvPicPr>
            <a:picLocks noChangeAspect="1"/>
          </p:cNvPicPr>
          <p:nvPr/>
        </p:nvPicPr>
        <p:blipFill rotWithShape="1">
          <a:blip r:embed="rId2"/>
          <a:srcRect t="11239" r="-3" b="-3"/>
          <a:stretch/>
        </p:blipFill>
        <p:spPr>
          <a:xfrm>
            <a:off x="7613443" y="2330780"/>
            <a:ext cx="4578557" cy="2285990"/>
          </a:xfrm>
          <a:prstGeom prst="rect">
            <a:avLst/>
          </a:prstGeom>
        </p:spPr>
      </p:pic>
      <p:sp>
        <p:nvSpPr>
          <p:cNvPr id="52" name="Rectangle 51">
            <a:extLst>
              <a:ext uri="{FF2B5EF4-FFF2-40B4-BE49-F238E27FC236}">
                <a16:creationId xmlns:a16="http://schemas.microsoft.com/office/drawing/2014/main" id="{8663BE7B-183A-4877-ABFF-D6E34952F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Content Placeholder 6">
            <a:extLst>
              <a:ext uri="{FF2B5EF4-FFF2-40B4-BE49-F238E27FC236}">
                <a16:creationId xmlns:a16="http://schemas.microsoft.com/office/drawing/2014/main" id="{E708516B-5611-43C3-87C5-EF28736E92C6}"/>
              </a:ext>
            </a:extLst>
          </p:cNvPr>
          <p:cNvPicPr>
            <a:picLocks noChangeAspect="1"/>
          </p:cNvPicPr>
          <p:nvPr/>
        </p:nvPicPr>
        <p:blipFill rotWithShape="1">
          <a:blip r:embed="rId3"/>
          <a:srcRect r="-2" b="9250"/>
          <a:stretch/>
        </p:blipFill>
        <p:spPr>
          <a:xfrm>
            <a:off x="7609592" y="-9444"/>
            <a:ext cx="4580097" cy="2286000"/>
          </a:xfrm>
          <a:prstGeom prst="rect">
            <a:avLst/>
          </a:prstGeom>
        </p:spPr>
      </p:pic>
      <p:pic>
        <p:nvPicPr>
          <p:cNvPr id="9" name="Picture 8">
            <a:extLst>
              <a:ext uri="{FF2B5EF4-FFF2-40B4-BE49-F238E27FC236}">
                <a16:creationId xmlns:a16="http://schemas.microsoft.com/office/drawing/2014/main" id="{28996CEF-A762-4E14-B20E-7F5C7F418CF4}"/>
              </a:ext>
            </a:extLst>
          </p:cNvPr>
          <p:cNvPicPr>
            <a:picLocks noChangeAspect="1"/>
          </p:cNvPicPr>
          <p:nvPr/>
        </p:nvPicPr>
        <p:blipFill rotWithShape="1">
          <a:blip r:embed="rId4"/>
          <a:srcRect l="4785" r="12571" b="3"/>
          <a:stretch/>
        </p:blipFill>
        <p:spPr>
          <a:xfrm>
            <a:off x="7611902" y="4597870"/>
            <a:ext cx="4580098" cy="2286000"/>
          </a:xfrm>
          <a:prstGeom prst="rect">
            <a:avLst/>
          </a:prstGeom>
        </p:spPr>
      </p:pic>
      <p:sp>
        <p:nvSpPr>
          <p:cNvPr id="54" name="Rectangle 53">
            <a:extLst>
              <a:ext uri="{FF2B5EF4-FFF2-40B4-BE49-F238E27FC236}">
                <a16:creationId xmlns:a16="http://schemas.microsoft.com/office/drawing/2014/main" id="{92AE8945-E314-4E55-8834-47A77D9CE3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2267112"/>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6AA6BA4F-F7B6-4A5C-93D4-4AB4E476D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4545792"/>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838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normAutofit/>
          </a:bodyPr>
          <a:lstStyle/>
          <a:p>
            <a:r>
              <a:rPr lang="en-US" dirty="0">
                <a:latin typeface="+mn-lt"/>
              </a:rPr>
              <a:t>Existing “Solutions” in the law?</a:t>
            </a:r>
            <a:endParaRPr lang="en-CA" dirty="0">
              <a:latin typeface="+mn-lt"/>
            </a:endParaRPr>
          </a:p>
        </p:txBody>
      </p:sp>
      <p:sp>
        <p:nvSpPr>
          <p:cNvPr id="3" name="Content Placeholder 2"/>
          <p:cNvSpPr>
            <a:spLocks noGrp="1"/>
          </p:cNvSpPr>
          <p:nvPr>
            <p:ph idx="1"/>
          </p:nvPr>
        </p:nvSpPr>
        <p:spPr>
          <a:xfrm>
            <a:off x="1097279" y="1845734"/>
            <a:ext cx="7649906" cy="4023360"/>
          </a:xfrm>
        </p:spPr>
        <p:txBody>
          <a:bodyPr>
            <a:normAutofit fontScale="77500" lnSpcReduction="20000"/>
          </a:bodyPr>
          <a:lstStyle/>
          <a:p>
            <a:pPr>
              <a:buFont typeface="Wingdings" panose="05000000000000000000" pitchFamily="2" charset="2"/>
              <a:buChar char="§"/>
            </a:pPr>
            <a:r>
              <a:rPr lang="en-US" sz="3100" dirty="0"/>
              <a:t>Specific exceptions for educational institutions and lessons</a:t>
            </a:r>
          </a:p>
          <a:p>
            <a:pPr lvl="1">
              <a:buFont typeface="Wingdings" panose="05000000000000000000" pitchFamily="2" charset="2"/>
              <a:buChar char="§"/>
            </a:pPr>
            <a:r>
              <a:rPr lang="en-US" sz="2300" dirty="0"/>
              <a:t>s.29.4:  Permits reproductions etc. in order to display works for “education or training” and for “a test or examination”; </a:t>
            </a:r>
          </a:p>
          <a:p>
            <a:pPr lvl="1">
              <a:buFont typeface="Wingdings" panose="05000000000000000000" pitchFamily="2" charset="2"/>
              <a:buChar char="§"/>
            </a:pPr>
            <a:r>
              <a:rPr lang="en-US" sz="2300" dirty="0"/>
              <a:t>s.29.5 permits performances of works to student audiences “on the premises” (s.30.01deemed to extend to enrolled students); </a:t>
            </a:r>
          </a:p>
          <a:p>
            <a:pPr lvl="1">
              <a:buFont typeface="Wingdings" panose="05000000000000000000" pitchFamily="2" charset="2"/>
              <a:buChar char="§"/>
            </a:pPr>
            <a:r>
              <a:rPr lang="en-US" sz="2300" dirty="0"/>
              <a:t>S.30.04  allows educational institutions to copy/communicate to students  works available on the internet.  </a:t>
            </a:r>
            <a:br>
              <a:rPr lang="en-US" sz="2300" dirty="0"/>
            </a:br>
            <a:endParaRPr lang="en-US" sz="2300" dirty="0"/>
          </a:p>
          <a:p>
            <a:pPr marL="201168" lvl="1" indent="0">
              <a:buNone/>
            </a:pPr>
            <a:r>
              <a:rPr lang="en-CA" sz="2300" b="1" dirty="0">
                <a:effectLst/>
                <a:ea typeface="Times New Roman" panose="02020603050405020304" pitchFamily="18" charset="0"/>
                <a:cs typeface="Times New Roman" panose="02020603050405020304" pitchFamily="18" charset="0"/>
                <a:sym typeface="Wingdings" panose="05000000000000000000" pitchFamily="2" charset="2"/>
              </a:rPr>
              <a:t> But “t</a:t>
            </a:r>
            <a:r>
              <a:rPr lang="en-CA" sz="2300" b="1" dirty="0">
                <a:effectLst/>
                <a:ea typeface="Times New Roman" panose="02020603050405020304" pitchFamily="18" charset="0"/>
                <a:cs typeface="Times New Roman" panose="02020603050405020304" pitchFamily="18" charset="0"/>
              </a:rPr>
              <a:t>he ability of educators to comfortably rely on these exceptions for educational institutions is hampered by their </a:t>
            </a:r>
            <a:r>
              <a:rPr lang="en-CA" sz="2300" b="1" i="1" dirty="0">
                <a:effectLst/>
                <a:ea typeface="Times New Roman" panose="02020603050405020304" pitchFamily="18" charset="0"/>
                <a:cs typeface="Times New Roman" panose="02020603050405020304" pitchFamily="18" charset="0"/>
              </a:rPr>
              <a:t>stringent specificity, onerous conditionality and legal complexity</a:t>
            </a:r>
            <a:r>
              <a:rPr lang="en-CA" sz="2300" b="1" dirty="0">
                <a:effectLst/>
                <a:ea typeface="Times New Roman" panose="02020603050405020304" pitchFamily="18" charset="0"/>
                <a:cs typeface="Times New Roman" panose="02020603050405020304" pitchFamily="18" charset="0"/>
              </a:rPr>
              <a:t>.” </a:t>
            </a:r>
            <a:br>
              <a:rPr lang="en-CA" sz="2300" b="1" dirty="0">
                <a:effectLst/>
                <a:ea typeface="Times New Roman" panose="02020603050405020304" pitchFamily="18" charset="0"/>
                <a:cs typeface="Times New Roman" panose="02020603050405020304" pitchFamily="18" charset="0"/>
              </a:rPr>
            </a:br>
            <a:endParaRPr lang="en-CA" sz="2300" b="1" dirty="0">
              <a:effectLst/>
              <a:ea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en-US" sz="3100" dirty="0"/>
              <a:t> Non-commercial User-Generated Content </a:t>
            </a:r>
          </a:p>
          <a:p>
            <a:pPr lvl="1">
              <a:buFont typeface="Wingdings" panose="05000000000000000000" pitchFamily="2" charset="2"/>
              <a:buChar char="§"/>
            </a:pPr>
            <a:r>
              <a:rPr lang="en-US" sz="2300" dirty="0"/>
              <a:t>S. 29.21: allows use of a work in the creation of a “new work”.</a:t>
            </a:r>
          </a:p>
          <a:p>
            <a:pPr lvl="1">
              <a:buFont typeface="Wingdings" panose="05000000000000000000" pitchFamily="2" charset="2"/>
              <a:buChar char="§"/>
            </a:pPr>
            <a:r>
              <a:rPr lang="en-US" sz="2300" dirty="0">
                <a:sym typeface="Wingdings" panose="05000000000000000000" pitchFamily="2" charset="2"/>
              </a:rPr>
              <a:t> But/ must be “new work”; </a:t>
            </a:r>
            <a:r>
              <a:rPr lang="en-US" sz="2300" dirty="0"/>
              <a:t>non-commercial; attribution if reasonable; no substantial adverse effect on market for existing work</a:t>
            </a:r>
          </a:p>
          <a:p>
            <a:pPr lvl="1">
              <a:buFont typeface="Wingdings" panose="05000000000000000000" pitchFamily="2" charset="2"/>
              <a:buChar char="§"/>
            </a:pPr>
            <a:endParaRPr lang="en-US" dirty="0"/>
          </a:p>
          <a:p>
            <a:endParaRPr lang="en-US" dirty="0"/>
          </a:p>
          <a:p>
            <a:pPr lvl="1"/>
            <a:endParaRPr lang="en-CA" dirty="0"/>
          </a:p>
        </p:txBody>
      </p:sp>
      <p:pic>
        <p:nvPicPr>
          <p:cNvPr id="7" name="Graphic 6" descr="Books">
            <a:extLst>
              <a:ext uri="{FF2B5EF4-FFF2-40B4-BE49-F238E27FC236}">
                <a16:creationId xmlns:a16="http://schemas.microsoft.com/office/drawing/2014/main" id="{4A7A0325-9E1C-4588-B999-26DA3C5B38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6535" y="2049437"/>
            <a:ext cx="2759125" cy="2759125"/>
          </a:xfrm>
          <a:prstGeom prst="rect">
            <a:avLst/>
          </a:prstGeom>
        </p:spPr>
      </p:pic>
    </p:spTree>
    <p:extLst>
      <p:ext uri="{BB962C8B-B14F-4D97-AF65-F5344CB8AC3E}">
        <p14:creationId xmlns:p14="http://schemas.microsoft.com/office/powerpoint/2010/main" val="853447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EE378F3-9642-471B-8215-AA3288422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405F82-F7FB-4124-AE2B-3D69A007C1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DB25887-F254-4101-B301-FD79DCB9901E}"/>
              </a:ext>
            </a:extLst>
          </p:cNvPr>
          <p:cNvSpPr>
            <a:spLocks noGrp="1"/>
          </p:cNvSpPr>
          <p:nvPr>
            <p:ph type="title"/>
          </p:nvPr>
        </p:nvSpPr>
        <p:spPr>
          <a:xfrm>
            <a:off x="784986" y="135778"/>
            <a:ext cx="5977937" cy="1666501"/>
          </a:xfrm>
        </p:spPr>
        <p:txBody>
          <a:bodyPr>
            <a:normAutofit/>
          </a:bodyPr>
          <a:lstStyle/>
          <a:p>
            <a:r>
              <a:rPr lang="en-CA" sz="4000" dirty="0">
                <a:solidFill>
                  <a:srgbClr val="FFFFFF"/>
                </a:solidFill>
              </a:rPr>
              <a:t> So What About Fair Dealing?</a:t>
            </a:r>
          </a:p>
        </p:txBody>
      </p:sp>
      <p:sp>
        <p:nvSpPr>
          <p:cNvPr id="3" name="Content Placeholder 2">
            <a:extLst>
              <a:ext uri="{FF2B5EF4-FFF2-40B4-BE49-F238E27FC236}">
                <a16:creationId xmlns:a16="http://schemas.microsoft.com/office/drawing/2014/main" id="{03739C02-5F95-4F59-B32D-3DEFDAEA2635}"/>
              </a:ext>
            </a:extLst>
          </p:cNvPr>
          <p:cNvSpPr>
            <a:spLocks noGrp="1"/>
          </p:cNvSpPr>
          <p:nvPr>
            <p:ph idx="1"/>
          </p:nvPr>
        </p:nvSpPr>
        <p:spPr>
          <a:xfrm>
            <a:off x="207035" y="2277374"/>
            <a:ext cx="7131612" cy="4226943"/>
          </a:xfrm>
        </p:spPr>
        <p:txBody>
          <a:bodyPr>
            <a:normAutofit fontScale="40000" lnSpcReduction="20000"/>
          </a:bodyPr>
          <a:lstStyle/>
          <a:p>
            <a:pPr>
              <a:buFont typeface="Wingdings" panose="05000000000000000000" pitchFamily="2" charset="2"/>
              <a:buChar char="§"/>
            </a:pPr>
            <a:r>
              <a:rPr lang="en-US" sz="5000" dirty="0">
                <a:solidFill>
                  <a:srgbClr val="FFFFFF"/>
                </a:solidFill>
              </a:rPr>
              <a:t>S. 29: Fair Dealing should cover many of the activities described </a:t>
            </a:r>
            <a:br>
              <a:rPr lang="en-US" sz="5000" dirty="0">
                <a:solidFill>
                  <a:srgbClr val="FFFFFF"/>
                </a:solidFill>
              </a:rPr>
            </a:br>
            <a:r>
              <a:rPr lang="en-US" sz="5000" dirty="0">
                <a:solidFill>
                  <a:srgbClr val="FFFFFF"/>
                </a:solidFill>
              </a:rPr>
              <a:t>(</a:t>
            </a:r>
            <a:r>
              <a:rPr lang="en-US" sz="5000" dirty="0" err="1">
                <a:solidFill>
                  <a:srgbClr val="FFFFFF"/>
                </a:solidFill>
              </a:rPr>
              <a:t>Macklem</a:t>
            </a:r>
            <a:r>
              <a:rPr lang="en-US" sz="5000" dirty="0">
                <a:solidFill>
                  <a:srgbClr val="FFFFFF"/>
                </a:solidFill>
              </a:rPr>
              <a:t> &amp; </a:t>
            </a:r>
            <a:r>
              <a:rPr lang="en-US" sz="5000" dirty="0" err="1">
                <a:solidFill>
                  <a:srgbClr val="FFFFFF"/>
                </a:solidFill>
              </a:rPr>
              <a:t>Trosow</a:t>
            </a:r>
            <a:r>
              <a:rPr lang="en-US" sz="5000" dirty="0">
                <a:solidFill>
                  <a:srgbClr val="FFFFFF"/>
                </a:solidFill>
              </a:rPr>
              <a:t>)</a:t>
            </a:r>
            <a:br>
              <a:rPr lang="en-US" sz="7000" dirty="0">
                <a:solidFill>
                  <a:srgbClr val="FFFFFF"/>
                </a:solidFill>
              </a:rPr>
            </a:br>
            <a:endParaRPr lang="en-US" sz="7000" dirty="0">
              <a:solidFill>
                <a:srgbClr val="FFFFFF"/>
              </a:solidFill>
            </a:endParaRPr>
          </a:p>
          <a:p>
            <a:pPr lvl="1">
              <a:buFont typeface="Wingdings" panose="05000000000000000000" pitchFamily="2" charset="2"/>
              <a:buChar char="§"/>
            </a:pPr>
            <a:r>
              <a:rPr lang="en-US" sz="4500" dirty="0">
                <a:solidFill>
                  <a:srgbClr val="FFFFFF"/>
                </a:solidFill>
              </a:rPr>
              <a:t>Purpose: Education, private study or research (teacher/student)</a:t>
            </a:r>
          </a:p>
          <a:p>
            <a:pPr lvl="1">
              <a:buFont typeface="Wingdings" panose="05000000000000000000" pitchFamily="2" charset="2"/>
              <a:buChar char="§"/>
            </a:pPr>
            <a:r>
              <a:rPr lang="en-US" sz="4500" dirty="0">
                <a:solidFill>
                  <a:srgbClr val="FFFFFF"/>
                </a:solidFill>
              </a:rPr>
              <a:t>Fairness: </a:t>
            </a:r>
          </a:p>
          <a:p>
            <a:pPr lvl="2">
              <a:buFont typeface="Wingdings" panose="05000000000000000000" pitchFamily="2" charset="2"/>
              <a:buChar char="§"/>
            </a:pPr>
            <a:r>
              <a:rPr lang="en-US" sz="4000" dirty="0">
                <a:solidFill>
                  <a:srgbClr val="FFFFFF"/>
                </a:solidFill>
              </a:rPr>
              <a:t>Uses appropriate and reasonably necessary to achieve educational purpose (especially in a pandemic); </a:t>
            </a:r>
          </a:p>
          <a:p>
            <a:pPr lvl="2">
              <a:buFont typeface="Wingdings" panose="05000000000000000000" pitchFamily="2" charset="2"/>
              <a:buChar char="§"/>
            </a:pPr>
            <a:r>
              <a:rPr lang="en-US" sz="4000" dirty="0">
                <a:solidFill>
                  <a:srgbClr val="FFFFFF"/>
                </a:solidFill>
              </a:rPr>
              <a:t>Character of dealing usually limited to distribution to enrolled students;</a:t>
            </a:r>
          </a:p>
          <a:p>
            <a:pPr lvl="2">
              <a:buFont typeface="Wingdings" panose="05000000000000000000" pitchFamily="2" charset="2"/>
              <a:buChar char="§"/>
            </a:pPr>
            <a:r>
              <a:rPr lang="en-US" sz="4000" dirty="0">
                <a:solidFill>
                  <a:srgbClr val="FFFFFF"/>
                </a:solidFill>
              </a:rPr>
              <a:t>Often no equally effective alternatives and no substitution effect on the market  </a:t>
            </a:r>
            <a:endParaRPr lang="en-US" sz="4500" dirty="0">
              <a:solidFill>
                <a:srgbClr val="FFFFFF"/>
              </a:solidFill>
            </a:endParaRPr>
          </a:p>
          <a:p>
            <a:pPr marL="0" indent="0" algn="ctr">
              <a:buNone/>
            </a:pPr>
            <a:r>
              <a:rPr lang="en-US" sz="4500" dirty="0">
                <a:solidFill>
                  <a:srgbClr val="FFFFFF"/>
                </a:solidFill>
              </a:rPr>
              <a:t>…But</a:t>
            </a:r>
          </a:p>
          <a:p>
            <a:pPr marL="0" indent="0" algn="ctr">
              <a:buNone/>
            </a:pPr>
            <a:endParaRPr lang="en-US" sz="4500" dirty="0">
              <a:solidFill>
                <a:srgbClr val="FFFFFF"/>
              </a:solidFill>
              <a:sym typeface="Wingdings" panose="05000000000000000000" pitchFamily="2" charset="2"/>
            </a:endParaRPr>
          </a:p>
          <a:p>
            <a:pPr lvl="1">
              <a:buFont typeface="Wingdings" panose="05000000000000000000" pitchFamily="2" charset="2"/>
              <a:buChar char="§"/>
            </a:pPr>
            <a:r>
              <a:rPr lang="en-US" sz="4500" dirty="0">
                <a:solidFill>
                  <a:srgbClr val="FFFFFF"/>
                </a:solidFill>
                <a:sym typeface="Wingdings" panose="05000000000000000000" pitchFamily="2" charset="2"/>
              </a:rPr>
              <a:t>Requires a contextual case-by-case analysis; </a:t>
            </a:r>
          </a:p>
          <a:p>
            <a:pPr lvl="1">
              <a:buFont typeface="Wingdings" panose="05000000000000000000" pitchFamily="2" charset="2"/>
              <a:buChar char="§"/>
            </a:pPr>
            <a:r>
              <a:rPr lang="en-US" sz="4500" dirty="0">
                <a:solidFill>
                  <a:srgbClr val="FFFFFF"/>
                </a:solidFill>
                <a:sym typeface="Wingdings" panose="05000000000000000000" pitchFamily="2" charset="2"/>
              </a:rPr>
              <a:t>The conclusion may be uncertain; </a:t>
            </a:r>
          </a:p>
          <a:p>
            <a:pPr lvl="1">
              <a:buFont typeface="Wingdings" panose="05000000000000000000" pitchFamily="2" charset="2"/>
              <a:buChar char="§"/>
            </a:pPr>
            <a:r>
              <a:rPr lang="en-US" sz="4500" dirty="0">
                <a:solidFill>
                  <a:srgbClr val="FFFFFF"/>
                </a:solidFill>
                <a:sym typeface="Wingdings" panose="05000000000000000000" pitchFamily="2" charset="2"/>
              </a:rPr>
              <a:t>Reluctance to rely on fair dealing given threats or litigation/liability</a:t>
            </a:r>
          </a:p>
          <a:p>
            <a:endParaRPr lang="en-CA" sz="1800" dirty="0">
              <a:solidFill>
                <a:srgbClr val="FFFFFF"/>
              </a:solidFill>
            </a:endParaRPr>
          </a:p>
        </p:txBody>
      </p:sp>
      <p:sp>
        <p:nvSpPr>
          <p:cNvPr id="13" name="Rectangle 12">
            <a:extLst>
              <a:ext uri="{FF2B5EF4-FFF2-40B4-BE49-F238E27FC236}">
                <a16:creationId xmlns:a16="http://schemas.microsoft.com/office/drawing/2014/main" id="{AAAE29FD-C3A6-46E4-BF94-132A4C4EE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D049DE78-5401-4FAC-8E1D-C3481090CC74}"/>
              </a:ext>
            </a:extLst>
          </p:cNvPr>
          <p:cNvPicPr>
            <a:picLocks noChangeAspect="1"/>
          </p:cNvPicPr>
          <p:nvPr/>
        </p:nvPicPr>
        <p:blipFill>
          <a:blip r:embed="rId2"/>
          <a:stretch>
            <a:fillRect/>
          </a:stretch>
        </p:blipFill>
        <p:spPr>
          <a:xfrm>
            <a:off x="8251982" y="1937775"/>
            <a:ext cx="3294253" cy="2960657"/>
          </a:xfrm>
          <a:prstGeom prst="rect">
            <a:avLst/>
          </a:prstGeom>
        </p:spPr>
      </p:pic>
    </p:spTree>
    <p:extLst>
      <p:ext uri="{BB962C8B-B14F-4D97-AF65-F5344CB8AC3E}">
        <p14:creationId xmlns:p14="http://schemas.microsoft.com/office/powerpoint/2010/main" val="2647024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7">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19">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EAAF2C-B323-4475-831E-C7FBA000CF8D}"/>
              </a:ext>
            </a:extLst>
          </p:cNvPr>
          <p:cNvSpPr>
            <a:spLocks noGrp="1"/>
          </p:cNvSpPr>
          <p:nvPr>
            <p:ph type="title"/>
          </p:nvPr>
        </p:nvSpPr>
        <p:spPr>
          <a:xfrm>
            <a:off x="5181601" y="634946"/>
            <a:ext cx="6368142" cy="1450757"/>
          </a:xfrm>
        </p:spPr>
        <p:txBody>
          <a:bodyPr>
            <a:normAutofit/>
          </a:bodyPr>
          <a:lstStyle/>
          <a:p>
            <a:pPr algn="ctr"/>
            <a:r>
              <a:rPr lang="en-CA" dirty="0"/>
              <a:t>The Limits of </a:t>
            </a:r>
            <a:br>
              <a:rPr lang="en-CA" dirty="0"/>
            </a:br>
            <a:r>
              <a:rPr lang="en-CA" dirty="0"/>
              <a:t>Copyright Limits</a:t>
            </a:r>
          </a:p>
        </p:txBody>
      </p:sp>
      <p:pic>
        <p:nvPicPr>
          <p:cNvPr id="4" name="Picture 3">
            <a:extLst>
              <a:ext uri="{FF2B5EF4-FFF2-40B4-BE49-F238E27FC236}">
                <a16:creationId xmlns:a16="http://schemas.microsoft.com/office/drawing/2014/main" id="{0AD25382-B462-4F3E-9995-1E484B6CD9CB}"/>
              </a:ext>
            </a:extLst>
          </p:cNvPr>
          <p:cNvPicPr>
            <a:picLocks noChangeAspect="1"/>
          </p:cNvPicPr>
          <p:nvPr/>
        </p:nvPicPr>
        <p:blipFill rotWithShape="1">
          <a:blip r:embed="rId2"/>
          <a:srcRect l="21798" r="21747"/>
          <a:stretch/>
        </p:blipFill>
        <p:spPr>
          <a:xfrm>
            <a:off x="20" y="-12128"/>
            <a:ext cx="4654276" cy="6870127"/>
          </a:xfrm>
          <a:prstGeom prst="rect">
            <a:avLst/>
          </a:prstGeom>
        </p:spPr>
      </p:pic>
      <p:cxnSp>
        <p:nvCxnSpPr>
          <p:cNvPr id="26" name="Straight Connector 21">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A8F9B77-9E9A-4CA3-99F0-1C19BDE8FEE0}"/>
              </a:ext>
            </a:extLst>
          </p:cNvPr>
          <p:cNvSpPr>
            <a:spLocks noGrp="1"/>
          </p:cNvSpPr>
          <p:nvPr>
            <p:ph idx="1"/>
          </p:nvPr>
        </p:nvSpPr>
        <p:spPr>
          <a:xfrm>
            <a:off x="5181601" y="2198914"/>
            <a:ext cx="6368142" cy="3670180"/>
          </a:xfrm>
        </p:spPr>
        <p:txBody>
          <a:bodyPr>
            <a:normAutofit lnSpcReduction="10000"/>
          </a:bodyPr>
          <a:lstStyle/>
          <a:p>
            <a:pPr>
              <a:buFont typeface="Arial" panose="020B0604020202020204" pitchFamily="34" charset="0"/>
              <a:buChar char="•"/>
            </a:pPr>
            <a:r>
              <a:rPr lang="en-US" dirty="0"/>
              <a:t>Targeted exceptions often too narrowly drawn, complicated and subject to onerous conditions</a:t>
            </a:r>
          </a:p>
          <a:p>
            <a:pPr>
              <a:buFont typeface="Arial" panose="020B0604020202020204" pitchFamily="34" charset="0"/>
              <a:buChar char="•"/>
            </a:pPr>
            <a:r>
              <a:rPr lang="en-US" dirty="0"/>
              <a:t>Uncertainly means users and institutions often reluctant to rely on exceptions – produces a permission-first sensibility</a:t>
            </a:r>
          </a:p>
          <a:p>
            <a:pPr>
              <a:buFont typeface="Arial" panose="020B0604020202020204" pitchFamily="34" charset="0"/>
              <a:buChar char="•"/>
            </a:pPr>
            <a:r>
              <a:rPr lang="en-US" dirty="0"/>
              <a:t>Owners are unlikely to concede that exceptions apply</a:t>
            </a:r>
          </a:p>
          <a:p>
            <a:pPr>
              <a:buFont typeface="Arial" panose="020B0604020202020204" pitchFamily="34" charset="0"/>
              <a:buChar char="•"/>
            </a:pPr>
            <a:r>
              <a:rPr lang="en-US" dirty="0"/>
              <a:t>Licensing terms often or ostensibly supersede statutory user rights and impose more restrictions in exchange for certainty</a:t>
            </a:r>
          </a:p>
          <a:p>
            <a:pPr>
              <a:buFont typeface="Arial" panose="020B0604020202020204" pitchFamily="34" charset="0"/>
              <a:buChar char="•"/>
            </a:pPr>
            <a:r>
              <a:rPr lang="en-US" dirty="0"/>
              <a:t>Learning platforms shift risks onto educators</a:t>
            </a:r>
          </a:p>
          <a:p>
            <a:pPr>
              <a:buFont typeface="Arial" panose="020B0604020202020204" pitchFamily="34" charset="0"/>
              <a:buChar char="•"/>
            </a:pPr>
            <a:r>
              <a:rPr lang="en-US" dirty="0"/>
              <a:t>Algorithms monitor and impede uses without accounting for fair dealing analysis or other user rights</a:t>
            </a:r>
            <a:endParaRPr lang="en-CA" dirty="0"/>
          </a:p>
        </p:txBody>
      </p:sp>
    </p:spTree>
    <p:extLst>
      <p:ext uri="{BB962C8B-B14F-4D97-AF65-F5344CB8AC3E}">
        <p14:creationId xmlns:p14="http://schemas.microsoft.com/office/powerpoint/2010/main" val="1912975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9D98E7F-1950-4188-A5FC-3C0101DB2DA5}"/>
              </a:ext>
            </a:extLst>
          </p:cNvPr>
          <p:cNvPicPr>
            <a:picLocks noChangeAspect="1"/>
          </p:cNvPicPr>
          <p:nvPr/>
        </p:nvPicPr>
        <p:blipFill rotWithShape="1">
          <a:blip r:embed="rId2"/>
          <a:srcRect t="14987" r="-1" b="25343"/>
          <a:stretch/>
        </p:blipFill>
        <p:spPr>
          <a:xfrm>
            <a:off x="16" y="10"/>
            <a:ext cx="7556889" cy="6857990"/>
          </a:xfrm>
          <a:prstGeom prst="rect">
            <a:avLst/>
          </a:prstGeom>
        </p:spPr>
      </p:pic>
      <p:sp>
        <p:nvSpPr>
          <p:cNvPr id="16" name="Rectangle 15">
            <a:extLst>
              <a:ext uri="{FF2B5EF4-FFF2-40B4-BE49-F238E27FC236}">
                <a16:creationId xmlns:a16="http://schemas.microsoft.com/office/drawing/2014/main" id="{E9ED41B5-F9B0-4DE1-8C59-A980468A7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FD37F90D-601F-406D-B13D-70E0C00ED905}"/>
              </a:ext>
            </a:extLst>
          </p:cNvPr>
          <p:cNvSpPr txBox="1"/>
          <p:nvPr/>
        </p:nvSpPr>
        <p:spPr>
          <a:xfrm>
            <a:off x="7850908" y="640080"/>
            <a:ext cx="3993125" cy="3313084"/>
          </a:xfrm>
          <a:prstGeom prst="rect">
            <a:avLst/>
          </a:prstGeom>
        </p:spPr>
        <p:txBody>
          <a:bodyPr vert="horz" lIns="91440" tIns="45720" rIns="91440" bIns="45720" rtlCol="0" anchor="b">
            <a:normAutofit fontScale="92500"/>
          </a:bodyPr>
          <a:lstStyle/>
          <a:p>
            <a:pPr algn="ctr" defTabSz="914400">
              <a:lnSpc>
                <a:spcPct val="85000"/>
              </a:lnSpc>
              <a:spcBef>
                <a:spcPct val="0"/>
              </a:spcBef>
              <a:spcAft>
                <a:spcPts val="600"/>
              </a:spcAft>
            </a:pPr>
            <a:r>
              <a:rPr lang="en-US" sz="4000" b="1" spc="-50" dirty="0">
                <a:solidFill>
                  <a:srgbClr val="FFFFFF"/>
                </a:solidFill>
                <a:latin typeface="Baskerville Old Face" panose="02020602080505020303" pitchFamily="18" charset="0"/>
                <a:ea typeface="+mj-ea"/>
                <a:cs typeface="+mj-cs"/>
              </a:rPr>
              <a:t>“‘An Hundred Stories in Ten Days” </a:t>
            </a:r>
          </a:p>
          <a:p>
            <a:pPr algn="ctr" defTabSz="914400">
              <a:lnSpc>
                <a:spcPct val="85000"/>
              </a:lnSpc>
              <a:spcBef>
                <a:spcPct val="0"/>
              </a:spcBef>
              <a:spcAft>
                <a:spcPts val="600"/>
              </a:spcAft>
            </a:pPr>
            <a:r>
              <a:rPr lang="en-US" sz="4000" b="1" spc="-50" dirty="0">
                <a:solidFill>
                  <a:srgbClr val="FFFFFF"/>
                </a:solidFill>
                <a:latin typeface="Baskerville Old Face" panose="02020602080505020303" pitchFamily="18" charset="0"/>
                <a:ea typeface="+mj-ea"/>
                <a:cs typeface="+mj-cs"/>
              </a:rPr>
              <a:t>COVID-19 Lessons for Culture, Learning and Copyright Law”</a:t>
            </a:r>
          </a:p>
        </p:txBody>
      </p:sp>
      <p:sp>
        <p:nvSpPr>
          <p:cNvPr id="18" name="Rectangle 17">
            <a:extLst>
              <a:ext uri="{FF2B5EF4-FFF2-40B4-BE49-F238E27FC236}">
                <a16:creationId xmlns:a16="http://schemas.microsoft.com/office/drawing/2014/main" id="{C482A030-873A-4216-B6A6-C3348B9CA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491098BA-267D-41C9-83F8-029B74097CBC}"/>
              </a:ext>
            </a:extLst>
          </p:cNvPr>
          <p:cNvSpPr txBox="1"/>
          <p:nvPr/>
        </p:nvSpPr>
        <p:spPr>
          <a:xfrm>
            <a:off x="8764547" y="4187854"/>
            <a:ext cx="2588712" cy="954107"/>
          </a:xfrm>
          <a:prstGeom prst="rect">
            <a:avLst/>
          </a:prstGeom>
          <a:noFill/>
        </p:spPr>
        <p:txBody>
          <a:bodyPr wrap="square" rtlCol="0">
            <a:spAutoFit/>
          </a:bodyPr>
          <a:lstStyle/>
          <a:p>
            <a:pPr>
              <a:spcAft>
                <a:spcPts val="600"/>
              </a:spcAft>
            </a:pPr>
            <a:r>
              <a:rPr lang="en-CA" sz="2800" i="1" dirty="0">
                <a:solidFill>
                  <a:schemeClr val="accent2">
                    <a:lumMod val="50000"/>
                  </a:schemeClr>
                </a:solidFill>
                <a:latin typeface="Baskerville Old Face" panose="02020602080505020303" pitchFamily="18" charset="0"/>
              </a:rPr>
              <a:t>Carys Craig &amp; Bob Tarantino</a:t>
            </a:r>
          </a:p>
        </p:txBody>
      </p:sp>
      <p:sp>
        <p:nvSpPr>
          <p:cNvPr id="4" name="TextBox 3">
            <a:extLst>
              <a:ext uri="{FF2B5EF4-FFF2-40B4-BE49-F238E27FC236}">
                <a16:creationId xmlns:a16="http://schemas.microsoft.com/office/drawing/2014/main" id="{995393D7-CB1A-4548-8235-FA3FCACAC516}"/>
              </a:ext>
            </a:extLst>
          </p:cNvPr>
          <p:cNvSpPr txBox="1"/>
          <p:nvPr/>
        </p:nvSpPr>
        <p:spPr>
          <a:xfrm>
            <a:off x="7890151" y="5510954"/>
            <a:ext cx="3953883" cy="1200329"/>
          </a:xfrm>
          <a:prstGeom prst="rect">
            <a:avLst/>
          </a:prstGeom>
          <a:noFill/>
        </p:spPr>
        <p:txBody>
          <a:bodyPr wrap="square" rtlCol="0">
            <a:spAutoFit/>
          </a:bodyPr>
          <a:lstStyle/>
          <a:p>
            <a:pPr algn="ctr"/>
            <a:r>
              <a:rPr lang="en-CA" sz="2400" dirty="0">
                <a:latin typeface="Baskerville Old Face" panose="02020602080505020303" pitchFamily="18" charset="0"/>
              </a:rPr>
              <a:t>57:3 OHLJ 567 (2021) </a:t>
            </a:r>
            <a:r>
              <a:rPr lang="en-CA" sz="2400" dirty="0">
                <a:latin typeface="Baskerville Old Face" panose="02020602080505020303" pitchFamily="18" charset="0"/>
                <a:hlinkClick r:id="rId3"/>
              </a:rPr>
              <a:t>https://digitalcommons.osgoode.yorku.ca/ohlj/vol57/iss3/3/</a:t>
            </a:r>
            <a:endParaRPr lang="en-CA" sz="2400" dirty="0">
              <a:latin typeface="Baskerville Old Face" panose="02020602080505020303" pitchFamily="18" charset="0"/>
            </a:endParaRPr>
          </a:p>
        </p:txBody>
      </p:sp>
    </p:spTree>
    <p:extLst>
      <p:ext uri="{BB962C8B-B14F-4D97-AF65-F5344CB8AC3E}">
        <p14:creationId xmlns:p14="http://schemas.microsoft.com/office/powerpoint/2010/main" val="4253202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26">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A83B3F5-6035-41D3-A4C7-7317F8D75063}"/>
              </a:ext>
            </a:extLst>
          </p:cNvPr>
          <p:cNvPicPr>
            <a:picLocks noChangeAspect="1"/>
          </p:cNvPicPr>
          <p:nvPr/>
        </p:nvPicPr>
        <p:blipFill rotWithShape="1">
          <a:blip r:embed="rId2"/>
          <a:srcRect t="12795" b="6979"/>
          <a:stretch/>
        </p:blipFill>
        <p:spPr>
          <a:xfrm>
            <a:off x="-32" y="10"/>
            <a:ext cx="12192031" cy="4915066"/>
          </a:xfrm>
          <a:prstGeom prst="rect">
            <a:avLst/>
          </a:prstGeom>
        </p:spPr>
      </p:pic>
      <p:sp>
        <p:nvSpPr>
          <p:cNvPr id="29" name="Rectangle 28">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6544C09-52AB-431D-A5F2-CEEB933348DC}"/>
              </a:ext>
            </a:extLst>
          </p:cNvPr>
          <p:cNvSpPr>
            <a:spLocks noGrp="1"/>
          </p:cNvSpPr>
          <p:nvPr>
            <p:ph type="title"/>
          </p:nvPr>
        </p:nvSpPr>
        <p:spPr>
          <a:xfrm>
            <a:off x="2570725" y="5393722"/>
            <a:ext cx="7644694" cy="822960"/>
          </a:xfrm>
        </p:spPr>
        <p:txBody>
          <a:bodyPr vert="horz" lIns="91440" tIns="45720" rIns="91440" bIns="45720" rtlCol="0" anchor="b">
            <a:normAutofit/>
          </a:bodyPr>
          <a:lstStyle/>
          <a:p>
            <a:r>
              <a:rPr lang="en-US" sz="4400" dirty="0">
                <a:solidFill>
                  <a:srgbClr val="FFFFFF"/>
                </a:solidFill>
              </a:rPr>
              <a:t>Copyright Lessons from Lockdown</a:t>
            </a:r>
          </a:p>
        </p:txBody>
      </p:sp>
      <p:sp>
        <p:nvSpPr>
          <p:cNvPr id="31" name="Rectangle 30">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TextBox 16">
            <a:extLst>
              <a:ext uri="{FF2B5EF4-FFF2-40B4-BE49-F238E27FC236}">
                <a16:creationId xmlns:a16="http://schemas.microsoft.com/office/drawing/2014/main" id="{3B785C81-C479-4DD4-B66A-1F6B9095904B}"/>
              </a:ext>
            </a:extLst>
          </p:cNvPr>
          <p:cNvSpPr txBox="1"/>
          <p:nvPr/>
        </p:nvSpPr>
        <p:spPr>
          <a:xfrm>
            <a:off x="8214152" y="3772879"/>
            <a:ext cx="3974688" cy="1015663"/>
          </a:xfrm>
          <a:prstGeom prst="rect">
            <a:avLst/>
          </a:prstGeom>
          <a:noFill/>
        </p:spPr>
        <p:txBody>
          <a:bodyPr wrap="square">
            <a:spAutoFit/>
          </a:bodyPr>
          <a:lstStyle/>
          <a:p>
            <a:r>
              <a:rPr lang="en-GB" sz="2000" b="1" i="1" dirty="0">
                <a:solidFill>
                  <a:schemeClr val="accent1">
                    <a:lumMod val="60000"/>
                    <a:lumOff val="40000"/>
                  </a:schemeClr>
                </a:solidFill>
                <a:latin typeface="Baskerville Old Face" panose="02020602080505020303" pitchFamily="18" charset="0"/>
              </a:rPr>
              <a:t>“I acknowledge that the things of this world have no stability, </a:t>
            </a:r>
          </a:p>
          <a:p>
            <a:r>
              <a:rPr lang="en-GB" sz="2000" b="1" i="1" dirty="0">
                <a:solidFill>
                  <a:schemeClr val="accent1">
                    <a:lumMod val="60000"/>
                    <a:lumOff val="40000"/>
                  </a:schemeClr>
                </a:solidFill>
                <a:latin typeface="Baskerville Old Face" panose="02020602080505020303" pitchFamily="18" charset="0"/>
              </a:rPr>
              <a:t>but are ever undergoing change.”</a:t>
            </a:r>
            <a:endParaRPr lang="en-CA" sz="2000" b="1" i="1" dirty="0">
              <a:solidFill>
                <a:schemeClr val="accent1">
                  <a:lumMod val="60000"/>
                  <a:lumOff val="40000"/>
                </a:schemeClr>
              </a:solidFill>
              <a:latin typeface="Baskerville Old Face" panose="02020602080505020303" pitchFamily="18" charset="0"/>
            </a:endParaRPr>
          </a:p>
        </p:txBody>
      </p:sp>
    </p:spTree>
    <p:extLst>
      <p:ext uri="{BB962C8B-B14F-4D97-AF65-F5344CB8AC3E}">
        <p14:creationId xmlns:p14="http://schemas.microsoft.com/office/powerpoint/2010/main" val="2546198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76AB0-FCA7-4782-B109-2CE3B505508E}"/>
              </a:ext>
            </a:extLst>
          </p:cNvPr>
          <p:cNvSpPr>
            <a:spLocks noGrp="1"/>
          </p:cNvSpPr>
          <p:nvPr>
            <p:ph type="title"/>
          </p:nvPr>
        </p:nvSpPr>
        <p:spPr>
          <a:xfrm>
            <a:off x="1097280" y="286603"/>
            <a:ext cx="10058400" cy="1450757"/>
          </a:xfrm>
        </p:spPr>
        <p:txBody>
          <a:bodyPr>
            <a:normAutofit/>
          </a:bodyPr>
          <a:lstStyle/>
          <a:p>
            <a:r>
              <a:rPr lang="en-CA" dirty="0"/>
              <a:t>Copyright’s Origins and Purpose</a:t>
            </a:r>
          </a:p>
        </p:txBody>
      </p:sp>
      <p:pic>
        <p:nvPicPr>
          <p:cNvPr id="4" name="Picture 3">
            <a:extLst>
              <a:ext uri="{FF2B5EF4-FFF2-40B4-BE49-F238E27FC236}">
                <a16:creationId xmlns:a16="http://schemas.microsoft.com/office/drawing/2014/main" id="{614FED29-A4D2-4225-ADCF-C02FDF780F5A}"/>
              </a:ext>
            </a:extLst>
          </p:cNvPr>
          <p:cNvPicPr>
            <a:picLocks noChangeAspect="1"/>
          </p:cNvPicPr>
          <p:nvPr/>
        </p:nvPicPr>
        <p:blipFill>
          <a:blip r:embed="rId2"/>
          <a:stretch>
            <a:fillRect/>
          </a:stretch>
        </p:blipFill>
        <p:spPr>
          <a:xfrm>
            <a:off x="424873" y="2166599"/>
            <a:ext cx="4072296" cy="3247656"/>
          </a:xfrm>
          <a:prstGeom prst="rect">
            <a:avLst/>
          </a:prstGeom>
        </p:spPr>
      </p:pic>
      <p:sp>
        <p:nvSpPr>
          <p:cNvPr id="3" name="Content Placeholder 2">
            <a:extLst>
              <a:ext uri="{FF2B5EF4-FFF2-40B4-BE49-F238E27FC236}">
                <a16:creationId xmlns:a16="http://schemas.microsoft.com/office/drawing/2014/main" id="{935AEEAA-BA46-42C8-AA60-95F811A792C7}"/>
              </a:ext>
            </a:extLst>
          </p:cNvPr>
          <p:cNvSpPr>
            <a:spLocks noGrp="1"/>
          </p:cNvSpPr>
          <p:nvPr>
            <p:ph idx="1"/>
          </p:nvPr>
        </p:nvSpPr>
        <p:spPr>
          <a:xfrm>
            <a:off x="4639733" y="1845733"/>
            <a:ext cx="7127394" cy="4324157"/>
          </a:xfrm>
        </p:spPr>
        <p:txBody>
          <a:bodyPr>
            <a:noAutofit/>
          </a:bodyPr>
          <a:lstStyle/>
          <a:p>
            <a:r>
              <a:rPr lang="en-CA" dirty="0">
                <a:effectLst/>
                <a:ea typeface="Times New Roman" panose="02020603050405020304" pitchFamily="18" charset="0"/>
                <a:cs typeface="Calibri" panose="020F0502020204030204" pitchFamily="34" charset="0"/>
              </a:rPr>
              <a:t>“H</a:t>
            </a:r>
            <a:r>
              <a:rPr lang="en-CA" dirty="0">
                <a:effectLst/>
                <a:ea typeface="Times New Roman" panose="02020603050405020304" pitchFamily="18" charset="0"/>
                <a:cs typeface="Arial" panose="020B0604020202020204" pitchFamily="34" charset="0"/>
              </a:rPr>
              <a:t>istory is one distinctive kind of story-telling and [IP] is an area in need of many more critical historical stories.” (</a:t>
            </a:r>
            <a:r>
              <a:rPr lang="en-CA" dirty="0" err="1">
                <a:effectLst/>
                <a:ea typeface="Times New Roman" panose="02020603050405020304" pitchFamily="18" charset="0"/>
                <a:cs typeface="Arial" panose="020B0604020202020204" pitchFamily="34" charset="0"/>
              </a:rPr>
              <a:t>Drahos</a:t>
            </a:r>
            <a:r>
              <a:rPr lang="en-CA" dirty="0">
                <a:effectLst/>
                <a:ea typeface="Times New Roman" panose="02020603050405020304" pitchFamily="18" charset="0"/>
                <a:cs typeface="Arial" panose="020B0604020202020204" pitchFamily="34" charset="0"/>
              </a:rPr>
              <a:t>)</a:t>
            </a:r>
          </a:p>
          <a:p>
            <a:r>
              <a:rPr lang="en-CA" dirty="0">
                <a:effectLst/>
                <a:ea typeface="Times New Roman" panose="02020603050405020304" pitchFamily="18" charset="0"/>
                <a:cs typeface="Calibri" panose="020F0502020204030204" pitchFamily="34" charset="0"/>
              </a:rPr>
              <a:t>The Statute of Anne of 1710, “</a:t>
            </a:r>
            <a:r>
              <a:rPr lang="en-CA" i="1" dirty="0">
                <a:solidFill>
                  <a:schemeClr val="accent1">
                    <a:lumMod val="75000"/>
                  </a:schemeClr>
                </a:solidFill>
                <a:effectLst/>
                <a:ea typeface="Times New Roman" panose="02020603050405020304" pitchFamily="18" charset="0"/>
                <a:cs typeface="Calibri" panose="020F0502020204030204" pitchFamily="34" charset="0"/>
              </a:rPr>
              <a:t>An Act for the Encouragement of Learning</a:t>
            </a:r>
            <a:r>
              <a:rPr lang="en-CA" i="1" dirty="0">
                <a:effectLst/>
                <a:ea typeface="Times New Roman" panose="02020603050405020304" pitchFamily="18" charset="0"/>
                <a:cs typeface="Calibri" panose="020F0502020204030204" pitchFamily="34" charset="0"/>
              </a:rPr>
              <a:t>,</a:t>
            </a:r>
            <a:r>
              <a:rPr lang="en-CA" dirty="0">
                <a:effectLst/>
                <a:ea typeface="Times New Roman" panose="02020603050405020304" pitchFamily="18" charset="0"/>
                <a:cs typeface="Calibri" panose="020F0502020204030204" pitchFamily="34" charset="0"/>
              </a:rPr>
              <a:t>” contained p</a:t>
            </a:r>
            <a:r>
              <a:rPr lang="en-CA" dirty="0">
                <a:cs typeface="Calibri" panose="020F0502020204030204" pitchFamily="34" charset="0"/>
              </a:rPr>
              <a:t>rovisions to ensure accessibility of books and statutory duty for printers to deliver books to university libraries. </a:t>
            </a:r>
          </a:p>
          <a:p>
            <a:r>
              <a:rPr lang="en-CA" dirty="0">
                <a:cs typeface="Calibri" panose="020F0502020204030204" pitchFamily="34" charset="0"/>
              </a:rPr>
              <a:t>Ariel Katz (quoted by the Internet Archive): </a:t>
            </a:r>
          </a:p>
          <a:p>
            <a:r>
              <a:rPr lang="en-CA" dirty="0">
                <a:effectLst/>
                <a:ea typeface="Times New Roman" panose="02020603050405020304" pitchFamily="18" charset="0"/>
              </a:rPr>
              <a:t>“The historical precedence of libraries and the legal recognition of their public function cannot determine every contemporary copyright question, but this historical fact is not devoid of legal consequence… As long as the copyright ecosystem has a public purpose, then some </a:t>
            </a:r>
            <a:r>
              <a:rPr lang="en-CA" dirty="0">
                <a:solidFill>
                  <a:schemeClr val="accent1">
                    <a:lumMod val="75000"/>
                  </a:schemeClr>
                </a:solidFill>
                <a:effectLst/>
                <a:ea typeface="Times New Roman" panose="02020603050405020304" pitchFamily="18" charset="0"/>
              </a:rPr>
              <a:t>of the functions that libraries perform </a:t>
            </a:r>
            <a:r>
              <a:rPr lang="en-CA" dirty="0">
                <a:effectLst/>
                <a:ea typeface="Times New Roman" panose="02020603050405020304" pitchFamily="18" charset="0"/>
              </a:rPr>
              <a:t>are not only fundamental but also </a:t>
            </a:r>
            <a:r>
              <a:rPr lang="en-CA" dirty="0">
                <a:solidFill>
                  <a:schemeClr val="accent1">
                    <a:lumMod val="75000"/>
                  </a:schemeClr>
                </a:solidFill>
                <a:effectLst/>
                <a:ea typeface="Times New Roman" panose="02020603050405020304" pitchFamily="18" charset="0"/>
              </a:rPr>
              <a:t>indispensable for attaining this purpose</a:t>
            </a:r>
            <a:r>
              <a:rPr lang="en-CA" dirty="0">
                <a:effectLst/>
                <a:ea typeface="Times New Roman" panose="02020603050405020304" pitchFamily="18" charset="0"/>
              </a:rPr>
              <a:t>.”</a:t>
            </a:r>
            <a:br>
              <a:rPr lang="en-CA" dirty="0">
                <a:effectLst/>
                <a:ea typeface="Times New Roman" panose="02020603050405020304" pitchFamily="18" charset="0"/>
              </a:rPr>
            </a:br>
            <a:endParaRPr lang="en-CA" dirty="0"/>
          </a:p>
        </p:txBody>
      </p:sp>
    </p:spTree>
    <p:extLst>
      <p:ext uri="{BB962C8B-B14F-4D97-AF65-F5344CB8AC3E}">
        <p14:creationId xmlns:p14="http://schemas.microsoft.com/office/powerpoint/2010/main" val="110902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1">
            <a:extLst>
              <a:ext uri="{FF2B5EF4-FFF2-40B4-BE49-F238E27FC236}">
                <a16:creationId xmlns:a16="http://schemas.microsoft.com/office/drawing/2014/main" id="{C33BF9DD-8A45-4EEE-B231-0A14D322E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1FC1C-D3E3-450F-B893-E9035A84C281}"/>
              </a:ext>
            </a:extLst>
          </p:cNvPr>
          <p:cNvSpPr>
            <a:spLocks noGrp="1"/>
          </p:cNvSpPr>
          <p:nvPr>
            <p:ph type="title"/>
          </p:nvPr>
        </p:nvSpPr>
        <p:spPr>
          <a:xfrm>
            <a:off x="4974771" y="634946"/>
            <a:ext cx="6574972" cy="1450757"/>
          </a:xfrm>
        </p:spPr>
        <p:txBody>
          <a:bodyPr>
            <a:normAutofit/>
          </a:bodyPr>
          <a:lstStyle/>
          <a:p>
            <a:r>
              <a:rPr lang="en-CA"/>
              <a:t>Copyright’s Purpose (Canadian version)</a:t>
            </a:r>
          </a:p>
        </p:txBody>
      </p:sp>
      <p:pic>
        <p:nvPicPr>
          <p:cNvPr id="4" name="Picture 3">
            <a:extLst>
              <a:ext uri="{FF2B5EF4-FFF2-40B4-BE49-F238E27FC236}">
                <a16:creationId xmlns:a16="http://schemas.microsoft.com/office/drawing/2014/main" id="{B0AEAE95-2013-44DD-8CD5-1738C19B0EC7}"/>
              </a:ext>
            </a:extLst>
          </p:cNvPr>
          <p:cNvPicPr>
            <a:picLocks noChangeAspect="1"/>
          </p:cNvPicPr>
          <p:nvPr/>
        </p:nvPicPr>
        <p:blipFill rotWithShape="1">
          <a:blip r:embed="rId2"/>
          <a:srcRect t="442"/>
          <a:stretch/>
        </p:blipFill>
        <p:spPr>
          <a:xfrm>
            <a:off x="633999" y="2171908"/>
            <a:ext cx="4001315" cy="2250751"/>
          </a:xfrm>
          <a:prstGeom prst="rect">
            <a:avLst/>
          </a:prstGeom>
        </p:spPr>
      </p:pic>
      <p:cxnSp>
        <p:nvCxnSpPr>
          <p:cNvPr id="41" name="Straight Connector 33">
            <a:extLst>
              <a:ext uri="{FF2B5EF4-FFF2-40B4-BE49-F238E27FC236}">
                <a16:creationId xmlns:a16="http://schemas.microsoft.com/office/drawing/2014/main" id="{9020DCC9-F851-4562-BB20-1AB3C51BF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34E37F5-AB53-4EDF-BE48-905ABF5429B2}"/>
              </a:ext>
            </a:extLst>
          </p:cNvPr>
          <p:cNvSpPr>
            <a:spLocks noGrp="1"/>
          </p:cNvSpPr>
          <p:nvPr>
            <p:ph idx="1"/>
          </p:nvPr>
        </p:nvSpPr>
        <p:spPr>
          <a:xfrm>
            <a:off x="4974769" y="2198914"/>
            <a:ext cx="6574973" cy="3670180"/>
          </a:xfrm>
        </p:spPr>
        <p:txBody>
          <a:bodyPr>
            <a:normAutofit/>
          </a:bodyPr>
          <a:lstStyle/>
          <a:p>
            <a:pPr>
              <a:buFont typeface="Wingdings" panose="05000000000000000000" pitchFamily="2" charset="2"/>
              <a:buChar char="§"/>
            </a:pPr>
            <a:r>
              <a:rPr lang="en-CA" sz="1700" dirty="0">
                <a:ea typeface="Times New Roman" panose="02020603050405020304" pitchFamily="18" charset="0"/>
                <a:cs typeface="Times New Roman" panose="02020603050405020304" pitchFamily="18" charset="0"/>
              </a:rPr>
              <a:t>C</a:t>
            </a:r>
            <a:r>
              <a:rPr lang="en-CA" sz="1700" dirty="0">
                <a:effectLst/>
                <a:ea typeface="Times New Roman" panose="02020603050405020304" pitchFamily="18" charset="0"/>
                <a:cs typeface="Times New Roman" panose="02020603050405020304" pitchFamily="18" charset="0"/>
              </a:rPr>
              <a:t>opyright </a:t>
            </a:r>
            <a:r>
              <a:rPr lang="en-CA" sz="1700" dirty="0">
                <a:ea typeface="Times New Roman" panose="02020603050405020304" pitchFamily="18" charset="0"/>
                <a:cs typeface="Times New Roman" panose="02020603050405020304" pitchFamily="18" charset="0"/>
              </a:rPr>
              <a:t>i</a:t>
            </a:r>
            <a:r>
              <a:rPr lang="en-CA" sz="1700" dirty="0">
                <a:effectLst/>
                <a:ea typeface="Times New Roman" panose="02020603050405020304" pitchFamily="18" charset="0"/>
                <a:cs typeface="Times New Roman" panose="02020603050405020304" pitchFamily="18" charset="0"/>
              </a:rPr>
              <a:t>s “a balance between promoting the public interest in the encouragement and dissemination of works of the arts and intellect and obtaining a just reward for the creator” </a:t>
            </a:r>
            <a:br>
              <a:rPr lang="en-CA" sz="1700" dirty="0">
                <a:effectLst/>
                <a:ea typeface="Times New Roman" panose="02020603050405020304" pitchFamily="18" charset="0"/>
                <a:cs typeface="Times New Roman" panose="02020603050405020304" pitchFamily="18" charset="0"/>
              </a:rPr>
            </a:br>
            <a:r>
              <a:rPr lang="fr-CA" sz="1700" i="1" dirty="0">
                <a:effectLst/>
                <a:ea typeface="Times New Roman" panose="02020603050405020304" pitchFamily="18" charset="0"/>
              </a:rPr>
              <a:t>Théberge v Galerie d’Art du Petit Champlain </a:t>
            </a:r>
            <a:r>
              <a:rPr lang="fr-CA" sz="1700" i="1" dirty="0" err="1">
                <a:effectLst/>
                <a:ea typeface="Times New Roman" panose="02020603050405020304" pitchFamily="18" charset="0"/>
              </a:rPr>
              <a:t>inc</a:t>
            </a:r>
            <a:r>
              <a:rPr lang="fr-CA" sz="1700" dirty="0">
                <a:effectLst/>
                <a:ea typeface="Times New Roman" panose="02020603050405020304" pitchFamily="18" charset="0"/>
              </a:rPr>
              <a:t>, 2002</a:t>
            </a:r>
          </a:p>
          <a:p>
            <a:pPr>
              <a:buFont typeface="Wingdings" panose="05000000000000000000" pitchFamily="2" charset="2"/>
              <a:buChar char="§"/>
            </a:pPr>
            <a:r>
              <a:rPr lang="en-CA" sz="1700" dirty="0">
                <a:effectLst/>
                <a:ea typeface="Times New Roman" panose="02020603050405020304" pitchFamily="18" charset="0"/>
                <a:cs typeface="Times New Roman" panose="02020603050405020304" pitchFamily="18" charset="0"/>
              </a:rPr>
              <a:t>“The proper balance among these and other public policy objectives lies not only in recognizing the creator’s rights but in giving due weight to their limited nature.” </a:t>
            </a:r>
            <a:r>
              <a:rPr lang="en-CA" sz="1700" i="1" dirty="0">
                <a:effectLst/>
                <a:ea typeface="Times New Roman" panose="02020603050405020304" pitchFamily="18" charset="0"/>
                <a:cs typeface="Times New Roman" panose="02020603050405020304" pitchFamily="18" charset="0"/>
              </a:rPr>
              <a:t>CCH Canadian Ltd. v LSUC</a:t>
            </a:r>
            <a:r>
              <a:rPr lang="en-CA" sz="1700" dirty="0">
                <a:effectLst/>
                <a:ea typeface="Times New Roman" panose="02020603050405020304" pitchFamily="18" charset="0"/>
                <a:cs typeface="Times New Roman" panose="02020603050405020304" pitchFamily="18" charset="0"/>
              </a:rPr>
              <a:t>, 2004</a:t>
            </a:r>
            <a:endParaRPr lang="en-CA" sz="1700" dirty="0">
              <a:ea typeface="Times New Roman" panose="02020603050405020304" pitchFamily="18" charset="0"/>
            </a:endParaRPr>
          </a:p>
          <a:p>
            <a:pPr>
              <a:buFont typeface="Wingdings" panose="05000000000000000000" pitchFamily="2" charset="2"/>
              <a:buChar char="§"/>
            </a:pPr>
            <a:r>
              <a:rPr lang="en-CA" sz="1700" dirty="0">
                <a:effectLst/>
                <a:ea typeface="Times New Roman" panose="02020603050405020304" pitchFamily="18" charset="0"/>
                <a:cs typeface="Times New Roman" panose="02020603050405020304" pitchFamily="18" charset="0"/>
              </a:rPr>
              <a:t> “</a:t>
            </a:r>
            <a:r>
              <a:rPr lang="en-CA" sz="1700" i="1" dirty="0" err="1">
                <a:effectLst/>
                <a:ea typeface="Times New Roman" panose="02020603050405020304" pitchFamily="18" charset="0"/>
                <a:cs typeface="Times New Roman" panose="02020603050405020304" pitchFamily="18" charset="0"/>
              </a:rPr>
              <a:t>Théberge</a:t>
            </a:r>
            <a:r>
              <a:rPr lang="en-CA" sz="1700" dirty="0">
                <a:effectLst/>
                <a:ea typeface="Times New Roman" panose="02020603050405020304" pitchFamily="18" charset="0"/>
                <a:cs typeface="Times New Roman" panose="02020603050405020304" pitchFamily="18" charset="0"/>
              </a:rPr>
              <a:t> focused attention on the importance copyright plays in promoting the public interest, and emphasized that the dissemination of artistic works is central to developing a robustly cultured and intellectual public domain. …[B]</a:t>
            </a:r>
            <a:r>
              <a:rPr lang="en-CA" sz="1700" dirty="0" err="1">
                <a:effectLst/>
                <a:ea typeface="Times New Roman" panose="02020603050405020304" pitchFamily="18" charset="0"/>
                <a:cs typeface="Times New Roman" panose="02020603050405020304" pitchFamily="18" charset="0"/>
              </a:rPr>
              <a:t>oth</a:t>
            </a:r>
            <a:r>
              <a:rPr lang="en-CA" sz="1700" dirty="0">
                <a:effectLst/>
                <a:ea typeface="Times New Roman" panose="02020603050405020304" pitchFamily="18" charset="0"/>
                <a:cs typeface="Times New Roman" panose="02020603050405020304" pitchFamily="18" charset="0"/>
              </a:rPr>
              <a:t> protection and access must be sensitively balanced in order to achieve this goal.”</a:t>
            </a:r>
            <a:r>
              <a:rPr lang="en-CA" sz="1700" i="1" dirty="0">
                <a:effectLst/>
                <a:ea typeface="Times New Roman" panose="02020603050405020304" pitchFamily="18" charset="0"/>
                <a:cs typeface="Times New Roman" panose="02020603050405020304" pitchFamily="18" charset="0"/>
              </a:rPr>
              <a:t> SOCAN v Bell</a:t>
            </a:r>
            <a:r>
              <a:rPr lang="en-CA" sz="1700" dirty="0">
                <a:effectLst/>
                <a:ea typeface="Times New Roman" panose="02020603050405020304" pitchFamily="18" charset="0"/>
                <a:cs typeface="Times New Roman" panose="02020603050405020304" pitchFamily="18" charset="0"/>
              </a:rPr>
              <a:t>,</a:t>
            </a:r>
            <a:r>
              <a:rPr lang="en-CA" sz="1700" i="1" dirty="0">
                <a:ea typeface="Times New Roman" panose="02020603050405020304" pitchFamily="18" charset="0"/>
                <a:cs typeface="Times New Roman" panose="02020603050405020304" pitchFamily="18" charset="0"/>
              </a:rPr>
              <a:t> </a:t>
            </a:r>
            <a:r>
              <a:rPr lang="en-CA" sz="1700" dirty="0">
                <a:ea typeface="Times New Roman" panose="02020603050405020304" pitchFamily="18" charset="0"/>
                <a:cs typeface="Times New Roman" panose="02020603050405020304" pitchFamily="18" charset="0"/>
              </a:rPr>
              <a:t>2012</a:t>
            </a:r>
            <a:endParaRPr lang="en-CA" sz="1700" dirty="0"/>
          </a:p>
        </p:txBody>
      </p:sp>
      <p:sp>
        <p:nvSpPr>
          <p:cNvPr id="42" name="Rectangle 35">
            <a:extLst>
              <a:ext uri="{FF2B5EF4-FFF2-40B4-BE49-F238E27FC236}">
                <a16:creationId xmlns:a16="http://schemas.microsoft.com/office/drawing/2014/main" id="{D5FBCAC9-BD8B-4F3B-AD74-EF37D421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37">
            <a:extLst>
              <a:ext uri="{FF2B5EF4-FFF2-40B4-BE49-F238E27FC236}">
                <a16:creationId xmlns:a16="http://schemas.microsoft.com/office/drawing/2014/main" id="{9556C5A8-AD7E-4CE7-87BE-9EA3B5E1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id="{A6D88051-0C43-45F8-8ED6-6271595849BF}"/>
              </a:ext>
            </a:extLst>
          </p:cNvPr>
          <p:cNvPicPr>
            <a:picLocks noChangeAspect="1"/>
          </p:cNvPicPr>
          <p:nvPr/>
        </p:nvPicPr>
        <p:blipFill>
          <a:blip r:embed="rId3"/>
          <a:stretch>
            <a:fillRect/>
          </a:stretch>
        </p:blipFill>
        <p:spPr>
          <a:xfrm>
            <a:off x="9816455" y="844025"/>
            <a:ext cx="1248083" cy="1236197"/>
          </a:xfrm>
          <a:prstGeom prst="rect">
            <a:avLst/>
          </a:prstGeom>
        </p:spPr>
      </p:pic>
    </p:spTree>
    <p:extLst>
      <p:ext uri="{BB962C8B-B14F-4D97-AF65-F5344CB8AC3E}">
        <p14:creationId xmlns:p14="http://schemas.microsoft.com/office/powerpoint/2010/main" val="1946262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66800" y="5252936"/>
            <a:ext cx="10058400" cy="1028715"/>
          </a:xfrm>
        </p:spPr>
        <p:txBody>
          <a:bodyPr anchor="ctr">
            <a:normAutofit/>
          </a:bodyPr>
          <a:lstStyle/>
          <a:p>
            <a:pPr algn="ctr"/>
            <a:r>
              <a:rPr lang="en-US">
                <a:solidFill>
                  <a:srgbClr val="FFFFFF"/>
                </a:solidFill>
                <a:latin typeface="+mn-lt"/>
              </a:rPr>
              <a:t>How Should Copyright Work?</a:t>
            </a:r>
            <a:endParaRPr lang="en-CA">
              <a:solidFill>
                <a:srgbClr val="FFFFFF"/>
              </a:solidFill>
              <a:latin typeface="+mn-lt"/>
            </a:endParaRPr>
          </a:p>
        </p:txBody>
      </p:sp>
      <p:sp>
        <p:nvSpPr>
          <p:cNvPr id="3" name="Content Placeholder 2"/>
          <p:cNvSpPr>
            <a:spLocks noGrp="1"/>
          </p:cNvSpPr>
          <p:nvPr>
            <p:ph idx="1"/>
          </p:nvPr>
        </p:nvSpPr>
        <p:spPr>
          <a:xfrm>
            <a:off x="1097280" y="1086678"/>
            <a:ext cx="10027920" cy="3471467"/>
          </a:xfrm>
        </p:spPr>
        <p:txBody>
          <a:bodyPr>
            <a:normAutofit fontScale="92500" lnSpcReduction="20000"/>
          </a:bodyPr>
          <a:lstStyle/>
          <a:p>
            <a:pPr marL="0" indent="0">
              <a:buNone/>
            </a:pPr>
            <a:endParaRPr lang="en-US" dirty="0"/>
          </a:p>
          <a:p>
            <a:pPr marL="0" indent="0" algn="ctr">
              <a:buNone/>
            </a:pPr>
            <a:r>
              <a:rPr lang="en-US" sz="2400" dirty="0"/>
              <a:t>Copyright is a state-constructed system of entitlements granted by law to: </a:t>
            </a:r>
          </a:p>
          <a:p>
            <a:pPr marL="0" indent="0" algn="ctr">
              <a:buNone/>
            </a:pPr>
            <a:r>
              <a:rPr lang="en-US" sz="2400" dirty="0"/>
              <a:t>- support </a:t>
            </a:r>
            <a:r>
              <a:rPr lang="en-US" sz="2400" dirty="0">
                <a:solidFill>
                  <a:schemeClr val="accent1"/>
                </a:solidFill>
              </a:rPr>
              <a:t>communicative activity</a:t>
            </a:r>
            <a:r>
              <a:rPr lang="en-US" sz="2400" dirty="0"/>
              <a:t> and a </a:t>
            </a:r>
            <a:r>
              <a:rPr lang="en-US" sz="2400" dirty="0">
                <a:solidFill>
                  <a:schemeClr val="accent1"/>
                </a:solidFill>
              </a:rPr>
              <a:t>vibrant public doma</a:t>
            </a:r>
            <a:r>
              <a:rPr lang="en-US" sz="2400" dirty="0"/>
              <a:t>in </a:t>
            </a:r>
          </a:p>
          <a:p>
            <a:pPr marL="0" indent="0" algn="ctr">
              <a:buNone/>
            </a:pPr>
            <a:r>
              <a:rPr lang="en-US" sz="2400" dirty="0"/>
              <a:t>- by incentivizing and facilitating </a:t>
            </a:r>
            <a:r>
              <a:rPr lang="en-US" sz="2400" dirty="0">
                <a:solidFill>
                  <a:schemeClr val="accent1"/>
                </a:solidFill>
              </a:rPr>
              <a:t>creativity</a:t>
            </a:r>
            <a:r>
              <a:rPr lang="en-US" sz="2400" dirty="0"/>
              <a:t> and </a:t>
            </a:r>
            <a:r>
              <a:rPr lang="en-US" sz="2400" dirty="0">
                <a:solidFill>
                  <a:schemeClr val="accent1"/>
                </a:solidFill>
              </a:rPr>
              <a:t>dissemination</a:t>
            </a:r>
          </a:p>
          <a:p>
            <a:pPr marL="0" indent="0" algn="ctr">
              <a:buNone/>
            </a:pPr>
            <a:endParaRPr lang="en-US" sz="2400" dirty="0"/>
          </a:p>
          <a:p>
            <a:pPr marL="0" indent="0" algn="ctr">
              <a:buNone/>
            </a:pPr>
            <a:r>
              <a:rPr lang="en-US" sz="2400" dirty="0"/>
              <a:t>Copyright should be instrumentalized to </a:t>
            </a:r>
            <a:r>
              <a:rPr lang="en-US" sz="2400" dirty="0">
                <a:solidFill>
                  <a:schemeClr val="accent1"/>
                </a:solidFill>
              </a:rPr>
              <a:t>encourage</a:t>
            </a:r>
            <a:r>
              <a:rPr lang="en-US" sz="2400" dirty="0"/>
              <a:t> </a:t>
            </a:r>
            <a:r>
              <a:rPr lang="en-US" sz="2400" dirty="0">
                <a:solidFill>
                  <a:schemeClr val="accent1"/>
                </a:solidFill>
              </a:rPr>
              <a:t>creativity and learning</a:t>
            </a:r>
            <a:r>
              <a:rPr lang="en-US" sz="2400" dirty="0"/>
              <a:t> </a:t>
            </a:r>
            <a:br>
              <a:rPr lang="en-US" sz="2400" dirty="0"/>
            </a:br>
            <a:br>
              <a:rPr lang="en-US" sz="2400" dirty="0"/>
            </a:br>
            <a:r>
              <a:rPr lang="en-US" sz="2400" dirty="0"/>
              <a:t>- without imposing unnecessary liability risks and technological constraints</a:t>
            </a:r>
            <a:br>
              <a:rPr lang="en-US" sz="2400" dirty="0"/>
            </a:br>
            <a:r>
              <a:rPr lang="en-US" sz="2400" dirty="0"/>
              <a:t> </a:t>
            </a:r>
            <a:br>
              <a:rPr lang="en-US" sz="2400" dirty="0"/>
            </a:br>
            <a:r>
              <a:rPr lang="en-US" sz="2400" dirty="0"/>
              <a:t>- and without unduly impeding access, chilling creativity, or impairing free speech</a:t>
            </a:r>
          </a:p>
          <a:p>
            <a:pPr marL="0" indent="0">
              <a:buNone/>
            </a:pPr>
            <a:endParaRPr lang="en-CA" sz="2400" dirty="0"/>
          </a:p>
          <a:p>
            <a:pPr marL="0" indent="0">
              <a:buNone/>
            </a:pPr>
            <a:endParaRPr lang="en-CA" dirty="0"/>
          </a:p>
        </p:txBody>
      </p:sp>
      <p:sp>
        <p:nvSpPr>
          <p:cNvPr id="23" name="Rectangle 11">
            <a:extLst>
              <a:ext uri="{FF2B5EF4-FFF2-40B4-BE49-F238E27FC236}">
                <a16:creationId xmlns:a16="http://schemas.microsoft.com/office/drawing/2014/main" id="{5E1ED12F-9F06-4B37-87B7-F98F52937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EE4C8E90-7F66-4F14-B5D3-2BF1FFD7D71A}"/>
              </a:ext>
            </a:extLst>
          </p:cNvPr>
          <p:cNvPicPr>
            <a:picLocks noChangeAspect="1"/>
          </p:cNvPicPr>
          <p:nvPr/>
        </p:nvPicPr>
        <p:blipFill>
          <a:blip r:embed="rId2"/>
          <a:stretch>
            <a:fillRect/>
          </a:stretch>
        </p:blipFill>
        <p:spPr>
          <a:xfrm>
            <a:off x="10860259" y="2057725"/>
            <a:ext cx="654546" cy="764686"/>
          </a:xfrm>
          <a:prstGeom prst="rect">
            <a:avLst/>
          </a:prstGeom>
        </p:spPr>
        <p:style>
          <a:lnRef idx="2">
            <a:schemeClr val="accent1"/>
          </a:lnRef>
          <a:fillRef idx="1">
            <a:schemeClr val="lt1"/>
          </a:fillRef>
          <a:effectRef idx="0">
            <a:schemeClr val="accent1"/>
          </a:effectRef>
          <a:fontRef idx="minor">
            <a:schemeClr val="dk1"/>
          </a:fontRef>
        </p:style>
      </p:pic>
      <p:pic>
        <p:nvPicPr>
          <p:cNvPr id="5" name="Picture 4">
            <a:extLst>
              <a:ext uri="{FF2B5EF4-FFF2-40B4-BE49-F238E27FC236}">
                <a16:creationId xmlns:a16="http://schemas.microsoft.com/office/drawing/2014/main" id="{797E1EEF-D2F0-4CE2-8D5F-ED30C633DBB0}"/>
              </a:ext>
            </a:extLst>
          </p:cNvPr>
          <p:cNvPicPr>
            <a:picLocks noChangeAspect="1"/>
          </p:cNvPicPr>
          <p:nvPr/>
        </p:nvPicPr>
        <p:blipFill>
          <a:blip r:embed="rId3"/>
          <a:stretch>
            <a:fillRect/>
          </a:stretch>
        </p:blipFill>
        <p:spPr>
          <a:xfrm>
            <a:off x="10860259" y="3739743"/>
            <a:ext cx="651804" cy="764686"/>
          </a:xfrm>
          <a:prstGeom prst="rect">
            <a:avLst/>
          </a:prstGeom>
          <a:ln>
            <a:solidFill>
              <a:schemeClr val="accent1"/>
            </a:solidFill>
          </a:ln>
        </p:spPr>
      </p:pic>
    </p:spTree>
    <p:extLst>
      <p:ext uri="{BB962C8B-B14F-4D97-AF65-F5344CB8AC3E}">
        <p14:creationId xmlns:p14="http://schemas.microsoft.com/office/powerpoint/2010/main" val="2550646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normAutofit/>
          </a:bodyPr>
          <a:lstStyle/>
          <a:p>
            <a:r>
              <a:rPr lang="en-US">
                <a:latin typeface="+mn-lt"/>
              </a:rPr>
              <a:t>Substantive Technological Neutrality</a:t>
            </a:r>
            <a:endParaRPr lang="en-CA">
              <a:latin typeface="+mn-lt"/>
            </a:endParaRPr>
          </a:p>
        </p:txBody>
      </p:sp>
      <p:pic>
        <p:nvPicPr>
          <p:cNvPr id="6" name="Picture 5">
            <a:extLst>
              <a:ext uri="{FF2B5EF4-FFF2-40B4-BE49-F238E27FC236}">
                <a16:creationId xmlns:a16="http://schemas.microsoft.com/office/drawing/2014/main" id="{C4FB0298-EFA4-4B64-ACF7-892169F7F359}"/>
              </a:ext>
            </a:extLst>
          </p:cNvPr>
          <p:cNvPicPr>
            <a:picLocks noChangeAspect="1"/>
          </p:cNvPicPr>
          <p:nvPr/>
        </p:nvPicPr>
        <p:blipFill rotWithShape="1">
          <a:blip r:embed="rId2"/>
          <a:srcRect l="9474" r="1364" b="5"/>
          <a:stretch/>
        </p:blipFill>
        <p:spPr>
          <a:xfrm>
            <a:off x="1076432" y="1916318"/>
            <a:ext cx="3094997" cy="3471012"/>
          </a:xfrm>
          <a:prstGeom prst="rect">
            <a:avLst/>
          </a:prstGeom>
        </p:spPr>
      </p:pic>
      <p:sp>
        <p:nvSpPr>
          <p:cNvPr id="3" name="Content Placeholder 2"/>
          <p:cNvSpPr>
            <a:spLocks noGrp="1"/>
          </p:cNvSpPr>
          <p:nvPr>
            <p:ph idx="1"/>
          </p:nvPr>
        </p:nvSpPr>
        <p:spPr>
          <a:xfrm>
            <a:off x="4639733" y="1845734"/>
            <a:ext cx="6647103" cy="4023360"/>
          </a:xfrm>
        </p:spPr>
        <p:txBody>
          <a:bodyPr>
            <a:normAutofit/>
          </a:bodyPr>
          <a:lstStyle/>
          <a:p>
            <a:pPr>
              <a:buFont typeface="Wingdings" panose="05000000000000000000" pitchFamily="2" charset="2"/>
              <a:buChar char="§"/>
            </a:pPr>
            <a:r>
              <a:rPr lang="en-US" dirty="0">
                <a:effectLst/>
                <a:ea typeface="Times New Roman" panose="02020603050405020304" pitchFamily="18" charset="0"/>
                <a:cs typeface="Times New Roman" panose="02020603050405020304" pitchFamily="18" charset="0"/>
              </a:rPr>
              <a:t>“The </a:t>
            </a:r>
            <a:r>
              <a:rPr lang="en-US" i="1" dirty="0">
                <a:effectLst/>
                <a:ea typeface="Times New Roman" panose="02020603050405020304" pitchFamily="18" charset="0"/>
                <a:cs typeface="Times New Roman" panose="02020603050405020304" pitchFamily="18" charset="0"/>
              </a:rPr>
              <a:t>Copyright Act</a:t>
            </a:r>
            <a:r>
              <a:rPr lang="en-US" dirty="0">
                <a:effectLst/>
                <a:ea typeface="Times New Roman" panose="02020603050405020304" pitchFamily="18" charset="0"/>
                <a:cs typeface="Times New Roman" panose="02020603050405020304" pitchFamily="18" charset="0"/>
              </a:rPr>
              <a:t> was designed to keep pace with technological developments to foster intellectual, artistic and cultural creativity. In applying the </a:t>
            </a:r>
            <a:r>
              <a:rPr lang="en-US" i="1" dirty="0">
                <a:effectLst/>
                <a:ea typeface="Times New Roman" panose="02020603050405020304" pitchFamily="18" charset="0"/>
                <a:cs typeface="Times New Roman" panose="02020603050405020304" pitchFamily="18" charset="0"/>
              </a:rPr>
              <a:t>Copyright Act </a:t>
            </a:r>
            <a:r>
              <a:rPr lang="en-US" dirty="0">
                <a:effectLst/>
                <a:ea typeface="Times New Roman" panose="02020603050405020304" pitchFamily="18" charset="0"/>
                <a:cs typeface="Times New Roman" panose="02020603050405020304" pitchFamily="18" charset="0"/>
              </a:rPr>
              <a:t>to a realm that includes the Internet…the public benefits of this digital universe should be kept prominently in view.…” </a:t>
            </a:r>
            <a:br>
              <a:rPr lang="en-US" dirty="0">
                <a:effectLst/>
                <a:ea typeface="Times New Roman" panose="02020603050405020304" pitchFamily="18" charset="0"/>
                <a:cs typeface="Times New Roman" panose="02020603050405020304" pitchFamily="18" charset="0"/>
              </a:rPr>
            </a:br>
            <a:r>
              <a:rPr lang="en-US" dirty="0">
                <a:effectLst/>
                <a:ea typeface="Times New Roman" panose="02020603050405020304" pitchFamily="18" charset="0"/>
                <a:cs typeface="Times New Roman" panose="02020603050405020304" pitchFamily="18" charset="0"/>
              </a:rPr>
              <a:t>(Robertson v. Thomson, 2006 (diss.)) </a:t>
            </a:r>
            <a:endParaRPr lang="en-US" dirty="0"/>
          </a:p>
          <a:p>
            <a:pPr>
              <a:buFont typeface="Wingdings" panose="05000000000000000000" pitchFamily="2" charset="2"/>
              <a:buChar char="§"/>
            </a:pPr>
            <a:r>
              <a:rPr lang="en-CA" u="sng" dirty="0">
                <a:solidFill>
                  <a:schemeClr val="accent1"/>
                </a:solidFill>
              </a:rPr>
              <a:t>“[T]he traditional balance between </a:t>
            </a:r>
            <a:r>
              <a:rPr lang="en-US" u="sng" dirty="0">
                <a:solidFill>
                  <a:schemeClr val="accent1"/>
                </a:solidFill>
              </a:rPr>
              <a:t>authors and users should be preserved in the digital environment</a:t>
            </a:r>
            <a:r>
              <a:rPr lang="en-US" dirty="0">
                <a:solidFill>
                  <a:schemeClr val="accent1"/>
                </a:solidFill>
              </a:rPr>
              <a:t>” </a:t>
            </a:r>
            <a:r>
              <a:rPr lang="en-US" dirty="0"/>
              <a:t>(ESA v SOCAN, 2012)</a:t>
            </a:r>
          </a:p>
          <a:p>
            <a:pPr>
              <a:buFont typeface="Wingdings" panose="05000000000000000000" pitchFamily="2" charset="2"/>
              <a:buChar char="§"/>
            </a:pPr>
            <a:r>
              <a:rPr lang="en-US" dirty="0"/>
              <a:t>Substantive technological neutrality: </a:t>
            </a:r>
            <a:r>
              <a:rPr lang="en-US" u="sng" dirty="0"/>
              <a:t>not</a:t>
            </a:r>
            <a:r>
              <a:rPr lang="en-US" dirty="0"/>
              <a:t> technology blindness but steady pursuit of ©’s normative objectives, adjusting in the face of technological change. </a:t>
            </a:r>
            <a:br>
              <a:rPr lang="en-US" dirty="0"/>
            </a:br>
            <a:endParaRPr lang="en-CA" dirty="0"/>
          </a:p>
        </p:txBody>
      </p:sp>
    </p:spTree>
    <p:extLst>
      <p:ext uri="{BB962C8B-B14F-4D97-AF65-F5344CB8AC3E}">
        <p14:creationId xmlns:p14="http://schemas.microsoft.com/office/powerpoint/2010/main" val="629732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normAutofit/>
          </a:bodyPr>
          <a:lstStyle/>
          <a:p>
            <a:r>
              <a:rPr lang="en-US" dirty="0">
                <a:latin typeface="+mn-lt"/>
              </a:rPr>
              <a:t>Adjusting the Copyright Balance</a:t>
            </a:r>
            <a:endParaRPr lang="en-CA" dirty="0">
              <a:latin typeface="+mn-lt"/>
            </a:endParaRPr>
          </a:p>
        </p:txBody>
      </p:sp>
      <p:pic>
        <p:nvPicPr>
          <p:cNvPr id="4" name="Picture 3" descr="A close - up of a chandelier&#10;&#10;Description automatically generated with medium confidence">
            <a:extLst>
              <a:ext uri="{FF2B5EF4-FFF2-40B4-BE49-F238E27FC236}">
                <a16:creationId xmlns:a16="http://schemas.microsoft.com/office/drawing/2014/main" id="{0C131DE0-2905-474C-899B-9FA76EB817AE}"/>
              </a:ext>
            </a:extLst>
          </p:cNvPr>
          <p:cNvPicPr>
            <a:picLocks noChangeAspect="1"/>
          </p:cNvPicPr>
          <p:nvPr/>
        </p:nvPicPr>
        <p:blipFill rotWithShape="1">
          <a:blip r:embed="rId2"/>
          <a:srcRect l="19526" r="30244" b="2"/>
          <a:stretch/>
        </p:blipFill>
        <p:spPr>
          <a:xfrm>
            <a:off x="818524" y="2121908"/>
            <a:ext cx="3094997" cy="3471012"/>
          </a:xfrm>
          <a:prstGeom prst="rect">
            <a:avLst/>
          </a:prstGeom>
        </p:spPr>
      </p:pic>
      <p:sp>
        <p:nvSpPr>
          <p:cNvPr id="3" name="Content Placeholder 2"/>
          <p:cNvSpPr>
            <a:spLocks noGrp="1"/>
          </p:cNvSpPr>
          <p:nvPr>
            <p:ph idx="1"/>
          </p:nvPr>
        </p:nvSpPr>
        <p:spPr>
          <a:xfrm>
            <a:off x="4220310" y="2121908"/>
            <a:ext cx="7620000" cy="4023360"/>
          </a:xfrm>
        </p:spPr>
        <p:txBody>
          <a:bodyPr>
            <a:normAutofit fontScale="92500" lnSpcReduction="10000"/>
          </a:bodyPr>
          <a:lstStyle/>
          <a:p>
            <a:r>
              <a:rPr lang="en-US" sz="2200" dirty="0"/>
              <a:t>if a primary goal of © is to maximize the distribution of intellectual works, we need to preserve/enable </a:t>
            </a:r>
            <a:r>
              <a:rPr lang="en-US" sz="2200" dirty="0">
                <a:solidFill>
                  <a:schemeClr val="accent1"/>
                </a:solidFill>
              </a:rPr>
              <a:t>opportunities for digital distribution</a:t>
            </a:r>
          </a:p>
          <a:p>
            <a:r>
              <a:rPr lang="en-US" sz="2200" dirty="0"/>
              <a:t>if a primary goal of © is to encourage people to engage in creative expression, </a:t>
            </a:r>
            <a:r>
              <a:rPr lang="en-US" sz="2200" dirty="0">
                <a:solidFill>
                  <a:schemeClr val="accent1"/>
                </a:solidFill>
              </a:rPr>
              <a:t>creative engagement should be allowed to flourish</a:t>
            </a:r>
          </a:p>
          <a:p>
            <a:r>
              <a:rPr lang="en-US" sz="2200" dirty="0"/>
              <a:t>If a primary goal of © is to encourage learning, it should not impede students’ </a:t>
            </a:r>
            <a:r>
              <a:rPr lang="en-US" sz="2200" dirty="0">
                <a:solidFill>
                  <a:schemeClr val="accent1"/>
                </a:solidFill>
              </a:rPr>
              <a:t>access to vital educational resources </a:t>
            </a:r>
          </a:p>
          <a:p>
            <a:endParaRPr lang="en-US" sz="1900" dirty="0"/>
          </a:p>
          <a:p>
            <a:r>
              <a:rPr lang="en-US" sz="2400" i="1" dirty="0"/>
              <a:t>“That might mean </a:t>
            </a:r>
            <a:r>
              <a:rPr lang="en-US" sz="2400" i="1" dirty="0">
                <a:solidFill>
                  <a:schemeClr val="accent1"/>
                </a:solidFill>
              </a:rPr>
              <a:t>giving greater weight to users’ rights </a:t>
            </a:r>
            <a:r>
              <a:rPr lang="en-US" sz="2400" i="1" dirty="0"/>
              <a:t>of access than to owners’ rights to exclude when we find ourselves at a moment in history in which physical exclusion is inescapable and digital access is the only open door to creative engagement, education, and participatory democracy”</a:t>
            </a:r>
            <a:endParaRPr lang="en-CA" sz="2400" i="1" dirty="0"/>
          </a:p>
        </p:txBody>
      </p:sp>
    </p:spTree>
    <p:extLst>
      <p:ext uri="{BB962C8B-B14F-4D97-AF65-F5344CB8AC3E}">
        <p14:creationId xmlns:p14="http://schemas.microsoft.com/office/powerpoint/2010/main" val="1242586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92370" y="605896"/>
            <a:ext cx="3084844" cy="5646208"/>
          </a:xfrm>
        </p:spPr>
        <p:txBody>
          <a:bodyPr anchor="ctr">
            <a:normAutofit/>
          </a:bodyPr>
          <a:lstStyle/>
          <a:p>
            <a:r>
              <a:rPr lang="en-US" dirty="0">
                <a:solidFill>
                  <a:srgbClr val="FFFFFF"/>
                </a:solidFill>
                <a:latin typeface="+mn-lt"/>
              </a:rPr>
              <a:t>Restoring Copyright’s Equilibrium</a:t>
            </a:r>
            <a:endParaRPr lang="en-CA" dirty="0">
              <a:solidFill>
                <a:srgbClr val="FFFFFF"/>
              </a:solidFill>
              <a:latin typeface="+mn-lt"/>
            </a:endParaRP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4742016" y="605896"/>
            <a:ext cx="6413663" cy="5646208"/>
          </a:xfrm>
        </p:spPr>
        <p:txBody>
          <a:bodyPr anchor="ctr">
            <a:normAutofit/>
          </a:bodyPr>
          <a:lstStyle/>
          <a:p>
            <a:endParaRPr lang="en-US" dirty="0"/>
          </a:p>
          <a:p>
            <a:r>
              <a:rPr lang="en-US" dirty="0"/>
              <a:t>analog world: even infringing activities were often irrelevant to overall functioning of the system and unlikely ever to be “caught” in what was an inherently “leaky” system </a:t>
            </a:r>
            <a:br>
              <a:rPr lang="en-US" dirty="0"/>
            </a:br>
            <a:br>
              <a:rPr lang="en-US" dirty="0"/>
            </a:br>
            <a:r>
              <a:rPr lang="en-US" dirty="0">
                <a:sym typeface="Wingdings" panose="05000000000000000000" pitchFamily="2" charset="2"/>
              </a:rPr>
              <a:t> </a:t>
            </a:r>
            <a:r>
              <a:rPr lang="en-US" dirty="0"/>
              <a:t>“leakiness” was a feature and not a bug of the copyright system—mitigated the consequences of copyright’s paradox. </a:t>
            </a:r>
          </a:p>
          <a:p>
            <a:r>
              <a:rPr lang="en-US" dirty="0"/>
              <a:t>but now: as our lives move online, technology is increasingly plugging these “leaks” and transitioning us towards a time of perfect content monitoring and automated control</a:t>
            </a:r>
          </a:p>
          <a:p>
            <a:endParaRPr lang="en-US" dirty="0"/>
          </a:p>
          <a:p>
            <a:pPr marL="0" indent="0">
              <a:buNone/>
            </a:pPr>
            <a:r>
              <a:rPr lang="en-US" sz="2400" dirty="0">
                <a:solidFill>
                  <a:schemeClr val="accent1"/>
                </a:solidFill>
                <a:sym typeface="Wingdings" panose="05000000000000000000" pitchFamily="2" charset="2"/>
              </a:rPr>
              <a:t> We </a:t>
            </a:r>
            <a:r>
              <a:rPr lang="en-US" sz="2400" dirty="0">
                <a:solidFill>
                  <a:schemeClr val="accent1"/>
                </a:solidFill>
              </a:rPr>
              <a:t>need to </a:t>
            </a:r>
            <a:r>
              <a:rPr lang="en-US" sz="2400" i="1" dirty="0">
                <a:solidFill>
                  <a:schemeClr val="accent1"/>
                </a:solidFill>
              </a:rPr>
              <a:t>recalibrate </a:t>
            </a:r>
            <a:r>
              <a:rPr lang="en-US" sz="2400" dirty="0">
                <a:solidFill>
                  <a:schemeClr val="accent1"/>
                </a:solidFill>
              </a:rPr>
              <a:t>the copyright system to restore its equilibrium in the digital environment, counterbalancing technical measures by building leaks and limits back into the system by design</a:t>
            </a:r>
            <a:endParaRPr lang="en-CA" sz="2400" dirty="0">
              <a:solidFill>
                <a:schemeClr val="accent1"/>
              </a:solidFill>
            </a:endParaRPr>
          </a:p>
        </p:txBody>
      </p:sp>
    </p:spTree>
    <p:extLst>
      <p:ext uri="{BB962C8B-B14F-4D97-AF65-F5344CB8AC3E}">
        <p14:creationId xmlns:p14="http://schemas.microsoft.com/office/powerpoint/2010/main" val="4142693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92370" y="605896"/>
            <a:ext cx="3084844" cy="5646208"/>
          </a:xfrm>
        </p:spPr>
        <p:txBody>
          <a:bodyPr anchor="ctr">
            <a:normAutofit/>
          </a:bodyPr>
          <a:lstStyle/>
          <a:p>
            <a:r>
              <a:rPr lang="en-US" sz="5400" dirty="0">
                <a:solidFill>
                  <a:srgbClr val="FFFFFF"/>
                </a:solidFill>
                <a:latin typeface="+mn-lt"/>
              </a:rPr>
              <a:t>Shoring Up User Rights</a:t>
            </a:r>
            <a:endParaRPr lang="en-CA" sz="5400" dirty="0">
              <a:solidFill>
                <a:srgbClr val="FFFFFF"/>
              </a:solidFill>
              <a:latin typeface="+mn-lt"/>
            </a:endParaRP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4742016" y="605896"/>
            <a:ext cx="6413663" cy="5646208"/>
          </a:xfrm>
        </p:spPr>
        <p:txBody>
          <a:bodyPr anchor="ctr">
            <a:normAutofit/>
          </a:bodyPr>
          <a:lstStyle/>
          <a:p>
            <a:r>
              <a:rPr lang="en-US" dirty="0"/>
              <a:t>it is essential to copyright’s legitimacy that we find ways to better </a:t>
            </a:r>
            <a:r>
              <a:rPr lang="en-US" dirty="0">
                <a:solidFill>
                  <a:schemeClr val="accent1"/>
                </a:solidFill>
              </a:rPr>
              <a:t>safeguard users’ rights </a:t>
            </a:r>
            <a:r>
              <a:rPr lang="en-US" dirty="0"/>
              <a:t>in our online interactions</a:t>
            </a:r>
          </a:p>
          <a:p>
            <a:endParaRPr lang="en-US" dirty="0"/>
          </a:p>
          <a:p>
            <a:r>
              <a:rPr lang="en-US" dirty="0"/>
              <a:t>requires strong, flexible, technologically neutral, and readily comprehensible exceptions </a:t>
            </a:r>
          </a:p>
          <a:p>
            <a:endParaRPr lang="en-US" dirty="0"/>
          </a:p>
          <a:p>
            <a:r>
              <a:rPr lang="en-US" dirty="0"/>
              <a:t>requires positive user rights that can be </a:t>
            </a:r>
            <a:r>
              <a:rPr lang="en-US" dirty="0">
                <a:solidFill>
                  <a:schemeClr val="tx1"/>
                </a:solidFill>
              </a:rPr>
              <a:t>enforced</a:t>
            </a:r>
            <a:r>
              <a:rPr lang="en-US" dirty="0"/>
              <a:t> by users</a:t>
            </a:r>
          </a:p>
          <a:p>
            <a:endParaRPr lang="en-US" dirty="0"/>
          </a:p>
          <a:p>
            <a:r>
              <a:rPr lang="en-US" dirty="0"/>
              <a:t>algorithmic © monitoring and enforcement should be transparent, accountable, tailored to the limits of rights</a:t>
            </a:r>
          </a:p>
          <a:p>
            <a:endParaRPr lang="en-US" dirty="0"/>
          </a:p>
          <a:p>
            <a:r>
              <a:rPr lang="en-US" dirty="0"/>
              <a:t>Online architecture needs to enable users to interact with moderators and (human) decision-makers to assert rights</a:t>
            </a:r>
            <a:endParaRPr lang="en-CA" dirty="0"/>
          </a:p>
        </p:txBody>
      </p:sp>
    </p:spTree>
    <p:extLst>
      <p:ext uri="{BB962C8B-B14F-4D97-AF65-F5344CB8AC3E}">
        <p14:creationId xmlns:p14="http://schemas.microsoft.com/office/powerpoint/2010/main" val="1313678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BD0F317-D9D9-4B8B-86EE-E4C600DDA091}"/>
              </a:ext>
            </a:extLst>
          </p:cNvPr>
          <p:cNvSpPr>
            <a:spLocks noGrp="1"/>
          </p:cNvSpPr>
          <p:nvPr>
            <p:ph type="title"/>
          </p:nvPr>
        </p:nvSpPr>
        <p:spPr>
          <a:xfrm>
            <a:off x="492370" y="605896"/>
            <a:ext cx="3084844" cy="5646208"/>
          </a:xfrm>
        </p:spPr>
        <p:txBody>
          <a:bodyPr anchor="ctr">
            <a:normAutofit/>
          </a:bodyPr>
          <a:lstStyle/>
          <a:p>
            <a:r>
              <a:rPr lang="en-CA" sz="5400" dirty="0">
                <a:solidFill>
                  <a:srgbClr val="FFFFFF"/>
                </a:solidFill>
                <a:latin typeface="+mn-lt"/>
              </a:rPr>
              <a:t>Rethinking Traditional Publishing Models</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79694DF9-F82C-4CCF-8353-9CC3396A832F}"/>
              </a:ext>
            </a:extLst>
          </p:cNvPr>
          <p:cNvSpPr>
            <a:spLocks noGrp="1"/>
          </p:cNvSpPr>
          <p:nvPr>
            <p:ph idx="1"/>
          </p:nvPr>
        </p:nvSpPr>
        <p:spPr>
          <a:xfrm>
            <a:off x="4742016" y="362309"/>
            <a:ext cx="7162437" cy="6262777"/>
          </a:xfrm>
        </p:spPr>
        <p:txBody>
          <a:bodyPr anchor="ctr">
            <a:normAutofit/>
          </a:bodyPr>
          <a:lstStyle/>
          <a:p>
            <a:r>
              <a:rPr lang="en-CA" dirty="0">
                <a:effectLst/>
                <a:ea typeface="Times New Roman" panose="02020603050405020304" pitchFamily="18" charset="0"/>
                <a:cs typeface="Calibri" panose="020F0502020204030204" pitchFamily="34" charset="0"/>
              </a:rPr>
              <a:t>If physical books are increasingly inaccessible, we have to critically re-examine a system that locks institutions, libraries, students and educators into limited and unworkable options as captive audiences. </a:t>
            </a:r>
          </a:p>
          <a:p>
            <a:endParaRPr lang="en-CA" dirty="0">
              <a:effectLst/>
              <a:ea typeface="Times New Roman" panose="02020603050405020304" pitchFamily="18" charset="0"/>
              <a:cs typeface="Calibri" panose="020F0502020204030204" pitchFamily="34" charset="0"/>
            </a:endParaRPr>
          </a:p>
          <a:p>
            <a:r>
              <a:rPr lang="en-CA" dirty="0">
                <a:effectLst/>
                <a:ea typeface="Times New Roman" panose="02020603050405020304" pitchFamily="18" charset="0"/>
                <a:cs typeface="Calibri" panose="020F0502020204030204" pitchFamily="34" charset="0"/>
              </a:rPr>
              <a:t>Rather than relying on expensive and restrictive licenses, libraries and users need the option of </a:t>
            </a:r>
            <a:r>
              <a:rPr lang="en-CA" dirty="0">
                <a:solidFill>
                  <a:schemeClr val="accent1"/>
                </a:solidFill>
                <a:effectLst/>
                <a:ea typeface="Times New Roman" panose="02020603050405020304" pitchFamily="18" charset="0"/>
                <a:cs typeface="Calibri" panose="020F0502020204030204" pitchFamily="34" charset="0"/>
              </a:rPr>
              <a:t>affordable openly licensed materials </a:t>
            </a:r>
            <a:r>
              <a:rPr lang="en-CA" dirty="0">
                <a:effectLst/>
                <a:ea typeface="Times New Roman" panose="02020603050405020304" pitchFamily="18" charset="0"/>
                <a:cs typeface="Calibri" panose="020F0502020204030204" pitchFamily="34" charset="0"/>
              </a:rPr>
              <a:t>that actually facilitate online access</a:t>
            </a:r>
          </a:p>
          <a:p>
            <a:endParaRPr lang="en-CA" dirty="0">
              <a:effectLst/>
              <a:ea typeface="Times New Roman" panose="02020603050405020304" pitchFamily="18" charset="0"/>
              <a:cs typeface="Calibri" panose="020F0502020204030204" pitchFamily="34" charset="0"/>
            </a:endParaRPr>
          </a:p>
          <a:p>
            <a:r>
              <a:rPr lang="en-CA" dirty="0">
                <a:effectLst/>
                <a:ea typeface="Times New Roman" panose="02020603050405020304" pitchFamily="18" charset="0"/>
                <a:cs typeface="Calibri" panose="020F0502020204030204" pitchFamily="34" charset="0"/>
              </a:rPr>
              <a:t>Educators and learners need to confidence to </a:t>
            </a:r>
            <a:r>
              <a:rPr lang="en-CA" dirty="0">
                <a:solidFill>
                  <a:schemeClr val="accent1"/>
                </a:solidFill>
                <a:effectLst/>
                <a:ea typeface="Times New Roman" panose="02020603050405020304" pitchFamily="18" charset="0"/>
                <a:cs typeface="Calibri" panose="020F0502020204030204" pitchFamily="34" charset="0"/>
              </a:rPr>
              <a:t>engage in fair dealing</a:t>
            </a:r>
            <a:r>
              <a:rPr lang="en-CA" dirty="0">
                <a:effectLst/>
                <a:ea typeface="Times New Roman" panose="02020603050405020304" pitchFamily="18" charset="0"/>
                <a:cs typeface="Calibri" panose="020F0502020204030204" pitchFamily="34" charset="0"/>
              </a:rPr>
              <a:t> and lawful uses, and must be systematically safeguarded against threats of litigation and potential liability. </a:t>
            </a:r>
          </a:p>
          <a:p>
            <a:endParaRPr lang="en-CA" dirty="0">
              <a:cs typeface="Calibri" panose="020F0502020204030204" pitchFamily="34" charset="0"/>
            </a:endParaRPr>
          </a:p>
          <a:p>
            <a:r>
              <a:rPr lang="en-CA">
                <a:effectLst/>
                <a:ea typeface="Times New Roman" panose="02020603050405020304" pitchFamily="18" charset="0"/>
                <a:cs typeface="Calibri" panose="020F0502020204030204" pitchFamily="34" charset="0"/>
              </a:rPr>
              <a:t>time </a:t>
            </a:r>
            <a:r>
              <a:rPr lang="en-CA" dirty="0">
                <a:effectLst/>
                <a:ea typeface="Times New Roman" panose="02020603050405020304" pitchFamily="18" charset="0"/>
                <a:cs typeface="Calibri" panose="020F0502020204030204" pitchFamily="34" charset="0"/>
              </a:rPr>
              <a:t>for educational institutions, instructors, and faculty members to turn the page on proprietary textbooks and to commit instead to developing </a:t>
            </a:r>
            <a:r>
              <a:rPr lang="en-CA" dirty="0">
                <a:solidFill>
                  <a:schemeClr val="accent1"/>
                </a:solidFill>
                <a:effectLst/>
                <a:ea typeface="Times New Roman" panose="02020603050405020304" pitchFamily="18" charset="0"/>
                <a:cs typeface="Calibri" panose="020F0502020204030204" pitchFamily="34" charset="0"/>
              </a:rPr>
              <a:t>Open Educational Resources </a:t>
            </a:r>
            <a:r>
              <a:rPr lang="en-CA" dirty="0">
                <a:effectLst/>
                <a:ea typeface="Times New Roman" panose="02020603050405020304" pitchFamily="18" charset="0"/>
                <a:cs typeface="Calibri" panose="020F0502020204030204" pitchFamily="34" charset="0"/>
              </a:rPr>
              <a:t>and </a:t>
            </a:r>
            <a:r>
              <a:rPr lang="en-CA" dirty="0">
                <a:solidFill>
                  <a:schemeClr val="accent1"/>
                </a:solidFill>
                <a:effectLst/>
                <a:ea typeface="Times New Roman" panose="02020603050405020304" pitchFamily="18" charset="0"/>
                <a:cs typeface="Calibri" panose="020F0502020204030204" pitchFamily="34" charset="0"/>
              </a:rPr>
              <a:t>Open Access </a:t>
            </a:r>
            <a:r>
              <a:rPr lang="en-CA" dirty="0">
                <a:effectLst/>
                <a:ea typeface="Times New Roman" panose="02020603050405020304" pitchFamily="18" charset="0"/>
                <a:cs typeface="Calibri" panose="020F0502020204030204" pitchFamily="34" charset="0"/>
              </a:rPr>
              <a:t>publishing</a:t>
            </a:r>
          </a:p>
          <a:p>
            <a:endParaRPr lang="en-CA" dirty="0"/>
          </a:p>
        </p:txBody>
      </p:sp>
    </p:spTree>
    <p:extLst>
      <p:ext uri="{BB962C8B-B14F-4D97-AF65-F5344CB8AC3E}">
        <p14:creationId xmlns:p14="http://schemas.microsoft.com/office/powerpoint/2010/main" val="3435695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1">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513141-8306-406E-B655-07F6B0A00CBE}"/>
              </a:ext>
            </a:extLst>
          </p:cNvPr>
          <p:cNvSpPr>
            <a:spLocks noGrp="1"/>
          </p:cNvSpPr>
          <p:nvPr>
            <p:ph type="title"/>
          </p:nvPr>
        </p:nvSpPr>
        <p:spPr>
          <a:xfrm>
            <a:off x="7859485" y="634946"/>
            <a:ext cx="3690257" cy="1450757"/>
          </a:xfrm>
        </p:spPr>
        <p:txBody>
          <a:bodyPr>
            <a:normAutofit/>
          </a:bodyPr>
          <a:lstStyle/>
          <a:p>
            <a:r>
              <a:rPr lang="en-CA" sz="4100"/>
              <a:t>Best Practices in Fair Use for OER</a:t>
            </a:r>
          </a:p>
        </p:txBody>
      </p:sp>
      <p:pic>
        <p:nvPicPr>
          <p:cNvPr id="5" name="Content Placeholder 4" descr="A picture containing text&#10;&#10;Description automatically generated">
            <a:extLst>
              <a:ext uri="{FF2B5EF4-FFF2-40B4-BE49-F238E27FC236}">
                <a16:creationId xmlns:a16="http://schemas.microsoft.com/office/drawing/2014/main" id="{E8B01BA4-6207-43CF-910D-4AE2F3AA7E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999" y="887491"/>
            <a:ext cx="6909801" cy="4819586"/>
          </a:xfrm>
          <a:prstGeom prst="rect">
            <a:avLst/>
          </a:prstGeom>
        </p:spPr>
      </p:pic>
      <p:cxnSp>
        <p:nvCxnSpPr>
          <p:cNvPr id="20" name="Straight Connector 13">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1" name="Content Placeholder 8">
            <a:extLst>
              <a:ext uri="{FF2B5EF4-FFF2-40B4-BE49-F238E27FC236}">
                <a16:creationId xmlns:a16="http://schemas.microsoft.com/office/drawing/2014/main" id="{6F2FBDA1-0225-457F-AC3D-18BFA2630D5F}"/>
              </a:ext>
            </a:extLst>
          </p:cNvPr>
          <p:cNvSpPr>
            <a:spLocks noGrp="1"/>
          </p:cNvSpPr>
          <p:nvPr>
            <p:ph idx="1"/>
          </p:nvPr>
        </p:nvSpPr>
        <p:spPr>
          <a:xfrm>
            <a:off x="7859485" y="2198913"/>
            <a:ext cx="3690257" cy="4119711"/>
          </a:xfrm>
        </p:spPr>
        <p:txBody>
          <a:bodyPr>
            <a:normAutofit fontScale="85000" lnSpcReduction="20000"/>
          </a:bodyPr>
          <a:lstStyle/>
          <a:p>
            <a:r>
              <a:rPr lang="en-GB" dirty="0"/>
              <a:t>“Educators should not be constrained to use only what commercial publishers choose to offer and the formats they choose to offer it in. When OER authors are able to understand and rely on fair use, it allows them to create materials that are compelling, impactful, and adaptable. </a:t>
            </a:r>
          </a:p>
          <a:p>
            <a:r>
              <a:rPr lang="en-GB" dirty="0"/>
              <a:t>This Code is a tool for educators, librarians, and authors to evaluate common professional scenarios in which fair use can enable them to incorporate inserts, including those protected by copyright, to create OER.”</a:t>
            </a:r>
          </a:p>
          <a:p>
            <a:endParaRPr lang="en-GB" dirty="0"/>
          </a:p>
          <a:p>
            <a:r>
              <a:rPr lang="en-GB" dirty="0"/>
              <a:t>(See Appendix Three: </a:t>
            </a:r>
            <a:br>
              <a:rPr lang="en-GB" dirty="0"/>
            </a:br>
            <a:r>
              <a:rPr lang="en-GB" dirty="0"/>
              <a:t>Educational Fair Dealing in Canada)</a:t>
            </a:r>
          </a:p>
        </p:txBody>
      </p:sp>
      <p:sp>
        <p:nvSpPr>
          <p:cNvPr id="22" name="Rectangle 15">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044AD3D3-4195-4B50-A9F3-46369569A0EB}"/>
              </a:ext>
            </a:extLst>
          </p:cNvPr>
          <p:cNvSpPr txBox="1"/>
          <p:nvPr/>
        </p:nvSpPr>
        <p:spPr>
          <a:xfrm>
            <a:off x="486562" y="6021310"/>
            <a:ext cx="7775595" cy="230832"/>
          </a:xfrm>
          <a:prstGeom prst="rect">
            <a:avLst/>
          </a:prstGeom>
          <a:noFill/>
        </p:spPr>
        <p:txBody>
          <a:bodyPr wrap="square" rtlCol="0">
            <a:spAutoFit/>
          </a:bodyPr>
          <a:lstStyle/>
          <a:p>
            <a:r>
              <a:rPr lang="en-CA" sz="900"/>
              <a:t>https://www.wcl.american.edu/impact/initiatives-programs/pijip/documents/code-of-best-practices-in-fair-use-for-open-educational-resources/</a:t>
            </a:r>
            <a:endParaRPr lang="en-CA" sz="900" dirty="0"/>
          </a:p>
        </p:txBody>
      </p:sp>
    </p:spTree>
    <p:extLst>
      <p:ext uri="{BB962C8B-B14F-4D97-AF65-F5344CB8AC3E}">
        <p14:creationId xmlns:p14="http://schemas.microsoft.com/office/powerpoint/2010/main" val="2969417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F888C18-7E74-4A98-A7B4-A5C43583A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0436840-698D-4B5F-A7C0-101AD48D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FE68C98-5260-4A37-920D-3A7174C86CA7}"/>
              </a:ext>
            </a:extLst>
          </p:cNvPr>
          <p:cNvSpPr>
            <a:spLocks noGrp="1"/>
          </p:cNvSpPr>
          <p:nvPr>
            <p:ph type="title"/>
          </p:nvPr>
        </p:nvSpPr>
        <p:spPr>
          <a:xfrm>
            <a:off x="1633965" y="0"/>
            <a:ext cx="5977937" cy="1250865"/>
          </a:xfrm>
        </p:spPr>
        <p:txBody>
          <a:bodyPr>
            <a:normAutofit/>
          </a:bodyPr>
          <a:lstStyle/>
          <a:p>
            <a:r>
              <a:rPr lang="en-US" sz="4000" i="1" dirty="0">
                <a:solidFill>
                  <a:srgbClr val="FFFFFF"/>
                </a:solidFill>
                <a:effectLst/>
                <a:latin typeface="Garamond" panose="02020404030301010803" pitchFamily="18" charset="0"/>
                <a:ea typeface="Times New Roman" panose="02020603050405020304" pitchFamily="18" charset="0"/>
              </a:rPr>
              <a:t>The Decameron </a:t>
            </a:r>
            <a:r>
              <a:rPr lang="en-US" sz="4000" dirty="0">
                <a:solidFill>
                  <a:srgbClr val="FFFFFF"/>
                </a:solidFill>
                <a:effectLst/>
                <a:latin typeface="Garamond" panose="02020404030301010803" pitchFamily="18" charset="0"/>
                <a:ea typeface="Times New Roman" panose="02020603050405020304" pitchFamily="18" charset="0"/>
              </a:rPr>
              <a:t>(1471)</a:t>
            </a:r>
            <a:br>
              <a:rPr lang="en-US" sz="4000" i="1" dirty="0">
                <a:solidFill>
                  <a:srgbClr val="FFFFFF"/>
                </a:solidFill>
                <a:effectLst/>
                <a:latin typeface="Garamond" panose="02020404030301010803" pitchFamily="18" charset="0"/>
                <a:ea typeface="Times New Roman" panose="02020603050405020304" pitchFamily="18" charset="0"/>
              </a:rPr>
            </a:br>
            <a:r>
              <a:rPr lang="en-US" sz="4000" dirty="0">
                <a:solidFill>
                  <a:srgbClr val="FFFFFF"/>
                </a:solidFill>
                <a:effectLst/>
                <a:latin typeface="Garamond" panose="02020404030301010803" pitchFamily="18" charset="0"/>
                <a:ea typeface="Times New Roman" panose="02020603050405020304" pitchFamily="18" charset="0"/>
              </a:rPr>
              <a:t>Giovanni Boccaccio</a:t>
            </a:r>
            <a:endParaRPr lang="en-CA" sz="4000" dirty="0">
              <a:solidFill>
                <a:srgbClr val="FFFFFF"/>
              </a:solidFill>
            </a:endParaRPr>
          </a:p>
        </p:txBody>
      </p:sp>
      <p:sp>
        <p:nvSpPr>
          <p:cNvPr id="3" name="Content Placeholder 2">
            <a:extLst>
              <a:ext uri="{FF2B5EF4-FFF2-40B4-BE49-F238E27FC236}">
                <a16:creationId xmlns:a16="http://schemas.microsoft.com/office/drawing/2014/main" id="{BDD87CB2-3C84-4D5F-884D-F4318DC34658}"/>
              </a:ext>
            </a:extLst>
          </p:cNvPr>
          <p:cNvSpPr>
            <a:spLocks noGrp="1"/>
          </p:cNvSpPr>
          <p:nvPr>
            <p:ph idx="1"/>
          </p:nvPr>
        </p:nvSpPr>
        <p:spPr>
          <a:xfrm>
            <a:off x="193964" y="1782618"/>
            <a:ext cx="7084291" cy="4821382"/>
          </a:xfrm>
        </p:spPr>
        <p:txBody>
          <a:bodyPr>
            <a:normAutofit fontScale="92500" lnSpcReduction="10000"/>
          </a:bodyPr>
          <a:lstStyle/>
          <a:p>
            <a:pPr marL="0" indent="0">
              <a:buNone/>
            </a:pPr>
            <a:r>
              <a:rPr lang="en-US" sz="2600" i="1" dirty="0" err="1">
                <a:solidFill>
                  <a:srgbClr val="FFFFFF"/>
                </a:solidFill>
                <a:latin typeface="Garamond" panose="02020404030301010803" pitchFamily="18" charset="0"/>
                <a:ea typeface="Times New Roman" panose="02020603050405020304" pitchFamily="18" charset="0"/>
              </a:rPr>
              <a:t>Beginneth</a:t>
            </a:r>
            <a:r>
              <a:rPr lang="en-US" sz="2600" i="1" dirty="0">
                <a:solidFill>
                  <a:srgbClr val="FFFFFF"/>
                </a:solidFill>
                <a:latin typeface="Garamond" panose="02020404030301010803" pitchFamily="18" charset="0"/>
                <a:ea typeface="Times New Roman" panose="02020603050405020304" pitchFamily="18" charset="0"/>
              </a:rPr>
              <a:t> here the book called Decameron, wherein are contained an hundred novels told in ten days by seven ladies and three young men.</a:t>
            </a:r>
            <a:br>
              <a:rPr lang="en-US" sz="2600" i="1" dirty="0">
                <a:solidFill>
                  <a:srgbClr val="FFFFFF"/>
                </a:solidFill>
                <a:latin typeface="Garamond" panose="02020404030301010803" pitchFamily="18" charset="0"/>
                <a:ea typeface="Times New Roman" panose="02020603050405020304" pitchFamily="18" charset="0"/>
              </a:rPr>
            </a:br>
            <a:endParaRPr lang="en-US" sz="2600" i="1" dirty="0">
              <a:solidFill>
                <a:srgbClr val="FFFFFF"/>
              </a:solidFill>
              <a:latin typeface="Garamond" panose="02020404030301010803" pitchFamily="18" charset="0"/>
              <a:ea typeface="Times New Roman" panose="02020603050405020304" pitchFamily="18" charset="0"/>
            </a:endParaRPr>
          </a:p>
          <a:p>
            <a:pPr marL="0" indent="0">
              <a:buNone/>
            </a:pPr>
            <a:r>
              <a:rPr lang="en-US" sz="2400" dirty="0">
                <a:solidFill>
                  <a:srgbClr val="FFFFFF"/>
                </a:solidFill>
                <a:effectLst/>
                <a:latin typeface="Garamond" panose="02020404030301010803" pitchFamily="18" charset="0"/>
                <a:ea typeface="Times New Roman" panose="02020603050405020304" pitchFamily="18" charset="0"/>
              </a:rPr>
              <a:t>In the illustrious city of Florence, there made its appearance that deadly pestilence which had had its origin before in the East when it had propagated itself without respite and so, calamitously, had spread into the West. …There was no medicine for the disease equal in efficiency to flight.</a:t>
            </a:r>
          </a:p>
          <a:p>
            <a:pPr marL="0" indent="0">
              <a:buNone/>
            </a:pPr>
            <a:r>
              <a:rPr lang="en-US" sz="2400" dirty="0" err="1">
                <a:solidFill>
                  <a:srgbClr val="FFFFFF"/>
                </a:solidFill>
                <a:effectLst/>
                <a:latin typeface="Garamond" panose="02020404030301010803" pitchFamily="18" charset="0"/>
                <a:ea typeface="Times New Roman" panose="02020603050405020304" pitchFamily="18" charset="0"/>
              </a:rPr>
              <a:t>‘Tis</a:t>
            </a:r>
            <a:r>
              <a:rPr lang="en-US" sz="2400" dirty="0">
                <a:solidFill>
                  <a:srgbClr val="FFFFFF"/>
                </a:solidFill>
                <a:effectLst/>
                <a:latin typeface="Garamond" panose="02020404030301010803" pitchFamily="18" charset="0"/>
                <a:ea typeface="Times New Roman" panose="02020603050405020304" pitchFamily="18" charset="0"/>
              </a:rPr>
              <a:t> my advice that we sojourn and in such a way of life continue until we see—if death not first overtake us—the end which Heaven reserves for these events. </a:t>
            </a:r>
          </a:p>
          <a:p>
            <a:pPr marL="0" indent="0">
              <a:buNone/>
            </a:pPr>
            <a:r>
              <a:rPr lang="en-US" sz="2400" dirty="0">
                <a:solidFill>
                  <a:srgbClr val="FFFFFF"/>
                </a:solidFill>
                <a:effectLst/>
                <a:latin typeface="Garamond" panose="02020404030301010803" pitchFamily="18" charset="0"/>
                <a:ea typeface="Times New Roman" panose="02020603050405020304" pitchFamily="18" charset="0"/>
              </a:rPr>
              <a:t>If you take my advice you will find pastime in telling of stories which the invention of one may afford solace to all the company of his hearers. So…then, I ordain that we be free to discourse of such matters as most commend themselves, to each in turn.</a:t>
            </a:r>
            <a:endParaRPr lang="en-CA" sz="2400" dirty="0">
              <a:solidFill>
                <a:srgbClr val="FFFFFF"/>
              </a:solidFill>
              <a:effectLst/>
              <a:latin typeface="Times New Roman" panose="02020603050405020304" pitchFamily="18" charset="0"/>
              <a:ea typeface="Times New Roman" panose="02020603050405020304" pitchFamily="18" charset="0"/>
            </a:endParaRPr>
          </a:p>
        </p:txBody>
      </p:sp>
      <p:sp>
        <p:nvSpPr>
          <p:cNvPr id="22" name="Rectangle 21">
            <a:extLst>
              <a:ext uri="{FF2B5EF4-FFF2-40B4-BE49-F238E27FC236}">
                <a16:creationId xmlns:a16="http://schemas.microsoft.com/office/drawing/2014/main" id="{3682BE5A-770A-4799-BE6D-CE0BD0AD2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53BB30EE-409C-4031-A5C6-FCA0887F22B2}"/>
              </a:ext>
            </a:extLst>
          </p:cNvPr>
          <p:cNvPicPr>
            <a:picLocks noChangeAspect="1"/>
          </p:cNvPicPr>
          <p:nvPr/>
        </p:nvPicPr>
        <p:blipFill rotWithShape="1">
          <a:blip r:embed="rId2"/>
          <a:srcRect t="412" r="-3" b="-3"/>
          <a:stretch/>
        </p:blipFill>
        <p:spPr>
          <a:xfrm>
            <a:off x="7611902" y="10"/>
            <a:ext cx="4578557" cy="3396985"/>
          </a:xfrm>
          <a:prstGeom prst="rect">
            <a:avLst/>
          </a:prstGeom>
        </p:spPr>
      </p:pic>
      <p:sp>
        <p:nvSpPr>
          <p:cNvPr id="24" name="Rectangle 23">
            <a:extLst>
              <a:ext uri="{FF2B5EF4-FFF2-40B4-BE49-F238E27FC236}">
                <a16:creationId xmlns:a16="http://schemas.microsoft.com/office/drawing/2014/main" id="{85B58713-80A3-4F72-8ADA-A63E6BA8B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3396996"/>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263E8AD-F8A7-49B2-8083-BC2B40F07E96}"/>
              </a:ext>
            </a:extLst>
          </p:cNvPr>
          <p:cNvPicPr>
            <a:picLocks noChangeAspect="1"/>
          </p:cNvPicPr>
          <p:nvPr/>
        </p:nvPicPr>
        <p:blipFill rotWithShape="1">
          <a:blip r:embed="rId3"/>
          <a:srcRect l="9844" r="5175" b="2"/>
          <a:stretch/>
        </p:blipFill>
        <p:spPr>
          <a:xfrm>
            <a:off x="7611902" y="3461004"/>
            <a:ext cx="4580097" cy="3396995"/>
          </a:xfrm>
          <a:prstGeom prst="rect">
            <a:avLst/>
          </a:prstGeom>
        </p:spPr>
      </p:pic>
    </p:spTree>
    <p:extLst>
      <p:ext uri="{BB962C8B-B14F-4D97-AF65-F5344CB8AC3E}">
        <p14:creationId xmlns:p14="http://schemas.microsoft.com/office/powerpoint/2010/main" val="9299483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9" name="Straight Connector 38">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1" name="Rectangle 40">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43AC9FF-8F35-4012-9AC9-C7F9433B45BD}"/>
              </a:ext>
            </a:extLst>
          </p:cNvPr>
          <p:cNvSpPr>
            <a:spLocks noGrp="1"/>
          </p:cNvSpPr>
          <p:nvPr>
            <p:ph type="title"/>
          </p:nvPr>
        </p:nvSpPr>
        <p:spPr>
          <a:xfrm>
            <a:off x="7671056" y="143544"/>
            <a:ext cx="3690257" cy="1450757"/>
          </a:xfrm>
        </p:spPr>
        <p:txBody>
          <a:bodyPr vert="horz" lIns="91440" tIns="45720" rIns="91440" bIns="45720" rtlCol="0" anchor="b">
            <a:normAutofit/>
          </a:bodyPr>
          <a:lstStyle/>
          <a:p>
            <a:r>
              <a:rPr lang="en-US" sz="4800" dirty="0">
                <a:solidFill>
                  <a:schemeClr val="tx1">
                    <a:lumMod val="75000"/>
                    <a:lumOff val="25000"/>
                  </a:schemeClr>
                </a:solidFill>
              </a:rPr>
              <a:t>Conclusion </a:t>
            </a:r>
          </a:p>
        </p:txBody>
      </p:sp>
      <p:pic>
        <p:nvPicPr>
          <p:cNvPr id="16" name="Picture 15">
            <a:extLst>
              <a:ext uri="{FF2B5EF4-FFF2-40B4-BE49-F238E27FC236}">
                <a16:creationId xmlns:a16="http://schemas.microsoft.com/office/drawing/2014/main" id="{B808F5C0-A1BE-4EEA-A8C9-5A8EC2E40808}"/>
              </a:ext>
            </a:extLst>
          </p:cNvPr>
          <p:cNvPicPr>
            <a:picLocks noChangeAspect="1"/>
          </p:cNvPicPr>
          <p:nvPr/>
        </p:nvPicPr>
        <p:blipFill>
          <a:blip r:embed="rId2"/>
          <a:stretch>
            <a:fillRect/>
          </a:stretch>
        </p:blipFill>
        <p:spPr>
          <a:xfrm>
            <a:off x="385576" y="412429"/>
            <a:ext cx="6909801" cy="4767762"/>
          </a:xfrm>
          <a:prstGeom prst="rect">
            <a:avLst/>
          </a:prstGeom>
        </p:spPr>
      </p:pic>
      <p:cxnSp>
        <p:nvCxnSpPr>
          <p:cNvPr id="43" name="Straight Connector 42">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5903C6A-1E59-4A2E-8499-03F645213B54}"/>
              </a:ext>
            </a:extLst>
          </p:cNvPr>
          <p:cNvSpPr>
            <a:spLocks noGrp="1"/>
          </p:cNvSpPr>
          <p:nvPr>
            <p:ph type="body" sz="half" idx="2"/>
          </p:nvPr>
        </p:nvSpPr>
        <p:spPr>
          <a:xfrm>
            <a:off x="7859485" y="2198913"/>
            <a:ext cx="3946939" cy="3924785"/>
          </a:xfrm>
        </p:spPr>
        <p:txBody>
          <a:bodyPr vert="horz" lIns="0" tIns="45720" rIns="0" bIns="45720" rtlCol="0">
            <a:normAutofit/>
          </a:bodyPr>
          <a:lstStyle/>
          <a:p>
            <a:r>
              <a:rPr lang="en-US" sz="2000" dirty="0">
                <a:solidFill>
                  <a:schemeClr val="tx1">
                    <a:lumMod val="75000"/>
                    <a:lumOff val="25000"/>
                  </a:schemeClr>
                </a:solidFill>
                <a:effectLst/>
              </a:rPr>
              <a:t>“The lessons to be taken from these tales are not limited to the current crisis but should inform our evolving copyright norms in whatever “new normal” emerges; they are lessons for how copyright should and should not work if it is to serve its policy objectives and consistently advance the public interest over the course of time and social change.” </a:t>
            </a:r>
            <a:endParaRPr lang="en-US" sz="2000" dirty="0">
              <a:solidFill>
                <a:schemeClr val="tx1">
                  <a:lumMod val="75000"/>
                  <a:lumOff val="25000"/>
                </a:schemeClr>
              </a:solidFill>
            </a:endParaRPr>
          </a:p>
        </p:txBody>
      </p:sp>
      <p:sp>
        <p:nvSpPr>
          <p:cNvPr id="45" name="Rectangle 44">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7" name="Rectangle 46">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TextBox 19">
            <a:extLst>
              <a:ext uri="{FF2B5EF4-FFF2-40B4-BE49-F238E27FC236}">
                <a16:creationId xmlns:a16="http://schemas.microsoft.com/office/drawing/2014/main" id="{98F7FED1-C844-440E-97EA-4533C41ADF08}"/>
              </a:ext>
            </a:extLst>
          </p:cNvPr>
          <p:cNvSpPr txBox="1"/>
          <p:nvPr/>
        </p:nvSpPr>
        <p:spPr>
          <a:xfrm>
            <a:off x="304737" y="5096357"/>
            <a:ext cx="7043707" cy="1215717"/>
          </a:xfrm>
          <a:prstGeom prst="rect">
            <a:avLst/>
          </a:prstGeom>
          <a:noFill/>
        </p:spPr>
        <p:txBody>
          <a:bodyPr wrap="square">
            <a:spAutoFit/>
          </a:bodyPr>
          <a:lstStyle>
            <a:defPPr>
              <a:defRPr lang="en-US"/>
            </a:defPPr>
            <a:lvl1pPr>
              <a:defRPr sz="2800" b="1" i="1">
                <a:solidFill>
                  <a:srgbClr val="000000"/>
                </a:solidFill>
                <a:latin typeface="Garamond" panose="02020404030301010803" pitchFamily="18" charset="0"/>
                <a:ea typeface="Times New Roman" panose="02020603050405020304" pitchFamily="18" charset="0"/>
                <a:cs typeface="Calibri" panose="020F0502020204030204" pitchFamily="34" charset="0"/>
              </a:defRPr>
            </a:lvl1pPr>
          </a:lstStyle>
          <a:p>
            <a:pPr>
              <a:spcAft>
                <a:spcPts val="600"/>
              </a:spcAft>
            </a:pPr>
            <a:r>
              <a:rPr lang="en-CA" dirty="0">
                <a:solidFill>
                  <a:schemeClr val="accent3"/>
                </a:solidFill>
                <a:latin typeface="Baskerville Old Face" panose="02020602080505020303" pitchFamily="18" charset="0"/>
              </a:rPr>
              <a:t>“</a:t>
            </a:r>
            <a:r>
              <a:rPr lang="en-CA" sz="2000" dirty="0">
                <a:solidFill>
                  <a:schemeClr val="accent3"/>
                </a:solidFill>
                <a:latin typeface="Baskerville Old Face" panose="02020602080505020303" pitchFamily="18" charset="0"/>
              </a:rPr>
              <a:t>In truth, had it been honestly possible to guide you whither I would bring you by a road less rough than this will be, </a:t>
            </a:r>
          </a:p>
          <a:p>
            <a:pPr>
              <a:spcAft>
                <a:spcPts val="600"/>
              </a:spcAft>
            </a:pPr>
            <a:r>
              <a:rPr lang="en-CA" sz="2000" dirty="0">
                <a:solidFill>
                  <a:schemeClr val="accent3"/>
                </a:solidFill>
                <a:latin typeface="Baskerville Old Face" panose="02020602080505020303" pitchFamily="18" charset="0"/>
              </a:rPr>
              <a:t>I would gladly have done so.”</a:t>
            </a:r>
          </a:p>
        </p:txBody>
      </p:sp>
    </p:spTree>
    <p:extLst>
      <p:ext uri="{BB962C8B-B14F-4D97-AF65-F5344CB8AC3E}">
        <p14:creationId xmlns:p14="http://schemas.microsoft.com/office/powerpoint/2010/main" val="3576670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0">
            <a:extLst>
              <a:ext uri="{FF2B5EF4-FFF2-40B4-BE49-F238E27FC236}">
                <a16:creationId xmlns:a16="http://schemas.microsoft.com/office/drawing/2014/main" id="{3F87243A-F810-42AD-AA74-3FA38B1D8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12">
            <a:extLst>
              <a:ext uri="{FF2B5EF4-FFF2-40B4-BE49-F238E27FC236}">
                <a16:creationId xmlns:a16="http://schemas.microsoft.com/office/drawing/2014/main" id="{E4710C0A-057C-4274-BA2D-001F1025E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8" name="Straight Connector 14">
            <a:extLst>
              <a:ext uri="{FF2B5EF4-FFF2-40B4-BE49-F238E27FC236}">
                <a16:creationId xmlns:a16="http://schemas.microsoft.com/office/drawing/2014/main" id="{BEFAE2A0-B30D-40C7-BB2F-AE3D6D5D00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9" name="Rectangle 16">
            <a:extLst>
              <a:ext uri="{FF2B5EF4-FFF2-40B4-BE49-F238E27FC236}">
                <a16:creationId xmlns:a16="http://schemas.microsoft.com/office/drawing/2014/main" id="{401AB748-B9E7-4AEC-AAB9-0EABDE63F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5CF7FC-0F60-4439-9116-9B7920446846}"/>
              </a:ext>
            </a:extLst>
          </p:cNvPr>
          <p:cNvSpPr>
            <a:spLocks noGrp="1"/>
          </p:cNvSpPr>
          <p:nvPr>
            <p:ph type="title"/>
          </p:nvPr>
        </p:nvSpPr>
        <p:spPr>
          <a:xfrm>
            <a:off x="633999" y="4550229"/>
            <a:ext cx="10909073" cy="1057655"/>
          </a:xfrm>
        </p:spPr>
        <p:txBody>
          <a:bodyPr vert="horz" lIns="91440" tIns="45720" rIns="91440" bIns="45720" rtlCol="0" anchor="b">
            <a:normAutofit/>
          </a:bodyPr>
          <a:lstStyle/>
          <a:p>
            <a:r>
              <a:rPr lang="en-US" sz="5600" dirty="0">
                <a:solidFill>
                  <a:schemeClr val="tx1">
                    <a:lumMod val="85000"/>
                    <a:lumOff val="15000"/>
                  </a:schemeClr>
                </a:solidFill>
              </a:rPr>
              <a:t>Copyright and Creative Engagement</a:t>
            </a:r>
          </a:p>
        </p:txBody>
      </p:sp>
      <p:pic>
        <p:nvPicPr>
          <p:cNvPr id="5" name="Picture 4">
            <a:extLst>
              <a:ext uri="{FF2B5EF4-FFF2-40B4-BE49-F238E27FC236}">
                <a16:creationId xmlns:a16="http://schemas.microsoft.com/office/drawing/2014/main" id="{0EB8F78A-FE89-4958-AC52-49A23D3CA87F}"/>
              </a:ext>
            </a:extLst>
          </p:cNvPr>
          <p:cNvPicPr>
            <a:picLocks noChangeAspect="1"/>
          </p:cNvPicPr>
          <p:nvPr/>
        </p:nvPicPr>
        <p:blipFill>
          <a:blip r:embed="rId2"/>
          <a:stretch>
            <a:fillRect/>
          </a:stretch>
        </p:blipFill>
        <p:spPr>
          <a:xfrm>
            <a:off x="635458" y="1335806"/>
            <a:ext cx="3312784" cy="2211283"/>
          </a:xfrm>
          <a:prstGeom prst="rect">
            <a:avLst/>
          </a:prstGeom>
        </p:spPr>
      </p:pic>
      <p:sp>
        <p:nvSpPr>
          <p:cNvPr id="30" name="Rectangle 18">
            <a:extLst>
              <a:ext uri="{FF2B5EF4-FFF2-40B4-BE49-F238E27FC236}">
                <a16:creationId xmlns:a16="http://schemas.microsoft.com/office/drawing/2014/main" id="{E0954B38-9C23-4C8B-AC5D-0E80CEA3B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37C86C86-4D0E-4B29-BCC2-30B94C9315C6}"/>
              </a:ext>
            </a:extLst>
          </p:cNvPr>
          <p:cNvPicPr>
            <a:picLocks noGrp="1" noChangeAspect="1"/>
          </p:cNvPicPr>
          <p:nvPr>
            <p:ph idx="1"/>
          </p:nvPr>
        </p:nvPicPr>
        <p:blipFill>
          <a:blip r:embed="rId3"/>
          <a:stretch>
            <a:fillRect/>
          </a:stretch>
        </p:blipFill>
        <p:spPr>
          <a:xfrm>
            <a:off x="4432872" y="1335806"/>
            <a:ext cx="3312785" cy="2211277"/>
          </a:xfrm>
          <a:prstGeom prst="rect">
            <a:avLst/>
          </a:prstGeom>
        </p:spPr>
      </p:pic>
      <p:sp>
        <p:nvSpPr>
          <p:cNvPr id="31" name="Rectangle 20">
            <a:extLst>
              <a:ext uri="{FF2B5EF4-FFF2-40B4-BE49-F238E27FC236}">
                <a16:creationId xmlns:a16="http://schemas.microsoft.com/office/drawing/2014/main" id="{791376A8-6B7C-49D5-B3B0-B1D81BC15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D55EC14-A122-42F2-AB6E-6117E56D91A6}"/>
              </a:ext>
            </a:extLst>
          </p:cNvPr>
          <p:cNvPicPr>
            <a:picLocks noChangeAspect="1"/>
          </p:cNvPicPr>
          <p:nvPr/>
        </p:nvPicPr>
        <p:blipFill>
          <a:blip r:embed="rId4"/>
          <a:stretch>
            <a:fillRect/>
          </a:stretch>
        </p:blipFill>
        <p:spPr>
          <a:xfrm>
            <a:off x="8230288" y="1335805"/>
            <a:ext cx="3312784" cy="2211275"/>
          </a:xfrm>
          <a:prstGeom prst="rect">
            <a:avLst/>
          </a:prstGeom>
        </p:spPr>
      </p:pic>
      <p:cxnSp>
        <p:nvCxnSpPr>
          <p:cNvPr id="23" name="Straight Connector 22">
            <a:extLst>
              <a:ext uri="{FF2B5EF4-FFF2-40B4-BE49-F238E27FC236}">
                <a16:creationId xmlns:a16="http://schemas.microsoft.com/office/drawing/2014/main" id="{73A16B78-E8EF-4C99-BDA5-80142980AE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3B0D8F16-5F3B-465F-9D06-983E2E826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5DED356E-7923-4393-BAEA-0116D9D76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19891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C6417104-D4C1-4710-9982-2154A7F48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8F83F7-A0D3-4192-88B3-755DD2FFE7EF}"/>
              </a:ext>
            </a:extLst>
          </p:cNvPr>
          <p:cNvSpPr>
            <a:spLocks noGrp="1"/>
          </p:cNvSpPr>
          <p:nvPr>
            <p:ph type="title"/>
          </p:nvPr>
        </p:nvSpPr>
        <p:spPr>
          <a:xfrm>
            <a:off x="633999" y="4550229"/>
            <a:ext cx="10909073" cy="1057655"/>
          </a:xfrm>
        </p:spPr>
        <p:txBody>
          <a:bodyPr vert="horz" lIns="91440" tIns="45720" rIns="91440" bIns="45720" rtlCol="0" anchor="b">
            <a:normAutofit fontScale="90000"/>
          </a:bodyPr>
          <a:lstStyle/>
          <a:p>
            <a:r>
              <a:rPr lang="en-US" sz="6000" dirty="0">
                <a:solidFill>
                  <a:schemeClr val="tx1">
                    <a:lumMod val="85000"/>
                    <a:lumOff val="15000"/>
                  </a:schemeClr>
                </a:solidFill>
              </a:rPr>
              <a:t>Surging Online Content Sharing Services</a:t>
            </a:r>
          </a:p>
        </p:txBody>
      </p:sp>
      <p:pic>
        <p:nvPicPr>
          <p:cNvPr id="5" name="Picture 4">
            <a:extLst>
              <a:ext uri="{FF2B5EF4-FFF2-40B4-BE49-F238E27FC236}">
                <a16:creationId xmlns:a16="http://schemas.microsoft.com/office/drawing/2014/main" id="{2474DAAC-F170-4F0B-B766-E1D6B5B2A4CD}"/>
              </a:ext>
            </a:extLst>
          </p:cNvPr>
          <p:cNvPicPr>
            <a:picLocks noChangeAspect="1"/>
          </p:cNvPicPr>
          <p:nvPr/>
        </p:nvPicPr>
        <p:blipFill>
          <a:blip r:embed="rId2"/>
          <a:stretch>
            <a:fillRect/>
          </a:stretch>
        </p:blipFill>
        <p:spPr>
          <a:xfrm>
            <a:off x="635457" y="1504921"/>
            <a:ext cx="5131653" cy="1873053"/>
          </a:xfrm>
          <a:prstGeom prst="rect">
            <a:avLst/>
          </a:prstGeom>
        </p:spPr>
      </p:pic>
      <p:sp>
        <p:nvSpPr>
          <p:cNvPr id="18" name="Rectangle 17">
            <a:extLst>
              <a:ext uri="{FF2B5EF4-FFF2-40B4-BE49-F238E27FC236}">
                <a16:creationId xmlns:a16="http://schemas.microsoft.com/office/drawing/2014/main" id="{626F1402-2DEC-4071-84AF-350C7BF00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B09050F5-6090-49F5-8517-D603BD74855E}"/>
              </a:ext>
            </a:extLst>
          </p:cNvPr>
          <p:cNvPicPr>
            <a:picLocks noGrp="1" noChangeAspect="1"/>
          </p:cNvPicPr>
          <p:nvPr>
            <p:ph idx="1"/>
          </p:nvPr>
        </p:nvPicPr>
        <p:blipFill>
          <a:blip r:embed="rId3"/>
          <a:stretch>
            <a:fillRect/>
          </a:stretch>
        </p:blipFill>
        <p:spPr>
          <a:xfrm>
            <a:off x="6424891" y="1417811"/>
            <a:ext cx="5118182" cy="2047273"/>
          </a:xfrm>
          <a:prstGeom prst="rect">
            <a:avLst/>
          </a:prstGeom>
        </p:spPr>
      </p:pic>
      <p:cxnSp>
        <p:nvCxnSpPr>
          <p:cNvPr id="20" name="Straight Connector 19">
            <a:extLst>
              <a:ext uri="{FF2B5EF4-FFF2-40B4-BE49-F238E27FC236}">
                <a16:creationId xmlns:a16="http://schemas.microsoft.com/office/drawing/2014/main" id="{04733B62-1719-4677-A612-CA0AC0AD74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DA52A394-10F4-4AA5-90E4-634D1E919D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07BDDC51-8BB2-42BE-8EA8-39B3E9AC1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09635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F35747-2822-4D06-BE10-CD33AC6B0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C2C4466-5B1B-4361-B9D9-39ED9A8A3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1242E9C-5AE7-441A-BC84-276E14FDE14F}"/>
              </a:ext>
            </a:extLst>
          </p:cNvPr>
          <p:cNvSpPr>
            <a:spLocks noGrp="1"/>
          </p:cNvSpPr>
          <p:nvPr>
            <p:ph type="title"/>
          </p:nvPr>
        </p:nvSpPr>
        <p:spPr>
          <a:xfrm>
            <a:off x="784986" y="0"/>
            <a:ext cx="5977937" cy="1666501"/>
          </a:xfrm>
        </p:spPr>
        <p:txBody>
          <a:bodyPr>
            <a:normAutofit/>
          </a:bodyPr>
          <a:lstStyle/>
          <a:p>
            <a:r>
              <a:rPr lang="en-CA" sz="4000" dirty="0">
                <a:solidFill>
                  <a:srgbClr val="FFFFFF"/>
                </a:solidFill>
              </a:rPr>
              <a:t>Surge in Streaming Services</a:t>
            </a:r>
          </a:p>
        </p:txBody>
      </p:sp>
      <p:sp>
        <p:nvSpPr>
          <p:cNvPr id="3" name="Content Placeholder 2">
            <a:extLst>
              <a:ext uri="{FF2B5EF4-FFF2-40B4-BE49-F238E27FC236}">
                <a16:creationId xmlns:a16="http://schemas.microsoft.com/office/drawing/2014/main" id="{B4604A86-6D0D-4A98-9A60-79AAC94AEF59}"/>
              </a:ext>
            </a:extLst>
          </p:cNvPr>
          <p:cNvSpPr>
            <a:spLocks noGrp="1"/>
          </p:cNvSpPr>
          <p:nvPr>
            <p:ph idx="1"/>
          </p:nvPr>
        </p:nvSpPr>
        <p:spPr>
          <a:xfrm>
            <a:off x="434245" y="2236304"/>
            <a:ext cx="6640972" cy="4256775"/>
          </a:xfrm>
        </p:spPr>
        <p:txBody>
          <a:bodyPr>
            <a:normAutofit fontScale="92500" lnSpcReduction="20000"/>
          </a:bodyPr>
          <a:lstStyle/>
          <a:p>
            <a:r>
              <a:rPr lang="en-GB" sz="3000" dirty="0">
                <a:solidFill>
                  <a:srgbClr val="FFFFFF"/>
                </a:solidFill>
              </a:rPr>
              <a:t>“Despite the array of streaming options on offer—Netflix, Hulu, Amazon Prime, HBO, and Disney+ among them—Internet search trends reveal </a:t>
            </a:r>
            <a:r>
              <a:rPr lang="en-GB" sz="3000" u="sng" dirty="0">
                <a:solidFill>
                  <a:srgbClr val="FFFFFF"/>
                </a:solidFill>
              </a:rPr>
              <a:t>an increase in illegal download interest in areas that have been particularly affected by the COVID-19 pandemic</a:t>
            </a:r>
            <a:r>
              <a:rPr lang="en-GB" sz="3000" dirty="0">
                <a:solidFill>
                  <a:srgbClr val="FFFFFF"/>
                </a:solidFill>
              </a:rPr>
              <a:t>. In Italy, which has recorded about a third of all coronavirus-induced deaths around the globe, Google searches for Netflix are up, according to the search company—as well as searches for local pirate sites”</a:t>
            </a:r>
          </a:p>
          <a:p>
            <a:pPr algn="l" fontAlgn="base"/>
            <a:endParaRPr lang="en-GB" sz="1600" b="1" i="1" dirty="0">
              <a:solidFill>
                <a:schemeClr val="accent3">
                  <a:lumMod val="50000"/>
                </a:schemeClr>
              </a:solidFill>
              <a:effectLst/>
              <a:latin typeface="Saol Text"/>
            </a:endParaRPr>
          </a:p>
          <a:p>
            <a:pPr algn="l" fontAlgn="base"/>
            <a:r>
              <a:rPr lang="en-GB" sz="1600" b="1" i="1" dirty="0">
                <a:solidFill>
                  <a:schemeClr val="accent3">
                    <a:lumMod val="50000"/>
                  </a:schemeClr>
                </a:solidFill>
                <a:effectLst/>
                <a:latin typeface="Saol Text"/>
              </a:rPr>
              <a:t>“As coronavirus forces people home, interest in streaming services is surging. So is piracy.” By Aric Jenkins, Fortune </a:t>
            </a:r>
            <a:r>
              <a:rPr lang="en-GB" sz="1600" b="0" i="0" dirty="0">
                <a:solidFill>
                  <a:schemeClr val="accent3">
                    <a:lumMod val="50000"/>
                  </a:schemeClr>
                </a:solidFill>
                <a:effectLst/>
                <a:latin typeface="inherit"/>
              </a:rPr>
              <a:t>March 29, 2020</a:t>
            </a:r>
          </a:p>
          <a:p>
            <a:endParaRPr lang="en-CA" sz="1800" dirty="0">
              <a:solidFill>
                <a:srgbClr val="FFFFFF"/>
              </a:solidFill>
            </a:endParaRPr>
          </a:p>
        </p:txBody>
      </p:sp>
      <p:sp>
        <p:nvSpPr>
          <p:cNvPr id="14" name="Rectangle 13">
            <a:extLst>
              <a:ext uri="{FF2B5EF4-FFF2-40B4-BE49-F238E27FC236}">
                <a16:creationId xmlns:a16="http://schemas.microsoft.com/office/drawing/2014/main" id="{FD745DAE-5A8A-44FA-937C-CD65CF7AE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32408651-9881-4682-9B20-5C692C2AC983}"/>
              </a:ext>
            </a:extLst>
          </p:cNvPr>
          <p:cNvPicPr>
            <a:picLocks noChangeAspect="1"/>
          </p:cNvPicPr>
          <p:nvPr/>
        </p:nvPicPr>
        <p:blipFill>
          <a:blip r:embed="rId2"/>
          <a:stretch>
            <a:fillRect/>
          </a:stretch>
        </p:blipFill>
        <p:spPr>
          <a:xfrm>
            <a:off x="7810846" y="810315"/>
            <a:ext cx="3946909" cy="1904383"/>
          </a:xfrm>
          <a:prstGeom prst="rect">
            <a:avLst/>
          </a:prstGeom>
        </p:spPr>
      </p:pic>
      <p:sp>
        <p:nvSpPr>
          <p:cNvPr id="16" name="Rectangle 15">
            <a:extLst>
              <a:ext uri="{FF2B5EF4-FFF2-40B4-BE49-F238E27FC236}">
                <a16:creationId xmlns:a16="http://schemas.microsoft.com/office/drawing/2014/main" id="{67696AA1-B1DD-4C75-9AC1-69EE9F65FF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3396996"/>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0499927-ECB0-4DEC-BD14-AEC3495CDF33}"/>
              </a:ext>
            </a:extLst>
          </p:cNvPr>
          <p:cNvPicPr>
            <a:picLocks noChangeAspect="1"/>
          </p:cNvPicPr>
          <p:nvPr/>
        </p:nvPicPr>
        <p:blipFill>
          <a:blip r:embed="rId3"/>
          <a:stretch>
            <a:fillRect/>
          </a:stretch>
        </p:blipFill>
        <p:spPr>
          <a:xfrm>
            <a:off x="7810846" y="4097514"/>
            <a:ext cx="4110570" cy="2014179"/>
          </a:xfrm>
          <a:prstGeom prst="rect">
            <a:avLst/>
          </a:prstGeom>
        </p:spPr>
      </p:pic>
    </p:spTree>
    <p:extLst>
      <p:ext uri="{BB962C8B-B14F-4D97-AF65-F5344CB8AC3E}">
        <p14:creationId xmlns:p14="http://schemas.microsoft.com/office/powerpoint/2010/main" val="270825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mn-lt"/>
              </a:rPr>
              <a:t>Copyright’s Reach</a:t>
            </a:r>
            <a:endParaRPr lang="en-CA" dirty="0">
              <a:latin typeface="+mn-lt"/>
            </a:endParaRPr>
          </a:p>
        </p:txBody>
      </p:sp>
      <p:sp>
        <p:nvSpPr>
          <p:cNvPr id="3" name="Content Placeholder 2"/>
          <p:cNvSpPr>
            <a:spLocks noGrp="1"/>
          </p:cNvSpPr>
          <p:nvPr>
            <p:ph idx="1"/>
          </p:nvPr>
        </p:nvSpPr>
        <p:spPr/>
        <p:txBody>
          <a:bodyPr>
            <a:normAutofit/>
          </a:bodyPr>
          <a:lstStyle/>
          <a:p>
            <a:r>
              <a:rPr lang="en-US" dirty="0"/>
              <a:t>Section 5 (works / originality)</a:t>
            </a:r>
          </a:p>
          <a:p>
            <a:pPr lvl="1"/>
            <a:r>
              <a:rPr lang="en-US" dirty="0"/>
              <a:t>low bar: “almost anything written, drawn or expressed”</a:t>
            </a:r>
          </a:p>
          <a:p>
            <a:endParaRPr lang="en-US" dirty="0"/>
          </a:p>
          <a:p>
            <a:r>
              <a:rPr lang="en-US" dirty="0"/>
              <a:t>Sections 15, 18, 21 (performances, sound recordings, broadcast signals)</a:t>
            </a:r>
          </a:p>
          <a:p>
            <a:pPr lvl="1"/>
            <a:r>
              <a:rPr lang="en-US" dirty="0"/>
              <a:t>Lower bar: don’t need fixation or originality</a:t>
            </a:r>
          </a:p>
          <a:p>
            <a:pPr lvl="1"/>
            <a:r>
              <a:rPr lang="en-US" dirty="0"/>
              <a:t>Layering of rights and </a:t>
            </a:r>
            <a:r>
              <a:rPr lang="en-US" dirty="0" err="1"/>
              <a:t>rightholders</a:t>
            </a:r>
            <a:endParaRPr lang="en-US" dirty="0"/>
          </a:p>
          <a:p>
            <a:endParaRPr lang="en-US" dirty="0"/>
          </a:p>
          <a:p>
            <a:r>
              <a:rPr lang="en-US" dirty="0"/>
              <a:t>Scope of exclusive rights is </a:t>
            </a:r>
            <a:r>
              <a:rPr lang="en-US" i="1" dirty="0"/>
              <a:t>broad</a:t>
            </a:r>
            <a:endParaRPr lang="en-US" dirty="0"/>
          </a:p>
          <a:p>
            <a:pPr lvl="1"/>
            <a:r>
              <a:rPr lang="en-US" dirty="0"/>
              <a:t>Reproduction: even ephemeral, transitory copies that no one sees or interacts with</a:t>
            </a:r>
          </a:p>
          <a:p>
            <a:pPr lvl="1"/>
            <a:r>
              <a:rPr lang="en-US" dirty="0"/>
              <a:t>Communication: includes streaming, making available to members of the public at a time and place individually chosen by them</a:t>
            </a:r>
            <a:endParaRPr lang="en-CA" dirty="0"/>
          </a:p>
        </p:txBody>
      </p:sp>
    </p:spTree>
    <p:extLst>
      <p:ext uri="{BB962C8B-B14F-4D97-AF65-F5344CB8AC3E}">
        <p14:creationId xmlns:p14="http://schemas.microsoft.com/office/powerpoint/2010/main" val="2359184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tretch>
            <a:fillRect/>
          </a:stretch>
        </p:blipFill>
        <p:spPr>
          <a:xfrm>
            <a:off x="5135797" y="2468797"/>
            <a:ext cx="1920406" cy="1920406"/>
          </a:xfrm>
          <a:prstGeom prst="rect">
            <a:avLst/>
          </a:prstGeom>
        </p:spPr>
      </p:pic>
    </p:spTree>
    <p:extLst>
      <p:ext uri="{BB962C8B-B14F-4D97-AF65-F5344CB8AC3E}">
        <p14:creationId xmlns:p14="http://schemas.microsoft.com/office/powerpoint/2010/main" val="2590047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D2CF5-3D09-49EB-B8F6-9393A52EFA5F}"/>
              </a:ext>
            </a:extLst>
          </p:cNvPr>
          <p:cNvSpPr>
            <a:spLocks noGrp="1"/>
          </p:cNvSpPr>
          <p:nvPr>
            <p:ph type="title"/>
          </p:nvPr>
        </p:nvSpPr>
        <p:spPr>
          <a:xfrm>
            <a:off x="1273449" y="-118500"/>
            <a:ext cx="10058400" cy="1450757"/>
          </a:xfrm>
        </p:spPr>
        <p:txBody>
          <a:bodyPr/>
          <a:lstStyle/>
          <a:p>
            <a:r>
              <a:rPr lang="en-CA" dirty="0"/>
              <a:t>Automated Copyright Enforcement</a:t>
            </a:r>
          </a:p>
        </p:txBody>
      </p:sp>
      <p:sp>
        <p:nvSpPr>
          <p:cNvPr id="3" name="Content Placeholder 2">
            <a:extLst>
              <a:ext uri="{FF2B5EF4-FFF2-40B4-BE49-F238E27FC236}">
                <a16:creationId xmlns:a16="http://schemas.microsoft.com/office/drawing/2014/main" id="{26E1D604-0C47-42F6-9D7F-92267682551B}"/>
              </a:ext>
            </a:extLst>
          </p:cNvPr>
          <p:cNvSpPr>
            <a:spLocks noGrp="1"/>
          </p:cNvSpPr>
          <p:nvPr>
            <p:ph idx="1"/>
          </p:nvPr>
        </p:nvSpPr>
        <p:spPr>
          <a:xfrm>
            <a:off x="601020" y="2718733"/>
            <a:ext cx="5256677" cy="5878330"/>
          </a:xfrm>
        </p:spPr>
        <p:txBody>
          <a:bodyPr>
            <a:normAutofit/>
          </a:bodyPr>
          <a:lstStyle/>
          <a:p>
            <a:pPr marL="0" indent="0">
              <a:buNone/>
            </a:pPr>
            <a:r>
              <a:rPr lang="en-GB" sz="1800" b="0" i="0" u="none" strike="noStrike" dirty="0">
                <a:effectLst/>
              </a:rPr>
              <a:t>Our Community Guidelines enforcement today is based on a combination of people and technology… As a result of the new measures we’re taking, we </a:t>
            </a:r>
            <a:r>
              <a:rPr lang="en-GB" sz="1800" b="0" i="0" u="none" strike="noStrike" dirty="0">
                <a:solidFill>
                  <a:schemeClr val="accent2"/>
                </a:solidFill>
                <a:effectLst/>
              </a:rPr>
              <a:t>will temporarily start relying more on technology to help with some of the work normally done by reviewers</a:t>
            </a:r>
            <a:r>
              <a:rPr lang="en-GB" sz="1800" b="0" i="0" u="none" strike="noStrike" dirty="0">
                <a:effectLst/>
              </a:rPr>
              <a:t>. This means </a:t>
            </a:r>
            <a:r>
              <a:rPr lang="en-GB" sz="1800" b="0" i="0" u="none" strike="noStrike" dirty="0">
                <a:solidFill>
                  <a:schemeClr val="accent2"/>
                </a:solidFill>
                <a:effectLst/>
              </a:rPr>
              <a:t>automated systems will start removing some content without human review</a:t>
            </a:r>
            <a:r>
              <a:rPr lang="en-GB" sz="1800" b="0" i="0" u="none" strike="noStrike" dirty="0">
                <a:effectLst/>
              </a:rPr>
              <a:t>, so we can continue to act quickly to remove violative content and protect our ecosystem. As we do this, users and creators may see increased video removals, including some videos that may not violate policies. </a:t>
            </a:r>
            <a:endParaRPr lang="en-CA" sz="1800" dirty="0"/>
          </a:p>
        </p:txBody>
      </p:sp>
      <p:pic>
        <p:nvPicPr>
          <p:cNvPr id="1026" name="Picture 2">
            <a:hlinkClick r:id="rId2"/>
            <a:extLst>
              <a:ext uri="{FF2B5EF4-FFF2-40B4-BE49-F238E27FC236}">
                <a16:creationId xmlns:a16="http://schemas.microsoft.com/office/drawing/2014/main" id="{128DEA4F-C176-42B4-AAAE-14E9228417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020" y="1963555"/>
            <a:ext cx="2302278" cy="5615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55508D6-9BAB-4B1C-8D25-917694A245CF}"/>
              </a:ext>
            </a:extLst>
          </p:cNvPr>
          <p:cNvSpPr txBox="1"/>
          <p:nvPr/>
        </p:nvSpPr>
        <p:spPr>
          <a:xfrm>
            <a:off x="6292977" y="2690513"/>
            <a:ext cx="5352176" cy="3416320"/>
          </a:xfrm>
          <a:prstGeom prst="rect">
            <a:avLst/>
          </a:prstGeom>
          <a:noFill/>
          <a:ln>
            <a:solidFill>
              <a:schemeClr val="bg1"/>
            </a:solidFill>
          </a:ln>
        </p:spPr>
        <p:txBody>
          <a:bodyPr wrap="square">
            <a:spAutoFit/>
          </a:bodyPr>
          <a:lstStyle/>
          <a:p>
            <a:r>
              <a:rPr lang="en-GB" dirty="0"/>
              <a:t>We want to encourage musical expression on our platforms while also ensuring that we uphold our agreements with rights holders. These agreements help protect the artists, songwriters, and partners who are the cornerstone of the music community...</a:t>
            </a:r>
          </a:p>
          <a:p>
            <a:r>
              <a:rPr lang="en-GB" dirty="0"/>
              <a:t>As part of our licensing agreements, there are </a:t>
            </a:r>
            <a:r>
              <a:rPr lang="en-GB" dirty="0">
                <a:solidFill>
                  <a:schemeClr val="accent2"/>
                </a:solidFill>
              </a:rPr>
              <a:t>limitations around the amount of recorded music that can be included in Live broadcasts or videos</a:t>
            </a:r>
            <a:r>
              <a:rPr lang="en-GB" dirty="0"/>
              <a:t>. W</a:t>
            </a:r>
            <a:r>
              <a:rPr lang="en-GB" b="0" i="0" dirty="0">
                <a:effectLst/>
                <a:latin typeface="Optimistic Light"/>
              </a:rPr>
              <a:t>hile the specifics of our licensing agreements are confidential, today we’re sharing some general guidelines:</a:t>
            </a:r>
            <a:br>
              <a:rPr lang="en-GB" b="0" i="0" dirty="0">
                <a:effectLst/>
                <a:latin typeface="Optimistic Light"/>
              </a:rPr>
            </a:br>
            <a:r>
              <a:rPr lang="en-GB" b="0" i="0" dirty="0">
                <a:effectLst/>
                <a:latin typeface="Optimistic Light"/>
              </a:rPr>
              <a:t>The greater the number of full-length recorded tracks in a video, the more likely it may be </a:t>
            </a:r>
            <a:r>
              <a:rPr lang="en-GB" b="0" i="0" dirty="0">
                <a:solidFill>
                  <a:schemeClr val="accent2"/>
                </a:solidFill>
                <a:effectLst/>
                <a:latin typeface="Optimistic Light"/>
              </a:rPr>
              <a:t>limited.</a:t>
            </a:r>
            <a:r>
              <a:rPr lang="en-GB" b="0" i="0" dirty="0">
                <a:solidFill>
                  <a:srgbClr val="4B4F56"/>
                </a:solidFill>
                <a:effectLst/>
                <a:latin typeface="Optimistic Light"/>
              </a:rPr>
              <a:t> </a:t>
            </a:r>
            <a:endParaRPr lang="en-CA" dirty="0"/>
          </a:p>
        </p:txBody>
      </p:sp>
      <p:pic>
        <p:nvPicPr>
          <p:cNvPr id="6" name="Picture 5">
            <a:extLst>
              <a:ext uri="{FF2B5EF4-FFF2-40B4-BE49-F238E27FC236}">
                <a16:creationId xmlns:a16="http://schemas.microsoft.com/office/drawing/2014/main" id="{616CE8C5-1769-4EA4-BE1D-731CCE519F3B}"/>
              </a:ext>
            </a:extLst>
          </p:cNvPr>
          <p:cNvPicPr>
            <a:picLocks noChangeAspect="1"/>
          </p:cNvPicPr>
          <p:nvPr/>
        </p:nvPicPr>
        <p:blipFill>
          <a:blip r:embed="rId4"/>
          <a:stretch>
            <a:fillRect/>
          </a:stretch>
        </p:blipFill>
        <p:spPr>
          <a:xfrm>
            <a:off x="6404658" y="1832136"/>
            <a:ext cx="1465541" cy="824367"/>
          </a:xfrm>
          <a:prstGeom prst="rect">
            <a:avLst/>
          </a:prstGeom>
        </p:spPr>
      </p:pic>
    </p:spTree>
    <p:extLst>
      <p:ext uri="{BB962C8B-B14F-4D97-AF65-F5344CB8AC3E}">
        <p14:creationId xmlns:p14="http://schemas.microsoft.com/office/powerpoint/2010/main" val="3572791158"/>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otalTime>5</TotalTime>
  <Words>2819</Words>
  <Application>Microsoft Office PowerPoint</Application>
  <PresentationFormat>Widescreen</PresentationFormat>
  <Paragraphs>172</Paragraphs>
  <Slides>30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Arial</vt:lpstr>
      <vt:lpstr>Baskerville Old Face</vt:lpstr>
      <vt:lpstr>Calibri</vt:lpstr>
      <vt:lpstr>Calibri Light</vt:lpstr>
      <vt:lpstr>Garamond</vt:lpstr>
      <vt:lpstr>inherit</vt:lpstr>
      <vt:lpstr>Optimistic Light</vt:lpstr>
      <vt:lpstr>Saol Text</vt:lpstr>
      <vt:lpstr>Times New Roman</vt:lpstr>
      <vt:lpstr>Wingdings</vt:lpstr>
      <vt:lpstr>Retrospect</vt:lpstr>
      <vt:lpstr>Copyright and Fair Dealing: Lessons Learned in  COVID-19 Quarantine </vt:lpstr>
      <vt:lpstr>PowerPoint Presentation</vt:lpstr>
      <vt:lpstr>The Decameron (1471) Giovanni Boccaccio</vt:lpstr>
      <vt:lpstr>Copyright and Creative Engagement</vt:lpstr>
      <vt:lpstr>Surging Online Content Sharing Services</vt:lpstr>
      <vt:lpstr>Surge in Streaming Services</vt:lpstr>
      <vt:lpstr>Copyright’s Reach</vt:lpstr>
      <vt:lpstr>PowerPoint Presentation</vt:lpstr>
      <vt:lpstr>Automated Copyright Enforcement</vt:lpstr>
      <vt:lpstr>Copyright bots and classical musicians are fighting online. The bots are winning.</vt:lpstr>
      <vt:lpstr>The implications</vt:lpstr>
      <vt:lpstr>Copyright &amp; Education: The shift to online learning</vt:lpstr>
      <vt:lpstr>Copyright Challenges </vt:lpstr>
      <vt:lpstr>Temporary “Fixes”</vt:lpstr>
      <vt:lpstr>PowerPoint Presentation</vt:lpstr>
      <vt:lpstr>Emergency Measures  Missing the Mark</vt:lpstr>
      <vt:lpstr>Existing “Solutions” in the law?</vt:lpstr>
      <vt:lpstr> So What About Fair Dealing?</vt:lpstr>
      <vt:lpstr>The Limits of  Copyright Limits</vt:lpstr>
      <vt:lpstr>Copyright Lessons from Lockdown</vt:lpstr>
      <vt:lpstr>Copyright’s Origins and Purpose</vt:lpstr>
      <vt:lpstr>Copyright’s Purpose (Canadian version)</vt:lpstr>
      <vt:lpstr>How Should Copyright Work?</vt:lpstr>
      <vt:lpstr>Substantive Technological Neutrality</vt:lpstr>
      <vt:lpstr>Adjusting the Copyright Balance</vt:lpstr>
      <vt:lpstr>Restoring Copyright’s Equilibrium</vt:lpstr>
      <vt:lpstr>Shoring Up User Rights</vt:lpstr>
      <vt:lpstr>Rethinking Traditional Publishing Models</vt:lpstr>
      <vt:lpstr>Best Practices in Fair Use for OER</vt:lpstr>
      <vt:lpstr>Conclusion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Copyright and Fair Dealing: Lessons Learned in  COVID-19 Quarantine </dc:title>
  <dc:creator>Carys J Craig</dc:creator>
  <cp:lastModifiedBy>Carys J Craig</cp:lastModifiedBy>
  <cp:revision>1</cp:revision>
  <dcterms:created xsi:type="dcterms:W3CDTF">2021-02-23T03:41:41Z</dcterms:created>
  <dcterms:modified xsi:type="dcterms:W3CDTF">2021-02-23T03:46:54Z</dcterms:modified>
</cp:coreProperties>
</file>