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5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5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8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7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2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B673-E064-8947-A54D-3387B0D523F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D237-FE33-1D42-9602-3D5BBFD6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1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0086" y="297005"/>
            <a:ext cx="309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First Layer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76262" y="1402457"/>
            <a:ext cx="3871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err="1" smtClean="0"/>
              <a:t>Redliner</a:t>
            </a:r>
            <a:endParaRPr lang="en-US" sz="2400" b="1" dirty="0" smtClean="0"/>
          </a:p>
          <a:p>
            <a:r>
              <a:rPr lang="en-US" sz="1600" dirty="0" smtClean="0"/>
              <a:t>	Last synced. Date time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376262" y="2201138"/>
            <a:ext cx="3677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Distance Traveled Today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96746" y="2821150"/>
            <a:ext cx="385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Number of Pushes Today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17231" y="3510834"/>
            <a:ext cx="509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Number of Redline Events Today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24995" y="4098102"/>
            <a:ext cx="509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Number of Minutes Sitting Today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24995" y="4760133"/>
            <a:ext cx="5705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Number of Minutes Travelling Today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465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 Layer</a:t>
            </a:r>
            <a:br>
              <a:rPr lang="en-US" b="1" dirty="0" smtClean="0"/>
            </a:br>
            <a:r>
              <a:rPr lang="en-US" b="1" dirty="0" smtClean="0"/>
              <a:t>Distance Travelled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463" y="3154398"/>
            <a:ext cx="6360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Provide a chart of distance per 5 minute epoch and a running total distance travelled </a:t>
            </a:r>
            <a:r>
              <a:rPr lang="en-US" sz="2400" dirty="0" smtClean="0"/>
              <a:t>and per day over the last week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092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 Layer</a:t>
            </a:r>
            <a:br>
              <a:rPr lang="en-US" b="1" dirty="0" smtClean="0"/>
            </a:br>
            <a:r>
              <a:rPr lang="en-US" b="1" dirty="0" smtClean="0"/>
              <a:t>Number of Redline events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463" y="2738899"/>
            <a:ext cx="6360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Provide a chart of Redline event per 5 minute epoch and a running total of Redline events </a:t>
            </a:r>
            <a:r>
              <a:rPr lang="en-US" sz="2400" dirty="0" smtClean="0"/>
              <a:t>and per day over the last week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3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 Layer</a:t>
            </a:r>
            <a:br>
              <a:rPr lang="en-US" b="1" dirty="0" smtClean="0"/>
            </a:br>
            <a:r>
              <a:rPr lang="en-US" b="1" dirty="0" smtClean="0"/>
              <a:t>Number of pushes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463" y="2738899"/>
            <a:ext cx="6360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Provide a chart of number of pushes per 5 minute epoch and a running total pushes today and per day over the last week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45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 Layer</a:t>
            </a:r>
            <a:br>
              <a:rPr lang="en-US" b="1" dirty="0" smtClean="0"/>
            </a:br>
            <a:r>
              <a:rPr lang="en-US" b="1" dirty="0" smtClean="0"/>
              <a:t>Number of minutes sitting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463" y="2738899"/>
            <a:ext cx="6360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Provide a chart of number of minutes sitting per 1 hour epoch and a running total minutes sitting today and per day over the last week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787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 Layer</a:t>
            </a:r>
            <a:br>
              <a:rPr lang="en-US" b="1" dirty="0" smtClean="0"/>
            </a:br>
            <a:r>
              <a:rPr lang="en-US" b="1" dirty="0" smtClean="0"/>
              <a:t>Number </a:t>
            </a:r>
            <a:r>
              <a:rPr lang="en-US" b="1" smtClean="0"/>
              <a:t>of pushes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463" y="2738899"/>
            <a:ext cx="6360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Provide a chart of number of pushes per I hour epoch and a running total pushes today and per day over the last week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48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155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Second Layer Distance Travelled</vt:lpstr>
      <vt:lpstr>Second Layer Number of Redline events</vt:lpstr>
      <vt:lpstr>Second Layer Number of pushes</vt:lpstr>
      <vt:lpstr>Second Layer Number of minutes sitting</vt:lpstr>
      <vt:lpstr>Second Layer Number of pushes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Ferguson-Pell</dc:creator>
  <cp:lastModifiedBy>Martin Ferguson-Pell</cp:lastModifiedBy>
  <cp:revision>2</cp:revision>
  <dcterms:created xsi:type="dcterms:W3CDTF">2015-05-28T18:57:09Z</dcterms:created>
  <dcterms:modified xsi:type="dcterms:W3CDTF">2015-05-28T19:14:52Z</dcterms:modified>
</cp:coreProperties>
</file>