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6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2B673-E064-8947-A54D-3387B0D523FF}" type="datetimeFigureOut">
              <a:rPr lang="en-US" smtClean="0"/>
              <a:t>15-05-28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5D237-FE33-1D42-9602-3D5BBFD6A3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659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2B673-E064-8947-A54D-3387B0D523FF}" type="datetimeFigureOut">
              <a:rPr lang="en-US" smtClean="0"/>
              <a:t>15-05-28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5D237-FE33-1D42-9602-3D5BBFD6A3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172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2B673-E064-8947-A54D-3387B0D523FF}" type="datetimeFigureOut">
              <a:rPr lang="en-US" smtClean="0"/>
              <a:t>15-05-28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5D237-FE33-1D42-9602-3D5BBFD6A3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850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2B673-E064-8947-A54D-3387B0D523FF}" type="datetimeFigureOut">
              <a:rPr lang="en-US" smtClean="0"/>
              <a:t>15-05-28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5D237-FE33-1D42-9602-3D5BBFD6A3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929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2B673-E064-8947-A54D-3387B0D523FF}" type="datetimeFigureOut">
              <a:rPr lang="en-US" smtClean="0"/>
              <a:t>15-05-28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5D237-FE33-1D42-9602-3D5BBFD6A3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216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2B673-E064-8947-A54D-3387B0D523FF}" type="datetimeFigureOut">
              <a:rPr lang="en-US" smtClean="0"/>
              <a:t>15-05-28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5D237-FE33-1D42-9602-3D5BBFD6A3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754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2B673-E064-8947-A54D-3387B0D523FF}" type="datetimeFigureOut">
              <a:rPr lang="en-US" smtClean="0"/>
              <a:t>15-05-28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5D237-FE33-1D42-9602-3D5BBFD6A3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800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2B673-E064-8947-A54D-3387B0D523FF}" type="datetimeFigureOut">
              <a:rPr lang="en-US" smtClean="0"/>
              <a:t>15-05-28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5D237-FE33-1D42-9602-3D5BBFD6A3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183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2B673-E064-8947-A54D-3387B0D523FF}" type="datetimeFigureOut">
              <a:rPr lang="en-US" smtClean="0"/>
              <a:t>15-05-28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5D237-FE33-1D42-9602-3D5BBFD6A3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275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2B673-E064-8947-A54D-3387B0D523FF}" type="datetimeFigureOut">
              <a:rPr lang="en-US" smtClean="0"/>
              <a:t>15-05-28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5D237-FE33-1D42-9602-3D5BBFD6A3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528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2B673-E064-8947-A54D-3387B0D523FF}" type="datetimeFigureOut">
              <a:rPr lang="en-US" smtClean="0"/>
              <a:t>15-05-28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5D237-FE33-1D42-9602-3D5BBFD6A3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934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52B673-E064-8947-A54D-3387B0D523FF}" type="datetimeFigureOut">
              <a:rPr lang="en-US" smtClean="0"/>
              <a:t>15-05-28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D5D237-FE33-1D42-9602-3D5BBFD6A3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912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60086" y="297005"/>
            <a:ext cx="30932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First Layer</a:t>
            </a:r>
            <a:endParaRPr lang="en-US" sz="3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376262" y="1402457"/>
            <a:ext cx="38716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400" b="1" dirty="0" err="1" smtClean="0"/>
              <a:t>Redliner</a:t>
            </a:r>
            <a:endParaRPr lang="en-US" sz="2400" b="1" dirty="0" smtClean="0"/>
          </a:p>
          <a:p>
            <a:r>
              <a:rPr lang="en-US" sz="1600" dirty="0" smtClean="0"/>
              <a:t>	Last synced. Date time</a:t>
            </a:r>
            <a:endParaRPr lang="en-US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2376262" y="2201138"/>
            <a:ext cx="36770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400" b="1" dirty="0" smtClean="0"/>
              <a:t>Distance Traveled Today</a:t>
            </a:r>
            <a:endParaRPr lang="en-US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396746" y="2821150"/>
            <a:ext cx="3851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400" b="1" dirty="0" smtClean="0"/>
              <a:t>Number of Pushes Today</a:t>
            </a:r>
            <a:endParaRPr lang="en-US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417231" y="3510834"/>
            <a:ext cx="50905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400" b="1" dirty="0" smtClean="0"/>
              <a:t>Number of Redline Events Today</a:t>
            </a:r>
            <a:endParaRPr lang="en-US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424995" y="4098102"/>
            <a:ext cx="50905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400" b="1" dirty="0" smtClean="0"/>
              <a:t>Number of Minutes Sitting Today</a:t>
            </a:r>
            <a:endParaRPr lang="en-US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424995" y="4760133"/>
            <a:ext cx="57050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400" b="1" dirty="0" smtClean="0"/>
              <a:t>Number of Minutes Travelling Today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04658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Second Layer</a:t>
            </a:r>
            <a:br>
              <a:rPr lang="en-US" b="1" dirty="0" smtClean="0"/>
            </a:br>
            <a:r>
              <a:rPr lang="en-US" b="1" dirty="0" smtClean="0"/>
              <a:t>Distance Travelled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075463" y="3154398"/>
            <a:ext cx="636059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Provide a chart of distance per 5 minute epoch and a running total distance travelled </a:t>
            </a:r>
            <a:r>
              <a:rPr lang="en-US" sz="2400" dirty="0" smtClean="0"/>
              <a:t>and per day over the last week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40925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Second Layer</a:t>
            </a:r>
            <a:br>
              <a:rPr lang="en-US" b="1" dirty="0" smtClean="0"/>
            </a:br>
            <a:r>
              <a:rPr lang="en-US" b="1" dirty="0" smtClean="0"/>
              <a:t>Number of Redline events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075463" y="2738899"/>
            <a:ext cx="636059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Provide a chart of Redline event per 5 minute epoch and a running total of Redline events </a:t>
            </a:r>
            <a:r>
              <a:rPr lang="en-US" sz="2400" dirty="0" smtClean="0"/>
              <a:t>and per day over the last week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22302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Second Layer</a:t>
            </a:r>
            <a:br>
              <a:rPr lang="en-US" b="1" dirty="0" smtClean="0"/>
            </a:br>
            <a:r>
              <a:rPr lang="en-US" b="1" dirty="0" smtClean="0"/>
              <a:t>Number of pushes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75463" y="2738899"/>
            <a:ext cx="6360599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Provide a chart of number of pushes per 5 minute epoch and a running total pushes today and per day over the last week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12455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Second Layer</a:t>
            </a:r>
            <a:br>
              <a:rPr lang="en-US" b="1" dirty="0" smtClean="0"/>
            </a:br>
            <a:r>
              <a:rPr lang="en-US" b="1" dirty="0" smtClean="0"/>
              <a:t>Number of minutes sitting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75463" y="2738899"/>
            <a:ext cx="6360599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Provide a chart of number of minutes sitting per 1 hour epoch and a running total minutes sitting today and per day over the last week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878798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Second Layer</a:t>
            </a:r>
            <a:br>
              <a:rPr lang="en-US" b="1" dirty="0" smtClean="0"/>
            </a:br>
            <a:r>
              <a:rPr lang="en-US" b="1" dirty="0" smtClean="0"/>
              <a:t>Number </a:t>
            </a:r>
            <a:r>
              <a:rPr lang="en-US" b="1" smtClean="0"/>
              <a:t>of pushes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75463" y="2738899"/>
            <a:ext cx="6360599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Provide a chart of number of pushes per I hour epoch and a running total pushes today and per day over the last week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804851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155</Words>
  <Application>Microsoft Macintosh PowerPoint</Application>
  <PresentationFormat>On-screen Show (4:3)</PresentationFormat>
  <Paragraphs>18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Second Layer Distance Travelled</vt:lpstr>
      <vt:lpstr>Second Layer Number of Redline events</vt:lpstr>
      <vt:lpstr>Second Layer Number of pushes</vt:lpstr>
      <vt:lpstr>Second Layer Number of minutes sitting</vt:lpstr>
      <vt:lpstr>Second Layer Number of pushes</vt:lpstr>
    </vt:vector>
  </TitlesOfParts>
  <Company>University of Alberta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 Ferguson-Pell</dc:creator>
  <cp:lastModifiedBy>Martin Ferguson-Pell</cp:lastModifiedBy>
  <cp:revision>2</cp:revision>
  <dcterms:created xsi:type="dcterms:W3CDTF">2015-05-28T18:57:09Z</dcterms:created>
  <dcterms:modified xsi:type="dcterms:W3CDTF">2015-05-28T19:14:52Z</dcterms:modified>
</cp:coreProperties>
</file>