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4.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5.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notesSlides/notesSlide6.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5.xml" ContentType="application/inkml+xml"/>
  <Override PartName="/ppt/notesSlides/notesSlide11.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Lst>
  <p:notesMasterIdLst>
    <p:notesMasterId r:id="rId35"/>
  </p:notesMasterIdLst>
  <p:handoutMasterIdLst>
    <p:handoutMasterId r:id="rId36"/>
  </p:handoutMasterIdLst>
  <p:sldIdLst>
    <p:sldId id="332" r:id="rId6"/>
    <p:sldId id="261" r:id="rId7"/>
    <p:sldId id="359" r:id="rId8"/>
    <p:sldId id="358" r:id="rId9"/>
    <p:sldId id="360" r:id="rId10"/>
    <p:sldId id="361" r:id="rId11"/>
    <p:sldId id="362" r:id="rId12"/>
    <p:sldId id="333" r:id="rId13"/>
    <p:sldId id="357" r:id="rId14"/>
    <p:sldId id="365" r:id="rId15"/>
    <p:sldId id="334" r:id="rId16"/>
    <p:sldId id="369" r:id="rId17"/>
    <p:sldId id="336" r:id="rId18"/>
    <p:sldId id="367" r:id="rId19"/>
    <p:sldId id="373" r:id="rId20"/>
    <p:sldId id="370" r:id="rId21"/>
    <p:sldId id="338" r:id="rId22"/>
    <p:sldId id="372" r:id="rId23"/>
    <p:sldId id="377" r:id="rId24"/>
    <p:sldId id="355" r:id="rId25"/>
    <p:sldId id="368" r:id="rId26"/>
    <p:sldId id="356" r:id="rId27"/>
    <p:sldId id="341" r:id="rId28"/>
    <p:sldId id="349" r:id="rId29"/>
    <p:sldId id="363" r:id="rId30"/>
    <p:sldId id="351" r:id="rId31"/>
    <p:sldId id="337" r:id="rId32"/>
    <p:sldId id="342" r:id="rId33"/>
    <p:sldId id="345"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50"/>
    <a:srgbClr val="879F3D"/>
    <a:srgbClr val="F7CA00"/>
    <a:srgbClr val="CB534C"/>
    <a:srgbClr val="952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05"/>
    <p:restoredTop sz="94643"/>
  </p:normalViewPr>
  <p:slideViewPr>
    <p:cSldViewPr snapToGrid="0" snapToObjects="1">
      <p:cViewPr varScale="1">
        <p:scale>
          <a:sx n="95" d="100"/>
          <a:sy n="95" d="100"/>
        </p:scale>
        <p:origin x="216" y="504"/>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6" d="100"/>
          <a:sy n="96" d="100"/>
        </p:scale>
        <p:origin x="336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428242360107974"/>
          <c:y val="0.11046855090163001"/>
          <c:w val="0.76303464041191749"/>
          <c:h val="0.77829954237368615"/>
        </c:manualLayout>
      </c:layout>
      <c:barChart>
        <c:barDir val="bar"/>
        <c:grouping val="clustered"/>
        <c:varyColors val="0"/>
        <c:dLbls>
          <c:showLegendKey val="0"/>
          <c:showVal val="0"/>
          <c:showCatName val="0"/>
          <c:showSerName val="0"/>
          <c:showPercent val="0"/>
          <c:showBubbleSize val="0"/>
        </c:dLbls>
        <c:gapWidth val="80"/>
        <c:overlap val="100"/>
        <c:axId val="118998336"/>
        <c:axId val="119000016"/>
      </c:barChart>
      <c:catAx>
        <c:axId val="1189983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9000016"/>
        <c:crosses val="autoZero"/>
        <c:auto val="1"/>
        <c:lblAlgn val="ctr"/>
        <c:lblOffset val="100"/>
        <c:noMultiLvlLbl val="0"/>
      </c:catAx>
      <c:valAx>
        <c:axId val="119000016"/>
        <c:scaling>
          <c:orientation val="minMax"/>
        </c:scaling>
        <c:delete val="0"/>
        <c:axPos val="b"/>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1" u="none" strike="noStrike" kern="1200" baseline="0">
                <a:solidFill>
                  <a:schemeClr val="tx1">
                    <a:lumMod val="65000"/>
                    <a:lumOff val="35000"/>
                  </a:schemeClr>
                </a:solidFill>
                <a:latin typeface="+mn-lt"/>
                <a:ea typeface="+mn-ea"/>
                <a:cs typeface="+mn-cs"/>
              </a:defRPr>
            </a:pPr>
            <a:endParaRPr lang="en-US"/>
          </a:p>
        </c:txPr>
        <c:crossAx val="118998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63620386473024"/>
          <c:y val="0.11160258057469323"/>
          <c:w val="0.74137139107611538"/>
          <c:h val="0.78012903206368445"/>
        </c:manualLayout>
      </c:layout>
      <c:barChart>
        <c:barDir val="bar"/>
        <c:grouping val="stacked"/>
        <c:varyColors val="0"/>
        <c:ser>
          <c:idx val="0"/>
          <c:order val="0"/>
          <c:spPr>
            <a:solidFill>
              <a:schemeClr val="accent6">
                <a:lumMod val="40000"/>
                <a:lumOff val="60000"/>
              </a:schemeClr>
            </a:solidFill>
            <a:ln w="6350">
              <a:solidFill>
                <a:schemeClr val="accent6">
                  <a:lumMod val="75000"/>
                </a:schemeClr>
              </a:solidFill>
            </a:ln>
            <a:effectLst/>
          </c:spPr>
          <c:invertIfNegative val="0"/>
          <c:cat>
            <c:strRef>
              <c:f>Sheet1!$A$2:$A$5</c:f>
              <c:strCache>
                <c:ptCount val="4"/>
                <c:pt idx="3">
                  <c:v>Canada</c:v>
                </c:pt>
              </c:strCache>
            </c:strRef>
          </c:cat>
          <c:val>
            <c:numRef>
              <c:f>Sheet1!$B$2:$B$5</c:f>
              <c:numCache>
                <c:formatCode>General</c:formatCode>
                <c:ptCount val="4"/>
                <c:pt idx="3">
                  <c:v>50</c:v>
                </c:pt>
              </c:numCache>
            </c:numRef>
          </c:val>
          <c:extLst>
            <c:ext xmlns:c16="http://schemas.microsoft.com/office/drawing/2014/chart" uri="{C3380CC4-5D6E-409C-BE32-E72D297353CC}">
              <c16:uniqueId val="{00000000-3593-D442-B617-C93CECA75E27}"/>
            </c:ext>
          </c:extLst>
        </c:ser>
        <c:dLbls>
          <c:showLegendKey val="0"/>
          <c:showVal val="0"/>
          <c:showCatName val="0"/>
          <c:showSerName val="0"/>
          <c:showPercent val="0"/>
          <c:showBubbleSize val="0"/>
        </c:dLbls>
        <c:gapWidth val="80"/>
        <c:overlap val="100"/>
        <c:axId val="120897776"/>
        <c:axId val="120899456"/>
      </c:barChart>
      <c:catAx>
        <c:axId val="120897776"/>
        <c:scaling>
          <c:orientation val="minMax"/>
        </c:scaling>
        <c:delete val="1"/>
        <c:axPos val="l"/>
        <c:numFmt formatCode="General" sourceLinked="1"/>
        <c:majorTickMark val="none"/>
        <c:minorTickMark val="none"/>
        <c:tickLblPos val="nextTo"/>
        <c:crossAx val="120899456"/>
        <c:crosses val="autoZero"/>
        <c:auto val="1"/>
        <c:lblAlgn val="ctr"/>
        <c:lblOffset val="100"/>
        <c:noMultiLvlLbl val="0"/>
      </c:catAx>
      <c:valAx>
        <c:axId val="120899456"/>
        <c:scaling>
          <c:orientation val="minMax"/>
          <c:max val="120"/>
        </c:scaling>
        <c:delete val="0"/>
        <c:axPos val="b"/>
        <c:majorGridlines>
          <c:spPr>
            <a:ln w="9525" cap="flat" cmpd="sng" algn="ctr">
              <a:solidFill>
                <a:schemeClr val="bg2"/>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1" u="none" strike="noStrike" kern="1200" baseline="0">
                <a:solidFill>
                  <a:schemeClr val="tx1">
                    <a:lumMod val="65000"/>
                    <a:lumOff val="35000"/>
                  </a:schemeClr>
                </a:solidFill>
                <a:latin typeface="+mn-lt"/>
                <a:ea typeface="+mn-ea"/>
                <a:cs typeface="+mn-cs"/>
              </a:defRPr>
            </a:pPr>
            <a:endParaRPr lang="en-US"/>
          </a:p>
        </c:txPr>
        <c:crossAx val="120897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0.23185</cdr:x>
      <cdr:y>0.39004</cdr:y>
    </cdr:from>
    <cdr:to>
      <cdr:x>1</cdr:x>
      <cdr:y>0.60996</cdr:y>
    </cdr:to>
    <cdr:sp macro="" textlink="">
      <cdr:nvSpPr>
        <cdr:cNvPr id="2" name="Left Arrow 1">
          <a:extLst xmlns:a="http://schemas.openxmlformats.org/drawingml/2006/main">
            <a:ext uri="{FF2B5EF4-FFF2-40B4-BE49-F238E27FC236}">
              <a16:creationId xmlns:a16="http://schemas.microsoft.com/office/drawing/2014/main" id="{044D2754-6EFC-C545-91AE-B1E22D376EDE}"/>
            </a:ext>
          </a:extLst>
        </cdr:cNvPr>
        <cdr:cNvSpPr/>
      </cdr:nvSpPr>
      <cdr:spPr>
        <a:xfrm xmlns:a="http://schemas.openxmlformats.org/drawingml/2006/main" rot="10800000">
          <a:off x="2154573" y="1914023"/>
          <a:ext cx="7138236" cy="1079232"/>
        </a:xfrm>
        <a:prstGeom xmlns:a="http://schemas.openxmlformats.org/drawingml/2006/main" prst="leftArrow">
          <a:avLst/>
        </a:prstGeom>
        <a:solidFill xmlns:a="http://schemas.openxmlformats.org/drawingml/2006/main">
          <a:schemeClr val="accent1">
            <a:lumMod val="60000"/>
            <a:lumOff val="40000"/>
          </a:schemeClr>
        </a:solidFill>
        <a:ln xmlns:a="http://schemas.openxmlformats.org/drawingml/2006/main">
          <a:solidFill>
            <a:schemeClr val="accent1">
              <a:shade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2019-07-16</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17.306"/>
    </inkml:context>
    <inkml:brush xml:id="br0">
      <inkml:brushProperty name="width" value="0.1" units="cm"/>
      <inkml:brushProperty name="height" value="0.1" units="cm"/>
    </inkml:brush>
  </inkml:definitions>
  <inkml:trace contextRef="#ctx0" brushRef="#br0">1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37.211"/>
    </inkml:context>
    <inkml:brush xml:id="br0">
      <inkml:brushProperty name="width" value="0.1" units="cm"/>
      <inkml:brushProperty name="height" value="0.1" units="cm"/>
    </inkml:brush>
  </inkml:definitions>
  <inkml:trace contextRef="#ctx0" brushRef="#br0">0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24.418"/>
    </inkml:context>
    <inkml:brush xml:id="br0">
      <inkml:brushProperty name="width" value="0.1" units="cm"/>
      <inkml:brushProperty name="height" value="0.1" units="cm"/>
    </inkml:brush>
  </inkml:definitions>
  <inkml:trace contextRef="#ctx0" brushRef="#br0">0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17.306"/>
    </inkml:context>
    <inkml:brush xml:id="br0">
      <inkml:brushProperty name="width" value="0.1" units="cm"/>
      <inkml:brushProperty name="height" value="0.1" units="cm"/>
    </inkml:brush>
  </inkml:definitions>
  <inkml:trace contextRef="#ctx0" brushRef="#br0">1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37.211"/>
    </inkml:context>
    <inkml:brush xml:id="br0">
      <inkml:brushProperty name="width" value="0.1" units="cm"/>
      <inkml:brushProperty name="height" value="0.1" units="cm"/>
    </inkml:brush>
  </inkml:definitions>
  <inkml:trace contextRef="#ctx0" brushRef="#br0">0 0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24.418"/>
    </inkml:context>
    <inkml:brush xml:id="br0">
      <inkml:brushProperty name="width" value="0.1" units="cm"/>
      <inkml:brushProperty name="height" value="0.1" units="cm"/>
    </inkml:brush>
  </inkml:definitions>
  <inkml:trace contextRef="#ctx0" brushRef="#br0">0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26T16:52:16.929"/>
    </inkml:context>
    <inkml:brush xml:id="br0">
      <inkml:brushProperty name="width" value="0.1" units="cm"/>
      <inkml:brushProperty name="height" value="0.1" units="cm"/>
    </inkml:brush>
  </inkml:definitions>
  <inkml:trace contextRef="#ctx0" brushRef="#br0">223 999 24575,'3'-19'0,"-1"7"0,1 0 0,1-1 0,1 0 0,3-1 0,-2 4 0,0-5 0,0 5 0,-2-2 0,1 0 0,-2 1 0,1-1 0,0 0 0,-3-1 0,3-2 0,-4 1 0,2-3 0,-2 2 0,0-5 0,1 3 0,0-3-430,0 0 430,-1 0 0,2 3 0,-1 2 0,0 3 0,-1 3 0,1 3 0,0 2 0,0 1 430,0 1-430,1 1 0,1 1 0,-1 0 0,1 3 0,0 2 0,4 6 0,-1-1 0,3 3 0,3 5 0,-6-6 0,1-2 0,0 0 0,-1 5 0,4-1 0,-3 5 0,0-8 0,-1 5 0,-1-5 0,-1 3 0,1-2 0,-1 1 0,1 1 0,-2-3 0,1 1 0,-1 0 0,1-2 0,-1 2 0,0-1 0,2-1 0,-1 0 0,1 0 0,0 0 0,-2 0 0,2 0 0,-1-2 0,-1 0 0,0-3 0,-2-1 0,0-1 0,1 0 0,-3-2 0,-1-2 0,-5-5 0,-4-3 0,-3-5 0,-2 0-555,8 6 1,-2 0 554,1-1 0,-1 1 0,0 0 0,-1-1-578,-7-3 578,6 4 0,1 1 0,-7-3 0,7 5 0,0 0 0,-9-5 0,2 4 0,-1 0 0,6 3 0,-4 1 0,5 0 0,-1 2 1076,1 0-1076,2 0 611,1 0-611,3 0 0,2 0 0,1 0 0,0 0 0,3 0 0,3 0 0,6 0 0,2 0 0,3 0 0,-2 0 0,3 2 0,2 0 0,-2 0 0,0 1 0,-1-1 0,-3 0 0,1 1 0,-2-2 0,-2 0 0,2-1 0,-4 0 0,4 0 0,-4 0 0,4 0 0,-1 0 0,1-3 0,0-1 0,0-2 0,0-1 0,-2-1 0,2 1 0,4-6 0,-6 3 0,7-3 0,-7 0 0,1 0 0,0-3 0,-1 0 0,-2-2 0,1 0 0,-3 2 0,1 1 0,-1 2 0,0 1 0,-1 4 0,-1 0 0,-1 3 0,-1 1 0,0 1 0,1 1 0,1 1 0,0 4 0,2 2 0,-1 5 0,2 3 0,-1 2 0,3 2 0,-2 0 0,0 3-568,1 0 568,-2-1 0,2-1 0,-2-1 0,-1-5 0,-1 1 0,1-5 0,-3 0 0,2-2 0,-1 0 568,0-1-568,0-1 0,0-1 0,-1-1 0,3 1 0,-3 0 0,1-4 0,-1-1 0,0-5 0,0-1 0,0 0 0,0-4 0,0 1 0,-1-3 0,0 2 0,0-3 0,1 2 0,0-1 0,0 1 0,0 1 0,0 0 0,0 3 0,0 1 0,0 4 0,0-1 0,0 3 0,1 0 0,0 1 0,2 1 0,0 0 0,0 0 0,-1 0 0,3 0 0,-2 1 0,4 2 0,-2 2 0,4 3 0,-2-1 0,1 3 0,-1-3 0,0 0 0,-2-1 0,-1 1 0,-1-3 0,0 1 0,0-3 0,-2 1 0,2 0 0,-2-2 0,2 0 0,0-1 0,-2-2 0,2-2 0,-1-6 0,0-3 0,-1-4 0,-1-1 0,0-4-591,0 4 591,0-4 0,0 2 0,0 0 0,0 3 0,0 2 0,0 4 0,0 3 0,0 2 0,0 2 0,0-1 591,2 4-591,1-1 0,3 2 0,0 0 0,4 0 0,-2 0 0,2 0 0,-1 0 0,-1 0 0,-2 0 0,-2 2 0,1-2 0,-3 2 0,1-1 0,-1 1 0,-8 0 0,-2 0 0,-6-1 0,-3 1 0,1-1 0,-1 2 0,5-1 0,0 1 0,3 0 0,-1 4 0,5 0 0,-2 6 0,3 2 0,2 2 0,0 3 0,2 0 0,0-5 0,4 4 0,2-5 0,4 1 0,1-2 0,0-2 0,-2-2 0,-1-2 0,-2-3 0,-1-1 0,-1 0 0,-1-1 0,0-1 0,0-1 0,-2-3 0,0-4 0,-1-4 0,0-3 0,0-4 0,0 7 0,0 0-321,0-1 1,0 0 320,0-1 0,0 0 0,0-3 0,0 1 0,0-5 0,0 5 0,0 0-1045,0-5 1045,-2 4 0,0 0 0,-1-4 0,-1 2 0,-1 0 0,1 5-233,0-1 0,0 1 233,-2-3-32,0-1 32,-1 2 591,3 2-591,-1 5 1050,2 0-1050,0 4 507,0 0-507,2 10 36,-1 7-36,4 7 0,1-6 0,1 1-965,1 1 0,2 0 965,1 1 0,1-1 0,-2 0 0,0-2-525,1 1 1,-1-1 524,-1-2 0,-1-1 0,0 1 0,0-1-153,5 9 153,-4-3 0,0-6 0,-2-1 1805,0-4-1805,-1-2 1148,0 1-1148,0-1 179,0-1-179,0 1 0,1-1 0,-1 0 0,3 0 0,-3 0 0,2 0 0,-3-1 0,1 0 0,0-1 0,0-1 0,-1 0 0,0-2 0,-1-6 0,-1-3 0,0-8 0,0 3-558,0 4 1,0 0 557,0-2 0,0 1 0,0-9 0,0 7 0,0-1 0,0-2-124,0-2 124,0 3 0,0 5 0,0 0 0,0 5 0,0-1 1107,0 5-1107,0 1 132,0 6-132,3 1 0,0 3 0,4-1 0,-1 2 0,2-1 0,-1 2 0,1-4 0,-3 1 0,1-3 0,-3 0 0,1-1 0,-1-2 0,-1-4 0,-1-5 0,-1-4 0,0-3 0,-2-2 0,0 2 0,-2-2 0,2 4 0,-1 3 0,3 2 0,-1 3 0,1 7 0,3 2 0,3 9 0,3 0 0,1-2 0,3 4 0,-4-3 0,4 1 0,-1 3 0,-1-5 0,-1 0 0,-4-3 0,0-3 0,-2 0 0,0-3 0,-1 1 0,-1-1 0,1-1 0,0-1 0,1 0 0,3-3 0,1-1 0,0-2 0,2-3 0,-3 2 0,3-1 0,-4 2 0,2-1 0,-1-1 0,-1 2 0,-1-4 0,1 2 0,-2-2 0,1-3 0,-2 1 0,1-1 0,-1-1 0,1 1 0,-2-1 0,0 1 0,-2-1 0,0 3 0,0-3 0,0 4 0,0-3 0,0 3 0,0 2 0,0 0 0,-2 2 0,1 1 0,-4 1 0,0 2 0,1 1 0,-2 1 0,0 0 0,-1 0 0,-1 0 0,2 1 0,1 2 0,1 2 0,1 6 0,1-3 0,1 5 0,1-1 0,0-1 0,0 3 0,1-3 0,1 3 0,5-3 0,-2 1 0,4-2 0,-2 0 0,-1-1 0,1-1 0,-1-1 0,2-1 0,-1 1 0,1-3 0,0 2 0,0-2 0,2 0 0,0 0 0,0-1 0,-1 0 0,4 2 0,-3-3 0,4 1 0,-3-3 0,1 0 0,1-5 0,0-3 0,1-7-534,-7 7 1,0-2 533,1 0 0,-1-1 0,1-3 0,0 1-977,2-1 1,0 0 976,0-4 0,0 0-1097,1 2 1,2 0 1096,-5 3 0,1-1 0,-1 1 0,4-3 0,0 0-514,-2 2 1,-1 0 513,1 2 0,-1 0 404,4-4-404,-5 7 0,0-1 0,2-3 1638,0 2-1638,-3 5 2339,-3 1-2339,2 1 1342,-5 1-1342,-5 6 0,-13 7 0,5-1 0,-2 1-1394,0 1 0,-2 1 0,0 0 1394,2-2 0,0-1 0,0 1 0,-1 1-1046,0 0 1,0 1-1,-1 0 1,0 0-1,0 1 1046,-1-1 0,-1 1 0,1 0 0,-1 0 0,0 0-619,0 0 0,0 1 0,-1 0 0,2-1 0,0 1 619,-1-1 0,1 0 0,1 0 0,-1 1-469,0 0 0,-1 0 0,0 0 0,2 0 469,0 1 0,1-1 0,-2 2 0,3-3 0,-2 1 0,0 2 0,-1-2 0,2 1-70,1-2 0,0 1 0,1-1 0,-1 1 70,0-1 0,-1 1 0,1 0 0,0-1 0,2-1 0,-1 1 0,2-1 0,-1 1 195,-1 0 1,-2 0-1,1 1 1,0-1-196,0 1 0,0-1 0,0 1 0,0-1 0,-1 1 0,0 1 0,0-2 0,0 0 0,1-1 0,0 0 0,0-1 0,1 1 0,1 0 0,-1 0 0,0 0 0,-1 0 0,-1 1 0,1 0 0,0 0 94,0 0 0,0 0 0,1 0 0,-1 0-94,0 0 0,0 1 0,1 0 0,0-1 0,-1 1 0,1-1 0,-1 1 209,-2 1 0,0 1 0,1 0-209,4-4 0,0-1 0,1 1 0,-3 0 0,0 1 0,1 0 874,-1 2 1,0-1-875,1 0 0,0-1 1013,3-4 1,1 0-1014,-2 3 0,0-1 3451,-7 4-3451,5 0 3117,4-6-3117,2-1 1674,1-3-1674,1-1 1144,1 0-1144,13-10 0,0 0 0,2-3-1771,3-2 0,1-4 0,2 0 1771,-2 3 0,-1 0 0,2 0 0,0-2-825,-3 3 0,0-1 1,1 0-1,0-1 1,0 0-1,1 1 825,0-2 0,1 1 0,0 0 0,1-1 0,-1 1 0,1-1-473,-1 1 0,1 0 1,-1 0-1,1 0 1,0-1-1,0 1 1,1-1 472,-3 1 0,1 0 0,0 0 0,0 0 0,0 0 0,0-1 0,1 1 0,-1 0-246,0 0 0,0 1 0,0 0 0,0 0 0,0-1 1,0 1-1,0 0 0,0 0 0,0-1 246,1 1 0,-1-1 0,0 1 0,1-1 0,0 1 0,-1 0 0,0-1 0,-1 1 0,1 1-53,1-2 0,-1 0 0,0 1 0,0 0 0,0-1 0,0 1 0,1 0 53,-1 0 0,1 0 0,0 0 0,0 0 0,-1 0 0,0 1 0,-1 0 0,-1 1 22,3-3 0,-3 1 0,0 1 0,2-1-22,-1 1 0,2 0 0,0-1 0,0 0 0,-1 1 0,-1 0 0,0 0 0,-1 1 0,0 1 0,0-1 241,2-2 1,1 1-1,0 0 1,-2 0-242,0 1 0,-1 1 0,0 0 614,-2 0 1,1 1 0,-2 0-615,1 0 0,-1 0 1544,1 0 0,1 0-1544,-4 2 0,0 0 0,7-4 4679,-4 5-4679,-3 0 3170,-2 3-3170,-2 1 1812,-1 1-1812,-1 0 737,-1 0-737,-3 0 0,1-2 0,-7 0 0,-1-2 0,-13 1 0,9 0 0,-3 3 0</inkml:trace>
  <inkml:trace contextRef="#ctx0" brushRef="#br0" timeOffset="1">891 589 24575,'0'0'0</inkml:trace>
  <inkml:trace contextRef="#ctx0" brushRef="#br0" timeOffset="2">880 544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17.306"/>
    </inkml:context>
    <inkml:brush xml:id="br0">
      <inkml:brushProperty name="width" value="0.1" units="cm"/>
      <inkml:brushProperty name="height" value="0.1" units="cm"/>
    </inkml:brush>
  </inkml:definitions>
  <inkml:trace contextRef="#ctx0" brushRef="#br0">1 0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37.211"/>
    </inkml:context>
    <inkml:brush xml:id="br0">
      <inkml:brushProperty name="width" value="0.1" units="cm"/>
      <inkml:brushProperty name="height" value="0.1" units="cm"/>
    </inkml:brush>
  </inkml:definitions>
  <inkml:trace contextRef="#ctx0" brushRef="#br0">0 0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24.418"/>
    </inkml:context>
    <inkml:brush xml:id="br0">
      <inkml:brushProperty name="width" value="0.1" units="cm"/>
      <inkml:brushProperty name="height" value="0.1" units="cm"/>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12.741"/>
    </inkml:context>
    <inkml:brush xml:id="br0">
      <inkml:brushProperty name="width" value="0.1" units="cm"/>
      <inkml:brushProperty name="height" value="0.1" units="cm"/>
    </inkml:brush>
  </inkml:definitions>
  <inkml:trace contextRef="#ctx0" brushRef="#br0">718 3231 24575,'10'-61'0,"-2"22"0,2-2 0,2 1 0,6-1 0,5-6 0,-1 14 0,-4-13 0,3 11 0,-9-4 0,4 0 0,-5 5 0,0-6 0,1 1 0,-6-2 0,4-7 0,-9 1 0,5-8 0,-6 6 0,0-13 0,6 5 0,-5-7-430,4 0 430,-5-1 0,6 8 0,-5 9 0,4 9 0,-5 12 0,4 6 0,-3 7 0,4 5 430,-2 4-430,2 1 0,4 4 0,0 0 0,1 9 0,-1 8 0,14 17 0,-4 1 0,10 6 0,9 16 0,-17-18 0,1-6 0,1 0 0,-3 16 0,10-5 0,-5 17 0,-3-25 0,-3 17 0,-3-19 0,-4 12 0,5-6 0,-5 1 0,5 5 0,-6-12 0,0 6 0,0-1 0,0-5 0,0 5 0,1-7 0,3 1 0,-2-1 0,2 1 0,1-1 0,-5 1 0,6 0 0,-7-6 0,0-2 0,-1-10 0,-3-2 0,-2-3 0,0-1 0,-7-5 0,-3-8 0,-16-15 0,-14-10 0,-8-14 0,-8-3-555,23 20 1,-1-1 554,0 0 0,-1 0 0,-3-1 0,-1 2-578,-25-16 578,24 19 0,0 1 0,-23-11 0,23 16 0,-1 0 0,-27-15 0,7 13 0,-5 1 0,20 6 0,-12 5 0,13 2 0,0 5 1076,2 0-1076,6 0 611,6 0-611,7 0 0,6 0 0,4 0 0,1 0 0,9 0 0,11 0 0,17 0 0,6 0 0,12 0 0,-5 0 0,7 5 0,6 3 0,-5-2 0,0 5 0,-3-5 0,-12 0 0,5 4 0,-7-9 0,-5 4 0,5-5 0,-12 0 0,11 0 0,-9 0 0,9 0 0,-4 0 0,5-9 0,1-4 0,-1-9 0,1 1 0,-5-6 0,3 4 0,13-19 0,-17 12 0,21-14 0,-22 3 0,4-2 0,0-6 0,-5-6 0,-6-2 0,4 0 0,-9 3 0,3 6 0,-6 7 0,1 2 0,-2 12 0,-4 1 0,-2 11 0,-4 1 0,0 5 0,4 4 0,1 1 0,4 12 0,1 9 0,1 17 0,6 7 0,-4 6 0,10 8 0,-9 2 0,4 6-568,1 1 568,-5 1 0,4-9 0,-6-1 0,0-14 0,-6-2 0,3-13 0,-8 0 0,4-6 0,-1-1 568,-3-3-568,4-3 0,-1-4 0,-4 1 0,8-1 0,-6-1 0,2-11 0,-4-5 0,0-12 0,0-5 0,0-2 0,0-12 0,0 4 0,-6-11 0,5 6 0,-4-8 0,5 7 0,0-5 0,0 5 0,0 0 0,0 2 0,0 12 0,0 1 0,0 11 0,0 1 0,0 5 0,4 4 0,1 1 0,4 4 0,-1 0 0,1 0 0,0 0 0,5 0 0,-4 4 0,15 7 0,-9 4 0,11 12 0,-2-6 0,-2 11 0,3-10 0,-6 3 0,-4-5 0,-2 0 0,-5-5 0,1-1 0,-1-5 0,-4-1 0,3 1 0,-4-3 0,5-3 0,1-3 0,-6-9 0,5-2 0,-3-20 0,0-12 0,-1-14 0,-5 0 0,0-13-591,0 11 591,0-14 0,0 9 0,0 0 0,0 7 0,0 9 0,0 14 0,0 9 0,0 5 0,0 5 0,0 1 591,5 8-591,4 3 0,12 3 0,0 0 0,10 0 0,-4 0 0,5 0 0,-4 0 0,-3 0 0,-5 0 0,-5 3 0,-1-1 0,-6 5 0,1-5 0,-4 6 0,-22-2 0,-9-1 0,-21 0 0,-9 1 0,7-5 0,-6 11 0,15-7 0,0 7 0,13-2 0,-5 12 0,14 1 0,-5 18 0,11 7 0,6 8 0,0 8 0,6 0 0,0-14 0,11 11 0,9-17 0,11 6 0,6-8 0,-1-6 0,-7-7 0,-3-7 0,-6-7 0,-4-7 0,-3 2 0,-4-5 0,0-1 0,0-4 0,-4-9 0,-1-14 0,-4-12 0,0-13 0,0-7 0,0 19 0,0-2-321,0 0 1,0-1 320,0-2 0,0-1 0,0-9 0,0 2 0,0-15 0,0 15 0,0 0-1045,0-18 1045,-7 16 0,0 0 0,-2-14 0,-4 6 0,-3 3 0,3 12-233,0 1 0,-1-2 233,-5-5-32,-1-7 32,-2 9 591,10 8-591,-4 14 1050,6 0-1050,0 11 507,1 5-507,3 27 36,2 25-36,11 25 0,2-22 0,2 2-965,7 4 0,3 2 965,6 1 0,1 0 0,-5-4 0,1-3-525,0 0 1,0-1 524,-6-8 0,-1-1 0,0 0 0,0-1-153,15 29 153,-13-10 0,2-20 0,-10-3 1805,3-12-1805,-4-5 1148,0-1-1148,-1 0 179,0-4-179,1 4 0,3-5 0,-3 0 0,9 1 0,-9-1 0,4 0 0,-5 0 0,0-4 0,0 0 0,0-5 0,-1 0 0,-2-9 0,-3-15 0,-3-11 0,0-28 0,0 11-558,0 14 1,0-3 557,0-2 0,0 0 0,0-29 0,0 23 0,0 0 0,0-9-124,0-7 124,0 9 0,0 16 0,0 1 0,0 16 0,0-1 1107,0 14-1107,0 4 132,0 17-132,9 5 0,2 10 0,10-1 0,0 2 0,5 1 0,-3 3 0,3-13 0,-10 7 0,3-14 0,-8 2 0,2-3 0,-3-5 0,-6-16 0,0-14 0,-4-15 0,0-8 0,-5-7 0,-2 6 0,-6-6 0,7 14 0,-4 7 0,9 9 0,-4 10 0,5 19 0,10 10 0,10 27 0,11 2 0,-1-6 0,12 11 0,-11-11 0,12 8 0,-5 4 0,-2-11 0,-6-3 0,-8-8 0,-3-12 0,-8-1 0,2-4 0,-3-1 0,-2-4 0,1-1 0,0-4 0,5 0 0,7-10 0,5-3 0,1-7 0,6-8 0,-11 6 0,10-6 0,-11 8 0,5 0 0,-6-6 0,0 4 0,-3-9 0,2 4 0,-7-6 0,5-6 0,-6-2 0,0 0 0,1-4 0,-1 4 0,-4-7 0,-2 7 0,-5-4 0,0 10 0,0-11 0,0 12 0,0-6 0,0 8 0,0 5 0,0 1 0,-4 6 0,-1 5 0,-9 1 0,-2 9 0,1 0 0,-3 5 0,-4 0 0,1 0 0,-4 0 0,5 5 0,4 4 0,2 7 0,4 19 0,4-7 0,2 14 0,4-3 0,0-5 0,0 12 0,5-12 0,1 11 0,16-8 0,-4 2 0,10-5 0,-5-2 0,-3-5 0,1-1 0,0-1 0,4-8 0,-3 8 0,4-14 0,-1 9 0,2-8 0,6 3 0,-1-4 0,1-1 0,-6 1 0,18 5 0,-14-9 0,15 2 0,-12-9 0,4 0 0,5-17 0,0-10 0,2-19-534,-22 17 1,0-1 533,2-4 0,-1-2 0,1-7 0,1 0-977,5-2 1,1 0 976,1-13 0,-1 0-1097,6 7 1,1-1 1096,-11 9 0,0-2 0,0 2 0,11-10 0,-2 3-514,-5 3 1,-2 2 513,2 5 0,-1 4 404,8-18-404,-13 25 0,0-1 0,7-12 1638,1 6-1638,-14 15 2339,-5 7-2339,3 0 1342,-12 4-1342,-21 18 0,-40 27 0,15-7 0,-4 5-1394,-2 2 0,-4 4 0,-2 0 1394,7-8 0,0 0 0,-2 2 0,-2 1-1046,1 2 1,-1 2-1,-2 1 1,-1 2-1,0-2 1046,-3 2 0,-2 0 0,0 0 0,-1 1 0,0 0-619,0 2 0,-1 1 0,0 0 0,1-1 0,3-2 619,-2 3 0,3-3 0,1 0 0,-1 1-469,-3 3 0,-1 0 0,1 1 0,5-2 469,-1 2 0,5-1 0,-5 4 0,6-7 0,-4 4 0,-2 2 0,0-1 0,5-3-70,1 0 0,3-1 0,0 0 0,-1 1 70,0-3 0,-2 2 0,0 0 0,2-1 0,5-4 0,-1 4 0,5-4 0,-3 2 195,-3 0 1,-5 4-1,0-2 1,3-1-196,-2 3 0,2-2 0,-4 2 0,3-1 0,-3 1 0,-1 1 0,0-2 0,3-4 0,1-1 0,-1 0 0,1-1 0,3 1 0,1-1 0,0 0 0,-1 1 0,-4 1 0,-1 2 0,1-1 0,-1 1 94,3 0 0,0 0 0,-1-1 0,2 2-94,-2 1 0,0 1 0,1-1 0,1-1 0,-1 2 0,1-3 0,0 2 209,-9 7 0,0 1 0,3-2-209,13-12 0,2-2 0,-1 2 0,-6 3 0,-1 1 0,3-2 874,-3 9 1,2-2-875,0-2 0,1-3 1013,10-13 1,1-1-1014,-4 11 0,-1-2 3451,-19 11-3451,14 2 3117,10-22-3117,8-3 1674,5-10-1674,1-1 1144,5-1-1144,43-34 0,-2 2 0,5-7-1771,11-13 0,6-8 0,4-1 1771,-9 10 0,3-2 0,1 0 0,2-3-825,-9 6 0,0-1 1,1-3-1,2 0 1,1 0-1,0 1 825,4-3 0,0 0 0,1 0 0,1 0 0,1-2 0,1 1-473,-3 2 0,2 0 1,0-1-1,1 0 1,0 0-1,1-1 1,0 0 472,-5 2 0,1 0 0,0-1 0,-1 1 0,2-1 0,-1-1 0,2 1 0,0 1-246,-4 2 0,1 0 0,1 0 0,0 1 0,1-1 1,-1 0-1,1 1 0,0-1 0,-1 0 246,0 0 0,2 0 0,-1 0 0,1-1 0,0 1 0,-2 0 0,1 0 0,-2 1 0,-1 2-53,5-5 0,-1 1 0,-2 1 0,0 0 0,0 1 0,0 0 0,2-1 53,-2 2 0,2-1 0,2 0 0,-1-1 0,-1 2 0,-2 1 0,-3 2 0,-5 2 22,10-8 0,-7 4 0,-1 1 0,5-3-22,-2 4 0,5-3 0,2-1 0,-1 1 0,-1 2 0,-6 2 0,2-2 0,-5 4 0,-2 1 0,3-2 241,7-3 1,3-1-1,-1 1 1,-5 2-242,-2 1 0,-3 2 0,0 2 614,-5 2 1,0-1 0,-3 3-615,1-1 0,-2 2 1544,5-2 0,0 0-1544,-10 5 0,-1 1 0,21-10 4679,-13 12-4679,-7 2 3170,-9 10-3170,-5 1 1812,-5 5-1812,-1 0 737,-5 0-737,-9 0 0,3-4 0,-21-2 0,-6-9 0,-42 7 0,33-3 0,-13 11 0</inkml:trace>
  <inkml:trace contextRef="#ctx0" brushRef="#br0" timeOffset="941">2881 1904 24575,'0'0'0</inkml:trace>
  <inkml:trace contextRef="#ctx0" brushRef="#br0" timeOffset="5708">2844 1758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37.211"/>
    </inkml:context>
    <inkml:brush xml:id="br0">
      <inkml:brushProperty name="width" value="0.1" units="cm"/>
      <inkml:brushProperty name="height" value="0.1" units="cm"/>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24.418"/>
    </inkml:context>
    <inkml:brush xml:id="br0">
      <inkml:brushProperty name="width" value="0.1" units="cm"/>
      <inkml:brushProperty name="height" value="0.1" units="cm"/>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17.306"/>
    </inkml:context>
    <inkml:brush xml:id="br0">
      <inkml:brushProperty name="width" value="0.1" units="cm"/>
      <inkml:brushProperty name="height" value="0.1" units="cm"/>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37.211"/>
    </inkml:context>
    <inkml:brush xml:id="br0">
      <inkml:brushProperty name="width" value="0.1" units="cm"/>
      <inkml:brushProperty name="height" value="0.1" units="cm"/>
    </inkml:brush>
  </inkml:definitions>
  <inkml:trace contextRef="#ctx0" brushRef="#br0">0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24.418"/>
    </inkml:context>
    <inkml:brush xml:id="br0">
      <inkml:brushProperty name="width" value="0.1" units="cm"/>
      <inkml:brushProperty name="height" value="0.1" units="cm"/>
    </inkml:brush>
  </inkml:definitions>
  <inkml:trace contextRef="#ctx0" brushRef="#br0">0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50:50.008"/>
    </inkml:context>
    <inkml:brush xml:id="br0">
      <inkml:brushProperty name="width" value="0.1" units="cm"/>
      <inkml:brushProperty name="height" value="0.1" units="cm"/>
    </inkml:brush>
  </inkml:definitions>
  <inkml:trace contextRef="#ctx0" brushRef="#br0">870 3918 24575,'13'-74'0,"-4"27"0,4-2 0,1-1 0,7 1 0,8-7 0,-3 14 0,-4-13 0,3 13 0,-9-6 0,2 1 0,-4 6 0,-1-8 0,2 2 0,-8-2 0,5-10 0,-10 2 0,4-9 0,-6 6 0,0-15 0,8 6 0,-7-9-430,6 0 430,-7 0 0,7 9 0,-6 11 0,5 10 0,-6 15 0,5 8 0,-4 8 0,5 6 430,-2 5-430,2 1 0,5 5 0,0 0 0,0 11 0,1 9 0,16 22 0,-6 0 0,14 8 0,10 19 0,-20-21 0,1-9 0,-1 2 0,-1 18 0,11-6 0,-5 21 0,-4-30 0,-4 20 0,-4-23 0,-5 15 0,7-7 0,-6 0 0,5 7 0,-6-14 0,-1 5 0,1 1 0,-1-7 0,1 7 0,-1-9 0,6 0 0,-4 1 0,4-1 0,0 1 0,-5 0 0,6-1 0,-8-7 0,1 0 0,-2-14 0,-4-2 0,-3-5 0,2 0 0,-11-5 0,-2-12 0,-19-16 0,-18-14 0,-10-16 0,-8-3-555,27 22 1,-2 1 554,0-1 0,0 1 0,-5-2 0,0 1-578,-30-17 578,28 22 0,0 1 0,-28-13 0,29 20 0,-1-1 0,-34-17 0,9 14 0,-6 2 0,23 8 0,-13 6 0,15 1 0,1 7 1076,1 0-1076,8 0 611,8 0-611,7 0 0,8 0 0,5 0 0,1 0 0,10 0 0,15 0 0,21 0 0,6 0 0,15 0 0,-7 0 0,9 7 0,8 2 0,-7-1 0,0 4 0,-3-4 0,-15-1 0,7 5 0,-9-10 0,-7 4 0,7-6 0,-14 0 0,12 0 0,-11 0 0,12 0 0,-5 0 0,7-12 0,-1-3 0,0-12 0,1 1 0,-6-6 0,3 4 0,17-23 0,-22 15 0,27-17 0,-28 3 0,6-2 0,-1-8 0,-6-6 0,-7-3 0,5 0 0,-11 2 0,4 9 0,-8 9 0,1 1 0,-1 15 0,-6 3 0,-2 11 0,-5 2 0,0 6 0,5 5 0,1 2 0,5 13 0,1 12 0,2 19 0,6 10 0,-4 8 0,11 8 0,-10 3 0,6 8-568,-1 1 568,-5 0 0,6-10 0,-9-1 0,0-18 0,-7-1 0,5-16 0,-11-1 0,4-7 0,1 0 568,-5-5-568,5-3 0,-2-6 0,-3 2 0,9-1 0,-8 0 0,2-16 0,-4-4 0,0-15 0,0-7 0,0-2 0,0-14 0,0 5 0,-6-14 0,4 7 0,-4-9 0,6 9 0,0-7 0,0 6 0,0 1 0,0 1 0,0 15 0,0 2 0,0 13 0,0 1 0,0 6 0,4 5 0,3 0 0,3 6 0,1 0 0,0 0 0,0 0 0,6 0 0,-5 6 0,18 6 0,-10 7 0,12 13 0,-2-6 0,-2 13 0,3-12 0,-6 3 0,-6-6 0,-2 1 0,-5-8 0,-1 0 0,0-6 0,-5 0 0,4 0 0,-4-5 0,4-2 0,2-4 0,-7-10 0,6-4 0,-4-24 0,1-14 0,-2-17 0,-6 0 0,0-16-591,0 13 591,0-16 0,0 11 0,0-1 0,0 9 0,0 10 0,0 18 0,0 11 0,0 6 0,0 5 0,0 2 591,5 11-591,7 1 0,13 5 0,0 0 0,13 0 0,-5 0 0,6 0 0,-6 0 0,-2 0 0,-7 0 0,-6 5 0,-1-4 0,-6 8 0,-1-7 0,-3 8 0,-28-3 0,-11-1 0,-26 1 0,-9 0 0,7-5 0,-6 11 0,17-6 0,1 7 0,15-2 0,-6 15 0,17 1 0,-5 21 0,12 9 0,7 10 0,1 10 0,7 0 0,0-17 0,14 12 0,10-19 0,14 6 0,7-8 0,-2-9 0,-8-8 0,-3-8 0,-8-9 0,-5-7 0,-3 0 0,-5-5 0,0-1 0,0-5 0,-5-11 0,-1-17 0,-5-15 0,0-14 0,0-10 0,0 23 0,0-2-321,0 0 1,0-1 320,0-3 0,0-1 0,0-11 0,0 2 0,0-17 0,0 18 0,0-1-1045,0-20 1045,-8 17 0,-1 1 0,-2-17 0,-5 8 0,-3 3 0,3 15-233,0 0 0,0-1 233,-7-7-32,-2-8 32,-1 11 591,10 10-591,-2 16 1050,5 0-1050,1 14 507,1 6-507,4 32 36,2 31-36,13 31 0,3-27 0,3 1-965,8 7 0,4 0 965,6 4 0,2-2 0,-6-5 0,0-3-525,2 1 1,-1-3 524,-7-9 0,-1-2 0,-1 1 0,1 0-153,17 34 153,-14-13 0,1-23 0,-11-4 1805,3-15-1805,-5-6 1148,-1-1-1148,1 0 179,-1-6-179,0 6 0,5-5 0,-3-1 0,9 0 0,-9 1 0,4-1 0,-6-1 0,-1-3 0,1-2 0,0-5 0,0 0 0,-5-11 0,-2-17 0,-4-15 0,0-33 0,0 13-558,0 16 1,0-2 557,0-3 0,0-1 0,0-33 0,0 26 0,0 0 0,0-10-124,0-9 124,0 12 0,0 17 0,0 3 0,0 20 0,0-2 1107,0 16-1107,0 6 132,0 20-132,11 7 0,3 11 0,11 0 0,0 2 0,7 0 0,-4 6 0,3-18 0,-11 9 0,2-17 0,-8 3 0,2-4 0,-5-6 0,-5-18 0,-1-19 0,-5-18 0,0-9 0,-7-9 0,-1 7 0,-7-6 0,7 16 0,-4 10 0,10 8 0,-3 14 0,5 24 0,11 11 0,14 32 0,12 4 0,0-8 0,14 13 0,-14-13 0,15 8 0,-5 7 0,-4-14 0,-6-3 0,-10-11 0,-5-13 0,-9-2 0,3-5 0,-4-2 0,-1-3 0,0-3 0,-1-4 0,7 0 0,8-11 0,8-5 0,-1-9 0,7-9 0,-12 8 0,13-8 0,-15 10 0,6-1 0,-6-6 0,-1 5 0,-3-12 0,2 5 0,-9-6 0,6-9 0,-6-2 0,0 1 0,0-7 0,0 7 0,-6-9 0,-2 8 0,-6-5 0,0 13 0,0-14 0,0 15 0,0-7 0,0 8 0,0 8 0,0 1 0,-5 7 0,-2 5 0,-10 2 0,-1 11 0,0 0 0,-5 6 0,-3 0 0,0 0 0,-4 0 0,6 6 0,5 5 0,1 8 0,6 23 0,5-7 0,2 15 0,5-2 0,0-7 0,0 14 0,6-13 0,1 13 0,20-11 0,-5 3 0,12-5 0,-7-3 0,-2-7 0,1 0 0,-1-2 0,6-9 0,-5 9 0,5-17 0,0 12 0,2-11 0,6 5 0,1-6 0,-1 0 0,-6-1 0,22 8 0,-18-12 0,20 4 0,-17-12 0,7 0 0,5-21 0,0-12 0,2-23-534,-26 22 1,0-3 533,2-4 0,0-3 0,0-8 0,1-1-977,7-1 1,1-1 976,1-15 0,-1 0-1097,7 7 1,1 1 1096,-13 10 0,0-3 0,0 3 0,13-12 0,-1 3-514,-8 4 1,-1 2 513,1 7 0,-1 4 404,11-21-404,-16 29 0,-1 1 0,9-17 1638,1 9-1638,-16 17 2339,-7 9-2339,3 1 1342,-14 3-1342,-25 23 0,-48 32 0,18-8 0,-6 6-1394,-1 2 0,-6 6 0,-3-1 1394,10-9 0,0-1 0,-4 3 0,-1 2-1046,1 1 1,-2 4-1,-2 0 1,0 2-1,-1-1 1046,-4 2 0,-2-1 0,-1 1 0,0 1 0,0 0-619,0 2 0,-2 2 0,0-1 0,3-1 0,1-1 619,-1 2 0,4-3 0,1 0 0,-2 1-469,-3 3 0,-1 2 0,1-1 0,5-1 469,0 2 0,6-1 0,-6 5 0,6-9 0,-3 5 0,-4 2 0,2-1 0,4-2-70,2-2 0,3-1 0,2 0 0,-4 2 70,2-4 0,-3 2 0,0 1 0,2-2 0,7-5 0,-2 5 0,7-5 0,-5 3 195,-3 0 1,-5 4-1,-2-1 1,6-2-196,-5 3 0,3-2 0,-3 3 0,2-2 0,-4 2 0,0 1 0,0-2 0,4-6 0,-1-1 0,1 0 0,0 0 0,4-1 0,2 1 0,-1-2 0,-2 3 0,-3 1 0,-1 1 0,-1 0 0,1 1 94,2-1 0,0 2 0,1-2 0,0 2-94,-2 1 0,0 2 0,2-1 0,2-2 0,-3 1 0,2-1 0,-1 1 209,-9 9 0,-2 1 0,5-3-209,15-13 0,3-3 0,-1 2 0,-8 4 0,-1 0 0,4-1 874,-4 10 1,2-1-875,0-4 0,2-3 1013,13-16 1,0-1-1014,-6 13 0,1-2 3451,-25 14-3451,18 1 3117,13-26-3117,8-4 1674,7-11-1674,1-3 1144,6 0-1144,52-41 0,-2 2 0,5-9-1771,15-15 0,7-10 0,4-2 1771,-10 13 0,2-2 0,3-1 0,1-3-825,-10 7 0,0-1 1,1-3-1,3-1 1,0 0-1,0 1 825,6-3 0,-1 0 0,2 0 0,1-1 0,1 0 0,2-1-473,-5 3 0,3 0 1,1-1-1,0 0 1,1 0-1,0-2 1,1 1 472,-7 2 0,2 0 0,-1-1 0,0 0 0,1 1 0,0-2 0,2 1 0,0 0-246,-4 4 0,1-1 0,0 1 0,1 0 0,1 0 1,-1 0-1,1 0 0,-1 0 0,0-1 246,0 1 0,2-1 0,-1 1 0,1-2 0,0 1 0,-2 1 0,1-1 0,-3 3 0,-1 0-53,7-5 0,-2 2 0,-3 0 0,2 1 0,-2 1 0,1-1 0,2 0 53,-3 1 0,4 1 0,1-3 0,-1 2 0,-1 0 0,-1 3 0,-6 1 0,-4 3 22,11-10 0,-9 5 0,-1 1 0,8-2-22,-5 3 0,7-3 0,3-1 0,-1 0 0,-3 3 0,-5 3 0,0-2 0,-5 4 0,-1 1 0,2-1 241,9-5 1,3-1-1,-1 1 1,-5 3-242,-3 1 0,-3 3 0,-2 1 614,-4 3 1,-1 0 0,-4 2-615,2 0 0,-2 2 1544,5-3 0,-1 1-1544,-10 5 0,-2 2 0,26-13 4679,-17 15-4679,-7 3 3170,-12 12-3170,-6 1 1812,-6 6-1812,-1 0 737,-6 0-737,-10 0 0,2-5 0,-25-2 0,-8-12 0,-49 10 0,39-4 0,-16 13 0</inkml:trace>
  <inkml:trace contextRef="#ctx0" brushRef="#br0" timeOffset="1">3493 2309 24575,'0'0'0</inkml:trace>
  <inkml:trace contextRef="#ctx0" brushRef="#br0" timeOffset="2">3449 2132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8T20:19:17.306"/>
    </inkml:context>
    <inkml:brush xml:id="br0">
      <inkml:brushProperty name="width" value="0.1" units="cm"/>
      <inkml:brushProperty name="height" value="0.1"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7/16/19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This is André. André is an aspiring painter and author. Recently a film company asked to buy the rights to one of Andre’s short stories. Way to go, Andre! This is totally what he has always wanted- to be recognized for his work! But that’s the thing... Andre wants to make sure that he </a:t>
            </a:r>
            <a:r>
              <a:rPr lang="en-CA" sz="1200" b="0" i="1" u="none" strike="noStrike" kern="1200" dirty="0">
                <a:solidFill>
                  <a:schemeClr val="tx1"/>
                </a:solidFill>
                <a:effectLst/>
                <a:latin typeface="+mn-lt"/>
                <a:ea typeface="+mn-ea"/>
                <a:cs typeface="+mn-cs"/>
              </a:rPr>
              <a:t>is </a:t>
            </a:r>
            <a:r>
              <a:rPr lang="en-CA" sz="1200" b="0" i="0" u="none" strike="noStrike" kern="1200" dirty="0">
                <a:solidFill>
                  <a:schemeClr val="tx1"/>
                </a:solidFill>
                <a:effectLst/>
                <a:latin typeface="+mn-lt"/>
                <a:ea typeface="+mn-ea"/>
                <a:cs typeface="+mn-cs"/>
              </a:rPr>
              <a:t>recognised for his work and that the film version of his story doesn’t take on a new life of its own.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1030839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 In other words if someone who purchased the rights to Andre’s painting had modified it - that is an automatic infringement, but if they modified his story...well that’s another...story. André would have to make a claim that the modification of the story has negatively affected his reputation. A claim that moral rights have been violated by modifying a work is more likely to succeed in court if it is backed up by evidence, such as an expert witness, that can link the modification of the work to damage to the creators reputation.</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2047323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Although moral rights cannot be transferred, they can be waived in whole or in part by the creator with a written agreement. One reason why an author might waive their moral rights is in </a:t>
            </a:r>
            <a:endParaRPr lang="en-CA" b="0" dirty="0">
              <a:effectLst/>
            </a:endParaRPr>
          </a:p>
          <a:p>
            <a:pPr rtl="0"/>
            <a:r>
              <a:rPr lang="en-CA" sz="1200" b="0" i="0" u="none" strike="noStrike" kern="1200" dirty="0">
                <a:solidFill>
                  <a:schemeClr val="tx1"/>
                </a:solidFill>
                <a:effectLst/>
                <a:latin typeface="+mn-lt"/>
                <a:ea typeface="+mn-ea"/>
                <a:cs typeface="+mn-cs"/>
              </a:rPr>
              <a:t>order to negotiate a higher licensing fee. An author could charge a higher fee for allowing the licensee to use and modify the work more freely and, depending on the terms of the waiver, potentially avoid attributing the work to the original creator. An author might also be required by their employer to waive their moral rights to the work they produce in the course of their employment, although this doesn’t apply to André.</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363216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It should also be noted that moral rights of an author also vary by country. For example, unlike in Canada, where the term for moral rights is the same as the term for copyright (50 years after the death of the creator or in the case of multiple authors, 50 years after the death of the last surviving author) in France moral rights are perpetual. The United States, on the other hand, has no moral rights provision in their copyright law outside of a visual arts context. Canada’s approach to moral rights falls somewhere in the middle of the spectrum.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1214932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It is important to acknowledge that Canada’s approach to moral rights is based on western concepts of authorship and ownership. Because of this it can be difficult for Indigenous peoples, whose cultural and traditional knowledge has been developed collectively over generations, to protect the integrity of their works.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14</a:t>
            </a:fld>
            <a:endParaRPr lang="en-US" dirty="0"/>
          </a:p>
        </p:txBody>
      </p:sp>
    </p:spTree>
    <p:extLst>
      <p:ext uri="{BB962C8B-B14F-4D97-AF65-F5344CB8AC3E}">
        <p14:creationId xmlns:p14="http://schemas.microsoft.com/office/powerpoint/2010/main" val="4267792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Canadian copyright as it stands today cannot adequately cover the moral rights of many indigenous works for many reasons including that there is not always identifiable, singular author and that the reputation or honour in these cases often refers to the honour of a culture, or nation rather than a specific individual. According to Murray and </a:t>
            </a:r>
            <a:r>
              <a:rPr lang="en-CA" sz="1200" b="0" i="0" u="none" strike="noStrike" kern="1200" dirty="0" err="1">
                <a:solidFill>
                  <a:schemeClr val="tx1"/>
                </a:solidFill>
                <a:effectLst/>
                <a:latin typeface="+mn-lt"/>
                <a:ea typeface="+mn-ea"/>
                <a:cs typeface="+mn-cs"/>
              </a:rPr>
              <a:t>Trosow</a:t>
            </a:r>
            <a:r>
              <a:rPr lang="en-CA" sz="1200" b="0" i="0" u="none" strike="noStrike" kern="1200" dirty="0">
                <a:solidFill>
                  <a:schemeClr val="tx1"/>
                </a:solidFill>
                <a:effectLst/>
                <a:latin typeface="+mn-lt"/>
                <a:ea typeface="+mn-ea"/>
                <a:cs typeface="+mn-cs"/>
              </a:rPr>
              <a:t>, Indigenous ideas about cultural property illuminate a range of different cultural practices and contexts and function as a powerful critique of certain elements of copyright thinking in Canada.</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15</a:t>
            </a:fld>
            <a:endParaRPr lang="en-US" dirty="0"/>
          </a:p>
        </p:txBody>
      </p:sp>
    </p:spTree>
    <p:extLst>
      <p:ext uri="{BB962C8B-B14F-4D97-AF65-F5344CB8AC3E}">
        <p14:creationId xmlns:p14="http://schemas.microsoft.com/office/powerpoint/2010/main" val="1687839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been the opening up copyright module on Including Third Party Content in your work. Thank you for your attention</a:t>
            </a:r>
          </a:p>
        </p:txBody>
      </p:sp>
      <p:sp>
        <p:nvSpPr>
          <p:cNvPr id="4" name="Slide Number Placeholder 3"/>
          <p:cNvSpPr>
            <a:spLocks noGrp="1"/>
          </p:cNvSpPr>
          <p:nvPr>
            <p:ph type="sldNum" sz="quarter" idx="5"/>
          </p:nvPr>
        </p:nvSpPr>
        <p:spPr/>
        <p:txBody>
          <a:bodyPr/>
          <a:lstStyle/>
          <a:p>
            <a:fld id="{3059A8C4-0C62-F94C-981C-DE91E9B672CA}" type="slidenum">
              <a:rPr lang="en-US" smtClean="0"/>
              <a:t>17</a:t>
            </a:fld>
            <a:endParaRPr lang="en-US" dirty="0"/>
          </a:p>
        </p:txBody>
      </p:sp>
    </p:spTree>
    <p:extLst>
      <p:ext uri="{BB962C8B-B14F-4D97-AF65-F5344CB8AC3E}">
        <p14:creationId xmlns:p14="http://schemas.microsoft.com/office/powerpoint/2010/main" val="1693763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20</a:t>
            </a:fld>
            <a:endParaRPr lang="en-US" dirty="0"/>
          </a:p>
        </p:txBody>
      </p:sp>
    </p:spTree>
    <p:extLst>
      <p:ext uri="{BB962C8B-B14F-4D97-AF65-F5344CB8AC3E}">
        <p14:creationId xmlns:p14="http://schemas.microsoft.com/office/powerpoint/2010/main" val="3591243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21</a:t>
            </a:fld>
            <a:endParaRPr lang="en-US" dirty="0"/>
          </a:p>
        </p:txBody>
      </p:sp>
    </p:spTree>
    <p:extLst>
      <p:ext uri="{BB962C8B-B14F-4D97-AF65-F5344CB8AC3E}">
        <p14:creationId xmlns:p14="http://schemas.microsoft.com/office/powerpoint/2010/main" val="2944513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22</a:t>
            </a:fld>
            <a:endParaRPr lang="en-US" dirty="0"/>
          </a:p>
        </p:txBody>
      </p:sp>
    </p:spTree>
    <p:extLst>
      <p:ext uri="{BB962C8B-B14F-4D97-AF65-F5344CB8AC3E}">
        <p14:creationId xmlns:p14="http://schemas.microsoft.com/office/powerpoint/2010/main" val="3528381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9A8C4-0C62-F94C-981C-DE91E9B672CA}" type="slidenum">
              <a:rPr lang="en-US" smtClean="0"/>
              <a:t>23</a:t>
            </a:fld>
            <a:endParaRPr lang="en-US"/>
          </a:p>
        </p:txBody>
      </p:sp>
    </p:spTree>
    <p:extLst>
      <p:ext uri="{BB962C8B-B14F-4D97-AF65-F5344CB8AC3E}">
        <p14:creationId xmlns:p14="http://schemas.microsoft.com/office/powerpoint/2010/main" val="1538325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Andre’s friend Sandy said he should look into something called moral rights.</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3533613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9A8C4-0C62-F94C-981C-DE91E9B672CA}" type="slidenum">
              <a:rPr lang="en-US" smtClean="0"/>
              <a:t>24</a:t>
            </a:fld>
            <a:endParaRPr lang="en-US"/>
          </a:p>
        </p:txBody>
      </p:sp>
    </p:spTree>
    <p:extLst>
      <p:ext uri="{BB962C8B-B14F-4D97-AF65-F5344CB8AC3E}">
        <p14:creationId xmlns:p14="http://schemas.microsoft.com/office/powerpoint/2010/main" val="3774451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9A8C4-0C62-F94C-981C-DE91E9B672CA}" type="slidenum">
              <a:rPr lang="en-US" smtClean="0"/>
              <a:t>25</a:t>
            </a:fld>
            <a:endParaRPr lang="en-US"/>
          </a:p>
        </p:txBody>
      </p:sp>
    </p:spTree>
    <p:extLst>
      <p:ext uri="{BB962C8B-B14F-4D97-AF65-F5344CB8AC3E}">
        <p14:creationId xmlns:p14="http://schemas.microsoft.com/office/powerpoint/2010/main" val="3189852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9A8C4-0C62-F94C-981C-DE91E9B672CA}" type="slidenum">
              <a:rPr lang="en-US" smtClean="0"/>
              <a:t>26</a:t>
            </a:fld>
            <a:endParaRPr lang="en-US"/>
          </a:p>
        </p:txBody>
      </p:sp>
    </p:spTree>
    <p:extLst>
      <p:ext uri="{BB962C8B-B14F-4D97-AF65-F5344CB8AC3E}">
        <p14:creationId xmlns:p14="http://schemas.microsoft.com/office/powerpoint/2010/main" val="1372071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9A8C4-0C62-F94C-981C-DE91E9B672CA}" type="slidenum">
              <a:rPr lang="en-US" smtClean="0"/>
              <a:t>29</a:t>
            </a:fld>
            <a:endParaRPr lang="en-US"/>
          </a:p>
        </p:txBody>
      </p:sp>
    </p:spTree>
    <p:extLst>
      <p:ext uri="{BB962C8B-B14F-4D97-AF65-F5344CB8AC3E}">
        <p14:creationId xmlns:p14="http://schemas.microsoft.com/office/powerpoint/2010/main" val="1764428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Moral rights are rights that exist separately from the economic rights we usually associate with copyright and are centred around the author or creator’s identity and reputation. These rights are rights that an author or creator of a work normally maintains even if the copyright associated with a work is transferred. Because of this, a licensee will not be able to purchase copyright to a work and then claim that they created that work. It will still be attributed to the original author because the moral rights, including the right of attribution cannot be transferred during the author’s lifetime.</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8907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CA" b="0" dirty="0">
                <a:effectLst/>
              </a:rPr>
            </a:br>
            <a:r>
              <a:rPr lang="en-CA" sz="1200" b="0" i="0" u="none" strike="noStrike" kern="1200" dirty="0">
                <a:solidFill>
                  <a:schemeClr val="tx1"/>
                </a:solidFill>
                <a:effectLst/>
                <a:latin typeface="+mn-lt"/>
                <a:ea typeface="+mn-ea"/>
                <a:cs typeface="+mn-cs"/>
              </a:rPr>
              <a:t>Moral rights have two main components: The right of association - and that usually means attribution - , and the right to the integrity of a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According to s. 14.1(1) of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association is the “right, where reasonable in the circumstances, to be associated with the work as its author by name or under a pseudonym and the right to remain anonymous.” It is essentially the right to have credit (or not have credit) for the work. The moral rights outlined in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also allow an author to publish a work anonymously or under a pseudonym, but do not provide protection against the real identity of the author being exposed. By the way, the word “author” in the </a:t>
            </a:r>
            <a:r>
              <a:rPr lang="en-CA" sz="1200" b="0" i="1" u="none" strike="noStrike" kern="1200" dirty="0">
                <a:solidFill>
                  <a:schemeClr val="tx1"/>
                </a:solidFill>
                <a:effectLst/>
                <a:latin typeface="+mn-lt"/>
                <a:ea typeface="+mn-ea"/>
                <a:cs typeface="+mn-cs"/>
              </a:rPr>
              <a:t>Copyright Ac</a:t>
            </a:r>
            <a:r>
              <a:rPr lang="en-CA" sz="1200" b="0" i="0" u="none" strike="noStrike" kern="1200" dirty="0">
                <a:solidFill>
                  <a:schemeClr val="tx1"/>
                </a:solidFill>
                <a:effectLst/>
                <a:latin typeface="+mn-lt"/>
                <a:ea typeface="+mn-ea"/>
                <a:cs typeface="+mn-cs"/>
              </a:rPr>
              <a:t>t refers to writers but also to other artists, creators, composers, and, as of 2012, performers as well.</a:t>
            </a:r>
            <a:endParaRPr lang="en-CA" b="0" dirty="0">
              <a:effectLst/>
            </a:endParaRPr>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807426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second component of moral rights is the right to the integrity of the work. This refers to an author's right for their work not to be used in a way that disadvantages the creator. Under s 28.2 (1) of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this right “is infringed only if the work or the performance is, to the prejudice of its author’s or performer’s honour or reputation, distorted, mutilated or otherwise modified; or used in association with a product, service, cause or institution.” But how do you decide if a work has been distorted? Or what affect this has had, if any, on the author’s reputation?</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1253820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In the case of a painting, sculpture or engraving</a:t>
            </a:r>
            <a:r>
              <a:rPr lang="en-CA" sz="1200" b="0" i="1" u="none" strike="noStrike" kern="1200" dirty="0">
                <a:solidFill>
                  <a:schemeClr val="tx1"/>
                </a:solidFill>
                <a:effectLst/>
                <a:latin typeface="+mn-lt"/>
                <a:ea typeface="+mn-ea"/>
                <a:cs typeface="+mn-cs"/>
              </a:rPr>
              <a:t> any </a:t>
            </a:r>
            <a:r>
              <a:rPr lang="en-CA" sz="1200" b="0" i="0" u="none" strike="noStrike" kern="1200" dirty="0">
                <a:solidFill>
                  <a:schemeClr val="tx1"/>
                </a:solidFill>
                <a:effectLst/>
                <a:latin typeface="+mn-lt"/>
                <a:ea typeface="+mn-ea"/>
                <a:cs typeface="+mn-cs"/>
              </a:rPr>
              <a:t>modification, distortion, or mutilation or of the work is considered a prejudice to the performers honor or reputation. This does not include steps taken to restore or preserve the work, relocate the work, or changes to the physical structure containing a work.</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2941265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So if instead of selling the rights to one of his stories, Andre had sold the rights to one of his paintings or allowed it to be exhibited at a gallery, any modification of André’s painting could be infringing on his moral rights.</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572104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One well-known example of this is the 1982 </a:t>
            </a:r>
            <a:r>
              <a:rPr lang="en-CA" sz="1200" b="0" i="1" u="none" strike="noStrike" kern="1200" dirty="0">
                <a:solidFill>
                  <a:schemeClr val="tx1"/>
                </a:solidFill>
                <a:effectLst/>
                <a:latin typeface="+mn-lt"/>
                <a:ea typeface="+mn-ea"/>
                <a:cs typeface="+mn-cs"/>
              </a:rPr>
              <a:t>Snow v. The Eaton Centre Ltd. </a:t>
            </a:r>
            <a:r>
              <a:rPr lang="en-CA" sz="1200" b="0" i="0" u="none" strike="noStrike" kern="1200" dirty="0">
                <a:solidFill>
                  <a:schemeClr val="tx1"/>
                </a:solidFill>
                <a:effectLst/>
                <a:latin typeface="+mn-lt"/>
                <a:ea typeface="+mn-ea"/>
                <a:cs typeface="+mn-cs"/>
              </a:rPr>
              <a:t>case. Sculptor Michael Snow sued the Eaton Centre Shopping mall in Toronto after they put red ribbons around the necks of the geese in his sculpture “Flight Stop” at Christmas time. The court took into account both Snow’s perceived damages to his reputation as well as the opinion of other artists in his field and ruled that the ribbons were in fact a violation of Snow’s moral rights because this modification was shown to prejudice the artist’s honor and reputation by others in his field. The ribbons were subsequently removed from the installation. </a:t>
            </a:r>
            <a:endParaRPr lang="en-US" dirty="0"/>
          </a:p>
        </p:txBody>
      </p:sp>
      <p:sp>
        <p:nvSpPr>
          <p:cNvPr id="4" name="Slide Number Placeholder 3"/>
          <p:cNvSpPr>
            <a:spLocks noGrp="1"/>
          </p:cNvSpPr>
          <p:nvPr>
            <p:ph type="sldNum" sz="quarter" idx="5"/>
          </p:nvPr>
        </p:nvSpPr>
        <p:spPr/>
        <p:txBody>
          <a:bodyPr/>
          <a:lstStyle/>
          <a:p>
            <a:fld id="{3549AB33-1F88-5449-BDF6-047AF0AADEA3}" type="slidenum">
              <a:rPr lang="en-US" smtClean="0"/>
              <a:t>9</a:t>
            </a:fld>
            <a:endParaRPr lang="en-US" dirty="0"/>
          </a:p>
        </p:txBody>
      </p:sp>
    </p:spTree>
    <p:extLst>
      <p:ext uri="{BB962C8B-B14F-4D97-AF65-F5344CB8AC3E}">
        <p14:creationId xmlns:p14="http://schemas.microsoft.com/office/powerpoint/2010/main" val="1940413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 Since this case the</a:t>
            </a:r>
            <a:r>
              <a:rPr lang="en-CA" sz="1200" b="0" i="1" u="none" strike="noStrike" kern="1200" dirty="0">
                <a:solidFill>
                  <a:schemeClr val="tx1"/>
                </a:solidFill>
                <a:effectLst/>
                <a:latin typeface="+mn-lt"/>
                <a:ea typeface="+mn-ea"/>
                <a:cs typeface="+mn-cs"/>
              </a:rPr>
              <a:t> Copyright Act </a:t>
            </a:r>
            <a:r>
              <a:rPr lang="en-CA" sz="1200" b="0" i="0" u="none" strike="noStrike" kern="1200" dirty="0">
                <a:solidFill>
                  <a:schemeClr val="tx1"/>
                </a:solidFill>
                <a:effectLst/>
                <a:latin typeface="+mn-lt"/>
                <a:ea typeface="+mn-ea"/>
                <a:cs typeface="+mn-cs"/>
              </a:rPr>
              <a:t>now states in section 28.2(2) that with paintings, sculptures or engravings any distortion is considered infringement. So if this occurred today it would not be necessary for Snow, as a sculptor, to make a claim about damage to his honour or reputation.</a:t>
            </a:r>
            <a:endParaRPr lang="en-CA" b="0" dirty="0">
              <a:effectLst/>
            </a:endParaRPr>
          </a:p>
          <a:p>
            <a:pPr rtl="0"/>
            <a:br>
              <a:rPr lang="en-CA" b="0" dirty="0">
                <a:effectLst/>
              </a:rPr>
            </a:br>
            <a:r>
              <a:rPr lang="en-CA" sz="1200" b="1" i="0" u="none" strike="noStrike" kern="1200" dirty="0">
                <a:solidFill>
                  <a:schemeClr val="tx1"/>
                </a:solidFill>
                <a:effectLst/>
                <a:latin typeface="+mn-lt"/>
                <a:ea typeface="+mn-ea"/>
                <a:cs typeface="+mn-cs"/>
              </a:rPr>
              <a:t>Modification and Infringement</a:t>
            </a:r>
            <a:endParaRPr lang="en-CA" b="0" dirty="0">
              <a:effectLst/>
            </a:endParaRPr>
          </a:p>
          <a:p>
            <a:r>
              <a:rPr lang="en-CA" sz="1200" b="0" i="0" u="none" strike="noStrike" kern="1200" dirty="0">
                <a:solidFill>
                  <a:schemeClr val="tx1"/>
                </a:solidFill>
                <a:effectLst/>
                <a:latin typeface="+mn-lt"/>
                <a:ea typeface="+mn-ea"/>
                <a:cs typeface="+mn-cs"/>
              </a:rPr>
              <a:t>For other kinds of works a modification or distortion of a work alone is not enough to prove an infringement of moral rights. In fact, some have suggested that the Snow case raised the bar for establishing infringement in other kinds of works such as books or in André’s case short stories. For these kinds of works the author must show that the modification is prejudicial to their honour or reputation.</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111940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579D63F-D0B5-E141-ACCF-9BA1FF3390F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8E4DE09-2500-C34F-A397-F2517C31113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2</a:t>
            </a:r>
            <a:br>
              <a:rPr lang="en-US" dirty="0"/>
            </a:br>
            <a:r>
              <a:rPr lang="en-US" dirty="0"/>
              <a:t>Title Placeholder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85A7E338-9047-0C49-8254-39900F42A5D5}"/>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423900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810844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66070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2058270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55339B-9601-F84C-B345-0E9C19932EA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A8D1A24E-9694-574F-A52C-0CC44A8DF0F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26B4B9B2-BF5E-E542-89E2-2A154D3F58BB}"/>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98142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AC36D5-2C66-DD4B-B2E1-F7E0A8E89452}"/>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F4AB2F73-AA72-9B45-B56F-5714BB551923}"/>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DCE2F1AD-46F0-DD45-A25E-E48BCBA3B115}"/>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8" name="Rectangle 7">
            <a:extLst>
              <a:ext uri="{FF2B5EF4-FFF2-40B4-BE49-F238E27FC236}">
                <a16:creationId xmlns:a16="http://schemas.microsoft.com/office/drawing/2014/main" id="{A10864C0-EF45-BA47-9034-BC1DFCA5CE7B}"/>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10" name="Rectangle 9">
            <a:extLst>
              <a:ext uri="{FF2B5EF4-FFF2-40B4-BE49-F238E27FC236}">
                <a16:creationId xmlns:a16="http://schemas.microsoft.com/office/drawing/2014/main" id="{330ADD80-AE04-714D-B57B-8EB232D2161E}"/>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1" name="TextBox 10">
            <a:extLst>
              <a:ext uri="{FF2B5EF4-FFF2-40B4-BE49-F238E27FC236}">
                <a16:creationId xmlns:a16="http://schemas.microsoft.com/office/drawing/2014/main" id="{6495B3A9-DC6D-BA4C-AB65-601383371BCD}"/>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2FA340A0-4136-5347-92B1-F4072E788C0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B99CC51-F6EC-684B-A055-908766515B32}"/>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4" name="TextBox 13">
            <a:extLst>
              <a:ext uri="{FF2B5EF4-FFF2-40B4-BE49-F238E27FC236}">
                <a16:creationId xmlns:a16="http://schemas.microsoft.com/office/drawing/2014/main" id="{0017AB78-8441-CD47-9BF9-874140D2940A}"/>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01D5E255-63D8-6445-BB62-23049C353689}"/>
              </a:ext>
            </a:extLst>
          </p:cNvPr>
          <p:cNvSpPr txBox="1"/>
          <p:nvPr userDrawn="1"/>
        </p:nvSpPr>
        <p:spPr>
          <a:xfrm>
            <a:off x="7033365" y="4870679"/>
            <a:ext cx="2215138" cy="72654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1116949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870E22-D3D2-624E-AF9E-3E05930D55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9C19D730-2A94-5745-8E71-D16B78BB4A5D}"/>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1653725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DE912162-4DF4-DC48-9D9E-EEA138835229}"/>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103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3</a:t>
            </a:r>
            <a:br>
              <a:rPr lang="en-US" dirty="0"/>
            </a:br>
            <a:r>
              <a:rPr lang="en-US" dirty="0"/>
              <a:t>Title Placeholder</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D71B6D7B-91A1-E44E-9C3E-3CF6164B667B}"/>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4033565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4157546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677008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801667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6F4EC9-63B6-7A49-A259-9A160623224B}"/>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08C7B41D-8AEA-1A4D-9D69-442CA4452281}"/>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5F375636-EBC4-F148-9EAD-6E9EF7D64139}"/>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905900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BBDAD3-F7F2-AD4D-81B9-DBE7A7E9DC97}"/>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35164054-E794-B041-9245-E5BB0051CE9F}"/>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C3DA9209-4BE5-F44D-9E18-46E5D7447351}"/>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6475A6AA-AB49-BF48-88F9-1261351ABBB8}"/>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99A0D4A3-6954-8448-BEE8-6D7B34B7AD78}"/>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3CD0F2B1-1FE2-0E49-BEB4-81128D7F98FA}"/>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AC8D7018-FE0C-914A-8D5B-C62A4EDDF500}"/>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49D376-AFAD-5F45-9CE4-D798E54EBA87}"/>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C6591802-AF25-BA45-8F51-C1AA78507743}"/>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FBE4418B-2C46-9247-A68A-F7A59ED745FF}"/>
              </a:ext>
            </a:extLst>
          </p:cNvPr>
          <p:cNvSpPr txBox="1"/>
          <p:nvPr userDrawn="1"/>
        </p:nvSpPr>
        <p:spPr>
          <a:xfrm>
            <a:off x="7033365" y="4870679"/>
            <a:ext cx="2215138" cy="72654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264460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343038-A838-0C41-95D7-9CFCD29FE6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10" name="TextBox 9">
            <a:extLst>
              <a:ext uri="{FF2B5EF4-FFF2-40B4-BE49-F238E27FC236}">
                <a16:creationId xmlns:a16="http://schemas.microsoft.com/office/drawing/2014/main" id="{3FC2E465-7B94-AB46-AD00-394DD61EF84A}"/>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759793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EAA55123-175B-DF46-AA5A-53254D74F9A2}"/>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373814AB-D8BC-0C42-8757-616EC731D8BC}"/>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87890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391F00A9-737A-1146-92A4-5829B9A5AA6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2194017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2188560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138950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9913674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AF85E-984E-2243-BDCD-E5EC5DF65993}"/>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878644E4-8450-FE44-88F6-FC7EB7EAD768}"/>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80DCE080-A6C7-9241-81A6-5323D758EDB5}"/>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34217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7C12BB-6710-DE49-908B-EE1CA386FC4F}"/>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17537D2A-4C78-5242-B06E-D83E3FD35BE4}"/>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DC84965B-745A-354F-9DA6-00B0B29223ED}"/>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946F9044-534F-A045-B776-24B57C032E1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4FA4EEC-3F55-4B4A-A3A1-848EED7085A2}"/>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E7119F9C-9A80-9A45-A136-8125D5F25092}"/>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C2167649-29B2-2A41-9342-0ED3192DF0CF}"/>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4AA82D0-1DEE-8F41-8C72-B522D2FB0DD6}"/>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0B2ACF80-C46F-8048-9EB4-950C9E222B3D}"/>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40719E68-A586-2E4E-AA56-218C503D4F4E}"/>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593790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6978B-C00C-A74C-8724-630D758163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4" name="TextBox 3">
            <a:extLst>
              <a:ext uri="{FF2B5EF4-FFF2-40B4-BE49-F238E27FC236}">
                <a16:creationId xmlns:a16="http://schemas.microsoft.com/office/drawing/2014/main" id="{DDBAA813-2419-E547-A898-563F99DEF3F4}"/>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168430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836574F0-4DF2-414D-9E50-AD1B0BFD0763}"/>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50BDAE9C-4B7B-314A-85F5-72FBA7F74EE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171948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Click to 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906478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282690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ses and Legisl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489344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21784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censing &amp; At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CE8261-6617-C044-9F75-000FA01FCDDB}"/>
              </a:ext>
            </a:extLst>
          </p:cNvPr>
          <p:cNvSpPr>
            <a:spLocks noGrp="1"/>
          </p:cNvSpPr>
          <p:nvPr>
            <p:ph type="body" sz="quarter" idx="10" hasCustomPrompt="1"/>
          </p:nvPr>
        </p:nvSpPr>
        <p:spPr>
          <a:xfrm>
            <a:off x="2063510" y="2253164"/>
            <a:ext cx="9290290" cy="1024263"/>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11" name="TextBox 10">
            <a:extLst>
              <a:ext uri="{FF2B5EF4-FFF2-40B4-BE49-F238E27FC236}">
                <a16:creationId xmlns:a16="http://schemas.microsoft.com/office/drawing/2014/main" id="{71B58B3E-5BD6-D141-BC4F-9A5614470387}"/>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2" name="TextBox 11">
            <a:extLst>
              <a:ext uri="{FF2B5EF4-FFF2-40B4-BE49-F238E27FC236}">
                <a16:creationId xmlns:a16="http://schemas.microsoft.com/office/drawing/2014/main" id="{1D9D56A7-AD3F-0F4F-91A0-5A615987AC59}"/>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2206675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3" name="Rectangle 22">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24" name="Rectangle 23">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25" name="Rectangle 24">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26" name="Rectangle 25">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27" name="TextBox 26">
            <a:extLst>
              <a:ext uri="{FF2B5EF4-FFF2-40B4-BE49-F238E27FC236}">
                <a16:creationId xmlns:a16="http://schemas.microsoft.com/office/drawing/2014/main" id="{1F7DC342-82E6-D945-A8DE-12B7D47C1C5C}"/>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73CBFBA1-6765-D14F-92B2-395E8EA4A6B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C8960F4-C1EA-FA49-997F-C1FC9FEE8964}"/>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30" name="TextBox 29">
            <a:extLst>
              <a:ext uri="{FF2B5EF4-FFF2-40B4-BE49-F238E27FC236}">
                <a16:creationId xmlns:a16="http://schemas.microsoft.com/office/drawing/2014/main" id="{04C50E83-525F-DE44-B74F-32E3B0E8182E}"/>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225F0AAF-6B51-DF45-A1F4-F2518756A204}"/>
              </a:ext>
            </a:extLst>
          </p:cNvPr>
          <p:cNvSpPr txBox="1"/>
          <p:nvPr userDrawn="1"/>
        </p:nvSpPr>
        <p:spPr>
          <a:xfrm>
            <a:off x="7033365" y="4870679"/>
            <a:ext cx="2215138" cy="72654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Michael </a:t>
            </a:r>
            <a:r>
              <a:rPr lang="en-US" dirty="0">
                <a:solidFill>
                  <a:schemeClr val="bg2">
                    <a:lumMod val="50000"/>
                  </a:schemeClr>
                </a:solidFill>
                <a:latin typeface="Arial" panose="020B0604020202020204" pitchFamily="34" charset="0"/>
                <a:cs typeface="Arial" panose="020B0604020202020204" pitchFamily="34" charset="0"/>
              </a:rPr>
              <a:t>B. McNally </a:t>
            </a:r>
          </a:p>
        </p:txBody>
      </p:sp>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978798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2D213-AB25-BB4D-A28C-E44A3C370C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2" name="TextBox 1">
            <a:extLst>
              <a:ext uri="{FF2B5EF4-FFF2-40B4-BE49-F238E27FC236}">
                <a16:creationId xmlns:a16="http://schemas.microsoft.com/office/drawing/2014/main" id="{383F96F9-5956-7848-8666-1498845ADCF6}"/>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627873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Click to 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66728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3DE19D0-2174-1D4B-BFF7-B8CCBB5101C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Click to edit Master text styles</a:t>
            </a:r>
          </a:p>
        </p:txBody>
      </p:sp>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06951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E1C14736-2D5D-114C-8E34-7866B882738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US" dirty="0"/>
          </a:p>
        </p:txBody>
      </p:sp>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309402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FAE2F-7CF1-FF46-B622-5CBD6D1E6A7B}"/>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935F79D7-5F90-F749-B30D-50505C1E4BE7}"/>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5D83A11A-29A3-EF40-A968-DAB629BF172E}"/>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EFBB9845-E88A-4F4A-BE3F-659CCD2DB4A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BCBBED0-00DE-524C-B384-A7EA4F5F6B30}"/>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5" name="TextBox 14">
            <a:extLst>
              <a:ext uri="{FF2B5EF4-FFF2-40B4-BE49-F238E27FC236}">
                <a16:creationId xmlns:a16="http://schemas.microsoft.com/office/drawing/2014/main" id="{23E2F271-6045-CF41-8359-10D2A65DA420}"/>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76FBA01-6A42-D54A-BEDF-3A388A42417B}"/>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17E7EE5-ABF5-0044-9A8D-2C4BC63E9478}"/>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8" name="TextBox 17">
            <a:extLst>
              <a:ext uri="{FF2B5EF4-FFF2-40B4-BE49-F238E27FC236}">
                <a16:creationId xmlns:a16="http://schemas.microsoft.com/office/drawing/2014/main" id="{DD7CF573-89CA-234D-BECE-37B476FDC351}"/>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217B8E0D-0B6F-9D47-AF0C-F6151E7CAAD2}"/>
              </a:ext>
            </a:extLst>
          </p:cNvPr>
          <p:cNvSpPr txBox="1"/>
          <p:nvPr userDrawn="1"/>
        </p:nvSpPr>
        <p:spPr>
          <a:xfrm>
            <a:off x="7033365" y="4870679"/>
            <a:ext cx="2215138" cy="72654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D852F126-933A-FA43-9035-32C425EA39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7095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EAD43-96CA-9648-BF3D-5576835BA1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44BB178F-D283-E149-90BE-65D27420814F}"/>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718776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 id="2147493509" r:id="rId3"/>
    <p:sldLayoutId id="2147493510" r:id="rId4"/>
    <p:sldLayoutId id="2147493511" r:id="rId5"/>
    <p:sldLayoutId id="2147493512" r:id="rId6"/>
    <p:sldLayoutId id="2147493513" r:id="rId7"/>
    <p:sldLayoutId id="2147493514" r:id="rId8"/>
    <p:sldLayoutId id="214749351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 id="2147493516" r:id="rId3"/>
    <p:sldLayoutId id="2147493517" r:id="rId4"/>
    <p:sldLayoutId id="2147493518" r:id="rId5"/>
    <p:sldLayoutId id="2147493519" r:id="rId6"/>
    <p:sldLayoutId id="2147493520" r:id="rId7"/>
    <p:sldLayoutId id="2147493521" r:id="rId8"/>
    <p:sldLayoutId id="214749352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524" r:id="rId3"/>
    <p:sldLayoutId id="2147493525" r:id="rId4"/>
    <p:sldLayoutId id="2147493526" r:id="rId5"/>
    <p:sldLayoutId id="2147493527" r:id="rId6"/>
    <p:sldLayoutId id="2147493528" r:id="rId7"/>
    <p:sldLayoutId id="2147493529" r:id="rId8"/>
    <p:sldLayoutId id="214749352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 id="2147493530" r:id="rId3"/>
    <p:sldLayoutId id="2147493531" r:id="rId4"/>
    <p:sldLayoutId id="2147493532" r:id="rId5"/>
    <p:sldLayoutId id="2147493533" r:id="rId6"/>
    <p:sldLayoutId id="2147493534" r:id="rId7"/>
    <p:sldLayoutId id="2147493535" r:id="rId8"/>
    <p:sldLayoutId id="214749353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 id="2147493501" r:id="rId3"/>
    <p:sldLayoutId id="2147493502" r:id="rId4"/>
    <p:sldLayoutId id="2147493503" r:id="rId5"/>
    <p:sldLayoutId id="2147493504" r:id="rId6"/>
    <p:sldLayoutId id="2147493505" r:id="rId7"/>
    <p:sldLayoutId id="2147493507" r:id="rId8"/>
    <p:sldLayoutId id="214749350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50.svg"/><Relationship Id="rId12" Type="http://schemas.openxmlformats.org/officeDocument/2006/relationships/image" Target="../media/image51.jp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49.png"/><Relationship Id="rId11" Type="http://schemas.openxmlformats.org/officeDocument/2006/relationships/image" Target="../media/image19.png"/><Relationship Id="rId5" Type="http://schemas.openxmlformats.org/officeDocument/2006/relationships/image" Target="../media/image38.jpg"/><Relationship Id="rId15" Type="http://schemas.openxmlformats.org/officeDocument/2006/relationships/image" Target="../media/image53.jpg"/><Relationship Id="rId10" Type="http://schemas.openxmlformats.org/officeDocument/2006/relationships/image" Target="../media/image18.png"/><Relationship Id="rId4" Type="http://schemas.openxmlformats.org/officeDocument/2006/relationships/image" Target="../media/image37.jpg"/><Relationship Id="rId9" Type="http://schemas.openxmlformats.org/officeDocument/2006/relationships/image" Target="../media/image32.png"/><Relationship Id="rId14" Type="http://schemas.openxmlformats.org/officeDocument/2006/relationships/image" Target="../media/image52.jp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8.png"/><Relationship Id="rId7" Type="http://schemas.openxmlformats.org/officeDocument/2006/relationships/customXml" Target="../ink/ink15.xm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21.png"/><Relationship Id="rId11" Type="http://schemas.openxmlformats.org/officeDocument/2006/relationships/image" Target="../media/image55.png"/><Relationship Id="rId5" Type="http://schemas.openxmlformats.org/officeDocument/2006/relationships/image" Target="../media/image20.png"/><Relationship Id="rId10" Type="http://schemas.openxmlformats.org/officeDocument/2006/relationships/image" Target="../media/image50.svg"/><Relationship Id="rId4" Type="http://schemas.openxmlformats.org/officeDocument/2006/relationships/image" Target="../media/image16.jp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13" Type="http://schemas.openxmlformats.org/officeDocument/2006/relationships/image" Target="../media/image56.png"/><Relationship Id="rId3"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notesSlide" Target="../notesSlides/notesSlide11.xml"/><Relationship Id="rId16" Type="http://schemas.openxmlformats.org/officeDocument/2006/relationships/image" Target="../media/image19.png"/><Relationship Id="rId1" Type="http://schemas.openxmlformats.org/officeDocument/2006/relationships/slideLayout" Target="../slideLayouts/slideLayout20.xml"/><Relationship Id="rId11" Type="http://schemas.openxmlformats.org/officeDocument/2006/relationships/customXml" Target="../ink/ink18.xml"/><Relationship Id="rId5" Type="http://schemas.openxmlformats.org/officeDocument/2006/relationships/customXml" Target="../ink/ink16.xml"/><Relationship Id="rId15" Type="http://schemas.openxmlformats.org/officeDocument/2006/relationships/image" Target="../media/image18.png"/><Relationship Id="rId10" Type="http://schemas.openxmlformats.org/officeDocument/2006/relationships/customXml" Target="../ink/ink17.xml"/><Relationship Id="rId4" Type="http://schemas.openxmlformats.org/officeDocument/2006/relationships/image" Target="../media/image27.svg"/><Relationship Id="rId9" Type="http://schemas.openxmlformats.org/officeDocument/2006/relationships/image" Target="../media/image180.png"/><Relationship Id="rId1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chart" Target="../charts/chart1.xml"/><Relationship Id="rId7" Type="http://schemas.openxmlformats.org/officeDocument/2006/relationships/image" Target="../media/image60.sv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chart" Target="../charts/chart2.xml"/><Relationship Id="rId9" Type="http://schemas.openxmlformats.org/officeDocument/2006/relationships/image" Target="../media/image62.svg"/></Relationships>
</file>

<file path=ppt/slides/_rels/slide1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27.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6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hyperlink" Target="https://www.historymuseum.ca/cmc/exhibitions/tresors/treasure/283eng.html" TargetMode="Externa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hyperlink" Target="https://www.wipo.int/wipo_magazine/en/2018/02/article_0003.html" TargetMode="External"/><Relationship Id="rId2" Type="http://schemas.openxmlformats.org/officeDocument/2006/relationships/hyperlink" Target="https://ssrn.com/abstract=2859316" TargetMode="External"/><Relationship Id="rId1" Type="http://schemas.openxmlformats.org/officeDocument/2006/relationships/slideLayout" Target="../slideLayouts/slideLayout20.xml"/><Relationship Id="rId6" Type="http://schemas.openxmlformats.org/officeDocument/2006/relationships/hyperlink" Target="https://ir.lib.uwo.ca/lawpub/48" TargetMode="External"/><Relationship Id="rId5" Type="http://schemas.openxmlformats.org/officeDocument/2006/relationships/hyperlink" Target="https://ir.lib.uwo.ca/lawpub/49" TargetMode="External"/><Relationship Id="rId4" Type="http://schemas.openxmlformats.org/officeDocument/2006/relationships/hyperlink" Target="http://digitalcommons.osgoode.yorku.ca/ohlj/vol25/iss4/4"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0.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jp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notesSlide" Target="../notesSlides/notesSlide1.xml"/><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8" Type="http://schemas.openxmlformats.org/officeDocument/2006/relationships/hyperlink" Target="https://freesound.org/people/prucanada/sounds/415353/" TargetMode="External"/><Relationship Id="rId13" Type="http://schemas.openxmlformats.org/officeDocument/2006/relationships/hyperlink" Target="https://pixabay.com/vectors/negatives-film-photography-plastic-155925/" TargetMode="External"/><Relationship Id="rId3" Type="http://schemas.openxmlformats.org/officeDocument/2006/relationships/hyperlink" Target="https://unsplash.com/photos/8fnJThWFl6I" TargetMode="External"/><Relationship Id="rId7" Type="http://schemas.openxmlformats.org/officeDocument/2006/relationships/hyperlink" Target="https://thenounproject.com/search/?q=glasses&amp;i=240647" TargetMode="External"/><Relationship Id="rId12" Type="http://schemas.openxmlformats.org/officeDocument/2006/relationships/hyperlink" Target="https://pixabay.com/vectors/hearts-valentine-love-romance-37308/" TargetMode="External"/><Relationship Id="rId2" Type="http://schemas.openxmlformats.org/officeDocument/2006/relationships/notesSlide" Target="../notesSlides/notesSlide19.xml"/><Relationship Id="rId16" Type="http://schemas.openxmlformats.org/officeDocument/2006/relationships/hyperlink" Target="https://freesound.org/people/deleted_user_96253/sounds/351304/" TargetMode="External"/><Relationship Id="rId1" Type="http://schemas.openxmlformats.org/officeDocument/2006/relationships/slideLayout" Target="../slideLayouts/slideLayout20.xml"/><Relationship Id="rId6" Type="http://schemas.openxmlformats.org/officeDocument/2006/relationships/hyperlink" Target="https://pixabay.com/illustrations/black-avatar-cute-cheerful-3025348/" TargetMode="External"/><Relationship Id="rId11" Type="http://schemas.openxmlformats.org/officeDocument/2006/relationships/hyperlink" Target="https://pixabay.com/vectors/splatter-blood-drops-paint-color-303569/" TargetMode="External"/><Relationship Id="rId5" Type="http://schemas.openxmlformats.org/officeDocument/2006/relationships/hyperlink" Target="https://pixabay.com/vectors/paint-splatter-splash-ink-drop-2174689/" TargetMode="External"/><Relationship Id="rId15" Type="http://schemas.openxmlformats.org/officeDocument/2006/relationships/hyperlink" Target="https://thenounproject.com/term/moral/901639" TargetMode="External"/><Relationship Id="rId10" Type="http://schemas.openxmlformats.org/officeDocument/2006/relationships/hyperlink" Target="https://pixabay.com/vectors/book-notebook-paper-text-textbook-2028349/" TargetMode="External"/><Relationship Id="rId4" Type="http://schemas.openxmlformats.org/officeDocument/2006/relationships/hyperlink" Target="https://pixabay.com/videos/splash-paint-splashing-ink-splat-23176/" TargetMode="External"/><Relationship Id="rId9" Type="http://schemas.openxmlformats.org/officeDocument/2006/relationships/hyperlink" Target="https://pixabay.com/vectors/book-study-reading-open-empty-294466/" TargetMode="External"/><Relationship Id="rId14" Type="http://schemas.openxmlformats.org/officeDocument/2006/relationships/hyperlink" Target="https://freesound.org/people/alexkandrell/sounds/170522/"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unsplash.com/photos/ZeKDTlXFWu8" TargetMode="External"/><Relationship Id="rId3" Type="http://schemas.openxmlformats.org/officeDocument/2006/relationships/hyperlink" Target="https://thenounproject.com/search/?q=paint&amp;i=839739" TargetMode="External"/><Relationship Id="rId7" Type="http://schemas.openxmlformats.org/officeDocument/2006/relationships/hyperlink" Target="https://unsplash.com/photos/e5LdlAMpkEw" TargetMode="External"/><Relationship Id="rId12" Type="http://schemas.openxmlformats.org/officeDocument/2006/relationships/hyperlink" Target="https://pixabay.com/vectors/alphabet-word-images-animal-canada-1293059/" TargetMode="External"/><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hyperlink" Target="https://pixabay.com/vectors/question-question-mark-punctuation-1243504/" TargetMode="External"/><Relationship Id="rId11" Type="http://schemas.openxmlformats.org/officeDocument/2006/relationships/hyperlink" Target="https://en.wikipedia.org/wiki/Snow_v_Eaton_Centre_Ltd#/media/File:TorontoEatonCentre.jpg" TargetMode="External"/><Relationship Id="rId5" Type="http://schemas.openxmlformats.org/officeDocument/2006/relationships/hyperlink" Target="https://thenounproject.com/search/?q=glasses&amp;i=2585978" TargetMode="External"/><Relationship Id="rId10" Type="http://schemas.openxmlformats.org/officeDocument/2006/relationships/hyperlink" Target="https://en.m.wikipedia.org/wiki/File:Michael_Snow_(9838260743).jpg" TargetMode="External"/><Relationship Id="rId4" Type="http://schemas.openxmlformats.org/officeDocument/2006/relationships/hyperlink" Target="https://thenounproject.com/search/?q=anonymous&amp;i=441049" TargetMode="External"/><Relationship Id="rId9" Type="http://schemas.openxmlformats.org/officeDocument/2006/relationships/hyperlink" Target="https://pixabay.com/photos/technology-computer-business-man-3224644/"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unsplash.com/photos/2uwFEAGUm6E" TargetMode="External"/><Relationship Id="rId3" Type="http://schemas.openxmlformats.org/officeDocument/2006/relationships/hyperlink" Target="https://pixabay.com/vectors/red-ribbon-hair-accessory-clothing-1227873/" TargetMode="External"/><Relationship Id="rId7" Type="http://schemas.openxmlformats.org/officeDocument/2006/relationships/hyperlink" Target="https://freesound.org/people/bone666138/sounds/198874/" TargetMode="External"/><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hyperlink" Target="https://thenounproject.com/search/?q=silhouette&amp;i=10325" TargetMode="External"/><Relationship Id="rId11" Type="http://schemas.openxmlformats.org/officeDocument/2006/relationships/hyperlink" Target="https://www.flickr.com/photos/shankaronline/8348737742" TargetMode="External"/><Relationship Id="rId5" Type="http://schemas.openxmlformats.org/officeDocument/2006/relationships/hyperlink" Target="https://thenounproject.com/search/?q=SILHOUETTE&amp;i=948793" TargetMode="External"/><Relationship Id="rId10" Type="http://schemas.openxmlformats.org/officeDocument/2006/relationships/hyperlink" Target="https://unsplash.com/photos/Wfh650C1OHU" TargetMode="External"/><Relationship Id="rId4" Type="http://schemas.openxmlformats.org/officeDocument/2006/relationships/hyperlink" Target="https://thenounproject.com/search/?q=profile&amp;i=2011988" TargetMode="External"/><Relationship Id="rId9" Type="http://schemas.openxmlformats.org/officeDocument/2006/relationships/hyperlink" Target="https://pixabay.com/photos/books-library-jrr-tolkien-1246674/"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hooksounds.com/" TargetMode="External"/><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hyperlink" Target="https://commons.wikimedia.org/wiki/File:Annual_report_of_the_Director_to_the_Board_of_Trustees_for_the_year_..._(1901)_(18433906051).jp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hyperlink" Target="https://commons.wikimedia.org/wiki/Commons:Free_media_resources/Photography" TargetMode="External"/><Relationship Id="rId2" Type="http://schemas.openxmlformats.org/officeDocument/2006/relationships/hyperlink" Target="https://sites.library.ualberta.ca/copyright/" TargetMode="External"/><Relationship Id="rId1" Type="http://schemas.openxmlformats.org/officeDocument/2006/relationships/slideLayout" Target="../slideLayouts/slideLayout20.xml"/><Relationship Id="rId6" Type="http://schemas.openxmlformats.org/officeDocument/2006/relationships/hyperlink" Target="https://creativecommons.org/licenses/by/4.0/" TargetMode="External"/><Relationship Id="rId5" Type="http://schemas.openxmlformats.org/officeDocument/2006/relationships/hyperlink" Target="mailto:copyright@ualberta.ca" TargetMode="External"/><Relationship Id="rId4" Type="http://schemas.openxmlformats.org/officeDocument/2006/relationships/hyperlink" Target="https://www.ualberta.ca/copyright/resources/opening-up-copyright-instructional-module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customXml" Target="../ink/ink3.xml"/><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8.png"/><Relationship Id="rId11" Type="http://schemas.openxmlformats.org/officeDocument/2006/relationships/customXml" Target="../ink/ink2.xml"/><Relationship Id="rId5" Type="http://schemas.openxmlformats.org/officeDocument/2006/relationships/image" Target="../media/image27.svg"/><Relationship Id="rId15" Type="http://schemas.openxmlformats.org/officeDocument/2006/relationships/image" Target="../media/image30.png"/><Relationship Id="rId10" Type="http://schemas.openxmlformats.org/officeDocument/2006/relationships/image" Target="../media/image180.png"/><Relationship Id="rId4" Type="http://schemas.openxmlformats.org/officeDocument/2006/relationships/image" Target="../media/image26.png"/><Relationship Id="rId9" Type="http://schemas.openxmlformats.org/officeDocument/2006/relationships/customXml" Target="../ink/ink1.xml"/><Relationship Id="rId14" Type="http://schemas.openxmlformats.org/officeDocument/2006/relationships/customXml" Target="../ink/ink4.xml"/></Relationships>
</file>

<file path=ppt/slides/_rels/slide5.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180.png"/><Relationship Id="rId12" Type="http://schemas.openxmlformats.org/officeDocument/2006/relationships/image" Target="../media/image31.png"/><Relationship Id="rId17"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customXml" Target="../ink/ink5.xml"/><Relationship Id="rId11" Type="http://schemas.openxmlformats.org/officeDocument/2006/relationships/image" Target="../media/image200.png"/><Relationship Id="rId5" Type="http://schemas.openxmlformats.org/officeDocument/2006/relationships/image" Target="../media/image27.svg"/><Relationship Id="rId15" Type="http://schemas.openxmlformats.org/officeDocument/2006/relationships/image" Target="../media/image33.png"/><Relationship Id="rId10" Type="http://schemas.openxmlformats.org/officeDocument/2006/relationships/customXml" Target="../ink/ink8.xml"/><Relationship Id="rId4" Type="http://schemas.openxmlformats.org/officeDocument/2006/relationships/image" Target="../media/image26.png"/><Relationship Id="rId9" Type="http://schemas.openxmlformats.org/officeDocument/2006/relationships/customXml" Target="../ink/ink7.xml"/><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customXml" Target="../ink/ink11.xml"/><Relationship Id="rId3" Type="http://schemas.openxmlformats.org/officeDocument/2006/relationships/customXml" Target="../ink/ink9.xml"/><Relationship Id="rId7" Type="http://schemas.openxmlformats.org/officeDocument/2006/relationships/customXml" Target="../ink/ink10.xml"/><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80.png"/><Relationship Id="rId11" Type="http://schemas.openxmlformats.org/officeDocument/2006/relationships/image" Target="../media/image35.png"/><Relationship Id="rId10" Type="http://schemas.openxmlformats.org/officeDocument/2006/relationships/image" Target="../media/image32.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customXml" Target="../ink/ink14.xml"/><Relationship Id="rId3" Type="http://schemas.openxmlformats.org/officeDocument/2006/relationships/customXml" Target="../ink/ink12.xml"/><Relationship Id="rId7" Type="http://schemas.openxmlformats.org/officeDocument/2006/relationships/customXml" Target="../ink/ink13.xml"/><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180.png"/><Relationship Id="rId11" Type="http://schemas.openxmlformats.org/officeDocument/2006/relationships/image" Target="../media/image38.jpg"/><Relationship Id="rId10" Type="http://schemas.openxmlformats.org/officeDocument/2006/relationships/image" Target="../media/image37.jpg"/><Relationship Id="rId9" Type="http://schemas.openxmlformats.org/officeDocument/2006/relationships/image" Target="../media/image36.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40.jpg"/><Relationship Id="rId5" Type="http://schemas.microsoft.com/office/2007/relationships/hdphoto" Target="../media/hdphoto1.wdp"/><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jp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EB5FB-5B41-9A45-9649-145DD1B40C9B}"/>
              </a:ext>
            </a:extLst>
          </p:cNvPr>
          <p:cNvSpPr>
            <a:spLocks noGrp="1"/>
          </p:cNvSpPr>
          <p:nvPr>
            <p:ph type="ctrTitle"/>
          </p:nvPr>
        </p:nvSpPr>
        <p:spPr/>
        <p:txBody>
          <a:bodyPr/>
          <a:lstStyle/>
          <a:p>
            <a:r>
              <a:rPr lang="en-US" dirty="0"/>
              <a:t>Moral Rights </a:t>
            </a:r>
          </a:p>
        </p:txBody>
      </p:sp>
      <p:sp>
        <p:nvSpPr>
          <p:cNvPr id="3" name="Subtitle 2">
            <a:extLst>
              <a:ext uri="{FF2B5EF4-FFF2-40B4-BE49-F238E27FC236}">
                <a16:creationId xmlns:a16="http://schemas.microsoft.com/office/drawing/2014/main" id="{F521454A-F427-B543-BE97-8AD33596B67F}"/>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4DFE435C-F19F-A144-ABE4-719DF158B43C}"/>
              </a:ext>
            </a:extLst>
          </p:cNvPr>
          <p:cNvSpPr>
            <a:spLocks noGrp="1"/>
          </p:cNvSpPr>
          <p:nvPr>
            <p:ph type="body" sz="quarter" idx="10"/>
          </p:nvPr>
        </p:nvSpPr>
        <p:spPr/>
        <p:txBody>
          <a:bodyPr/>
          <a:lstStyle/>
          <a:p>
            <a:r>
              <a:rPr lang="en-US" dirty="0"/>
              <a:t>July 2019</a:t>
            </a:r>
          </a:p>
        </p:txBody>
      </p:sp>
    </p:spTree>
    <p:extLst>
      <p:ext uri="{BB962C8B-B14F-4D97-AF65-F5344CB8AC3E}">
        <p14:creationId xmlns:p14="http://schemas.microsoft.com/office/powerpoint/2010/main" val="3705574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FECB68-80B6-3041-80D8-7733CD3C3137}"/>
              </a:ext>
            </a:extLst>
          </p:cNvPr>
          <p:cNvSpPr>
            <a:spLocks noGrp="1"/>
          </p:cNvSpPr>
          <p:nvPr>
            <p:ph type="title"/>
          </p:nvPr>
        </p:nvSpPr>
        <p:spPr/>
        <p:txBody>
          <a:bodyPr/>
          <a:lstStyle/>
          <a:p>
            <a:r>
              <a:rPr lang="en-US" dirty="0"/>
              <a:t>MODIFICATION &amp; INFRINGEMENT</a:t>
            </a:r>
          </a:p>
        </p:txBody>
      </p:sp>
      <p:pic>
        <p:nvPicPr>
          <p:cNvPr id="8" name="Sculpture" descr="A picture containing outdoor, sky, grass, ground&#10;&#10;Description automatically generated">
            <a:extLst>
              <a:ext uri="{FF2B5EF4-FFF2-40B4-BE49-F238E27FC236}">
                <a16:creationId xmlns:a16="http://schemas.microsoft.com/office/drawing/2014/main" id="{AC04D681-27BF-4F42-A68E-DD46BFD2C8BB}"/>
              </a:ext>
            </a:extLst>
          </p:cNvPr>
          <p:cNvPicPr>
            <a:picLocks noChangeAspect="1"/>
          </p:cNvPicPr>
          <p:nvPr/>
        </p:nvPicPr>
        <p:blipFill>
          <a:blip r:embed="rId3"/>
          <a:stretch>
            <a:fillRect/>
          </a:stretch>
        </p:blipFill>
        <p:spPr>
          <a:xfrm>
            <a:off x="9525126" y="5206626"/>
            <a:ext cx="2391096" cy="1595227"/>
          </a:xfrm>
          <a:prstGeom prst="rect">
            <a:avLst/>
          </a:prstGeom>
        </p:spPr>
      </p:pic>
      <p:pic>
        <p:nvPicPr>
          <p:cNvPr id="11" name="Engraving" descr="A picture containing object, black&#10;&#10;Description automatically generated">
            <a:extLst>
              <a:ext uri="{FF2B5EF4-FFF2-40B4-BE49-F238E27FC236}">
                <a16:creationId xmlns:a16="http://schemas.microsoft.com/office/drawing/2014/main" id="{93301F87-78B4-0341-A226-32CB516CEC49}"/>
              </a:ext>
            </a:extLst>
          </p:cNvPr>
          <p:cNvPicPr>
            <a:picLocks noChangeAspect="1"/>
          </p:cNvPicPr>
          <p:nvPr/>
        </p:nvPicPr>
        <p:blipFill>
          <a:blip r:embed="rId4"/>
          <a:stretch>
            <a:fillRect/>
          </a:stretch>
        </p:blipFill>
        <p:spPr>
          <a:xfrm>
            <a:off x="9525126" y="3335706"/>
            <a:ext cx="2395504" cy="1797019"/>
          </a:xfrm>
          <a:prstGeom prst="rect">
            <a:avLst/>
          </a:prstGeom>
        </p:spPr>
      </p:pic>
      <p:pic>
        <p:nvPicPr>
          <p:cNvPr id="15" name="Painting" descr="A picture containing wall&#10;&#10;Description automatically generated">
            <a:extLst>
              <a:ext uri="{FF2B5EF4-FFF2-40B4-BE49-F238E27FC236}">
                <a16:creationId xmlns:a16="http://schemas.microsoft.com/office/drawing/2014/main" id="{303E1406-CE82-A14B-AE7C-265842CA27E2}"/>
              </a:ext>
            </a:extLst>
          </p:cNvPr>
          <p:cNvPicPr>
            <a:picLocks noChangeAspect="1"/>
          </p:cNvPicPr>
          <p:nvPr/>
        </p:nvPicPr>
        <p:blipFill>
          <a:blip r:embed="rId5"/>
          <a:stretch>
            <a:fillRect/>
          </a:stretch>
        </p:blipFill>
        <p:spPr>
          <a:xfrm rot="5400000">
            <a:off x="9794554" y="1193613"/>
            <a:ext cx="1797019" cy="2335876"/>
          </a:xfrm>
          <a:prstGeom prst="rect">
            <a:avLst/>
          </a:prstGeom>
        </p:spPr>
      </p:pic>
      <p:pic>
        <p:nvPicPr>
          <p:cNvPr id="6" name="music left" descr="Music notes">
            <a:extLst>
              <a:ext uri="{FF2B5EF4-FFF2-40B4-BE49-F238E27FC236}">
                <a16:creationId xmlns:a16="http://schemas.microsoft.com/office/drawing/2014/main" id="{833DF3D3-4E96-3148-9100-7CF886CCC0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90542" y="5962248"/>
            <a:ext cx="457200" cy="457200"/>
          </a:xfrm>
          <a:prstGeom prst="rect">
            <a:avLst/>
          </a:prstGeom>
        </p:spPr>
      </p:pic>
      <p:pic>
        <p:nvPicPr>
          <p:cNvPr id="9" name="music right" descr="Music notes">
            <a:extLst>
              <a:ext uri="{FF2B5EF4-FFF2-40B4-BE49-F238E27FC236}">
                <a16:creationId xmlns:a16="http://schemas.microsoft.com/office/drawing/2014/main" id="{B4BD372E-B42E-914A-80C1-5E39947583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2987891" flipH="1" flipV="1">
            <a:off x="6414683" y="6268619"/>
            <a:ext cx="499416" cy="413476"/>
          </a:xfrm>
          <a:prstGeom prst="rect">
            <a:avLst/>
          </a:prstGeom>
        </p:spPr>
      </p:pic>
      <p:pic>
        <p:nvPicPr>
          <p:cNvPr id="21" name="copyrightact" descr="Image result for canada coat of arm">
            <a:extLst>
              <a:ext uri="{FF2B5EF4-FFF2-40B4-BE49-F238E27FC236}">
                <a16:creationId xmlns:a16="http://schemas.microsoft.com/office/drawing/2014/main" id="{CF6C8144-4193-EF4D-A16C-1A28CAFB2C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225" y="3954395"/>
            <a:ext cx="1355378" cy="1716712"/>
          </a:xfrm>
          <a:prstGeom prst="rect">
            <a:avLst/>
          </a:prstGeom>
          <a:noFill/>
          <a:extLst>
            <a:ext uri="{909E8E84-426E-40DD-AFC4-6F175D3DCCD1}">
              <a14:hiddenFill xmlns:a14="http://schemas.microsoft.com/office/drawing/2010/main">
                <a:solidFill>
                  <a:srgbClr val="FFFFFF"/>
                </a:solidFill>
              </a14:hiddenFill>
            </a:ext>
          </a:extLst>
        </p:spPr>
      </p:pic>
      <p:pic>
        <p:nvPicPr>
          <p:cNvPr id="22" name="rsc 1985">
            <a:extLst>
              <a:ext uri="{FF2B5EF4-FFF2-40B4-BE49-F238E27FC236}">
                <a16:creationId xmlns:a16="http://schemas.microsoft.com/office/drawing/2014/main" id="{5936A2AB-3640-EB46-AD65-CD5AA6EC4F2E}"/>
              </a:ext>
            </a:extLst>
          </p:cNvPr>
          <p:cNvPicPr>
            <a:picLocks noChangeAspect="1"/>
          </p:cNvPicPr>
          <p:nvPr/>
        </p:nvPicPr>
        <p:blipFill>
          <a:blip r:embed="rId9"/>
          <a:stretch>
            <a:fillRect/>
          </a:stretch>
        </p:blipFill>
        <p:spPr>
          <a:xfrm>
            <a:off x="397348" y="5729129"/>
            <a:ext cx="1602751" cy="232573"/>
          </a:xfrm>
          <a:prstGeom prst="rect">
            <a:avLst/>
          </a:prstGeom>
        </p:spPr>
      </p:pic>
      <p:sp>
        <p:nvSpPr>
          <p:cNvPr id="23" name="section">
            <a:extLst>
              <a:ext uri="{FF2B5EF4-FFF2-40B4-BE49-F238E27FC236}">
                <a16:creationId xmlns:a16="http://schemas.microsoft.com/office/drawing/2014/main" id="{9C1DAB0B-27EC-6E48-AE75-9D0DA6995F3C}"/>
              </a:ext>
            </a:extLst>
          </p:cNvPr>
          <p:cNvSpPr/>
          <p:nvPr/>
        </p:nvSpPr>
        <p:spPr>
          <a:xfrm>
            <a:off x="785019" y="5961702"/>
            <a:ext cx="1258502" cy="369333"/>
          </a:xfrm>
          <a:prstGeom prst="rect">
            <a:avLst/>
          </a:prstGeom>
        </p:spPr>
        <p:txBody>
          <a:bodyPr wrap="square">
            <a:spAutoFit/>
          </a:bodyPr>
          <a:lstStyle/>
          <a:p>
            <a:r>
              <a:rPr lang="en-CA" sz="1600" b="1" dirty="0">
                <a:solidFill>
                  <a:schemeClr val="tx1">
                    <a:lumMod val="75000"/>
                    <a:lumOff val="25000"/>
                  </a:schemeClr>
                </a:solidFill>
                <a:latin typeface="Arial" panose="020B0604020202020204" pitchFamily="34" charset="0"/>
                <a:cs typeface="Arial" panose="020B0604020202020204" pitchFamily="34" charset="0"/>
              </a:rPr>
              <a:t>28.2 (1</a:t>
            </a:r>
            <a:r>
              <a:rPr lang="en-CA" b="1" dirty="0">
                <a:solidFill>
                  <a:schemeClr val="tx1">
                    <a:lumMod val="75000"/>
                    <a:lumOff val="25000"/>
                  </a:schemeClr>
                </a:solidFill>
                <a:latin typeface="Arial" panose="020B0604020202020204" pitchFamily="34" charset="0"/>
                <a:cs typeface="Arial" panose="020B0604020202020204" pitchFamily="34" charset="0"/>
              </a:rPr>
              <a:t>) </a:t>
            </a:r>
            <a:endParaRPr lang="en-US" dirty="0"/>
          </a:p>
        </p:txBody>
      </p:sp>
      <p:sp>
        <p:nvSpPr>
          <p:cNvPr id="2" name="TextBox 1">
            <a:extLst>
              <a:ext uri="{FF2B5EF4-FFF2-40B4-BE49-F238E27FC236}">
                <a16:creationId xmlns:a16="http://schemas.microsoft.com/office/drawing/2014/main" id="{591C6975-FBA9-5E4D-9643-3F1B61C73F29}"/>
              </a:ext>
            </a:extLst>
          </p:cNvPr>
          <p:cNvSpPr txBox="1"/>
          <p:nvPr/>
        </p:nvSpPr>
        <p:spPr>
          <a:xfrm>
            <a:off x="1907084" y="3192259"/>
            <a:ext cx="3681817" cy="540472"/>
          </a:xfrm>
          <a:prstGeom prst="rect">
            <a:avLst/>
          </a:prstGeom>
          <a:noFill/>
        </p:spPr>
        <p:txBody>
          <a:bodyPr wrap="square" rtlCol="0">
            <a:spAutoFit/>
          </a:bodyPr>
          <a:lstStyle/>
          <a:p>
            <a:r>
              <a:rPr lang="en-US" sz="2800" dirty="0"/>
              <a:t>ANY MODIFICATION  </a:t>
            </a:r>
          </a:p>
        </p:txBody>
      </p:sp>
      <p:sp>
        <p:nvSpPr>
          <p:cNvPr id="16" name="TextBox 15">
            <a:extLst>
              <a:ext uri="{FF2B5EF4-FFF2-40B4-BE49-F238E27FC236}">
                <a16:creationId xmlns:a16="http://schemas.microsoft.com/office/drawing/2014/main" id="{E75CA5CA-76E8-DB48-8EB7-3B4FE629399C}"/>
              </a:ext>
            </a:extLst>
          </p:cNvPr>
          <p:cNvSpPr txBox="1"/>
          <p:nvPr/>
        </p:nvSpPr>
        <p:spPr>
          <a:xfrm>
            <a:off x="6101516" y="3224894"/>
            <a:ext cx="2909882" cy="523220"/>
          </a:xfrm>
          <a:prstGeom prst="rect">
            <a:avLst/>
          </a:prstGeom>
          <a:noFill/>
        </p:spPr>
        <p:txBody>
          <a:bodyPr wrap="square" rtlCol="0">
            <a:spAutoFit/>
          </a:bodyPr>
          <a:lstStyle/>
          <a:p>
            <a:r>
              <a:rPr lang="en-US" sz="2800" dirty="0"/>
              <a:t>INFRINGEMENT</a:t>
            </a:r>
          </a:p>
        </p:txBody>
      </p:sp>
      <p:pic>
        <p:nvPicPr>
          <p:cNvPr id="18" name="Andre" descr="A close up of a logo&#10;&#10;Description automatically generated">
            <a:extLst>
              <a:ext uri="{FF2B5EF4-FFF2-40B4-BE49-F238E27FC236}">
                <a16:creationId xmlns:a16="http://schemas.microsoft.com/office/drawing/2014/main" id="{ABB9DF98-E5AB-0042-AFBF-E05F29105AD6}"/>
              </a:ext>
            </a:extLst>
          </p:cNvPr>
          <p:cNvPicPr>
            <a:picLocks noChangeAspect="1"/>
          </p:cNvPicPr>
          <p:nvPr/>
        </p:nvPicPr>
        <p:blipFill>
          <a:blip r:embed="rId10"/>
          <a:stretch>
            <a:fillRect/>
          </a:stretch>
        </p:blipFill>
        <p:spPr>
          <a:xfrm>
            <a:off x="103234" y="3794180"/>
            <a:ext cx="2803500" cy="3429000"/>
          </a:xfrm>
          <a:prstGeom prst="rect">
            <a:avLst/>
          </a:prstGeom>
        </p:spPr>
      </p:pic>
      <p:pic>
        <p:nvPicPr>
          <p:cNvPr id="19" name="glasses" descr="A close up of a logo&#10;&#10;Description automatically generated">
            <a:extLst>
              <a:ext uri="{FF2B5EF4-FFF2-40B4-BE49-F238E27FC236}">
                <a16:creationId xmlns:a16="http://schemas.microsoft.com/office/drawing/2014/main" id="{4C5EACA5-7E04-0343-8C1E-1A9DA2492D42}"/>
              </a:ext>
            </a:extLst>
          </p:cNvPr>
          <p:cNvPicPr>
            <a:picLocks noChangeAspect="1"/>
          </p:cNvPicPr>
          <p:nvPr/>
        </p:nvPicPr>
        <p:blipFill>
          <a:blip r:embed="rId11"/>
          <a:stretch>
            <a:fillRect/>
          </a:stretch>
        </p:blipFill>
        <p:spPr>
          <a:xfrm>
            <a:off x="600193" y="4582053"/>
            <a:ext cx="1809581" cy="651939"/>
          </a:xfrm>
          <a:prstGeom prst="rect">
            <a:avLst/>
          </a:prstGeom>
        </p:spPr>
      </p:pic>
      <p:pic>
        <p:nvPicPr>
          <p:cNvPr id="24" name="Picture 23" descr="A person holding a sign&#10;&#10;Description automatically generated">
            <a:extLst>
              <a:ext uri="{FF2B5EF4-FFF2-40B4-BE49-F238E27FC236}">
                <a16:creationId xmlns:a16="http://schemas.microsoft.com/office/drawing/2014/main" id="{71D9E0CD-F628-3546-895C-3EDAE369C707}"/>
              </a:ext>
            </a:extLst>
          </p:cNvPr>
          <p:cNvPicPr>
            <a:picLocks noChangeAspect="1"/>
          </p:cNvPicPr>
          <p:nvPr/>
        </p:nvPicPr>
        <p:blipFill>
          <a:blip r:embed="rId12"/>
          <a:stretch>
            <a:fillRect/>
          </a:stretch>
        </p:blipFill>
        <p:spPr>
          <a:xfrm>
            <a:off x="9520718" y="1441759"/>
            <a:ext cx="2395504" cy="1818302"/>
          </a:xfrm>
          <a:prstGeom prst="rect">
            <a:avLst/>
          </a:prstGeom>
        </p:spPr>
      </p:pic>
      <p:pic>
        <p:nvPicPr>
          <p:cNvPr id="13" name="Snow" descr="A person standing in front of a computer&#10;&#10;Description automatically generated">
            <a:extLst>
              <a:ext uri="{FF2B5EF4-FFF2-40B4-BE49-F238E27FC236}">
                <a16:creationId xmlns:a16="http://schemas.microsoft.com/office/drawing/2014/main" id="{218157C6-1683-8943-9542-555F00A4ED6D}"/>
              </a:ext>
            </a:extLst>
          </p:cNvPr>
          <p:cNvPicPr>
            <a:picLocks noChangeAspect="1"/>
          </p:cNvPicPr>
          <p:nvPr/>
        </p:nvPicPr>
        <p:blipFill>
          <a:blip r:embed="rId13"/>
          <a:stretch>
            <a:fillRect/>
          </a:stretch>
        </p:blipFill>
        <p:spPr>
          <a:xfrm rot="880233">
            <a:off x="-51292" y="3721055"/>
            <a:ext cx="3521889" cy="3934800"/>
          </a:xfrm>
          <a:prstGeom prst="rect">
            <a:avLst/>
          </a:prstGeom>
        </p:spPr>
      </p:pic>
      <p:sp>
        <p:nvSpPr>
          <p:cNvPr id="17" name="TextBox 16">
            <a:extLst>
              <a:ext uri="{FF2B5EF4-FFF2-40B4-BE49-F238E27FC236}">
                <a16:creationId xmlns:a16="http://schemas.microsoft.com/office/drawing/2014/main" id="{E18B44DA-F07C-904E-83F4-D4D8668DB723}"/>
              </a:ext>
            </a:extLst>
          </p:cNvPr>
          <p:cNvSpPr txBox="1"/>
          <p:nvPr/>
        </p:nvSpPr>
        <p:spPr>
          <a:xfrm>
            <a:off x="5552089" y="3101784"/>
            <a:ext cx="444674" cy="769441"/>
          </a:xfrm>
          <a:prstGeom prst="rect">
            <a:avLst/>
          </a:prstGeom>
          <a:noFill/>
        </p:spPr>
        <p:txBody>
          <a:bodyPr wrap="square" rtlCol="0">
            <a:spAutoFit/>
          </a:bodyPr>
          <a:lstStyle/>
          <a:p>
            <a:r>
              <a:rPr lang="en-US" sz="4400" dirty="0"/>
              <a:t>=</a:t>
            </a:r>
          </a:p>
        </p:txBody>
      </p:sp>
      <p:sp>
        <p:nvSpPr>
          <p:cNvPr id="14" name="lyric">
            <a:extLst>
              <a:ext uri="{FF2B5EF4-FFF2-40B4-BE49-F238E27FC236}">
                <a16:creationId xmlns:a16="http://schemas.microsoft.com/office/drawing/2014/main" id="{0542EA34-1B65-0141-8D33-FB1915117D75}"/>
              </a:ext>
            </a:extLst>
          </p:cNvPr>
          <p:cNvSpPr/>
          <p:nvPr/>
        </p:nvSpPr>
        <p:spPr>
          <a:xfrm rot="1006957">
            <a:off x="4079374" y="5293838"/>
            <a:ext cx="2225902" cy="839904"/>
          </a:xfrm>
          <a:prstGeom prst="wedgeRoundRectCallout">
            <a:avLst>
              <a:gd name="adj1" fmla="val -130369"/>
              <a:gd name="adj2" fmla="val 22590"/>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Don’t go breaking my art…”</a:t>
            </a:r>
          </a:p>
        </p:txBody>
      </p:sp>
      <p:pic>
        <p:nvPicPr>
          <p:cNvPr id="10" name="Picture 9" descr="A picture containing indoor, sitting, floor, stationary&#10;&#10;Description automatically generated">
            <a:extLst>
              <a:ext uri="{FF2B5EF4-FFF2-40B4-BE49-F238E27FC236}">
                <a16:creationId xmlns:a16="http://schemas.microsoft.com/office/drawing/2014/main" id="{96F30BDD-6B07-4449-ABDD-F49FE7A7E0BD}"/>
              </a:ext>
            </a:extLst>
          </p:cNvPr>
          <p:cNvPicPr>
            <a:picLocks noChangeAspect="1"/>
          </p:cNvPicPr>
          <p:nvPr/>
        </p:nvPicPr>
        <p:blipFill>
          <a:blip r:embed="rId14"/>
          <a:stretch>
            <a:fillRect/>
          </a:stretch>
        </p:blipFill>
        <p:spPr>
          <a:xfrm>
            <a:off x="9506975" y="5204882"/>
            <a:ext cx="2395504" cy="1595227"/>
          </a:xfrm>
          <a:prstGeom prst="rect">
            <a:avLst/>
          </a:prstGeom>
        </p:spPr>
      </p:pic>
      <p:pic>
        <p:nvPicPr>
          <p:cNvPr id="26" name="Picture 25" descr="A building lit up at night&#10;&#10;Description automatically generated">
            <a:extLst>
              <a:ext uri="{FF2B5EF4-FFF2-40B4-BE49-F238E27FC236}">
                <a16:creationId xmlns:a16="http://schemas.microsoft.com/office/drawing/2014/main" id="{8CAEA1B4-643E-5942-96E8-532D8595E3F8}"/>
              </a:ext>
            </a:extLst>
          </p:cNvPr>
          <p:cNvPicPr>
            <a:picLocks noChangeAspect="1"/>
          </p:cNvPicPr>
          <p:nvPr/>
        </p:nvPicPr>
        <p:blipFill>
          <a:blip r:embed="rId15"/>
          <a:stretch>
            <a:fillRect/>
          </a:stretch>
        </p:blipFill>
        <p:spPr>
          <a:xfrm>
            <a:off x="9535465" y="3333962"/>
            <a:ext cx="2393629" cy="1797019"/>
          </a:xfrm>
          <a:prstGeom prst="rect">
            <a:avLst/>
          </a:prstGeom>
        </p:spPr>
      </p:pic>
      <p:cxnSp>
        <p:nvCxnSpPr>
          <p:cNvPr id="33" name="Straight Connector 32">
            <a:extLst>
              <a:ext uri="{FF2B5EF4-FFF2-40B4-BE49-F238E27FC236}">
                <a16:creationId xmlns:a16="http://schemas.microsoft.com/office/drawing/2014/main" id="{0D64175C-8A25-0641-8B50-C0F70127BB34}"/>
              </a:ext>
            </a:extLst>
          </p:cNvPr>
          <p:cNvCxnSpPr>
            <a:cxnSpLocks/>
          </p:cNvCxnSpPr>
          <p:nvPr/>
        </p:nvCxnSpPr>
        <p:spPr>
          <a:xfrm flipH="1">
            <a:off x="5694681" y="3288771"/>
            <a:ext cx="213359" cy="32397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8DDF3C0-906B-C346-988D-AE3F58CA599E}"/>
              </a:ext>
            </a:extLst>
          </p:cNvPr>
          <p:cNvCxnSpPr/>
          <p:nvPr/>
        </p:nvCxnSpPr>
        <p:spPr>
          <a:xfrm>
            <a:off x="5518591" y="3834038"/>
            <a:ext cx="511671"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lyric">
            <a:extLst>
              <a:ext uri="{FF2B5EF4-FFF2-40B4-BE49-F238E27FC236}">
                <a16:creationId xmlns:a16="http://schemas.microsoft.com/office/drawing/2014/main" id="{E89708C2-B04C-CA40-99CE-884632B23F12}"/>
              </a:ext>
            </a:extLst>
          </p:cNvPr>
          <p:cNvSpPr/>
          <p:nvPr/>
        </p:nvSpPr>
        <p:spPr>
          <a:xfrm rot="1006957">
            <a:off x="4016744" y="4989744"/>
            <a:ext cx="2616686" cy="1362729"/>
          </a:xfrm>
          <a:prstGeom prst="wedgeRoundRectCallout">
            <a:avLst>
              <a:gd name="adj1" fmla="val -98001"/>
              <a:gd name="adj2" fmla="val 39142"/>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ABOUT WITH MY STORY?</a:t>
            </a:r>
          </a:p>
        </p:txBody>
      </p:sp>
      <p:sp>
        <p:nvSpPr>
          <p:cNvPr id="48" name="Rounded Rectangular Callout 47">
            <a:extLst>
              <a:ext uri="{FF2B5EF4-FFF2-40B4-BE49-F238E27FC236}">
                <a16:creationId xmlns:a16="http://schemas.microsoft.com/office/drawing/2014/main" id="{A6D0D8F7-E3A5-2643-B007-0A3634DB828B}"/>
              </a:ext>
            </a:extLst>
          </p:cNvPr>
          <p:cNvSpPr/>
          <p:nvPr/>
        </p:nvSpPr>
        <p:spPr>
          <a:xfrm>
            <a:off x="2695639" y="4102064"/>
            <a:ext cx="2164385" cy="415419"/>
          </a:xfrm>
          <a:prstGeom prst="wedgeRoundRectCallout">
            <a:avLst>
              <a:gd name="adj1" fmla="val -32744"/>
              <a:gd name="adj2" fmla="val 133555"/>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MINE HONOUR!!!</a:t>
            </a:r>
          </a:p>
        </p:txBody>
      </p:sp>
      <p:sp>
        <p:nvSpPr>
          <p:cNvPr id="50" name="Rounded Rectangular Callout 49">
            <a:extLst>
              <a:ext uri="{FF2B5EF4-FFF2-40B4-BE49-F238E27FC236}">
                <a16:creationId xmlns:a16="http://schemas.microsoft.com/office/drawing/2014/main" id="{A997D196-5232-3D4A-94D2-8BB7FB494A8A}"/>
              </a:ext>
            </a:extLst>
          </p:cNvPr>
          <p:cNvSpPr/>
          <p:nvPr/>
        </p:nvSpPr>
        <p:spPr>
          <a:xfrm rot="20152786">
            <a:off x="6600520" y="4271539"/>
            <a:ext cx="2291130" cy="691341"/>
          </a:xfrm>
          <a:prstGeom prst="wedgeRoundRectCallout">
            <a:avLst>
              <a:gd name="adj1" fmla="val 111811"/>
              <a:gd name="adj2" fmla="val 71615"/>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THINE HONOUR!!</a:t>
            </a:r>
          </a:p>
        </p:txBody>
      </p:sp>
    </p:spTree>
    <p:extLst>
      <p:ext uri="{BB962C8B-B14F-4D97-AF65-F5344CB8AC3E}">
        <p14:creationId xmlns:p14="http://schemas.microsoft.com/office/powerpoint/2010/main" val="2358657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style.rotation</p:attrName>
                                        </p:attrNameLst>
                                      </p:cBhvr>
                                      <p:tavLst>
                                        <p:tav tm="0">
                                          <p:val>
                                            <p:fltVal val="720"/>
                                          </p:val>
                                        </p:tav>
                                        <p:tav tm="100000">
                                          <p:val>
                                            <p:fltVal val="0"/>
                                          </p:val>
                                        </p:tav>
                                      </p:tavLst>
                                    </p:anim>
                                    <p:anim calcmode="lin" valueType="num">
                                      <p:cBhvr>
                                        <p:cTn id="9" dur="500" fill="hold"/>
                                        <p:tgtEl>
                                          <p:spTgt spid="15"/>
                                        </p:tgtEl>
                                        <p:attrNameLst>
                                          <p:attrName>ppt_h</p:attrName>
                                        </p:attrNameLst>
                                      </p:cBhvr>
                                      <p:tavLst>
                                        <p:tav tm="0">
                                          <p:val>
                                            <p:fltVal val="0"/>
                                          </p:val>
                                        </p:tav>
                                        <p:tav tm="100000">
                                          <p:val>
                                            <p:strVal val="#ppt_h"/>
                                          </p:val>
                                        </p:tav>
                                      </p:tavLst>
                                    </p:anim>
                                    <p:anim calcmode="lin" valueType="num">
                                      <p:cBhvr>
                                        <p:cTn id="10" dur="500" fill="hold"/>
                                        <p:tgtEl>
                                          <p:spTgt spid="15"/>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 calcmode="lin" valueType="num">
                                      <p:cBhvr>
                                        <p:cTn id="16" dur="500" fill="hold"/>
                                        <p:tgtEl>
                                          <p:spTgt spid="11"/>
                                        </p:tgtEl>
                                        <p:attrNameLst>
                                          <p:attrName>style.rotation</p:attrName>
                                        </p:attrNameLst>
                                      </p:cBhvr>
                                      <p:tavLst>
                                        <p:tav tm="0">
                                          <p:val>
                                            <p:fltVal val="90"/>
                                          </p:val>
                                        </p:tav>
                                        <p:tav tm="100000">
                                          <p:val>
                                            <p:fltVal val="0"/>
                                          </p:val>
                                        </p:tav>
                                      </p:tavLst>
                                    </p:anim>
                                    <p:animEffect transition="in" filter="fade">
                                      <p:cBhvr>
                                        <p:cTn id="17" dur="500"/>
                                        <p:tgtEl>
                                          <p:spTgt spid="11"/>
                                        </p:tgtEl>
                                      </p:cBhvr>
                                    </p:animEffect>
                                  </p:childTnLst>
                                </p:cTn>
                              </p:par>
                            </p:childTnLst>
                          </p:cTn>
                        </p:par>
                        <p:par>
                          <p:cTn id="18" fill="hold">
                            <p:stCondLst>
                              <p:cond delay="1000"/>
                            </p:stCondLst>
                            <p:childTnLst>
                              <p:par>
                                <p:cTn id="19" presetID="49" presetClass="entr" presetSubtype="0" decel="10000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 calcmode="lin" valueType="num">
                                      <p:cBhvr>
                                        <p:cTn id="23" dur="500" fill="hold"/>
                                        <p:tgtEl>
                                          <p:spTgt spid="8"/>
                                        </p:tgtEl>
                                        <p:attrNameLst>
                                          <p:attrName>style.rotation</p:attrName>
                                        </p:attrNameLst>
                                      </p:cBhvr>
                                      <p:tavLst>
                                        <p:tav tm="0">
                                          <p:val>
                                            <p:fltVal val="360"/>
                                          </p:val>
                                        </p:tav>
                                        <p:tav tm="100000">
                                          <p:val>
                                            <p:fltVal val="0"/>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12"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1000" fill="hold"/>
                                        <p:tgtEl>
                                          <p:spTgt spid="13"/>
                                        </p:tgtEl>
                                        <p:attrNameLst>
                                          <p:attrName>ppt_x</p:attrName>
                                        </p:attrNameLst>
                                      </p:cBhvr>
                                      <p:tavLst>
                                        <p:tav tm="0">
                                          <p:val>
                                            <p:strVal val="0-#ppt_w/2"/>
                                          </p:val>
                                        </p:tav>
                                        <p:tav tm="100000">
                                          <p:val>
                                            <p:strVal val="#ppt_x"/>
                                          </p:val>
                                        </p:tav>
                                      </p:tavLst>
                                    </p:anim>
                                    <p:anim calcmode="lin" valueType="num">
                                      <p:cBhvr additive="base">
                                        <p:cTn id="43" dur="1000" fill="hold"/>
                                        <p:tgtEl>
                                          <p:spTgt spid="13"/>
                                        </p:tgtEl>
                                        <p:attrNameLst>
                                          <p:attrName>ppt_y</p:attrName>
                                        </p:attrNameLst>
                                      </p:cBhvr>
                                      <p:tavLst>
                                        <p:tav tm="0">
                                          <p:val>
                                            <p:strVal val="1+#ppt_h/2"/>
                                          </p:val>
                                        </p:tav>
                                        <p:tav tm="100000">
                                          <p:val>
                                            <p:strVal val="#ppt_y"/>
                                          </p:val>
                                        </p:tav>
                                      </p:tavLst>
                                    </p:anim>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0" presetClass="exit" presetSubtype="0" fill="hold" nodeType="withEffect">
                                  <p:stCondLst>
                                    <p:cond delay="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37" presetClass="exit" presetSubtype="0" fill="hold" nodeType="clickEffect">
                                  <p:stCondLst>
                                    <p:cond delay="0"/>
                                  </p:stCondLst>
                                  <p:childTnLst>
                                    <p:animEffect transition="out" filter="fade">
                                      <p:cBhvr>
                                        <p:cTn id="63" dur="1000"/>
                                        <p:tgtEl>
                                          <p:spTgt spid="13"/>
                                        </p:tgtEl>
                                      </p:cBhvr>
                                    </p:animEffect>
                                    <p:anim calcmode="lin" valueType="num">
                                      <p:cBhvr>
                                        <p:cTn id="64" dur="1000"/>
                                        <p:tgtEl>
                                          <p:spTgt spid="13"/>
                                        </p:tgtEl>
                                        <p:attrNameLst>
                                          <p:attrName>ppt_x</p:attrName>
                                        </p:attrNameLst>
                                      </p:cBhvr>
                                      <p:tavLst>
                                        <p:tav tm="0">
                                          <p:val>
                                            <p:strVal val="ppt_x"/>
                                          </p:val>
                                        </p:tav>
                                        <p:tav tm="100000">
                                          <p:val>
                                            <p:strVal val="ppt_x"/>
                                          </p:val>
                                        </p:tav>
                                      </p:tavLst>
                                    </p:anim>
                                    <p:anim calcmode="lin" valueType="num">
                                      <p:cBhvr>
                                        <p:cTn id="65" dur="100" decel="100000"/>
                                        <p:tgtEl>
                                          <p:spTgt spid="13"/>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13"/>
                                        </p:tgtEl>
                                        <p:attrNameLst>
                                          <p:attrName>ppt_y</p:attrName>
                                        </p:attrNameLst>
                                      </p:cBhvr>
                                      <p:tavLst>
                                        <p:tav tm="0">
                                          <p:val>
                                            <p:strVal val="ppt_y"/>
                                          </p:val>
                                        </p:tav>
                                        <p:tav tm="100000">
                                          <p:val>
                                            <p:strVal val="ppt_y+1"/>
                                          </p:val>
                                        </p:tav>
                                      </p:tavLst>
                                    </p:anim>
                                    <p:set>
                                      <p:cBhvr>
                                        <p:cTn id="67" dur="1" fill="hold">
                                          <p:stCondLst>
                                            <p:cond delay="999"/>
                                          </p:stCondLst>
                                        </p:cTn>
                                        <p:tgtEl>
                                          <p:spTgt spid="13"/>
                                        </p:tgtEl>
                                        <p:attrNameLst>
                                          <p:attrName>style.visibility</p:attrName>
                                        </p:attrNameLst>
                                      </p:cBhvr>
                                      <p:to>
                                        <p:strVal val="hidden"/>
                                      </p:to>
                                    </p:set>
                                  </p:childTnLst>
                                </p:cTn>
                              </p:par>
                              <p:par>
                                <p:cTn id="68" presetID="37" presetClass="exit" presetSubtype="0" fill="hold" grpId="1" nodeType="withEffect">
                                  <p:stCondLst>
                                    <p:cond delay="0"/>
                                  </p:stCondLst>
                                  <p:childTnLst>
                                    <p:animEffect transition="out" filter="fade">
                                      <p:cBhvr>
                                        <p:cTn id="69" dur="1000"/>
                                        <p:tgtEl>
                                          <p:spTgt spid="14"/>
                                        </p:tgtEl>
                                      </p:cBhvr>
                                    </p:animEffect>
                                    <p:anim calcmode="lin" valueType="num">
                                      <p:cBhvr>
                                        <p:cTn id="70" dur="1000"/>
                                        <p:tgtEl>
                                          <p:spTgt spid="14"/>
                                        </p:tgtEl>
                                        <p:attrNameLst>
                                          <p:attrName>ppt_x</p:attrName>
                                        </p:attrNameLst>
                                      </p:cBhvr>
                                      <p:tavLst>
                                        <p:tav tm="0">
                                          <p:val>
                                            <p:strVal val="ppt_x"/>
                                          </p:val>
                                        </p:tav>
                                        <p:tav tm="100000">
                                          <p:val>
                                            <p:strVal val="ppt_x"/>
                                          </p:val>
                                        </p:tav>
                                      </p:tavLst>
                                    </p:anim>
                                    <p:anim calcmode="lin" valueType="num">
                                      <p:cBhvr>
                                        <p:cTn id="71" dur="100" decel="100000"/>
                                        <p:tgtEl>
                                          <p:spTgt spid="14"/>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14"/>
                                        </p:tgtEl>
                                        <p:attrNameLst>
                                          <p:attrName>ppt_y</p:attrName>
                                        </p:attrNameLst>
                                      </p:cBhvr>
                                      <p:tavLst>
                                        <p:tav tm="0">
                                          <p:val>
                                            <p:strVal val="ppt_y"/>
                                          </p:val>
                                        </p:tav>
                                        <p:tav tm="100000">
                                          <p:val>
                                            <p:strVal val="ppt_y+1"/>
                                          </p:val>
                                        </p:tav>
                                      </p:tavLst>
                                    </p:anim>
                                    <p:set>
                                      <p:cBhvr>
                                        <p:cTn id="73" dur="1" fill="hold">
                                          <p:stCondLst>
                                            <p:cond delay="999"/>
                                          </p:stCondLst>
                                        </p:cTn>
                                        <p:tgtEl>
                                          <p:spTgt spid="14"/>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6"/>
                                        </p:tgtEl>
                                      </p:cBhvr>
                                    </p:animEffect>
                                    <p:set>
                                      <p:cBhvr>
                                        <p:cTn id="76" dur="1" fill="hold">
                                          <p:stCondLst>
                                            <p:cond delay="499"/>
                                          </p:stCondLst>
                                        </p:cTn>
                                        <p:tgtEl>
                                          <p:spTgt spid="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childTnLst>
                          </p:cTn>
                        </p:par>
                        <p:par>
                          <p:cTn id="80" fill="hold">
                            <p:stCondLst>
                              <p:cond delay="1000"/>
                            </p:stCondLst>
                            <p:childTnLst>
                              <p:par>
                                <p:cTn id="81" presetID="2" presetClass="entr" presetSubtype="8" fill="hold" nodeType="after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fill="hold"/>
                                        <p:tgtEl>
                                          <p:spTgt spid="24"/>
                                        </p:tgtEl>
                                        <p:attrNameLst>
                                          <p:attrName>ppt_x</p:attrName>
                                        </p:attrNameLst>
                                      </p:cBhvr>
                                      <p:tavLst>
                                        <p:tav tm="0">
                                          <p:val>
                                            <p:strVal val="0-#ppt_w/2"/>
                                          </p:val>
                                        </p:tav>
                                        <p:tav tm="100000">
                                          <p:val>
                                            <p:strVal val="#ppt_x"/>
                                          </p:val>
                                        </p:tav>
                                      </p:tavLst>
                                    </p:anim>
                                    <p:anim calcmode="lin" valueType="num">
                                      <p:cBhvr additive="base">
                                        <p:cTn id="84" dur="500" fill="hold"/>
                                        <p:tgtEl>
                                          <p:spTgt spid="24"/>
                                        </p:tgtEl>
                                        <p:attrNameLst>
                                          <p:attrName>ppt_y</p:attrName>
                                        </p:attrNameLst>
                                      </p:cBhvr>
                                      <p:tavLst>
                                        <p:tav tm="0">
                                          <p:val>
                                            <p:strVal val="#ppt_y"/>
                                          </p:val>
                                        </p:tav>
                                        <p:tav tm="100000">
                                          <p:val>
                                            <p:strVal val="#ppt_y"/>
                                          </p:val>
                                        </p:tav>
                                      </p:tavLst>
                                    </p:anim>
                                  </p:childTnLst>
                                </p:cTn>
                              </p:par>
                            </p:childTnLst>
                          </p:cTn>
                        </p:par>
                        <p:par>
                          <p:cTn id="85" fill="hold">
                            <p:stCondLst>
                              <p:cond delay="1500"/>
                            </p:stCondLst>
                            <p:childTnLst>
                              <p:par>
                                <p:cTn id="86" presetID="2" presetClass="entr" presetSubtype="8" fill="hold" nodeType="after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additive="base">
                                        <p:cTn id="88" dur="500" fill="hold"/>
                                        <p:tgtEl>
                                          <p:spTgt spid="26"/>
                                        </p:tgtEl>
                                        <p:attrNameLst>
                                          <p:attrName>ppt_x</p:attrName>
                                        </p:attrNameLst>
                                      </p:cBhvr>
                                      <p:tavLst>
                                        <p:tav tm="0">
                                          <p:val>
                                            <p:strVal val="0-#ppt_w/2"/>
                                          </p:val>
                                        </p:tav>
                                        <p:tav tm="100000">
                                          <p:val>
                                            <p:strVal val="#ppt_x"/>
                                          </p:val>
                                        </p:tav>
                                      </p:tavLst>
                                    </p:anim>
                                    <p:anim calcmode="lin" valueType="num">
                                      <p:cBhvr additive="base">
                                        <p:cTn id="89" dur="500" fill="hold"/>
                                        <p:tgtEl>
                                          <p:spTgt spid="26"/>
                                        </p:tgtEl>
                                        <p:attrNameLst>
                                          <p:attrName>ppt_y</p:attrName>
                                        </p:attrNameLst>
                                      </p:cBhvr>
                                      <p:tavLst>
                                        <p:tav tm="0">
                                          <p:val>
                                            <p:strVal val="#ppt_y"/>
                                          </p:val>
                                        </p:tav>
                                        <p:tav tm="100000">
                                          <p:val>
                                            <p:strVal val="#ppt_y"/>
                                          </p:val>
                                        </p:tav>
                                      </p:tavLst>
                                    </p:anim>
                                  </p:childTnLst>
                                </p:cTn>
                              </p:par>
                            </p:childTnLst>
                          </p:cTn>
                        </p:par>
                        <p:par>
                          <p:cTn id="90" fill="hold">
                            <p:stCondLst>
                              <p:cond delay="2000"/>
                            </p:stCondLst>
                            <p:childTnLst>
                              <p:par>
                                <p:cTn id="91" presetID="2" presetClass="entr" presetSubtype="8" fill="hold" nodeType="afterEffect">
                                  <p:stCondLst>
                                    <p:cond delay="0"/>
                                  </p:stCondLst>
                                  <p:childTnLst>
                                    <p:set>
                                      <p:cBhvr>
                                        <p:cTn id="92" dur="1" fill="hold">
                                          <p:stCondLst>
                                            <p:cond delay="0"/>
                                          </p:stCondLst>
                                        </p:cTn>
                                        <p:tgtEl>
                                          <p:spTgt spid="10"/>
                                        </p:tgtEl>
                                        <p:attrNameLst>
                                          <p:attrName>style.visibility</p:attrName>
                                        </p:attrNameLst>
                                      </p:cBhvr>
                                      <p:to>
                                        <p:strVal val="visible"/>
                                      </p:to>
                                    </p:set>
                                    <p:anim calcmode="lin" valueType="num">
                                      <p:cBhvr additive="base">
                                        <p:cTn id="93" dur="500" fill="hold"/>
                                        <p:tgtEl>
                                          <p:spTgt spid="10"/>
                                        </p:tgtEl>
                                        <p:attrNameLst>
                                          <p:attrName>ppt_x</p:attrName>
                                        </p:attrNameLst>
                                      </p:cBhvr>
                                      <p:tavLst>
                                        <p:tav tm="0">
                                          <p:val>
                                            <p:strVal val="0-#ppt_w/2"/>
                                          </p:val>
                                        </p:tav>
                                        <p:tav tm="100000">
                                          <p:val>
                                            <p:strVal val="#ppt_x"/>
                                          </p:val>
                                        </p:tav>
                                      </p:tavLst>
                                    </p:anim>
                                    <p:anim calcmode="lin" valueType="num">
                                      <p:cBhvr additive="base">
                                        <p:cTn id="94" dur="500" fill="hold"/>
                                        <p:tgtEl>
                                          <p:spTgt spid="10"/>
                                        </p:tgtEl>
                                        <p:attrNameLst>
                                          <p:attrName>ppt_y</p:attrName>
                                        </p:attrNameLst>
                                      </p:cBhvr>
                                      <p:tavLst>
                                        <p:tav tm="0">
                                          <p:val>
                                            <p:strVal val="#ppt_y"/>
                                          </p:val>
                                        </p:tav>
                                        <p:tav tm="100000">
                                          <p:val>
                                            <p:strVal val="#ppt_y"/>
                                          </p:val>
                                        </p:tav>
                                      </p:tavLst>
                                    </p:anim>
                                  </p:childTnLst>
                                </p:cTn>
                              </p:par>
                            </p:childTnLst>
                          </p:cTn>
                        </p:par>
                        <p:par>
                          <p:cTn id="95" fill="hold">
                            <p:stCondLst>
                              <p:cond delay="2500"/>
                            </p:stCondLst>
                            <p:childTnLst>
                              <p:par>
                                <p:cTn id="96" presetID="22" presetClass="entr" presetSubtype="8" fill="hold" nodeType="after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wipe(left)">
                                      <p:cBhvr>
                                        <p:cTn id="98" dur="500"/>
                                        <p:tgtEl>
                                          <p:spTgt spid="33"/>
                                        </p:tgtEl>
                                      </p:cBhvr>
                                    </p:animEffect>
                                  </p:childTnLst>
                                </p:cTn>
                              </p:par>
                              <p:par>
                                <p:cTn id="99" presetID="22" presetClass="entr" presetSubtype="8" fill="hold" nodeType="with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wipe(left)">
                                      <p:cBhvr>
                                        <p:cTn id="101" dur="500"/>
                                        <p:tgtEl>
                                          <p:spTgt spid="41"/>
                                        </p:tgtEl>
                                      </p:cBhvr>
                                    </p:animEffect>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18"/>
                                        </p:tgtEl>
                                        <p:attrNameLst>
                                          <p:attrName>style.visibility</p:attrName>
                                        </p:attrNameLst>
                                      </p:cBhvr>
                                      <p:to>
                                        <p:strVal val="visible"/>
                                      </p:to>
                                    </p:set>
                                    <p:anim calcmode="lin" valueType="num">
                                      <p:cBhvr additive="base">
                                        <p:cTn id="106" dur="500" fill="hold"/>
                                        <p:tgtEl>
                                          <p:spTgt spid="18"/>
                                        </p:tgtEl>
                                        <p:attrNameLst>
                                          <p:attrName>ppt_x</p:attrName>
                                        </p:attrNameLst>
                                      </p:cBhvr>
                                      <p:tavLst>
                                        <p:tav tm="0">
                                          <p:val>
                                            <p:strVal val="#ppt_x"/>
                                          </p:val>
                                        </p:tav>
                                        <p:tav tm="100000">
                                          <p:val>
                                            <p:strVal val="#ppt_x"/>
                                          </p:val>
                                        </p:tav>
                                      </p:tavLst>
                                    </p:anim>
                                    <p:anim calcmode="lin" valueType="num">
                                      <p:cBhvr additive="base">
                                        <p:cTn id="107" dur="500" fill="hold"/>
                                        <p:tgtEl>
                                          <p:spTgt spid="18"/>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19"/>
                                        </p:tgtEl>
                                        <p:attrNameLst>
                                          <p:attrName>style.visibility</p:attrName>
                                        </p:attrNameLst>
                                      </p:cBhvr>
                                      <p:to>
                                        <p:strVal val="visible"/>
                                      </p:to>
                                    </p:set>
                                    <p:anim calcmode="lin" valueType="num">
                                      <p:cBhvr additive="base">
                                        <p:cTn id="110" dur="500" fill="hold"/>
                                        <p:tgtEl>
                                          <p:spTgt spid="19"/>
                                        </p:tgtEl>
                                        <p:attrNameLst>
                                          <p:attrName>ppt_x</p:attrName>
                                        </p:attrNameLst>
                                      </p:cBhvr>
                                      <p:tavLst>
                                        <p:tav tm="0">
                                          <p:val>
                                            <p:strVal val="#ppt_x"/>
                                          </p:val>
                                        </p:tav>
                                        <p:tav tm="100000">
                                          <p:val>
                                            <p:strVal val="#ppt_x"/>
                                          </p:val>
                                        </p:tav>
                                      </p:tavLst>
                                    </p:anim>
                                    <p:anim calcmode="lin" valueType="num">
                                      <p:cBhvr additive="base">
                                        <p:cTn id="111" dur="500" fill="hold"/>
                                        <p:tgtEl>
                                          <p:spTgt spid="19"/>
                                        </p:tgtEl>
                                        <p:attrNameLst>
                                          <p:attrName>ppt_y</p:attrName>
                                        </p:attrNameLst>
                                      </p:cBhvr>
                                      <p:tavLst>
                                        <p:tav tm="0">
                                          <p:val>
                                            <p:strVal val="1+#ppt_h/2"/>
                                          </p:val>
                                        </p:tav>
                                        <p:tav tm="100000">
                                          <p:val>
                                            <p:strVal val="#ppt_y"/>
                                          </p:val>
                                        </p:tav>
                                      </p:tavLst>
                                    </p:anim>
                                  </p:childTnLst>
                                </p:cTn>
                              </p:par>
                            </p:childTnLst>
                          </p:cTn>
                        </p:par>
                        <p:par>
                          <p:cTn id="112" fill="hold">
                            <p:stCondLst>
                              <p:cond delay="500"/>
                            </p:stCondLst>
                            <p:childTnLst>
                              <p:par>
                                <p:cTn id="113" presetID="1" presetClass="entr" presetSubtype="0" fill="hold" grpId="0" nodeType="afterEffect">
                                  <p:stCondLst>
                                    <p:cond delay="0"/>
                                  </p:stCondLst>
                                  <p:childTnLst>
                                    <p:set>
                                      <p:cBhvr>
                                        <p:cTn id="114" dur="1" fill="hold">
                                          <p:stCondLst>
                                            <p:cond delay="0"/>
                                          </p:stCondLst>
                                        </p:cTn>
                                        <p:tgtEl>
                                          <p:spTgt spid="4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46"/>
                                        </p:tgtEl>
                                      </p:cBhvr>
                                    </p:animEffect>
                                    <p:set>
                                      <p:cBhvr>
                                        <p:cTn id="119" dur="1" fill="hold">
                                          <p:stCondLst>
                                            <p:cond delay="499"/>
                                          </p:stCondLst>
                                        </p:cTn>
                                        <p:tgtEl>
                                          <p:spTgt spid="46"/>
                                        </p:tgtEl>
                                        <p:attrNameLst>
                                          <p:attrName>style.visibility</p:attrName>
                                        </p:attrNameLst>
                                      </p:cBhvr>
                                      <p:to>
                                        <p:strVal val="hidden"/>
                                      </p:to>
                                    </p:set>
                                  </p:childTnLst>
                                </p:cTn>
                              </p:par>
                              <p:par>
                                <p:cTn id="120" presetID="1" presetClass="entr" presetSubtype="0" fill="hold" grpId="0" nodeType="withEffect">
                                  <p:stCondLst>
                                    <p:cond delay="0"/>
                                  </p:stCondLst>
                                  <p:childTnLst>
                                    <p:set>
                                      <p:cBhvr>
                                        <p:cTn id="121" dur="1" fill="hold">
                                          <p:stCondLst>
                                            <p:cond delay="0"/>
                                          </p:stCondLst>
                                        </p:cTn>
                                        <p:tgtEl>
                                          <p:spTgt spid="48"/>
                                        </p:tgtEl>
                                        <p:attrNameLst>
                                          <p:attrName>style.visibility</p:attrName>
                                        </p:attrNameLst>
                                      </p:cBhvr>
                                      <p:to>
                                        <p:strVal val="visible"/>
                                      </p:to>
                                    </p:set>
                                  </p:childTnLst>
                                </p:cTn>
                              </p:par>
                              <p:par>
                                <p:cTn id="122" presetID="32" presetClass="emph" presetSubtype="0" fill="hold" grpId="1" nodeType="withEffect">
                                  <p:stCondLst>
                                    <p:cond delay="0"/>
                                  </p:stCondLst>
                                  <p:childTnLst>
                                    <p:animRot by="120000">
                                      <p:cBhvr>
                                        <p:cTn id="123" dur="100" fill="hold">
                                          <p:stCondLst>
                                            <p:cond delay="0"/>
                                          </p:stCondLst>
                                        </p:cTn>
                                        <p:tgtEl>
                                          <p:spTgt spid="48"/>
                                        </p:tgtEl>
                                        <p:attrNameLst>
                                          <p:attrName>r</p:attrName>
                                        </p:attrNameLst>
                                      </p:cBhvr>
                                    </p:animRot>
                                    <p:animRot by="-240000">
                                      <p:cBhvr>
                                        <p:cTn id="124" dur="200" fill="hold">
                                          <p:stCondLst>
                                            <p:cond delay="200"/>
                                          </p:stCondLst>
                                        </p:cTn>
                                        <p:tgtEl>
                                          <p:spTgt spid="48"/>
                                        </p:tgtEl>
                                        <p:attrNameLst>
                                          <p:attrName>r</p:attrName>
                                        </p:attrNameLst>
                                      </p:cBhvr>
                                    </p:animRot>
                                    <p:animRot by="240000">
                                      <p:cBhvr>
                                        <p:cTn id="125" dur="200" fill="hold">
                                          <p:stCondLst>
                                            <p:cond delay="400"/>
                                          </p:stCondLst>
                                        </p:cTn>
                                        <p:tgtEl>
                                          <p:spTgt spid="48"/>
                                        </p:tgtEl>
                                        <p:attrNameLst>
                                          <p:attrName>r</p:attrName>
                                        </p:attrNameLst>
                                      </p:cBhvr>
                                    </p:animRot>
                                    <p:animRot by="-240000">
                                      <p:cBhvr>
                                        <p:cTn id="126" dur="200" fill="hold">
                                          <p:stCondLst>
                                            <p:cond delay="600"/>
                                          </p:stCondLst>
                                        </p:cTn>
                                        <p:tgtEl>
                                          <p:spTgt spid="48"/>
                                        </p:tgtEl>
                                        <p:attrNameLst>
                                          <p:attrName>r</p:attrName>
                                        </p:attrNameLst>
                                      </p:cBhvr>
                                    </p:animRot>
                                    <p:animRot by="120000">
                                      <p:cBhvr>
                                        <p:cTn id="127" dur="200" fill="hold">
                                          <p:stCondLst>
                                            <p:cond delay="800"/>
                                          </p:stCondLst>
                                        </p:cTn>
                                        <p:tgtEl>
                                          <p:spTgt spid="48"/>
                                        </p:tgtEl>
                                        <p:attrNameLst>
                                          <p:attrName>r</p:attrName>
                                        </p:attrNameLst>
                                      </p:cBhvr>
                                    </p:animRot>
                                  </p:childTnLst>
                                </p:cTn>
                              </p:par>
                            </p:childTnLst>
                          </p:cTn>
                        </p:par>
                        <p:par>
                          <p:cTn id="128" fill="hold">
                            <p:stCondLst>
                              <p:cond delay="1000"/>
                            </p:stCondLst>
                            <p:childTnLst>
                              <p:par>
                                <p:cTn id="129" presetID="1" presetClass="entr" presetSubtype="0"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childTnLst>
                                </p:cTn>
                              </p:par>
                              <p:par>
                                <p:cTn id="131" presetID="32" presetClass="emph" presetSubtype="0" fill="hold" grpId="1" nodeType="withEffect">
                                  <p:stCondLst>
                                    <p:cond delay="0"/>
                                  </p:stCondLst>
                                  <p:childTnLst>
                                    <p:animRot by="120000">
                                      <p:cBhvr>
                                        <p:cTn id="132" dur="100" fill="hold">
                                          <p:stCondLst>
                                            <p:cond delay="0"/>
                                          </p:stCondLst>
                                        </p:cTn>
                                        <p:tgtEl>
                                          <p:spTgt spid="50"/>
                                        </p:tgtEl>
                                        <p:attrNameLst>
                                          <p:attrName>r</p:attrName>
                                        </p:attrNameLst>
                                      </p:cBhvr>
                                    </p:animRot>
                                    <p:animRot by="-240000">
                                      <p:cBhvr>
                                        <p:cTn id="133" dur="200" fill="hold">
                                          <p:stCondLst>
                                            <p:cond delay="200"/>
                                          </p:stCondLst>
                                        </p:cTn>
                                        <p:tgtEl>
                                          <p:spTgt spid="50"/>
                                        </p:tgtEl>
                                        <p:attrNameLst>
                                          <p:attrName>r</p:attrName>
                                        </p:attrNameLst>
                                      </p:cBhvr>
                                    </p:animRot>
                                    <p:animRot by="240000">
                                      <p:cBhvr>
                                        <p:cTn id="134" dur="200" fill="hold">
                                          <p:stCondLst>
                                            <p:cond delay="400"/>
                                          </p:stCondLst>
                                        </p:cTn>
                                        <p:tgtEl>
                                          <p:spTgt spid="50"/>
                                        </p:tgtEl>
                                        <p:attrNameLst>
                                          <p:attrName>r</p:attrName>
                                        </p:attrNameLst>
                                      </p:cBhvr>
                                    </p:animRot>
                                    <p:animRot by="-240000">
                                      <p:cBhvr>
                                        <p:cTn id="135" dur="200" fill="hold">
                                          <p:stCondLst>
                                            <p:cond delay="600"/>
                                          </p:stCondLst>
                                        </p:cTn>
                                        <p:tgtEl>
                                          <p:spTgt spid="50"/>
                                        </p:tgtEl>
                                        <p:attrNameLst>
                                          <p:attrName>r</p:attrName>
                                        </p:attrNameLst>
                                      </p:cBhvr>
                                    </p:animRot>
                                    <p:animRot by="120000">
                                      <p:cBhvr>
                                        <p:cTn id="136"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P spid="16" grpId="0"/>
      <p:bldP spid="17" grpId="0"/>
      <p:bldP spid="14" grpId="0" animBg="1"/>
      <p:bldP spid="14" grpId="1" animBg="1"/>
      <p:bldP spid="46" grpId="0" animBg="1"/>
      <p:bldP spid="46" grpId="1" animBg="1"/>
      <p:bldP spid="48" grpId="0" animBg="1"/>
      <p:bldP spid="48" grpId="1" animBg="1"/>
      <p:bldP spid="50" grpId="0" animBg="1"/>
      <p:bldP spid="5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dre" descr="A close up of a logo&#10;&#10;Description automatically generated">
            <a:extLst>
              <a:ext uri="{FF2B5EF4-FFF2-40B4-BE49-F238E27FC236}">
                <a16:creationId xmlns:a16="http://schemas.microsoft.com/office/drawing/2014/main" id="{4A7ED570-CAE7-4F4D-834D-C27F8DC18CCB}"/>
              </a:ext>
            </a:extLst>
          </p:cNvPr>
          <p:cNvPicPr>
            <a:picLocks noChangeAspect="1"/>
          </p:cNvPicPr>
          <p:nvPr/>
        </p:nvPicPr>
        <p:blipFill>
          <a:blip r:embed="rId3"/>
          <a:stretch>
            <a:fillRect/>
          </a:stretch>
        </p:blipFill>
        <p:spPr>
          <a:xfrm>
            <a:off x="4654552" y="3463305"/>
            <a:ext cx="2803500" cy="3429000"/>
          </a:xfrm>
          <a:prstGeom prst="rect">
            <a:avLst/>
          </a:prstGeom>
        </p:spPr>
      </p:pic>
      <p:sp>
        <p:nvSpPr>
          <p:cNvPr id="5" name="lyric">
            <a:extLst>
              <a:ext uri="{FF2B5EF4-FFF2-40B4-BE49-F238E27FC236}">
                <a16:creationId xmlns:a16="http://schemas.microsoft.com/office/drawing/2014/main" id="{22536A25-5BBB-E949-9B3B-491409B4B098}"/>
              </a:ext>
            </a:extLst>
          </p:cNvPr>
          <p:cNvSpPr/>
          <p:nvPr/>
        </p:nvSpPr>
        <p:spPr>
          <a:xfrm>
            <a:off x="3545830" y="1536919"/>
            <a:ext cx="3577537" cy="638595"/>
          </a:xfrm>
          <a:prstGeom prst="wedgeRoundRectCallout">
            <a:avLst>
              <a:gd name="adj1" fmla="val -5768"/>
              <a:gd name="adj2" fmla="val 175757"/>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DON’T WANT ANOTHER STORY!</a:t>
            </a:r>
          </a:p>
        </p:txBody>
      </p:sp>
      <p:pic>
        <p:nvPicPr>
          <p:cNvPr id="10" name="Picture 9">
            <a:extLst>
              <a:ext uri="{FF2B5EF4-FFF2-40B4-BE49-F238E27FC236}">
                <a16:creationId xmlns:a16="http://schemas.microsoft.com/office/drawing/2014/main" id="{0725ED83-4B9D-3843-B313-9505D96FB671}"/>
              </a:ext>
            </a:extLst>
          </p:cNvPr>
          <p:cNvPicPr>
            <a:picLocks noChangeAspect="1"/>
          </p:cNvPicPr>
          <p:nvPr/>
        </p:nvPicPr>
        <p:blipFill>
          <a:blip r:embed="rId4">
            <a:grayscl/>
            <a:alphaModFix amt="70000"/>
          </a:blip>
          <a:stretch>
            <a:fillRect/>
          </a:stretch>
        </p:blipFill>
        <p:spPr>
          <a:xfrm>
            <a:off x="1149915" y="4106779"/>
            <a:ext cx="3195770" cy="1926105"/>
          </a:xfrm>
          <a:prstGeom prst="rect">
            <a:avLst/>
          </a:prstGeom>
          <a:ln>
            <a:solidFill>
              <a:schemeClr val="tx1">
                <a:alpha val="74000"/>
              </a:schemeClr>
            </a:solidFill>
          </a:ln>
          <a:effectLst>
            <a:outerShdw blurRad="50800" dist="50800" dir="5400000" algn="ctr" rotWithShape="0">
              <a:srgbClr val="000000">
                <a:alpha val="78000"/>
              </a:srgbClr>
            </a:outerShdw>
          </a:effectLst>
        </p:spPr>
      </p:pic>
      <p:pic>
        <p:nvPicPr>
          <p:cNvPr id="11" name="book">
            <a:extLst>
              <a:ext uri="{FF2B5EF4-FFF2-40B4-BE49-F238E27FC236}">
                <a16:creationId xmlns:a16="http://schemas.microsoft.com/office/drawing/2014/main" id="{9FB68262-6680-C24B-9459-4D667D2D78FA}"/>
              </a:ext>
            </a:extLst>
          </p:cNvPr>
          <p:cNvPicPr>
            <a:picLocks noChangeAspect="1"/>
          </p:cNvPicPr>
          <p:nvPr/>
        </p:nvPicPr>
        <p:blipFill>
          <a:blip r:embed="rId5"/>
          <a:stretch>
            <a:fillRect/>
          </a:stretch>
        </p:blipFill>
        <p:spPr>
          <a:xfrm rot="984577">
            <a:off x="8120998" y="4412060"/>
            <a:ext cx="2708205" cy="1497976"/>
          </a:xfrm>
          <a:prstGeom prst="rect">
            <a:avLst/>
          </a:prstGeom>
          <a:solidFill>
            <a:schemeClr val="bg1"/>
          </a:solidFill>
          <a:scene3d>
            <a:camera prst="orthographicFront">
              <a:rot lat="21299989" lon="0" rev="0"/>
            </a:camera>
            <a:lightRig rig="threePt" dir="t"/>
          </a:scene3d>
        </p:spPr>
      </p:pic>
      <p:pic>
        <p:nvPicPr>
          <p:cNvPr id="12" name="blood">
            <a:extLst>
              <a:ext uri="{FF2B5EF4-FFF2-40B4-BE49-F238E27FC236}">
                <a16:creationId xmlns:a16="http://schemas.microsoft.com/office/drawing/2014/main" id="{C5076F18-B374-7543-A6F9-1E44277F7065}"/>
              </a:ext>
            </a:extLst>
          </p:cNvPr>
          <p:cNvPicPr>
            <a:picLocks noChangeAspect="1"/>
          </p:cNvPicPr>
          <p:nvPr/>
        </p:nvPicPr>
        <p:blipFill>
          <a:blip r:embed="rId6"/>
          <a:stretch>
            <a:fillRect/>
          </a:stretch>
        </p:blipFill>
        <p:spPr>
          <a:xfrm>
            <a:off x="8837421" y="4476634"/>
            <a:ext cx="416867" cy="820907"/>
          </a:xfrm>
          <a:prstGeom prst="rect">
            <a:avLst/>
          </a:prstGeom>
        </p:spPr>
      </p:pic>
      <p:sp>
        <p:nvSpPr>
          <p:cNvPr id="13" name="TextBox 12">
            <a:extLst>
              <a:ext uri="{FF2B5EF4-FFF2-40B4-BE49-F238E27FC236}">
                <a16:creationId xmlns:a16="http://schemas.microsoft.com/office/drawing/2014/main" id="{1BF99788-03D4-3C47-9D00-CB98C6ED0F2D}"/>
              </a:ext>
            </a:extLst>
          </p:cNvPr>
          <p:cNvSpPr txBox="1"/>
          <p:nvPr/>
        </p:nvSpPr>
        <p:spPr>
          <a:xfrm rot="692819">
            <a:off x="9236202" y="4837883"/>
            <a:ext cx="1661561" cy="646331"/>
          </a:xfrm>
          <a:prstGeom prst="rect">
            <a:avLst/>
          </a:prstGeom>
          <a:noFill/>
        </p:spPr>
        <p:txBody>
          <a:bodyPr wrap="square" rtlCol="0">
            <a:spAutoFit/>
          </a:bodyPr>
          <a:lstStyle/>
          <a:p>
            <a:pPr algn="ctr"/>
            <a:r>
              <a:rPr lang="en-US" sz="1200" dirty="0"/>
              <a:t>A </a:t>
            </a:r>
          </a:p>
          <a:p>
            <a:pPr algn="ctr"/>
            <a:r>
              <a:rPr lang="en-US" sz="1200" dirty="0"/>
              <a:t>WATERCOLOUR</a:t>
            </a:r>
          </a:p>
          <a:p>
            <a:pPr algn="ctr"/>
            <a:r>
              <a:rPr lang="en-US" sz="1200" dirty="0"/>
              <a:t>MURDER</a:t>
            </a:r>
          </a:p>
        </p:txBody>
      </p:sp>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A0CD8184-45C5-304D-B2F3-6177BBD8CA32}"/>
                  </a:ext>
                </a:extLst>
              </p14:cNvPr>
              <p14:cNvContentPartPr/>
              <p14:nvPr/>
            </p14:nvContentPartPr>
            <p14:xfrm rot="1850848">
              <a:off x="3475472" y="5637009"/>
              <a:ext cx="607139" cy="505128"/>
            </p14:xfrm>
          </p:contentPart>
        </mc:Choice>
        <mc:Fallback xmlns="">
          <p:pic>
            <p:nvPicPr>
              <p:cNvPr id="14" name="Ink 13">
                <a:extLst>
                  <a:ext uri="{FF2B5EF4-FFF2-40B4-BE49-F238E27FC236}">
                    <a16:creationId xmlns:a16="http://schemas.microsoft.com/office/drawing/2014/main" id="{A0CD8184-45C5-304D-B2F3-6177BBD8CA32}"/>
                  </a:ext>
                </a:extLst>
              </p:cNvPr>
              <p:cNvPicPr/>
              <p:nvPr/>
            </p:nvPicPr>
            <p:blipFill>
              <a:blip r:embed="rId8"/>
              <a:stretch>
                <a:fillRect/>
              </a:stretch>
            </p:blipFill>
            <p:spPr>
              <a:xfrm rot="1850848">
                <a:off x="3457477" y="5619020"/>
                <a:ext cx="642768" cy="540746"/>
              </a:xfrm>
              <a:prstGeom prst="rect">
                <a:avLst/>
              </a:prstGeom>
            </p:spPr>
          </p:pic>
        </mc:Fallback>
      </mc:AlternateContent>
      <p:sp>
        <p:nvSpPr>
          <p:cNvPr id="15" name="lyric">
            <a:extLst>
              <a:ext uri="{FF2B5EF4-FFF2-40B4-BE49-F238E27FC236}">
                <a16:creationId xmlns:a16="http://schemas.microsoft.com/office/drawing/2014/main" id="{5BC5B13B-0ACC-284E-90E0-7686F377672D}"/>
              </a:ext>
            </a:extLst>
          </p:cNvPr>
          <p:cNvSpPr/>
          <p:nvPr/>
        </p:nvSpPr>
        <p:spPr>
          <a:xfrm rot="20263688">
            <a:off x="182805" y="3049529"/>
            <a:ext cx="2803500" cy="442580"/>
          </a:xfrm>
          <a:prstGeom prst="wedgeRoundRectCallout">
            <a:avLst>
              <a:gd name="adj1" fmla="val 10991"/>
              <a:gd name="adj2" fmla="val 190806"/>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“CAN’T TOUCH THIS.”</a:t>
            </a:r>
          </a:p>
        </p:txBody>
      </p:sp>
      <p:pic>
        <p:nvPicPr>
          <p:cNvPr id="16" name="music right" descr="Music notes">
            <a:extLst>
              <a:ext uri="{FF2B5EF4-FFF2-40B4-BE49-F238E27FC236}">
                <a16:creationId xmlns:a16="http://schemas.microsoft.com/office/drawing/2014/main" id="{241C622F-9459-C245-B77D-6D957B0ECA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375315" flipH="1" flipV="1">
            <a:off x="1557858" y="3492499"/>
            <a:ext cx="499416" cy="413476"/>
          </a:xfrm>
          <a:prstGeom prst="rect">
            <a:avLst/>
          </a:prstGeom>
        </p:spPr>
      </p:pic>
      <p:sp>
        <p:nvSpPr>
          <p:cNvPr id="17" name="lyric">
            <a:extLst>
              <a:ext uri="{FF2B5EF4-FFF2-40B4-BE49-F238E27FC236}">
                <a16:creationId xmlns:a16="http://schemas.microsoft.com/office/drawing/2014/main" id="{557FB38A-4F6C-F245-BD09-A3E862780AF1}"/>
              </a:ext>
            </a:extLst>
          </p:cNvPr>
          <p:cNvSpPr/>
          <p:nvPr/>
        </p:nvSpPr>
        <p:spPr>
          <a:xfrm>
            <a:off x="7413399" y="1837981"/>
            <a:ext cx="3264910" cy="790871"/>
          </a:xfrm>
          <a:prstGeom prst="wedgeRoundRectCallout">
            <a:avLst>
              <a:gd name="adj1" fmla="val -57271"/>
              <a:gd name="adj2" fmla="val 187632"/>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WANNA KEEP MY STORY GORY!</a:t>
            </a:r>
          </a:p>
        </p:txBody>
      </p:sp>
      <p:sp>
        <p:nvSpPr>
          <p:cNvPr id="21" name="lyric">
            <a:extLst>
              <a:ext uri="{FF2B5EF4-FFF2-40B4-BE49-F238E27FC236}">
                <a16:creationId xmlns:a16="http://schemas.microsoft.com/office/drawing/2014/main" id="{4395BA07-6EFF-0B47-9C29-9016DF675368}"/>
              </a:ext>
            </a:extLst>
          </p:cNvPr>
          <p:cNvSpPr/>
          <p:nvPr/>
        </p:nvSpPr>
        <p:spPr>
          <a:xfrm>
            <a:off x="7555872" y="2175514"/>
            <a:ext cx="3389766" cy="983881"/>
          </a:xfrm>
          <a:prstGeom prst="wedgeRoundRectCallout">
            <a:avLst>
              <a:gd name="adj1" fmla="val -57271"/>
              <a:gd name="adj2" fmla="val 187632"/>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I’D NEED TO PROVE THEY RUINED MY GORY STORY GLORY!</a:t>
            </a:r>
          </a:p>
        </p:txBody>
      </p:sp>
      <p:pic>
        <p:nvPicPr>
          <p:cNvPr id="18" name="glasses" descr="A close up of a logo&#10;&#10;Description automatically generated">
            <a:extLst>
              <a:ext uri="{FF2B5EF4-FFF2-40B4-BE49-F238E27FC236}">
                <a16:creationId xmlns:a16="http://schemas.microsoft.com/office/drawing/2014/main" id="{BFC83D44-4267-8147-9B96-F6D49186927E}"/>
              </a:ext>
            </a:extLst>
          </p:cNvPr>
          <p:cNvPicPr>
            <a:picLocks noChangeAspect="1"/>
          </p:cNvPicPr>
          <p:nvPr/>
        </p:nvPicPr>
        <p:blipFill>
          <a:blip r:embed="rId11"/>
          <a:stretch>
            <a:fillRect/>
          </a:stretch>
        </p:blipFill>
        <p:spPr>
          <a:xfrm>
            <a:off x="5151511" y="4269559"/>
            <a:ext cx="1809581" cy="651939"/>
          </a:xfrm>
          <a:prstGeom prst="rect">
            <a:avLst/>
          </a:prstGeom>
        </p:spPr>
      </p:pic>
      <p:sp>
        <p:nvSpPr>
          <p:cNvPr id="19" name="Title 4">
            <a:extLst>
              <a:ext uri="{FF2B5EF4-FFF2-40B4-BE49-F238E27FC236}">
                <a16:creationId xmlns:a16="http://schemas.microsoft.com/office/drawing/2014/main" id="{B1F48A8A-FE17-B049-82F3-00A25AB67C95}"/>
              </a:ext>
            </a:extLst>
          </p:cNvPr>
          <p:cNvSpPr>
            <a:spLocks noGrp="1"/>
          </p:cNvSpPr>
          <p:nvPr>
            <p:ph type="title"/>
          </p:nvPr>
        </p:nvSpPr>
        <p:spPr/>
        <p:txBody>
          <a:bodyPr/>
          <a:lstStyle/>
          <a:p>
            <a:r>
              <a:rPr lang="en-US" dirty="0"/>
              <a:t>MODIFICATION &amp; INFRINGEMENT</a:t>
            </a:r>
          </a:p>
        </p:txBody>
      </p:sp>
    </p:spTree>
    <p:extLst>
      <p:ext uri="{BB962C8B-B14F-4D97-AF65-F5344CB8AC3E}">
        <p14:creationId xmlns:p14="http://schemas.microsoft.com/office/powerpoint/2010/main" val="2065304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200"/>
                                        <p:tgtEl>
                                          <p:spTgt spid="12"/>
                                        </p:tgtEl>
                                      </p:cBhvr>
                                    </p:animEffect>
                                  </p:childTnLst>
                                </p:cTn>
                              </p:par>
                              <p:par>
                                <p:cTn id="19" presetID="10" presetClass="exit" presetSubtype="0" fill="hold" grpId="1" nodeType="with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3" grpId="0"/>
      <p:bldP spid="15" grpId="0" animBg="1"/>
      <p:bldP spid="15" grpId="1" animBg="1"/>
      <p:bldP spid="17" grpId="0" animBg="1"/>
      <p:bldP spid="17" grpId="1"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FECB68-80B6-3041-80D8-7733CD3C3137}"/>
              </a:ext>
            </a:extLst>
          </p:cNvPr>
          <p:cNvSpPr>
            <a:spLocks noGrp="1"/>
          </p:cNvSpPr>
          <p:nvPr>
            <p:ph type="title"/>
          </p:nvPr>
        </p:nvSpPr>
        <p:spPr/>
        <p:txBody>
          <a:bodyPr/>
          <a:lstStyle/>
          <a:p>
            <a:r>
              <a:rPr lang="en-US" dirty="0"/>
              <a:t>WAIVING MORAL RIGHTS</a:t>
            </a:r>
          </a:p>
        </p:txBody>
      </p:sp>
      <p:pic>
        <p:nvPicPr>
          <p:cNvPr id="6" name="Moral">
            <a:extLst>
              <a:ext uri="{FF2B5EF4-FFF2-40B4-BE49-F238E27FC236}">
                <a16:creationId xmlns:a16="http://schemas.microsoft.com/office/drawing/2014/main" id="{88E42E47-D0BB-164A-817D-14C9467A92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10230" y="4001960"/>
            <a:ext cx="2284020" cy="2855025"/>
          </a:xfrm>
          <a:prstGeom prst="rect">
            <a:avLst/>
          </a:prstGeom>
        </p:spPr>
      </p:pic>
      <mc:AlternateContent xmlns:mc="http://schemas.openxmlformats.org/markup-compatibility/2006" xmlns:p14="http://schemas.microsoft.com/office/powerpoint/2010/main">
        <mc:Choice Requires="p14">
          <p:contentPart p14:bwMode="auto" r:id="rId5">
            <p14:nvContentPartPr>
              <p14:cNvPr id="41" name="Ink 40">
                <a:extLst>
                  <a:ext uri="{FF2B5EF4-FFF2-40B4-BE49-F238E27FC236}">
                    <a16:creationId xmlns:a16="http://schemas.microsoft.com/office/drawing/2014/main" id="{85141B56-B5CB-7347-9BF6-132479C1C19F}"/>
                  </a:ext>
                </a:extLst>
              </p14:cNvPr>
              <p14:cNvContentPartPr/>
              <p14:nvPr/>
            </p14:nvContentPartPr>
            <p14:xfrm>
              <a:off x="7871573" y="-731893"/>
              <a:ext cx="360" cy="360"/>
            </p14:xfrm>
          </p:contentPart>
        </mc:Choice>
        <mc:Fallback xmlns="">
          <p:pic>
            <p:nvPicPr>
              <p:cNvPr id="41" name="Ink 40">
                <a:extLst>
                  <a:ext uri="{FF2B5EF4-FFF2-40B4-BE49-F238E27FC236}">
                    <a16:creationId xmlns:a16="http://schemas.microsoft.com/office/drawing/2014/main" id="{85141B56-B5CB-7347-9BF6-132479C1C19F}"/>
                  </a:ext>
                </a:extLst>
              </p:cNvPr>
              <p:cNvPicPr/>
              <p:nvPr/>
            </p:nvPicPr>
            <p:blipFill>
              <a:blip r:embed="rId9"/>
              <a:stretch>
                <a:fillRect/>
              </a:stretch>
            </p:blipFill>
            <p:spPr>
              <a:xfrm>
                <a:off x="7853933" y="-7498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8" name="Ink 47">
                <a:extLst>
                  <a:ext uri="{FF2B5EF4-FFF2-40B4-BE49-F238E27FC236}">
                    <a16:creationId xmlns:a16="http://schemas.microsoft.com/office/drawing/2014/main" id="{C9936EC0-9448-3441-9984-15A54392204E}"/>
                  </a:ext>
                </a:extLst>
              </p14:cNvPr>
              <p14:cNvContentPartPr/>
              <p14:nvPr/>
            </p14:nvContentPartPr>
            <p14:xfrm>
              <a:off x="787493" y="-847093"/>
              <a:ext cx="360" cy="360"/>
            </p14:xfrm>
          </p:contentPart>
        </mc:Choice>
        <mc:Fallback xmlns="">
          <p:pic>
            <p:nvPicPr>
              <p:cNvPr id="48" name="Ink 47">
                <a:extLst>
                  <a:ext uri="{FF2B5EF4-FFF2-40B4-BE49-F238E27FC236}">
                    <a16:creationId xmlns:a16="http://schemas.microsoft.com/office/drawing/2014/main" id="{C9936EC0-9448-3441-9984-15A54392204E}"/>
                  </a:ext>
                </a:extLst>
              </p:cNvPr>
              <p:cNvPicPr/>
              <p:nvPr/>
            </p:nvPicPr>
            <p:blipFill>
              <a:blip r:embed="rId9"/>
              <a:stretch>
                <a:fillRect/>
              </a:stretch>
            </p:blipFill>
            <p:spPr>
              <a:xfrm>
                <a:off x="769493" y="-8650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6" name="Ink 45">
                <a:extLst>
                  <a:ext uri="{FF2B5EF4-FFF2-40B4-BE49-F238E27FC236}">
                    <a16:creationId xmlns:a16="http://schemas.microsoft.com/office/drawing/2014/main" id="{2196E2D0-9CAE-FC4E-8FC4-7BA30E2803C4}"/>
                  </a:ext>
                </a:extLst>
              </p14:cNvPr>
              <p14:cNvContentPartPr/>
              <p14:nvPr/>
            </p14:nvContentPartPr>
            <p14:xfrm>
              <a:off x="6138533" y="-592933"/>
              <a:ext cx="360" cy="360"/>
            </p14:xfrm>
          </p:contentPart>
        </mc:Choice>
        <mc:Fallback xmlns="">
          <p:pic>
            <p:nvPicPr>
              <p:cNvPr id="46" name="Ink 45">
                <a:extLst>
                  <a:ext uri="{FF2B5EF4-FFF2-40B4-BE49-F238E27FC236}">
                    <a16:creationId xmlns:a16="http://schemas.microsoft.com/office/drawing/2014/main" id="{2196E2D0-9CAE-FC4E-8FC4-7BA30E2803C4}"/>
                  </a:ext>
                </a:extLst>
              </p:cNvPr>
              <p:cNvPicPr/>
              <p:nvPr/>
            </p:nvPicPr>
            <p:blipFill>
              <a:blip r:embed="rId9"/>
              <a:stretch>
                <a:fillRect/>
              </a:stretch>
            </p:blipFill>
            <p:spPr>
              <a:xfrm>
                <a:off x="6120533" y="-610573"/>
                <a:ext cx="36000" cy="36000"/>
              </a:xfrm>
              <a:prstGeom prst="rect">
                <a:avLst/>
              </a:prstGeom>
            </p:spPr>
          </p:pic>
        </mc:Fallback>
      </mc:AlternateContent>
      <p:sp>
        <p:nvSpPr>
          <p:cNvPr id="16" name="lyric">
            <a:extLst>
              <a:ext uri="{FF2B5EF4-FFF2-40B4-BE49-F238E27FC236}">
                <a16:creationId xmlns:a16="http://schemas.microsoft.com/office/drawing/2014/main" id="{350FBA2A-B62C-C247-A9A6-92C76EB2F3CB}"/>
              </a:ext>
            </a:extLst>
          </p:cNvPr>
          <p:cNvSpPr/>
          <p:nvPr/>
        </p:nvSpPr>
        <p:spPr>
          <a:xfrm>
            <a:off x="4255328" y="2031048"/>
            <a:ext cx="3239995" cy="579250"/>
          </a:xfrm>
          <a:prstGeom prst="wedgeRoundRectCallout">
            <a:avLst>
              <a:gd name="adj1" fmla="val -10521"/>
              <a:gd name="adj2" fmla="val 164004"/>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WHY WOULD I DO THAT?</a:t>
            </a:r>
          </a:p>
        </p:txBody>
      </p:sp>
      <p:sp>
        <p:nvSpPr>
          <p:cNvPr id="17" name="lyric">
            <a:extLst>
              <a:ext uri="{FF2B5EF4-FFF2-40B4-BE49-F238E27FC236}">
                <a16:creationId xmlns:a16="http://schemas.microsoft.com/office/drawing/2014/main" id="{3390C6E0-F6AF-7B41-A8C5-2D603C055871}"/>
              </a:ext>
            </a:extLst>
          </p:cNvPr>
          <p:cNvSpPr/>
          <p:nvPr/>
        </p:nvSpPr>
        <p:spPr>
          <a:xfrm>
            <a:off x="7495323" y="4235149"/>
            <a:ext cx="1809581" cy="579250"/>
          </a:xfrm>
          <a:prstGeom prst="wedgeRoundRectCallout">
            <a:avLst>
              <a:gd name="adj1" fmla="val -69574"/>
              <a:gd name="adj2" fmla="val 101235"/>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 ON…</a:t>
            </a:r>
          </a:p>
        </p:txBody>
      </p:sp>
      <p:pic>
        <p:nvPicPr>
          <p:cNvPr id="19" name="hand">
            <a:extLst>
              <a:ext uri="{FF2B5EF4-FFF2-40B4-BE49-F238E27FC236}">
                <a16:creationId xmlns:a16="http://schemas.microsoft.com/office/drawing/2014/main" id="{7FE3B73D-A4CC-6D49-AC77-0FD6F68CAF8D}"/>
              </a:ext>
            </a:extLst>
          </p:cNvPr>
          <p:cNvPicPr>
            <a:picLocks noChangeAspect="1"/>
          </p:cNvPicPr>
          <p:nvPr/>
        </p:nvPicPr>
        <p:blipFill>
          <a:blip r:embed="rId12"/>
          <a:stretch>
            <a:fillRect/>
          </a:stretch>
        </p:blipFill>
        <p:spPr>
          <a:xfrm flipH="1">
            <a:off x="9888550" y="5246274"/>
            <a:ext cx="2515916" cy="875820"/>
          </a:xfrm>
          <a:prstGeom prst="rect">
            <a:avLst/>
          </a:prstGeom>
        </p:spPr>
      </p:pic>
      <p:sp>
        <p:nvSpPr>
          <p:cNvPr id="20" name="lyric">
            <a:extLst>
              <a:ext uri="{FF2B5EF4-FFF2-40B4-BE49-F238E27FC236}">
                <a16:creationId xmlns:a16="http://schemas.microsoft.com/office/drawing/2014/main" id="{F507BC9A-151A-2648-8550-46DAC1B0EFAC}"/>
              </a:ext>
            </a:extLst>
          </p:cNvPr>
          <p:cNvSpPr/>
          <p:nvPr/>
        </p:nvSpPr>
        <p:spPr>
          <a:xfrm>
            <a:off x="8867955" y="2718830"/>
            <a:ext cx="3324045" cy="999795"/>
          </a:xfrm>
          <a:prstGeom prst="wedgeRoundRectCallout">
            <a:avLst>
              <a:gd name="adj1" fmla="val 37389"/>
              <a:gd name="adj2" fmla="val 155234"/>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WATERCOLOUR ROMANCE” NOT LOOKING SO BAD NOW, HUH?</a:t>
            </a:r>
          </a:p>
        </p:txBody>
      </p:sp>
      <p:sp>
        <p:nvSpPr>
          <p:cNvPr id="21" name="lyric">
            <a:extLst>
              <a:ext uri="{FF2B5EF4-FFF2-40B4-BE49-F238E27FC236}">
                <a16:creationId xmlns:a16="http://schemas.microsoft.com/office/drawing/2014/main" id="{567C2377-D5ED-4B4D-91FF-550FEE007325}"/>
              </a:ext>
            </a:extLst>
          </p:cNvPr>
          <p:cNvSpPr/>
          <p:nvPr/>
        </p:nvSpPr>
        <p:spPr>
          <a:xfrm>
            <a:off x="7451037" y="4208980"/>
            <a:ext cx="1809581" cy="631588"/>
          </a:xfrm>
          <a:prstGeom prst="wedgeRoundRectCallout">
            <a:avLst>
              <a:gd name="adj1" fmla="val -65299"/>
              <a:gd name="adj2" fmla="val 88842"/>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YEAH NOT HAPPENING.  </a:t>
            </a:r>
          </a:p>
        </p:txBody>
      </p:sp>
      <p:pic>
        <p:nvPicPr>
          <p:cNvPr id="4" name="Picture 3" descr="A close up of a logo&#10;&#10;Description automatically generated">
            <a:extLst>
              <a:ext uri="{FF2B5EF4-FFF2-40B4-BE49-F238E27FC236}">
                <a16:creationId xmlns:a16="http://schemas.microsoft.com/office/drawing/2014/main" id="{D8D47BDB-183D-7845-86E8-C7EB436D4603}"/>
              </a:ext>
            </a:extLst>
          </p:cNvPr>
          <p:cNvPicPr>
            <a:picLocks noChangeAspect="1"/>
          </p:cNvPicPr>
          <p:nvPr/>
        </p:nvPicPr>
        <p:blipFill>
          <a:blip r:embed="rId13"/>
          <a:stretch>
            <a:fillRect/>
          </a:stretch>
        </p:blipFill>
        <p:spPr>
          <a:xfrm>
            <a:off x="9952381" y="4300598"/>
            <a:ext cx="1414303" cy="1027601"/>
          </a:xfrm>
          <a:prstGeom prst="rect">
            <a:avLst/>
          </a:prstGeom>
        </p:spPr>
      </p:pic>
      <p:pic>
        <p:nvPicPr>
          <p:cNvPr id="23" name="Content Placeholder 6">
            <a:extLst>
              <a:ext uri="{FF2B5EF4-FFF2-40B4-BE49-F238E27FC236}">
                <a16:creationId xmlns:a16="http://schemas.microsoft.com/office/drawing/2014/main" id="{25C05422-19F3-E54A-82A0-D5F1162C9A36}"/>
              </a:ext>
            </a:extLst>
          </p:cNvPr>
          <p:cNvPicPr>
            <a:picLocks noChangeAspect="1"/>
          </p:cNvPicPr>
          <p:nvPr/>
        </p:nvPicPr>
        <p:blipFill rotWithShape="1">
          <a:blip r:embed="rId14"/>
          <a:srcRect b="16734"/>
          <a:stretch/>
        </p:blipFill>
        <p:spPr>
          <a:xfrm>
            <a:off x="8408578" y="4030411"/>
            <a:ext cx="3609568" cy="3005536"/>
          </a:xfrm>
          <a:prstGeom prst="rect">
            <a:avLst/>
          </a:prstGeom>
        </p:spPr>
      </p:pic>
      <p:pic>
        <p:nvPicPr>
          <p:cNvPr id="24" name="Andre" descr="A close up of a logo&#10;&#10;Description automatically generated">
            <a:extLst>
              <a:ext uri="{FF2B5EF4-FFF2-40B4-BE49-F238E27FC236}">
                <a16:creationId xmlns:a16="http://schemas.microsoft.com/office/drawing/2014/main" id="{5991F051-D84A-1644-9FD7-9873DB446288}"/>
              </a:ext>
            </a:extLst>
          </p:cNvPr>
          <p:cNvPicPr>
            <a:picLocks noChangeAspect="1"/>
          </p:cNvPicPr>
          <p:nvPr/>
        </p:nvPicPr>
        <p:blipFill>
          <a:blip r:embed="rId15"/>
          <a:stretch>
            <a:fillRect/>
          </a:stretch>
        </p:blipFill>
        <p:spPr>
          <a:xfrm>
            <a:off x="4654552" y="3463305"/>
            <a:ext cx="2803500" cy="3429000"/>
          </a:xfrm>
          <a:prstGeom prst="rect">
            <a:avLst/>
          </a:prstGeom>
        </p:spPr>
      </p:pic>
      <p:pic>
        <p:nvPicPr>
          <p:cNvPr id="25" name="glasses" descr="A close up of a logo&#10;&#10;Description automatically generated">
            <a:extLst>
              <a:ext uri="{FF2B5EF4-FFF2-40B4-BE49-F238E27FC236}">
                <a16:creationId xmlns:a16="http://schemas.microsoft.com/office/drawing/2014/main" id="{AE48FA87-3344-BE4D-ACD1-E6EF0BE04292}"/>
              </a:ext>
            </a:extLst>
          </p:cNvPr>
          <p:cNvPicPr>
            <a:picLocks noChangeAspect="1"/>
          </p:cNvPicPr>
          <p:nvPr/>
        </p:nvPicPr>
        <p:blipFill>
          <a:blip r:embed="rId16"/>
          <a:stretch>
            <a:fillRect/>
          </a:stretch>
        </p:blipFill>
        <p:spPr>
          <a:xfrm>
            <a:off x="5151511" y="4269559"/>
            <a:ext cx="1809581" cy="651939"/>
          </a:xfrm>
          <a:prstGeom prst="rect">
            <a:avLst/>
          </a:prstGeom>
        </p:spPr>
      </p:pic>
    </p:spTree>
    <p:extLst>
      <p:ext uri="{BB962C8B-B14F-4D97-AF65-F5344CB8AC3E}">
        <p14:creationId xmlns:p14="http://schemas.microsoft.com/office/powerpoint/2010/main" val="1082197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2" presetClass="entr" presetSubtype="2"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1+#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2" fill="hold" grpId="1" nodeType="clickEffect">
                                  <p:stCondLst>
                                    <p:cond delay="0"/>
                                  </p:stCondLst>
                                  <p:childTnLst>
                                    <p:anim calcmode="lin" valueType="num">
                                      <p:cBhvr additive="base">
                                        <p:cTn id="38" dur="500"/>
                                        <p:tgtEl>
                                          <p:spTgt spid="20"/>
                                        </p:tgtEl>
                                        <p:attrNameLst>
                                          <p:attrName>ppt_x</p:attrName>
                                        </p:attrNameLst>
                                      </p:cBhvr>
                                      <p:tavLst>
                                        <p:tav tm="0">
                                          <p:val>
                                            <p:strVal val="ppt_x"/>
                                          </p:val>
                                        </p:tav>
                                        <p:tav tm="100000">
                                          <p:val>
                                            <p:strVal val="1+ppt_w/2"/>
                                          </p:val>
                                        </p:tav>
                                      </p:tavLst>
                                    </p:anim>
                                    <p:anim calcmode="lin" valueType="num">
                                      <p:cBhvr additive="base">
                                        <p:cTn id="39" dur="500"/>
                                        <p:tgtEl>
                                          <p:spTgt spid="20"/>
                                        </p:tgtEl>
                                        <p:attrNameLst>
                                          <p:attrName>ppt_y</p:attrName>
                                        </p:attrNameLst>
                                      </p:cBhvr>
                                      <p:tavLst>
                                        <p:tav tm="0">
                                          <p:val>
                                            <p:strVal val="ppt_y"/>
                                          </p:val>
                                        </p:tav>
                                        <p:tav tm="100000">
                                          <p:val>
                                            <p:strVal val="ppt_y"/>
                                          </p:val>
                                        </p:tav>
                                      </p:tavLst>
                                    </p:anim>
                                    <p:set>
                                      <p:cBhvr>
                                        <p:cTn id="40" dur="1" fill="hold">
                                          <p:stCondLst>
                                            <p:cond delay="499"/>
                                          </p:stCondLst>
                                        </p:cTn>
                                        <p:tgtEl>
                                          <p:spTgt spid="20"/>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2" presetClass="exit" presetSubtype="2" fill="hold" nodeType="withEffect">
                                  <p:stCondLst>
                                    <p:cond delay="0"/>
                                  </p:stCondLst>
                                  <p:childTnLst>
                                    <p:anim calcmode="lin" valueType="num">
                                      <p:cBhvr additive="base">
                                        <p:cTn id="45" dur="500"/>
                                        <p:tgtEl>
                                          <p:spTgt spid="19"/>
                                        </p:tgtEl>
                                        <p:attrNameLst>
                                          <p:attrName>ppt_x</p:attrName>
                                        </p:attrNameLst>
                                      </p:cBhvr>
                                      <p:tavLst>
                                        <p:tav tm="0">
                                          <p:val>
                                            <p:strVal val="ppt_x"/>
                                          </p:val>
                                        </p:tav>
                                        <p:tav tm="100000">
                                          <p:val>
                                            <p:strVal val="1+ppt_w/2"/>
                                          </p:val>
                                        </p:tav>
                                      </p:tavLst>
                                    </p:anim>
                                    <p:anim calcmode="lin" valueType="num">
                                      <p:cBhvr additive="base">
                                        <p:cTn id="46" dur="500"/>
                                        <p:tgtEl>
                                          <p:spTgt spid="19"/>
                                        </p:tgtEl>
                                        <p:attrNameLst>
                                          <p:attrName>ppt_y</p:attrName>
                                        </p:attrNameLst>
                                      </p:cBhvr>
                                      <p:tavLst>
                                        <p:tav tm="0">
                                          <p:val>
                                            <p:strVal val="ppt_y"/>
                                          </p:val>
                                        </p:tav>
                                        <p:tav tm="100000">
                                          <p:val>
                                            <p:strVal val="ppt_y"/>
                                          </p:val>
                                        </p:tav>
                                      </p:tavLst>
                                    </p:anim>
                                    <p:set>
                                      <p:cBhvr>
                                        <p:cTn id="47" dur="1" fill="hold">
                                          <p:stCondLst>
                                            <p:cond delay="499"/>
                                          </p:stCondLst>
                                        </p:cTn>
                                        <p:tgtEl>
                                          <p:spTgt spid="19"/>
                                        </p:tgtEl>
                                        <p:attrNameLst>
                                          <p:attrName>style.visibility</p:attrName>
                                        </p:attrNameLst>
                                      </p:cBhvr>
                                      <p:to>
                                        <p:strVal val="hidden"/>
                                      </p:to>
                                    </p:set>
                                  </p:childTnLst>
                                </p:cTn>
                              </p:par>
                              <p:par>
                                <p:cTn id="48" presetID="2" presetClass="exit" presetSubtype="2" fill="hold" nodeType="withEffect">
                                  <p:stCondLst>
                                    <p:cond delay="0"/>
                                  </p:stCondLst>
                                  <p:childTnLst>
                                    <p:anim calcmode="lin" valueType="num">
                                      <p:cBhvr additive="base">
                                        <p:cTn id="49" dur="500"/>
                                        <p:tgtEl>
                                          <p:spTgt spid="4"/>
                                        </p:tgtEl>
                                        <p:attrNameLst>
                                          <p:attrName>ppt_x</p:attrName>
                                        </p:attrNameLst>
                                      </p:cBhvr>
                                      <p:tavLst>
                                        <p:tav tm="0">
                                          <p:val>
                                            <p:strVal val="ppt_x"/>
                                          </p:val>
                                        </p:tav>
                                        <p:tav tm="100000">
                                          <p:val>
                                            <p:strVal val="1+ppt_w/2"/>
                                          </p:val>
                                        </p:tav>
                                      </p:tavLst>
                                    </p:anim>
                                    <p:anim calcmode="lin" valueType="num">
                                      <p:cBhvr additive="base">
                                        <p:cTn id="50" dur="500"/>
                                        <p:tgtEl>
                                          <p:spTgt spid="4"/>
                                        </p:tgtEl>
                                        <p:attrNameLst>
                                          <p:attrName>ppt_y</p:attrName>
                                        </p:attrNameLst>
                                      </p:cBhvr>
                                      <p:tavLst>
                                        <p:tav tm="0">
                                          <p:val>
                                            <p:strVal val="ppt_y"/>
                                          </p:val>
                                        </p:tav>
                                        <p:tav tm="100000">
                                          <p:val>
                                            <p:strVal val="ppt_y"/>
                                          </p:val>
                                        </p:tav>
                                      </p:tavLst>
                                    </p:anim>
                                    <p:set>
                                      <p:cBhvr>
                                        <p:cTn id="51" dur="1" fill="hold">
                                          <p:stCondLst>
                                            <p:cond delay="499"/>
                                          </p:stCondLst>
                                        </p:cTn>
                                        <p:tgtEl>
                                          <p:spTgt spid="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ppt_x"/>
                                          </p:val>
                                        </p:tav>
                                        <p:tav tm="100000">
                                          <p:val>
                                            <p:strVal val="#ppt_x"/>
                                          </p:val>
                                        </p:tav>
                                      </p:tavLst>
                                    </p:anim>
                                    <p:anim calcmode="lin" valueType="num">
                                      <p:cBhvr additive="base">
                                        <p:cTn id="5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20" grpId="0" animBg="1"/>
      <p:bldP spid="20" grpId="1" animBg="1"/>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MORAL RIGHTS TERMS</a:t>
            </a:r>
          </a:p>
        </p:txBody>
      </p:sp>
      <p:graphicFrame>
        <p:nvGraphicFramePr>
          <p:cNvPr id="5" name="Full Chart">
            <a:extLst>
              <a:ext uri="{FF2B5EF4-FFF2-40B4-BE49-F238E27FC236}">
                <a16:creationId xmlns:a16="http://schemas.microsoft.com/office/drawing/2014/main" id="{1879B09B-45EF-D14E-81B8-D8F05C2EFC61}"/>
              </a:ext>
            </a:extLst>
          </p:cNvPr>
          <p:cNvGraphicFramePr>
            <a:graphicFrameLocks/>
          </p:cNvGraphicFramePr>
          <p:nvPr>
            <p:extLst/>
          </p:nvPr>
        </p:nvGraphicFramePr>
        <p:xfrm>
          <a:off x="1243535" y="1546461"/>
          <a:ext cx="8682518" cy="49072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anada Chart">
            <a:extLst>
              <a:ext uri="{FF2B5EF4-FFF2-40B4-BE49-F238E27FC236}">
                <a16:creationId xmlns:a16="http://schemas.microsoft.com/office/drawing/2014/main" id="{DA577343-7AF0-A249-9175-2B89686B0C0D}"/>
              </a:ext>
            </a:extLst>
          </p:cNvPr>
          <p:cNvGraphicFramePr>
            <a:graphicFrameLocks/>
          </p:cNvGraphicFramePr>
          <p:nvPr>
            <p:extLst/>
          </p:nvPr>
        </p:nvGraphicFramePr>
        <p:xfrm>
          <a:off x="2481269" y="1546461"/>
          <a:ext cx="8157899" cy="4907279"/>
        </p:xfrm>
        <a:graphic>
          <a:graphicData uri="http://schemas.openxmlformats.org/drawingml/2006/chart">
            <c:chart xmlns:c="http://schemas.openxmlformats.org/drawingml/2006/chart" xmlns:r="http://schemas.openxmlformats.org/officeDocument/2006/relationships" r:id="rId4"/>
          </a:graphicData>
        </a:graphic>
      </p:graphicFrame>
      <p:pic>
        <p:nvPicPr>
          <p:cNvPr id="13" name="Picture 12">
            <a:extLst>
              <a:ext uri="{FF2B5EF4-FFF2-40B4-BE49-F238E27FC236}">
                <a16:creationId xmlns:a16="http://schemas.microsoft.com/office/drawing/2014/main" id="{33F296B2-0353-F540-BF80-0426C624B9E7}"/>
              </a:ext>
            </a:extLst>
          </p:cNvPr>
          <p:cNvPicPr>
            <a:picLocks noChangeAspect="1"/>
          </p:cNvPicPr>
          <p:nvPr/>
        </p:nvPicPr>
        <p:blipFill>
          <a:blip r:embed="rId5"/>
          <a:stretch>
            <a:fillRect/>
          </a:stretch>
        </p:blipFill>
        <p:spPr>
          <a:xfrm>
            <a:off x="2784388" y="2233002"/>
            <a:ext cx="1239794" cy="619897"/>
          </a:xfrm>
          <a:prstGeom prst="rect">
            <a:avLst/>
          </a:prstGeom>
        </p:spPr>
      </p:pic>
      <p:pic>
        <p:nvPicPr>
          <p:cNvPr id="14" name="Graphic 13">
            <a:extLst>
              <a:ext uri="{FF2B5EF4-FFF2-40B4-BE49-F238E27FC236}">
                <a16:creationId xmlns:a16="http://schemas.microsoft.com/office/drawing/2014/main" id="{94EA3A18-A493-944A-916C-6B8DAF81B1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84388" y="3691653"/>
            <a:ext cx="1239794" cy="616894"/>
          </a:xfrm>
          <a:prstGeom prst="rect">
            <a:avLst/>
          </a:prstGeom>
        </p:spPr>
      </p:pic>
      <p:pic>
        <p:nvPicPr>
          <p:cNvPr id="15" name="Graphic 14">
            <a:extLst>
              <a:ext uri="{FF2B5EF4-FFF2-40B4-BE49-F238E27FC236}">
                <a16:creationId xmlns:a16="http://schemas.microsoft.com/office/drawing/2014/main" id="{FF4CCF57-2370-5448-B63E-9C04F76D425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84388" y="4985524"/>
            <a:ext cx="1239794" cy="652030"/>
          </a:xfrm>
          <a:prstGeom prst="rect">
            <a:avLst/>
          </a:prstGeom>
        </p:spPr>
      </p:pic>
      <p:sp>
        <p:nvSpPr>
          <p:cNvPr id="2" name="Rectangle 1">
            <a:extLst>
              <a:ext uri="{FF2B5EF4-FFF2-40B4-BE49-F238E27FC236}">
                <a16:creationId xmlns:a16="http://schemas.microsoft.com/office/drawing/2014/main" id="{48FAD99D-5462-6F40-9417-1BA63014EC0F}"/>
              </a:ext>
            </a:extLst>
          </p:cNvPr>
          <p:cNvSpPr/>
          <p:nvPr/>
        </p:nvSpPr>
        <p:spPr>
          <a:xfrm>
            <a:off x="5777503" y="2368971"/>
            <a:ext cx="3298062" cy="369332"/>
          </a:xfrm>
          <a:prstGeom prst="rect">
            <a:avLst/>
          </a:prstGeom>
        </p:spPr>
        <p:txBody>
          <a:bodyPr wrap="square">
            <a:spAutoFit/>
          </a:bodyPr>
          <a:lstStyle/>
          <a:p>
            <a:r>
              <a:rPr lang="en-US" dirty="0"/>
              <a:t>50 years</a:t>
            </a:r>
          </a:p>
        </p:txBody>
      </p:sp>
      <p:sp>
        <p:nvSpPr>
          <p:cNvPr id="16" name="Rectangle 15">
            <a:extLst>
              <a:ext uri="{FF2B5EF4-FFF2-40B4-BE49-F238E27FC236}">
                <a16:creationId xmlns:a16="http://schemas.microsoft.com/office/drawing/2014/main" id="{1B7479D6-D45B-6743-BAE6-30AF128595AC}"/>
              </a:ext>
            </a:extLst>
          </p:cNvPr>
          <p:cNvSpPr/>
          <p:nvPr/>
        </p:nvSpPr>
        <p:spPr>
          <a:xfrm rot="10800000" flipV="1">
            <a:off x="7012541" y="3560812"/>
            <a:ext cx="2717929" cy="646331"/>
          </a:xfrm>
          <a:prstGeom prst="rect">
            <a:avLst/>
          </a:prstGeom>
        </p:spPr>
        <p:txBody>
          <a:bodyPr wrap="square">
            <a:spAutoFit/>
          </a:bodyPr>
          <a:lstStyle/>
          <a:p>
            <a:br>
              <a:rPr lang="en-CA" dirty="0"/>
            </a:br>
            <a:r>
              <a:rPr lang="en-CA" dirty="0">
                <a:solidFill>
                  <a:srgbClr val="222222"/>
                </a:solidFill>
                <a:latin typeface="arial" panose="020B0604020202020204" pitchFamily="34" charset="0"/>
              </a:rPr>
              <a:t>PERPETUELLEMENT!</a:t>
            </a:r>
            <a:endParaRPr lang="en-US" dirty="0"/>
          </a:p>
        </p:txBody>
      </p:sp>
      <p:sp>
        <p:nvSpPr>
          <p:cNvPr id="17" name="Rectangle 16">
            <a:extLst>
              <a:ext uri="{FF2B5EF4-FFF2-40B4-BE49-F238E27FC236}">
                <a16:creationId xmlns:a16="http://schemas.microsoft.com/office/drawing/2014/main" id="{C0E8D393-BF3B-054E-9C73-D5136E8E93C0}"/>
              </a:ext>
            </a:extLst>
          </p:cNvPr>
          <p:cNvSpPr/>
          <p:nvPr/>
        </p:nvSpPr>
        <p:spPr>
          <a:xfrm>
            <a:off x="4869758" y="5126873"/>
            <a:ext cx="2445442" cy="369332"/>
          </a:xfrm>
          <a:prstGeom prst="rect">
            <a:avLst/>
          </a:prstGeom>
        </p:spPr>
        <p:txBody>
          <a:bodyPr wrap="square">
            <a:spAutoFit/>
          </a:bodyPr>
          <a:lstStyle/>
          <a:p>
            <a:r>
              <a:rPr lang="en-US" dirty="0"/>
              <a:t>…Not really a thing.</a:t>
            </a:r>
          </a:p>
        </p:txBody>
      </p:sp>
    </p:spTree>
    <p:extLst>
      <p:ext uri="{BB962C8B-B14F-4D97-AF65-F5344CB8AC3E}">
        <p14:creationId xmlns:p14="http://schemas.microsoft.com/office/powerpoint/2010/main" val="1937683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INDIGENOUS MORAL RIGHTS </a:t>
            </a:r>
            <a:endParaRPr lang="en-CA" dirty="0"/>
          </a:p>
        </p:txBody>
      </p:sp>
      <p:pic>
        <p:nvPicPr>
          <p:cNvPr id="3" name="Picture 2">
            <a:extLst>
              <a:ext uri="{FF2B5EF4-FFF2-40B4-BE49-F238E27FC236}">
                <a16:creationId xmlns:a16="http://schemas.microsoft.com/office/drawing/2014/main" id="{7BB291BE-62FB-2943-856B-6A1D1E699BCC}"/>
              </a:ext>
            </a:extLst>
          </p:cNvPr>
          <p:cNvPicPr>
            <a:picLocks noChangeAspect="1"/>
          </p:cNvPicPr>
          <p:nvPr/>
        </p:nvPicPr>
        <p:blipFill>
          <a:blip r:embed="rId3"/>
          <a:stretch>
            <a:fillRect/>
          </a:stretch>
        </p:blipFill>
        <p:spPr>
          <a:xfrm>
            <a:off x="3852962" y="1588507"/>
            <a:ext cx="7887280" cy="4909673"/>
          </a:xfrm>
          <a:prstGeom prst="rect">
            <a:avLst/>
          </a:prstGeom>
        </p:spPr>
      </p:pic>
      <p:sp>
        <p:nvSpPr>
          <p:cNvPr id="2" name="TextBox 1">
            <a:extLst>
              <a:ext uri="{FF2B5EF4-FFF2-40B4-BE49-F238E27FC236}">
                <a16:creationId xmlns:a16="http://schemas.microsoft.com/office/drawing/2014/main" id="{80BA523B-5F9A-1A44-8593-F21FED23C60D}"/>
              </a:ext>
            </a:extLst>
          </p:cNvPr>
          <p:cNvSpPr txBox="1"/>
          <p:nvPr/>
        </p:nvSpPr>
        <p:spPr>
          <a:xfrm>
            <a:off x="140934" y="2750681"/>
            <a:ext cx="3386037" cy="2585323"/>
          </a:xfrm>
          <a:prstGeom prst="rect">
            <a:avLst/>
          </a:prstGeom>
          <a:noFill/>
        </p:spPr>
        <p:txBody>
          <a:bodyPr wrap="square" rtlCol="0">
            <a:spAutoFit/>
          </a:bodyPr>
          <a:lstStyle/>
          <a:p>
            <a:r>
              <a:rPr lang="en-US" dirty="0"/>
              <a:t>”Morning Star” by Alex </a:t>
            </a:r>
            <a:r>
              <a:rPr lang="en-US" dirty="0" err="1"/>
              <a:t>Janvier</a:t>
            </a:r>
            <a:endParaRPr lang="en-US" dirty="0"/>
          </a:p>
          <a:p>
            <a:endParaRPr lang="en-US" dirty="0"/>
          </a:p>
          <a:p>
            <a:endParaRPr lang="en-US" dirty="0"/>
          </a:p>
          <a:p>
            <a:r>
              <a:rPr lang="en-US" dirty="0"/>
              <a:t>“</a:t>
            </a:r>
            <a:r>
              <a:rPr lang="en-CA" dirty="0"/>
              <a:t>The painting is a commentary on the clash of cultures that took place after Europeans arrived in North America and encountered Native peoples</a:t>
            </a:r>
            <a:r>
              <a:rPr lang="en-US" dirty="0"/>
              <a:t>” (“Morning Star,” n.d.)</a:t>
            </a:r>
          </a:p>
        </p:txBody>
      </p:sp>
      <p:pic>
        <p:nvPicPr>
          <p:cNvPr id="7" name="Moral">
            <a:extLst>
              <a:ext uri="{FF2B5EF4-FFF2-40B4-BE49-F238E27FC236}">
                <a16:creationId xmlns:a16="http://schemas.microsoft.com/office/drawing/2014/main" id="{AE099313-1D53-594C-B48F-13D963E738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422" y="3176770"/>
            <a:ext cx="2284020" cy="2855025"/>
          </a:xfrm>
          <a:prstGeom prst="rect">
            <a:avLst/>
          </a:prstGeom>
        </p:spPr>
      </p:pic>
    </p:spTree>
    <p:extLst>
      <p:ext uri="{BB962C8B-B14F-4D97-AF65-F5344CB8AC3E}">
        <p14:creationId xmlns:p14="http://schemas.microsoft.com/office/powerpoint/2010/main" val="442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INDIGENOUS MORAL RIGHTS </a:t>
            </a:r>
            <a:endParaRPr lang="en-CA" dirty="0"/>
          </a:p>
        </p:txBody>
      </p:sp>
      <p:pic>
        <p:nvPicPr>
          <p:cNvPr id="6" name="Picture 5" descr="A vintage photo of a person&#10;&#10;Description automatically generated">
            <a:extLst>
              <a:ext uri="{FF2B5EF4-FFF2-40B4-BE49-F238E27FC236}">
                <a16:creationId xmlns:a16="http://schemas.microsoft.com/office/drawing/2014/main" id="{A03D0E7D-5187-E847-B2E5-B11FDEB05FC0}"/>
              </a:ext>
            </a:extLst>
          </p:cNvPr>
          <p:cNvPicPr>
            <a:picLocks noChangeAspect="1"/>
          </p:cNvPicPr>
          <p:nvPr/>
        </p:nvPicPr>
        <p:blipFill>
          <a:blip r:embed="rId3"/>
          <a:stretch>
            <a:fillRect/>
          </a:stretch>
        </p:blipFill>
        <p:spPr>
          <a:xfrm>
            <a:off x="2022299" y="1621165"/>
            <a:ext cx="3390345" cy="4712579"/>
          </a:xfrm>
          <a:prstGeom prst="rect">
            <a:avLst/>
          </a:prstGeom>
        </p:spPr>
      </p:pic>
      <p:sp>
        <p:nvSpPr>
          <p:cNvPr id="4" name="TextBox 3">
            <a:extLst>
              <a:ext uri="{FF2B5EF4-FFF2-40B4-BE49-F238E27FC236}">
                <a16:creationId xmlns:a16="http://schemas.microsoft.com/office/drawing/2014/main" id="{8DBE65AA-7102-3243-8864-7C6E7EDC8CDB}"/>
              </a:ext>
            </a:extLst>
          </p:cNvPr>
          <p:cNvSpPr txBox="1"/>
          <p:nvPr/>
        </p:nvSpPr>
        <p:spPr>
          <a:xfrm>
            <a:off x="5973465" y="6333744"/>
            <a:ext cx="3935185" cy="378943"/>
          </a:xfrm>
          <a:prstGeom prst="rect">
            <a:avLst/>
          </a:prstGeom>
          <a:noFill/>
        </p:spPr>
        <p:txBody>
          <a:bodyPr wrap="square" rtlCol="0">
            <a:spAutoFit/>
          </a:bodyPr>
          <a:lstStyle/>
          <a:p>
            <a:r>
              <a:rPr lang="en-US" dirty="0"/>
              <a:t>Traditional Haida memorial columns</a:t>
            </a:r>
          </a:p>
        </p:txBody>
      </p:sp>
      <p:pic>
        <p:nvPicPr>
          <p:cNvPr id="8" name="Picture 7">
            <a:extLst>
              <a:ext uri="{FF2B5EF4-FFF2-40B4-BE49-F238E27FC236}">
                <a16:creationId xmlns:a16="http://schemas.microsoft.com/office/drawing/2014/main" id="{D8C0C995-C7D1-B845-B2C2-1F46840F1201}"/>
              </a:ext>
            </a:extLst>
          </p:cNvPr>
          <p:cNvPicPr>
            <a:picLocks noChangeAspect="1"/>
          </p:cNvPicPr>
          <p:nvPr/>
        </p:nvPicPr>
        <p:blipFill>
          <a:blip r:embed="rId4"/>
          <a:stretch>
            <a:fillRect/>
          </a:stretch>
        </p:blipFill>
        <p:spPr>
          <a:xfrm>
            <a:off x="6430404" y="1730329"/>
            <a:ext cx="3021308" cy="4413943"/>
          </a:xfrm>
          <a:prstGeom prst="rect">
            <a:avLst/>
          </a:prstGeom>
          <a:ln w="47625" cmpd="sng">
            <a:solidFill>
              <a:schemeClr val="tx1"/>
            </a:solidFill>
          </a:ln>
        </p:spPr>
      </p:pic>
    </p:spTree>
    <p:extLst>
      <p:ext uri="{BB962C8B-B14F-4D97-AF65-F5344CB8AC3E}">
        <p14:creationId xmlns:p14="http://schemas.microsoft.com/office/powerpoint/2010/main" val="1613123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LEARNING OBJECTIVES </a:t>
            </a:r>
          </a:p>
        </p:txBody>
      </p:sp>
      <p:sp>
        <p:nvSpPr>
          <p:cNvPr id="2" name="TextBox 1">
            <a:extLst>
              <a:ext uri="{FF2B5EF4-FFF2-40B4-BE49-F238E27FC236}">
                <a16:creationId xmlns:a16="http://schemas.microsoft.com/office/drawing/2014/main" id="{71F3CC8E-10D5-9A4E-8FFA-A83C990440FB}"/>
              </a:ext>
            </a:extLst>
          </p:cNvPr>
          <p:cNvSpPr txBox="1"/>
          <p:nvPr/>
        </p:nvSpPr>
        <p:spPr>
          <a:xfrm>
            <a:off x="1386686" y="1823566"/>
            <a:ext cx="9702800" cy="3970318"/>
          </a:xfrm>
          <a:prstGeom prst="rect">
            <a:avLst/>
          </a:prstGeom>
          <a:noFill/>
        </p:spPr>
        <p:txBody>
          <a:bodyPr wrap="square" rtlCol="0">
            <a:spAutoFit/>
          </a:bodyPr>
          <a:lstStyle/>
          <a:p>
            <a:r>
              <a:rPr lang="en-CA" sz="2800" dirty="0">
                <a:latin typeface="Arial" panose="020B0604020202020204" pitchFamily="34" charset="0"/>
                <a:cs typeface="Arial" panose="020B0604020202020204" pitchFamily="34" charset="0"/>
              </a:rPr>
              <a:t>You should now be able to:</a:t>
            </a:r>
          </a:p>
          <a:p>
            <a:endParaRPr lang="en-CA" sz="2800" dirty="0">
              <a:latin typeface="Arial" panose="020B0604020202020204" pitchFamily="34" charset="0"/>
              <a:cs typeface="Arial" panose="020B0604020202020204" pitchFamily="34" charset="0"/>
            </a:endParaRPr>
          </a:p>
          <a:p>
            <a:pPr marL="457200" indent="-457200" fontAlgn="base">
              <a:buFont typeface="Arial" panose="020B0604020202020204" pitchFamily="34" charset="0"/>
              <a:buChar char="•"/>
            </a:pPr>
            <a:r>
              <a:rPr lang="en-CA" sz="2800" dirty="0">
                <a:latin typeface="Arial" panose="020B0604020202020204" pitchFamily="34" charset="0"/>
                <a:cs typeface="Arial" panose="020B0604020202020204" pitchFamily="34" charset="0"/>
              </a:rPr>
              <a:t>Define the two key components of moral rights </a:t>
            </a:r>
          </a:p>
          <a:p>
            <a:pPr marL="457200" indent="-457200" fontAlgn="base">
              <a:buFont typeface="Arial" panose="020B0604020202020204" pitchFamily="34" charset="0"/>
              <a:buChar char="•"/>
            </a:pPr>
            <a:r>
              <a:rPr lang="en-CA" sz="2800" dirty="0">
                <a:latin typeface="Arial" panose="020B0604020202020204" pitchFamily="34" charset="0"/>
                <a:cs typeface="Arial" panose="020B0604020202020204" pitchFamily="34" charset="0"/>
              </a:rPr>
              <a:t>Compare and contrast moral rights with economic rights in copyright </a:t>
            </a:r>
          </a:p>
          <a:p>
            <a:pPr marL="457200" indent="-457200" fontAlgn="base">
              <a:buFont typeface="Arial" panose="020B0604020202020204" pitchFamily="34" charset="0"/>
              <a:buChar char="•"/>
            </a:pPr>
            <a:r>
              <a:rPr lang="en-CA" sz="2800" dirty="0">
                <a:latin typeface="Arial" panose="020B0604020202020204" pitchFamily="34" charset="0"/>
                <a:cs typeface="Arial" panose="020B0604020202020204" pitchFamily="34" charset="0"/>
              </a:rPr>
              <a:t>Recognize what constitutes an infringement of moral rights</a:t>
            </a:r>
          </a:p>
          <a:p>
            <a:pPr marL="457200" indent="-457200" fontAlgn="base">
              <a:buFont typeface="Arial" panose="020B0604020202020204" pitchFamily="34" charset="0"/>
              <a:buChar char="•"/>
            </a:pPr>
            <a:r>
              <a:rPr lang="en-CA" sz="2800" dirty="0">
                <a:latin typeface="Arial" panose="020B0604020202020204" pitchFamily="34" charset="0"/>
                <a:cs typeface="Arial" panose="020B0604020202020204" pitchFamily="34" charset="0"/>
              </a:rPr>
              <a:t>Understand the limitations of the Canadian approach to moral rights for protecting Indigenous knowledge</a:t>
            </a:r>
          </a:p>
        </p:txBody>
      </p:sp>
    </p:spTree>
    <p:extLst>
      <p:ext uri="{BB962C8B-B14F-4D97-AF65-F5344CB8AC3E}">
        <p14:creationId xmlns:p14="http://schemas.microsoft.com/office/powerpoint/2010/main" val="268064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normAutofit fontScale="90000"/>
          </a:bodyPr>
          <a:lstStyle/>
          <a:p>
            <a:r>
              <a:rPr lang="en-CA" dirty="0">
                <a:cs typeface="Arial" panose="020B0604020202020204" pitchFamily="34" charset="0"/>
              </a:rPr>
              <a:t>THANK YOU FOR YOUR ATTENTION</a:t>
            </a:r>
            <a:endParaRPr lang="en-CA" dirty="0"/>
          </a:p>
        </p:txBody>
      </p:sp>
      <p:pic>
        <p:nvPicPr>
          <p:cNvPr id="6" name="Content Placeholder 7">
            <a:extLst>
              <a:ext uri="{FF2B5EF4-FFF2-40B4-BE49-F238E27FC236}">
                <a16:creationId xmlns:a16="http://schemas.microsoft.com/office/drawing/2014/main" id="{AAA657BF-1AE2-49FB-91B7-42F747583C08}"/>
              </a:ext>
            </a:extLst>
          </p:cNvPr>
          <p:cNvPicPr>
            <a:picLocks noChangeAspect="1"/>
          </p:cNvPicPr>
          <p:nvPr/>
        </p:nvPicPr>
        <p:blipFill>
          <a:blip r:embed="rId3"/>
          <a:stretch>
            <a:fillRect/>
          </a:stretch>
        </p:blipFill>
        <p:spPr>
          <a:xfrm>
            <a:off x="411231" y="2442884"/>
            <a:ext cx="11369538" cy="2849485"/>
          </a:xfrm>
          <a:prstGeom prst="rect">
            <a:avLst/>
          </a:prstGeom>
        </p:spPr>
      </p:pic>
    </p:spTree>
    <p:extLst>
      <p:ext uri="{BB962C8B-B14F-4D97-AF65-F5344CB8AC3E}">
        <p14:creationId xmlns:p14="http://schemas.microsoft.com/office/powerpoint/2010/main" val="2716813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712016-0059-D840-A116-A86BDC647590}"/>
              </a:ext>
            </a:extLst>
          </p:cNvPr>
          <p:cNvSpPr>
            <a:spLocks noGrp="1"/>
          </p:cNvSpPr>
          <p:nvPr>
            <p:ph type="body" sz="quarter" idx="15"/>
          </p:nvPr>
        </p:nvSpPr>
        <p:spPr>
          <a:xfrm>
            <a:off x="401994" y="2003739"/>
            <a:ext cx="11388012" cy="5339452"/>
          </a:xfrm>
        </p:spPr>
        <p:txBody>
          <a:bodyPr/>
          <a:lstStyle/>
          <a:p>
            <a:br>
              <a:rPr lang="en-CA" dirty="0"/>
            </a:br>
            <a:r>
              <a:rPr lang="en-CA" dirty="0"/>
              <a:t>“Morning Star” (n.d.).</a:t>
            </a:r>
            <a:r>
              <a:rPr lang="en-CA" i="1" dirty="0"/>
              <a:t>Canadian museum of history </a:t>
            </a:r>
            <a:r>
              <a:rPr lang="en-CA" dirty="0"/>
              <a:t>[website]. 	</a:t>
            </a:r>
            <a:r>
              <a:rPr lang="en-CA" dirty="0">
                <a:hlinkClick r:id="rId2">
                  <a:extLst>
                    <a:ext uri="{A12FA001-AC4F-418D-AE19-62706E023703}">
                      <ahyp:hlinkClr xmlns:ahyp="http://schemas.microsoft.com/office/drawing/2018/hyperlinkcolor" val="tx"/>
                    </a:ext>
                  </a:extLst>
                </a:hlinkClick>
              </a:rPr>
              <a:t>https://www.historymuseum.ca/cmc/exhibitions/tresors/treasure/283eng.html</a:t>
            </a:r>
            <a:br>
              <a:rPr lang="en-CA" dirty="0"/>
            </a:br>
            <a:r>
              <a:rPr lang="en-CA" dirty="0"/>
              <a:t>Murray, L.J., </a:t>
            </a:r>
            <a:r>
              <a:rPr lang="en-CA" dirty="0" err="1"/>
              <a:t>Trosow</a:t>
            </a:r>
            <a:r>
              <a:rPr lang="en-CA" dirty="0"/>
              <a:t>, S.E. (2013). </a:t>
            </a:r>
            <a:r>
              <a:rPr lang="en-CA" i="1" dirty="0"/>
              <a:t>Canadian copyright: A citizen’s guide.</a:t>
            </a:r>
            <a:r>
              <a:rPr lang="en-CA" dirty="0"/>
              <a:t> Toronto, ON: Between the 	Lines</a:t>
            </a:r>
          </a:p>
          <a:p>
            <a:br>
              <a:rPr lang="en-CA" dirty="0"/>
            </a:br>
            <a:br>
              <a:rPr lang="en-CA" dirty="0"/>
            </a:br>
            <a:endParaRPr lang="en-CA" dirty="0"/>
          </a:p>
        </p:txBody>
      </p:sp>
    </p:spTree>
    <p:extLst>
      <p:ext uri="{BB962C8B-B14F-4D97-AF65-F5344CB8AC3E}">
        <p14:creationId xmlns:p14="http://schemas.microsoft.com/office/powerpoint/2010/main" val="927899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D52443-C1F0-5543-A3BA-E68627E840C9}"/>
              </a:ext>
            </a:extLst>
          </p:cNvPr>
          <p:cNvSpPr>
            <a:spLocks noGrp="1"/>
          </p:cNvSpPr>
          <p:nvPr>
            <p:ph sz="quarter" idx="14"/>
          </p:nvPr>
        </p:nvSpPr>
        <p:spPr/>
        <p:txBody>
          <a:bodyPr/>
          <a:lstStyle/>
          <a:p>
            <a:endParaRPr lang="en-US"/>
          </a:p>
        </p:txBody>
      </p:sp>
      <p:sp>
        <p:nvSpPr>
          <p:cNvPr id="5" name="Title 4">
            <a:extLst>
              <a:ext uri="{FF2B5EF4-FFF2-40B4-BE49-F238E27FC236}">
                <a16:creationId xmlns:a16="http://schemas.microsoft.com/office/drawing/2014/main" id="{9B9CA42D-6A5A-174A-9B87-6786C6003557}"/>
              </a:ext>
            </a:extLst>
          </p:cNvPr>
          <p:cNvSpPr>
            <a:spLocks noGrp="1"/>
          </p:cNvSpPr>
          <p:nvPr>
            <p:ph type="title"/>
          </p:nvPr>
        </p:nvSpPr>
        <p:spPr/>
        <p:txBody>
          <a:bodyPr/>
          <a:lstStyle/>
          <a:p>
            <a:r>
              <a:rPr lang="en-US" dirty="0"/>
              <a:t>FURTHER READING</a:t>
            </a:r>
          </a:p>
        </p:txBody>
      </p:sp>
      <p:sp>
        <p:nvSpPr>
          <p:cNvPr id="6" name="Text Placeholder 1">
            <a:extLst>
              <a:ext uri="{FF2B5EF4-FFF2-40B4-BE49-F238E27FC236}">
                <a16:creationId xmlns:a16="http://schemas.microsoft.com/office/drawing/2014/main" id="{1EEAB5BC-D8DC-1B45-A284-5F6154F005BB}"/>
              </a:ext>
            </a:extLst>
          </p:cNvPr>
          <p:cNvSpPr txBox="1">
            <a:spLocks/>
          </p:cNvSpPr>
          <p:nvPr/>
        </p:nvSpPr>
        <p:spPr>
          <a:xfrm>
            <a:off x="320351" y="1878599"/>
            <a:ext cx="11551298" cy="425043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CA" dirty="0"/>
          </a:p>
          <a:p>
            <a:pPr marL="0" indent="0">
              <a:buNone/>
            </a:pPr>
            <a:br>
              <a:rPr lang="en-CA" dirty="0"/>
            </a:br>
            <a:endParaRPr lang="en-CA" dirty="0"/>
          </a:p>
          <a:p>
            <a:endParaRPr lang="en-US" dirty="0"/>
          </a:p>
        </p:txBody>
      </p:sp>
      <p:sp>
        <p:nvSpPr>
          <p:cNvPr id="8" name="Rectangle 7">
            <a:extLst>
              <a:ext uri="{FF2B5EF4-FFF2-40B4-BE49-F238E27FC236}">
                <a16:creationId xmlns:a16="http://schemas.microsoft.com/office/drawing/2014/main" id="{33C6CBDD-26C5-C642-BF9A-DE3871AD689C}"/>
              </a:ext>
            </a:extLst>
          </p:cNvPr>
          <p:cNvSpPr/>
          <p:nvPr/>
        </p:nvSpPr>
        <p:spPr>
          <a:xfrm>
            <a:off x="320351" y="1830194"/>
            <a:ext cx="11551298" cy="4370427"/>
          </a:xfrm>
          <a:prstGeom prst="rect">
            <a:avLst/>
          </a:prstGeom>
        </p:spPr>
        <p:txBody>
          <a:bodyPr wrap="square">
            <a:spAutoFit/>
          </a:bodyPr>
          <a:lstStyle/>
          <a:p>
            <a:r>
              <a:rPr lang="en-CA" sz="2000" dirty="0" err="1">
                <a:solidFill>
                  <a:schemeClr val="bg2">
                    <a:lumMod val="50000"/>
                  </a:schemeClr>
                </a:solidFill>
              </a:rPr>
              <a:t>Adeney</a:t>
            </a:r>
            <a:r>
              <a:rPr lang="en-CA" sz="2000" dirty="0">
                <a:solidFill>
                  <a:schemeClr val="bg2">
                    <a:lumMod val="50000"/>
                  </a:schemeClr>
                </a:solidFill>
              </a:rPr>
              <a:t>, E. (2008). Moral rights in Canada: A historical and comparative view. In Y. </a:t>
            </a:r>
            <a:r>
              <a:rPr lang="en-CA" sz="2000" dirty="0" err="1">
                <a:solidFill>
                  <a:schemeClr val="bg2">
                    <a:lumMod val="50000"/>
                  </a:schemeClr>
                </a:solidFill>
              </a:rPr>
              <a:t>Gendreau</a:t>
            </a:r>
            <a:r>
              <a:rPr lang="en-CA" sz="2000" dirty="0">
                <a:solidFill>
                  <a:schemeClr val="bg2">
                    <a:lumMod val="50000"/>
                  </a:schemeClr>
                </a:solidFill>
              </a:rPr>
              <a:t> (Ed.)</a:t>
            </a:r>
            <a:r>
              <a:rPr lang="en-CA" sz="2000" i="1" dirty="0">
                <a:solidFill>
                  <a:schemeClr val="bg2">
                    <a:lumMod val="50000"/>
                  </a:schemeClr>
                </a:solidFill>
              </a:rPr>
              <a:t> 	Queen Mary Studies in Intellectual Property: An emerging intellectual property paradigm: 	Perspectives from Canada</a:t>
            </a:r>
            <a:r>
              <a:rPr lang="en-CA" sz="2000" dirty="0">
                <a:solidFill>
                  <a:schemeClr val="bg2">
                    <a:lumMod val="50000"/>
                  </a:schemeClr>
                </a:solidFill>
              </a:rPr>
              <a:t> (163-196). Retrieved from: </a:t>
            </a:r>
            <a:r>
              <a:rPr lang="en-CA" sz="2000" u="sng" dirty="0">
                <a:solidFill>
                  <a:schemeClr val="bg2">
                    <a:lumMod val="50000"/>
                  </a:schemeClr>
                </a:solidFill>
                <a:hlinkClick r:id="rId2">
                  <a:extLst>
                    <a:ext uri="{A12FA001-AC4F-418D-AE19-62706E023703}">
                      <ahyp:hlinkClr xmlns:ahyp="http://schemas.microsoft.com/office/drawing/2018/hyperlinkcolor" val="tx"/>
                    </a:ext>
                  </a:extLst>
                </a:hlinkClick>
              </a:rPr>
              <a:t>https://ssrn.com/abstract=2859316</a:t>
            </a:r>
            <a:r>
              <a:rPr lang="en-CA" sz="2000" dirty="0">
                <a:solidFill>
                  <a:schemeClr val="bg2">
                    <a:lumMod val="50000"/>
                  </a:schemeClr>
                </a:solidFill>
              </a:rPr>
              <a:t>  </a:t>
            </a:r>
            <a:br>
              <a:rPr lang="en-CA" sz="2000" dirty="0">
                <a:solidFill>
                  <a:schemeClr val="bg2">
                    <a:lumMod val="50000"/>
                  </a:schemeClr>
                </a:solidFill>
              </a:rPr>
            </a:br>
            <a:r>
              <a:rPr lang="en-CA" sz="2000" dirty="0">
                <a:solidFill>
                  <a:schemeClr val="bg2">
                    <a:lumMod val="50000"/>
                  </a:schemeClr>
                </a:solidFill>
              </a:rPr>
              <a:t>Barraclough, E. (2018). Raging bull and fearless girl: Moral rights in copyright.</a:t>
            </a:r>
            <a:r>
              <a:rPr lang="en-CA" sz="2000" i="1" dirty="0">
                <a:solidFill>
                  <a:schemeClr val="bg2">
                    <a:lumMod val="50000"/>
                  </a:schemeClr>
                </a:solidFill>
              </a:rPr>
              <a:t> WIPO Magazine.</a:t>
            </a:r>
            <a:r>
              <a:rPr lang="en-CA" sz="2000" dirty="0">
                <a:solidFill>
                  <a:schemeClr val="bg2">
                    <a:lumMod val="50000"/>
                  </a:schemeClr>
                </a:solidFill>
              </a:rPr>
              <a:t> 	Retrieved from: </a:t>
            </a:r>
            <a:r>
              <a:rPr lang="en-CA" sz="2000" u="sng" dirty="0">
                <a:solidFill>
                  <a:schemeClr val="bg2">
                    <a:lumMod val="50000"/>
                  </a:schemeClr>
                </a:solidFill>
                <a:hlinkClick r:id="rId3">
                  <a:extLst>
                    <a:ext uri="{A12FA001-AC4F-418D-AE19-62706E023703}">
                      <ahyp:hlinkClr xmlns:ahyp="http://schemas.microsoft.com/office/drawing/2018/hyperlinkcolor" val="tx"/>
                    </a:ext>
                  </a:extLst>
                </a:hlinkClick>
              </a:rPr>
              <a:t>https://www.wipo.int/wipo_magazine/en/2018/02/article_0003.html</a:t>
            </a:r>
            <a:endParaRPr lang="en-CA" sz="2000" u="sng" dirty="0">
              <a:solidFill>
                <a:schemeClr val="bg2">
                  <a:lumMod val="50000"/>
                </a:schemeClr>
              </a:solidFill>
            </a:endParaRPr>
          </a:p>
          <a:p>
            <a:r>
              <a:rPr lang="en-CA" sz="2000" dirty="0" err="1">
                <a:solidFill>
                  <a:schemeClr val="bg2">
                    <a:lumMod val="50000"/>
                  </a:schemeClr>
                </a:solidFill>
              </a:rPr>
              <a:t>Vaver</a:t>
            </a:r>
            <a:r>
              <a:rPr lang="en-CA" sz="2000" dirty="0">
                <a:solidFill>
                  <a:schemeClr val="bg2">
                    <a:lumMod val="50000"/>
                  </a:schemeClr>
                </a:solidFill>
              </a:rPr>
              <a:t>, D. (1987). Authors’ moral rights: Reform proposals in Canada: Charter or barter of rights for 	creators? </a:t>
            </a:r>
            <a:r>
              <a:rPr lang="en-CA" sz="2000" i="1" dirty="0">
                <a:solidFill>
                  <a:schemeClr val="bg2">
                    <a:lumMod val="50000"/>
                  </a:schemeClr>
                </a:solidFill>
              </a:rPr>
              <a:t>Osgoode Hall Law Journal, 25</a:t>
            </a:r>
            <a:r>
              <a:rPr lang="en-CA" sz="2000" dirty="0">
                <a:solidFill>
                  <a:schemeClr val="bg2">
                    <a:lumMod val="50000"/>
                  </a:schemeClr>
                </a:solidFill>
              </a:rPr>
              <a:t>(4) 749-786. Retrieved from: 	</a:t>
            </a:r>
            <a:r>
              <a:rPr lang="en-CA" sz="2000" u="sng" dirty="0">
                <a:solidFill>
                  <a:schemeClr val="bg2">
                    <a:lumMod val="50000"/>
                  </a:schemeClr>
                </a:solidFill>
                <a:hlinkClick r:id="rId4">
                  <a:extLst>
                    <a:ext uri="{A12FA001-AC4F-418D-AE19-62706E023703}">
                      <ahyp:hlinkClr xmlns:ahyp="http://schemas.microsoft.com/office/drawing/2018/hyperlinkcolor" val="tx"/>
                    </a:ext>
                  </a:extLst>
                </a:hlinkClick>
              </a:rPr>
              <a:t>http://digitalcommons.osgoode.yorku.ca/ohlj/vol25/iss4/4</a:t>
            </a:r>
            <a:r>
              <a:rPr lang="en-CA" sz="2000" dirty="0">
                <a:solidFill>
                  <a:schemeClr val="bg2">
                    <a:lumMod val="50000"/>
                  </a:schemeClr>
                </a:solidFill>
              </a:rPr>
              <a:t> </a:t>
            </a:r>
            <a:br>
              <a:rPr lang="en-CA" sz="2000" dirty="0">
                <a:solidFill>
                  <a:schemeClr val="bg2">
                    <a:lumMod val="50000"/>
                  </a:schemeClr>
                </a:solidFill>
              </a:rPr>
            </a:br>
            <a:r>
              <a:rPr lang="en-CA" sz="2000" dirty="0">
                <a:solidFill>
                  <a:schemeClr val="bg2">
                    <a:lumMod val="50000"/>
                  </a:schemeClr>
                </a:solidFill>
              </a:rPr>
              <a:t>Wilkinson, M.A. (2006). The public interest in moral rights protection. </a:t>
            </a:r>
            <a:r>
              <a:rPr lang="en-CA" sz="2000" i="1" dirty="0">
                <a:solidFill>
                  <a:schemeClr val="bg2">
                    <a:lumMod val="50000"/>
                  </a:schemeClr>
                </a:solidFill>
              </a:rPr>
              <a:t>Michigan State Law 	Review 1, 	</a:t>
            </a:r>
            <a:r>
              <a:rPr lang="en-CA" sz="2000" dirty="0">
                <a:solidFill>
                  <a:schemeClr val="bg2">
                    <a:lumMod val="50000"/>
                  </a:schemeClr>
                </a:solidFill>
              </a:rPr>
              <a:t>193-234. Retrieved from: </a:t>
            </a:r>
            <a:r>
              <a:rPr lang="en-CA" sz="2000" u="sng" dirty="0">
                <a:solidFill>
                  <a:schemeClr val="bg2">
                    <a:lumMod val="50000"/>
                  </a:schemeClr>
                </a:solidFill>
                <a:hlinkClick r:id="rId5">
                  <a:extLst>
                    <a:ext uri="{A12FA001-AC4F-418D-AE19-62706E023703}">
                      <ahyp:hlinkClr xmlns:ahyp="http://schemas.microsoft.com/office/drawing/2018/hyperlinkcolor" val="tx"/>
                    </a:ext>
                  </a:extLst>
                </a:hlinkClick>
              </a:rPr>
              <a:t>https://ir.lib.uwo.ca/lawpub/49</a:t>
            </a:r>
            <a:r>
              <a:rPr lang="en-CA" sz="2000" dirty="0">
                <a:solidFill>
                  <a:schemeClr val="bg2">
                    <a:lumMod val="50000"/>
                  </a:schemeClr>
                </a:solidFill>
              </a:rPr>
              <a:t> </a:t>
            </a:r>
            <a:br>
              <a:rPr lang="en-CA" sz="2000" dirty="0">
                <a:solidFill>
                  <a:schemeClr val="bg2">
                    <a:lumMod val="50000"/>
                  </a:schemeClr>
                </a:solidFill>
              </a:rPr>
            </a:br>
            <a:r>
              <a:rPr lang="en-CA" sz="2000" dirty="0">
                <a:solidFill>
                  <a:schemeClr val="bg2">
                    <a:lumMod val="50000"/>
                  </a:schemeClr>
                </a:solidFill>
              </a:rPr>
              <a:t>Wilkinson, M.A., &amp; </a:t>
            </a:r>
            <a:r>
              <a:rPr lang="en-CA" sz="2000" dirty="0" err="1">
                <a:solidFill>
                  <a:schemeClr val="bg2">
                    <a:lumMod val="50000"/>
                  </a:schemeClr>
                </a:solidFill>
              </a:rPr>
              <a:t>Gerolami</a:t>
            </a:r>
            <a:r>
              <a:rPr lang="en-CA" sz="2000" dirty="0">
                <a:solidFill>
                  <a:schemeClr val="bg2">
                    <a:lumMod val="50000"/>
                  </a:schemeClr>
                </a:solidFill>
              </a:rPr>
              <a:t>, N. (2009). The author as agent of information policy: The relationship 	between economic and moral rights in copyright</a:t>
            </a:r>
            <a:r>
              <a:rPr lang="en-CA" sz="2000" i="1" dirty="0">
                <a:solidFill>
                  <a:schemeClr val="bg2">
                    <a:lumMod val="50000"/>
                  </a:schemeClr>
                </a:solidFill>
              </a:rPr>
              <a:t>. Government Information Quarterly 26</a:t>
            </a:r>
            <a:r>
              <a:rPr lang="en-CA" sz="2000" dirty="0">
                <a:solidFill>
                  <a:schemeClr val="bg2">
                    <a:lumMod val="50000"/>
                  </a:schemeClr>
                </a:solidFill>
              </a:rPr>
              <a:t>, 321-	332. Retrieved from: </a:t>
            </a:r>
            <a:r>
              <a:rPr lang="en-CA" sz="2000" u="sng" dirty="0">
                <a:solidFill>
                  <a:schemeClr val="bg2">
                    <a:lumMod val="50000"/>
                  </a:schemeClr>
                </a:solidFill>
                <a:hlinkClick r:id="rId6">
                  <a:extLst>
                    <a:ext uri="{A12FA001-AC4F-418D-AE19-62706E023703}">
                      <ahyp:hlinkClr xmlns:ahyp="http://schemas.microsoft.com/office/drawing/2018/hyperlinkcolor" val="tx"/>
                    </a:ext>
                  </a:extLst>
                </a:hlinkClick>
              </a:rPr>
              <a:t>https://ir.lib.uwo.ca/lawpub/48</a:t>
            </a:r>
            <a:endParaRPr lang="en-CA" sz="2000" dirty="0">
              <a:solidFill>
                <a:schemeClr val="bg2">
                  <a:lumMod val="50000"/>
                </a:schemeClr>
              </a:solidFill>
            </a:endParaRPr>
          </a:p>
          <a:p>
            <a:r>
              <a:rPr lang="en-CA" dirty="0"/>
              <a:t> </a:t>
            </a:r>
          </a:p>
        </p:txBody>
      </p:sp>
    </p:spTree>
    <p:extLst>
      <p:ext uri="{BB962C8B-B14F-4D97-AF65-F5344CB8AC3E}">
        <p14:creationId xmlns:p14="http://schemas.microsoft.com/office/powerpoint/2010/main" val="2070665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splashshort.mp4">
            <a:hlinkClick r:id="" action="ppaction://media"/>
            <a:extLst>
              <a:ext uri="{FF2B5EF4-FFF2-40B4-BE49-F238E27FC236}">
                <a16:creationId xmlns:a16="http://schemas.microsoft.com/office/drawing/2014/main" id="{48F3CA76-9B4C-8F47-AD0A-BB401AE556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5811" y="3154017"/>
            <a:ext cx="6173306" cy="3703982"/>
          </a:xfrm>
          <a:prstGeom prst="rect">
            <a:avLst/>
          </a:prstGeom>
          <a:ln w="66675">
            <a:noFill/>
            <a:miter lim="800000"/>
          </a:ln>
        </p:spPr>
      </p:pic>
      <p:sp>
        <p:nvSpPr>
          <p:cNvPr id="18" name="blood">
            <a:extLst>
              <a:ext uri="{FF2B5EF4-FFF2-40B4-BE49-F238E27FC236}">
                <a16:creationId xmlns:a16="http://schemas.microsoft.com/office/drawing/2014/main" id="{0617F539-28ED-CE47-9666-780A5BBCA22A}"/>
              </a:ext>
            </a:extLst>
          </p:cNvPr>
          <p:cNvSpPr>
            <a:spLocks noGrp="1"/>
          </p:cNvSpPr>
          <p:nvPr>
            <p:ph type="title"/>
          </p:nvPr>
        </p:nvSpPr>
        <p:spPr>
          <a:scene3d>
            <a:camera prst="orthographicFront"/>
            <a:lightRig rig="threePt" dir="t"/>
          </a:scene3d>
          <a:sp3d/>
        </p:spPr>
        <p:txBody>
          <a:bodyPr/>
          <a:lstStyle/>
          <a:p>
            <a:r>
              <a:rPr lang="en-US" dirty="0"/>
              <a:t>THIS IS ANDRÉ</a:t>
            </a:r>
          </a:p>
        </p:txBody>
      </p:sp>
      <p:pic>
        <p:nvPicPr>
          <p:cNvPr id="3" name="Picture 2">
            <a:extLst>
              <a:ext uri="{FF2B5EF4-FFF2-40B4-BE49-F238E27FC236}">
                <a16:creationId xmlns:a16="http://schemas.microsoft.com/office/drawing/2014/main" id="{8249405B-0961-DD4E-A750-183BCF8A0184}"/>
              </a:ext>
            </a:extLst>
          </p:cNvPr>
          <p:cNvPicPr>
            <a:picLocks noChangeAspect="1"/>
          </p:cNvPicPr>
          <p:nvPr/>
        </p:nvPicPr>
        <p:blipFill>
          <a:blip r:embed="rId6">
            <a:grayscl/>
            <a:alphaModFix amt="70000"/>
          </a:blip>
          <a:stretch>
            <a:fillRect/>
          </a:stretch>
        </p:blipFill>
        <p:spPr>
          <a:xfrm>
            <a:off x="1704313" y="3137320"/>
            <a:ext cx="6204803" cy="3720679"/>
          </a:xfrm>
          <a:prstGeom prst="rect">
            <a:avLst/>
          </a:prstGeom>
          <a:ln>
            <a:solidFill>
              <a:schemeClr val="tx1"/>
            </a:solidFill>
          </a:ln>
        </p:spPr>
      </p:pic>
      <p:pic>
        <p:nvPicPr>
          <p:cNvPr id="13" name="paint" descr="A close up of a logo&#10;&#10;Description automatically generated">
            <a:extLst>
              <a:ext uri="{FF2B5EF4-FFF2-40B4-BE49-F238E27FC236}">
                <a16:creationId xmlns:a16="http://schemas.microsoft.com/office/drawing/2014/main" id="{B3CAA18F-02FA-E64D-8BE3-F4C6ABF9F0B6}"/>
              </a:ext>
            </a:extLst>
          </p:cNvPr>
          <p:cNvPicPr>
            <a:picLocks noChangeAspect="1"/>
          </p:cNvPicPr>
          <p:nvPr/>
        </p:nvPicPr>
        <p:blipFill>
          <a:blip r:embed="rId7"/>
          <a:stretch>
            <a:fillRect/>
          </a:stretch>
        </p:blipFill>
        <p:spPr>
          <a:xfrm rot="14257036">
            <a:off x="2345777" y="3901267"/>
            <a:ext cx="4240951" cy="3101195"/>
          </a:xfrm>
          <a:prstGeom prst="rect">
            <a:avLst/>
          </a:prstGeom>
        </p:spPr>
      </p:pic>
      <p:pic>
        <p:nvPicPr>
          <p:cNvPr id="7" name="Andre" descr="A close up of a logo&#10;&#10;Description automatically generated">
            <a:extLst>
              <a:ext uri="{FF2B5EF4-FFF2-40B4-BE49-F238E27FC236}">
                <a16:creationId xmlns:a16="http://schemas.microsoft.com/office/drawing/2014/main" id="{CE7FD2CC-F279-6246-9AEA-2E8D9B9F688D}"/>
              </a:ext>
            </a:extLst>
          </p:cNvPr>
          <p:cNvPicPr>
            <a:picLocks noChangeAspect="1"/>
          </p:cNvPicPr>
          <p:nvPr/>
        </p:nvPicPr>
        <p:blipFill>
          <a:blip r:embed="rId8"/>
          <a:stretch>
            <a:fillRect/>
          </a:stretch>
        </p:blipFill>
        <p:spPr>
          <a:xfrm>
            <a:off x="4694250" y="3429000"/>
            <a:ext cx="2803500" cy="3429000"/>
          </a:xfrm>
          <a:prstGeom prst="rect">
            <a:avLst/>
          </a:prstGeom>
        </p:spPr>
      </p:pic>
      <p:pic>
        <p:nvPicPr>
          <p:cNvPr id="9" name="glasses" descr="A close up of a logo&#10;&#10;Description automatically generated">
            <a:extLst>
              <a:ext uri="{FF2B5EF4-FFF2-40B4-BE49-F238E27FC236}">
                <a16:creationId xmlns:a16="http://schemas.microsoft.com/office/drawing/2014/main" id="{7B92D4FE-CE7B-4343-BD6C-889AD29E5A4C}"/>
              </a:ext>
            </a:extLst>
          </p:cNvPr>
          <p:cNvPicPr>
            <a:picLocks noChangeAspect="1"/>
          </p:cNvPicPr>
          <p:nvPr/>
        </p:nvPicPr>
        <p:blipFill>
          <a:blip r:embed="rId9"/>
          <a:stretch>
            <a:fillRect/>
          </a:stretch>
        </p:blipFill>
        <p:spPr>
          <a:xfrm>
            <a:off x="5202960" y="4235149"/>
            <a:ext cx="1809581" cy="651939"/>
          </a:xfrm>
          <a:prstGeom prst="rect">
            <a:avLst/>
          </a:prstGeom>
        </p:spPr>
      </p:pic>
      <p:sp>
        <p:nvSpPr>
          <p:cNvPr id="26" name="Rounded Rectangular Callout 25">
            <a:extLst>
              <a:ext uri="{FF2B5EF4-FFF2-40B4-BE49-F238E27FC236}">
                <a16:creationId xmlns:a16="http://schemas.microsoft.com/office/drawing/2014/main" id="{D316828F-E952-F645-8203-30E51030C560}"/>
              </a:ext>
            </a:extLst>
          </p:cNvPr>
          <p:cNvSpPr/>
          <p:nvPr/>
        </p:nvSpPr>
        <p:spPr>
          <a:xfrm>
            <a:off x="7909117" y="1746893"/>
            <a:ext cx="3400425" cy="800100"/>
          </a:xfrm>
          <a:prstGeom prst="wedgeRoundRectCallout">
            <a:avLst>
              <a:gd name="adj1" fmla="val -40491"/>
              <a:gd name="adj2" fmla="val 125707"/>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IT’S A BLOODBATH! </a:t>
            </a:r>
          </a:p>
        </p:txBody>
      </p:sp>
      <p:pic>
        <p:nvPicPr>
          <p:cNvPr id="28" name="book">
            <a:extLst>
              <a:ext uri="{FF2B5EF4-FFF2-40B4-BE49-F238E27FC236}">
                <a16:creationId xmlns:a16="http://schemas.microsoft.com/office/drawing/2014/main" id="{85E8B710-B052-EE4E-BEAB-523319E4AEE7}"/>
              </a:ext>
            </a:extLst>
          </p:cNvPr>
          <p:cNvPicPr>
            <a:picLocks noChangeAspect="1"/>
          </p:cNvPicPr>
          <p:nvPr/>
        </p:nvPicPr>
        <p:blipFill>
          <a:blip r:embed="rId10"/>
          <a:stretch>
            <a:fillRect/>
          </a:stretch>
        </p:blipFill>
        <p:spPr>
          <a:xfrm rot="984577">
            <a:off x="8352863" y="3528136"/>
            <a:ext cx="3735075" cy="2065963"/>
          </a:xfrm>
          <a:prstGeom prst="rect">
            <a:avLst/>
          </a:prstGeom>
          <a:solidFill>
            <a:schemeClr val="bg1"/>
          </a:solidFill>
          <a:scene3d>
            <a:camera prst="orthographicFront">
              <a:rot lat="21299989" lon="0" rev="0"/>
            </a:camera>
            <a:lightRig rig="threePt" dir="t"/>
          </a:scene3d>
        </p:spPr>
      </p:pic>
      <p:sp>
        <p:nvSpPr>
          <p:cNvPr id="29" name="TextBox 28">
            <a:extLst>
              <a:ext uri="{FF2B5EF4-FFF2-40B4-BE49-F238E27FC236}">
                <a16:creationId xmlns:a16="http://schemas.microsoft.com/office/drawing/2014/main" id="{26A3F7A8-6C75-E84F-8C69-102523DA2D09}"/>
              </a:ext>
            </a:extLst>
          </p:cNvPr>
          <p:cNvSpPr txBox="1"/>
          <p:nvPr/>
        </p:nvSpPr>
        <p:spPr>
          <a:xfrm rot="770175">
            <a:off x="10067309" y="4145618"/>
            <a:ext cx="2006750" cy="830997"/>
          </a:xfrm>
          <a:prstGeom prst="rect">
            <a:avLst/>
          </a:prstGeom>
          <a:noFill/>
        </p:spPr>
        <p:txBody>
          <a:bodyPr wrap="square" rtlCol="0">
            <a:spAutoFit/>
          </a:bodyPr>
          <a:lstStyle/>
          <a:p>
            <a:pPr algn="ctr"/>
            <a:r>
              <a:rPr lang="en-US" sz="1600" dirty="0"/>
              <a:t>A </a:t>
            </a:r>
          </a:p>
          <a:p>
            <a:pPr algn="ctr"/>
            <a:r>
              <a:rPr lang="en-US" sz="1600" dirty="0"/>
              <a:t>WATERCOLOUR</a:t>
            </a:r>
          </a:p>
          <a:p>
            <a:pPr algn="ctr"/>
            <a:r>
              <a:rPr lang="en-US" sz="1600" dirty="0"/>
              <a:t>MURDER</a:t>
            </a:r>
          </a:p>
        </p:txBody>
      </p:sp>
      <p:pic>
        <p:nvPicPr>
          <p:cNvPr id="32" name="blood">
            <a:extLst>
              <a:ext uri="{FF2B5EF4-FFF2-40B4-BE49-F238E27FC236}">
                <a16:creationId xmlns:a16="http://schemas.microsoft.com/office/drawing/2014/main" id="{F2495B21-F49B-5646-AC83-737E99B1DCDA}"/>
              </a:ext>
            </a:extLst>
          </p:cNvPr>
          <p:cNvPicPr>
            <a:picLocks noChangeAspect="1"/>
          </p:cNvPicPr>
          <p:nvPr/>
        </p:nvPicPr>
        <p:blipFill>
          <a:blip r:embed="rId11"/>
          <a:stretch>
            <a:fillRect/>
          </a:stretch>
        </p:blipFill>
        <p:spPr>
          <a:xfrm>
            <a:off x="8963881" y="3429000"/>
            <a:ext cx="873801" cy="1720716"/>
          </a:xfrm>
          <a:prstGeom prst="rect">
            <a:avLst/>
          </a:prstGeom>
        </p:spPr>
      </p:pic>
      <p:sp>
        <p:nvSpPr>
          <p:cNvPr id="33" name="Rounded Rectangular Callout 32">
            <a:extLst>
              <a:ext uri="{FF2B5EF4-FFF2-40B4-BE49-F238E27FC236}">
                <a16:creationId xmlns:a16="http://schemas.microsoft.com/office/drawing/2014/main" id="{9142D5DC-4D5F-B145-AD7F-37D5A32E7D20}"/>
              </a:ext>
            </a:extLst>
          </p:cNvPr>
          <p:cNvSpPr/>
          <p:nvPr/>
        </p:nvSpPr>
        <p:spPr>
          <a:xfrm>
            <a:off x="7895049" y="1738440"/>
            <a:ext cx="3400425" cy="800100"/>
          </a:xfrm>
          <a:prstGeom prst="wedgeRoundRectCallout">
            <a:avLst>
              <a:gd name="adj1" fmla="val -40491"/>
              <a:gd name="adj2" fmla="val 125707"/>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 KILLIN IT!</a:t>
            </a:r>
          </a:p>
        </p:txBody>
      </p:sp>
      <p:sp>
        <p:nvSpPr>
          <p:cNvPr id="14" name="lyric">
            <a:extLst>
              <a:ext uri="{FF2B5EF4-FFF2-40B4-BE49-F238E27FC236}">
                <a16:creationId xmlns:a16="http://schemas.microsoft.com/office/drawing/2014/main" id="{4777E74F-DF11-2C48-BFEA-FF51677F49EE}"/>
              </a:ext>
            </a:extLst>
          </p:cNvPr>
          <p:cNvSpPr/>
          <p:nvPr/>
        </p:nvSpPr>
        <p:spPr>
          <a:xfrm>
            <a:off x="7839493" y="1767072"/>
            <a:ext cx="3563557" cy="844805"/>
          </a:xfrm>
          <a:prstGeom prst="wedgeRoundRectCallout">
            <a:avLst>
              <a:gd name="adj1" fmla="val -47513"/>
              <a:gd name="adj2" fmla="val 148954"/>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 TRYIN TO MAKE A NAME FOR MYSELF AFTER ALL.</a:t>
            </a:r>
          </a:p>
        </p:txBody>
      </p:sp>
    </p:spTree>
    <p:extLst>
      <p:ext uri="{BB962C8B-B14F-4D97-AF65-F5344CB8AC3E}">
        <p14:creationId xmlns:p14="http://schemas.microsoft.com/office/powerpoint/2010/main" val="105795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60" fill="hold"/>
                                        <p:tgtEl>
                                          <p:spTgt spid="25"/>
                                        </p:tgtEl>
                                      </p:cBhvr>
                                    </p:cmd>
                                  </p:childTnLst>
                                </p:cTn>
                              </p:par>
                              <p:par>
                                <p:cTn id="7" presetID="22" presetClass="entr" presetSubtype="1"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up)">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22" presetClass="entr" presetSubtype="4"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200"/>
                                        <p:tgtEl>
                                          <p:spTgt spid="32"/>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33"/>
                                        </p:tgtEl>
                                      </p:cBhvr>
                                    </p:animEffect>
                                    <p:set>
                                      <p:cBhvr>
                                        <p:cTn id="40" dur="1" fill="hold">
                                          <p:stCondLst>
                                            <p:cond delay="499"/>
                                          </p:stCondLst>
                                        </p:cTn>
                                        <p:tgtEl>
                                          <p:spTgt spid="33"/>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25"/>
                </p:tgtEl>
              </p:cMediaNode>
            </p:video>
          </p:childTnLst>
        </p:cTn>
      </p:par>
    </p:tnLst>
    <p:bldLst>
      <p:bldP spid="26" grpId="0" animBg="1"/>
      <p:bldP spid="26" grpId="1" animBg="1"/>
      <p:bldP spid="29" grpId="0"/>
      <p:bldP spid="33" grpId="0" animBg="1"/>
      <p:bldP spid="33" grpId="1"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QUESTIONS</a:t>
            </a:r>
            <a:endParaRPr lang="en-CA" dirty="0"/>
          </a:p>
        </p:txBody>
      </p:sp>
      <p:sp>
        <p:nvSpPr>
          <p:cNvPr id="2" name="Rectangle 1">
            <a:extLst>
              <a:ext uri="{FF2B5EF4-FFF2-40B4-BE49-F238E27FC236}">
                <a16:creationId xmlns:a16="http://schemas.microsoft.com/office/drawing/2014/main" id="{97621E56-2A70-1749-AFF7-3175C87F5596}"/>
              </a:ext>
            </a:extLst>
          </p:cNvPr>
          <p:cNvSpPr/>
          <p:nvPr/>
        </p:nvSpPr>
        <p:spPr>
          <a:xfrm>
            <a:off x="695690" y="1987279"/>
            <a:ext cx="5191056" cy="3970318"/>
          </a:xfrm>
          <a:prstGeom prst="rect">
            <a:avLst/>
          </a:prstGeom>
        </p:spPr>
        <p:txBody>
          <a:bodyPr wrap="square">
            <a:spAutoFit/>
          </a:bodyPr>
          <a:lstStyle/>
          <a:p>
            <a:pPr fontAlgn="base"/>
            <a:r>
              <a:rPr lang="en-CA" dirty="0"/>
              <a:t>What are the two key components of moral rights:</a:t>
            </a:r>
          </a:p>
          <a:p>
            <a:pPr lvl="1" fontAlgn="base"/>
            <a:r>
              <a:rPr lang="en-CA" dirty="0"/>
              <a:t>a) Association and affiliation</a:t>
            </a:r>
          </a:p>
          <a:p>
            <a:pPr lvl="1" fontAlgn="base"/>
            <a:r>
              <a:rPr lang="en-CA" dirty="0">
                <a:solidFill>
                  <a:schemeClr val="accent6"/>
                </a:solidFill>
              </a:rPr>
              <a:t>b) Association and integrity</a:t>
            </a:r>
          </a:p>
          <a:p>
            <a:pPr lvl="1" fontAlgn="base"/>
            <a:r>
              <a:rPr lang="en-CA" dirty="0"/>
              <a:t>c) Association and integrity</a:t>
            </a:r>
          </a:p>
          <a:p>
            <a:pPr lvl="1" fontAlgn="base"/>
            <a:r>
              <a:rPr lang="en-CA" dirty="0"/>
              <a:t>d) Salvation and purgatory</a:t>
            </a:r>
          </a:p>
          <a:p>
            <a:pPr lvl="1" fontAlgn="base"/>
            <a:endParaRPr lang="en-CA" dirty="0"/>
          </a:p>
          <a:p>
            <a:pPr fontAlgn="base"/>
            <a:r>
              <a:rPr lang="en-CA" dirty="0"/>
              <a:t>The right to association also includes a right to use a pseudonym and the right to remain anonymous.</a:t>
            </a:r>
          </a:p>
          <a:p>
            <a:pPr marL="800100" lvl="1" indent="-342900" fontAlgn="base">
              <a:buAutoNum type="alphaLcParenR"/>
            </a:pPr>
            <a:r>
              <a:rPr lang="en-CA" dirty="0">
                <a:solidFill>
                  <a:schemeClr val="accent6"/>
                </a:solidFill>
              </a:rPr>
              <a:t>True </a:t>
            </a:r>
          </a:p>
          <a:p>
            <a:pPr marL="800100" lvl="1" indent="-342900" fontAlgn="base">
              <a:buAutoNum type="alphaLcParenR"/>
            </a:pPr>
            <a:r>
              <a:rPr lang="en-CA" dirty="0"/>
              <a:t> False</a:t>
            </a:r>
            <a:endParaRPr lang="en-US" dirty="0"/>
          </a:p>
          <a:p>
            <a:pPr lvl="1" fontAlgn="base"/>
            <a:endParaRPr lang="en-CA" dirty="0"/>
          </a:p>
          <a:p>
            <a:endParaRPr lang="en-US" dirty="0"/>
          </a:p>
        </p:txBody>
      </p:sp>
      <p:sp>
        <p:nvSpPr>
          <p:cNvPr id="3" name="Rectangle 2">
            <a:extLst>
              <a:ext uri="{FF2B5EF4-FFF2-40B4-BE49-F238E27FC236}">
                <a16:creationId xmlns:a16="http://schemas.microsoft.com/office/drawing/2014/main" id="{21C10C98-7552-C24D-95ED-2D1DD406FBA1}"/>
              </a:ext>
            </a:extLst>
          </p:cNvPr>
          <p:cNvSpPr/>
          <p:nvPr/>
        </p:nvSpPr>
        <p:spPr>
          <a:xfrm>
            <a:off x="5886746" y="1750672"/>
            <a:ext cx="6108192" cy="2585323"/>
          </a:xfrm>
          <a:prstGeom prst="rect">
            <a:avLst/>
          </a:prstGeom>
        </p:spPr>
        <p:txBody>
          <a:bodyPr wrap="square">
            <a:spAutoFit/>
          </a:bodyPr>
          <a:lstStyle/>
          <a:p>
            <a:endParaRPr lang="en-CA" dirty="0"/>
          </a:p>
          <a:p>
            <a:pPr lvl="1" fontAlgn="base"/>
            <a:r>
              <a:rPr lang="en-CA" dirty="0"/>
              <a:t>A claim that moral rights have been violated by modifying a work is more likely to succeed in court if it is backed up by evidence that the creator’s reputation has suffered as a result.</a:t>
            </a:r>
          </a:p>
          <a:p>
            <a:pPr marL="800100" lvl="1" indent="-342900" fontAlgn="base">
              <a:buAutoNum type="alphaLcParenR"/>
            </a:pPr>
            <a:r>
              <a:rPr lang="en-CA" dirty="0">
                <a:solidFill>
                  <a:schemeClr val="accent6"/>
                </a:solidFill>
              </a:rPr>
              <a:t>True </a:t>
            </a:r>
          </a:p>
          <a:p>
            <a:pPr marL="800100" lvl="1" indent="-342900" fontAlgn="base">
              <a:buAutoNum type="alphaLcParenR"/>
            </a:pPr>
            <a:r>
              <a:rPr lang="en-CA" dirty="0"/>
              <a:t>False</a:t>
            </a:r>
          </a:p>
          <a:p>
            <a:pPr marL="800100" lvl="1" indent="-342900" fontAlgn="base">
              <a:buAutoNum type="alphaLcParenR"/>
            </a:pPr>
            <a:endParaRPr lang="en-CA" dirty="0"/>
          </a:p>
          <a:p>
            <a:endParaRPr lang="en-US" dirty="0"/>
          </a:p>
        </p:txBody>
      </p:sp>
    </p:spTree>
    <p:extLst>
      <p:ext uri="{BB962C8B-B14F-4D97-AF65-F5344CB8AC3E}">
        <p14:creationId xmlns:p14="http://schemas.microsoft.com/office/powerpoint/2010/main" val="3863701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QUESTIONS</a:t>
            </a:r>
            <a:endParaRPr lang="en-CA" dirty="0"/>
          </a:p>
        </p:txBody>
      </p:sp>
      <p:sp>
        <p:nvSpPr>
          <p:cNvPr id="2" name="Rectangle 1">
            <a:extLst>
              <a:ext uri="{FF2B5EF4-FFF2-40B4-BE49-F238E27FC236}">
                <a16:creationId xmlns:a16="http://schemas.microsoft.com/office/drawing/2014/main" id="{03F400DD-31A3-4148-B17C-8745B5457FE1}"/>
              </a:ext>
            </a:extLst>
          </p:cNvPr>
          <p:cNvSpPr/>
          <p:nvPr/>
        </p:nvSpPr>
        <p:spPr>
          <a:xfrm>
            <a:off x="207265" y="2031968"/>
            <a:ext cx="5779008" cy="4247317"/>
          </a:xfrm>
          <a:prstGeom prst="rect">
            <a:avLst/>
          </a:prstGeom>
        </p:spPr>
        <p:txBody>
          <a:bodyPr wrap="square">
            <a:spAutoFit/>
          </a:bodyPr>
          <a:lstStyle/>
          <a:p>
            <a:r>
              <a:rPr lang="en-CA" dirty="0"/>
              <a:t>Moral rights (as opposed to economic rights) in copyright:</a:t>
            </a:r>
          </a:p>
          <a:p>
            <a:pPr lvl="1" fontAlgn="base"/>
            <a:r>
              <a:rPr lang="en-CA" dirty="0"/>
              <a:t>a) Can be waived but not transferred</a:t>
            </a:r>
          </a:p>
          <a:p>
            <a:pPr lvl="1" fontAlgn="base"/>
            <a:r>
              <a:rPr lang="en-CA" dirty="0"/>
              <a:t>b) Deal with reputation and honour of the creator</a:t>
            </a:r>
          </a:p>
          <a:p>
            <a:pPr lvl="1" fontAlgn="base"/>
            <a:r>
              <a:rPr lang="en-CA" dirty="0"/>
              <a:t>c) Are not really a </a:t>
            </a:r>
            <a:r>
              <a:rPr lang="en-CA"/>
              <a:t>thing in the U.S.</a:t>
            </a:r>
            <a:endParaRPr lang="en-CA" dirty="0"/>
          </a:p>
          <a:p>
            <a:pPr lvl="1" fontAlgn="base"/>
            <a:r>
              <a:rPr lang="en-CA" dirty="0">
                <a:solidFill>
                  <a:schemeClr val="accent6"/>
                </a:solidFill>
              </a:rPr>
              <a:t>d) All of the above</a:t>
            </a:r>
          </a:p>
          <a:p>
            <a:pPr lvl="1" fontAlgn="base"/>
            <a:endParaRPr lang="en-CA" dirty="0">
              <a:solidFill>
                <a:schemeClr val="accent6"/>
              </a:solidFill>
            </a:endParaRPr>
          </a:p>
          <a:p>
            <a:r>
              <a:rPr lang="en-CA" dirty="0"/>
              <a:t>Which feature is not common to both moral and economic rights in copyright in Canada: </a:t>
            </a:r>
          </a:p>
          <a:p>
            <a:pPr marL="342900" indent="-342900">
              <a:buAutoNum type="alphaLcParenR"/>
            </a:pPr>
            <a:r>
              <a:rPr lang="en-CA" dirty="0"/>
              <a:t>Term of protection</a:t>
            </a:r>
          </a:p>
          <a:p>
            <a:pPr marL="342900" indent="-342900">
              <a:buAutoNum type="alphaLcParenR"/>
            </a:pPr>
            <a:r>
              <a:rPr lang="en-CA" dirty="0">
                <a:solidFill>
                  <a:schemeClr val="accent6"/>
                </a:solidFill>
              </a:rPr>
              <a:t>Can be transferred during an author’s lifetime</a:t>
            </a:r>
          </a:p>
          <a:p>
            <a:pPr marL="342900" indent="-342900">
              <a:buAutoNum type="alphaLcParenR"/>
            </a:pPr>
            <a:r>
              <a:rPr lang="en-CA" dirty="0"/>
              <a:t>Can be negotiated between a licensee and creator</a:t>
            </a:r>
          </a:p>
          <a:p>
            <a:pPr marL="342900" indent="-342900">
              <a:buAutoNum type="alphaLcParenR"/>
            </a:pPr>
            <a:r>
              <a:rPr lang="en-CA" dirty="0"/>
              <a:t>Define author broadly (e.g. author = filmmaker, performer, etc..)</a:t>
            </a:r>
          </a:p>
          <a:p>
            <a:pPr lvl="1" fontAlgn="base"/>
            <a:endParaRPr lang="en-CA" dirty="0">
              <a:solidFill>
                <a:schemeClr val="accent6"/>
              </a:solidFill>
            </a:endParaRPr>
          </a:p>
        </p:txBody>
      </p:sp>
      <p:sp>
        <p:nvSpPr>
          <p:cNvPr id="3" name="Rectangle 2">
            <a:extLst>
              <a:ext uri="{FF2B5EF4-FFF2-40B4-BE49-F238E27FC236}">
                <a16:creationId xmlns:a16="http://schemas.microsoft.com/office/drawing/2014/main" id="{B9A3F081-D58D-8346-81A7-CC675E2F9CB9}"/>
              </a:ext>
            </a:extLst>
          </p:cNvPr>
          <p:cNvSpPr/>
          <p:nvPr/>
        </p:nvSpPr>
        <p:spPr>
          <a:xfrm>
            <a:off x="6352032" y="2031968"/>
            <a:ext cx="5462016" cy="369332"/>
          </a:xfrm>
          <a:prstGeom prst="rect">
            <a:avLst/>
          </a:prstGeom>
        </p:spPr>
        <p:txBody>
          <a:bodyPr wrap="square">
            <a:spAutoFit/>
          </a:bodyPr>
          <a:lstStyle/>
          <a:p>
            <a:endParaRPr lang="en-CA" dirty="0">
              <a:solidFill>
                <a:srgbClr val="000000"/>
              </a:solidFill>
              <a:latin typeface="Arial" panose="020B0604020202020204" pitchFamily="34" charset="0"/>
            </a:endParaRPr>
          </a:p>
        </p:txBody>
      </p:sp>
      <p:sp>
        <p:nvSpPr>
          <p:cNvPr id="4" name="Rectangle 3">
            <a:extLst>
              <a:ext uri="{FF2B5EF4-FFF2-40B4-BE49-F238E27FC236}">
                <a16:creationId xmlns:a16="http://schemas.microsoft.com/office/drawing/2014/main" id="{DD498D6F-D53C-424D-A2C4-EBE21AB4FC38}"/>
              </a:ext>
            </a:extLst>
          </p:cNvPr>
          <p:cNvSpPr/>
          <p:nvPr/>
        </p:nvSpPr>
        <p:spPr>
          <a:xfrm>
            <a:off x="6205728" y="1648659"/>
            <a:ext cx="6096000" cy="4801314"/>
          </a:xfrm>
          <a:prstGeom prst="rect">
            <a:avLst/>
          </a:prstGeom>
        </p:spPr>
        <p:txBody>
          <a:bodyPr>
            <a:spAutoFit/>
          </a:bodyPr>
          <a:lstStyle/>
          <a:p>
            <a:br>
              <a:rPr lang="en-CA" dirty="0"/>
            </a:br>
            <a:r>
              <a:rPr lang="en-CA" dirty="0"/>
              <a:t>Currently, for sculptures, engravings and paintings, moral rights infringement occurs when:</a:t>
            </a:r>
          </a:p>
          <a:p>
            <a:pPr marL="342900" indent="-342900">
              <a:buAutoNum type="alphaLcParenR"/>
            </a:pPr>
            <a:r>
              <a:rPr lang="en-CA" dirty="0"/>
              <a:t>The work is moved to a new location</a:t>
            </a:r>
          </a:p>
          <a:p>
            <a:pPr marL="342900" indent="-342900">
              <a:buAutoNum type="alphaLcParenR"/>
            </a:pPr>
            <a:r>
              <a:rPr lang="en-CA" dirty="0"/>
              <a:t>There is a change to the structure containing the work</a:t>
            </a:r>
          </a:p>
          <a:p>
            <a:pPr marL="342900" indent="-342900">
              <a:buAutoNum type="alphaLcParenR"/>
            </a:pPr>
            <a:r>
              <a:rPr lang="en-CA" dirty="0"/>
              <a:t>The work is altered as part of preservation efforts</a:t>
            </a:r>
          </a:p>
          <a:p>
            <a:pPr marL="342900" indent="-342900">
              <a:buAutoNum type="alphaLcParenR"/>
            </a:pPr>
            <a:r>
              <a:rPr lang="en-CA" dirty="0">
                <a:solidFill>
                  <a:schemeClr val="accent6"/>
                </a:solidFill>
              </a:rPr>
              <a:t>There is any other kind of modification to the work</a:t>
            </a:r>
          </a:p>
          <a:p>
            <a:pPr marL="685800" lvl="1" indent="-228600"/>
            <a:endParaRPr lang="en-CA" dirty="0">
              <a:solidFill>
                <a:schemeClr val="accent6"/>
              </a:solidFill>
            </a:endParaRPr>
          </a:p>
          <a:p>
            <a:r>
              <a:rPr lang="en-CA" dirty="0"/>
              <a:t>When will the Eaton’s Centre be able to put bows on Snow’s geese sculpture:</a:t>
            </a:r>
          </a:p>
          <a:p>
            <a:pPr marL="342900" indent="-342900" fontAlgn="base">
              <a:buAutoNum type="alphaLcParenR"/>
            </a:pPr>
            <a:r>
              <a:rPr lang="en-CA" dirty="0"/>
              <a:t>50 years after the death of Snow</a:t>
            </a:r>
          </a:p>
          <a:p>
            <a:pPr marL="342900" indent="-342900" fontAlgn="base">
              <a:buAutoNum type="alphaLcParenR"/>
            </a:pPr>
            <a:r>
              <a:rPr lang="en-CA" dirty="0"/>
              <a:t>Never</a:t>
            </a:r>
          </a:p>
          <a:p>
            <a:pPr marL="342900" indent="-342900" fontAlgn="base">
              <a:buAutoNum type="alphaLcParenR"/>
            </a:pPr>
            <a:r>
              <a:rPr lang="en-CA" dirty="0"/>
              <a:t>After the Eaton Centre successfully challenges Snow to a duel for honour </a:t>
            </a:r>
          </a:p>
          <a:p>
            <a:pPr marL="342900" indent="-342900" fontAlgn="base">
              <a:buAutoNum type="alphaLcParenR"/>
            </a:pPr>
            <a:r>
              <a:rPr lang="en-CA" dirty="0"/>
              <a:t>They won’t be able to as Amazon will have put the mall out of business (RIP Eaton’s)</a:t>
            </a:r>
          </a:p>
          <a:p>
            <a:endParaRPr lang="en-US" dirty="0"/>
          </a:p>
        </p:txBody>
      </p:sp>
    </p:spTree>
    <p:extLst>
      <p:ext uri="{BB962C8B-B14F-4D97-AF65-F5344CB8AC3E}">
        <p14:creationId xmlns:p14="http://schemas.microsoft.com/office/powerpoint/2010/main" val="190836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QUESTIONS</a:t>
            </a:r>
            <a:endParaRPr lang="en-CA" dirty="0"/>
          </a:p>
        </p:txBody>
      </p:sp>
      <p:sp>
        <p:nvSpPr>
          <p:cNvPr id="2" name="Rectangle 1">
            <a:extLst>
              <a:ext uri="{FF2B5EF4-FFF2-40B4-BE49-F238E27FC236}">
                <a16:creationId xmlns:a16="http://schemas.microsoft.com/office/drawing/2014/main" id="{F871583E-75FE-994A-8480-05B6A98AA7D5}"/>
              </a:ext>
            </a:extLst>
          </p:cNvPr>
          <p:cNvSpPr/>
          <p:nvPr/>
        </p:nvSpPr>
        <p:spPr>
          <a:xfrm>
            <a:off x="6265195" y="2136338"/>
            <a:ext cx="5682965" cy="2585323"/>
          </a:xfrm>
          <a:prstGeom prst="rect">
            <a:avLst/>
          </a:prstGeom>
        </p:spPr>
        <p:txBody>
          <a:bodyPr wrap="square">
            <a:spAutoFit/>
          </a:bodyPr>
          <a:lstStyle/>
          <a:p>
            <a:r>
              <a:rPr lang="en-CA" dirty="0">
                <a:solidFill>
                  <a:srgbClr val="000000"/>
                </a:solidFill>
                <a:latin typeface="Arial" panose="020B0604020202020204" pitchFamily="34" charset="0"/>
              </a:rPr>
              <a:t>Why is the current Canadian approach to moral rights poorly suited for protecting Indigenous knowledge and cultural expression:</a:t>
            </a:r>
            <a:endParaRPr lang="en-CA" dirty="0"/>
          </a:p>
          <a:p>
            <a:pPr marL="342900" indent="-342900">
              <a:buAutoNum type="alphaLcParenR"/>
            </a:pPr>
            <a:r>
              <a:rPr lang="en-CA" dirty="0">
                <a:solidFill>
                  <a:srgbClr val="000000"/>
                </a:solidFill>
                <a:latin typeface="Arial" panose="020B0604020202020204" pitchFamily="34" charset="0"/>
              </a:rPr>
              <a:t>Moral rights are based on Western ideas of ownership and authorship</a:t>
            </a:r>
          </a:p>
          <a:p>
            <a:pPr marL="342900" indent="-342900">
              <a:buAutoNum type="alphaLcParenR"/>
            </a:pPr>
            <a:r>
              <a:rPr lang="en-CA" dirty="0">
                <a:solidFill>
                  <a:srgbClr val="000000"/>
                </a:solidFill>
                <a:latin typeface="Arial" panose="020B0604020202020204" pitchFamily="34" charset="0"/>
              </a:rPr>
              <a:t>There is not always an identifiable author</a:t>
            </a:r>
          </a:p>
          <a:p>
            <a:pPr marL="342900" indent="-342900">
              <a:buAutoNum type="alphaLcParenR"/>
            </a:pPr>
            <a:r>
              <a:rPr lang="en-CA" dirty="0"/>
              <a:t>Damages to reputation could impact a nation, community or culture rather than an individual</a:t>
            </a:r>
            <a:endParaRPr lang="en-CA" dirty="0">
              <a:solidFill>
                <a:srgbClr val="000000"/>
              </a:solidFill>
              <a:latin typeface="Arial" panose="020B0604020202020204" pitchFamily="34" charset="0"/>
            </a:endParaRPr>
          </a:p>
          <a:p>
            <a:pPr marL="342900" indent="-342900">
              <a:buAutoNum type="alphaLcParenR"/>
            </a:pPr>
            <a:r>
              <a:rPr lang="en-CA" dirty="0">
                <a:solidFill>
                  <a:schemeClr val="accent6"/>
                </a:solidFill>
                <a:latin typeface="Arial" panose="020B0604020202020204" pitchFamily="34" charset="0"/>
              </a:rPr>
              <a:t>All of the above</a:t>
            </a:r>
          </a:p>
        </p:txBody>
      </p:sp>
      <p:sp>
        <p:nvSpPr>
          <p:cNvPr id="3" name="Rectangle 2">
            <a:extLst>
              <a:ext uri="{FF2B5EF4-FFF2-40B4-BE49-F238E27FC236}">
                <a16:creationId xmlns:a16="http://schemas.microsoft.com/office/drawing/2014/main" id="{EBD2B27A-D26F-784F-A809-8414C477D2CE}"/>
              </a:ext>
            </a:extLst>
          </p:cNvPr>
          <p:cNvSpPr/>
          <p:nvPr/>
        </p:nvSpPr>
        <p:spPr>
          <a:xfrm>
            <a:off x="243840" y="2136338"/>
            <a:ext cx="5852160" cy="2862322"/>
          </a:xfrm>
          <a:prstGeom prst="rect">
            <a:avLst/>
          </a:prstGeom>
        </p:spPr>
        <p:txBody>
          <a:bodyPr wrap="square">
            <a:spAutoFit/>
          </a:bodyPr>
          <a:lstStyle/>
          <a:p>
            <a:r>
              <a:rPr lang="en-CA" dirty="0">
                <a:solidFill>
                  <a:srgbClr val="000000"/>
                </a:solidFill>
                <a:latin typeface="Arial" panose="020B0604020202020204" pitchFamily="34" charset="0"/>
              </a:rPr>
              <a:t>Since changes to The </a:t>
            </a:r>
            <a:r>
              <a:rPr lang="en-CA" i="1" dirty="0">
                <a:solidFill>
                  <a:srgbClr val="000000"/>
                </a:solidFill>
                <a:latin typeface="Arial" panose="020B0604020202020204" pitchFamily="34" charset="0"/>
              </a:rPr>
              <a:t>Copyright Act </a:t>
            </a:r>
            <a:r>
              <a:rPr lang="en-CA" dirty="0">
                <a:solidFill>
                  <a:srgbClr val="000000"/>
                </a:solidFill>
                <a:latin typeface="Arial" panose="020B0604020202020204" pitchFamily="34" charset="0"/>
              </a:rPr>
              <a:t>after the </a:t>
            </a:r>
            <a:r>
              <a:rPr lang="en-CA" i="1" dirty="0">
                <a:solidFill>
                  <a:srgbClr val="000000"/>
                </a:solidFill>
                <a:latin typeface="Arial" panose="020B0604020202020204" pitchFamily="34" charset="0"/>
              </a:rPr>
              <a:t>Snow v. Eaton</a:t>
            </a:r>
            <a:r>
              <a:rPr lang="en-CA" dirty="0">
                <a:solidFill>
                  <a:srgbClr val="000000"/>
                </a:solidFill>
                <a:latin typeface="Arial" panose="020B0604020202020204" pitchFamily="34" charset="0"/>
              </a:rPr>
              <a:t> case:</a:t>
            </a:r>
            <a:endParaRPr lang="en-CA" dirty="0"/>
          </a:p>
          <a:p>
            <a:pPr marL="342900" indent="-342900">
              <a:buAutoNum type="alphaLcParenR"/>
            </a:pPr>
            <a:r>
              <a:rPr lang="en-CA" dirty="0">
                <a:solidFill>
                  <a:srgbClr val="000000"/>
                </a:solidFill>
                <a:latin typeface="Arial" panose="020B0604020202020204" pitchFamily="34" charset="0"/>
              </a:rPr>
              <a:t>All geese statutes in Canada must wear bows</a:t>
            </a:r>
          </a:p>
          <a:p>
            <a:pPr marL="342900" indent="-342900">
              <a:buAutoNum type="alphaLcParenR"/>
            </a:pPr>
            <a:r>
              <a:rPr lang="en-CA" dirty="0">
                <a:solidFill>
                  <a:srgbClr val="000000"/>
                </a:solidFill>
                <a:latin typeface="Arial" panose="020B0604020202020204" pitchFamily="34" charset="0"/>
              </a:rPr>
              <a:t>Canadians are only allowed to do Christmas shopping through the Eaton’s catalogue</a:t>
            </a:r>
          </a:p>
          <a:p>
            <a:pPr marL="342900" indent="-342900">
              <a:buAutoNum type="alphaLcParenR"/>
            </a:pPr>
            <a:r>
              <a:rPr lang="en-CA" dirty="0">
                <a:solidFill>
                  <a:schemeClr val="accent6"/>
                </a:solidFill>
                <a:latin typeface="Arial" panose="020B0604020202020204" pitchFamily="34" charset="0"/>
              </a:rPr>
              <a:t>It has been suggested that the bar has been raised for establishing moral rights infringement for works that are not sculptures, engravings or paintings</a:t>
            </a:r>
          </a:p>
          <a:p>
            <a:pPr marL="342900" indent="-342900">
              <a:buAutoNum type="alphaLcParenR"/>
            </a:pPr>
            <a:r>
              <a:rPr lang="en-CA" dirty="0">
                <a:solidFill>
                  <a:srgbClr val="000000"/>
                </a:solidFill>
                <a:latin typeface="Arial" panose="020B0604020202020204" pitchFamily="34" charset="0"/>
              </a:rPr>
              <a:t>Moral rights are only guaranteed if you paint an engraved sculpture</a:t>
            </a:r>
          </a:p>
        </p:txBody>
      </p:sp>
    </p:spTree>
    <p:extLst>
      <p:ext uri="{BB962C8B-B14F-4D97-AF65-F5344CB8AC3E}">
        <p14:creationId xmlns:p14="http://schemas.microsoft.com/office/powerpoint/2010/main" val="3875039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IMAGE AND SOUND REFERENCES</a:t>
            </a:r>
            <a:endParaRPr lang="en-CA" dirty="0"/>
          </a:p>
        </p:txBody>
      </p:sp>
      <p:sp>
        <p:nvSpPr>
          <p:cNvPr id="3" name="TextBox 2">
            <a:extLst>
              <a:ext uri="{FF2B5EF4-FFF2-40B4-BE49-F238E27FC236}">
                <a16:creationId xmlns:a16="http://schemas.microsoft.com/office/drawing/2014/main" id="{961ED3DB-53EA-C046-AC30-8AE1824C1D20}"/>
              </a:ext>
            </a:extLst>
          </p:cNvPr>
          <p:cNvSpPr txBox="1"/>
          <p:nvPr/>
        </p:nvSpPr>
        <p:spPr>
          <a:xfrm>
            <a:off x="172529" y="1502688"/>
            <a:ext cx="12019471" cy="5355312"/>
          </a:xfrm>
          <a:prstGeom prst="rect">
            <a:avLst/>
          </a:prstGeom>
          <a:noFill/>
        </p:spPr>
        <p:txBody>
          <a:bodyPr wrap="square" rtlCol="0">
            <a:spAutoFit/>
          </a:bodyPr>
          <a:lstStyle/>
          <a:p>
            <a:r>
              <a:rPr lang="en-CA" dirty="0">
                <a:effectLst/>
                <a:latin typeface="+mj-lt"/>
                <a:cs typeface="Arial" panose="020B0604020202020204" pitchFamily="34" charset="0"/>
              </a:rPr>
              <a:t>Steve Johnson (n.d.). </a:t>
            </a:r>
            <a:r>
              <a:rPr lang="en-CA" dirty="0">
                <a:latin typeface="+mj-lt"/>
                <a:cs typeface="Arial" panose="020B0604020202020204" pitchFamily="34" charset="0"/>
              </a:rPr>
              <a:t>[painting- black]. </a:t>
            </a:r>
            <a:r>
              <a:rPr lang="en-CA" i="1" dirty="0" err="1">
                <a:latin typeface="+mj-lt"/>
                <a:cs typeface="Arial" panose="020B0604020202020204" pitchFamily="34" charset="0"/>
              </a:rPr>
              <a:t>Unsplash</a:t>
            </a:r>
            <a:r>
              <a:rPr lang="en-CA" dirty="0">
                <a:latin typeface="+mj-lt"/>
                <a:cs typeface="Arial" panose="020B0604020202020204" pitchFamily="34" charset="0"/>
              </a:rPr>
              <a:t>. </a:t>
            </a:r>
            <a:r>
              <a:rPr lang="en-CA" dirty="0">
                <a:latin typeface="+mj-lt"/>
                <a:hlinkClick r:id="rId3"/>
              </a:rPr>
              <a:t>https://unsplash.com/photos/8fnJThWFl6I</a:t>
            </a:r>
            <a:endParaRPr lang="en-CA" dirty="0">
              <a:latin typeface="+mj-lt"/>
            </a:endParaRPr>
          </a:p>
          <a:p>
            <a:r>
              <a:rPr lang="en-CA" dirty="0" err="1">
                <a:latin typeface="+mj-lt"/>
                <a:cs typeface="Arial" panose="020B0604020202020204" pitchFamily="34" charset="0"/>
              </a:rPr>
              <a:t>FreeCreativeStuff</a:t>
            </a:r>
            <a:r>
              <a:rPr lang="en-CA" dirty="0">
                <a:latin typeface="+mj-lt"/>
                <a:cs typeface="Arial" panose="020B0604020202020204" pitchFamily="34" charset="0"/>
              </a:rPr>
              <a:t> (n.d.). [paint splash video] </a:t>
            </a:r>
            <a:r>
              <a:rPr lang="en-CA" i="1" dirty="0" err="1">
                <a:latin typeface="+mj-lt"/>
                <a:cs typeface="Arial" panose="020B0604020202020204" pitchFamily="34" charset="0"/>
              </a:rPr>
              <a:t>Pixabay</a:t>
            </a:r>
            <a:r>
              <a:rPr lang="en-CA" i="1" dirty="0">
                <a:latin typeface="+mj-lt"/>
                <a:cs typeface="Arial" panose="020B0604020202020204" pitchFamily="34" charset="0"/>
              </a:rPr>
              <a:t>. </a:t>
            </a:r>
            <a:r>
              <a:rPr lang="en-CA" dirty="0">
                <a:latin typeface="+mj-lt"/>
                <a:hlinkClick r:id="rId4"/>
              </a:rPr>
              <a:t>https://pixabay.com/videos/splash-paint-splashing-ink-splat-23176/</a:t>
            </a:r>
            <a:endParaRPr lang="en-CA" dirty="0">
              <a:latin typeface="+mj-lt"/>
            </a:endParaRPr>
          </a:p>
          <a:p>
            <a:r>
              <a:rPr lang="en-CA" dirty="0" err="1">
                <a:latin typeface="+mj-lt"/>
              </a:rPr>
              <a:t>CreatureSH</a:t>
            </a:r>
            <a:r>
              <a:rPr lang="en-CA" dirty="0">
                <a:latin typeface="+mj-lt"/>
              </a:rPr>
              <a:t> (n.d.). [black paint splatter]. </a:t>
            </a:r>
            <a:r>
              <a:rPr lang="en-CA" i="1" dirty="0" err="1">
                <a:latin typeface="+mj-lt"/>
              </a:rPr>
              <a:t>Pixabay</a:t>
            </a:r>
            <a:r>
              <a:rPr lang="en-CA" i="1" dirty="0">
                <a:latin typeface="+mj-lt"/>
              </a:rPr>
              <a:t>. </a:t>
            </a:r>
            <a:r>
              <a:rPr lang="en-CA" dirty="0">
                <a:latin typeface="+mj-lt"/>
                <a:hlinkClick r:id="rId5"/>
              </a:rPr>
              <a:t>https://pixabay.com/vectors/paint-splatter-splash-ink-drop-2174689/</a:t>
            </a:r>
            <a:endParaRPr lang="en-CA" dirty="0">
              <a:latin typeface="+mj-lt"/>
            </a:endParaRPr>
          </a:p>
          <a:p>
            <a:r>
              <a:rPr lang="en-CA" dirty="0">
                <a:effectLst/>
                <a:latin typeface="+mj-lt"/>
                <a:cs typeface="Arial" panose="020B0604020202020204" pitchFamily="34" charset="0"/>
              </a:rPr>
              <a:t>Basadev4 (n.d.). </a:t>
            </a:r>
            <a:r>
              <a:rPr lang="en-CA" dirty="0">
                <a:latin typeface="+mj-lt"/>
                <a:cs typeface="Arial" panose="020B0604020202020204" pitchFamily="34" charset="0"/>
              </a:rPr>
              <a:t>[</a:t>
            </a:r>
            <a:r>
              <a:rPr lang="en-CA" dirty="0">
                <a:effectLst/>
                <a:latin typeface="+mj-lt"/>
                <a:cs typeface="Arial" panose="020B0604020202020204" pitchFamily="34" charset="0"/>
              </a:rPr>
              <a:t>Andre]. </a:t>
            </a:r>
            <a:r>
              <a:rPr lang="en-CA" i="1" dirty="0" err="1">
                <a:effectLst/>
                <a:latin typeface="+mj-lt"/>
                <a:cs typeface="Arial" panose="020B0604020202020204" pitchFamily="34" charset="0"/>
              </a:rPr>
              <a:t>Pixabay</a:t>
            </a:r>
            <a:r>
              <a:rPr lang="en-CA" i="1" dirty="0">
                <a:effectLst/>
                <a:latin typeface="+mj-lt"/>
                <a:cs typeface="Arial" panose="020B0604020202020204" pitchFamily="34" charset="0"/>
              </a:rPr>
              <a:t>. </a:t>
            </a:r>
            <a:r>
              <a:rPr lang="en-CA" dirty="0">
                <a:latin typeface="+mj-lt"/>
                <a:hlinkClick r:id="rId6"/>
              </a:rPr>
              <a:t>https://pixabay.com/illustrations/black-avatar-cute-cheerful-3025348/</a:t>
            </a:r>
            <a:endParaRPr lang="en-CA" dirty="0">
              <a:effectLst/>
              <a:latin typeface="+mj-lt"/>
              <a:cs typeface="Arial" panose="020B0604020202020204" pitchFamily="34" charset="0"/>
            </a:endParaRPr>
          </a:p>
          <a:p>
            <a:r>
              <a:rPr lang="en-CA" dirty="0">
                <a:effectLst/>
                <a:latin typeface="+mj-lt"/>
                <a:cs typeface="Arial" panose="020B0604020202020204" pitchFamily="34" charset="0"/>
              </a:rPr>
              <a:t>Achille Bianchi (n.d.). </a:t>
            </a:r>
            <a:r>
              <a:rPr lang="en-CA" dirty="0">
                <a:latin typeface="+mj-lt"/>
                <a:cs typeface="Arial" panose="020B0604020202020204" pitchFamily="34" charset="0"/>
              </a:rPr>
              <a:t>Glasses. </a:t>
            </a:r>
            <a:r>
              <a:rPr lang="en-CA" i="1" dirty="0">
                <a:latin typeface="+mj-lt"/>
                <a:cs typeface="Arial" panose="020B0604020202020204" pitchFamily="34" charset="0"/>
              </a:rPr>
              <a:t>The Noun Project. </a:t>
            </a:r>
            <a:r>
              <a:rPr lang="en-CA" dirty="0">
                <a:latin typeface="+mj-lt"/>
                <a:cs typeface="Arial" panose="020B0604020202020204" pitchFamily="34" charset="0"/>
              </a:rPr>
              <a:t>CC BY. </a:t>
            </a:r>
            <a:r>
              <a:rPr lang="en-CA" dirty="0">
                <a:latin typeface="+mj-lt"/>
                <a:hlinkClick r:id="rId7"/>
              </a:rPr>
              <a:t>https://thenounproject.com/search/?q=glasses&amp;i=240647</a:t>
            </a:r>
            <a:endParaRPr lang="en-CA" dirty="0">
              <a:latin typeface="+mj-lt"/>
            </a:endParaRPr>
          </a:p>
          <a:p>
            <a:r>
              <a:rPr lang="en-CA" dirty="0" err="1">
                <a:latin typeface="+mj-lt"/>
              </a:rPr>
              <a:t>Prucanada</a:t>
            </a:r>
            <a:r>
              <a:rPr lang="en-CA" dirty="0">
                <a:latin typeface="+mj-lt"/>
              </a:rPr>
              <a:t> (2018). A Short, high-pitch scream. </a:t>
            </a:r>
            <a:r>
              <a:rPr lang="en-CA" i="1" dirty="0" err="1">
                <a:latin typeface="+mj-lt"/>
              </a:rPr>
              <a:t>Freesound</a:t>
            </a:r>
            <a:r>
              <a:rPr lang="en-CA" i="1" dirty="0">
                <a:latin typeface="+mj-lt"/>
              </a:rPr>
              <a:t>. </a:t>
            </a:r>
            <a:r>
              <a:rPr lang="en-CA" dirty="0">
                <a:latin typeface="+mj-lt"/>
              </a:rPr>
              <a:t>CC0. </a:t>
            </a:r>
            <a:r>
              <a:rPr lang="en-CA" dirty="0">
                <a:latin typeface="+mj-lt"/>
                <a:hlinkClick r:id="rId8"/>
              </a:rPr>
              <a:t>https://freesound.org/people/prucanada/sounds/415353/</a:t>
            </a:r>
            <a:endParaRPr lang="en-CA" dirty="0">
              <a:latin typeface="+mj-lt"/>
            </a:endParaRPr>
          </a:p>
          <a:p>
            <a:r>
              <a:rPr lang="en-CA" dirty="0" err="1">
                <a:latin typeface="+mj-lt"/>
                <a:cs typeface="Arial" panose="020B0604020202020204" pitchFamily="34" charset="0"/>
              </a:rPr>
              <a:t>OpenClipart</a:t>
            </a:r>
            <a:r>
              <a:rPr lang="en-CA" dirty="0">
                <a:latin typeface="+mj-lt"/>
                <a:cs typeface="Arial" panose="020B0604020202020204" pitchFamily="34" charset="0"/>
              </a:rPr>
              <a:t>-Vectors </a:t>
            </a:r>
            <a:r>
              <a:rPr lang="en-CA" dirty="0">
                <a:effectLst/>
                <a:latin typeface="+mj-lt"/>
                <a:cs typeface="Arial" panose="020B0604020202020204" pitchFamily="34" charset="0"/>
              </a:rPr>
              <a:t>[book]. </a:t>
            </a:r>
            <a:r>
              <a:rPr lang="en-CA" i="1" dirty="0" err="1">
                <a:effectLst/>
                <a:latin typeface="+mj-lt"/>
                <a:cs typeface="Arial" panose="020B0604020202020204" pitchFamily="34" charset="0"/>
              </a:rPr>
              <a:t>Pixabay</a:t>
            </a:r>
            <a:r>
              <a:rPr lang="en-CA" dirty="0">
                <a:effectLst/>
                <a:latin typeface="+mj-lt"/>
                <a:cs typeface="Arial" panose="020B0604020202020204" pitchFamily="34" charset="0"/>
              </a:rPr>
              <a:t>. </a:t>
            </a:r>
            <a:r>
              <a:rPr lang="en-CA" dirty="0">
                <a:latin typeface="+mj-lt"/>
                <a:hlinkClick r:id="rId9"/>
              </a:rPr>
              <a:t>h</a:t>
            </a:r>
            <a:r>
              <a:rPr lang="en-CA" dirty="0">
                <a:latin typeface="+mj-lt"/>
                <a:hlinkClick r:id="rId10"/>
              </a:rPr>
              <a:t> https://pixabay.com/vectors/book-notebook-paper-text-textbook-2028349/ </a:t>
            </a:r>
            <a:endParaRPr lang="en-CA" dirty="0">
              <a:latin typeface="+mj-lt"/>
            </a:endParaRPr>
          </a:p>
          <a:p>
            <a:r>
              <a:rPr lang="en-CA" dirty="0" err="1">
                <a:latin typeface="+mj-lt"/>
              </a:rPr>
              <a:t>Clikr</a:t>
            </a:r>
            <a:r>
              <a:rPr lang="en-CA" dirty="0">
                <a:latin typeface="+mj-lt"/>
              </a:rPr>
              <a:t>-Free-Vector-Images. [blood]. </a:t>
            </a:r>
            <a:r>
              <a:rPr lang="en-CA" i="1" dirty="0" err="1">
                <a:latin typeface="+mj-lt"/>
              </a:rPr>
              <a:t>Pixabay</a:t>
            </a:r>
            <a:r>
              <a:rPr lang="en-CA" i="1" dirty="0">
                <a:latin typeface="+mj-lt"/>
              </a:rPr>
              <a:t>.</a:t>
            </a:r>
            <a:r>
              <a:rPr lang="en-CA" i="1" dirty="0">
                <a:latin typeface="+mj-lt"/>
                <a:hlinkClick r:id="rId11"/>
              </a:rPr>
              <a:t> </a:t>
            </a:r>
            <a:r>
              <a:rPr lang="en-CA" dirty="0">
                <a:latin typeface="+mj-lt"/>
                <a:hlinkClick r:id="rId11"/>
              </a:rPr>
              <a:t>https://pixabay.com/vectors/splatter-blood-drops-paint-color-303569/</a:t>
            </a:r>
            <a:endParaRPr lang="en-CA" dirty="0">
              <a:latin typeface="+mj-lt"/>
            </a:endParaRPr>
          </a:p>
          <a:p>
            <a:r>
              <a:rPr lang="en-CA" dirty="0" err="1">
                <a:latin typeface="+mj-lt"/>
              </a:rPr>
              <a:t>Clikr</a:t>
            </a:r>
            <a:r>
              <a:rPr lang="en-CA" dirty="0">
                <a:latin typeface="+mj-lt"/>
              </a:rPr>
              <a:t>-Free-Vector-Images. [hearts]. </a:t>
            </a:r>
            <a:r>
              <a:rPr lang="en-CA" i="1" dirty="0" err="1">
                <a:latin typeface="+mj-lt"/>
              </a:rPr>
              <a:t>Pixabay</a:t>
            </a:r>
            <a:r>
              <a:rPr lang="en-CA" i="1" dirty="0">
                <a:latin typeface="+mj-lt"/>
              </a:rPr>
              <a:t>. </a:t>
            </a:r>
            <a:r>
              <a:rPr lang="en-CA" dirty="0">
                <a:latin typeface="+mj-lt"/>
                <a:hlinkClick r:id="rId12"/>
              </a:rPr>
              <a:t>https://pixabay.com/vectors/hearts-valentine-love-romance-37308/</a:t>
            </a:r>
            <a:endParaRPr lang="en-CA" dirty="0">
              <a:latin typeface="+mj-lt"/>
            </a:endParaRPr>
          </a:p>
          <a:p>
            <a:r>
              <a:rPr lang="en-CA" dirty="0" err="1">
                <a:latin typeface="+mj-lt"/>
                <a:cs typeface="Arial" panose="020B0604020202020204" pitchFamily="34" charset="0"/>
              </a:rPr>
              <a:t>OpenClipart</a:t>
            </a:r>
            <a:r>
              <a:rPr lang="en-CA" dirty="0">
                <a:latin typeface="+mj-lt"/>
                <a:cs typeface="Arial" panose="020B0604020202020204" pitchFamily="34" charset="0"/>
              </a:rPr>
              <a:t>-Vectors. [pink film]. </a:t>
            </a:r>
            <a:r>
              <a:rPr lang="en-CA" i="1" dirty="0" err="1">
                <a:latin typeface="+mj-lt"/>
                <a:cs typeface="Arial" panose="020B0604020202020204" pitchFamily="34" charset="0"/>
              </a:rPr>
              <a:t>Pixabay</a:t>
            </a:r>
            <a:r>
              <a:rPr lang="en-CA" i="1" dirty="0">
                <a:latin typeface="+mj-lt"/>
                <a:cs typeface="Arial" panose="020B0604020202020204" pitchFamily="34" charset="0"/>
              </a:rPr>
              <a:t>. </a:t>
            </a:r>
            <a:r>
              <a:rPr lang="en-CA" dirty="0">
                <a:latin typeface="+mj-lt"/>
                <a:hlinkClick r:id="rId13"/>
              </a:rPr>
              <a:t>https://pixabay.com/vectors/negatives-film-photography-plastic-155925/</a:t>
            </a:r>
            <a:endParaRPr lang="en-CA" dirty="0">
              <a:latin typeface="+mj-lt"/>
            </a:endParaRPr>
          </a:p>
          <a:p>
            <a:r>
              <a:rPr lang="en-CA" dirty="0" err="1">
                <a:effectLst/>
                <a:latin typeface="+mj-lt"/>
                <a:cs typeface="Arial" panose="020B0604020202020204" pitchFamily="34" charset="0"/>
              </a:rPr>
              <a:t>Alexkandrel</a:t>
            </a:r>
            <a:r>
              <a:rPr lang="en-CA" dirty="0">
                <a:latin typeface="+mj-lt"/>
                <a:cs typeface="Arial" panose="020B0604020202020204" pitchFamily="34" charset="0"/>
              </a:rPr>
              <a:t> (2012). Royal sparkle </a:t>
            </a:r>
            <a:r>
              <a:rPr lang="en-CA" dirty="0" err="1">
                <a:latin typeface="+mj-lt"/>
                <a:cs typeface="Arial" panose="020B0604020202020204" pitchFamily="34" charset="0"/>
              </a:rPr>
              <a:t>woosh</a:t>
            </a:r>
            <a:r>
              <a:rPr lang="en-CA" dirty="0">
                <a:latin typeface="+mj-lt"/>
                <a:cs typeface="Arial" panose="020B0604020202020204" pitchFamily="34" charset="0"/>
              </a:rPr>
              <a:t> left to right. </a:t>
            </a:r>
            <a:r>
              <a:rPr lang="en-CA" i="1" dirty="0" err="1">
                <a:latin typeface="+mj-lt"/>
                <a:cs typeface="Arial" panose="020B0604020202020204" pitchFamily="34" charset="0"/>
              </a:rPr>
              <a:t>Freesound</a:t>
            </a:r>
            <a:r>
              <a:rPr lang="en-CA" dirty="0">
                <a:latin typeface="+mj-lt"/>
                <a:cs typeface="Arial" panose="020B0604020202020204" pitchFamily="34" charset="0"/>
              </a:rPr>
              <a:t>. CC0.</a:t>
            </a:r>
            <a:r>
              <a:rPr lang="en-CA" dirty="0">
                <a:latin typeface="+mj-lt"/>
                <a:hlinkClick r:id="rId14"/>
              </a:rPr>
              <a:t> https://freesound.org/people/alexkandrell/sounds/170522/</a:t>
            </a:r>
            <a:endParaRPr lang="en-CA" dirty="0">
              <a:latin typeface="+mj-lt"/>
            </a:endParaRPr>
          </a:p>
          <a:p>
            <a:r>
              <a:rPr lang="en-CA" dirty="0" err="1"/>
              <a:t>Eucalyp</a:t>
            </a:r>
            <a:r>
              <a:rPr lang="en-CA" dirty="0"/>
              <a:t> (n.d.). Moral. </a:t>
            </a:r>
            <a:r>
              <a:rPr lang="en-CA" i="1" dirty="0"/>
              <a:t>The Noun Project</a:t>
            </a:r>
            <a:r>
              <a:rPr lang="en-CA" dirty="0"/>
              <a:t>. CC BY. </a:t>
            </a:r>
            <a:r>
              <a:rPr lang="en-CA" dirty="0">
                <a:hlinkClick r:id="rId15"/>
              </a:rPr>
              <a:t>https://thenounproject.com/term/moral/901639</a:t>
            </a:r>
            <a:endParaRPr lang="en-CA" dirty="0"/>
          </a:p>
          <a:p>
            <a:r>
              <a:rPr lang="en-CA" dirty="0"/>
              <a:t>deleted_user_96253 (2016).Cha </a:t>
            </a:r>
            <a:r>
              <a:rPr lang="en-CA" dirty="0" err="1"/>
              <a:t>ching</a:t>
            </a:r>
            <a:r>
              <a:rPr lang="en-CA" dirty="0"/>
              <a:t>. </a:t>
            </a:r>
            <a:r>
              <a:rPr lang="en-CA" i="1" dirty="0" err="1"/>
              <a:t>Freesound</a:t>
            </a:r>
            <a:r>
              <a:rPr lang="en-CA" dirty="0"/>
              <a:t>. CC0.</a:t>
            </a:r>
            <a:r>
              <a:rPr lang="en-CA" dirty="0">
                <a:hlinkClick r:id="rId16"/>
              </a:rPr>
              <a:t> https://freesound.org/people/deleted_user_96253/sounds/351304/</a:t>
            </a:r>
            <a:endParaRPr lang="en-CA" dirty="0"/>
          </a:p>
          <a:p>
            <a:br>
              <a:rPr lang="en-CA" dirty="0">
                <a:effectLst/>
                <a:latin typeface="+mj-lt"/>
                <a:cs typeface="Arial" panose="020B0604020202020204" pitchFamily="34" charset="0"/>
              </a:rPr>
            </a:br>
            <a:endParaRPr lang="en-CA" dirty="0">
              <a:latin typeface="+mj-lt"/>
              <a:cs typeface="Arial" panose="020B0604020202020204" pitchFamily="34" charset="0"/>
            </a:endParaRPr>
          </a:p>
        </p:txBody>
      </p:sp>
    </p:spTree>
    <p:extLst>
      <p:ext uri="{BB962C8B-B14F-4D97-AF65-F5344CB8AC3E}">
        <p14:creationId xmlns:p14="http://schemas.microsoft.com/office/powerpoint/2010/main" val="1826908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a:t>IMAGE AND SOUND REFERENCES</a:t>
            </a:r>
            <a:endParaRPr lang="en-CA"/>
          </a:p>
        </p:txBody>
      </p:sp>
      <p:sp>
        <p:nvSpPr>
          <p:cNvPr id="3" name="TextBox 2">
            <a:extLst>
              <a:ext uri="{FF2B5EF4-FFF2-40B4-BE49-F238E27FC236}">
                <a16:creationId xmlns:a16="http://schemas.microsoft.com/office/drawing/2014/main" id="{7789145E-73B7-1E4A-AEBB-9686D224CAFE}"/>
              </a:ext>
            </a:extLst>
          </p:cNvPr>
          <p:cNvSpPr txBox="1"/>
          <p:nvPr/>
        </p:nvSpPr>
        <p:spPr>
          <a:xfrm>
            <a:off x="259080" y="1639717"/>
            <a:ext cx="11932920" cy="5355312"/>
          </a:xfrm>
          <a:prstGeom prst="rect">
            <a:avLst/>
          </a:prstGeom>
          <a:noFill/>
        </p:spPr>
        <p:txBody>
          <a:bodyPr wrap="square" rtlCol="0">
            <a:spAutoFit/>
          </a:bodyPr>
          <a:lstStyle/>
          <a:p>
            <a:r>
              <a:rPr lang="en-CA" dirty="0"/>
              <a:t>AFY Studio (n.d.). Paint. </a:t>
            </a:r>
            <a:r>
              <a:rPr lang="en-CA" i="1" dirty="0"/>
              <a:t>The Noun Project. </a:t>
            </a:r>
            <a:r>
              <a:rPr lang="en-CA" dirty="0"/>
              <a:t>CC BY. </a:t>
            </a:r>
            <a:r>
              <a:rPr lang="en-CA" dirty="0">
                <a:hlinkClick r:id="rId3"/>
              </a:rPr>
              <a:t>https://thenounproject.com/search/?q=paint&amp;i=839739</a:t>
            </a:r>
            <a:endParaRPr lang="en-CA" dirty="0">
              <a:latin typeface="+mj-lt"/>
            </a:endParaRPr>
          </a:p>
          <a:p>
            <a:r>
              <a:rPr lang="en-US" dirty="0">
                <a:latin typeface="+mj-lt"/>
              </a:rPr>
              <a:t>Gregor </a:t>
            </a:r>
            <a:r>
              <a:rPr lang="en-US" dirty="0" err="1">
                <a:latin typeface="+mj-lt"/>
              </a:rPr>
              <a:t>Cesnar</a:t>
            </a:r>
            <a:r>
              <a:rPr lang="en-US" dirty="0">
                <a:latin typeface="+mj-lt"/>
              </a:rPr>
              <a:t> (n.d.). Anonymous. </a:t>
            </a:r>
            <a:r>
              <a:rPr lang="en-US" i="1" dirty="0">
                <a:latin typeface="+mj-lt"/>
              </a:rPr>
              <a:t>The Noun Project. </a:t>
            </a:r>
            <a:r>
              <a:rPr lang="en-US" dirty="0">
                <a:latin typeface="+mj-lt"/>
              </a:rPr>
              <a:t>CC BY.</a:t>
            </a:r>
            <a:r>
              <a:rPr lang="en-CA" dirty="0">
                <a:latin typeface="+mj-lt"/>
                <a:hlinkClick r:id="rId4"/>
              </a:rPr>
              <a:t> https://thenounproject.com/search/?q=anonymous&amp;i=441049</a:t>
            </a:r>
            <a:endParaRPr lang="en-CA" dirty="0">
              <a:latin typeface="+mj-lt"/>
            </a:endParaRPr>
          </a:p>
          <a:p>
            <a:r>
              <a:rPr lang="en-CA" dirty="0">
                <a:latin typeface="+mj-lt"/>
              </a:rPr>
              <a:t>Maxime Kulikov (n.d.). Glasses. </a:t>
            </a:r>
            <a:r>
              <a:rPr lang="en-CA" i="1" dirty="0">
                <a:latin typeface="+mj-lt"/>
              </a:rPr>
              <a:t>The Noun Project. </a:t>
            </a:r>
            <a:r>
              <a:rPr lang="en-CA" dirty="0">
                <a:latin typeface="+mj-lt"/>
              </a:rPr>
              <a:t>CC BY. </a:t>
            </a:r>
            <a:r>
              <a:rPr lang="en-CA" dirty="0">
                <a:latin typeface="+mj-lt"/>
                <a:hlinkClick r:id="rId5"/>
              </a:rPr>
              <a:t>https://thenounproject.com/search/?q=glasses&amp;i=2585978</a:t>
            </a:r>
            <a:endParaRPr lang="en-CA" dirty="0">
              <a:latin typeface="+mj-lt"/>
            </a:endParaRPr>
          </a:p>
          <a:p>
            <a:r>
              <a:rPr lang="en-CA" dirty="0" err="1"/>
              <a:t>VintageSnipsAndClips</a:t>
            </a:r>
            <a:r>
              <a:rPr lang="en-CA" dirty="0"/>
              <a:t>. [question mark].</a:t>
            </a:r>
            <a:r>
              <a:rPr lang="en-CA" i="1" dirty="0"/>
              <a:t> </a:t>
            </a:r>
            <a:r>
              <a:rPr lang="en-CA" i="1" dirty="0" err="1"/>
              <a:t>Pixabay</a:t>
            </a:r>
            <a:r>
              <a:rPr lang="en-CA" i="1" dirty="0"/>
              <a:t>.</a:t>
            </a:r>
            <a:r>
              <a:rPr lang="en-CA" dirty="0"/>
              <a:t> </a:t>
            </a:r>
            <a:r>
              <a:rPr lang="en-CA" dirty="0">
                <a:hlinkClick r:id="rId6"/>
              </a:rPr>
              <a:t>https://pixabay.com/vectors/question-question-mark-punctuation-1243504/</a:t>
            </a:r>
            <a:endParaRPr lang="en-CA" dirty="0"/>
          </a:p>
          <a:p>
            <a:r>
              <a:rPr lang="en-CA" dirty="0"/>
              <a:t>Steve Johnson (n.d.). [abstract painting].</a:t>
            </a:r>
            <a:r>
              <a:rPr lang="en-CA" i="1" dirty="0"/>
              <a:t> </a:t>
            </a:r>
            <a:r>
              <a:rPr lang="en-CA" i="1" dirty="0" err="1"/>
              <a:t>Unsplash</a:t>
            </a:r>
            <a:r>
              <a:rPr lang="en-CA" dirty="0"/>
              <a:t>. </a:t>
            </a:r>
            <a:r>
              <a:rPr lang="en-CA" dirty="0">
                <a:hlinkClick r:id="rId7"/>
              </a:rPr>
              <a:t>https://unsplash.com/photos/e5LdlAMpkEw</a:t>
            </a:r>
            <a:endParaRPr lang="en-CA" dirty="0"/>
          </a:p>
          <a:p>
            <a:r>
              <a:rPr lang="en-CA" dirty="0"/>
              <a:t>Samuel Zeller (n.d.). [engraving]. </a:t>
            </a:r>
            <a:r>
              <a:rPr lang="en-CA" i="1" dirty="0" err="1"/>
              <a:t>Unsplash</a:t>
            </a:r>
            <a:r>
              <a:rPr lang="en-CA" i="1" dirty="0"/>
              <a:t>. </a:t>
            </a:r>
            <a:r>
              <a:rPr lang="en-CA" dirty="0">
                <a:hlinkClick r:id="rId8"/>
              </a:rPr>
              <a:t>https://unsplash.com/photos/ZeKDTlXFWu8</a:t>
            </a:r>
            <a:endParaRPr lang="en-CA" dirty="0">
              <a:latin typeface="+mj-lt"/>
            </a:endParaRPr>
          </a:p>
          <a:p>
            <a:r>
              <a:rPr lang="en-CA" dirty="0"/>
              <a:t>Julian Howard (n.d.). [sculpture]. </a:t>
            </a:r>
            <a:r>
              <a:rPr lang="en-CA" i="1" dirty="0" err="1"/>
              <a:t>Unsplash</a:t>
            </a:r>
            <a:r>
              <a:rPr lang="en-CA" dirty="0"/>
              <a:t>. </a:t>
            </a:r>
            <a:r>
              <a:rPr lang="en-CA" dirty="0">
                <a:hlinkClick r:id="rId8"/>
              </a:rPr>
              <a:t>https://unsplash.com/photos/ZeKDTlXFWu8</a:t>
            </a:r>
            <a:endParaRPr lang="en-CA" dirty="0"/>
          </a:p>
          <a:p>
            <a:r>
              <a:rPr lang="en-CA" dirty="0" err="1">
                <a:cs typeface="Arial" panose="020B0604020202020204" pitchFamily="34" charset="0"/>
              </a:rPr>
              <a:t>Rawpixle</a:t>
            </a:r>
            <a:r>
              <a:rPr lang="en-CA" dirty="0">
                <a:cs typeface="Arial" panose="020B0604020202020204" pitchFamily="34" charset="0"/>
              </a:rPr>
              <a:t> (n.d.). [red typewriter]. </a:t>
            </a:r>
            <a:r>
              <a:rPr lang="en-CA" i="1" dirty="0" err="1">
                <a:cs typeface="Arial" panose="020B0604020202020204" pitchFamily="34" charset="0"/>
              </a:rPr>
              <a:t>Pixabay</a:t>
            </a:r>
            <a:r>
              <a:rPr lang="en-CA" i="1" dirty="0">
                <a:cs typeface="Arial" panose="020B0604020202020204" pitchFamily="34" charset="0"/>
              </a:rPr>
              <a:t>. </a:t>
            </a:r>
            <a:r>
              <a:rPr lang="en-CA" dirty="0">
                <a:hlinkClick r:id="rId9"/>
              </a:rPr>
              <a:t>https://pixabay.com/photos/technology-computer-business-man-3224644/</a:t>
            </a:r>
            <a:endParaRPr lang="en-CA" dirty="0"/>
          </a:p>
          <a:p>
            <a:r>
              <a:rPr lang="en-CA" dirty="0"/>
              <a:t>Matias-</a:t>
            </a:r>
            <a:r>
              <a:rPr lang="en-CA" dirty="0" err="1"/>
              <a:t>Garabedian</a:t>
            </a:r>
            <a:r>
              <a:rPr lang="en-CA" dirty="0"/>
              <a:t> (2013). Michael Snow. </a:t>
            </a:r>
            <a:r>
              <a:rPr lang="en-CA" i="1" dirty="0" err="1"/>
              <a:t>Wikiepedia</a:t>
            </a:r>
            <a:r>
              <a:rPr lang="en-CA" i="1" dirty="0"/>
              <a:t>. </a:t>
            </a:r>
            <a:r>
              <a:rPr lang="en-CA" dirty="0"/>
              <a:t>CC BY-SA 2.0. </a:t>
            </a:r>
            <a:r>
              <a:rPr lang="en-CA" dirty="0">
                <a:hlinkClick r:id="rId10"/>
              </a:rPr>
              <a:t>https://en.m.wikipedia.org/wiki/File:Michael_Snow_(9838260743).jpg</a:t>
            </a:r>
            <a:endParaRPr lang="en-CA" dirty="0"/>
          </a:p>
          <a:p>
            <a:r>
              <a:rPr lang="en-CA" dirty="0">
                <a:cs typeface="Arial" panose="020B0604020202020204" pitchFamily="34" charset="0"/>
              </a:rPr>
              <a:t>IYY (2005). Toronto Eaton centre facing north. CC BY-SA 3.0</a:t>
            </a:r>
          </a:p>
          <a:p>
            <a:r>
              <a:rPr lang="en-CA" i="1" dirty="0">
                <a:cs typeface="Arial" panose="020B0604020202020204" pitchFamily="34" charset="0"/>
              </a:rPr>
              <a:t>Wikimedia Commons. </a:t>
            </a:r>
            <a:r>
              <a:rPr lang="en-CA" dirty="0">
                <a:cs typeface="Arial" panose="020B0604020202020204" pitchFamily="34" charset="0"/>
                <a:hlinkClick r:id="rId11"/>
              </a:rPr>
              <a:t>https://en.wikipedia.org/wiki/Snow_v_Eaton_Centre_Ltd#/media/File:TorontoEatonCentre.jpg</a:t>
            </a:r>
            <a:endParaRPr lang="en-CA" dirty="0">
              <a:cs typeface="Arial" panose="020B0604020202020204" pitchFamily="34" charset="0"/>
            </a:endParaRPr>
          </a:p>
          <a:p>
            <a:r>
              <a:rPr lang="en-CA" dirty="0" err="1"/>
              <a:t>OpenClipArt</a:t>
            </a:r>
            <a:r>
              <a:rPr lang="en-CA" dirty="0"/>
              <a:t>-Vectors (n.d.). </a:t>
            </a:r>
            <a:r>
              <a:rPr lang="en-CA" i="1" dirty="0" err="1"/>
              <a:t>Pixabay</a:t>
            </a:r>
            <a:r>
              <a:rPr lang="en-CA" i="1" dirty="0"/>
              <a:t>. </a:t>
            </a:r>
            <a:r>
              <a:rPr lang="en-CA" dirty="0"/>
              <a:t>[Canada goose].</a:t>
            </a:r>
            <a:r>
              <a:rPr lang="en-CA" i="1" dirty="0"/>
              <a:t> </a:t>
            </a:r>
            <a:r>
              <a:rPr lang="en-CA" dirty="0">
                <a:hlinkClick r:id="rId12"/>
              </a:rPr>
              <a:t>https://pixabay.com/vectors/alphabet-word-images-animal-canada-1293059/</a:t>
            </a:r>
            <a:endParaRPr lang="en-CA" dirty="0"/>
          </a:p>
          <a:p>
            <a:endParaRPr lang="en-CA" dirty="0">
              <a:cs typeface="Arial" panose="020B0604020202020204" pitchFamily="34" charset="0"/>
            </a:endParaRPr>
          </a:p>
          <a:p>
            <a:endParaRPr lang="en-CA" dirty="0">
              <a:latin typeface="+mj-lt"/>
            </a:endParaRPr>
          </a:p>
        </p:txBody>
      </p:sp>
    </p:spTree>
    <p:extLst>
      <p:ext uri="{BB962C8B-B14F-4D97-AF65-F5344CB8AC3E}">
        <p14:creationId xmlns:p14="http://schemas.microsoft.com/office/powerpoint/2010/main" val="62101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dirty="0"/>
              <a:t>IMAGE AND SOUND REFERENCES</a:t>
            </a:r>
            <a:endParaRPr lang="en-CA" dirty="0"/>
          </a:p>
        </p:txBody>
      </p:sp>
      <p:sp>
        <p:nvSpPr>
          <p:cNvPr id="3" name="TextBox 2">
            <a:extLst>
              <a:ext uri="{FF2B5EF4-FFF2-40B4-BE49-F238E27FC236}">
                <a16:creationId xmlns:a16="http://schemas.microsoft.com/office/drawing/2014/main" id="{7789145E-73B7-1E4A-AEBB-9686D224CAFE}"/>
              </a:ext>
            </a:extLst>
          </p:cNvPr>
          <p:cNvSpPr txBox="1"/>
          <p:nvPr/>
        </p:nvSpPr>
        <p:spPr>
          <a:xfrm>
            <a:off x="259080" y="1778000"/>
            <a:ext cx="11734800" cy="369332"/>
          </a:xfrm>
          <a:prstGeom prst="rect">
            <a:avLst/>
          </a:prstGeom>
          <a:noFill/>
        </p:spPr>
        <p:txBody>
          <a:bodyPr wrap="square" rtlCol="0">
            <a:spAutoFit/>
          </a:bodyPr>
          <a:lstStyle/>
          <a:p>
            <a:endParaRPr lang="en-US"/>
          </a:p>
        </p:txBody>
      </p:sp>
      <p:sp>
        <p:nvSpPr>
          <p:cNvPr id="2" name="Rectangle 1">
            <a:extLst>
              <a:ext uri="{FF2B5EF4-FFF2-40B4-BE49-F238E27FC236}">
                <a16:creationId xmlns:a16="http://schemas.microsoft.com/office/drawing/2014/main" id="{8F76960D-66F3-824D-B007-D6AD93133B1B}"/>
              </a:ext>
            </a:extLst>
          </p:cNvPr>
          <p:cNvSpPr/>
          <p:nvPr/>
        </p:nvSpPr>
        <p:spPr>
          <a:xfrm>
            <a:off x="259080" y="1528603"/>
            <a:ext cx="11734800" cy="5355312"/>
          </a:xfrm>
          <a:prstGeom prst="rect">
            <a:avLst/>
          </a:prstGeom>
        </p:spPr>
        <p:txBody>
          <a:bodyPr wrap="square">
            <a:spAutoFit/>
          </a:bodyPr>
          <a:lstStyle/>
          <a:p>
            <a:endParaRPr lang="en-CA" dirty="0"/>
          </a:p>
          <a:p>
            <a:r>
              <a:rPr lang="en-CA" dirty="0"/>
              <a:t>GDJ (n.d.) </a:t>
            </a:r>
            <a:r>
              <a:rPr lang="en-CA" i="1" dirty="0" err="1"/>
              <a:t>Pixabay</a:t>
            </a:r>
            <a:r>
              <a:rPr lang="en-CA" i="1" dirty="0"/>
              <a:t>. </a:t>
            </a:r>
            <a:r>
              <a:rPr lang="en-CA" dirty="0"/>
              <a:t>[red bow]. </a:t>
            </a:r>
            <a:r>
              <a:rPr lang="en-CA" dirty="0">
                <a:hlinkClick r:id="rId3"/>
              </a:rPr>
              <a:t>https://pixabay.com/vectors/red-ribbon-hair-accessory-clothing-1227873/</a:t>
            </a:r>
            <a:endParaRPr lang="en-CA" dirty="0"/>
          </a:p>
          <a:p>
            <a:r>
              <a:rPr lang="en-CA" dirty="0" err="1"/>
              <a:t>Iconnic</a:t>
            </a:r>
            <a:r>
              <a:rPr lang="en-CA" dirty="0"/>
              <a:t> (n.d.) Profile. </a:t>
            </a:r>
            <a:r>
              <a:rPr lang="en-CA" i="1" dirty="0"/>
              <a:t>The Noun Project. </a:t>
            </a:r>
            <a:r>
              <a:rPr lang="en-CA" dirty="0"/>
              <a:t>CC BY. </a:t>
            </a:r>
            <a:r>
              <a:rPr lang="en-CA" dirty="0">
                <a:hlinkClick r:id="rId4"/>
              </a:rPr>
              <a:t>https://thenounproject.com/search/?q=profile&amp;i=2011988</a:t>
            </a:r>
            <a:r>
              <a:rPr lang="en-CA" dirty="0"/>
              <a:t> </a:t>
            </a:r>
          </a:p>
          <a:p>
            <a:r>
              <a:rPr lang="en-CA" dirty="0"/>
              <a:t>Kris </a:t>
            </a:r>
            <a:r>
              <a:rPr lang="en-CA" dirty="0" err="1"/>
              <a:t>Prepiakova</a:t>
            </a:r>
            <a:r>
              <a:rPr lang="en-CA" dirty="0"/>
              <a:t> (n.d.). User. </a:t>
            </a:r>
            <a:r>
              <a:rPr lang="en-CA" i="1" dirty="0"/>
              <a:t>The Noun Project</a:t>
            </a:r>
            <a:r>
              <a:rPr lang="en-CA" dirty="0"/>
              <a:t>. CC BY. </a:t>
            </a:r>
            <a:r>
              <a:rPr lang="en-CA" dirty="0">
                <a:hlinkClick r:id="rId5"/>
              </a:rPr>
              <a:t>https://thenounproject.com/search/?q=SILHOUETTE&amp;i=948793</a:t>
            </a:r>
            <a:r>
              <a:rPr lang="en-CA" dirty="0"/>
              <a:t> </a:t>
            </a:r>
            <a:endParaRPr lang="en-US" dirty="0"/>
          </a:p>
          <a:p>
            <a:r>
              <a:rPr lang="en-US" dirty="0">
                <a:latin typeface="+mj-lt"/>
              </a:rPr>
              <a:t>Michael Scott Fischer (n.d.). Man. </a:t>
            </a:r>
            <a:r>
              <a:rPr lang="en-US" i="1" dirty="0">
                <a:latin typeface="+mj-lt"/>
              </a:rPr>
              <a:t>The Noun Project</a:t>
            </a:r>
            <a:r>
              <a:rPr lang="en-US" dirty="0">
                <a:latin typeface="+mj-lt"/>
              </a:rPr>
              <a:t>. CC BY  </a:t>
            </a:r>
            <a:r>
              <a:rPr lang="en-CA" dirty="0">
                <a:latin typeface="+mj-lt"/>
                <a:hlinkClick r:id="rId6"/>
              </a:rPr>
              <a:t>https://thenounproject.com/search/?q=silhouette&amp;i=10325</a:t>
            </a:r>
            <a:endParaRPr lang="en-CA" dirty="0">
              <a:latin typeface="+mj-lt"/>
            </a:endParaRPr>
          </a:p>
          <a:p>
            <a:r>
              <a:rPr lang="en-CA" dirty="0"/>
              <a:t>Bone666138 (2013). </a:t>
            </a:r>
            <a:r>
              <a:rPr lang="en-CA" dirty="0" err="1"/>
              <a:t>Midevil</a:t>
            </a:r>
            <a:r>
              <a:rPr lang="en-CA" dirty="0"/>
              <a:t> style fanfare using 3 trumpets. </a:t>
            </a:r>
            <a:r>
              <a:rPr lang="en-CA" i="1" dirty="0"/>
              <a:t>Freesound</a:t>
            </a:r>
            <a:r>
              <a:rPr lang="en-CA" dirty="0"/>
              <a:t>.CC0. </a:t>
            </a:r>
            <a:r>
              <a:rPr lang="en-CA" dirty="0">
                <a:hlinkClick r:id="rId7"/>
              </a:rPr>
              <a:t>https://freesound.org/people/bone666138/sounds/198874/</a:t>
            </a:r>
            <a:r>
              <a:rPr lang="en-CA" dirty="0"/>
              <a:t> </a:t>
            </a:r>
            <a:endParaRPr lang="en-CA" dirty="0">
              <a:latin typeface="+mj-lt"/>
            </a:endParaRPr>
          </a:p>
          <a:p>
            <a:r>
              <a:rPr lang="en-CA" dirty="0">
                <a:latin typeface="+mj-lt"/>
              </a:rPr>
              <a:t>Jakob Owens  (n.d.). [film]. </a:t>
            </a:r>
            <a:r>
              <a:rPr lang="en-CA" i="1" dirty="0" err="1">
                <a:latin typeface="+mj-lt"/>
              </a:rPr>
              <a:t>Unsplash</a:t>
            </a:r>
            <a:r>
              <a:rPr lang="en-CA" i="1" dirty="0">
                <a:latin typeface="+mj-lt"/>
              </a:rPr>
              <a:t>. </a:t>
            </a:r>
            <a:r>
              <a:rPr lang="en-CA" dirty="0">
                <a:latin typeface="+mj-lt"/>
                <a:hlinkClick r:id="rId8"/>
              </a:rPr>
              <a:t>https://unsplash.com/photos/2uwFEAGUm6E</a:t>
            </a:r>
            <a:endParaRPr lang="en-CA" dirty="0">
              <a:latin typeface="+mj-lt"/>
            </a:endParaRPr>
          </a:p>
          <a:p>
            <a:r>
              <a:rPr lang="en-CA" dirty="0" err="1">
                <a:latin typeface="+mj-lt"/>
              </a:rPr>
              <a:t>AnnieSpratt</a:t>
            </a:r>
            <a:r>
              <a:rPr lang="en-CA" dirty="0">
                <a:latin typeface="+mj-lt"/>
              </a:rPr>
              <a:t> (n.d.). [books]. </a:t>
            </a:r>
            <a:r>
              <a:rPr lang="en-CA" i="1" dirty="0" err="1">
                <a:latin typeface="+mj-lt"/>
              </a:rPr>
              <a:t>Pixabay</a:t>
            </a:r>
            <a:r>
              <a:rPr lang="en-CA" i="1" dirty="0">
                <a:latin typeface="+mj-lt"/>
              </a:rPr>
              <a:t>. </a:t>
            </a:r>
            <a:r>
              <a:rPr lang="en-CA" dirty="0">
                <a:latin typeface="+mj-lt"/>
                <a:hlinkClick r:id="rId9"/>
              </a:rPr>
              <a:t>https://pixabay.com/photos/books-library-jrr-tolkien-1246674/</a:t>
            </a:r>
            <a:endParaRPr lang="en-CA" dirty="0">
              <a:latin typeface="+mj-lt"/>
            </a:endParaRPr>
          </a:p>
          <a:p>
            <a:r>
              <a:rPr lang="en-CA" dirty="0">
                <a:latin typeface="+mj-lt"/>
              </a:rPr>
              <a:t>Peter Lewicki ( n.d.). [theatre]. </a:t>
            </a:r>
            <a:r>
              <a:rPr lang="en-CA" i="1" dirty="0" err="1">
                <a:latin typeface="+mj-lt"/>
              </a:rPr>
              <a:t>Unsplash</a:t>
            </a:r>
            <a:r>
              <a:rPr lang="en-CA" i="1" dirty="0">
                <a:latin typeface="+mj-lt"/>
              </a:rPr>
              <a:t>. </a:t>
            </a:r>
            <a:r>
              <a:rPr lang="en-CA" dirty="0">
                <a:latin typeface="+mj-lt"/>
                <a:hlinkClick r:id="rId10"/>
              </a:rPr>
              <a:t>https://unsplash.com/photos/Wfh650C1OHU</a:t>
            </a:r>
            <a:endParaRPr lang="en-CA" dirty="0">
              <a:latin typeface="+mj-lt"/>
            </a:endParaRPr>
          </a:p>
          <a:p>
            <a:r>
              <a:rPr lang="en-CA" dirty="0" err="1">
                <a:cs typeface="Arial" panose="020B0604020202020204" pitchFamily="34" charset="0"/>
              </a:rPr>
              <a:t>BomSymbols</a:t>
            </a:r>
            <a:r>
              <a:rPr lang="en-CA" dirty="0">
                <a:cs typeface="Arial" panose="020B0604020202020204" pitchFamily="34" charset="0"/>
              </a:rPr>
              <a:t> (n.d.). Money. T</a:t>
            </a:r>
            <a:r>
              <a:rPr lang="en-CA" i="1" dirty="0">
                <a:cs typeface="Arial" panose="020B0604020202020204" pitchFamily="34" charset="0"/>
              </a:rPr>
              <a:t>he Noun Project. </a:t>
            </a:r>
            <a:r>
              <a:rPr lang="en-CA" dirty="0">
                <a:cs typeface="Arial" panose="020B0604020202020204" pitchFamily="34" charset="0"/>
              </a:rPr>
              <a:t>CC BY. https://</a:t>
            </a:r>
            <a:r>
              <a:rPr lang="en-CA" dirty="0" err="1">
                <a:cs typeface="Arial" panose="020B0604020202020204" pitchFamily="34" charset="0"/>
              </a:rPr>
              <a:t>thenounproject.com</a:t>
            </a:r>
            <a:r>
              <a:rPr lang="en-CA" dirty="0">
                <a:cs typeface="Arial" panose="020B0604020202020204" pitchFamily="34" charset="0"/>
              </a:rPr>
              <a:t>/search/?q=</a:t>
            </a:r>
            <a:r>
              <a:rPr lang="en-CA" dirty="0" err="1">
                <a:cs typeface="Arial" panose="020B0604020202020204" pitchFamily="34" charset="0"/>
              </a:rPr>
              <a:t>MONEY&amp;i</a:t>
            </a:r>
            <a:r>
              <a:rPr lang="en-CA" dirty="0">
                <a:cs typeface="Arial" panose="020B0604020202020204" pitchFamily="34" charset="0"/>
              </a:rPr>
              <a:t>=890872</a:t>
            </a:r>
          </a:p>
          <a:p>
            <a:r>
              <a:rPr lang="en-CA" dirty="0"/>
              <a:t>Gan </a:t>
            </a:r>
            <a:r>
              <a:rPr lang="en-CA" dirty="0" err="1"/>
              <a:t>Khoon</a:t>
            </a:r>
            <a:r>
              <a:rPr lang="en-CA" dirty="0"/>
              <a:t> Lay (n.d.) Relaxing Boss. </a:t>
            </a:r>
            <a:r>
              <a:rPr lang="en-CA" i="1" dirty="0"/>
              <a:t>The Noun Project. </a:t>
            </a:r>
            <a:r>
              <a:rPr lang="en-CA" dirty="0"/>
              <a:t>CC BY. https://</a:t>
            </a:r>
            <a:r>
              <a:rPr lang="en-CA" dirty="0" err="1"/>
              <a:t>thenounproject.com</a:t>
            </a:r>
            <a:r>
              <a:rPr lang="en-CA" dirty="0"/>
              <a:t>/term/relaxing-boss/1587069</a:t>
            </a:r>
            <a:endParaRPr lang="en-CA" dirty="0">
              <a:latin typeface="+mj-lt"/>
            </a:endParaRPr>
          </a:p>
          <a:p>
            <a:r>
              <a:rPr lang="en-CA" dirty="0"/>
              <a:t>S. Shankar (2012). Dome in the Canadian museum of civilization [painting by Alex Javier]. CC BY 2.0. </a:t>
            </a:r>
          </a:p>
          <a:p>
            <a:r>
              <a:rPr lang="en-CA" dirty="0">
                <a:hlinkClick r:id="rId11"/>
              </a:rPr>
              <a:t>https://www.flickr.com/photos/shankaronline/8348737742</a:t>
            </a:r>
            <a:endParaRPr lang="en-CA" dirty="0"/>
          </a:p>
          <a:p>
            <a:endParaRPr lang="en-CA" dirty="0">
              <a:latin typeface="+mj-lt"/>
            </a:endParaRPr>
          </a:p>
          <a:p>
            <a:endParaRPr lang="en-CA" dirty="0"/>
          </a:p>
        </p:txBody>
      </p:sp>
    </p:spTree>
    <p:extLst>
      <p:ext uri="{BB962C8B-B14F-4D97-AF65-F5344CB8AC3E}">
        <p14:creationId xmlns:p14="http://schemas.microsoft.com/office/powerpoint/2010/main" val="1176880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US"/>
              <a:t>IMAGE AND SOUND REFERENCES</a:t>
            </a:r>
            <a:endParaRPr lang="en-CA"/>
          </a:p>
        </p:txBody>
      </p:sp>
      <p:sp>
        <p:nvSpPr>
          <p:cNvPr id="4" name="Content Placeholder 3">
            <a:extLst>
              <a:ext uri="{FF2B5EF4-FFF2-40B4-BE49-F238E27FC236}">
                <a16:creationId xmlns:a16="http://schemas.microsoft.com/office/drawing/2014/main" id="{DFC822B5-75D7-D34D-8CE8-74D4627F2D13}"/>
              </a:ext>
            </a:extLst>
          </p:cNvPr>
          <p:cNvSpPr>
            <a:spLocks noGrp="1"/>
          </p:cNvSpPr>
          <p:nvPr>
            <p:ph sz="half" idx="1"/>
          </p:nvPr>
        </p:nvSpPr>
        <p:spPr>
          <a:xfrm>
            <a:off x="784912" y="4119337"/>
            <a:ext cx="10515600" cy="2111382"/>
          </a:xfrm>
        </p:spPr>
        <p:txBody>
          <a:bodyPr/>
          <a:lstStyle/>
          <a:p>
            <a:pPr marL="0" indent="0">
              <a:spcBef>
                <a:spcPts val="0"/>
              </a:spcBef>
              <a:buNone/>
            </a:pPr>
            <a:endParaRPr lang="en-US" sz="2400" dirty="0">
              <a:latin typeface="Arial" panose="020B0604020202020204" pitchFamily="34" charset="0"/>
              <a:cs typeface="Arial" panose="020B0604020202020204" pitchFamily="34" charset="0"/>
            </a:endParaRPr>
          </a:p>
          <a:p>
            <a:pPr marL="0" indent="0">
              <a:spcBef>
                <a:spcPts val="0"/>
              </a:spcBef>
              <a:buNone/>
            </a:pPr>
            <a:r>
              <a:rPr lang="en-US" sz="1800" dirty="0">
                <a:solidFill>
                  <a:schemeClr val="tx1"/>
                </a:solidFill>
                <a:latin typeface="Arial" panose="020B0604020202020204" pitchFamily="34" charset="0"/>
                <a:cs typeface="Arial" panose="020B0604020202020204" pitchFamily="34" charset="0"/>
              </a:rPr>
              <a:t>Unattributed materials are contributions from the Opening Up Copyright Project Team and placed in the Public Domain</a:t>
            </a:r>
          </a:p>
          <a:p>
            <a:pPr marL="0" indent="0">
              <a:buNone/>
            </a:pPr>
            <a:endParaRPr lang="en-US" sz="1800" dirty="0">
              <a:solidFill>
                <a:schemeClr val="tx1"/>
              </a:solidFill>
              <a:latin typeface="Arial" panose="020B0604020202020204" pitchFamily="34" charset="0"/>
              <a:cs typeface="Arial" panose="020B0604020202020204" pitchFamily="34" charset="0"/>
            </a:endParaRPr>
          </a:p>
          <a:p>
            <a:pPr marL="0" indent="0">
              <a:buNone/>
            </a:pPr>
            <a:r>
              <a:rPr lang="en-US" sz="1800" dirty="0">
                <a:solidFill>
                  <a:schemeClr val="tx1"/>
                </a:solidFill>
                <a:latin typeface="Arial" panose="020B0604020202020204" pitchFamily="34" charset="0"/>
                <a:cs typeface="Arial" panose="020B0604020202020204" pitchFamily="34" charset="0"/>
              </a:rPr>
              <a:t>Closing Slides Music: </a:t>
            </a:r>
            <a:r>
              <a:rPr lang="en-US" sz="1800" dirty="0" err="1">
                <a:solidFill>
                  <a:schemeClr val="tx1"/>
                </a:solidFill>
                <a:latin typeface="Arial" panose="020B0604020202020204" pitchFamily="34" charset="0"/>
                <a:cs typeface="Arial" panose="020B0604020202020204" pitchFamily="34" charset="0"/>
              </a:rPr>
              <a:t>Rybak</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Nazar</a:t>
            </a:r>
            <a:r>
              <a:rPr lang="en-US" sz="1800" dirty="0">
                <a:solidFill>
                  <a:schemeClr val="tx1"/>
                </a:solidFill>
                <a:latin typeface="Arial" panose="020B0604020202020204" pitchFamily="34" charset="0"/>
                <a:cs typeface="Arial" panose="020B0604020202020204" pitchFamily="34" charset="0"/>
              </a:rPr>
              <a:t>. “Corporate Inspired.” </a:t>
            </a:r>
            <a:r>
              <a:rPr lang="en-US" sz="1800" dirty="0" err="1">
                <a:solidFill>
                  <a:schemeClr val="tx1"/>
                </a:solidFill>
                <a:latin typeface="Arial" panose="020B0604020202020204" pitchFamily="34" charset="0"/>
                <a:cs typeface="Arial" panose="020B0604020202020204" pitchFamily="34" charset="0"/>
              </a:rPr>
              <a:t>HookSounds</a:t>
            </a:r>
            <a:r>
              <a:rPr lang="en-US" sz="1800" dirty="0">
                <a:solidFill>
                  <a:schemeClr val="tx1"/>
                </a:solidFill>
                <a:latin typeface="Arial" panose="020B0604020202020204" pitchFamily="34" charset="0"/>
                <a:cs typeface="Arial" panose="020B0604020202020204" pitchFamily="34" charset="0"/>
              </a:rPr>
              <a:t>. n.d. </a:t>
            </a:r>
            <a:r>
              <a:rPr lang="en-US" sz="1800" dirty="0">
                <a:latin typeface="Arial" panose="020B0604020202020204" pitchFamily="34" charset="0"/>
                <a:cs typeface="Arial" panose="020B0604020202020204" pitchFamily="34" charset="0"/>
                <a:hlinkClick r:id="rId3"/>
              </a:rPr>
              <a:t>http://www.hooksounds.com</a:t>
            </a:r>
            <a:r>
              <a:rPr lang="en-US" sz="1800" dirty="0">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(used under a CC-BY 4.0 </a:t>
            </a:r>
            <a:r>
              <a:rPr lang="en-US" sz="1800" dirty="0" err="1">
                <a:solidFill>
                  <a:schemeClr val="tx1"/>
                </a:solidFill>
                <a:latin typeface="Arial" panose="020B0604020202020204" pitchFamily="34" charset="0"/>
                <a:cs typeface="Arial" panose="020B0604020202020204" pitchFamily="34" charset="0"/>
              </a:rPr>
              <a:t>Licence</a:t>
            </a:r>
            <a:r>
              <a:rPr lang="en-US" sz="1800" dirty="0">
                <a:solidFill>
                  <a:schemeClr val="tx1"/>
                </a:solidFill>
                <a:latin typeface="Arial" panose="020B0604020202020204" pitchFamily="34" charset="0"/>
                <a:cs typeface="Arial" panose="020B0604020202020204" pitchFamily="34" charset="0"/>
              </a:rPr>
              <a:t>)</a:t>
            </a:r>
          </a:p>
          <a:p>
            <a:endParaRPr lang="en-CA" dirty="0"/>
          </a:p>
        </p:txBody>
      </p:sp>
      <p:sp>
        <p:nvSpPr>
          <p:cNvPr id="3" name="Rectangle 2">
            <a:extLst>
              <a:ext uri="{FF2B5EF4-FFF2-40B4-BE49-F238E27FC236}">
                <a16:creationId xmlns:a16="http://schemas.microsoft.com/office/drawing/2014/main" id="{C976B78C-AC9D-524A-A668-81A3C689A3EA}"/>
              </a:ext>
            </a:extLst>
          </p:cNvPr>
          <p:cNvSpPr/>
          <p:nvPr/>
        </p:nvSpPr>
        <p:spPr>
          <a:xfrm>
            <a:off x="784912" y="1794739"/>
            <a:ext cx="10143284" cy="1477328"/>
          </a:xfrm>
          <a:prstGeom prst="rect">
            <a:avLst/>
          </a:prstGeom>
        </p:spPr>
        <p:txBody>
          <a:bodyPr wrap="square">
            <a:spAutoFit/>
          </a:bodyPr>
          <a:lstStyle/>
          <a:p>
            <a:r>
              <a:rPr lang="en-CA" dirty="0"/>
              <a:t>[Haida memorial column- left] </a:t>
            </a:r>
            <a:r>
              <a:rPr lang="en-CA" dirty="0">
                <a:hlinkClick r:id="rId4"/>
              </a:rPr>
              <a:t>https://commons.wikimedia.org/wiki/File:Annual_report_of_the_Director_to_the_Board_of_Trustees_for_the_year_..._(1901)_(18433906051).jpg</a:t>
            </a:r>
            <a:endParaRPr lang="en-CA" dirty="0"/>
          </a:p>
          <a:p>
            <a:r>
              <a:rPr lang="en-CA" dirty="0"/>
              <a:t>[Haida memorial column – right] https://</a:t>
            </a:r>
            <a:r>
              <a:rPr lang="en-CA" dirty="0" err="1"/>
              <a:t>en.wikisource.org</a:t>
            </a:r>
            <a:r>
              <a:rPr lang="en-CA" dirty="0"/>
              <a:t>/wiki/</a:t>
            </a:r>
            <a:r>
              <a:rPr lang="en-CA" dirty="0" err="1"/>
              <a:t>Page:Myths_and_Legends_of_British_North_America.djvu</a:t>
            </a:r>
            <a:r>
              <a:rPr lang="en-CA" dirty="0"/>
              <a:t>/243</a:t>
            </a:r>
          </a:p>
        </p:txBody>
      </p:sp>
    </p:spTree>
    <p:extLst>
      <p:ext uri="{BB962C8B-B14F-4D97-AF65-F5344CB8AC3E}">
        <p14:creationId xmlns:p14="http://schemas.microsoft.com/office/powerpoint/2010/main" val="4109834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520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7B2723F-0847-4183-AC31-670877D7CEEE}"/>
              </a:ext>
            </a:extLst>
          </p:cNvPr>
          <p:cNvSpPr>
            <a:spLocks noGrp="1"/>
          </p:cNvSpPr>
          <p:nvPr>
            <p:ph sz="quarter" idx="14"/>
          </p:nvPr>
        </p:nvSpPr>
        <p:spPr/>
        <p:txBody>
          <a:bodyPr>
            <a:normAutofit lnSpcReduction="10000"/>
          </a:bodyPr>
          <a:lstStyle/>
          <a:p>
            <a:endParaRPr lang="en-CA"/>
          </a:p>
        </p:txBody>
      </p:sp>
      <p:sp>
        <p:nvSpPr>
          <p:cNvPr id="5" name="Title 4">
            <a:extLst>
              <a:ext uri="{FF2B5EF4-FFF2-40B4-BE49-F238E27FC236}">
                <a16:creationId xmlns:a16="http://schemas.microsoft.com/office/drawing/2014/main" id="{930053D2-96CA-4D20-9B67-605BC880B697}"/>
              </a:ext>
            </a:extLst>
          </p:cNvPr>
          <p:cNvSpPr>
            <a:spLocks noGrp="1"/>
          </p:cNvSpPr>
          <p:nvPr>
            <p:ph type="title"/>
          </p:nvPr>
        </p:nvSpPr>
        <p:spPr/>
        <p:txBody>
          <a:bodyPr/>
          <a:lstStyle/>
          <a:p>
            <a:r>
              <a:rPr lang="en-CA">
                <a:cs typeface="Arial" panose="020B0604020202020204" pitchFamily="34" charset="0"/>
              </a:rPr>
              <a:t>LICENSING AND ATTRIBUTION</a:t>
            </a:r>
            <a:endParaRPr lang="en-CA"/>
          </a:p>
        </p:txBody>
      </p:sp>
      <p:sp>
        <p:nvSpPr>
          <p:cNvPr id="7" name="Content Placeholder 2">
            <a:extLst>
              <a:ext uri="{FF2B5EF4-FFF2-40B4-BE49-F238E27FC236}">
                <a16:creationId xmlns:a16="http://schemas.microsoft.com/office/drawing/2014/main" id="{6EC4688D-4877-40E4-B6E2-FE2179740CD8}"/>
              </a:ext>
            </a:extLst>
          </p:cNvPr>
          <p:cNvSpPr>
            <a:spLocks noGrp="1"/>
          </p:cNvSpPr>
          <p:nvPr>
            <p:ph sz="half" idx="1"/>
          </p:nvPr>
        </p:nvSpPr>
        <p:spPr>
          <a:xfrm>
            <a:off x="875764" y="1841679"/>
            <a:ext cx="10380816" cy="4475555"/>
          </a:xfrm>
        </p:spPr>
        <p:txBody>
          <a:bodyPr>
            <a:normAutofit/>
          </a:bodyPr>
          <a:lstStyle/>
          <a:p>
            <a:pPr marL="38100"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Suggested Citation:</a:t>
            </a:r>
          </a:p>
          <a:p>
            <a:pPr marL="38100" indent="0">
              <a:lnSpc>
                <a:spcPct val="80000"/>
              </a:lnSpc>
              <a:spcBef>
                <a:spcPts val="0"/>
              </a:spcBef>
              <a:buClr>
                <a:schemeClr val="dk1"/>
              </a:buClr>
              <a:buSzPts val="1800"/>
              <a:buNone/>
            </a:pPr>
            <a:endParaRPr lang="en" sz="2000" dirty="0">
              <a:latin typeface="Arial" panose="020B0604020202020204" pitchFamily="34" charset="0"/>
              <a:cs typeface="Arial" panose="020B0604020202020204" pitchFamily="34" charset="0"/>
              <a:sym typeface="Calibri"/>
            </a:endParaRPr>
          </a:p>
          <a:p>
            <a:pPr marL="495300" lvl="1"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University of Alberta. 2019. “</a:t>
            </a:r>
            <a:r>
              <a:rPr lang="en-CA" sz="2000" dirty="0">
                <a:cs typeface="Arial" panose="020B0604020202020204" pitchFamily="34" charset="0"/>
                <a:sym typeface="Calibri"/>
              </a:rPr>
              <a:t>Moral Rights</a:t>
            </a:r>
            <a:r>
              <a:rPr lang="en" sz="2000" dirty="0">
                <a:latin typeface="Arial" panose="020B0604020202020204" pitchFamily="34" charset="0"/>
                <a:cs typeface="Arial" panose="020B0604020202020204" pitchFamily="34" charset="0"/>
                <a:sym typeface="Calibri"/>
              </a:rPr>
              <a:t>.” </a:t>
            </a:r>
            <a:r>
              <a:rPr lang="en" sz="2000" i="1" dirty="0">
                <a:latin typeface="Arial" panose="020B0604020202020204" pitchFamily="34" charset="0"/>
                <a:cs typeface="Arial" panose="020B0604020202020204" pitchFamily="34" charset="0"/>
                <a:sym typeface="Calibri"/>
              </a:rPr>
              <a:t>Opening Up Copyright Instructional Module</a:t>
            </a:r>
            <a:r>
              <a:rPr lang="en" sz="2000" dirty="0">
                <a:latin typeface="Arial" panose="020B0604020202020204" pitchFamily="34" charset="0"/>
                <a:cs typeface="Arial" panose="020B0604020202020204" pitchFamily="34" charset="0"/>
                <a:sym typeface="Calibri"/>
              </a:rPr>
              <a:t>. </a:t>
            </a:r>
            <a:r>
              <a:rPr lang="en-CA" sz="2000" dirty="0">
                <a:hlinkClick r:id="rId2"/>
              </a:rPr>
              <a:t>https://sites.library.ualberta.ca/copyright/</a:t>
            </a:r>
            <a:endParaRPr lang="en-CA" sz="2000" dirty="0"/>
          </a:p>
          <a:p>
            <a:pPr marL="495300" lvl="1" indent="0">
              <a:lnSpc>
                <a:spcPct val="80000"/>
              </a:lnSpc>
              <a:spcBef>
                <a:spcPts val="0"/>
              </a:spcBef>
              <a:buClr>
                <a:schemeClr val="dk1"/>
              </a:buClr>
              <a:buSzPts val="1800"/>
              <a:buNone/>
            </a:pPr>
            <a:endParaRPr lang="en" sz="2000" dirty="0">
              <a:latin typeface="Arial" panose="020B0604020202020204" pitchFamily="34" charset="0"/>
              <a:cs typeface="Arial" panose="020B0604020202020204" pitchFamily="34" charset="0"/>
              <a:sym typeface="Calibri"/>
              <a:hlinkClick r:id="rId3"/>
            </a:endParaRPr>
          </a:p>
          <a:p>
            <a:pPr marL="38100"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For the project overview and complete list of modules please visit the project website at: </a:t>
            </a:r>
            <a:r>
              <a:rPr lang="en-US" sz="2000" dirty="0">
                <a:cs typeface="Arial" panose="020B0604020202020204" pitchFamily="34" charset="0"/>
                <a:sym typeface="Calibri"/>
                <a:hlinkClick r:id="rId4"/>
              </a:rPr>
              <a:t>https://www.ualberta.ca/copyright/resources/opening-up-copyright-instructional-modules</a:t>
            </a:r>
            <a:r>
              <a:rPr lang="en" sz="2000" dirty="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dirty="0">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 sz="2000" dirty="0">
                <a:latin typeface="Arial" panose="020B0604020202020204" pitchFamily="34" charset="0"/>
                <a:cs typeface="Arial" panose="020B0604020202020204" pitchFamily="34" charset="0"/>
                <a:sym typeface="Calibri"/>
              </a:rPr>
              <a:t>Questions, comments, and suggestions should be directed to the University of Alberta’s Copyright Office at: </a:t>
            </a:r>
            <a:r>
              <a:rPr lang="en-US" sz="2000" dirty="0">
                <a:latin typeface="Arial" panose="020B0604020202020204" pitchFamily="34" charset="0"/>
                <a:cs typeface="Arial" panose="020B0604020202020204" pitchFamily="34" charset="0"/>
                <a:hlinkClick r:id="rId5"/>
              </a:rPr>
              <a:t>copyright@ualberta.ca</a:t>
            </a:r>
            <a:r>
              <a:rPr lang="en-US" sz="2000" dirty="0">
                <a:latin typeface="Arial" panose="020B0604020202020204" pitchFamily="34" charset="0"/>
                <a:cs typeface="Arial" panose="020B0604020202020204" pitchFamily="34" charset="0"/>
              </a:rPr>
              <a:t> </a:t>
            </a:r>
          </a:p>
          <a:p>
            <a:pPr marL="38100" indent="0">
              <a:lnSpc>
                <a:spcPct val="80000"/>
              </a:lnSpc>
              <a:spcBef>
                <a:spcPts val="0"/>
              </a:spcBef>
              <a:buClr>
                <a:schemeClr val="dk1"/>
              </a:buClr>
              <a:buSzPts val="1800"/>
              <a:buNone/>
            </a:pPr>
            <a:endParaRPr lang="en-US" sz="2000" dirty="0">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US" sz="2000" dirty="0">
                <a:latin typeface="Arial" panose="020B0604020202020204" pitchFamily="34" charset="0"/>
                <a:cs typeface="Arial" panose="020B0604020202020204" pitchFamily="34" charset="0"/>
                <a:sym typeface="Calibri"/>
              </a:rPr>
              <a:t>This module is made available and licensed under a </a:t>
            </a:r>
            <a:r>
              <a:rPr lang="en-US" sz="2000" dirty="0">
                <a:latin typeface="Arial" panose="020B0604020202020204" pitchFamily="34" charset="0"/>
                <a:cs typeface="Arial" panose="020B0604020202020204" pitchFamily="34" charset="0"/>
                <a:sym typeface="Calibri"/>
                <a:hlinkClick r:id="rId6"/>
              </a:rPr>
              <a:t>Creative Commons Attribution 4.0 International Licence</a:t>
            </a:r>
            <a:endParaRPr lang="en" sz="2000" dirty="0">
              <a:latin typeface="Arial" panose="020B0604020202020204" pitchFamily="34" charset="0"/>
              <a:cs typeface="Arial" panose="020B0604020202020204" pitchFamily="34" charset="0"/>
              <a:sym typeface="Calibri"/>
              <a:hlinkClick r:id="rId3"/>
            </a:endParaRPr>
          </a:p>
        </p:txBody>
      </p:sp>
    </p:spTree>
    <p:extLst>
      <p:ext uri="{BB962C8B-B14F-4D97-AF65-F5344CB8AC3E}">
        <p14:creationId xmlns:p14="http://schemas.microsoft.com/office/powerpoint/2010/main" val="2704825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89B26B-7FC1-B749-924C-617E5823556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93423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0617F539-28ED-CE47-9666-780A5BBCA22A}"/>
              </a:ext>
            </a:extLst>
          </p:cNvPr>
          <p:cNvSpPr>
            <a:spLocks noGrp="1"/>
          </p:cNvSpPr>
          <p:nvPr>
            <p:ph type="title"/>
          </p:nvPr>
        </p:nvSpPr>
        <p:spPr/>
        <p:txBody>
          <a:bodyPr/>
          <a:lstStyle/>
          <a:p>
            <a:r>
              <a:rPr lang="en-US" dirty="0"/>
              <a:t>THIS IS SO NOT ANDRÉ</a:t>
            </a:r>
          </a:p>
        </p:txBody>
      </p:sp>
      <p:pic>
        <p:nvPicPr>
          <p:cNvPr id="7" name="Andre" descr="A close up of a logo&#10;&#10;Description automatically generated">
            <a:extLst>
              <a:ext uri="{FF2B5EF4-FFF2-40B4-BE49-F238E27FC236}">
                <a16:creationId xmlns:a16="http://schemas.microsoft.com/office/drawing/2014/main" id="{CE7FD2CC-F279-6246-9AEA-2E8D9B9F688D}"/>
              </a:ext>
            </a:extLst>
          </p:cNvPr>
          <p:cNvPicPr>
            <a:picLocks noChangeAspect="1"/>
          </p:cNvPicPr>
          <p:nvPr/>
        </p:nvPicPr>
        <p:blipFill>
          <a:blip r:embed="rId3"/>
          <a:stretch>
            <a:fillRect/>
          </a:stretch>
        </p:blipFill>
        <p:spPr>
          <a:xfrm>
            <a:off x="4694250" y="3429000"/>
            <a:ext cx="2803500" cy="3429000"/>
          </a:xfrm>
          <a:prstGeom prst="rect">
            <a:avLst/>
          </a:prstGeom>
        </p:spPr>
      </p:pic>
      <p:pic>
        <p:nvPicPr>
          <p:cNvPr id="9" name="glasses" descr="A close up of a logo&#10;&#10;Description automatically generated">
            <a:extLst>
              <a:ext uri="{FF2B5EF4-FFF2-40B4-BE49-F238E27FC236}">
                <a16:creationId xmlns:a16="http://schemas.microsoft.com/office/drawing/2014/main" id="{7B92D4FE-CE7B-4343-BD6C-889AD29E5A4C}"/>
              </a:ext>
            </a:extLst>
          </p:cNvPr>
          <p:cNvPicPr>
            <a:picLocks noChangeAspect="1"/>
          </p:cNvPicPr>
          <p:nvPr/>
        </p:nvPicPr>
        <p:blipFill>
          <a:blip r:embed="rId4"/>
          <a:stretch>
            <a:fillRect/>
          </a:stretch>
        </p:blipFill>
        <p:spPr>
          <a:xfrm>
            <a:off x="5202960" y="4235149"/>
            <a:ext cx="1809581" cy="651939"/>
          </a:xfrm>
          <a:prstGeom prst="rect">
            <a:avLst/>
          </a:prstGeom>
        </p:spPr>
      </p:pic>
      <p:pic>
        <p:nvPicPr>
          <p:cNvPr id="6" name="film" descr="A screenshot of a cell phone&#10;&#10;Description automatically generated">
            <a:extLst>
              <a:ext uri="{FF2B5EF4-FFF2-40B4-BE49-F238E27FC236}">
                <a16:creationId xmlns:a16="http://schemas.microsoft.com/office/drawing/2014/main" id="{B7815FC4-981E-6843-86BB-1FC3A1216E04}"/>
              </a:ext>
            </a:extLst>
          </p:cNvPr>
          <p:cNvPicPr>
            <a:picLocks noChangeAspect="1"/>
          </p:cNvPicPr>
          <p:nvPr/>
        </p:nvPicPr>
        <p:blipFill>
          <a:blip r:embed="rId5"/>
          <a:stretch>
            <a:fillRect/>
          </a:stretch>
        </p:blipFill>
        <p:spPr>
          <a:xfrm rot="817774">
            <a:off x="7977757" y="3467686"/>
            <a:ext cx="4018788" cy="1943358"/>
          </a:xfrm>
          <a:prstGeom prst="rect">
            <a:avLst/>
          </a:prstGeom>
        </p:spPr>
      </p:pic>
      <p:sp>
        <p:nvSpPr>
          <p:cNvPr id="29" name="Affair">
            <a:extLst>
              <a:ext uri="{FF2B5EF4-FFF2-40B4-BE49-F238E27FC236}">
                <a16:creationId xmlns:a16="http://schemas.microsoft.com/office/drawing/2014/main" id="{26A3F7A8-6C75-E84F-8C69-102523DA2D09}"/>
              </a:ext>
            </a:extLst>
          </p:cNvPr>
          <p:cNvSpPr txBox="1"/>
          <p:nvPr/>
        </p:nvSpPr>
        <p:spPr>
          <a:xfrm rot="770175">
            <a:off x="10015896" y="4116961"/>
            <a:ext cx="1819275" cy="1077218"/>
          </a:xfrm>
          <a:prstGeom prst="rect">
            <a:avLst/>
          </a:prstGeom>
          <a:noFill/>
        </p:spPr>
        <p:txBody>
          <a:bodyPr wrap="square" rtlCol="0">
            <a:spAutoFit/>
          </a:bodyPr>
          <a:lstStyle/>
          <a:p>
            <a:pPr algn="ctr"/>
            <a:r>
              <a:rPr lang="en-US" sz="1600" dirty="0"/>
              <a:t>A </a:t>
            </a:r>
          </a:p>
          <a:p>
            <a:pPr algn="ctr"/>
            <a:r>
              <a:rPr lang="en-US" sz="1600" dirty="0"/>
              <a:t>WATERCOLOUR</a:t>
            </a:r>
          </a:p>
          <a:p>
            <a:pPr algn="ctr"/>
            <a:r>
              <a:rPr lang="en-US" sz="1600" strike="sngStrike" dirty="0"/>
              <a:t>MURDER</a:t>
            </a:r>
          </a:p>
          <a:p>
            <a:pPr algn="ctr"/>
            <a:r>
              <a:rPr lang="en-US" sz="1600" dirty="0"/>
              <a:t>ROMANCE</a:t>
            </a:r>
          </a:p>
        </p:txBody>
      </p:sp>
      <p:pic>
        <p:nvPicPr>
          <p:cNvPr id="32" name="heart">
            <a:extLst>
              <a:ext uri="{FF2B5EF4-FFF2-40B4-BE49-F238E27FC236}">
                <a16:creationId xmlns:a16="http://schemas.microsoft.com/office/drawing/2014/main" id="{F2495B21-F49B-5646-AC83-737E99B1DCDA}"/>
              </a:ext>
            </a:extLst>
          </p:cNvPr>
          <p:cNvPicPr>
            <a:picLocks noChangeAspect="1"/>
          </p:cNvPicPr>
          <p:nvPr/>
        </p:nvPicPr>
        <p:blipFill>
          <a:blip r:embed="rId6"/>
          <a:stretch>
            <a:fillRect/>
          </a:stretch>
        </p:blipFill>
        <p:spPr>
          <a:xfrm>
            <a:off x="8403604" y="3720100"/>
            <a:ext cx="1278533" cy="1030097"/>
          </a:xfrm>
          <a:prstGeom prst="rect">
            <a:avLst/>
          </a:prstGeom>
        </p:spPr>
      </p:pic>
      <p:pic>
        <p:nvPicPr>
          <p:cNvPr id="3" name="frown">
            <a:extLst>
              <a:ext uri="{FF2B5EF4-FFF2-40B4-BE49-F238E27FC236}">
                <a16:creationId xmlns:a16="http://schemas.microsoft.com/office/drawing/2014/main" id="{29C9BD55-8CB3-5D42-927A-17B5C1FEDE62}"/>
              </a:ext>
            </a:extLst>
          </p:cNvPr>
          <p:cNvPicPr>
            <a:picLocks noChangeAspect="1"/>
          </p:cNvPicPr>
          <p:nvPr/>
        </p:nvPicPr>
        <p:blipFill>
          <a:blip r:embed="rId7"/>
          <a:stretch>
            <a:fillRect/>
          </a:stretch>
        </p:blipFill>
        <p:spPr>
          <a:xfrm>
            <a:off x="5836546" y="4979850"/>
            <a:ext cx="518908" cy="202879"/>
          </a:xfrm>
          <a:prstGeom prst="rect">
            <a:avLst/>
          </a:prstGeom>
        </p:spPr>
      </p:pic>
      <p:pic>
        <p:nvPicPr>
          <p:cNvPr id="10" name="Sandy" descr="A close up of a logo&#10;&#10;Description automatically generated">
            <a:extLst>
              <a:ext uri="{FF2B5EF4-FFF2-40B4-BE49-F238E27FC236}">
                <a16:creationId xmlns:a16="http://schemas.microsoft.com/office/drawing/2014/main" id="{3842A21A-E8DC-1147-A67A-B59D09FEB721}"/>
              </a:ext>
            </a:extLst>
          </p:cNvPr>
          <p:cNvPicPr>
            <a:picLocks noChangeAspect="1"/>
          </p:cNvPicPr>
          <p:nvPr/>
        </p:nvPicPr>
        <p:blipFill>
          <a:blip r:embed="rId8"/>
          <a:stretch>
            <a:fillRect/>
          </a:stretch>
        </p:blipFill>
        <p:spPr>
          <a:xfrm rot="557709" flipH="1">
            <a:off x="-364843" y="3216387"/>
            <a:ext cx="2909366" cy="6111130"/>
          </a:xfrm>
          <a:prstGeom prst="rect">
            <a:avLst/>
          </a:prstGeom>
        </p:spPr>
      </p:pic>
      <p:sp>
        <p:nvSpPr>
          <p:cNvPr id="19" name="Rounded Rectangular Callout 18">
            <a:extLst>
              <a:ext uri="{FF2B5EF4-FFF2-40B4-BE49-F238E27FC236}">
                <a16:creationId xmlns:a16="http://schemas.microsoft.com/office/drawing/2014/main" id="{6BF77A03-4F8E-9749-AAB5-2A75671723F6}"/>
              </a:ext>
            </a:extLst>
          </p:cNvPr>
          <p:cNvSpPr/>
          <p:nvPr/>
        </p:nvSpPr>
        <p:spPr>
          <a:xfrm>
            <a:off x="2291707" y="2334411"/>
            <a:ext cx="3400425" cy="800100"/>
          </a:xfrm>
          <a:prstGeom prst="wedgeRoundRectCallout">
            <a:avLst>
              <a:gd name="adj1" fmla="val -40491"/>
              <a:gd name="adj2" fmla="val 125707"/>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YA’LL CAN’T COPYRIGHT THIS FRIENDSHIP!</a:t>
            </a:r>
          </a:p>
        </p:txBody>
      </p:sp>
      <p:sp>
        <p:nvSpPr>
          <p:cNvPr id="2" name="Heart 1">
            <a:extLst>
              <a:ext uri="{FF2B5EF4-FFF2-40B4-BE49-F238E27FC236}">
                <a16:creationId xmlns:a16="http://schemas.microsoft.com/office/drawing/2014/main" id="{B120ADD0-6249-B947-AEB3-B9A98E3BDBC8}"/>
              </a:ext>
            </a:extLst>
          </p:cNvPr>
          <p:cNvSpPr/>
          <p:nvPr/>
        </p:nvSpPr>
        <p:spPr>
          <a:xfrm rot="637616">
            <a:off x="8693947" y="7159241"/>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art 13">
            <a:extLst>
              <a:ext uri="{FF2B5EF4-FFF2-40B4-BE49-F238E27FC236}">
                <a16:creationId xmlns:a16="http://schemas.microsoft.com/office/drawing/2014/main" id="{49B365AD-AC87-EA4E-9615-BCD57F3D52A8}"/>
              </a:ext>
            </a:extLst>
          </p:cNvPr>
          <p:cNvSpPr/>
          <p:nvPr/>
        </p:nvSpPr>
        <p:spPr>
          <a:xfrm rot="19592042">
            <a:off x="10864585" y="7262007"/>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art 14">
            <a:extLst>
              <a:ext uri="{FF2B5EF4-FFF2-40B4-BE49-F238E27FC236}">
                <a16:creationId xmlns:a16="http://schemas.microsoft.com/office/drawing/2014/main" id="{A4B14BE5-68E7-B044-9813-362DDF5B58AF}"/>
              </a:ext>
            </a:extLst>
          </p:cNvPr>
          <p:cNvSpPr/>
          <p:nvPr/>
        </p:nvSpPr>
        <p:spPr>
          <a:xfrm rot="1586408">
            <a:off x="4499676" y="7220598"/>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art 15">
            <a:extLst>
              <a:ext uri="{FF2B5EF4-FFF2-40B4-BE49-F238E27FC236}">
                <a16:creationId xmlns:a16="http://schemas.microsoft.com/office/drawing/2014/main" id="{C332C69B-8967-2142-8D71-DEB423BBA4F4}"/>
              </a:ext>
            </a:extLst>
          </p:cNvPr>
          <p:cNvSpPr/>
          <p:nvPr/>
        </p:nvSpPr>
        <p:spPr>
          <a:xfrm rot="19685555">
            <a:off x="2565578" y="7455056"/>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a16="http://schemas.microsoft.com/office/drawing/2014/main" id="{C32D3C17-CBF4-3541-8145-95FE9A41E6C0}"/>
              </a:ext>
            </a:extLst>
          </p:cNvPr>
          <p:cNvSpPr/>
          <p:nvPr/>
        </p:nvSpPr>
        <p:spPr>
          <a:xfrm rot="1586408">
            <a:off x="9610157" y="7408702"/>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art 19">
            <a:extLst>
              <a:ext uri="{FF2B5EF4-FFF2-40B4-BE49-F238E27FC236}">
                <a16:creationId xmlns:a16="http://schemas.microsoft.com/office/drawing/2014/main" id="{B78D2100-43FE-2E49-A9B4-F27204928DA6}"/>
              </a:ext>
            </a:extLst>
          </p:cNvPr>
          <p:cNvSpPr/>
          <p:nvPr/>
        </p:nvSpPr>
        <p:spPr>
          <a:xfrm rot="19685555">
            <a:off x="6175335" y="7267327"/>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art 20">
            <a:extLst>
              <a:ext uri="{FF2B5EF4-FFF2-40B4-BE49-F238E27FC236}">
                <a16:creationId xmlns:a16="http://schemas.microsoft.com/office/drawing/2014/main" id="{A10CBC63-A764-144F-9EFD-008F71F07296}"/>
              </a:ext>
            </a:extLst>
          </p:cNvPr>
          <p:cNvSpPr/>
          <p:nvPr/>
        </p:nvSpPr>
        <p:spPr>
          <a:xfrm>
            <a:off x="1517515" y="7180898"/>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art 21">
            <a:extLst>
              <a:ext uri="{FF2B5EF4-FFF2-40B4-BE49-F238E27FC236}">
                <a16:creationId xmlns:a16="http://schemas.microsoft.com/office/drawing/2014/main" id="{CDA1DC7F-1A3A-2E44-80FF-D9D305D7C771}"/>
              </a:ext>
            </a:extLst>
          </p:cNvPr>
          <p:cNvSpPr/>
          <p:nvPr/>
        </p:nvSpPr>
        <p:spPr>
          <a:xfrm rot="1231709">
            <a:off x="10823988" y="7094698"/>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art 22">
            <a:extLst>
              <a:ext uri="{FF2B5EF4-FFF2-40B4-BE49-F238E27FC236}">
                <a16:creationId xmlns:a16="http://schemas.microsoft.com/office/drawing/2014/main" id="{099DDAFC-1C76-A743-A0EF-B37648C3DBDF}"/>
              </a:ext>
            </a:extLst>
          </p:cNvPr>
          <p:cNvSpPr/>
          <p:nvPr/>
        </p:nvSpPr>
        <p:spPr>
          <a:xfrm rot="20372198">
            <a:off x="3687153" y="7391775"/>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art 23">
            <a:extLst>
              <a:ext uri="{FF2B5EF4-FFF2-40B4-BE49-F238E27FC236}">
                <a16:creationId xmlns:a16="http://schemas.microsoft.com/office/drawing/2014/main" id="{29D1F767-0173-4243-B118-793911910ACA}"/>
              </a:ext>
            </a:extLst>
          </p:cNvPr>
          <p:cNvSpPr/>
          <p:nvPr/>
        </p:nvSpPr>
        <p:spPr>
          <a:xfrm>
            <a:off x="5269214" y="7664149"/>
            <a:ext cx="590272" cy="544749"/>
          </a:xfrm>
          <a:prstGeom prst="heart">
            <a:avLst/>
          </a:prstGeom>
          <a:solidFill>
            <a:srgbClr val="EA86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306CBB29-5B27-2C46-9939-CD84655A9FAF}"/>
              </a:ext>
            </a:extLst>
          </p:cNvPr>
          <p:cNvCxnSpPr>
            <a:cxnSpLocks/>
          </p:cNvCxnSpPr>
          <p:nvPr/>
        </p:nvCxnSpPr>
        <p:spPr>
          <a:xfrm>
            <a:off x="6075966" y="1234109"/>
            <a:ext cx="1929347" cy="0"/>
          </a:xfrm>
          <a:prstGeom prst="line">
            <a:avLst/>
          </a:prstGeom>
          <a:ln w="60325" cmpd="sng">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634901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04362 0.17963 L -0.06472 -1.29259 " pathEditMode="relative" rAng="0" ptsTypes="AA">
                                      <p:cBhvr>
                                        <p:cTn id="6" dur="2000" fill="hold"/>
                                        <p:tgtEl>
                                          <p:spTgt spid="16"/>
                                        </p:tgtEl>
                                        <p:attrNameLst>
                                          <p:attrName>ppt_x</p:attrName>
                                          <p:attrName>ppt_y</p:attrName>
                                        </p:attrNameLst>
                                      </p:cBhvr>
                                      <p:rCtr x="-5417" y="-73611"/>
                                    </p:animMotion>
                                  </p:childTnLst>
                                </p:cTn>
                              </p:par>
                              <p:par>
                                <p:cTn id="7" presetID="42" presetClass="path" presetSubtype="0" accel="50000" decel="50000" fill="hold" grpId="0" nodeType="withEffect">
                                  <p:stCondLst>
                                    <p:cond delay="0"/>
                                  </p:stCondLst>
                                  <p:childTnLst>
                                    <p:animMotion origin="layout" path="M -0.21224 0.08519 L 0.03425 -1.3419 " pathEditMode="relative" rAng="0" ptsTypes="AA">
                                      <p:cBhvr>
                                        <p:cTn id="8" dur="2000" fill="hold"/>
                                        <p:tgtEl>
                                          <p:spTgt spid="23"/>
                                        </p:tgtEl>
                                        <p:attrNameLst>
                                          <p:attrName>ppt_x</p:attrName>
                                          <p:attrName>ppt_y</p:attrName>
                                        </p:attrNameLst>
                                      </p:cBhvr>
                                      <p:rCtr x="12318" y="-71366"/>
                                    </p:animMotion>
                                  </p:childTnLst>
                                </p:cTn>
                              </p:par>
                              <p:par>
                                <p:cTn id="9" presetID="42" presetClass="path" presetSubtype="0" accel="50000" decel="50000" fill="hold" grpId="0" nodeType="withEffect">
                                  <p:stCondLst>
                                    <p:cond delay="0"/>
                                  </p:stCondLst>
                                  <p:childTnLst>
                                    <p:animMotion origin="layout" path="M -0.04908 0.08912 L -0.12148 -1.18542 " pathEditMode="relative" rAng="0" ptsTypes="AA">
                                      <p:cBhvr>
                                        <p:cTn id="10" dur="2000" fill="hold"/>
                                        <p:tgtEl>
                                          <p:spTgt spid="14"/>
                                        </p:tgtEl>
                                        <p:attrNameLst>
                                          <p:attrName>ppt_x</p:attrName>
                                          <p:attrName>ppt_y</p:attrName>
                                        </p:attrNameLst>
                                      </p:cBhvr>
                                      <p:rCtr x="-3620" y="-63727"/>
                                    </p:animMotion>
                                  </p:childTnLst>
                                </p:cTn>
                              </p:par>
                              <p:par>
                                <p:cTn id="11" presetID="42" presetClass="path" presetSubtype="0" accel="50000" decel="50000" fill="hold" grpId="0" nodeType="withEffect">
                                  <p:stCondLst>
                                    <p:cond delay="0"/>
                                  </p:stCondLst>
                                  <p:childTnLst>
                                    <p:animMotion origin="layout" path="M -0.04909 0.08912 L -0.12149 -1.18542 " pathEditMode="relative" rAng="0" ptsTypes="AA">
                                      <p:cBhvr>
                                        <p:cTn id="12" dur="3000" fill="hold"/>
                                        <p:tgtEl>
                                          <p:spTgt spid="21"/>
                                        </p:tgtEl>
                                        <p:attrNameLst>
                                          <p:attrName>ppt_x</p:attrName>
                                          <p:attrName>ppt_y</p:attrName>
                                        </p:attrNameLst>
                                      </p:cBhvr>
                                      <p:rCtr x="-3620" y="-63727"/>
                                    </p:animMotion>
                                  </p:childTnLst>
                                </p:cTn>
                              </p:par>
                              <p:par>
                                <p:cTn id="13" presetID="42" presetClass="path" presetSubtype="0" accel="50000" decel="50000" fill="hold" grpId="0" nodeType="withEffect">
                                  <p:stCondLst>
                                    <p:cond delay="0"/>
                                  </p:stCondLst>
                                  <p:childTnLst>
                                    <p:animMotion origin="layout" path="M 0.08385 -0.02222 L 0.13607 -1.27291 " pathEditMode="relative" rAng="0" ptsTypes="AA">
                                      <p:cBhvr>
                                        <p:cTn id="14" dur="3000" fill="hold"/>
                                        <p:tgtEl>
                                          <p:spTgt spid="15"/>
                                        </p:tgtEl>
                                        <p:attrNameLst>
                                          <p:attrName>ppt_x</p:attrName>
                                          <p:attrName>ppt_y</p:attrName>
                                        </p:attrNameLst>
                                      </p:cBhvr>
                                      <p:rCtr x="2604" y="-62546"/>
                                    </p:animMotion>
                                  </p:childTnLst>
                                </p:cTn>
                              </p:par>
                              <p:par>
                                <p:cTn id="15" presetID="42" presetClass="path" presetSubtype="0" accel="50000" decel="50000" fill="hold" grpId="0" nodeType="withEffect">
                                  <p:stCondLst>
                                    <p:cond delay="0"/>
                                  </p:stCondLst>
                                  <p:childTnLst>
                                    <p:animMotion origin="layout" path="M -0.21224 0.08519 L 0.03424 -1.34189 " pathEditMode="relative" rAng="0" ptsTypes="AA">
                                      <p:cBhvr>
                                        <p:cTn id="16" dur="2000" fill="hold"/>
                                        <p:tgtEl>
                                          <p:spTgt spid="2"/>
                                        </p:tgtEl>
                                        <p:attrNameLst>
                                          <p:attrName>ppt_x</p:attrName>
                                          <p:attrName>ppt_y</p:attrName>
                                        </p:attrNameLst>
                                      </p:cBhvr>
                                      <p:rCtr x="12318" y="-71366"/>
                                    </p:animMotion>
                                  </p:childTnLst>
                                </p:cTn>
                              </p:par>
                              <p:par>
                                <p:cTn id="17" presetID="42" presetClass="path" presetSubtype="0" accel="50000" decel="50000" fill="hold" grpId="0" nodeType="withEffect">
                                  <p:stCondLst>
                                    <p:cond delay="0"/>
                                  </p:stCondLst>
                                  <p:childTnLst>
                                    <p:animMotion origin="layout" path="M -0.21224 0.08519 L 0.03424 -1.34189 " pathEditMode="relative" rAng="0" ptsTypes="AA">
                                      <p:cBhvr>
                                        <p:cTn id="18" dur="3000" fill="hold"/>
                                        <p:tgtEl>
                                          <p:spTgt spid="22"/>
                                        </p:tgtEl>
                                        <p:attrNameLst>
                                          <p:attrName>ppt_x</p:attrName>
                                          <p:attrName>ppt_y</p:attrName>
                                        </p:attrNameLst>
                                      </p:cBhvr>
                                      <p:rCtr x="12318" y="-71366"/>
                                    </p:animMotion>
                                  </p:childTnLst>
                                </p:cTn>
                              </p:par>
                              <p:par>
                                <p:cTn id="19" presetID="42" presetClass="path" presetSubtype="0" accel="50000" decel="50000" fill="hold" grpId="0" nodeType="withEffect">
                                  <p:stCondLst>
                                    <p:cond delay="0"/>
                                  </p:stCondLst>
                                  <p:childTnLst>
                                    <p:animMotion origin="layout" path="M 0.09518 -0.03473 L 0.1474 -1.28542 " pathEditMode="relative" rAng="0" ptsTypes="AA">
                                      <p:cBhvr>
                                        <p:cTn id="20" dur="2000" fill="hold"/>
                                        <p:tgtEl>
                                          <p:spTgt spid="24"/>
                                        </p:tgtEl>
                                        <p:attrNameLst>
                                          <p:attrName>ppt_x</p:attrName>
                                          <p:attrName>ppt_y</p:attrName>
                                        </p:attrNameLst>
                                      </p:cBhvr>
                                      <p:rCtr x="2604" y="-62546"/>
                                    </p:animMotion>
                                  </p:childTnLst>
                                </p:cTn>
                              </p:par>
                              <p:par>
                                <p:cTn id="21" presetID="42" presetClass="path" presetSubtype="0" accel="50000" decel="50000" fill="hold" grpId="0" nodeType="withEffect">
                                  <p:stCondLst>
                                    <p:cond delay="0"/>
                                  </p:stCondLst>
                                  <p:childTnLst>
                                    <p:animMotion origin="layout" path="M 0.09518 -0.03472 L 0.1474 -1.28542 " pathEditMode="relative" rAng="0" ptsTypes="AA">
                                      <p:cBhvr>
                                        <p:cTn id="22" dur="2000" fill="hold"/>
                                        <p:tgtEl>
                                          <p:spTgt spid="17"/>
                                        </p:tgtEl>
                                        <p:attrNameLst>
                                          <p:attrName>ppt_x</p:attrName>
                                          <p:attrName>ppt_y</p:attrName>
                                        </p:attrNameLst>
                                      </p:cBhvr>
                                      <p:rCtr x="2604" y="-62546"/>
                                    </p:animMotion>
                                  </p:childTnLst>
                                </p:cTn>
                              </p:par>
                              <p:par>
                                <p:cTn id="23" presetID="42" presetClass="path" presetSubtype="0" accel="50000" decel="50000" fill="hold" grpId="0" nodeType="withEffect">
                                  <p:stCondLst>
                                    <p:cond delay="0"/>
                                  </p:stCondLst>
                                  <p:childTnLst>
                                    <p:animMotion origin="layout" path="M 0.04362 0.17963 L -0.06471 -1.2926 " pathEditMode="relative" rAng="0" ptsTypes="AA">
                                      <p:cBhvr>
                                        <p:cTn id="24" dur="2000" fill="hold"/>
                                        <p:tgtEl>
                                          <p:spTgt spid="20"/>
                                        </p:tgtEl>
                                        <p:attrNameLst>
                                          <p:attrName>ppt_x</p:attrName>
                                          <p:attrName>ppt_y</p:attrName>
                                        </p:attrNameLst>
                                      </p:cBhvr>
                                      <p:rCtr x="-5417" y="-73611"/>
                                    </p:animMotion>
                                  </p:childTnLst>
                                </p:cTn>
                              </p:par>
                              <p:par>
                                <p:cTn id="25" presetID="22" presetClass="entr" presetSubtype="8"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14" grpId="0" animBg="1"/>
      <p:bldP spid="15" grpId="0" animBg="1"/>
      <p:bldP spid="16" grpId="0" animBg="1"/>
      <p:bldP spid="17" grpId="0" animBg="1"/>
      <p:bldP spid="20" grpId="0" animBg="1"/>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int" descr="A close up of a logo&#10;&#10;Description automatically generated">
            <a:extLst>
              <a:ext uri="{FF2B5EF4-FFF2-40B4-BE49-F238E27FC236}">
                <a16:creationId xmlns:a16="http://schemas.microsoft.com/office/drawing/2014/main" id="{5123AD09-E4CE-C149-9F01-25417957E40A}"/>
              </a:ext>
            </a:extLst>
          </p:cNvPr>
          <p:cNvPicPr>
            <a:picLocks noChangeAspect="1"/>
          </p:cNvPicPr>
          <p:nvPr/>
        </p:nvPicPr>
        <p:blipFill>
          <a:blip r:embed="rId3"/>
          <a:stretch>
            <a:fillRect/>
          </a:stretch>
        </p:blipFill>
        <p:spPr>
          <a:xfrm rot="12044796">
            <a:off x="3420375" y="-1783858"/>
            <a:ext cx="6237969" cy="4561515"/>
          </a:xfrm>
          <a:prstGeom prst="rect">
            <a:avLst/>
          </a:prstGeom>
        </p:spPr>
      </p:pic>
      <p:pic>
        <p:nvPicPr>
          <p:cNvPr id="14" name="paint" descr="A close up of a logo&#10;&#10;Description automatically generated">
            <a:extLst>
              <a:ext uri="{FF2B5EF4-FFF2-40B4-BE49-F238E27FC236}">
                <a16:creationId xmlns:a16="http://schemas.microsoft.com/office/drawing/2014/main" id="{FB6B866D-C0BE-5247-BB9C-F3AE94F7D299}"/>
              </a:ext>
            </a:extLst>
          </p:cNvPr>
          <p:cNvPicPr>
            <a:picLocks noChangeAspect="1"/>
          </p:cNvPicPr>
          <p:nvPr/>
        </p:nvPicPr>
        <p:blipFill>
          <a:blip r:embed="rId3"/>
          <a:stretch>
            <a:fillRect/>
          </a:stretch>
        </p:blipFill>
        <p:spPr>
          <a:xfrm rot="1565851">
            <a:off x="3596360" y="-1216606"/>
            <a:ext cx="6237969" cy="4561515"/>
          </a:xfrm>
          <a:prstGeom prst="rect">
            <a:avLst/>
          </a:prstGeom>
        </p:spPr>
      </p:pic>
      <p:sp>
        <p:nvSpPr>
          <p:cNvPr id="5" name="Title 4">
            <a:extLst>
              <a:ext uri="{FF2B5EF4-FFF2-40B4-BE49-F238E27FC236}">
                <a16:creationId xmlns:a16="http://schemas.microsoft.com/office/drawing/2014/main" id="{5DFECB68-80B6-3041-80D8-7733CD3C3137}"/>
              </a:ext>
            </a:extLst>
          </p:cNvPr>
          <p:cNvSpPr>
            <a:spLocks noGrp="1"/>
          </p:cNvSpPr>
          <p:nvPr>
            <p:ph type="title"/>
          </p:nvPr>
        </p:nvSpPr>
        <p:spPr/>
        <p:txBody>
          <a:bodyPr/>
          <a:lstStyle/>
          <a:p>
            <a:r>
              <a:rPr lang="en-US" dirty="0"/>
              <a:t>MORAL RIGHTS </a:t>
            </a:r>
          </a:p>
        </p:txBody>
      </p:sp>
      <p:pic>
        <p:nvPicPr>
          <p:cNvPr id="6" name="Moral">
            <a:extLst>
              <a:ext uri="{FF2B5EF4-FFF2-40B4-BE49-F238E27FC236}">
                <a16:creationId xmlns:a16="http://schemas.microsoft.com/office/drawing/2014/main" id="{88E42E47-D0BB-164A-817D-14C9467A92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5650" y="3267069"/>
            <a:ext cx="2284020" cy="2855025"/>
          </a:xfrm>
          <a:prstGeom prst="rect">
            <a:avLst/>
          </a:prstGeom>
        </p:spPr>
      </p:pic>
      <p:pic>
        <p:nvPicPr>
          <p:cNvPr id="7" name="Andre" descr="A close up of a logo&#10;&#10;Description automatically generated">
            <a:extLst>
              <a:ext uri="{FF2B5EF4-FFF2-40B4-BE49-F238E27FC236}">
                <a16:creationId xmlns:a16="http://schemas.microsoft.com/office/drawing/2014/main" id="{6857CA24-6F4C-5E45-B6C0-0FBC20C7B04E}"/>
              </a:ext>
            </a:extLst>
          </p:cNvPr>
          <p:cNvPicPr>
            <a:picLocks noChangeAspect="1"/>
          </p:cNvPicPr>
          <p:nvPr/>
        </p:nvPicPr>
        <p:blipFill>
          <a:blip r:embed="rId6"/>
          <a:stretch>
            <a:fillRect/>
          </a:stretch>
        </p:blipFill>
        <p:spPr>
          <a:xfrm>
            <a:off x="4694250" y="3429000"/>
            <a:ext cx="2803500" cy="3429000"/>
          </a:xfrm>
          <a:prstGeom prst="rect">
            <a:avLst/>
          </a:prstGeom>
        </p:spPr>
      </p:pic>
      <p:pic>
        <p:nvPicPr>
          <p:cNvPr id="8" name="glasses" descr="A close up of a logo&#10;&#10;Description automatically generated">
            <a:extLst>
              <a:ext uri="{FF2B5EF4-FFF2-40B4-BE49-F238E27FC236}">
                <a16:creationId xmlns:a16="http://schemas.microsoft.com/office/drawing/2014/main" id="{A2E869B4-6A1A-9249-BCA4-9A7998389C3E}"/>
              </a:ext>
            </a:extLst>
          </p:cNvPr>
          <p:cNvPicPr>
            <a:picLocks noChangeAspect="1"/>
          </p:cNvPicPr>
          <p:nvPr/>
        </p:nvPicPr>
        <p:blipFill>
          <a:blip r:embed="rId7"/>
          <a:stretch>
            <a:fillRect/>
          </a:stretch>
        </p:blipFill>
        <p:spPr>
          <a:xfrm>
            <a:off x="5202960" y="4235149"/>
            <a:ext cx="1809581" cy="651939"/>
          </a:xfrm>
          <a:prstGeom prst="rect">
            <a:avLst/>
          </a:prstGeom>
        </p:spPr>
      </p:pic>
      <p:sp>
        <p:nvSpPr>
          <p:cNvPr id="9" name="Copyright Symbol 3">
            <a:extLst>
              <a:ext uri="{FF2B5EF4-FFF2-40B4-BE49-F238E27FC236}">
                <a16:creationId xmlns:a16="http://schemas.microsoft.com/office/drawing/2014/main" id="{932B2E1D-0590-AA4C-B180-BEF969F71D5A}"/>
              </a:ext>
            </a:extLst>
          </p:cNvPr>
          <p:cNvSpPr/>
          <p:nvPr/>
        </p:nvSpPr>
        <p:spPr>
          <a:xfrm>
            <a:off x="7707741" y="4051889"/>
            <a:ext cx="1400458" cy="1569660"/>
          </a:xfrm>
          <a:prstGeom prst="rect">
            <a:avLst/>
          </a:prstGeom>
        </p:spPr>
        <p:txBody>
          <a:bodyPr wrap="square">
            <a:spAutoFit/>
          </a:bodyPr>
          <a:lstStyle/>
          <a:p>
            <a:r>
              <a:rPr lang="en-CA" sz="9600" dirty="0">
                <a:solidFill>
                  <a:srgbClr val="FF0000"/>
                </a:solidFill>
                <a:latin typeface="Arial" panose="020B0604020202020204" pitchFamily="34" charset="0"/>
                <a:cs typeface="Arial" panose="020B0604020202020204" pitchFamily="34" charset="0"/>
              </a:rPr>
              <a:t>©</a:t>
            </a:r>
          </a:p>
        </p:txBody>
      </p:sp>
      <p:pic>
        <p:nvPicPr>
          <p:cNvPr id="11" name="hand" descr="A close up of a logo&#10;&#10;Description automatically generated">
            <a:extLst>
              <a:ext uri="{FF2B5EF4-FFF2-40B4-BE49-F238E27FC236}">
                <a16:creationId xmlns:a16="http://schemas.microsoft.com/office/drawing/2014/main" id="{3AF8BA31-3D96-014B-B47F-093B3BB0F292}"/>
              </a:ext>
            </a:extLst>
          </p:cNvPr>
          <p:cNvPicPr>
            <a:picLocks noChangeAspect="1"/>
          </p:cNvPicPr>
          <p:nvPr/>
        </p:nvPicPr>
        <p:blipFill>
          <a:blip r:embed="rId8"/>
          <a:stretch>
            <a:fillRect/>
          </a:stretch>
        </p:blipFill>
        <p:spPr>
          <a:xfrm flipH="1">
            <a:off x="9888550" y="5246274"/>
            <a:ext cx="2515917" cy="875820"/>
          </a:xfrm>
          <a:prstGeom prst="rect">
            <a:avLst/>
          </a:prstGeom>
        </p:spPr>
      </p:pic>
      <mc:AlternateContent xmlns:mc="http://schemas.openxmlformats.org/markup-compatibility/2006" xmlns:p14="http://schemas.microsoft.com/office/powerpoint/2010/main">
        <mc:Choice Requires="p14">
          <p:contentPart p14:bwMode="auto" r:id="rId9">
            <p14:nvContentPartPr>
              <p14:cNvPr id="41" name="Ink 40">
                <a:extLst>
                  <a:ext uri="{FF2B5EF4-FFF2-40B4-BE49-F238E27FC236}">
                    <a16:creationId xmlns:a16="http://schemas.microsoft.com/office/drawing/2014/main" id="{85141B56-B5CB-7347-9BF6-132479C1C19F}"/>
                  </a:ext>
                </a:extLst>
              </p14:cNvPr>
              <p14:cNvContentPartPr/>
              <p14:nvPr/>
            </p14:nvContentPartPr>
            <p14:xfrm>
              <a:off x="7871573" y="-731893"/>
              <a:ext cx="360" cy="360"/>
            </p14:xfrm>
          </p:contentPart>
        </mc:Choice>
        <mc:Fallback xmlns="">
          <p:pic>
            <p:nvPicPr>
              <p:cNvPr id="41" name="Ink 40">
                <a:extLst>
                  <a:ext uri="{FF2B5EF4-FFF2-40B4-BE49-F238E27FC236}">
                    <a16:creationId xmlns:a16="http://schemas.microsoft.com/office/drawing/2014/main" id="{85141B56-B5CB-7347-9BF6-132479C1C19F}"/>
                  </a:ext>
                </a:extLst>
              </p:cNvPr>
              <p:cNvPicPr/>
              <p:nvPr/>
            </p:nvPicPr>
            <p:blipFill>
              <a:blip r:embed="rId10"/>
              <a:stretch>
                <a:fillRect/>
              </a:stretch>
            </p:blipFill>
            <p:spPr>
              <a:xfrm>
                <a:off x="7853933" y="-7498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3" name="Ink 42">
                <a:extLst>
                  <a:ext uri="{FF2B5EF4-FFF2-40B4-BE49-F238E27FC236}">
                    <a16:creationId xmlns:a16="http://schemas.microsoft.com/office/drawing/2014/main" id="{7CB25B1A-D8E8-D940-A77A-0BA9F9ABC970}"/>
                  </a:ext>
                </a:extLst>
              </p14:cNvPr>
              <p14:cNvContentPartPr/>
              <p14:nvPr/>
            </p14:nvContentPartPr>
            <p14:xfrm rot="605988">
              <a:off x="8839250" y="1493670"/>
              <a:ext cx="1964822" cy="1634694"/>
            </p14:xfrm>
          </p:contentPart>
        </mc:Choice>
        <mc:Fallback xmlns="">
          <p:pic>
            <p:nvPicPr>
              <p:cNvPr id="43" name="Ink 42">
                <a:extLst>
                  <a:ext uri="{FF2B5EF4-FFF2-40B4-BE49-F238E27FC236}">
                    <a16:creationId xmlns:a16="http://schemas.microsoft.com/office/drawing/2014/main" id="{7CB25B1A-D8E8-D940-A77A-0BA9F9ABC970}"/>
                  </a:ext>
                </a:extLst>
              </p:cNvPr>
              <p:cNvPicPr/>
              <p:nvPr/>
            </p:nvPicPr>
            <p:blipFill>
              <a:blip r:embed="rId12"/>
              <a:stretch>
                <a:fillRect/>
              </a:stretch>
            </p:blipFill>
            <p:spPr>
              <a:xfrm rot="605988">
                <a:off x="8821247" y="1475671"/>
                <a:ext cx="2000467" cy="167033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8" name="Ink 47">
                <a:extLst>
                  <a:ext uri="{FF2B5EF4-FFF2-40B4-BE49-F238E27FC236}">
                    <a16:creationId xmlns:a16="http://schemas.microsoft.com/office/drawing/2014/main" id="{C9936EC0-9448-3441-9984-15A54392204E}"/>
                  </a:ext>
                </a:extLst>
              </p14:cNvPr>
              <p14:cNvContentPartPr/>
              <p14:nvPr/>
            </p14:nvContentPartPr>
            <p14:xfrm>
              <a:off x="787493" y="-847093"/>
              <a:ext cx="360" cy="360"/>
            </p14:xfrm>
          </p:contentPart>
        </mc:Choice>
        <mc:Fallback xmlns="">
          <p:pic>
            <p:nvPicPr>
              <p:cNvPr id="48" name="Ink 47">
                <a:extLst>
                  <a:ext uri="{FF2B5EF4-FFF2-40B4-BE49-F238E27FC236}">
                    <a16:creationId xmlns:a16="http://schemas.microsoft.com/office/drawing/2014/main" id="{C9936EC0-9448-3441-9984-15A54392204E}"/>
                  </a:ext>
                </a:extLst>
              </p:cNvPr>
              <p:cNvPicPr/>
              <p:nvPr/>
            </p:nvPicPr>
            <p:blipFill>
              <a:blip r:embed="rId10"/>
              <a:stretch>
                <a:fillRect/>
              </a:stretch>
            </p:blipFill>
            <p:spPr>
              <a:xfrm>
                <a:off x="769493" y="-8650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6" name="Ink 45">
                <a:extLst>
                  <a:ext uri="{FF2B5EF4-FFF2-40B4-BE49-F238E27FC236}">
                    <a16:creationId xmlns:a16="http://schemas.microsoft.com/office/drawing/2014/main" id="{2196E2D0-9CAE-FC4E-8FC4-7BA30E2803C4}"/>
                  </a:ext>
                </a:extLst>
              </p14:cNvPr>
              <p14:cNvContentPartPr/>
              <p14:nvPr/>
            </p14:nvContentPartPr>
            <p14:xfrm>
              <a:off x="6138533" y="-592933"/>
              <a:ext cx="360" cy="360"/>
            </p14:xfrm>
          </p:contentPart>
        </mc:Choice>
        <mc:Fallback xmlns="">
          <p:pic>
            <p:nvPicPr>
              <p:cNvPr id="46" name="Ink 45">
                <a:extLst>
                  <a:ext uri="{FF2B5EF4-FFF2-40B4-BE49-F238E27FC236}">
                    <a16:creationId xmlns:a16="http://schemas.microsoft.com/office/drawing/2014/main" id="{2196E2D0-9CAE-FC4E-8FC4-7BA30E2803C4}"/>
                  </a:ext>
                </a:extLst>
              </p:cNvPr>
              <p:cNvPicPr/>
              <p:nvPr/>
            </p:nvPicPr>
            <p:blipFill>
              <a:blip r:embed="rId10"/>
              <a:stretch>
                <a:fillRect/>
              </a:stretch>
            </p:blipFill>
            <p:spPr>
              <a:xfrm>
                <a:off x="6120533" y="-610573"/>
                <a:ext cx="36000" cy="36000"/>
              </a:xfrm>
              <a:prstGeom prst="rect">
                <a:avLst/>
              </a:prstGeom>
            </p:spPr>
          </p:pic>
        </mc:Fallback>
      </mc:AlternateContent>
      <p:sp>
        <p:nvSpPr>
          <p:cNvPr id="18" name="lyric">
            <a:extLst>
              <a:ext uri="{FF2B5EF4-FFF2-40B4-BE49-F238E27FC236}">
                <a16:creationId xmlns:a16="http://schemas.microsoft.com/office/drawing/2014/main" id="{FF1BFCD3-0122-0A44-804B-1EA8DBCE4CD4}"/>
              </a:ext>
            </a:extLst>
          </p:cNvPr>
          <p:cNvSpPr/>
          <p:nvPr/>
        </p:nvSpPr>
        <p:spPr>
          <a:xfrm>
            <a:off x="9340042" y="3356077"/>
            <a:ext cx="2515917" cy="502224"/>
          </a:xfrm>
          <a:prstGeom prst="wedgeRoundRectCallout">
            <a:avLst>
              <a:gd name="adj1" fmla="val 53538"/>
              <a:gd name="adj2" fmla="val 149949"/>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MUAHHAHAHAHA!</a:t>
            </a:r>
          </a:p>
        </p:txBody>
      </p:sp>
      <p:pic>
        <p:nvPicPr>
          <p:cNvPr id="3" name="Picture 2" descr="A close up of a logo&#10;&#10;Description automatically generated">
            <a:extLst>
              <a:ext uri="{FF2B5EF4-FFF2-40B4-BE49-F238E27FC236}">
                <a16:creationId xmlns:a16="http://schemas.microsoft.com/office/drawing/2014/main" id="{5D8A1882-CCA3-C64D-93BF-5F9DB2DFAEAA}"/>
              </a:ext>
            </a:extLst>
          </p:cNvPr>
          <p:cNvPicPr>
            <a:picLocks noChangeAspect="1"/>
          </p:cNvPicPr>
          <p:nvPr/>
        </p:nvPicPr>
        <p:blipFill>
          <a:blip r:embed="rId15"/>
          <a:stretch>
            <a:fillRect/>
          </a:stretch>
        </p:blipFill>
        <p:spPr>
          <a:xfrm>
            <a:off x="8040401" y="1561158"/>
            <a:ext cx="2135596" cy="1988876"/>
          </a:xfrm>
          <a:prstGeom prst="rect">
            <a:avLst/>
          </a:prstGeom>
        </p:spPr>
      </p:pic>
    </p:spTree>
    <p:extLst>
      <p:ext uri="{BB962C8B-B14F-4D97-AF65-F5344CB8AC3E}">
        <p14:creationId xmlns:p14="http://schemas.microsoft.com/office/powerpoint/2010/main" val="1329957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up)">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par>
                          <p:cTn id="20" fill="hold">
                            <p:stCondLst>
                              <p:cond delay="0"/>
                            </p:stCondLst>
                            <p:childTnLst>
                              <p:par>
                                <p:cTn id="21" presetID="2" presetClass="exit" presetSubtype="3" fill="hold" nodeType="afterEffect">
                                  <p:stCondLst>
                                    <p:cond delay="0"/>
                                  </p:stCondLst>
                                  <p:childTnLst>
                                    <p:anim calcmode="lin" valueType="num">
                                      <p:cBhvr additive="base">
                                        <p:cTn id="22" dur="1500"/>
                                        <p:tgtEl>
                                          <p:spTgt spid="3"/>
                                        </p:tgtEl>
                                        <p:attrNameLst>
                                          <p:attrName>ppt_x</p:attrName>
                                        </p:attrNameLst>
                                      </p:cBhvr>
                                      <p:tavLst>
                                        <p:tav tm="0">
                                          <p:val>
                                            <p:strVal val="ppt_x"/>
                                          </p:val>
                                        </p:tav>
                                        <p:tav tm="100000">
                                          <p:val>
                                            <p:strVal val="1+ppt_w/2"/>
                                          </p:val>
                                        </p:tav>
                                      </p:tavLst>
                                    </p:anim>
                                    <p:anim calcmode="lin" valueType="num">
                                      <p:cBhvr additive="base">
                                        <p:cTn id="23" dur="1500"/>
                                        <p:tgtEl>
                                          <p:spTgt spid="3"/>
                                        </p:tgtEl>
                                        <p:attrNameLst>
                                          <p:attrName>ppt_y</p:attrName>
                                        </p:attrNameLst>
                                      </p:cBhvr>
                                      <p:tavLst>
                                        <p:tav tm="0">
                                          <p:val>
                                            <p:strVal val="ppt_y"/>
                                          </p:val>
                                        </p:tav>
                                        <p:tav tm="100000">
                                          <p:val>
                                            <p:strVal val="0-ppt_h/2"/>
                                          </p:val>
                                        </p:tav>
                                      </p:tavLst>
                                    </p:anim>
                                    <p:set>
                                      <p:cBhvr>
                                        <p:cTn id="24" dur="1" fill="hold">
                                          <p:stCondLst>
                                            <p:cond delay="1499"/>
                                          </p:stCondLst>
                                        </p:cTn>
                                        <p:tgtEl>
                                          <p:spTgt spid="3"/>
                                        </p:tgtEl>
                                        <p:attrNameLst>
                                          <p:attrName>style.visibility</p:attrName>
                                        </p:attrNameLst>
                                      </p:cBhvr>
                                      <p:to>
                                        <p:strVal val="hidden"/>
                                      </p:to>
                                    </p:set>
                                  </p:childTnLst>
                                </p:cTn>
                              </p:par>
                              <p:par>
                                <p:cTn id="25" presetID="22" presetClass="entr" presetSubtype="8"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10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3.33333E-6 -2.59259E-6 L 0.20638 0.00741 " pathEditMode="relative" rAng="0" ptsTypes="AA">
                                      <p:cBhvr>
                                        <p:cTn id="37" dur="500" fill="hold"/>
                                        <p:tgtEl>
                                          <p:spTgt spid="9"/>
                                        </p:tgtEl>
                                        <p:attrNameLst>
                                          <p:attrName>ppt_x</p:attrName>
                                          <p:attrName>ppt_y</p:attrName>
                                        </p:attrNameLst>
                                      </p:cBhvr>
                                      <p:rCtr x="10312" y="370"/>
                                    </p:animMotion>
                                  </p:childTnLst>
                                </p:cTn>
                              </p:par>
                            </p:childTnLst>
                          </p:cTn>
                        </p:par>
                      </p:childTnLst>
                    </p:cTn>
                  </p:par>
                  <p:par>
                    <p:cTn id="38" fill="hold">
                      <p:stCondLst>
                        <p:cond delay="indefinite"/>
                      </p:stCondLst>
                      <p:childTnLst>
                        <p:par>
                          <p:cTn id="39" fill="hold">
                            <p:stCondLst>
                              <p:cond delay="0"/>
                            </p:stCondLst>
                            <p:childTnLst>
                              <p:par>
                                <p:cTn id="40" presetID="2" presetClass="exit" presetSubtype="2" fill="hold" nodeType="clickEffect">
                                  <p:stCondLst>
                                    <p:cond delay="0"/>
                                  </p:stCondLst>
                                  <p:childTnLst>
                                    <p:anim calcmode="lin" valueType="num">
                                      <p:cBhvr additive="base">
                                        <p:cTn id="41" dur="500"/>
                                        <p:tgtEl>
                                          <p:spTgt spid="11"/>
                                        </p:tgtEl>
                                        <p:attrNameLst>
                                          <p:attrName>ppt_x</p:attrName>
                                        </p:attrNameLst>
                                      </p:cBhvr>
                                      <p:tavLst>
                                        <p:tav tm="0">
                                          <p:val>
                                            <p:strVal val="ppt_x"/>
                                          </p:val>
                                        </p:tav>
                                        <p:tav tm="100000">
                                          <p:val>
                                            <p:strVal val="1+ppt_w/2"/>
                                          </p:val>
                                        </p:tav>
                                      </p:tavLst>
                                    </p:anim>
                                    <p:anim calcmode="lin" valueType="num">
                                      <p:cBhvr additive="base">
                                        <p:cTn id="42" dur="500"/>
                                        <p:tgtEl>
                                          <p:spTgt spid="11"/>
                                        </p:tgtEl>
                                        <p:attrNameLst>
                                          <p:attrName>ppt_y</p:attrName>
                                        </p:attrNameLst>
                                      </p:cBhvr>
                                      <p:tavLst>
                                        <p:tav tm="0">
                                          <p:val>
                                            <p:strVal val="ppt_y"/>
                                          </p:val>
                                        </p:tav>
                                        <p:tav tm="100000">
                                          <p:val>
                                            <p:strVal val="ppt_y"/>
                                          </p:val>
                                        </p:tav>
                                      </p:tavLst>
                                    </p:anim>
                                    <p:set>
                                      <p:cBhvr>
                                        <p:cTn id="43" dur="1" fill="hold">
                                          <p:stCondLst>
                                            <p:cond delay="499"/>
                                          </p:stCondLst>
                                        </p:cTn>
                                        <p:tgtEl>
                                          <p:spTgt spid="11"/>
                                        </p:tgtEl>
                                        <p:attrNameLst>
                                          <p:attrName>style.visibility</p:attrName>
                                        </p:attrNameLst>
                                      </p:cBhvr>
                                      <p:to>
                                        <p:strVal val="hidden"/>
                                      </p:to>
                                    </p:set>
                                  </p:childTnLst>
                                </p:cTn>
                              </p:par>
                              <p:par>
                                <p:cTn id="44" presetID="2" presetClass="exit" presetSubtype="2" fill="hold" grpId="2" nodeType="withEffect">
                                  <p:stCondLst>
                                    <p:cond delay="0"/>
                                  </p:stCondLst>
                                  <p:childTnLst>
                                    <p:anim calcmode="lin" valueType="num">
                                      <p:cBhvr additive="base">
                                        <p:cTn id="45" dur="500"/>
                                        <p:tgtEl>
                                          <p:spTgt spid="9"/>
                                        </p:tgtEl>
                                        <p:attrNameLst>
                                          <p:attrName>ppt_x</p:attrName>
                                        </p:attrNameLst>
                                      </p:cBhvr>
                                      <p:tavLst>
                                        <p:tav tm="0">
                                          <p:val>
                                            <p:strVal val="ppt_x"/>
                                          </p:val>
                                        </p:tav>
                                        <p:tav tm="100000">
                                          <p:val>
                                            <p:strVal val="1+ppt_w/2"/>
                                          </p:val>
                                        </p:tav>
                                      </p:tavLst>
                                    </p:anim>
                                    <p:anim calcmode="lin" valueType="num">
                                      <p:cBhvr additive="base">
                                        <p:cTn id="46" dur="500"/>
                                        <p:tgtEl>
                                          <p:spTgt spid="9"/>
                                        </p:tgtEl>
                                        <p:attrNameLst>
                                          <p:attrName>ppt_y</p:attrName>
                                        </p:attrNameLst>
                                      </p:cBhvr>
                                      <p:tavLst>
                                        <p:tav tm="0">
                                          <p:val>
                                            <p:strVal val="ppt_y"/>
                                          </p:val>
                                        </p:tav>
                                        <p:tav tm="100000">
                                          <p:val>
                                            <p:strVal val="ppt_y"/>
                                          </p:val>
                                        </p:tav>
                                      </p:tavLst>
                                    </p:anim>
                                    <p:set>
                                      <p:cBhvr>
                                        <p:cTn id="47" dur="1" fill="hold">
                                          <p:stCondLst>
                                            <p:cond delay="499"/>
                                          </p:stCondLst>
                                        </p:cTn>
                                        <p:tgtEl>
                                          <p:spTgt spid="9"/>
                                        </p:tgtEl>
                                        <p:attrNameLst>
                                          <p:attrName>style.visibility</p:attrName>
                                        </p:attrNameLst>
                                      </p:cBhvr>
                                      <p:to>
                                        <p:strVal val="hidden"/>
                                      </p:to>
                                    </p:set>
                                  </p:childTnLst>
                                </p:cTn>
                              </p:par>
                              <p:par>
                                <p:cTn id="48" presetID="1" presetClass="entr" presetSubtype="0" fill="hold" grpId="0" nodeType="withEffect">
                                  <p:stCondLst>
                                    <p:cond delay="0"/>
                                  </p:stCondLst>
                                  <p:iterate type="lt">
                                    <p:tmAbs val="0"/>
                                  </p:iterate>
                                  <p:childTnLst>
                                    <p:set>
                                      <p:cBhvr>
                                        <p:cTn id="49" dur="1" fill="hold">
                                          <p:stCondLst>
                                            <p:cond delay="0"/>
                                          </p:stCondLst>
                                        </p:cTn>
                                        <p:tgtEl>
                                          <p:spTgt spid="18"/>
                                        </p:tgtEl>
                                        <p:attrNameLst>
                                          <p:attrName>style.visibility</p:attrName>
                                        </p:attrNameLst>
                                      </p:cBhvr>
                                      <p:to>
                                        <p:strVal val="visible"/>
                                      </p:to>
                                    </p:set>
                                  </p:childTnLst>
                                </p:cTn>
                              </p:par>
                            </p:childTnLst>
                          </p:cTn>
                        </p:par>
                        <p:par>
                          <p:cTn id="50" fill="hold">
                            <p:stCondLst>
                              <p:cond delay="500"/>
                            </p:stCondLst>
                            <p:childTnLst>
                              <p:par>
                                <p:cTn id="51" presetID="32" presetClass="emph" presetSubtype="0" fill="hold" grpId="1" nodeType="afterEffect">
                                  <p:stCondLst>
                                    <p:cond delay="0"/>
                                  </p:stCondLst>
                                  <p:iterate type="lt">
                                    <p:tmPct val="0"/>
                                  </p:iterate>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cTn>
                              </p:par>
                            </p:childTnLst>
                          </p:cTn>
                        </p:par>
                        <p:par>
                          <p:cTn id="57" fill="hold">
                            <p:stCondLst>
                              <p:cond delay="1500"/>
                            </p:stCondLst>
                            <p:childTnLst>
                              <p:par>
                                <p:cTn id="58" presetID="2" presetClass="exit" presetSubtype="2" fill="hold" grpId="2" nodeType="afterEffect">
                                  <p:stCondLst>
                                    <p:cond delay="0"/>
                                  </p:stCondLst>
                                  <p:iterate type="lt">
                                    <p:tmPct val="0"/>
                                  </p:iterate>
                                  <p:childTnLst>
                                    <p:anim calcmode="lin" valueType="num">
                                      <p:cBhvr additive="base">
                                        <p:cTn id="59" dur="500"/>
                                        <p:tgtEl>
                                          <p:spTgt spid="18"/>
                                        </p:tgtEl>
                                        <p:attrNameLst>
                                          <p:attrName>ppt_x</p:attrName>
                                        </p:attrNameLst>
                                      </p:cBhvr>
                                      <p:tavLst>
                                        <p:tav tm="0">
                                          <p:val>
                                            <p:strVal val="ppt_x"/>
                                          </p:val>
                                        </p:tav>
                                        <p:tav tm="100000">
                                          <p:val>
                                            <p:strVal val="1+ppt_w/2"/>
                                          </p:val>
                                        </p:tav>
                                      </p:tavLst>
                                    </p:anim>
                                    <p:anim calcmode="lin" valueType="num">
                                      <p:cBhvr additive="base">
                                        <p:cTn id="60" dur="500"/>
                                        <p:tgtEl>
                                          <p:spTgt spid="18"/>
                                        </p:tgtEl>
                                        <p:attrNameLst>
                                          <p:attrName>ppt_y</p:attrName>
                                        </p:attrNameLst>
                                      </p:cBhvr>
                                      <p:tavLst>
                                        <p:tav tm="0">
                                          <p:val>
                                            <p:strVal val="ppt_y"/>
                                          </p:val>
                                        </p:tav>
                                        <p:tav tm="100000">
                                          <p:val>
                                            <p:strVal val="ppt_y"/>
                                          </p:val>
                                        </p:tav>
                                      </p:tavLst>
                                    </p:anim>
                                    <p:set>
                                      <p:cBhvr>
                                        <p:cTn id="61" dur="1" fill="hold">
                                          <p:stCondLst>
                                            <p:cond delay="499"/>
                                          </p:stCondLst>
                                        </p:cTn>
                                        <p:tgtEl>
                                          <p:spTgt spid="1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6"/>
                                        </p:tgtEl>
                                      </p:cBhvr>
                                    </p:animEffect>
                                    <p:animScale>
                                      <p:cBhvr>
                                        <p:cTn id="66" dur="250" autoRev="1" fill="hold"/>
                                        <p:tgtEl>
                                          <p:spTgt spid="6"/>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43"/>
                                        </p:tgtEl>
                                      </p:cBhvr>
                                    </p:animEffect>
                                    <p:animScale>
                                      <p:cBhvr>
                                        <p:cTn id="71" dur="250" autoRev="1" fill="hold"/>
                                        <p:tgtEl>
                                          <p:spTgt spid="43"/>
                                        </p:tgtEl>
                                      </p:cBhvr>
                                      <p:by x="105000" y="105000"/>
                                    </p:animScale>
                                  </p:childTnLst>
                                </p:cTn>
                              </p:par>
                            </p:childTnLst>
                          </p:cTn>
                        </p:par>
                        <p:par>
                          <p:cTn id="72" fill="hold">
                            <p:stCondLst>
                              <p:cond delay="500"/>
                            </p:stCondLst>
                            <p:childTnLst>
                              <p:par>
                                <p:cTn id="73" presetID="42" presetClass="path" presetSubtype="0" accel="50000" decel="50000" fill="hold" nodeType="afterEffect">
                                  <p:stCondLst>
                                    <p:cond delay="0"/>
                                  </p:stCondLst>
                                  <p:childTnLst>
                                    <p:animMotion origin="layout" path="M -0.00365 -0.0081 L -0.10469 0.25787 " pathEditMode="relative" rAng="0" ptsTypes="AA">
                                      <p:cBhvr>
                                        <p:cTn id="74" dur="2000" fill="hold"/>
                                        <p:tgtEl>
                                          <p:spTgt spid="43"/>
                                        </p:tgtEl>
                                        <p:attrNameLst>
                                          <p:attrName>ppt_x</p:attrName>
                                          <p:attrName>ppt_y</p:attrName>
                                        </p:attrNameLst>
                                      </p:cBhvr>
                                      <p:rCtr x="-5052" y="13287"/>
                                    </p:animMotion>
                                  </p:childTnLst>
                                </p:cTn>
                              </p:par>
                              <p:par>
                                <p:cTn id="75" presetID="42" presetClass="path" presetSubtype="0" accel="50000" decel="50000" fill="hold" nodeType="withEffect">
                                  <p:stCondLst>
                                    <p:cond delay="0"/>
                                  </p:stCondLst>
                                  <p:childTnLst>
                                    <p:animMotion origin="layout" path="M 8.33333E-7 -7.40741E-7 L 0.07253 0.08056 " pathEditMode="relative" rAng="0" ptsTypes="AA">
                                      <p:cBhvr>
                                        <p:cTn id="76" dur="2000" fill="hold"/>
                                        <p:tgtEl>
                                          <p:spTgt spid="6"/>
                                        </p:tgtEl>
                                        <p:attrNameLst>
                                          <p:attrName>ppt_x</p:attrName>
                                          <p:attrName>ppt_y</p:attrName>
                                        </p:attrNameLst>
                                      </p:cBhvr>
                                      <p:rCtr x="3620" y="4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8" grpId="0" animBg="1"/>
      <p:bldP spid="18" grpId="1" animBg="1"/>
      <p:bldP spid="18"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aint" descr="A close up of a logo&#10;&#10;Description automatically generated">
            <a:extLst>
              <a:ext uri="{FF2B5EF4-FFF2-40B4-BE49-F238E27FC236}">
                <a16:creationId xmlns:a16="http://schemas.microsoft.com/office/drawing/2014/main" id="{94384120-65D2-7345-8290-2A0B2E603658}"/>
              </a:ext>
            </a:extLst>
          </p:cNvPr>
          <p:cNvPicPr>
            <a:picLocks noChangeAspect="1"/>
          </p:cNvPicPr>
          <p:nvPr/>
        </p:nvPicPr>
        <p:blipFill>
          <a:blip r:embed="rId3"/>
          <a:stretch>
            <a:fillRect/>
          </a:stretch>
        </p:blipFill>
        <p:spPr>
          <a:xfrm rot="13709022">
            <a:off x="6891787" y="4716879"/>
            <a:ext cx="6237969" cy="4561515"/>
          </a:xfrm>
          <a:prstGeom prst="rect">
            <a:avLst/>
          </a:prstGeom>
        </p:spPr>
      </p:pic>
      <p:sp>
        <p:nvSpPr>
          <p:cNvPr id="21" name="TextBox 20">
            <a:extLst>
              <a:ext uri="{FF2B5EF4-FFF2-40B4-BE49-F238E27FC236}">
                <a16:creationId xmlns:a16="http://schemas.microsoft.com/office/drawing/2014/main" id="{42512903-DFC1-4748-BCD1-9E23D8E756B4}"/>
              </a:ext>
            </a:extLst>
          </p:cNvPr>
          <p:cNvSpPr txBox="1"/>
          <p:nvPr/>
        </p:nvSpPr>
        <p:spPr>
          <a:xfrm>
            <a:off x="3415103" y="3842506"/>
            <a:ext cx="8414934" cy="1200329"/>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a:t>
            </a:r>
            <a:r>
              <a:rPr lang="en-CA" sz="2400" dirty="0"/>
              <a:t>where reasonable in the circumstances, to be associated with the work as its author by name or under a pseudonym and the right to remain anonymous”</a:t>
            </a:r>
            <a:endParaRPr lang="en-US" sz="2400" dirty="0"/>
          </a:p>
        </p:txBody>
      </p:sp>
      <p:sp>
        <p:nvSpPr>
          <p:cNvPr id="5" name="Title 4">
            <a:extLst>
              <a:ext uri="{FF2B5EF4-FFF2-40B4-BE49-F238E27FC236}">
                <a16:creationId xmlns:a16="http://schemas.microsoft.com/office/drawing/2014/main" id="{5DFECB68-80B6-3041-80D8-7733CD3C3137}"/>
              </a:ext>
            </a:extLst>
          </p:cNvPr>
          <p:cNvSpPr>
            <a:spLocks noGrp="1"/>
          </p:cNvSpPr>
          <p:nvPr>
            <p:ph type="title"/>
          </p:nvPr>
        </p:nvSpPr>
        <p:spPr>
          <a:xfrm>
            <a:off x="2671282" y="524256"/>
            <a:ext cx="8682518" cy="938785"/>
          </a:xfrm>
        </p:spPr>
        <p:txBody>
          <a:bodyPr/>
          <a:lstStyle/>
          <a:p>
            <a:r>
              <a:rPr lang="en-US" dirty="0"/>
              <a:t>MORAL RIGHTS </a:t>
            </a:r>
          </a:p>
        </p:txBody>
      </p:sp>
      <p:pic>
        <p:nvPicPr>
          <p:cNvPr id="6" name="Moral">
            <a:extLst>
              <a:ext uri="{FF2B5EF4-FFF2-40B4-BE49-F238E27FC236}">
                <a16:creationId xmlns:a16="http://schemas.microsoft.com/office/drawing/2014/main" id="{88E42E47-D0BB-164A-817D-14C9467A92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9265" y="2732362"/>
            <a:ext cx="2284020" cy="2855025"/>
          </a:xfrm>
          <a:prstGeom prst="rect">
            <a:avLst/>
          </a:prstGeom>
        </p:spPr>
      </p:pic>
      <mc:AlternateContent xmlns:mc="http://schemas.openxmlformats.org/markup-compatibility/2006" xmlns:p14="http://schemas.microsoft.com/office/powerpoint/2010/main">
        <mc:Choice Requires="p14">
          <p:contentPart p14:bwMode="auto" r:id="rId6">
            <p14:nvContentPartPr>
              <p14:cNvPr id="41" name="Ink 40">
                <a:extLst>
                  <a:ext uri="{FF2B5EF4-FFF2-40B4-BE49-F238E27FC236}">
                    <a16:creationId xmlns:a16="http://schemas.microsoft.com/office/drawing/2014/main" id="{85141B56-B5CB-7347-9BF6-132479C1C19F}"/>
                  </a:ext>
                </a:extLst>
              </p14:cNvPr>
              <p14:cNvContentPartPr/>
              <p14:nvPr/>
            </p14:nvContentPartPr>
            <p14:xfrm>
              <a:off x="7871573" y="-731893"/>
              <a:ext cx="360" cy="360"/>
            </p14:xfrm>
          </p:contentPart>
        </mc:Choice>
        <mc:Fallback xmlns="">
          <p:pic>
            <p:nvPicPr>
              <p:cNvPr id="41" name="Ink 40">
                <a:extLst>
                  <a:ext uri="{FF2B5EF4-FFF2-40B4-BE49-F238E27FC236}">
                    <a16:creationId xmlns:a16="http://schemas.microsoft.com/office/drawing/2014/main" id="{85141B56-B5CB-7347-9BF6-132479C1C19F}"/>
                  </a:ext>
                </a:extLst>
              </p:cNvPr>
              <p:cNvPicPr/>
              <p:nvPr/>
            </p:nvPicPr>
            <p:blipFill>
              <a:blip r:embed="rId7"/>
              <a:stretch>
                <a:fillRect/>
              </a:stretch>
            </p:blipFill>
            <p:spPr>
              <a:xfrm>
                <a:off x="7853933" y="-7498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8" name="Ink 47">
                <a:extLst>
                  <a:ext uri="{FF2B5EF4-FFF2-40B4-BE49-F238E27FC236}">
                    <a16:creationId xmlns:a16="http://schemas.microsoft.com/office/drawing/2014/main" id="{C9936EC0-9448-3441-9984-15A54392204E}"/>
                  </a:ext>
                </a:extLst>
              </p14:cNvPr>
              <p14:cNvContentPartPr/>
              <p14:nvPr/>
            </p14:nvContentPartPr>
            <p14:xfrm>
              <a:off x="787493" y="-847093"/>
              <a:ext cx="360" cy="360"/>
            </p14:xfrm>
          </p:contentPart>
        </mc:Choice>
        <mc:Fallback xmlns="">
          <p:pic>
            <p:nvPicPr>
              <p:cNvPr id="48" name="Ink 47">
                <a:extLst>
                  <a:ext uri="{FF2B5EF4-FFF2-40B4-BE49-F238E27FC236}">
                    <a16:creationId xmlns:a16="http://schemas.microsoft.com/office/drawing/2014/main" id="{C9936EC0-9448-3441-9984-15A54392204E}"/>
                  </a:ext>
                </a:extLst>
              </p:cNvPr>
              <p:cNvPicPr/>
              <p:nvPr/>
            </p:nvPicPr>
            <p:blipFill>
              <a:blip r:embed="rId7"/>
              <a:stretch>
                <a:fillRect/>
              </a:stretch>
            </p:blipFill>
            <p:spPr>
              <a:xfrm>
                <a:off x="769493" y="-8650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6" name="Ink 45">
                <a:extLst>
                  <a:ext uri="{FF2B5EF4-FFF2-40B4-BE49-F238E27FC236}">
                    <a16:creationId xmlns:a16="http://schemas.microsoft.com/office/drawing/2014/main" id="{2196E2D0-9CAE-FC4E-8FC4-7BA30E2803C4}"/>
                  </a:ext>
                </a:extLst>
              </p14:cNvPr>
              <p14:cNvContentPartPr/>
              <p14:nvPr/>
            </p14:nvContentPartPr>
            <p14:xfrm>
              <a:off x="6138533" y="-592933"/>
              <a:ext cx="360" cy="360"/>
            </p14:xfrm>
          </p:contentPart>
        </mc:Choice>
        <mc:Fallback xmlns="">
          <p:pic>
            <p:nvPicPr>
              <p:cNvPr id="46" name="Ink 45">
                <a:extLst>
                  <a:ext uri="{FF2B5EF4-FFF2-40B4-BE49-F238E27FC236}">
                    <a16:creationId xmlns:a16="http://schemas.microsoft.com/office/drawing/2014/main" id="{2196E2D0-9CAE-FC4E-8FC4-7BA30E2803C4}"/>
                  </a:ext>
                </a:extLst>
              </p:cNvPr>
              <p:cNvPicPr/>
              <p:nvPr/>
            </p:nvPicPr>
            <p:blipFill>
              <a:blip r:embed="rId7"/>
              <a:stretch>
                <a:fillRect/>
              </a:stretch>
            </p:blipFill>
            <p:spPr>
              <a:xfrm>
                <a:off x="6120533" y="-610573"/>
                <a:ext cx="36000" cy="36000"/>
              </a:xfrm>
              <a:prstGeom prst="rect">
                <a:avLst/>
              </a:prstGeom>
            </p:spPr>
          </p:pic>
        </mc:Fallback>
      </mc:AlternateContent>
      <p:sp>
        <p:nvSpPr>
          <p:cNvPr id="2" name="TextBox 1">
            <a:extLst>
              <a:ext uri="{FF2B5EF4-FFF2-40B4-BE49-F238E27FC236}">
                <a16:creationId xmlns:a16="http://schemas.microsoft.com/office/drawing/2014/main" id="{30E1ED57-90B6-4040-93DD-A90266ED0BDE}"/>
              </a:ext>
            </a:extLst>
          </p:cNvPr>
          <p:cNvSpPr txBox="1"/>
          <p:nvPr/>
        </p:nvSpPr>
        <p:spPr>
          <a:xfrm>
            <a:off x="6096000" y="4009291"/>
            <a:ext cx="604520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The right to association</a:t>
            </a:r>
          </a:p>
        </p:txBody>
      </p:sp>
      <p:sp>
        <p:nvSpPr>
          <p:cNvPr id="3" name="TextBox 2">
            <a:extLst>
              <a:ext uri="{FF2B5EF4-FFF2-40B4-BE49-F238E27FC236}">
                <a16:creationId xmlns:a16="http://schemas.microsoft.com/office/drawing/2014/main" id="{3916B11D-2581-774D-836A-7055AD86F519}"/>
              </a:ext>
            </a:extLst>
          </p:cNvPr>
          <p:cNvSpPr txBox="1"/>
          <p:nvPr/>
        </p:nvSpPr>
        <p:spPr>
          <a:xfrm>
            <a:off x="6138533" y="4973389"/>
            <a:ext cx="6468533"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The right to integrity of the work </a:t>
            </a:r>
          </a:p>
        </p:txBody>
      </p:sp>
      <p:sp>
        <p:nvSpPr>
          <p:cNvPr id="4" name="TextBox 3">
            <a:extLst>
              <a:ext uri="{FF2B5EF4-FFF2-40B4-BE49-F238E27FC236}">
                <a16:creationId xmlns:a16="http://schemas.microsoft.com/office/drawing/2014/main" id="{0A2F11CA-504E-3D49-85E3-63F6E189BCB1}"/>
              </a:ext>
            </a:extLst>
          </p:cNvPr>
          <p:cNvSpPr txBox="1"/>
          <p:nvPr/>
        </p:nvSpPr>
        <p:spPr>
          <a:xfrm>
            <a:off x="5016649" y="3889898"/>
            <a:ext cx="372534" cy="830997"/>
          </a:xfrm>
          <a:prstGeom prst="rect">
            <a:avLst/>
          </a:prstGeom>
          <a:noFill/>
        </p:spPr>
        <p:txBody>
          <a:bodyPr wrap="square" rtlCol="0">
            <a:spAutoFit/>
          </a:bodyPr>
          <a:lstStyle/>
          <a:p>
            <a:r>
              <a:rPr lang="en-US" sz="4800" dirty="0"/>
              <a:t>1</a:t>
            </a:r>
          </a:p>
        </p:txBody>
      </p:sp>
      <p:sp>
        <p:nvSpPr>
          <p:cNvPr id="10" name="TextBox 9">
            <a:extLst>
              <a:ext uri="{FF2B5EF4-FFF2-40B4-BE49-F238E27FC236}">
                <a16:creationId xmlns:a16="http://schemas.microsoft.com/office/drawing/2014/main" id="{C659996E-442D-DA45-8157-FC2D423B6606}"/>
              </a:ext>
            </a:extLst>
          </p:cNvPr>
          <p:cNvSpPr txBox="1"/>
          <p:nvPr/>
        </p:nvSpPr>
        <p:spPr>
          <a:xfrm>
            <a:off x="5013915" y="4869124"/>
            <a:ext cx="334243" cy="830997"/>
          </a:xfrm>
          <a:prstGeom prst="rect">
            <a:avLst/>
          </a:prstGeom>
          <a:noFill/>
        </p:spPr>
        <p:txBody>
          <a:bodyPr wrap="square" rtlCol="0">
            <a:spAutoFit/>
          </a:bodyPr>
          <a:lstStyle/>
          <a:p>
            <a:r>
              <a:rPr lang="en-US" sz="4800" dirty="0"/>
              <a:t>2</a:t>
            </a:r>
            <a:r>
              <a:rPr lang="en-US" dirty="0"/>
              <a:t> </a:t>
            </a:r>
          </a:p>
        </p:txBody>
      </p:sp>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2EF185A2-8FFE-6845-8D72-01665A494D53}"/>
                  </a:ext>
                </a:extLst>
              </p14:cNvPr>
              <p14:cNvContentPartPr/>
              <p14:nvPr/>
            </p14:nvContentPartPr>
            <p14:xfrm rot="1850848">
              <a:off x="8741802" y="5049180"/>
              <a:ext cx="2382886" cy="1982515"/>
            </p14:xfrm>
          </p:contentPart>
        </mc:Choice>
        <mc:Fallback xmlns="">
          <p:pic>
            <p:nvPicPr>
              <p:cNvPr id="19" name="Ink 18">
                <a:extLst>
                  <a:ext uri="{FF2B5EF4-FFF2-40B4-BE49-F238E27FC236}">
                    <a16:creationId xmlns:a16="http://schemas.microsoft.com/office/drawing/2014/main" id="{2EF185A2-8FFE-6845-8D72-01665A494D53}"/>
                  </a:ext>
                </a:extLst>
              </p:cNvPr>
              <p:cNvPicPr/>
              <p:nvPr/>
            </p:nvPicPr>
            <p:blipFill>
              <a:blip r:embed="rId11"/>
              <a:stretch>
                <a:fillRect/>
              </a:stretch>
            </p:blipFill>
            <p:spPr>
              <a:xfrm rot="1850848">
                <a:off x="8723799" y="5031180"/>
                <a:ext cx="2418532" cy="2018155"/>
              </a:xfrm>
              <a:prstGeom prst="rect">
                <a:avLst/>
              </a:prstGeom>
            </p:spPr>
          </p:pic>
        </mc:Fallback>
      </mc:AlternateContent>
      <p:pic>
        <p:nvPicPr>
          <p:cNvPr id="22" name="copyrightact" descr="Image result for canada coat of arm">
            <a:extLst>
              <a:ext uri="{FF2B5EF4-FFF2-40B4-BE49-F238E27FC236}">
                <a16:creationId xmlns:a16="http://schemas.microsoft.com/office/drawing/2014/main" id="{4AD047DC-71FA-AE4B-AF7E-D26F94080D5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9804" y="3447040"/>
            <a:ext cx="1355378" cy="1716712"/>
          </a:xfrm>
          <a:prstGeom prst="rect">
            <a:avLst/>
          </a:prstGeom>
          <a:noFill/>
          <a:extLst>
            <a:ext uri="{909E8E84-426E-40DD-AFC4-6F175D3DCCD1}">
              <a14:hiddenFill xmlns:a14="http://schemas.microsoft.com/office/drawing/2010/main">
                <a:solidFill>
                  <a:srgbClr val="FFFFFF"/>
                </a:solidFill>
              </a14:hiddenFill>
            </a:ext>
          </a:extLst>
        </p:spPr>
      </p:pic>
      <p:pic>
        <p:nvPicPr>
          <p:cNvPr id="23" name="rsc 1985">
            <a:extLst>
              <a:ext uri="{FF2B5EF4-FFF2-40B4-BE49-F238E27FC236}">
                <a16:creationId xmlns:a16="http://schemas.microsoft.com/office/drawing/2014/main" id="{3A867392-7585-1D46-8DC5-4EA55705A0F9}"/>
              </a:ext>
            </a:extLst>
          </p:cNvPr>
          <p:cNvPicPr>
            <a:picLocks noChangeAspect="1"/>
          </p:cNvPicPr>
          <p:nvPr/>
        </p:nvPicPr>
        <p:blipFill>
          <a:blip r:embed="rId13"/>
          <a:stretch>
            <a:fillRect/>
          </a:stretch>
        </p:blipFill>
        <p:spPr>
          <a:xfrm>
            <a:off x="706117" y="5284622"/>
            <a:ext cx="1602751" cy="232573"/>
          </a:xfrm>
          <a:prstGeom prst="rect">
            <a:avLst/>
          </a:prstGeom>
        </p:spPr>
      </p:pic>
      <p:sp>
        <p:nvSpPr>
          <p:cNvPr id="13" name="section">
            <a:extLst>
              <a:ext uri="{FF2B5EF4-FFF2-40B4-BE49-F238E27FC236}">
                <a16:creationId xmlns:a16="http://schemas.microsoft.com/office/drawing/2014/main" id="{14E26A2B-6A84-C549-9E37-49D22B5B523E}"/>
              </a:ext>
            </a:extLst>
          </p:cNvPr>
          <p:cNvSpPr/>
          <p:nvPr/>
        </p:nvSpPr>
        <p:spPr>
          <a:xfrm>
            <a:off x="1050366" y="5448786"/>
            <a:ext cx="1258502" cy="369333"/>
          </a:xfrm>
          <a:prstGeom prst="rect">
            <a:avLst/>
          </a:prstGeom>
        </p:spPr>
        <p:txBody>
          <a:bodyPr wrap="square">
            <a:spAutoFit/>
          </a:bodyPr>
          <a:lstStyle/>
          <a:p>
            <a:r>
              <a:rPr lang="en-CA" sz="1600" b="1" dirty="0">
                <a:solidFill>
                  <a:schemeClr val="tx1">
                    <a:lumMod val="75000"/>
                    <a:lumOff val="25000"/>
                  </a:schemeClr>
                </a:solidFill>
                <a:latin typeface="Arial" panose="020B0604020202020204" pitchFamily="34" charset="0"/>
                <a:cs typeface="Arial" panose="020B0604020202020204" pitchFamily="34" charset="0"/>
              </a:rPr>
              <a:t>14.1 (1</a:t>
            </a:r>
            <a:r>
              <a:rPr lang="en-CA" b="1" dirty="0">
                <a:solidFill>
                  <a:schemeClr val="tx1">
                    <a:lumMod val="75000"/>
                    <a:lumOff val="25000"/>
                  </a:schemeClr>
                </a:solidFill>
                <a:latin typeface="Arial" panose="020B0604020202020204" pitchFamily="34" charset="0"/>
                <a:cs typeface="Arial" panose="020B0604020202020204" pitchFamily="34" charset="0"/>
              </a:rPr>
              <a:t>) </a:t>
            </a:r>
            <a:endParaRPr lang="en-US" dirty="0"/>
          </a:p>
        </p:txBody>
      </p:sp>
      <p:pic>
        <p:nvPicPr>
          <p:cNvPr id="20" name="Andre" descr="A close up of a logo&#10;&#10;Description automatically generated">
            <a:extLst>
              <a:ext uri="{FF2B5EF4-FFF2-40B4-BE49-F238E27FC236}">
                <a16:creationId xmlns:a16="http://schemas.microsoft.com/office/drawing/2014/main" id="{27920C2D-1134-D74A-BF0D-05A1A1A31FB4}"/>
              </a:ext>
            </a:extLst>
          </p:cNvPr>
          <p:cNvPicPr>
            <a:picLocks noChangeAspect="1"/>
          </p:cNvPicPr>
          <p:nvPr/>
        </p:nvPicPr>
        <p:blipFill>
          <a:blip r:embed="rId14"/>
          <a:stretch>
            <a:fillRect/>
          </a:stretch>
        </p:blipFill>
        <p:spPr>
          <a:xfrm rot="21095106">
            <a:off x="8446573" y="3734286"/>
            <a:ext cx="2803500" cy="3429000"/>
          </a:xfrm>
          <a:prstGeom prst="rect">
            <a:avLst/>
          </a:prstGeom>
        </p:spPr>
      </p:pic>
      <p:sp>
        <p:nvSpPr>
          <p:cNvPr id="25" name="Oval 24">
            <a:extLst>
              <a:ext uri="{FF2B5EF4-FFF2-40B4-BE49-F238E27FC236}">
                <a16:creationId xmlns:a16="http://schemas.microsoft.com/office/drawing/2014/main" id="{B5533DFB-0EF0-C14E-A8D4-89FCA8ADAA28}"/>
              </a:ext>
            </a:extLst>
          </p:cNvPr>
          <p:cNvSpPr/>
          <p:nvPr/>
        </p:nvSpPr>
        <p:spPr>
          <a:xfrm>
            <a:off x="9942012" y="4456033"/>
            <a:ext cx="415257" cy="3385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0FDE564A-BCAB-404F-8EDB-58E4879698D4}"/>
              </a:ext>
            </a:extLst>
          </p:cNvPr>
          <p:cNvSpPr/>
          <p:nvPr/>
        </p:nvSpPr>
        <p:spPr>
          <a:xfrm>
            <a:off x="9182401" y="4540532"/>
            <a:ext cx="380795" cy="398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logo&#10;&#10;Description automatically generated">
            <a:extLst>
              <a:ext uri="{FF2B5EF4-FFF2-40B4-BE49-F238E27FC236}">
                <a16:creationId xmlns:a16="http://schemas.microsoft.com/office/drawing/2014/main" id="{4E2582BD-D0A5-0C44-9147-8D07AE97382C}"/>
              </a:ext>
            </a:extLst>
          </p:cNvPr>
          <p:cNvPicPr>
            <a:picLocks noChangeAspect="1"/>
          </p:cNvPicPr>
          <p:nvPr/>
        </p:nvPicPr>
        <p:blipFill>
          <a:blip r:embed="rId15"/>
          <a:stretch>
            <a:fillRect/>
          </a:stretch>
        </p:blipFill>
        <p:spPr>
          <a:xfrm rot="21107172">
            <a:off x="8903333" y="4281247"/>
            <a:ext cx="1775596" cy="739917"/>
          </a:xfrm>
          <a:prstGeom prst="rect">
            <a:avLst/>
          </a:prstGeom>
        </p:spPr>
      </p:pic>
      <p:sp>
        <p:nvSpPr>
          <p:cNvPr id="15" name="Oval 14">
            <a:extLst>
              <a:ext uri="{FF2B5EF4-FFF2-40B4-BE49-F238E27FC236}">
                <a16:creationId xmlns:a16="http://schemas.microsoft.com/office/drawing/2014/main" id="{D5C5DBD5-7FEC-7043-B8DD-D170B14565E6}"/>
              </a:ext>
            </a:extLst>
          </p:cNvPr>
          <p:cNvSpPr/>
          <p:nvPr/>
        </p:nvSpPr>
        <p:spPr>
          <a:xfrm>
            <a:off x="8926302" y="4141978"/>
            <a:ext cx="1604077" cy="14914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071E54A-F55D-4241-BF50-C5FB857A1368}"/>
              </a:ext>
            </a:extLst>
          </p:cNvPr>
          <p:cNvPicPr>
            <a:picLocks noChangeAspect="1"/>
          </p:cNvPicPr>
          <p:nvPr/>
        </p:nvPicPr>
        <p:blipFill>
          <a:blip r:embed="rId16"/>
          <a:stretch>
            <a:fillRect/>
          </a:stretch>
        </p:blipFill>
        <p:spPr>
          <a:xfrm rot="21272831">
            <a:off x="7493499" y="3610164"/>
            <a:ext cx="4662498" cy="3982172"/>
          </a:xfrm>
          <a:prstGeom prst="rect">
            <a:avLst/>
          </a:prstGeom>
        </p:spPr>
      </p:pic>
      <p:sp>
        <p:nvSpPr>
          <p:cNvPr id="16" name="TextBox 15">
            <a:extLst>
              <a:ext uri="{FF2B5EF4-FFF2-40B4-BE49-F238E27FC236}">
                <a16:creationId xmlns:a16="http://schemas.microsoft.com/office/drawing/2014/main" id="{94FE4493-5F8D-B749-91E8-EB82096EC91F}"/>
              </a:ext>
            </a:extLst>
          </p:cNvPr>
          <p:cNvSpPr txBox="1"/>
          <p:nvPr/>
        </p:nvSpPr>
        <p:spPr>
          <a:xfrm>
            <a:off x="4119596" y="3447709"/>
            <a:ext cx="1503898" cy="523220"/>
          </a:xfrm>
          <a:prstGeom prst="rect">
            <a:avLst/>
          </a:prstGeom>
          <a:noFill/>
        </p:spPr>
        <p:txBody>
          <a:bodyPr wrap="square" rtlCol="0">
            <a:spAutoFit/>
          </a:bodyPr>
          <a:lstStyle/>
          <a:p>
            <a:r>
              <a:rPr lang="en-US" sz="2800" dirty="0"/>
              <a:t>“Author”</a:t>
            </a:r>
          </a:p>
        </p:txBody>
      </p:sp>
      <p:sp>
        <p:nvSpPr>
          <p:cNvPr id="17" name="TextBox 16">
            <a:extLst>
              <a:ext uri="{FF2B5EF4-FFF2-40B4-BE49-F238E27FC236}">
                <a16:creationId xmlns:a16="http://schemas.microsoft.com/office/drawing/2014/main" id="{74E13414-1229-AA43-A412-2681BF2C9189}"/>
              </a:ext>
            </a:extLst>
          </p:cNvPr>
          <p:cNvSpPr txBox="1"/>
          <p:nvPr/>
        </p:nvSpPr>
        <p:spPr>
          <a:xfrm>
            <a:off x="6235649" y="3445210"/>
            <a:ext cx="2284020" cy="523220"/>
          </a:xfrm>
          <a:prstGeom prst="rect">
            <a:avLst/>
          </a:prstGeom>
          <a:noFill/>
        </p:spPr>
        <p:txBody>
          <a:bodyPr wrap="square" rtlCol="0">
            <a:spAutoFit/>
          </a:bodyPr>
          <a:lstStyle/>
          <a:p>
            <a:r>
              <a:rPr lang="en-US" sz="2800" dirty="0"/>
              <a:t>Creator</a:t>
            </a:r>
          </a:p>
        </p:txBody>
      </p:sp>
      <p:sp>
        <p:nvSpPr>
          <p:cNvPr id="18" name="Rectangle 17">
            <a:extLst>
              <a:ext uri="{FF2B5EF4-FFF2-40B4-BE49-F238E27FC236}">
                <a16:creationId xmlns:a16="http://schemas.microsoft.com/office/drawing/2014/main" id="{1B0E1456-283B-FA4D-88C7-726379812351}"/>
              </a:ext>
            </a:extLst>
          </p:cNvPr>
          <p:cNvSpPr/>
          <p:nvPr/>
        </p:nvSpPr>
        <p:spPr>
          <a:xfrm>
            <a:off x="6205502" y="3445210"/>
            <a:ext cx="1673856" cy="523220"/>
          </a:xfrm>
          <a:prstGeom prst="rect">
            <a:avLst/>
          </a:prstGeom>
        </p:spPr>
        <p:txBody>
          <a:bodyPr wrap="none">
            <a:spAutoFit/>
          </a:bodyPr>
          <a:lstStyle/>
          <a:p>
            <a:r>
              <a:rPr lang="en-US" sz="2800" dirty="0"/>
              <a:t>Composer</a:t>
            </a:r>
          </a:p>
        </p:txBody>
      </p:sp>
      <p:sp>
        <p:nvSpPr>
          <p:cNvPr id="24" name="Rectangle 23">
            <a:extLst>
              <a:ext uri="{FF2B5EF4-FFF2-40B4-BE49-F238E27FC236}">
                <a16:creationId xmlns:a16="http://schemas.microsoft.com/office/drawing/2014/main" id="{2EC476B8-D48A-2C44-9CFF-E5D9C27689CD}"/>
              </a:ext>
            </a:extLst>
          </p:cNvPr>
          <p:cNvSpPr/>
          <p:nvPr/>
        </p:nvSpPr>
        <p:spPr>
          <a:xfrm>
            <a:off x="6235649" y="3447040"/>
            <a:ext cx="1713611" cy="523220"/>
          </a:xfrm>
          <a:prstGeom prst="rect">
            <a:avLst/>
          </a:prstGeom>
        </p:spPr>
        <p:txBody>
          <a:bodyPr wrap="none">
            <a:spAutoFit/>
          </a:bodyPr>
          <a:lstStyle/>
          <a:p>
            <a:r>
              <a:rPr lang="en-US" sz="2800" dirty="0"/>
              <a:t>Filmmaker</a:t>
            </a:r>
          </a:p>
        </p:txBody>
      </p:sp>
      <p:sp>
        <p:nvSpPr>
          <p:cNvPr id="26" name="Rectangle 25">
            <a:extLst>
              <a:ext uri="{FF2B5EF4-FFF2-40B4-BE49-F238E27FC236}">
                <a16:creationId xmlns:a16="http://schemas.microsoft.com/office/drawing/2014/main" id="{698E8F79-9497-974F-A8BA-642C3DB92715}"/>
              </a:ext>
            </a:extLst>
          </p:cNvPr>
          <p:cNvSpPr/>
          <p:nvPr/>
        </p:nvSpPr>
        <p:spPr>
          <a:xfrm>
            <a:off x="6245761" y="3444173"/>
            <a:ext cx="1671933" cy="523220"/>
          </a:xfrm>
          <a:prstGeom prst="rect">
            <a:avLst/>
          </a:prstGeom>
        </p:spPr>
        <p:txBody>
          <a:bodyPr wrap="none">
            <a:spAutoFit/>
          </a:bodyPr>
          <a:lstStyle/>
          <a:p>
            <a:r>
              <a:rPr lang="en-US" sz="2800" dirty="0"/>
              <a:t>Performer</a:t>
            </a:r>
          </a:p>
        </p:txBody>
      </p:sp>
      <p:sp>
        <p:nvSpPr>
          <p:cNvPr id="27" name="TextBox 26">
            <a:extLst>
              <a:ext uri="{FF2B5EF4-FFF2-40B4-BE49-F238E27FC236}">
                <a16:creationId xmlns:a16="http://schemas.microsoft.com/office/drawing/2014/main" id="{BC2D5391-AE59-464D-B168-CD63E56B978D}"/>
              </a:ext>
            </a:extLst>
          </p:cNvPr>
          <p:cNvSpPr txBox="1"/>
          <p:nvPr/>
        </p:nvSpPr>
        <p:spPr>
          <a:xfrm>
            <a:off x="5675234" y="3352005"/>
            <a:ext cx="889348" cy="769441"/>
          </a:xfrm>
          <a:prstGeom prst="rect">
            <a:avLst/>
          </a:prstGeom>
          <a:noFill/>
        </p:spPr>
        <p:txBody>
          <a:bodyPr wrap="square" rtlCol="0">
            <a:spAutoFit/>
          </a:bodyPr>
          <a:lstStyle/>
          <a:p>
            <a:r>
              <a:rPr lang="en-US" sz="4400" dirty="0"/>
              <a:t>=</a:t>
            </a:r>
          </a:p>
        </p:txBody>
      </p:sp>
      <p:sp>
        <p:nvSpPr>
          <p:cNvPr id="28" name="Rounded Rectangular Callout 27">
            <a:extLst>
              <a:ext uri="{FF2B5EF4-FFF2-40B4-BE49-F238E27FC236}">
                <a16:creationId xmlns:a16="http://schemas.microsoft.com/office/drawing/2014/main" id="{586A950C-0FEA-594F-A877-01D0CC3566AC}"/>
              </a:ext>
            </a:extLst>
          </p:cNvPr>
          <p:cNvSpPr/>
          <p:nvPr/>
        </p:nvSpPr>
        <p:spPr>
          <a:xfrm>
            <a:off x="7956899" y="2223878"/>
            <a:ext cx="2659094" cy="926603"/>
          </a:xfrm>
          <a:prstGeom prst="wedgeRoundRectCallout">
            <a:avLst>
              <a:gd name="adj1" fmla="val -7318"/>
              <a:gd name="adj2" fmla="val 119458"/>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TOLD YOU I WANNA MAKE A NAME FOR MYSELF!</a:t>
            </a:r>
          </a:p>
        </p:txBody>
      </p:sp>
      <p:sp>
        <p:nvSpPr>
          <p:cNvPr id="30" name="Rounded Rectangular Callout 29">
            <a:extLst>
              <a:ext uri="{FF2B5EF4-FFF2-40B4-BE49-F238E27FC236}">
                <a16:creationId xmlns:a16="http://schemas.microsoft.com/office/drawing/2014/main" id="{1F667E76-2DD5-8F4B-AEF5-E23E51B7B9E5}"/>
              </a:ext>
            </a:extLst>
          </p:cNvPr>
          <p:cNvSpPr/>
          <p:nvPr/>
        </p:nvSpPr>
        <p:spPr>
          <a:xfrm>
            <a:off x="10745610" y="2657618"/>
            <a:ext cx="1344767" cy="815009"/>
          </a:xfrm>
          <a:prstGeom prst="wedgeRoundRectCallout">
            <a:avLst>
              <a:gd name="adj1" fmla="val -36166"/>
              <a:gd name="adj2" fmla="val 100998"/>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 IT’S </a:t>
            </a:r>
            <a:r>
              <a:rPr lang="en-US" u="sng" dirty="0"/>
              <a:t>MY </a:t>
            </a:r>
            <a:r>
              <a:rPr lang="en-US" dirty="0"/>
              <a:t>NAME!</a:t>
            </a:r>
          </a:p>
        </p:txBody>
      </p:sp>
      <p:pic>
        <p:nvPicPr>
          <p:cNvPr id="32" name="Picture 31" descr="A close up of a logo&#10;&#10;Description automatically generated">
            <a:extLst>
              <a:ext uri="{FF2B5EF4-FFF2-40B4-BE49-F238E27FC236}">
                <a16:creationId xmlns:a16="http://schemas.microsoft.com/office/drawing/2014/main" id="{DBC24E70-EE22-5D45-A104-4BB10B48D016}"/>
              </a:ext>
            </a:extLst>
          </p:cNvPr>
          <p:cNvPicPr>
            <a:picLocks noChangeAspect="1"/>
          </p:cNvPicPr>
          <p:nvPr/>
        </p:nvPicPr>
        <p:blipFill>
          <a:blip r:embed="rId17"/>
          <a:stretch>
            <a:fillRect/>
          </a:stretch>
        </p:blipFill>
        <p:spPr>
          <a:xfrm>
            <a:off x="8069300" y="4231075"/>
            <a:ext cx="2135596" cy="1988876"/>
          </a:xfrm>
          <a:prstGeom prst="rect">
            <a:avLst/>
          </a:prstGeom>
        </p:spPr>
      </p:pic>
      <p:sp>
        <p:nvSpPr>
          <p:cNvPr id="33" name="Title 4">
            <a:extLst>
              <a:ext uri="{FF2B5EF4-FFF2-40B4-BE49-F238E27FC236}">
                <a16:creationId xmlns:a16="http://schemas.microsoft.com/office/drawing/2014/main" id="{2476417C-C6B0-6A41-A9A4-C10B7CFDCC99}"/>
              </a:ext>
            </a:extLst>
          </p:cNvPr>
          <p:cNvSpPr txBox="1">
            <a:spLocks/>
          </p:cNvSpPr>
          <p:nvPr/>
        </p:nvSpPr>
        <p:spPr>
          <a:xfrm>
            <a:off x="2453559" y="495187"/>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t>THE RIGHT TO ASSOCIATION</a:t>
            </a:r>
          </a:p>
        </p:txBody>
      </p:sp>
    </p:spTree>
    <p:extLst>
      <p:ext uri="{BB962C8B-B14F-4D97-AF65-F5344CB8AC3E}">
        <p14:creationId xmlns:p14="http://schemas.microsoft.com/office/powerpoint/2010/main" val="2673937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42" presetClass="path" presetSubtype="0" accel="50000" decel="50000" fill="hold" grpId="1" nodeType="withEffect">
                                  <p:stCondLst>
                                    <p:cond delay="0"/>
                                  </p:stCondLst>
                                  <p:childTnLst>
                                    <p:animMotion origin="layout" path="M -2.70833E-6 2.22222E-6 L -0.37265 -0.19491 " pathEditMode="relative" rAng="0" ptsTypes="AA">
                                      <p:cBhvr>
                                        <p:cTn id="29" dur="2000" fill="hold"/>
                                        <p:tgtEl>
                                          <p:spTgt spid="4"/>
                                        </p:tgtEl>
                                        <p:attrNameLst>
                                          <p:attrName>ppt_x</p:attrName>
                                          <p:attrName>ppt_y</p:attrName>
                                        </p:attrNameLst>
                                      </p:cBhvr>
                                      <p:rCtr x="-18633" y="-9745"/>
                                    </p:animMotion>
                                  </p:childTnLst>
                                </p:cTn>
                              </p:par>
                              <p:par>
                                <p:cTn id="30" presetID="42" presetClass="path" presetSubtype="0" accel="50000" decel="50000" fill="hold" grpId="1" nodeType="withEffect">
                                  <p:stCondLst>
                                    <p:cond delay="0"/>
                                  </p:stCondLst>
                                  <p:childTnLst>
                                    <p:animMotion origin="layout" path="M -3.95833E-6 1.85185E-6 L -0.41719 -0.19167 " pathEditMode="relative" rAng="0" ptsTypes="AA">
                                      <p:cBhvr>
                                        <p:cTn id="31" dur="2000" fill="hold"/>
                                        <p:tgtEl>
                                          <p:spTgt spid="2"/>
                                        </p:tgtEl>
                                        <p:attrNameLst>
                                          <p:attrName>ppt_x</p:attrName>
                                          <p:attrName>ppt_y</p:attrName>
                                        </p:attrNameLst>
                                      </p:cBhvr>
                                      <p:rCtr x="-20781" y="-9931"/>
                                    </p:animMotion>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par>
                                <p:cTn id="40" presetID="10" presetClass="exit" presetSubtype="0" fill="hold" grpId="0"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iterate type="lt">
                                    <p:tmPct val="10000"/>
                                  </p:iterate>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par>
                          <p:cTn id="55" fill="hold">
                            <p:stCondLst>
                              <p:cond delay="0"/>
                            </p:stCondLst>
                            <p:childTnLst>
                              <p:par>
                                <p:cTn id="56" presetID="2" presetClass="exit" presetSubtype="2" fill="hold" nodeType="afterEffect">
                                  <p:stCondLst>
                                    <p:cond delay="0"/>
                                  </p:stCondLst>
                                  <p:childTnLst>
                                    <p:anim calcmode="lin" valueType="num">
                                      <p:cBhvr additive="base">
                                        <p:cTn id="57" dur="1000"/>
                                        <p:tgtEl>
                                          <p:spTgt spid="32"/>
                                        </p:tgtEl>
                                        <p:attrNameLst>
                                          <p:attrName>ppt_x</p:attrName>
                                        </p:attrNameLst>
                                      </p:cBhvr>
                                      <p:tavLst>
                                        <p:tav tm="0">
                                          <p:val>
                                            <p:strVal val="ppt_x"/>
                                          </p:val>
                                        </p:tav>
                                        <p:tav tm="100000">
                                          <p:val>
                                            <p:strVal val="1+ppt_w/2"/>
                                          </p:val>
                                        </p:tav>
                                      </p:tavLst>
                                    </p:anim>
                                    <p:anim calcmode="lin" valueType="num">
                                      <p:cBhvr additive="base">
                                        <p:cTn id="58" dur="1000"/>
                                        <p:tgtEl>
                                          <p:spTgt spid="32"/>
                                        </p:tgtEl>
                                        <p:attrNameLst>
                                          <p:attrName>ppt_y</p:attrName>
                                        </p:attrNameLst>
                                      </p:cBhvr>
                                      <p:tavLst>
                                        <p:tav tm="0">
                                          <p:val>
                                            <p:strVal val="ppt_y"/>
                                          </p:val>
                                        </p:tav>
                                        <p:tav tm="100000">
                                          <p:val>
                                            <p:strVal val="ppt_y"/>
                                          </p:val>
                                        </p:tav>
                                      </p:tavLst>
                                    </p:anim>
                                    <p:set>
                                      <p:cBhvr>
                                        <p:cTn id="59" dur="1" fill="hold">
                                          <p:stCondLst>
                                            <p:cond delay="999"/>
                                          </p:stCondLst>
                                        </p:cTn>
                                        <p:tgtEl>
                                          <p:spTgt spid="32"/>
                                        </p:tgtEl>
                                        <p:attrNameLst>
                                          <p:attrName>style.visibility</p:attrName>
                                        </p:attrNameLst>
                                      </p:cBhvr>
                                      <p:to>
                                        <p:strVal val="hidden"/>
                                      </p:to>
                                    </p:set>
                                  </p:childTnLst>
                                </p:cTn>
                              </p:par>
                              <p:par>
                                <p:cTn id="60" presetID="22" presetClass="entr" presetSubtype="8"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10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xit" presetSubtype="8" fill="hold" nodeType="clickEffect">
                                  <p:stCondLst>
                                    <p:cond delay="0"/>
                                  </p:stCondLst>
                                  <p:childTnLst>
                                    <p:animEffect transition="out" filter="wipe(left)">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iterate type="lt">
                                    <p:tmPct val="0"/>
                                  </p:iterate>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par>
                                <p:cTn id="73" presetID="2" presetClass="entr" presetSubtype="4" fill="hold" nodeType="with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500" fill="hold"/>
                                        <p:tgtEl>
                                          <p:spTgt spid="8"/>
                                        </p:tgtEl>
                                        <p:attrNameLst>
                                          <p:attrName>ppt_x</p:attrName>
                                        </p:attrNameLst>
                                      </p:cBhvr>
                                      <p:tavLst>
                                        <p:tav tm="0">
                                          <p:val>
                                            <p:strVal val="#ppt_x"/>
                                          </p:val>
                                        </p:tav>
                                        <p:tav tm="100000">
                                          <p:val>
                                            <p:strVal val="#ppt_x"/>
                                          </p:val>
                                        </p:tav>
                                      </p:tavLst>
                                    </p:anim>
                                    <p:anim calcmode="lin" valueType="num">
                                      <p:cBhvr additive="base">
                                        <p:cTn id="76" dur="500" fill="hold"/>
                                        <p:tgtEl>
                                          <p:spTgt spid="8"/>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ppt_x"/>
                                          </p:val>
                                        </p:tav>
                                        <p:tav tm="100000">
                                          <p:val>
                                            <p:strVal val="#ppt_x"/>
                                          </p:val>
                                        </p:tav>
                                      </p:tavLst>
                                    </p:anim>
                                    <p:anim calcmode="lin" valueType="num">
                                      <p:cBhvr additive="base">
                                        <p:cTn id="84" dur="500" fill="hold"/>
                                        <p:tgtEl>
                                          <p:spTgt spid="15"/>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1" presetClass="entr" presetSubtype="0" fill="hold" nodeType="afterEffect">
                                  <p:stCondLst>
                                    <p:cond delay="0"/>
                                  </p:stCondLst>
                                  <p:childTnLst>
                                    <p:set>
                                      <p:cBhvr>
                                        <p:cTn id="87" dur="1" fill="hold">
                                          <p:stCondLst>
                                            <p:cond delay="0"/>
                                          </p:stCondLst>
                                        </p:cTn>
                                        <p:tgtEl>
                                          <p:spTgt spid="20"/>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25"/>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2"/>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1"/>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 presetClass="exit" presetSubtype="4" fill="hold" nodeType="clickEffect">
                                  <p:stCondLst>
                                    <p:cond delay="0"/>
                                  </p:stCondLst>
                                  <p:childTnLst>
                                    <p:anim calcmode="lin" valueType="num">
                                      <p:cBhvr additive="base">
                                        <p:cTn id="97" dur="500"/>
                                        <p:tgtEl>
                                          <p:spTgt spid="8"/>
                                        </p:tgtEl>
                                        <p:attrNameLst>
                                          <p:attrName>ppt_x</p:attrName>
                                        </p:attrNameLst>
                                      </p:cBhvr>
                                      <p:tavLst>
                                        <p:tav tm="0">
                                          <p:val>
                                            <p:strVal val="ppt_x"/>
                                          </p:val>
                                        </p:tav>
                                        <p:tav tm="100000">
                                          <p:val>
                                            <p:strVal val="ppt_x"/>
                                          </p:val>
                                        </p:tav>
                                      </p:tavLst>
                                    </p:anim>
                                    <p:anim calcmode="lin" valueType="num">
                                      <p:cBhvr additive="base">
                                        <p:cTn id="98" dur="500"/>
                                        <p:tgtEl>
                                          <p:spTgt spid="8"/>
                                        </p:tgtEl>
                                        <p:attrNameLst>
                                          <p:attrName>ppt_y</p:attrName>
                                        </p:attrNameLst>
                                      </p:cBhvr>
                                      <p:tavLst>
                                        <p:tav tm="0">
                                          <p:val>
                                            <p:strVal val="ppt_y"/>
                                          </p:val>
                                        </p:tav>
                                        <p:tav tm="100000">
                                          <p:val>
                                            <p:strVal val="1+ppt_h/2"/>
                                          </p:val>
                                        </p:tav>
                                      </p:tavLst>
                                    </p:anim>
                                    <p:set>
                                      <p:cBhvr>
                                        <p:cTn id="99" dur="1" fill="hold">
                                          <p:stCondLst>
                                            <p:cond delay="499"/>
                                          </p:stCondLst>
                                        </p:cTn>
                                        <p:tgtEl>
                                          <p:spTgt spid="8"/>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200"/>
                                        <p:tgtEl>
                                          <p:spTgt spid="15"/>
                                        </p:tgtEl>
                                        <p:attrNameLst>
                                          <p:attrName>ppt_x</p:attrName>
                                        </p:attrNameLst>
                                      </p:cBhvr>
                                      <p:tavLst>
                                        <p:tav tm="0">
                                          <p:val>
                                            <p:strVal val="ppt_x"/>
                                          </p:val>
                                        </p:tav>
                                        <p:tav tm="100000">
                                          <p:val>
                                            <p:strVal val="ppt_x"/>
                                          </p:val>
                                        </p:tav>
                                      </p:tavLst>
                                    </p:anim>
                                    <p:anim calcmode="lin" valueType="num">
                                      <p:cBhvr additive="base">
                                        <p:cTn id="102" dur="200"/>
                                        <p:tgtEl>
                                          <p:spTgt spid="15"/>
                                        </p:tgtEl>
                                        <p:attrNameLst>
                                          <p:attrName>ppt_y</p:attrName>
                                        </p:attrNameLst>
                                      </p:cBhvr>
                                      <p:tavLst>
                                        <p:tav tm="0">
                                          <p:val>
                                            <p:strVal val="ppt_y"/>
                                          </p:val>
                                        </p:tav>
                                        <p:tav tm="100000">
                                          <p:val>
                                            <p:strVal val="1+ppt_h/2"/>
                                          </p:val>
                                        </p:tav>
                                      </p:tavLst>
                                    </p:anim>
                                    <p:set>
                                      <p:cBhvr>
                                        <p:cTn id="103" dur="1" fill="hold">
                                          <p:stCondLst>
                                            <p:cond delay="199"/>
                                          </p:stCondLst>
                                        </p:cTn>
                                        <p:tgtEl>
                                          <p:spTgt spid="15"/>
                                        </p:tgtEl>
                                        <p:attrNameLst>
                                          <p:attrName>style.visibility</p:attrName>
                                        </p:attrNameLst>
                                      </p:cBhvr>
                                      <p:to>
                                        <p:strVal val="hidden"/>
                                      </p:to>
                                    </p:set>
                                  </p:childTnLst>
                                </p:cTn>
                              </p:par>
                              <p:par>
                                <p:cTn id="104" presetID="1" presetClass="entr" presetSubtype="0" fill="hold" grpId="0" nodeType="withEffect">
                                  <p:stCondLst>
                                    <p:cond delay="0"/>
                                  </p:stCondLst>
                                  <p:childTnLst>
                                    <p:set>
                                      <p:cBhvr>
                                        <p:cTn id="105" dur="1" fill="hold">
                                          <p:stCondLst>
                                            <p:cond delay="0"/>
                                          </p:stCondLst>
                                        </p:cTn>
                                        <p:tgtEl>
                                          <p:spTgt spid="28"/>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1" nodeType="clickEffect">
                                  <p:stCondLst>
                                    <p:cond delay="0"/>
                                  </p:stCondLst>
                                  <p:childTnLst>
                                    <p:animEffect transition="out" filter="fade">
                                      <p:cBhvr>
                                        <p:cTn id="109" dur="200"/>
                                        <p:tgtEl>
                                          <p:spTgt spid="25"/>
                                        </p:tgtEl>
                                      </p:cBhvr>
                                    </p:animEffect>
                                    <p:set>
                                      <p:cBhvr>
                                        <p:cTn id="110" dur="1" fill="hold">
                                          <p:stCondLst>
                                            <p:cond delay="199"/>
                                          </p:stCondLst>
                                        </p:cTn>
                                        <p:tgtEl>
                                          <p:spTgt spid="25"/>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200"/>
                                        <p:tgtEl>
                                          <p:spTgt spid="12"/>
                                        </p:tgtEl>
                                      </p:cBhvr>
                                    </p:animEffect>
                                    <p:set>
                                      <p:cBhvr>
                                        <p:cTn id="113" dur="1" fill="hold">
                                          <p:stCondLst>
                                            <p:cond delay="199"/>
                                          </p:stCondLst>
                                        </p:cTn>
                                        <p:tgtEl>
                                          <p:spTgt spid="12"/>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11"/>
                                        </p:tgtEl>
                                      </p:cBhvr>
                                    </p:animEffect>
                                    <p:set>
                                      <p:cBhvr>
                                        <p:cTn id="116" dur="1" fill="hold">
                                          <p:stCondLst>
                                            <p:cond delay="499"/>
                                          </p:stCondLst>
                                        </p:cTn>
                                        <p:tgtEl>
                                          <p:spTgt spid="11"/>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2"/>
                                        </p:tgtEl>
                                      </p:cBhvr>
                                    </p:animEffect>
                                    <p:set>
                                      <p:cBhvr>
                                        <p:cTn id="119" dur="1" fill="hold">
                                          <p:stCondLst>
                                            <p:cond delay="499"/>
                                          </p:stCondLst>
                                        </p:cTn>
                                        <p:tgtEl>
                                          <p:spTgt spid="2"/>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4"/>
                                        </p:tgtEl>
                                      </p:cBhvr>
                                    </p:animEffect>
                                    <p:set>
                                      <p:cBhvr>
                                        <p:cTn id="122" dur="1" fill="hold">
                                          <p:stCondLst>
                                            <p:cond delay="499"/>
                                          </p:stCondLst>
                                        </p:cTn>
                                        <p:tgtEl>
                                          <p:spTgt spid="4"/>
                                        </p:tgtEl>
                                        <p:attrNameLst>
                                          <p:attrName>style.visibility</p:attrName>
                                        </p:attrNameLst>
                                      </p:cBhvr>
                                      <p:to>
                                        <p:strVal val="hidden"/>
                                      </p:to>
                                    </p:set>
                                  </p:childTnLst>
                                </p:cTn>
                              </p:par>
                              <p:par>
                                <p:cTn id="123" presetID="1" presetClass="entr" presetSubtype="0" fill="hold" grpId="0" nodeType="withEffect">
                                  <p:stCondLst>
                                    <p:cond delay="0"/>
                                  </p:stCondLst>
                                  <p:childTnLst>
                                    <p:set>
                                      <p:cBhvr>
                                        <p:cTn id="124" dur="1" fill="hold">
                                          <p:stCondLst>
                                            <p:cond delay="0"/>
                                          </p:stCondLst>
                                        </p:cTn>
                                        <p:tgtEl>
                                          <p:spTgt spid="30"/>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500"/>
                                        <p:tgtEl>
                                          <p:spTgt spid="16"/>
                                        </p:tgtEl>
                                      </p:cBhvr>
                                    </p:animEffect>
                                  </p:childTnLst>
                                </p:cTn>
                              </p:par>
                            </p:childTnLst>
                          </p:cTn>
                        </p:par>
                        <p:par>
                          <p:cTn id="130" fill="hold">
                            <p:stCondLst>
                              <p:cond delay="500"/>
                            </p:stCondLst>
                            <p:childTnLst>
                              <p:par>
                                <p:cTn id="131" presetID="10" presetClass="entr" presetSubtype="0" fill="hold" grpId="0" nodeType="afterEffect">
                                  <p:stCondLst>
                                    <p:cond delay="2000"/>
                                  </p:stCondLst>
                                  <p:childTnLst>
                                    <p:set>
                                      <p:cBhvr>
                                        <p:cTn id="132" dur="1" fill="hold">
                                          <p:stCondLst>
                                            <p:cond delay="0"/>
                                          </p:stCondLst>
                                        </p:cTn>
                                        <p:tgtEl>
                                          <p:spTgt spid="27"/>
                                        </p:tgtEl>
                                        <p:attrNameLst>
                                          <p:attrName>style.visibility</p:attrName>
                                        </p:attrNameLst>
                                      </p:cBhvr>
                                      <p:to>
                                        <p:strVal val="visible"/>
                                      </p:to>
                                    </p:set>
                                    <p:animEffect transition="in" filter="fade">
                                      <p:cBhvr>
                                        <p:cTn id="133" dur="500"/>
                                        <p:tgtEl>
                                          <p:spTgt spid="27"/>
                                        </p:tgtEl>
                                      </p:cBhvr>
                                    </p:animEffect>
                                  </p:childTnLst>
                                </p:cTn>
                              </p:par>
                            </p:childTnLst>
                          </p:cTn>
                        </p:par>
                        <p:par>
                          <p:cTn id="134" fill="hold">
                            <p:stCondLst>
                              <p:cond delay="3000"/>
                            </p:stCondLst>
                            <p:childTnLst>
                              <p:par>
                                <p:cTn id="135" presetID="22" presetClass="entr" presetSubtype="8" fill="hold" grpId="1" nodeType="afterEffect">
                                  <p:stCondLst>
                                    <p:cond delay="0"/>
                                  </p:stCondLst>
                                  <p:childTnLst>
                                    <p:set>
                                      <p:cBhvr>
                                        <p:cTn id="136" dur="1" fill="hold">
                                          <p:stCondLst>
                                            <p:cond delay="0"/>
                                          </p:stCondLst>
                                        </p:cTn>
                                        <p:tgtEl>
                                          <p:spTgt spid="24"/>
                                        </p:tgtEl>
                                        <p:attrNameLst>
                                          <p:attrName>style.visibility</p:attrName>
                                        </p:attrNameLst>
                                      </p:cBhvr>
                                      <p:to>
                                        <p:strVal val="visible"/>
                                      </p:to>
                                    </p:set>
                                    <p:animEffect transition="in" filter="wipe(left)">
                                      <p:cBhvr>
                                        <p:cTn id="137" dur="500"/>
                                        <p:tgtEl>
                                          <p:spTgt spid="24"/>
                                        </p:tgtEl>
                                      </p:cBhvr>
                                    </p:animEffect>
                                  </p:childTnLst>
                                </p:cTn>
                              </p:par>
                              <p:par>
                                <p:cTn id="138" presetID="10" presetClass="exit" presetSubtype="0" fill="hold" grpId="1" nodeType="withEffect">
                                  <p:stCondLst>
                                    <p:cond delay="0"/>
                                  </p:stCondLst>
                                  <p:childTnLst>
                                    <p:animEffect transition="out" filter="fade">
                                      <p:cBhvr>
                                        <p:cTn id="139" dur="500"/>
                                        <p:tgtEl>
                                          <p:spTgt spid="28"/>
                                        </p:tgtEl>
                                      </p:cBhvr>
                                    </p:animEffect>
                                    <p:set>
                                      <p:cBhvr>
                                        <p:cTn id="140" dur="1" fill="hold">
                                          <p:stCondLst>
                                            <p:cond delay="499"/>
                                          </p:stCondLst>
                                        </p:cTn>
                                        <p:tgtEl>
                                          <p:spTgt spid="28"/>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30"/>
                                        </p:tgtEl>
                                      </p:cBhvr>
                                    </p:animEffect>
                                    <p:set>
                                      <p:cBhvr>
                                        <p:cTn id="143" dur="1" fill="hold">
                                          <p:stCondLst>
                                            <p:cond delay="499"/>
                                          </p:stCondLst>
                                        </p:cTn>
                                        <p:tgtEl>
                                          <p:spTgt spid="30"/>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13"/>
                                        </p:tgtEl>
                                      </p:cBhvr>
                                    </p:animEffect>
                                    <p:set>
                                      <p:cBhvr>
                                        <p:cTn id="146" dur="1" fill="hold">
                                          <p:stCondLst>
                                            <p:cond delay="499"/>
                                          </p:stCondLst>
                                        </p:cTn>
                                        <p:tgtEl>
                                          <p:spTgt spid="13"/>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22" presetClass="exit" presetSubtype="8" fill="hold" grpId="0" nodeType="clickEffect">
                                  <p:stCondLst>
                                    <p:cond delay="0"/>
                                  </p:stCondLst>
                                  <p:childTnLst>
                                    <p:animEffect transition="out" filter="wipe(left)">
                                      <p:cBhvr>
                                        <p:cTn id="150" dur="500"/>
                                        <p:tgtEl>
                                          <p:spTgt spid="24"/>
                                        </p:tgtEl>
                                      </p:cBhvr>
                                    </p:animEffect>
                                    <p:set>
                                      <p:cBhvr>
                                        <p:cTn id="151" dur="1" fill="hold">
                                          <p:stCondLst>
                                            <p:cond delay="499"/>
                                          </p:stCondLst>
                                        </p:cTn>
                                        <p:tgtEl>
                                          <p:spTgt spid="24"/>
                                        </p:tgtEl>
                                        <p:attrNameLst>
                                          <p:attrName>style.visibility</p:attrName>
                                        </p:attrNameLst>
                                      </p:cBhvr>
                                      <p:to>
                                        <p:strVal val="hidden"/>
                                      </p:to>
                                    </p:set>
                                  </p:childTnLst>
                                </p:cTn>
                              </p:par>
                              <p:par>
                                <p:cTn id="152" presetID="22" presetClass="entr" presetSubtype="8" fill="hold" grpId="0" nodeType="withEffect">
                                  <p:stCondLst>
                                    <p:cond delay="0"/>
                                  </p:stCondLst>
                                  <p:childTnLst>
                                    <p:set>
                                      <p:cBhvr>
                                        <p:cTn id="153" dur="1" fill="hold">
                                          <p:stCondLst>
                                            <p:cond delay="0"/>
                                          </p:stCondLst>
                                        </p:cTn>
                                        <p:tgtEl>
                                          <p:spTgt spid="17"/>
                                        </p:tgtEl>
                                        <p:attrNameLst>
                                          <p:attrName>style.visibility</p:attrName>
                                        </p:attrNameLst>
                                      </p:cBhvr>
                                      <p:to>
                                        <p:strVal val="visible"/>
                                      </p:to>
                                    </p:set>
                                    <p:animEffect transition="in" filter="wipe(left)">
                                      <p:cBhvr>
                                        <p:cTn id="154" dur="500"/>
                                        <p:tgtEl>
                                          <p:spTgt spid="17"/>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xit" presetSubtype="8" fill="hold" grpId="1" nodeType="clickEffect">
                                  <p:stCondLst>
                                    <p:cond delay="0"/>
                                  </p:stCondLst>
                                  <p:childTnLst>
                                    <p:animEffect transition="out" filter="wipe(left)">
                                      <p:cBhvr>
                                        <p:cTn id="158" dur="500"/>
                                        <p:tgtEl>
                                          <p:spTgt spid="17"/>
                                        </p:tgtEl>
                                      </p:cBhvr>
                                    </p:animEffect>
                                    <p:set>
                                      <p:cBhvr>
                                        <p:cTn id="159" dur="1" fill="hold">
                                          <p:stCondLst>
                                            <p:cond delay="499"/>
                                          </p:stCondLst>
                                        </p:cTn>
                                        <p:tgtEl>
                                          <p:spTgt spid="17"/>
                                        </p:tgtEl>
                                        <p:attrNameLst>
                                          <p:attrName>style.visibility</p:attrName>
                                        </p:attrNameLst>
                                      </p:cBhvr>
                                      <p:to>
                                        <p:strVal val="hidden"/>
                                      </p:to>
                                    </p:set>
                                  </p:childTnLst>
                                </p:cTn>
                              </p:par>
                              <p:par>
                                <p:cTn id="160" presetID="22" presetClass="entr" presetSubtype="8" fill="hold" grpId="1" nodeType="withEffect">
                                  <p:stCondLst>
                                    <p:cond delay="0"/>
                                  </p:stCondLst>
                                  <p:childTnLst>
                                    <p:set>
                                      <p:cBhvr>
                                        <p:cTn id="161" dur="1" fill="hold">
                                          <p:stCondLst>
                                            <p:cond delay="0"/>
                                          </p:stCondLst>
                                        </p:cTn>
                                        <p:tgtEl>
                                          <p:spTgt spid="18"/>
                                        </p:tgtEl>
                                        <p:attrNameLst>
                                          <p:attrName>style.visibility</p:attrName>
                                        </p:attrNameLst>
                                      </p:cBhvr>
                                      <p:to>
                                        <p:strVal val="visible"/>
                                      </p:to>
                                    </p:set>
                                    <p:animEffect transition="in" filter="wipe(left)">
                                      <p:cBhvr>
                                        <p:cTn id="162" dur="500"/>
                                        <p:tgtEl>
                                          <p:spTgt spid="18"/>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xit" presetSubtype="8" fill="hold" grpId="0" nodeType="clickEffect">
                                  <p:stCondLst>
                                    <p:cond delay="0"/>
                                  </p:stCondLst>
                                  <p:childTnLst>
                                    <p:animEffect transition="out" filter="wipe(left)">
                                      <p:cBhvr>
                                        <p:cTn id="166" dur="500"/>
                                        <p:tgtEl>
                                          <p:spTgt spid="18"/>
                                        </p:tgtEl>
                                      </p:cBhvr>
                                    </p:animEffect>
                                    <p:set>
                                      <p:cBhvr>
                                        <p:cTn id="167" dur="1" fill="hold">
                                          <p:stCondLst>
                                            <p:cond delay="499"/>
                                          </p:stCondLst>
                                        </p:cTn>
                                        <p:tgtEl>
                                          <p:spTgt spid="18"/>
                                        </p:tgtEl>
                                        <p:attrNameLst>
                                          <p:attrName>style.visibility</p:attrName>
                                        </p:attrNameLst>
                                      </p:cBhvr>
                                      <p:to>
                                        <p:strVal val="hidden"/>
                                      </p:to>
                                    </p:set>
                                  </p:childTnLst>
                                </p:cTn>
                              </p:par>
                              <p:par>
                                <p:cTn id="168" presetID="22" presetClass="entr" presetSubtype="8" fill="hold" grpId="0" nodeType="withEffect">
                                  <p:stCondLst>
                                    <p:cond delay="0"/>
                                  </p:stCondLst>
                                  <p:childTnLst>
                                    <p:set>
                                      <p:cBhvr>
                                        <p:cTn id="169" dur="1" fill="hold">
                                          <p:stCondLst>
                                            <p:cond delay="0"/>
                                          </p:stCondLst>
                                        </p:cTn>
                                        <p:tgtEl>
                                          <p:spTgt spid="26"/>
                                        </p:tgtEl>
                                        <p:attrNameLst>
                                          <p:attrName>style.visibility</p:attrName>
                                        </p:attrNameLst>
                                      </p:cBhvr>
                                      <p:to>
                                        <p:strVal val="visible"/>
                                      </p:to>
                                    </p:set>
                                    <p:animEffect transition="in" filter="wipe(left)">
                                      <p:cBhvr>
                                        <p:cTn id="17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2"/>
      <p:bldP spid="21" grpId="1"/>
      <p:bldP spid="5" grpId="0"/>
      <p:bldP spid="2" grpId="0"/>
      <p:bldP spid="2" grpId="1"/>
      <p:bldP spid="2" grpId="2"/>
      <p:bldP spid="3" grpId="0"/>
      <p:bldP spid="3" grpId="1"/>
      <p:bldP spid="4" grpId="0"/>
      <p:bldP spid="4" grpId="1"/>
      <p:bldP spid="4" grpId="2"/>
      <p:bldP spid="10" grpId="0"/>
      <p:bldP spid="10" grpId="1"/>
      <p:bldP spid="13" grpId="0"/>
      <p:bldP spid="13" grpId="1"/>
      <p:bldP spid="25" grpId="0" animBg="1"/>
      <p:bldP spid="25" grpId="1" animBg="1"/>
      <p:bldP spid="12" grpId="0" animBg="1"/>
      <p:bldP spid="12" grpId="1" animBg="1"/>
      <p:bldP spid="15" grpId="0" animBg="1"/>
      <p:bldP spid="15" grpId="1" animBg="1"/>
      <p:bldP spid="16" grpId="0"/>
      <p:bldP spid="17" grpId="0"/>
      <p:bldP spid="17" grpId="1"/>
      <p:bldP spid="18" grpId="0"/>
      <p:bldP spid="18" grpId="1"/>
      <p:bldP spid="24" grpId="0"/>
      <p:bldP spid="24" grpId="1"/>
      <p:bldP spid="26" grpId="0"/>
      <p:bldP spid="27" grpId="0"/>
      <p:bldP spid="28" grpId="0" animBg="1"/>
      <p:bldP spid="28" grpId="1" animBg="1"/>
      <p:bldP spid="30" grpId="0" animBg="1"/>
      <p:bldP spid="30" grpId="1" animBg="1"/>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FECB68-80B6-3041-80D8-7733CD3C3137}"/>
              </a:ext>
            </a:extLst>
          </p:cNvPr>
          <p:cNvSpPr>
            <a:spLocks noGrp="1"/>
          </p:cNvSpPr>
          <p:nvPr>
            <p:ph type="title"/>
          </p:nvPr>
        </p:nvSpPr>
        <p:spPr>
          <a:xfrm>
            <a:off x="2826942" y="504276"/>
            <a:ext cx="8125786" cy="938785"/>
          </a:xfrm>
        </p:spPr>
        <p:txBody>
          <a:bodyPr/>
          <a:lstStyle/>
          <a:p>
            <a:r>
              <a:rPr lang="en-US" dirty="0"/>
              <a:t>THE RIGHT TO INTEGRITY</a:t>
            </a:r>
          </a:p>
        </p:txBody>
      </p:sp>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85141B56-B5CB-7347-9BF6-132479C1C19F}"/>
                  </a:ext>
                </a:extLst>
              </p14:cNvPr>
              <p14:cNvContentPartPr/>
              <p14:nvPr/>
            </p14:nvContentPartPr>
            <p14:xfrm>
              <a:off x="7871573" y="-731893"/>
              <a:ext cx="360" cy="360"/>
            </p14:xfrm>
          </p:contentPart>
        </mc:Choice>
        <mc:Fallback xmlns="">
          <p:pic>
            <p:nvPicPr>
              <p:cNvPr id="41" name="Ink 40">
                <a:extLst>
                  <a:ext uri="{FF2B5EF4-FFF2-40B4-BE49-F238E27FC236}">
                    <a16:creationId xmlns:a16="http://schemas.microsoft.com/office/drawing/2014/main" id="{85141B56-B5CB-7347-9BF6-132479C1C19F}"/>
                  </a:ext>
                </a:extLst>
              </p:cNvPr>
              <p:cNvPicPr/>
              <p:nvPr/>
            </p:nvPicPr>
            <p:blipFill>
              <a:blip r:embed="rId6"/>
              <a:stretch>
                <a:fillRect/>
              </a:stretch>
            </p:blipFill>
            <p:spPr>
              <a:xfrm>
                <a:off x="7853933" y="-7498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8" name="Ink 47">
                <a:extLst>
                  <a:ext uri="{FF2B5EF4-FFF2-40B4-BE49-F238E27FC236}">
                    <a16:creationId xmlns:a16="http://schemas.microsoft.com/office/drawing/2014/main" id="{C9936EC0-9448-3441-9984-15A54392204E}"/>
                  </a:ext>
                </a:extLst>
              </p14:cNvPr>
              <p14:cNvContentPartPr/>
              <p14:nvPr/>
            </p14:nvContentPartPr>
            <p14:xfrm>
              <a:off x="787493" y="-847093"/>
              <a:ext cx="360" cy="360"/>
            </p14:xfrm>
          </p:contentPart>
        </mc:Choice>
        <mc:Fallback xmlns="">
          <p:pic>
            <p:nvPicPr>
              <p:cNvPr id="48" name="Ink 47">
                <a:extLst>
                  <a:ext uri="{FF2B5EF4-FFF2-40B4-BE49-F238E27FC236}">
                    <a16:creationId xmlns:a16="http://schemas.microsoft.com/office/drawing/2014/main" id="{C9936EC0-9448-3441-9984-15A54392204E}"/>
                  </a:ext>
                </a:extLst>
              </p:cNvPr>
              <p:cNvPicPr/>
              <p:nvPr/>
            </p:nvPicPr>
            <p:blipFill>
              <a:blip r:embed="rId6"/>
              <a:stretch>
                <a:fillRect/>
              </a:stretch>
            </p:blipFill>
            <p:spPr>
              <a:xfrm>
                <a:off x="769493" y="-8650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6" name="Ink 45">
                <a:extLst>
                  <a:ext uri="{FF2B5EF4-FFF2-40B4-BE49-F238E27FC236}">
                    <a16:creationId xmlns:a16="http://schemas.microsoft.com/office/drawing/2014/main" id="{2196E2D0-9CAE-FC4E-8FC4-7BA30E2803C4}"/>
                  </a:ext>
                </a:extLst>
              </p14:cNvPr>
              <p14:cNvContentPartPr/>
              <p14:nvPr/>
            </p14:nvContentPartPr>
            <p14:xfrm>
              <a:off x="6138533" y="-592933"/>
              <a:ext cx="360" cy="360"/>
            </p14:xfrm>
          </p:contentPart>
        </mc:Choice>
        <mc:Fallback xmlns="">
          <p:pic>
            <p:nvPicPr>
              <p:cNvPr id="46" name="Ink 45">
                <a:extLst>
                  <a:ext uri="{FF2B5EF4-FFF2-40B4-BE49-F238E27FC236}">
                    <a16:creationId xmlns:a16="http://schemas.microsoft.com/office/drawing/2014/main" id="{2196E2D0-9CAE-FC4E-8FC4-7BA30E2803C4}"/>
                  </a:ext>
                </a:extLst>
              </p:cNvPr>
              <p:cNvPicPr/>
              <p:nvPr/>
            </p:nvPicPr>
            <p:blipFill>
              <a:blip r:embed="rId6"/>
              <a:stretch>
                <a:fillRect/>
              </a:stretch>
            </p:blipFill>
            <p:spPr>
              <a:xfrm>
                <a:off x="6120533" y="-610573"/>
                <a:ext cx="36000" cy="36000"/>
              </a:xfrm>
              <a:prstGeom prst="rect">
                <a:avLst/>
              </a:prstGeom>
            </p:spPr>
          </p:pic>
        </mc:Fallback>
      </mc:AlternateContent>
      <p:sp>
        <p:nvSpPr>
          <p:cNvPr id="3" name="TextBox 2">
            <a:extLst>
              <a:ext uri="{FF2B5EF4-FFF2-40B4-BE49-F238E27FC236}">
                <a16:creationId xmlns:a16="http://schemas.microsoft.com/office/drawing/2014/main" id="{3916B11D-2581-774D-836A-7055AD86F519}"/>
              </a:ext>
            </a:extLst>
          </p:cNvPr>
          <p:cNvSpPr txBox="1"/>
          <p:nvPr/>
        </p:nvSpPr>
        <p:spPr>
          <a:xfrm>
            <a:off x="978302" y="2809411"/>
            <a:ext cx="6468533"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The right to integrity of the work </a:t>
            </a:r>
          </a:p>
        </p:txBody>
      </p:sp>
      <p:sp>
        <p:nvSpPr>
          <p:cNvPr id="10" name="TextBox 9">
            <a:extLst>
              <a:ext uri="{FF2B5EF4-FFF2-40B4-BE49-F238E27FC236}">
                <a16:creationId xmlns:a16="http://schemas.microsoft.com/office/drawing/2014/main" id="{C659996E-442D-DA45-8157-FC2D423B6606}"/>
              </a:ext>
            </a:extLst>
          </p:cNvPr>
          <p:cNvSpPr txBox="1"/>
          <p:nvPr/>
        </p:nvSpPr>
        <p:spPr>
          <a:xfrm>
            <a:off x="405231" y="2655522"/>
            <a:ext cx="334243" cy="830997"/>
          </a:xfrm>
          <a:prstGeom prst="rect">
            <a:avLst/>
          </a:prstGeom>
          <a:noFill/>
        </p:spPr>
        <p:txBody>
          <a:bodyPr wrap="square" rtlCol="0">
            <a:spAutoFit/>
          </a:bodyPr>
          <a:lstStyle/>
          <a:p>
            <a:r>
              <a:rPr lang="en-US" sz="4800" dirty="0"/>
              <a:t>2</a:t>
            </a:r>
            <a:r>
              <a:rPr lang="en-US" dirty="0"/>
              <a:t> </a:t>
            </a:r>
          </a:p>
        </p:txBody>
      </p:sp>
      <p:sp>
        <p:nvSpPr>
          <p:cNvPr id="21" name="TextBox 20">
            <a:extLst>
              <a:ext uri="{FF2B5EF4-FFF2-40B4-BE49-F238E27FC236}">
                <a16:creationId xmlns:a16="http://schemas.microsoft.com/office/drawing/2014/main" id="{42512903-DFC1-4748-BCD1-9E23D8E756B4}"/>
              </a:ext>
            </a:extLst>
          </p:cNvPr>
          <p:cNvSpPr txBox="1"/>
          <p:nvPr/>
        </p:nvSpPr>
        <p:spPr>
          <a:xfrm>
            <a:off x="2756735" y="3995654"/>
            <a:ext cx="8414934" cy="1569660"/>
          </a:xfrm>
          <a:prstGeom prst="rect">
            <a:avLst/>
          </a:prstGeom>
          <a:noFill/>
        </p:spPr>
        <p:txBody>
          <a:bodyPr wrap="square" rtlCol="0">
            <a:spAutoFit/>
          </a:bodyPr>
          <a:lstStyle/>
          <a:p>
            <a:r>
              <a:rPr lang="en-CA" sz="2400" dirty="0"/>
              <a:t>“…is infringed only if the work or the performance is, to the prejudice of its author’s or performer’s honour or reputation, distorted, mutilated or otherwise modified; or used in association with a product, service, cause or institution.”</a:t>
            </a:r>
            <a:endParaRPr lang="en-US" sz="2400" dirty="0"/>
          </a:p>
        </p:txBody>
      </p:sp>
      <p:pic>
        <p:nvPicPr>
          <p:cNvPr id="22" name="copyrightact" descr="Image result for canada coat of arm">
            <a:extLst>
              <a:ext uri="{FF2B5EF4-FFF2-40B4-BE49-F238E27FC236}">
                <a16:creationId xmlns:a16="http://schemas.microsoft.com/office/drawing/2014/main" id="{4AD047DC-71FA-AE4B-AF7E-D26F94080D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9804" y="3447040"/>
            <a:ext cx="1355378" cy="1716712"/>
          </a:xfrm>
          <a:prstGeom prst="rect">
            <a:avLst/>
          </a:prstGeom>
          <a:noFill/>
          <a:extLst>
            <a:ext uri="{909E8E84-426E-40DD-AFC4-6F175D3DCCD1}">
              <a14:hiddenFill xmlns:a14="http://schemas.microsoft.com/office/drawing/2010/main">
                <a:solidFill>
                  <a:srgbClr val="FFFFFF"/>
                </a:solidFill>
              </a14:hiddenFill>
            </a:ext>
          </a:extLst>
        </p:spPr>
      </p:pic>
      <p:pic>
        <p:nvPicPr>
          <p:cNvPr id="23" name="rsc 1985">
            <a:extLst>
              <a:ext uri="{FF2B5EF4-FFF2-40B4-BE49-F238E27FC236}">
                <a16:creationId xmlns:a16="http://schemas.microsoft.com/office/drawing/2014/main" id="{3A867392-7585-1D46-8DC5-4EA55705A0F9}"/>
              </a:ext>
            </a:extLst>
          </p:cNvPr>
          <p:cNvPicPr>
            <a:picLocks noChangeAspect="1"/>
          </p:cNvPicPr>
          <p:nvPr/>
        </p:nvPicPr>
        <p:blipFill>
          <a:blip r:embed="rId10"/>
          <a:stretch>
            <a:fillRect/>
          </a:stretch>
        </p:blipFill>
        <p:spPr>
          <a:xfrm>
            <a:off x="706117" y="5284622"/>
            <a:ext cx="1602751" cy="232573"/>
          </a:xfrm>
          <a:prstGeom prst="rect">
            <a:avLst/>
          </a:prstGeom>
        </p:spPr>
      </p:pic>
      <p:sp>
        <p:nvSpPr>
          <p:cNvPr id="13" name="section">
            <a:extLst>
              <a:ext uri="{FF2B5EF4-FFF2-40B4-BE49-F238E27FC236}">
                <a16:creationId xmlns:a16="http://schemas.microsoft.com/office/drawing/2014/main" id="{14E26A2B-6A84-C549-9E37-49D22B5B523E}"/>
              </a:ext>
            </a:extLst>
          </p:cNvPr>
          <p:cNvSpPr/>
          <p:nvPr/>
        </p:nvSpPr>
        <p:spPr>
          <a:xfrm>
            <a:off x="1050366" y="5448786"/>
            <a:ext cx="1258502" cy="369333"/>
          </a:xfrm>
          <a:prstGeom prst="rect">
            <a:avLst/>
          </a:prstGeom>
        </p:spPr>
        <p:txBody>
          <a:bodyPr wrap="square">
            <a:spAutoFit/>
          </a:bodyPr>
          <a:lstStyle/>
          <a:p>
            <a:r>
              <a:rPr lang="en-CA" sz="1600" b="1" dirty="0">
                <a:solidFill>
                  <a:schemeClr val="tx1">
                    <a:lumMod val="75000"/>
                    <a:lumOff val="25000"/>
                  </a:schemeClr>
                </a:solidFill>
                <a:latin typeface="Arial" panose="020B0604020202020204" pitchFamily="34" charset="0"/>
                <a:cs typeface="Arial" panose="020B0604020202020204" pitchFamily="34" charset="0"/>
              </a:rPr>
              <a:t>28.2 (1</a:t>
            </a:r>
            <a:r>
              <a:rPr lang="en-CA" b="1" dirty="0">
                <a:solidFill>
                  <a:schemeClr val="tx1">
                    <a:lumMod val="75000"/>
                    <a:lumOff val="25000"/>
                  </a:schemeClr>
                </a:solidFill>
                <a:latin typeface="Arial" panose="020B0604020202020204" pitchFamily="34" charset="0"/>
                <a:cs typeface="Arial" panose="020B0604020202020204" pitchFamily="34" charset="0"/>
              </a:rPr>
              <a:t>) </a:t>
            </a:r>
            <a:endParaRPr lang="en-US" dirty="0"/>
          </a:p>
        </p:txBody>
      </p:sp>
      <p:pic>
        <p:nvPicPr>
          <p:cNvPr id="17" name="Picture 16" descr="A close up of a logo&#10;&#10;Description automatically generated">
            <a:extLst>
              <a:ext uri="{FF2B5EF4-FFF2-40B4-BE49-F238E27FC236}">
                <a16:creationId xmlns:a16="http://schemas.microsoft.com/office/drawing/2014/main" id="{00F16B50-F65B-B34A-9F08-8238F7B25BF5}"/>
              </a:ext>
            </a:extLst>
          </p:cNvPr>
          <p:cNvPicPr>
            <a:picLocks noChangeAspect="1"/>
          </p:cNvPicPr>
          <p:nvPr/>
        </p:nvPicPr>
        <p:blipFill>
          <a:blip r:embed="rId11"/>
          <a:stretch>
            <a:fillRect/>
          </a:stretch>
        </p:blipFill>
        <p:spPr>
          <a:xfrm rot="20839011">
            <a:off x="10117154" y="1749878"/>
            <a:ext cx="2224520" cy="3938294"/>
          </a:xfrm>
          <a:prstGeom prst="rect">
            <a:avLst/>
          </a:prstGeom>
        </p:spPr>
      </p:pic>
      <p:cxnSp>
        <p:nvCxnSpPr>
          <p:cNvPr id="20" name="Straight Connector 19">
            <a:extLst>
              <a:ext uri="{FF2B5EF4-FFF2-40B4-BE49-F238E27FC236}">
                <a16:creationId xmlns:a16="http://schemas.microsoft.com/office/drawing/2014/main" id="{65339232-48BC-DF45-AC9C-39B7A7AE3AE6}"/>
              </a:ext>
            </a:extLst>
          </p:cNvPr>
          <p:cNvCxnSpPr>
            <a:cxnSpLocks/>
          </p:cNvCxnSpPr>
          <p:nvPr/>
        </p:nvCxnSpPr>
        <p:spPr>
          <a:xfrm>
            <a:off x="2756735" y="5163752"/>
            <a:ext cx="1222598" cy="0"/>
          </a:xfrm>
          <a:prstGeom prst="line">
            <a:avLst/>
          </a:prstGeom>
          <a:ln w="60325" cmpd="sng">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DFBDF749-B50A-FA49-A400-A1024601D95F}"/>
              </a:ext>
            </a:extLst>
          </p:cNvPr>
          <p:cNvCxnSpPr>
            <a:cxnSpLocks/>
          </p:cNvCxnSpPr>
          <p:nvPr/>
        </p:nvCxnSpPr>
        <p:spPr>
          <a:xfrm>
            <a:off x="2756735" y="4808152"/>
            <a:ext cx="7454065" cy="0"/>
          </a:xfrm>
          <a:prstGeom prst="line">
            <a:avLst/>
          </a:prstGeom>
          <a:ln w="60325" cmpd="sng">
            <a:solidFill>
              <a:srgbClr val="FF0000"/>
            </a:solidFill>
          </a:ln>
        </p:spPr>
        <p:style>
          <a:lnRef idx="1">
            <a:schemeClr val="accent2"/>
          </a:lnRef>
          <a:fillRef idx="0">
            <a:schemeClr val="accent2"/>
          </a:fillRef>
          <a:effectRef idx="0">
            <a:schemeClr val="accent2"/>
          </a:effectRef>
          <a:fontRef idx="minor">
            <a:schemeClr val="tx1"/>
          </a:fontRef>
        </p:style>
      </p:cxnSp>
      <p:pic>
        <p:nvPicPr>
          <p:cNvPr id="15" name="paint" descr="A close up of a logo&#10;&#10;Description automatically generated">
            <a:extLst>
              <a:ext uri="{FF2B5EF4-FFF2-40B4-BE49-F238E27FC236}">
                <a16:creationId xmlns:a16="http://schemas.microsoft.com/office/drawing/2014/main" id="{16CC79BB-C318-4643-B6C7-FF9948C3D14E}"/>
              </a:ext>
            </a:extLst>
          </p:cNvPr>
          <p:cNvPicPr>
            <a:picLocks noChangeAspect="1"/>
          </p:cNvPicPr>
          <p:nvPr/>
        </p:nvPicPr>
        <p:blipFill>
          <a:blip r:embed="rId12"/>
          <a:stretch>
            <a:fillRect/>
          </a:stretch>
        </p:blipFill>
        <p:spPr>
          <a:xfrm rot="16414671">
            <a:off x="10304695" y="4970131"/>
            <a:ext cx="6237969" cy="4561515"/>
          </a:xfrm>
          <a:prstGeom prst="rect">
            <a:avLst/>
          </a:prstGeom>
        </p:spPr>
      </p:pic>
    </p:spTree>
    <p:extLst>
      <p:ext uri="{BB962C8B-B14F-4D97-AF65-F5344CB8AC3E}">
        <p14:creationId xmlns:p14="http://schemas.microsoft.com/office/powerpoint/2010/main" val="322767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10000"/>
                                  </p:iterate>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par>
                                <p:cTn id="36" presetID="22" presetClass="entr" presetSubtype="1"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bldLvl="2"/>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85141B56-B5CB-7347-9BF6-132479C1C19F}"/>
                  </a:ext>
                </a:extLst>
              </p14:cNvPr>
              <p14:cNvContentPartPr/>
              <p14:nvPr/>
            </p14:nvContentPartPr>
            <p14:xfrm>
              <a:off x="7871573" y="-731893"/>
              <a:ext cx="360" cy="360"/>
            </p14:xfrm>
          </p:contentPart>
        </mc:Choice>
        <mc:Fallback xmlns="">
          <p:pic>
            <p:nvPicPr>
              <p:cNvPr id="41" name="Ink 40">
                <a:extLst>
                  <a:ext uri="{FF2B5EF4-FFF2-40B4-BE49-F238E27FC236}">
                    <a16:creationId xmlns:a16="http://schemas.microsoft.com/office/drawing/2014/main" id="{85141B56-B5CB-7347-9BF6-132479C1C19F}"/>
                  </a:ext>
                </a:extLst>
              </p:cNvPr>
              <p:cNvPicPr/>
              <p:nvPr/>
            </p:nvPicPr>
            <p:blipFill>
              <a:blip r:embed="rId6"/>
              <a:stretch>
                <a:fillRect/>
              </a:stretch>
            </p:blipFill>
            <p:spPr>
              <a:xfrm>
                <a:off x="7853933" y="-7498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8" name="Ink 47">
                <a:extLst>
                  <a:ext uri="{FF2B5EF4-FFF2-40B4-BE49-F238E27FC236}">
                    <a16:creationId xmlns:a16="http://schemas.microsoft.com/office/drawing/2014/main" id="{C9936EC0-9448-3441-9984-15A54392204E}"/>
                  </a:ext>
                </a:extLst>
              </p14:cNvPr>
              <p14:cNvContentPartPr/>
              <p14:nvPr/>
            </p14:nvContentPartPr>
            <p14:xfrm>
              <a:off x="787493" y="-847093"/>
              <a:ext cx="360" cy="360"/>
            </p14:xfrm>
          </p:contentPart>
        </mc:Choice>
        <mc:Fallback xmlns="">
          <p:pic>
            <p:nvPicPr>
              <p:cNvPr id="48" name="Ink 47">
                <a:extLst>
                  <a:ext uri="{FF2B5EF4-FFF2-40B4-BE49-F238E27FC236}">
                    <a16:creationId xmlns:a16="http://schemas.microsoft.com/office/drawing/2014/main" id="{C9936EC0-9448-3441-9984-15A54392204E}"/>
                  </a:ext>
                </a:extLst>
              </p:cNvPr>
              <p:cNvPicPr/>
              <p:nvPr/>
            </p:nvPicPr>
            <p:blipFill>
              <a:blip r:embed="rId6"/>
              <a:stretch>
                <a:fillRect/>
              </a:stretch>
            </p:blipFill>
            <p:spPr>
              <a:xfrm>
                <a:off x="769493" y="-8650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6" name="Ink 45">
                <a:extLst>
                  <a:ext uri="{FF2B5EF4-FFF2-40B4-BE49-F238E27FC236}">
                    <a16:creationId xmlns:a16="http://schemas.microsoft.com/office/drawing/2014/main" id="{2196E2D0-9CAE-FC4E-8FC4-7BA30E2803C4}"/>
                  </a:ext>
                </a:extLst>
              </p14:cNvPr>
              <p14:cNvContentPartPr/>
              <p14:nvPr/>
            </p14:nvContentPartPr>
            <p14:xfrm>
              <a:off x="6138533" y="-592933"/>
              <a:ext cx="360" cy="360"/>
            </p14:xfrm>
          </p:contentPart>
        </mc:Choice>
        <mc:Fallback xmlns="">
          <p:pic>
            <p:nvPicPr>
              <p:cNvPr id="46" name="Ink 45">
                <a:extLst>
                  <a:ext uri="{FF2B5EF4-FFF2-40B4-BE49-F238E27FC236}">
                    <a16:creationId xmlns:a16="http://schemas.microsoft.com/office/drawing/2014/main" id="{2196E2D0-9CAE-FC4E-8FC4-7BA30E2803C4}"/>
                  </a:ext>
                </a:extLst>
              </p:cNvPr>
              <p:cNvPicPr/>
              <p:nvPr/>
            </p:nvPicPr>
            <p:blipFill>
              <a:blip r:embed="rId6"/>
              <a:stretch>
                <a:fillRect/>
              </a:stretch>
            </p:blipFill>
            <p:spPr>
              <a:xfrm>
                <a:off x="6120533" y="-610573"/>
                <a:ext cx="36000" cy="36000"/>
              </a:xfrm>
              <a:prstGeom prst="rect">
                <a:avLst/>
              </a:prstGeom>
            </p:spPr>
          </p:pic>
        </mc:Fallback>
      </mc:AlternateContent>
      <p:pic>
        <p:nvPicPr>
          <p:cNvPr id="8" name="Picture 7" descr="A picture containing outdoor, sky, grass, ground&#10;&#10;Description automatically generated">
            <a:extLst>
              <a:ext uri="{FF2B5EF4-FFF2-40B4-BE49-F238E27FC236}">
                <a16:creationId xmlns:a16="http://schemas.microsoft.com/office/drawing/2014/main" id="{AC04D681-27BF-4F42-A68E-DD46BFD2C8BB}"/>
              </a:ext>
            </a:extLst>
          </p:cNvPr>
          <p:cNvPicPr>
            <a:picLocks noChangeAspect="1"/>
          </p:cNvPicPr>
          <p:nvPr/>
        </p:nvPicPr>
        <p:blipFill>
          <a:blip r:embed="rId9"/>
          <a:stretch>
            <a:fillRect/>
          </a:stretch>
        </p:blipFill>
        <p:spPr>
          <a:xfrm>
            <a:off x="8192649" y="2555193"/>
            <a:ext cx="3728043" cy="2738677"/>
          </a:xfrm>
          <a:prstGeom prst="rect">
            <a:avLst/>
          </a:prstGeom>
        </p:spPr>
      </p:pic>
      <p:pic>
        <p:nvPicPr>
          <p:cNvPr id="11" name="Picture 10" descr="A picture containing object, black&#10;&#10;Description automatically generated">
            <a:extLst>
              <a:ext uri="{FF2B5EF4-FFF2-40B4-BE49-F238E27FC236}">
                <a16:creationId xmlns:a16="http://schemas.microsoft.com/office/drawing/2014/main" id="{93301F87-78B4-0341-A226-32CB516CEC49}"/>
              </a:ext>
            </a:extLst>
          </p:cNvPr>
          <p:cNvPicPr>
            <a:picLocks noChangeAspect="1"/>
          </p:cNvPicPr>
          <p:nvPr/>
        </p:nvPicPr>
        <p:blipFill>
          <a:blip r:embed="rId10"/>
          <a:stretch>
            <a:fillRect/>
          </a:stretch>
        </p:blipFill>
        <p:spPr>
          <a:xfrm>
            <a:off x="4270611" y="2555193"/>
            <a:ext cx="3650777" cy="2738678"/>
          </a:xfrm>
          <a:prstGeom prst="rect">
            <a:avLst/>
          </a:prstGeom>
        </p:spPr>
      </p:pic>
      <p:pic>
        <p:nvPicPr>
          <p:cNvPr id="15" name="Picture 14" descr="A picture containing wall&#10;&#10;Description automatically generated">
            <a:extLst>
              <a:ext uri="{FF2B5EF4-FFF2-40B4-BE49-F238E27FC236}">
                <a16:creationId xmlns:a16="http://schemas.microsoft.com/office/drawing/2014/main" id="{303E1406-CE82-A14B-AE7C-265842CA27E2}"/>
              </a:ext>
            </a:extLst>
          </p:cNvPr>
          <p:cNvPicPr>
            <a:picLocks noChangeAspect="1"/>
          </p:cNvPicPr>
          <p:nvPr/>
        </p:nvPicPr>
        <p:blipFill>
          <a:blip r:embed="rId11"/>
          <a:stretch>
            <a:fillRect/>
          </a:stretch>
        </p:blipFill>
        <p:spPr>
          <a:xfrm rot="5400000">
            <a:off x="716009" y="2110492"/>
            <a:ext cx="2756587" cy="3645989"/>
          </a:xfrm>
          <a:prstGeom prst="rect">
            <a:avLst/>
          </a:prstGeom>
        </p:spPr>
      </p:pic>
      <p:sp>
        <p:nvSpPr>
          <p:cNvPr id="16" name="Rounded Rectangular Callout 15">
            <a:extLst>
              <a:ext uri="{FF2B5EF4-FFF2-40B4-BE49-F238E27FC236}">
                <a16:creationId xmlns:a16="http://schemas.microsoft.com/office/drawing/2014/main" id="{1F17444C-2491-214C-A314-DE779C163CAD}"/>
              </a:ext>
            </a:extLst>
          </p:cNvPr>
          <p:cNvSpPr/>
          <p:nvPr/>
        </p:nvSpPr>
        <p:spPr>
          <a:xfrm>
            <a:off x="1585393" y="1546220"/>
            <a:ext cx="2171777" cy="583473"/>
          </a:xfrm>
          <a:prstGeom prst="wedgeRoundRectCallout">
            <a:avLst>
              <a:gd name="adj1" fmla="val -2224"/>
              <a:gd name="adj2" fmla="val 92046"/>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TOUCHY</a:t>
            </a:r>
          </a:p>
        </p:txBody>
      </p:sp>
      <p:sp>
        <p:nvSpPr>
          <p:cNvPr id="18" name="Rounded Rectangular Callout 17">
            <a:extLst>
              <a:ext uri="{FF2B5EF4-FFF2-40B4-BE49-F238E27FC236}">
                <a16:creationId xmlns:a16="http://schemas.microsoft.com/office/drawing/2014/main" id="{873817F7-F3C1-C34E-87B9-88F72AC501AE}"/>
              </a:ext>
            </a:extLst>
          </p:cNvPr>
          <p:cNvSpPr/>
          <p:nvPr/>
        </p:nvSpPr>
        <p:spPr>
          <a:xfrm>
            <a:off x="4125533" y="5978677"/>
            <a:ext cx="2331040" cy="583473"/>
          </a:xfrm>
          <a:prstGeom prst="wedgeRoundRectCallout">
            <a:avLst>
              <a:gd name="adj1" fmla="val -2381"/>
              <a:gd name="adj2" fmla="val -139872"/>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 WATCHING YOU</a:t>
            </a:r>
          </a:p>
        </p:txBody>
      </p:sp>
      <p:sp>
        <p:nvSpPr>
          <p:cNvPr id="20" name="Rounded Rectangular Callout 19">
            <a:extLst>
              <a:ext uri="{FF2B5EF4-FFF2-40B4-BE49-F238E27FC236}">
                <a16:creationId xmlns:a16="http://schemas.microsoft.com/office/drawing/2014/main" id="{020B8629-2169-AD4D-BE89-A9D796B9A4E2}"/>
              </a:ext>
            </a:extLst>
          </p:cNvPr>
          <p:cNvSpPr/>
          <p:nvPr/>
        </p:nvSpPr>
        <p:spPr>
          <a:xfrm>
            <a:off x="8432802" y="1530774"/>
            <a:ext cx="2331040" cy="583473"/>
          </a:xfrm>
          <a:prstGeom prst="wedgeRoundRectCallout">
            <a:avLst>
              <a:gd name="adj1" fmla="val 42032"/>
              <a:gd name="adj2" fmla="val 107399"/>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 OFF, OMBRÉ</a:t>
            </a:r>
          </a:p>
        </p:txBody>
      </p:sp>
      <p:sp>
        <p:nvSpPr>
          <p:cNvPr id="4" name="Rectangle 3">
            <a:extLst>
              <a:ext uri="{FF2B5EF4-FFF2-40B4-BE49-F238E27FC236}">
                <a16:creationId xmlns:a16="http://schemas.microsoft.com/office/drawing/2014/main" id="{3484FE64-AA98-4A46-A9CF-6D505B87B2F8}"/>
              </a:ext>
            </a:extLst>
          </p:cNvPr>
          <p:cNvSpPr/>
          <p:nvPr/>
        </p:nvSpPr>
        <p:spPr>
          <a:xfrm>
            <a:off x="8240838" y="2534833"/>
            <a:ext cx="3679854" cy="2729722"/>
          </a:xfrm>
          <a:prstGeom prst="rect">
            <a:avLst/>
          </a:prstGeom>
          <a:noFill/>
          <a:ln w="2222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Andre" descr="A close up of a logo&#10;&#10;Description automatically generated">
            <a:extLst>
              <a:ext uri="{FF2B5EF4-FFF2-40B4-BE49-F238E27FC236}">
                <a16:creationId xmlns:a16="http://schemas.microsoft.com/office/drawing/2014/main" id="{C3320958-D5C1-164F-AB49-2C784F2D1D39}"/>
              </a:ext>
            </a:extLst>
          </p:cNvPr>
          <p:cNvPicPr>
            <a:picLocks noChangeAspect="1"/>
          </p:cNvPicPr>
          <p:nvPr/>
        </p:nvPicPr>
        <p:blipFill>
          <a:blip r:embed="rId12"/>
          <a:stretch>
            <a:fillRect/>
          </a:stretch>
        </p:blipFill>
        <p:spPr>
          <a:xfrm rot="19883046">
            <a:off x="9801635" y="5154976"/>
            <a:ext cx="2300970" cy="2814349"/>
          </a:xfrm>
          <a:prstGeom prst="rect">
            <a:avLst/>
          </a:prstGeom>
        </p:spPr>
      </p:pic>
      <p:sp>
        <p:nvSpPr>
          <p:cNvPr id="14" name="Rounded Rectangular Callout 13">
            <a:extLst>
              <a:ext uri="{FF2B5EF4-FFF2-40B4-BE49-F238E27FC236}">
                <a16:creationId xmlns:a16="http://schemas.microsoft.com/office/drawing/2014/main" id="{362DAAA4-AA18-C144-98DF-852800E76E06}"/>
              </a:ext>
            </a:extLst>
          </p:cNvPr>
          <p:cNvSpPr/>
          <p:nvPr/>
        </p:nvSpPr>
        <p:spPr>
          <a:xfrm rot="20224008">
            <a:off x="8193720" y="5761128"/>
            <a:ext cx="1410471" cy="583473"/>
          </a:xfrm>
          <a:prstGeom prst="wedgeRoundRectCallout">
            <a:avLst>
              <a:gd name="adj1" fmla="val 52115"/>
              <a:gd name="adj2" fmla="val 77255"/>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ANDRE? </a:t>
            </a:r>
          </a:p>
        </p:txBody>
      </p:sp>
      <p:sp>
        <p:nvSpPr>
          <p:cNvPr id="17" name="Rounded Rectangular Callout 16">
            <a:extLst>
              <a:ext uri="{FF2B5EF4-FFF2-40B4-BE49-F238E27FC236}">
                <a16:creationId xmlns:a16="http://schemas.microsoft.com/office/drawing/2014/main" id="{EA7ADBB3-C891-6244-9A9C-FECAAE821710}"/>
              </a:ext>
            </a:extLst>
          </p:cNvPr>
          <p:cNvSpPr/>
          <p:nvPr/>
        </p:nvSpPr>
        <p:spPr>
          <a:xfrm>
            <a:off x="5847021" y="1503763"/>
            <a:ext cx="2331040" cy="583473"/>
          </a:xfrm>
          <a:prstGeom prst="wedgeRoundRectCallout">
            <a:avLst>
              <a:gd name="adj1" fmla="val 42032"/>
              <a:gd name="adj2" fmla="val 107399"/>
              <a:gd name="adj3" fmla="val 16667"/>
            </a:avLst>
          </a:prstGeom>
          <a:solidFill>
            <a:schemeClr val="accent1">
              <a:lumMod val="75000"/>
            </a:schemeClr>
          </a:solidFill>
          <a:effectLst>
            <a:outerShdw blurRad="50800" dist="50800" dir="5400000" algn="ctr" rotWithShape="0">
              <a:schemeClr val="accent1">
                <a:lumMod val="40000"/>
                <a:lumOff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DUDE, WE COOL!</a:t>
            </a:r>
          </a:p>
        </p:txBody>
      </p:sp>
      <p:sp>
        <p:nvSpPr>
          <p:cNvPr id="21" name="Title 4">
            <a:extLst>
              <a:ext uri="{FF2B5EF4-FFF2-40B4-BE49-F238E27FC236}">
                <a16:creationId xmlns:a16="http://schemas.microsoft.com/office/drawing/2014/main" id="{46D2FF3F-6BBE-8046-8B89-7F19BEB8FC4A}"/>
              </a:ext>
            </a:extLst>
          </p:cNvPr>
          <p:cNvSpPr txBox="1">
            <a:spLocks/>
          </p:cNvSpPr>
          <p:nvPr/>
        </p:nvSpPr>
        <p:spPr>
          <a:xfrm>
            <a:off x="2826942" y="504276"/>
            <a:ext cx="8125786"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a:t>THE RIGHT TO INTEGRITY</a:t>
            </a:r>
            <a:endParaRPr lang="en-US" dirty="0"/>
          </a:p>
        </p:txBody>
      </p:sp>
    </p:spTree>
    <p:extLst>
      <p:ext uri="{BB962C8B-B14F-4D97-AF65-F5344CB8AC3E}">
        <p14:creationId xmlns:p14="http://schemas.microsoft.com/office/powerpoint/2010/main" val="3575057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100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1500"/>
                            </p:stCondLst>
                            <p:childTnLst>
                              <p:par>
                                <p:cTn id="27" presetID="2" presetClass="entr" presetSubtype="4" fill="hold" nodeType="afterEffect">
                                  <p:stCondLst>
                                    <p:cond delay="150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10" presetClass="entr" presetSubtype="0" fill="hold" grpId="0" nodeType="withEffect">
                                  <p:stCondLst>
                                    <p:cond delay="1500"/>
                                  </p:stCondLst>
                                  <p:iterate type="lt">
                                    <p:tmPct val="0"/>
                                  </p:iterate>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3500"/>
                            </p:stCondLst>
                            <p:childTnLst>
                              <p:par>
                                <p:cTn id="35" presetID="10" presetClass="entr" presetSubtype="0" fill="hold" grpId="0" nodeType="afterEffect">
                                  <p:stCondLst>
                                    <p:cond delay="0"/>
                                  </p:stCondLst>
                                  <p:iterate type="lt">
                                    <p:tmPct val="0"/>
                                  </p:iterate>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xit" presetSubtype="0" fill="hold" grpId="1" nodeType="withEffect">
                                  <p:stCondLst>
                                    <p:cond delay="0"/>
                                  </p:stCondLst>
                                  <p:iterate type="lt">
                                    <p:tmPct val="0"/>
                                  </p:iterate>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iterate type="lt">
                                    <p:tmPct val="0"/>
                                  </p:iterate>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2" presetClass="exit" presetSubtype="4" fill="hold" nodeType="withEffect">
                                  <p:stCondLst>
                                    <p:cond delay="0"/>
                                  </p:stCondLst>
                                  <p:childTnLst>
                                    <p:anim calcmode="lin" valueType="num">
                                      <p:cBhvr additive="base">
                                        <p:cTn id="50" dur="500"/>
                                        <p:tgtEl>
                                          <p:spTgt spid="13"/>
                                        </p:tgtEl>
                                        <p:attrNameLst>
                                          <p:attrName>ppt_x</p:attrName>
                                        </p:attrNameLst>
                                      </p:cBhvr>
                                      <p:tavLst>
                                        <p:tav tm="0">
                                          <p:val>
                                            <p:strVal val="ppt_x"/>
                                          </p:val>
                                        </p:tav>
                                        <p:tav tm="100000">
                                          <p:val>
                                            <p:strVal val="ppt_x"/>
                                          </p:val>
                                        </p:tav>
                                      </p:tavLst>
                                    </p:anim>
                                    <p:anim calcmode="lin" valueType="num">
                                      <p:cBhvr additive="base">
                                        <p:cTn id="51" dur="500"/>
                                        <p:tgtEl>
                                          <p:spTgt spid="13"/>
                                        </p:tgtEl>
                                        <p:attrNameLst>
                                          <p:attrName>ppt_y</p:attrName>
                                        </p:attrNameLst>
                                      </p:cBhvr>
                                      <p:tavLst>
                                        <p:tav tm="0">
                                          <p:val>
                                            <p:strVal val="ppt_y"/>
                                          </p:val>
                                        </p:tav>
                                        <p:tav tm="100000">
                                          <p:val>
                                            <p:strVal val="1+ppt_h/2"/>
                                          </p:val>
                                        </p:tav>
                                      </p:tavLst>
                                    </p:anim>
                                    <p:set>
                                      <p:cBhvr>
                                        <p:cTn id="52" dur="1" fill="hold">
                                          <p:stCondLst>
                                            <p:cond delay="499"/>
                                          </p:stCondLst>
                                        </p:cTn>
                                        <p:tgtEl>
                                          <p:spTgt spid="1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par>
                                <p:cTn id="56" presetID="10" presetClass="exit" presetSubtype="0" fill="hold" grpId="1" nodeType="withEffect">
                                  <p:stCondLst>
                                    <p:cond delay="0"/>
                                  </p:stCondLst>
                                  <p:iterate type="lt">
                                    <p:tmPct val="0"/>
                                  </p:iterate>
                                  <p:childTnLst>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2" presetClass="emph" presetSubtype="0" fill="hold" nodeType="clickEffect">
                                  <p:stCondLst>
                                    <p:cond delay="0"/>
                                  </p:stCondLst>
                                  <p:childTnLst>
                                    <p:animRot by="120000">
                                      <p:cBhvr>
                                        <p:cTn id="62" dur="100" fill="hold">
                                          <p:stCondLst>
                                            <p:cond delay="0"/>
                                          </p:stCondLst>
                                        </p:cTn>
                                        <p:tgtEl>
                                          <p:spTgt spid="11"/>
                                        </p:tgtEl>
                                        <p:attrNameLst>
                                          <p:attrName>r</p:attrName>
                                        </p:attrNameLst>
                                      </p:cBhvr>
                                    </p:animRot>
                                    <p:animRot by="-240000">
                                      <p:cBhvr>
                                        <p:cTn id="63" dur="200" fill="hold">
                                          <p:stCondLst>
                                            <p:cond delay="200"/>
                                          </p:stCondLst>
                                        </p:cTn>
                                        <p:tgtEl>
                                          <p:spTgt spid="11"/>
                                        </p:tgtEl>
                                        <p:attrNameLst>
                                          <p:attrName>r</p:attrName>
                                        </p:attrNameLst>
                                      </p:cBhvr>
                                    </p:animRot>
                                    <p:animRot by="240000">
                                      <p:cBhvr>
                                        <p:cTn id="64" dur="200" fill="hold">
                                          <p:stCondLst>
                                            <p:cond delay="400"/>
                                          </p:stCondLst>
                                        </p:cTn>
                                        <p:tgtEl>
                                          <p:spTgt spid="11"/>
                                        </p:tgtEl>
                                        <p:attrNameLst>
                                          <p:attrName>r</p:attrName>
                                        </p:attrNameLst>
                                      </p:cBhvr>
                                    </p:animRot>
                                    <p:animRot by="-240000">
                                      <p:cBhvr>
                                        <p:cTn id="65" dur="200" fill="hold">
                                          <p:stCondLst>
                                            <p:cond delay="600"/>
                                          </p:stCondLst>
                                        </p:cTn>
                                        <p:tgtEl>
                                          <p:spTgt spid="11"/>
                                        </p:tgtEl>
                                        <p:attrNameLst>
                                          <p:attrName>r</p:attrName>
                                        </p:attrNameLst>
                                      </p:cBhvr>
                                    </p:animRot>
                                    <p:animRot by="120000">
                                      <p:cBhvr>
                                        <p:cTn id="66" dur="200" fill="hold">
                                          <p:stCondLst>
                                            <p:cond delay="800"/>
                                          </p:stCondLst>
                                        </p:cTn>
                                        <p:tgtEl>
                                          <p:spTgt spid="11"/>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2.08333E-7 -2.22222E-6 L -0.65547 -0.00602 " pathEditMode="relative" rAng="0" ptsTypes="AA">
                                      <p:cBhvr>
                                        <p:cTn id="70" dur="2000" fill="hold"/>
                                        <p:tgtEl>
                                          <p:spTgt spid="8"/>
                                        </p:tgtEl>
                                        <p:attrNameLst>
                                          <p:attrName>ppt_x</p:attrName>
                                          <p:attrName>ppt_y</p:attrName>
                                        </p:attrNameLst>
                                      </p:cBhvr>
                                      <p:rCtr x="-32773" y="-301"/>
                                    </p:animMotion>
                                  </p:childTnLst>
                                </p:cTn>
                              </p:par>
                              <p:par>
                                <p:cTn id="71" presetID="42" presetClass="path" presetSubtype="0" accel="50000" decel="50000" fill="hold" nodeType="withEffect">
                                  <p:stCondLst>
                                    <p:cond delay="0"/>
                                  </p:stCondLst>
                                  <p:childTnLst>
                                    <p:animMotion origin="layout" path="M -4.79167E-6 3.7037E-7 L 0.65313 0.00116 " pathEditMode="relative" rAng="0" ptsTypes="AA">
                                      <p:cBhvr>
                                        <p:cTn id="72" dur="2000" fill="hold"/>
                                        <p:tgtEl>
                                          <p:spTgt spid="15"/>
                                        </p:tgtEl>
                                        <p:attrNameLst>
                                          <p:attrName>ppt_x</p:attrName>
                                          <p:attrName>ppt_y</p:attrName>
                                        </p:attrNameLst>
                                      </p:cBhvr>
                                      <p:rCtr x="32656" y="46"/>
                                    </p:animMotion>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0" grpId="0" animBg="1"/>
      <p:bldP spid="20" grpId="1" animBg="1"/>
      <p:bldP spid="4" grpId="0" animBg="1"/>
      <p:bldP spid="14" grpId="0" animBg="1"/>
      <p:bldP spid="14" grpId="1" animBg="1"/>
      <p:bldP spid="17" grpId="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int" descr="A close up of a logo&#10;&#10;Description automatically generated">
            <a:extLst>
              <a:ext uri="{FF2B5EF4-FFF2-40B4-BE49-F238E27FC236}">
                <a16:creationId xmlns:a16="http://schemas.microsoft.com/office/drawing/2014/main" id="{379864E6-5EAB-CD4F-A287-2FA7414CF28C}"/>
              </a:ext>
            </a:extLst>
          </p:cNvPr>
          <p:cNvPicPr>
            <a:picLocks noChangeAspect="1"/>
          </p:cNvPicPr>
          <p:nvPr/>
        </p:nvPicPr>
        <p:blipFill>
          <a:blip r:embed="rId3"/>
          <a:stretch>
            <a:fillRect/>
          </a:stretch>
        </p:blipFill>
        <p:spPr>
          <a:xfrm rot="16694179">
            <a:off x="7862285" y="3530315"/>
            <a:ext cx="3454627" cy="2526196"/>
          </a:xfrm>
          <a:prstGeom prst="rect">
            <a:avLst/>
          </a:prstGeom>
          <a:effectLst>
            <a:outerShdw blurRad="50800" dist="50800" dir="5400000" algn="ctr" rotWithShape="0">
              <a:srgbClr val="000000">
                <a:alpha val="24000"/>
              </a:srgbClr>
            </a:outerShdw>
          </a:effectLst>
        </p:spPr>
      </p:pic>
      <p:pic>
        <p:nvPicPr>
          <p:cNvPr id="7" name="paint" descr="A close up of a logo&#10;&#10;Description automatically generated">
            <a:extLst>
              <a:ext uri="{FF2B5EF4-FFF2-40B4-BE49-F238E27FC236}">
                <a16:creationId xmlns:a16="http://schemas.microsoft.com/office/drawing/2014/main" id="{98366CEB-AF26-BC4A-A82D-2E3FB41332F5}"/>
              </a:ext>
            </a:extLst>
          </p:cNvPr>
          <p:cNvPicPr>
            <a:picLocks noChangeAspect="1"/>
          </p:cNvPicPr>
          <p:nvPr/>
        </p:nvPicPr>
        <p:blipFill>
          <a:blip r:embed="rId3"/>
          <a:stretch>
            <a:fillRect/>
          </a:stretch>
        </p:blipFill>
        <p:spPr>
          <a:xfrm rot="15245104">
            <a:off x="800473" y="875813"/>
            <a:ext cx="5544356" cy="4054311"/>
          </a:xfrm>
          <a:prstGeom prst="rect">
            <a:avLst/>
          </a:prstGeom>
          <a:noFill/>
          <a:effectLst>
            <a:outerShdw blurRad="673100" dist="50800" dir="5400000" algn="ctr" rotWithShape="0">
              <a:schemeClr val="bg2">
                <a:lumMod val="75000"/>
              </a:schemeClr>
            </a:outerShdw>
            <a:softEdge rad="0"/>
          </a:effectLst>
        </p:spPr>
      </p:pic>
      <p:pic>
        <p:nvPicPr>
          <p:cNvPr id="4" name="Picture 3" descr="A picture containing wall, building&#10;&#10;Description automatically generated">
            <a:extLst>
              <a:ext uri="{FF2B5EF4-FFF2-40B4-BE49-F238E27FC236}">
                <a16:creationId xmlns:a16="http://schemas.microsoft.com/office/drawing/2014/main" id="{8D7A78DC-95E7-4144-8A5E-F6EEBE7C64B6}"/>
              </a:ext>
            </a:extLst>
          </p:cNvPr>
          <p:cNvPicPr>
            <a:picLocks noChangeAspect="1"/>
          </p:cNvPicPr>
          <p:nvPr/>
        </p:nvPicPr>
        <p:blipFill>
          <a:blip r:embed="rId4">
            <a:extLst>
              <a:ext uri="{BEBA8EAE-BF5A-486C-A8C5-ECC9F3942E4B}">
                <a14:imgProps xmlns:a14="http://schemas.microsoft.com/office/drawing/2010/main">
                  <a14:imgLayer r:embed="rId5">
                    <a14:imgEffect>
                      <a14:artisticGlowEdges trans="27000"/>
                    </a14:imgEffect>
                  </a14:imgLayer>
                </a14:imgProps>
              </a:ext>
            </a:extLst>
          </a:blip>
          <a:stretch>
            <a:fillRect/>
          </a:stretch>
        </p:blipFill>
        <p:spPr>
          <a:xfrm>
            <a:off x="2974931" y="1663019"/>
            <a:ext cx="6614669" cy="4820860"/>
          </a:xfrm>
          <a:prstGeom prst="rect">
            <a:avLst/>
          </a:prstGeom>
          <a:ln w="76200">
            <a:solidFill>
              <a:schemeClr val="tx1"/>
            </a:solidFill>
            <a:prstDash val="solid"/>
          </a:ln>
          <a:effectLst>
            <a:softEdge rad="0"/>
          </a:effectLst>
        </p:spPr>
      </p:pic>
      <p:pic>
        <p:nvPicPr>
          <p:cNvPr id="5" name="Picture 4">
            <a:extLst>
              <a:ext uri="{FF2B5EF4-FFF2-40B4-BE49-F238E27FC236}">
                <a16:creationId xmlns:a16="http://schemas.microsoft.com/office/drawing/2014/main" id="{5EAE54D7-D3E8-1946-A046-5C31D91324EF}"/>
              </a:ext>
            </a:extLst>
          </p:cNvPr>
          <p:cNvPicPr>
            <a:picLocks noChangeAspect="1"/>
          </p:cNvPicPr>
          <p:nvPr/>
        </p:nvPicPr>
        <p:blipFill>
          <a:blip r:embed="rId6"/>
          <a:stretch>
            <a:fillRect/>
          </a:stretch>
        </p:blipFill>
        <p:spPr>
          <a:xfrm>
            <a:off x="2974931" y="1663019"/>
            <a:ext cx="6614669" cy="4820860"/>
          </a:xfrm>
          <a:prstGeom prst="rect">
            <a:avLst/>
          </a:prstGeom>
        </p:spPr>
      </p:pic>
      <p:sp>
        <p:nvSpPr>
          <p:cNvPr id="10" name="Title 4">
            <a:extLst>
              <a:ext uri="{FF2B5EF4-FFF2-40B4-BE49-F238E27FC236}">
                <a16:creationId xmlns:a16="http://schemas.microsoft.com/office/drawing/2014/main" id="{E402CCA7-AD9A-F040-8A38-FACD7E366A23}"/>
              </a:ext>
            </a:extLst>
          </p:cNvPr>
          <p:cNvSpPr>
            <a:spLocks noGrp="1"/>
          </p:cNvSpPr>
          <p:nvPr>
            <p:ph type="title"/>
          </p:nvPr>
        </p:nvSpPr>
        <p:spPr>
          <a:xfrm>
            <a:off x="2826942" y="504276"/>
            <a:ext cx="8125786" cy="938785"/>
          </a:xfrm>
        </p:spPr>
        <p:txBody>
          <a:bodyPr/>
          <a:lstStyle/>
          <a:p>
            <a:r>
              <a:rPr lang="en-US" dirty="0"/>
              <a:t>THE RIGHT TO INTEGRITY</a:t>
            </a:r>
          </a:p>
        </p:txBody>
      </p:sp>
    </p:spTree>
    <p:extLst>
      <p:ext uri="{BB962C8B-B14F-4D97-AF65-F5344CB8AC3E}">
        <p14:creationId xmlns:p14="http://schemas.microsoft.com/office/powerpoint/2010/main" val="271904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i="1" dirty="0"/>
              <a:t>Snow v. The Eaton Centre Ltd. </a:t>
            </a:r>
          </a:p>
        </p:txBody>
      </p:sp>
      <p:pic>
        <p:nvPicPr>
          <p:cNvPr id="3" name="Snow" descr="A person standing in front of a computer&#10;&#10;Description automatically generated">
            <a:extLst>
              <a:ext uri="{FF2B5EF4-FFF2-40B4-BE49-F238E27FC236}">
                <a16:creationId xmlns:a16="http://schemas.microsoft.com/office/drawing/2014/main" id="{E7C53D9D-6D20-2740-B39B-68AB27D3FBD7}"/>
              </a:ext>
            </a:extLst>
          </p:cNvPr>
          <p:cNvPicPr>
            <a:picLocks noChangeAspect="1"/>
          </p:cNvPicPr>
          <p:nvPr/>
        </p:nvPicPr>
        <p:blipFill>
          <a:blip r:embed="rId3"/>
          <a:stretch>
            <a:fillRect/>
          </a:stretch>
        </p:blipFill>
        <p:spPr>
          <a:xfrm>
            <a:off x="690627" y="2377798"/>
            <a:ext cx="3255498" cy="3637177"/>
          </a:xfrm>
          <a:prstGeom prst="rect">
            <a:avLst/>
          </a:prstGeom>
        </p:spPr>
      </p:pic>
      <p:sp>
        <p:nvSpPr>
          <p:cNvPr id="7" name="Title 1">
            <a:extLst>
              <a:ext uri="{FF2B5EF4-FFF2-40B4-BE49-F238E27FC236}">
                <a16:creationId xmlns:a16="http://schemas.microsoft.com/office/drawing/2014/main" id="{F4647EB6-CC1E-6148-BA84-041D06C66596}"/>
              </a:ext>
            </a:extLst>
          </p:cNvPr>
          <p:cNvSpPr txBox="1">
            <a:spLocks/>
          </p:cNvSpPr>
          <p:nvPr/>
        </p:nvSpPr>
        <p:spPr>
          <a:xfrm>
            <a:off x="2671282" y="524255"/>
            <a:ext cx="8682518" cy="938785"/>
          </a:xfrm>
          <a:prstGeom prst="rect">
            <a:avLst/>
          </a:prstGeom>
        </p:spPr>
        <p:txBody>
          <a:bodyPr vert="horz" lIns="91440" tIns="45720" rIns="91440" bIns="45720" rtlCol="0" anchor="ctr" anchorCtr="0">
            <a:normAutofit/>
          </a:bodyPr>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i="1" dirty="0">
                <a:solidFill>
                  <a:srgbClr val="FF0000"/>
                </a:solidFill>
              </a:rPr>
              <a:t>Snow v. The Eaton Centre Ltd. </a:t>
            </a:r>
          </a:p>
        </p:txBody>
      </p:sp>
      <p:pic>
        <p:nvPicPr>
          <p:cNvPr id="8" name="Eaton " descr="A picture containing building, indoor, train&#10;&#10;Description automatically generated">
            <a:extLst>
              <a:ext uri="{FF2B5EF4-FFF2-40B4-BE49-F238E27FC236}">
                <a16:creationId xmlns:a16="http://schemas.microsoft.com/office/drawing/2014/main" id="{161AE5BD-49FA-724B-981E-47FE74342DB4}"/>
              </a:ext>
            </a:extLst>
          </p:cNvPr>
          <p:cNvPicPr>
            <a:picLocks noChangeAspect="1"/>
          </p:cNvPicPr>
          <p:nvPr/>
        </p:nvPicPr>
        <p:blipFill>
          <a:blip r:embed="rId4"/>
          <a:stretch>
            <a:fillRect/>
          </a:stretch>
        </p:blipFill>
        <p:spPr>
          <a:xfrm>
            <a:off x="7925404" y="2084622"/>
            <a:ext cx="2809431" cy="3745908"/>
          </a:xfrm>
          <a:prstGeom prst="rect">
            <a:avLst/>
          </a:prstGeom>
        </p:spPr>
      </p:pic>
      <p:sp>
        <p:nvSpPr>
          <p:cNvPr id="9" name="TextBox 8">
            <a:extLst>
              <a:ext uri="{FF2B5EF4-FFF2-40B4-BE49-F238E27FC236}">
                <a16:creationId xmlns:a16="http://schemas.microsoft.com/office/drawing/2014/main" id="{70E0F68F-BFA6-7742-9C80-9861EB0BA343}"/>
              </a:ext>
            </a:extLst>
          </p:cNvPr>
          <p:cNvSpPr txBox="1"/>
          <p:nvPr/>
        </p:nvSpPr>
        <p:spPr>
          <a:xfrm>
            <a:off x="5765799" y="3495911"/>
            <a:ext cx="1155547" cy="923330"/>
          </a:xfrm>
          <a:prstGeom prst="rect">
            <a:avLst/>
          </a:prstGeom>
          <a:noFill/>
        </p:spPr>
        <p:txBody>
          <a:bodyPr wrap="square" rtlCol="0">
            <a:spAutoFit/>
          </a:bodyPr>
          <a:lstStyle/>
          <a:p>
            <a:r>
              <a:rPr lang="en-US" sz="5400" i="1" dirty="0">
                <a:solidFill>
                  <a:srgbClr val="FF0000"/>
                </a:solidFill>
              </a:rPr>
              <a:t>v.</a:t>
            </a:r>
            <a:endParaRPr lang="en-US" sz="5400" dirty="0"/>
          </a:p>
        </p:txBody>
      </p:sp>
      <p:pic>
        <p:nvPicPr>
          <p:cNvPr id="11" name="Goose" descr="A close up of a bird&#10;&#10;Description automatically generated">
            <a:extLst>
              <a:ext uri="{FF2B5EF4-FFF2-40B4-BE49-F238E27FC236}">
                <a16:creationId xmlns:a16="http://schemas.microsoft.com/office/drawing/2014/main" id="{2A145034-AFD9-FB48-9D58-DBE32A9349B1}"/>
              </a:ext>
            </a:extLst>
          </p:cNvPr>
          <p:cNvPicPr>
            <a:picLocks noChangeAspect="1"/>
          </p:cNvPicPr>
          <p:nvPr/>
        </p:nvPicPr>
        <p:blipFill>
          <a:blip r:embed="rId5"/>
          <a:stretch>
            <a:fillRect/>
          </a:stretch>
        </p:blipFill>
        <p:spPr>
          <a:xfrm>
            <a:off x="1187921" y="3792951"/>
            <a:ext cx="5893253" cy="5810379"/>
          </a:xfrm>
          <a:prstGeom prst="rect">
            <a:avLst/>
          </a:prstGeom>
        </p:spPr>
      </p:pic>
      <p:pic>
        <p:nvPicPr>
          <p:cNvPr id="13" name="red bow">
            <a:extLst>
              <a:ext uri="{FF2B5EF4-FFF2-40B4-BE49-F238E27FC236}">
                <a16:creationId xmlns:a16="http://schemas.microsoft.com/office/drawing/2014/main" id="{E0FE3522-4E73-7240-B73A-7DD9FED3F44E}"/>
              </a:ext>
            </a:extLst>
          </p:cNvPr>
          <p:cNvPicPr>
            <a:picLocks noChangeAspect="1"/>
          </p:cNvPicPr>
          <p:nvPr/>
        </p:nvPicPr>
        <p:blipFill>
          <a:blip r:embed="rId6"/>
          <a:stretch>
            <a:fillRect/>
          </a:stretch>
        </p:blipFill>
        <p:spPr>
          <a:xfrm>
            <a:off x="5131696" y="5334000"/>
            <a:ext cx="1789651" cy="1524000"/>
          </a:xfrm>
          <a:prstGeom prst="rect">
            <a:avLst/>
          </a:prstGeom>
        </p:spPr>
      </p:pic>
      <p:sp>
        <p:nvSpPr>
          <p:cNvPr id="14" name="Rounded Rectangular Callout 13">
            <a:extLst>
              <a:ext uri="{FF2B5EF4-FFF2-40B4-BE49-F238E27FC236}">
                <a16:creationId xmlns:a16="http://schemas.microsoft.com/office/drawing/2014/main" id="{FEE79AFB-5C5B-F745-8B26-D97894ED0C26}"/>
              </a:ext>
            </a:extLst>
          </p:cNvPr>
          <p:cNvSpPr/>
          <p:nvPr/>
        </p:nvSpPr>
        <p:spPr>
          <a:xfrm>
            <a:off x="9535442" y="6122864"/>
            <a:ext cx="2656557" cy="583473"/>
          </a:xfrm>
          <a:prstGeom prst="wedgeRoundRectCallout">
            <a:avLst>
              <a:gd name="adj1" fmla="val -51677"/>
              <a:gd name="adj2" fmla="val -98654"/>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JUST BOW WITH IT !</a:t>
            </a:r>
          </a:p>
        </p:txBody>
      </p:sp>
      <p:sp>
        <p:nvSpPr>
          <p:cNvPr id="15" name="Rounded Rectangular Callout 14">
            <a:extLst>
              <a:ext uri="{FF2B5EF4-FFF2-40B4-BE49-F238E27FC236}">
                <a16:creationId xmlns:a16="http://schemas.microsoft.com/office/drawing/2014/main" id="{55B0677B-40D5-814D-B719-D53378056130}"/>
              </a:ext>
            </a:extLst>
          </p:cNvPr>
          <p:cNvSpPr/>
          <p:nvPr/>
        </p:nvSpPr>
        <p:spPr>
          <a:xfrm>
            <a:off x="2342912" y="1719709"/>
            <a:ext cx="3898851" cy="524667"/>
          </a:xfrm>
          <a:prstGeom prst="wedgeRoundRectCallout">
            <a:avLst>
              <a:gd name="adj1" fmla="val -32768"/>
              <a:gd name="adj2" fmla="val 154281"/>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HAVE FOULED MY FOWL!</a:t>
            </a:r>
          </a:p>
        </p:txBody>
      </p:sp>
      <p:sp>
        <p:nvSpPr>
          <p:cNvPr id="16" name="Rounded Rectangular Callout 15">
            <a:extLst>
              <a:ext uri="{FF2B5EF4-FFF2-40B4-BE49-F238E27FC236}">
                <a16:creationId xmlns:a16="http://schemas.microsoft.com/office/drawing/2014/main" id="{547A124F-09FE-204A-924C-2CB271C15B0A}"/>
              </a:ext>
            </a:extLst>
          </p:cNvPr>
          <p:cNvSpPr/>
          <p:nvPr/>
        </p:nvSpPr>
        <p:spPr>
          <a:xfrm>
            <a:off x="4678181" y="2737659"/>
            <a:ext cx="2515166" cy="691341"/>
          </a:xfrm>
          <a:prstGeom prst="wedgeRoundRectCallout">
            <a:avLst>
              <a:gd name="adj1" fmla="val -12556"/>
              <a:gd name="adj2" fmla="val 102301"/>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QUACK!</a:t>
            </a:r>
          </a:p>
        </p:txBody>
      </p:sp>
      <p:pic>
        <p:nvPicPr>
          <p:cNvPr id="20" name="Picture 19" descr="A close up of a logo&#10;&#10;Description automatically generated">
            <a:extLst>
              <a:ext uri="{FF2B5EF4-FFF2-40B4-BE49-F238E27FC236}">
                <a16:creationId xmlns:a16="http://schemas.microsoft.com/office/drawing/2014/main" id="{035E4E3D-87B9-4A44-A0A2-E6AC50DA5786}"/>
              </a:ext>
            </a:extLst>
          </p:cNvPr>
          <p:cNvPicPr>
            <a:picLocks noChangeAspect="1"/>
          </p:cNvPicPr>
          <p:nvPr/>
        </p:nvPicPr>
        <p:blipFill>
          <a:blip r:embed="rId7"/>
          <a:stretch>
            <a:fillRect/>
          </a:stretch>
        </p:blipFill>
        <p:spPr>
          <a:xfrm rot="16585599">
            <a:off x="10176284" y="2535831"/>
            <a:ext cx="2331085" cy="2514241"/>
          </a:xfrm>
          <a:prstGeom prst="rect">
            <a:avLst/>
          </a:prstGeom>
        </p:spPr>
      </p:pic>
      <p:pic>
        <p:nvPicPr>
          <p:cNvPr id="22" name="Picture 21" descr="A close up of a logo&#10;&#10;Description automatically generated">
            <a:extLst>
              <a:ext uri="{FF2B5EF4-FFF2-40B4-BE49-F238E27FC236}">
                <a16:creationId xmlns:a16="http://schemas.microsoft.com/office/drawing/2014/main" id="{9C801A20-F792-834B-8A5F-77C36D29F4BD}"/>
              </a:ext>
            </a:extLst>
          </p:cNvPr>
          <p:cNvPicPr>
            <a:picLocks noChangeAspect="1"/>
          </p:cNvPicPr>
          <p:nvPr/>
        </p:nvPicPr>
        <p:blipFill>
          <a:blip r:embed="rId8"/>
          <a:stretch>
            <a:fillRect/>
          </a:stretch>
        </p:blipFill>
        <p:spPr>
          <a:xfrm>
            <a:off x="6490597" y="4069729"/>
            <a:ext cx="3859907" cy="3859907"/>
          </a:xfrm>
          <a:prstGeom prst="rect">
            <a:avLst/>
          </a:prstGeom>
        </p:spPr>
      </p:pic>
      <p:pic>
        <p:nvPicPr>
          <p:cNvPr id="24" name="Picture 23" descr="A close up of a logo&#10;&#10;Description automatically generated">
            <a:extLst>
              <a:ext uri="{FF2B5EF4-FFF2-40B4-BE49-F238E27FC236}">
                <a16:creationId xmlns:a16="http://schemas.microsoft.com/office/drawing/2014/main" id="{479F1667-846A-A740-B8FC-EEC8C0550E75}"/>
              </a:ext>
            </a:extLst>
          </p:cNvPr>
          <p:cNvPicPr>
            <a:picLocks noChangeAspect="1"/>
          </p:cNvPicPr>
          <p:nvPr/>
        </p:nvPicPr>
        <p:blipFill>
          <a:blip r:embed="rId9"/>
          <a:stretch>
            <a:fillRect/>
          </a:stretch>
        </p:blipFill>
        <p:spPr>
          <a:xfrm rot="11349062">
            <a:off x="7742398" y="-913719"/>
            <a:ext cx="3175442" cy="3175442"/>
          </a:xfrm>
          <a:prstGeom prst="rect">
            <a:avLst/>
          </a:prstGeom>
        </p:spPr>
      </p:pic>
      <p:sp>
        <p:nvSpPr>
          <p:cNvPr id="26" name="Rounded Rectangular Callout 25">
            <a:extLst>
              <a:ext uri="{FF2B5EF4-FFF2-40B4-BE49-F238E27FC236}">
                <a16:creationId xmlns:a16="http://schemas.microsoft.com/office/drawing/2014/main" id="{2E27514E-B894-8849-BEC3-3B158EB82C3B}"/>
              </a:ext>
            </a:extLst>
          </p:cNvPr>
          <p:cNvSpPr/>
          <p:nvPr/>
        </p:nvSpPr>
        <p:spPr>
          <a:xfrm>
            <a:off x="2840566" y="1529359"/>
            <a:ext cx="2291130" cy="415419"/>
          </a:xfrm>
          <a:prstGeom prst="wedgeRoundRectCallout">
            <a:avLst>
              <a:gd name="adj1" fmla="val -28963"/>
              <a:gd name="adj2" fmla="val 135872"/>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COOL!</a:t>
            </a:r>
          </a:p>
        </p:txBody>
      </p:sp>
      <p:sp>
        <p:nvSpPr>
          <p:cNvPr id="27" name="Rounded Rectangular Callout 26">
            <a:extLst>
              <a:ext uri="{FF2B5EF4-FFF2-40B4-BE49-F238E27FC236}">
                <a16:creationId xmlns:a16="http://schemas.microsoft.com/office/drawing/2014/main" id="{CBE7FC90-EA1A-604B-AAC4-7BDE1A54EFC6}"/>
              </a:ext>
            </a:extLst>
          </p:cNvPr>
          <p:cNvSpPr/>
          <p:nvPr/>
        </p:nvSpPr>
        <p:spPr>
          <a:xfrm>
            <a:off x="7482592" y="2974418"/>
            <a:ext cx="2291130" cy="691341"/>
          </a:xfrm>
          <a:prstGeom prst="wedgeRoundRectCallout">
            <a:avLst>
              <a:gd name="adj1" fmla="val -19355"/>
              <a:gd name="adj2" fmla="val 147224"/>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SUPER </a:t>
            </a:r>
            <a:r>
              <a:rPr lang="en-US" dirty="0"/>
              <a:t>NOT COOL!</a:t>
            </a:r>
          </a:p>
        </p:txBody>
      </p:sp>
      <p:sp>
        <p:nvSpPr>
          <p:cNvPr id="28" name="Triangle 27">
            <a:extLst>
              <a:ext uri="{FF2B5EF4-FFF2-40B4-BE49-F238E27FC236}">
                <a16:creationId xmlns:a16="http://schemas.microsoft.com/office/drawing/2014/main" id="{AB29C367-4E4B-154E-A9E0-F72FEA09CB49}"/>
              </a:ext>
            </a:extLst>
          </p:cNvPr>
          <p:cNvSpPr/>
          <p:nvPr/>
        </p:nvSpPr>
        <p:spPr>
          <a:xfrm rot="7893766">
            <a:off x="9496327" y="3302367"/>
            <a:ext cx="492173" cy="78785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9266A2CA-7D9E-6D4C-A104-EE908B910CF4}"/>
              </a:ext>
            </a:extLst>
          </p:cNvPr>
          <p:cNvSpPr/>
          <p:nvPr/>
        </p:nvSpPr>
        <p:spPr>
          <a:xfrm>
            <a:off x="8993407" y="2252543"/>
            <a:ext cx="542036" cy="763858"/>
          </a:xfrm>
          <a:prstGeom prst="triangle">
            <a:avLst>
              <a:gd name="adj" fmla="val 4425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descr="A close up of a logo&#10;&#10;Description automatically generated">
            <a:extLst>
              <a:ext uri="{FF2B5EF4-FFF2-40B4-BE49-F238E27FC236}">
                <a16:creationId xmlns:a16="http://schemas.microsoft.com/office/drawing/2014/main" id="{639EDB2F-343D-F245-A807-3A6C331B701C}"/>
              </a:ext>
            </a:extLst>
          </p:cNvPr>
          <p:cNvPicPr>
            <a:picLocks noChangeAspect="1"/>
          </p:cNvPicPr>
          <p:nvPr/>
        </p:nvPicPr>
        <p:blipFill>
          <a:blip r:embed="rId10"/>
          <a:stretch>
            <a:fillRect/>
          </a:stretch>
        </p:blipFill>
        <p:spPr>
          <a:xfrm>
            <a:off x="11008726" y="2110313"/>
            <a:ext cx="1726548" cy="1479519"/>
          </a:xfrm>
          <a:prstGeom prst="rect">
            <a:avLst/>
          </a:prstGeom>
        </p:spPr>
      </p:pic>
      <p:sp>
        <p:nvSpPr>
          <p:cNvPr id="34" name="Rounded Rectangular Callout 33">
            <a:extLst>
              <a:ext uri="{FF2B5EF4-FFF2-40B4-BE49-F238E27FC236}">
                <a16:creationId xmlns:a16="http://schemas.microsoft.com/office/drawing/2014/main" id="{7DC44366-6DAA-4841-9709-EE84D7E6B4F7}"/>
              </a:ext>
            </a:extLst>
          </p:cNvPr>
          <p:cNvSpPr/>
          <p:nvPr/>
        </p:nvSpPr>
        <p:spPr>
          <a:xfrm>
            <a:off x="2967311" y="1530306"/>
            <a:ext cx="2164385" cy="415419"/>
          </a:xfrm>
          <a:prstGeom prst="wedgeRoundRectCallout">
            <a:avLst>
              <a:gd name="adj1" fmla="val -32744"/>
              <a:gd name="adj2" fmla="val 133555"/>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MINE HONOUR!!</a:t>
            </a:r>
          </a:p>
        </p:txBody>
      </p:sp>
      <p:sp>
        <p:nvSpPr>
          <p:cNvPr id="35" name="Rounded Rectangular Callout 34">
            <a:extLst>
              <a:ext uri="{FF2B5EF4-FFF2-40B4-BE49-F238E27FC236}">
                <a16:creationId xmlns:a16="http://schemas.microsoft.com/office/drawing/2014/main" id="{7CFACA0E-9E9B-1C4D-9841-B15AD07DD7AD}"/>
              </a:ext>
            </a:extLst>
          </p:cNvPr>
          <p:cNvSpPr/>
          <p:nvPr/>
        </p:nvSpPr>
        <p:spPr>
          <a:xfrm>
            <a:off x="7471614" y="2974418"/>
            <a:ext cx="2291130" cy="691341"/>
          </a:xfrm>
          <a:prstGeom prst="wedgeRoundRectCallout">
            <a:avLst>
              <a:gd name="adj1" fmla="val -19355"/>
              <a:gd name="adj2" fmla="val 147224"/>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THINE HONOUR!!</a:t>
            </a:r>
          </a:p>
        </p:txBody>
      </p:sp>
    </p:spTree>
    <p:extLst>
      <p:ext uri="{BB962C8B-B14F-4D97-AF65-F5344CB8AC3E}">
        <p14:creationId xmlns:p14="http://schemas.microsoft.com/office/powerpoint/2010/main" val="24664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7">
                                            <p:txEl>
                                              <p:pRg st="0" end="0"/>
                                            </p:txEl>
                                          </p:spTgt>
                                        </p:tgtEl>
                                      </p:cBhvr>
                                    </p:animEffect>
                                    <p:set>
                                      <p:cBhvr>
                                        <p:cTn id="1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1" presetClass="entr" presetSubtype="0" fill="hold" grpId="0" nodeType="afterEffect">
                                  <p:stCondLst>
                                    <p:cond delay="0"/>
                                  </p:stCondLst>
                                  <p:iterate type="lt">
                                    <p:tmAbs val="0"/>
                                  </p:iterate>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grpId="0" nodeType="afterEffect">
                                  <p:stCondLst>
                                    <p:cond delay="500"/>
                                  </p:stCondLst>
                                  <p:iterate type="lt">
                                    <p:tmAbs val="0"/>
                                  </p:iterate>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p:stCondLst>
                              <p:cond delay="1000"/>
                            </p:stCondLst>
                            <p:childTnLst>
                              <p:par>
                                <p:cTn id="44" presetID="1" presetClass="entr" presetSubtype="0" fill="hold" grpId="0" nodeType="afterEffect">
                                  <p:stCondLst>
                                    <p:cond delay="500"/>
                                  </p:stCondLst>
                                  <p:iterate type="lt">
                                    <p:tmAbs val="0"/>
                                  </p:iterate>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iterate type="lt">
                                    <p:tmPct val="0"/>
                                  </p:iterate>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1" nodeType="withEffect">
                                  <p:stCondLst>
                                    <p:cond delay="0"/>
                                  </p:stCondLst>
                                  <p:iterate type="lt">
                                    <p:tmPct val="0"/>
                                  </p:iterate>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xit" presetSubtype="0" fill="hold" grpId="1" nodeType="withEffect">
                                  <p:stCondLst>
                                    <p:cond delay="0"/>
                                  </p:stCondLst>
                                  <p:iterate type="lt">
                                    <p:tmPct val="0"/>
                                  </p:iterate>
                                  <p:childTnLst>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1"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0-#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ppt_x"/>
                                          </p:val>
                                        </p:tav>
                                        <p:tav tm="100000">
                                          <p:val>
                                            <p:strVal val="#ppt_x"/>
                                          </p:val>
                                        </p:tav>
                                      </p:tavLst>
                                    </p:anim>
                                    <p:anim calcmode="lin" valueType="num">
                                      <p:cBhvr additive="base">
                                        <p:cTn id="71" dur="500" fill="hold"/>
                                        <p:tgtEl>
                                          <p:spTgt spid="22"/>
                                        </p:tgtEl>
                                        <p:attrNameLst>
                                          <p:attrName>ppt_y</p:attrName>
                                        </p:attrNameLst>
                                      </p:cBhvr>
                                      <p:tavLst>
                                        <p:tav tm="0">
                                          <p:val>
                                            <p:strVal val="1+#ppt_h/2"/>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1+#ppt_w/2"/>
                                          </p:val>
                                        </p:tav>
                                        <p:tav tm="100000">
                                          <p:val>
                                            <p:strVal val="#ppt_x"/>
                                          </p:val>
                                        </p:tav>
                                      </p:tavLst>
                                    </p:anim>
                                    <p:anim calcmode="lin" valueType="num">
                                      <p:cBhvr additive="base">
                                        <p:cTn id="75" dur="500" fill="hold"/>
                                        <p:tgtEl>
                                          <p:spTgt spid="20"/>
                                        </p:tgtEl>
                                        <p:attrNameLst>
                                          <p:attrName>ppt_y</p:attrName>
                                        </p:attrNameLst>
                                      </p:cBhvr>
                                      <p:tavLst>
                                        <p:tav tm="0">
                                          <p:val>
                                            <p:strVal val="#ppt_y"/>
                                          </p:val>
                                        </p:tav>
                                        <p:tav tm="100000">
                                          <p:val>
                                            <p:strVal val="#ppt_y"/>
                                          </p:val>
                                        </p:tav>
                                      </p:tavLst>
                                    </p:anim>
                                  </p:childTnLst>
                                </p:cTn>
                              </p:par>
                              <p:par>
                                <p:cTn id="76" presetID="2" presetClass="entr" presetSubtype="2"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 calcmode="lin" valueType="num">
                                      <p:cBhvr additive="base">
                                        <p:cTn id="78" dur="500" fill="hold"/>
                                        <p:tgtEl>
                                          <p:spTgt spid="33"/>
                                        </p:tgtEl>
                                        <p:attrNameLst>
                                          <p:attrName>ppt_x</p:attrName>
                                        </p:attrNameLst>
                                      </p:cBhvr>
                                      <p:tavLst>
                                        <p:tav tm="0">
                                          <p:val>
                                            <p:strVal val="1+#ppt_w/2"/>
                                          </p:val>
                                        </p:tav>
                                        <p:tav tm="100000">
                                          <p:val>
                                            <p:strVal val="#ppt_x"/>
                                          </p:val>
                                        </p:tav>
                                      </p:tavLst>
                                    </p:anim>
                                    <p:anim calcmode="lin" valueType="num">
                                      <p:cBhvr additive="base">
                                        <p:cTn id="79" dur="500" fill="hold"/>
                                        <p:tgtEl>
                                          <p:spTgt spid="33"/>
                                        </p:tgtEl>
                                        <p:attrNameLst>
                                          <p:attrName>ppt_y</p:attrName>
                                        </p:attrNameLst>
                                      </p:cBhvr>
                                      <p:tavLst>
                                        <p:tav tm="0">
                                          <p:val>
                                            <p:strVal val="#ppt_y"/>
                                          </p:val>
                                        </p:tav>
                                        <p:tav tm="100000">
                                          <p:val>
                                            <p:strVal val="#ppt_y"/>
                                          </p:val>
                                        </p:tav>
                                      </p:tavLst>
                                    </p:anim>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2" presetClass="exit" presetSubtype="3" fill="hold" nodeType="clickEffect">
                                  <p:stCondLst>
                                    <p:cond delay="0"/>
                                  </p:stCondLst>
                                  <p:childTnLst>
                                    <p:anim calcmode="lin" valueType="num">
                                      <p:cBhvr additive="base">
                                        <p:cTn id="98" dur="500"/>
                                        <p:tgtEl>
                                          <p:spTgt spid="13"/>
                                        </p:tgtEl>
                                        <p:attrNameLst>
                                          <p:attrName>ppt_x</p:attrName>
                                        </p:attrNameLst>
                                      </p:cBhvr>
                                      <p:tavLst>
                                        <p:tav tm="0">
                                          <p:val>
                                            <p:strVal val="ppt_x"/>
                                          </p:val>
                                        </p:tav>
                                        <p:tav tm="100000">
                                          <p:val>
                                            <p:strVal val="1+ppt_w/2"/>
                                          </p:val>
                                        </p:tav>
                                      </p:tavLst>
                                    </p:anim>
                                    <p:anim calcmode="lin" valueType="num">
                                      <p:cBhvr additive="base">
                                        <p:cTn id="99" dur="500"/>
                                        <p:tgtEl>
                                          <p:spTgt spid="13"/>
                                        </p:tgtEl>
                                        <p:attrNameLst>
                                          <p:attrName>ppt_y</p:attrName>
                                        </p:attrNameLst>
                                      </p:cBhvr>
                                      <p:tavLst>
                                        <p:tav tm="0">
                                          <p:val>
                                            <p:strVal val="ppt_y"/>
                                          </p:val>
                                        </p:tav>
                                        <p:tav tm="100000">
                                          <p:val>
                                            <p:strVal val="0-ppt_h/2"/>
                                          </p:val>
                                        </p:tav>
                                      </p:tavLst>
                                    </p:anim>
                                    <p:set>
                                      <p:cBhvr>
                                        <p:cTn id="10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p:bldP spid="14" grpId="0" animBg="1"/>
      <p:bldP spid="14" grpId="1" animBg="1"/>
      <p:bldP spid="15" grpId="0" animBg="1"/>
      <p:bldP spid="15" grpId="1" animBg="1"/>
      <p:bldP spid="16" grpId="0" animBg="1"/>
      <p:bldP spid="16" grpId="1" animBg="1"/>
      <p:bldP spid="26" grpId="0" animBg="1"/>
      <p:bldP spid="27" grpId="0" animBg="1"/>
      <p:bldP spid="28" grpId="0" animBg="1"/>
      <p:bldP spid="29" grpId="0" animBg="1"/>
      <p:bldP spid="34" grpId="0" animBg="1"/>
      <p:bldP spid="35" grpId="0" animBg="1"/>
    </p:bldLst>
  </p:timing>
</p:sld>
</file>

<file path=ppt/theme/theme1.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Level 1</Template>
  <TotalTime>16226</TotalTime>
  <Words>2808</Words>
  <Application>Microsoft Macintosh PowerPoint</Application>
  <PresentationFormat>Widescreen</PresentationFormat>
  <Paragraphs>257</Paragraphs>
  <Slides>29</Slides>
  <Notes>23</Notes>
  <HiddenSlides>0</HiddenSlides>
  <MMClips>1</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29</vt:i4>
      </vt:variant>
    </vt:vector>
  </HeadingPairs>
  <TitlesOfParts>
    <vt:vector size="37" baseType="lpstr">
      <vt:lpstr>Arial</vt:lpstr>
      <vt:lpstr>Arial</vt:lpstr>
      <vt:lpstr>Calibri</vt:lpstr>
      <vt:lpstr>Level 1</vt:lpstr>
      <vt:lpstr>Level 2</vt:lpstr>
      <vt:lpstr>Level 3</vt:lpstr>
      <vt:lpstr>Level 4</vt:lpstr>
      <vt:lpstr>Level 5</vt:lpstr>
      <vt:lpstr>Moral Rights </vt:lpstr>
      <vt:lpstr>THIS IS ANDRÉ</vt:lpstr>
      <vt:lpstr>THIS IS SO NOT ANDRÉ</vt:lpstr>
      <vt:lpstr>MORAL RIGHTS </vt:lpstr>
      <vt:lpstr>MORAL RIGHTS </vt:lpstr>
      <vt:lpstr>THE RIGHT TO INTEGRITY</vt:lpstr>
      <vt:lpstr>PowerPoint Presentation</vt:lpstr>
      <vt:lpstr>THE RIGHT TO INTEGRITY</vt:lpstr>
      <vt:lpstr>Snow v. The Eaton Centre Ltd. </vt:lpstr>
      <vt:lpstr>MODIFICATION &amp; INFRINGEMENT</vt:lpstr>
      <vt:lpstr>MODIFICATION &amp; INFRINGEMENT</vt:lpstr>
      <vt:lpstr>WAIVING MORAL RIGHTS</vt:lpstr>
      <vt:lpstr>MORAL RIGHTS TERMS</vt:lpstr>
      <vt:lpstr>INDIGENOUS MORAL RIGHTS </vt:lpstr>
      <vt:lpstr>INDIGENOUS MORAL RIGHTS </vt:lpstr>
      <vt:lpstr>LEARNING OBJECTIVES </vt:lpstr>
      <vt:lpstr>THANK YOU FOR YOUR ATTENTION</vt:lpstr>
      <vt:lpstr>PowerPoint Presentation</vt:lpstr>
      <vt:lpstr>FURTHER READING</vt:lpstr>
      <vt:lpstr>QUESTIONS</vt:lpstr>
      <vt:lpstr>QUESTIONS</vt:lpstr>
      <vt:lpstr>QUESTIONS</vt:lpstr>
      <vt:lpstr>IMAGE AND SOUND REFERENCES</vt:lpstr>
      <vt:lpstr>IMAGE AND SOUND REFERENCES</vt:lpstr>
      <vt:lpstr>IMAGE AND SOUND REFERENCES</vt:lpstr>
      <vt:lpstr>IMAGE AND SOUND REFERENCES</vt:lpstr>
      <vt:lpstr>PowerPoint Presentation</vt:lpstr>
      <vt:lpstr>LICENSING AND ATTRIBUTION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Guy</dc:creator>
  <cp:lastModifiedBy>Julia Guy</cp:lastModifiedBy>
  <cp:revision>38</cp:revision>
  <dcterms:created xsi:type="dcterms:W3CDTF">2019-07-02T19:54:01Z</dcterms:created>
  <dcterms:modified xsi:type="dcterms:W3CDTF">2019-07-16T19:24:03Z</dcterms:modified>
</cp:coreProperties>
</file>