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542" r:id="rId1"/>
    <p:sldMasterId id="2147493553" r:id="rId2"/>
    <p:sldMasterId id="2147493564" r:id="rId3"/>
    <p:sldMasterId id="2147493575" r:id="rId4"/>
    <p:sldMasterId id="2147493586" r:id="rId5"/>
  </p:sldMasterIdLst>
  <p:notesMasterIdLst>
    <p:notesMasterId r:id="rId31"/>
  </p:notesMasterIdLst>
  <p:handoutMasterIdLst>
    <p:handoutMasterId r:id="rId32"/>
  </p:handoutMasterIdLst>
  <p:sldIdLst>
    <p:sldId id="369" r:id="rId6"/>
    <p:sldId id="370" r:id="rId7"/>
    <p:sldId id="371" r:id="rId8"/>
    <p:sldId id="372" r:id="rId9"/>
    <p:sldId id="373" r:id="rId10"/>
    <p:sldId id="398" r:id="rId11"/>
    <p:sldId id="375" r:id="rId12"/>
    <p:sldId id="376" r:id="rId13"/>
    <p:sldId id="377" r:id="rId14"/>
    <p:sldId id="378" r:id="rId15"/>
    <p:sldId id="379" r:id="rId16"/>
    <p:sldId id="380" r:id="rId17"/>
    <p:sldId id="381" r:id="rId18"/>
    <p:sldId id="382" r:id="rId19"/>
    <p:sldId id="383" r:id="rId20"/>
    <p:sldId id="384" r:id="rId21"/>
    <p:sldId id="385" r:id="rId22"/>
    <p:sldId id="386" r:id="rId23"/>
    <p:sldId id="393" r:id="rId24"/>
    <p:sldId id="394" r:id="rId25"/>
    <p:sldId id="395" r:id="rId26"/>
    <p:sldId id="396" r:id="rId27"/>
    <p:sldId id="390" r:id="rId28"/>
    <p:sldId id="391" r:id="rId29"/>
    <p:sldId id="39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F3D"/>
    <a:srgbClr val="004950"/>
    <a:srgbClr val="F7CA00"/>
    <a:srgbClr val="CB534C"/>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84290" autoAdjust="0"/>
  </p:normalViewPr>
  <p:slideViewPr>
    <p:cSldViewPr snapToGrid="0" snapToObjects="1">
      <p:cViewPr varScale="1">
        <p:scale>
          <a:sx n="74" d="100"/>
          <a:sy n="74" d="100"/>
        </p:scale>
        <p:origin x="940" y="64"/>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96" d="100"/>
          <a:sy n="96" d="100"/>
        </p:scale>
        <p:origin x="33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2025/02/25</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fr-FR" sz="1200" b="0" i="0" kern="1200" dirty="0" smtClean="0">
                <a:solidFill>
                  <a:schemeClr val="tx1"/>
                </a:solidFill>
                <a:effectLst/>
                <a:latin typeface="+mn-lt"/>
                <a:ea typeface="+mn-ea"/>
                <a:cs typeface="+mn-cs"/>
              </a:rPr>
              <a:t>*Mise</a:t>
            </a:r>
            <a:r>
              <a:rPr lang="fr-FR" sz="1200" b="0" i="0" kern="1200" baseline="0" dirty="0" smtClean="0">
                <a:solidFill>
                  <a:schemeClr val="tx1"/>
                </a:solidFill>
                <a:effectLst/>
                <a:latin typeface="+mn-lt"/>
                <a:ea typeface="+mn-ea"/>
                <a:cs typeface="+mn-cs"/>
              </a:rPr>
              <a:t> à jour: Février 2025</a:t>
            </a:r>
            <a:endParaRPr lang="fr-FR" sz="1200" b="0" dirty="0" smtClean="0"/>
          </a:p>
          <a:p>
            <a:pPr marL="0" lvl="0" indent="0" algn="l" rtl="0">
              <a:lnSpc>
                <a:spcPct val="115000"/>
              </a:lnSpc>
              <a:spcBef>
                <a:spcPts val="0"/>
              </a:spcBef>
              <a:spcAft>
                <a:spcPts val="0"/>
              </a:spcAft>
              <a:buClr>
                <a:schemeClr val="dk1"/>
              </a:buClr>
              <a:buSzPts val="1100"/>
              <a:buFont typeface="Arial"/>
              <a:buNone/>
            </a:pPr>
            <a:r>
              <a:rPr lang="fr-FR" sz="1200" dirty="0" smtClean="0"/>
              <a:t>Bonjour et bienvenue à une introduction au droit d'auteur de la série de modules d'enseignement sur l’ouverture au droit d’auteur de l'Université de l'Alberta.</a:t>
            </a:r>
          </a:p>
        </p:txBody>
      </p:sp>
      <p:sp>
        <p:nvSpPr>
          <p:cNvPr id="4" name="Slide Number Placeholder 3"/>
          <p:cNvSpPr>
            <a:spLocks noGrp="1"/>
          </p:cNvSpPr>
          <p:nvPr>
            <p:ph type="sldNum" sz="quarter" idx="10"/>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305088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Le droit d'auteur est administré au niveau national. Les gens font parfois référence à la "loi internationale sur le droit d'auteur”, mais cela n'existe pas vraiment. Bien qu'il existe des traités internationaux qui visent à fournir des règles communes aux pays, ce qui se passe au Canada est régi par la loi canadienne sur le droit d'auteur. La loi américaine sur le droit d'auteur est similaire, mais pas identique, à la loi canadienne.</a:t>
            </a:r>
          </a:p>
        </p:txBody>
      </p:sp>
      <p:sp>
        <p:nvSpPr>
          <p:cNvPr id="4" name="Slide Number Placeholder 3"/>
          <p:cNvSpPr>
            <a:spLocks noGrp="1"/>
          </p:cNvSpPr>
          <p:nvPr>
            <p:ph type="sldNum" sz="quarter" idx="10"/>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1988905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Le droit d'auteur est donc un droit d'exclusion légal qui donne au détenteur de ce droit, qui peut être ou non le créateur ou l'auteur, la capacité de contrôler certaines utilisations des œuvres ou du contenu. Il existe des limites à ce droit légal de contrôler l'utilisation des œuvres; la Loi canadienne sur le droit d'auteur et les tribunaux ont également accordé aux utilisateurs certains droits limités pour faire des choses avec des œuvres protégées par le droit d'auteur. Le but de tout cela est de servir l'intérêt public par un équilibre qui encourage la création de nouvelles œuvres, ainsi que la promotion des avantages sociaux qui découlent de l'utilisation de ces œuvres par le public.</a:t>
            </a:r>
            <a:endParaRPr lang="fr-FR" sz="1200" dirty="0" smtClean="0">
              <a:solidFill>
                <a:srgbClr val="000000"/>
              </a:solidFill>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1367940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Ceci est un bon point de départ, mais il y a beaucoup plus à apprendre. Heureusement, il existe de nombreux autres modules pour vous aider à approfondir le droit d'auteur. Si vous avez besoin d'un peu plus d'aide pour comprendre l'ensemble de la série sur l'ouverture au droit d'auteur, consultez notre module d'introduction.</a:t>
            </a:r>
          </a:p>
        </p:txBody>
      </p:sp>
      <p:sp>
        <p:nvSpPr>
          <p:cNvPr id="4" name="Slide Number Placeholder 3"/>
          <p:cNvSpPr>
            <a:spLocks noGrp="1"/>
          </p:cNvSpPr>
          <p:nvPr>
            <p:ph type="sldNum" sz="quarter" idx="10"/>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756176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fr-FR" sz="1200" dirty="0" smtClean="0"/>
              <a:t>Vous devriez maintenant être en mesure de :</a:t>
            </a:r>
          </a:p>
          <a:p>
            <a:pPr marL="285750" lvl="0" indent="-285750" algn="l" rtl="0">
              <a:lnSpc>
                <a:spcPct val="115000"/>
              </a:lnSpc>
              <a:spcBef>
                <a:spcPts val="0"/>
              </a:spcBef>
              <a:spcAft>
                <a:spcPts val="0"/>
              </a:spcAft>
              <a:buFont typeface="Arial" panose="020B0604020202020204" pitchFamily="34" charset="0"/>
              <a:buChar char="•"/>
            </a:pPr>
            <a:r>
              <a:rPr lang="fr-FR" sz="1200" dirty="0" smtClean="0"/>
              <a:t>Définir les mots clés “le droit d'auteur”, “détenteur des droits” et “créateur”</a:t>
            </a:r>
          </a:p>
          <a:p>
            <a:pPr marL="285750" lvl="0" indent="-285750" algn="l" rtl="0">
              <a:lnSpc>
                <a:spcPct val="115000"/>
              </a:lnSpc>
              <a:spcBef>
                <a:spcPts val="0"/>
              </a:spcBef>
              <a:spcAft>
                <a:spcPts val="0"/>
              </a:spcAft>
              <a:buFont typeface="Arial" panose="020B0604020202020204" pitchFamily="34" charset="0"/>
              <a:buChar char="•"/>
            </a:pPr>
            <a:r>
              <a:rPr lang="fr-FR" sz="1200" dirty="0" smtClean="0"/>
              <a:t>Reconnaître que le droit d'auteur comprend à la fois des droits économiques et moraux</a:t>
            </a:r>
          </a:p>
          <a:p>
            <a:pPr marL="285750" lvl="0" indent="-285750" algn="l" rtl="0">
              <a:lnSpc>
                <a:spcPct val="115000"/>
              </a:lnSpc>
              <a:spcBef>
                <a:spcPts val="0"/>
              </a:spcBef>
              <a:spcAft>
                <a:spcPts val="0"/>
              </a:spcAft>
              <a:buFont typeface="Arial" panose="020B0604020202020204" pitchFamily="34" charset="0"/>
              <a:buChar char="•"/>
            </a:pPr>
            <a:r>
              <a:rPr lang="fr-FR" sz="1200" dirty="0" smtClean="0"/>
              <a:t>Identifier l'équilibre entre les droits des utilisateurs et des créateurs comme un principe fondamental du droit d'auteur</a:t>
            </a:r>
          </a:p>
          <a:p>
            <a:pPr marL="285750" lvl="0" indent="-285750" algn="l" rtl="0">
              <a:lnSpc>
                <a:spcPct val="115000"/>
              </a:lnSpc>
              <a:spcBef>
                <a:spcPts val="0"/>
              </a:spcBef>
              <a:spcAft>
                <a:spcPts val="0"/>
              </a:spcAft>
              <a:buFont typeface="Arial" panose="020B0604020202020204" pitchFamily="34" charset="0"/>
              <a:buChar char="•"/>
            </a:pPr>
            <a:r>
              <a:rPr lang="fr-FR" sz="1200" dirty="0" smtClean="0"/>
              <a:t>Comprendre que le droit d'auteur au Canada est régi par la loi fédérale, notamment la Loi sur le droit d'auteur et les décisions des tribunaux canadiens</a:t>
            </a:r>
            <a:endParaRPr lang="fr-FR" sz="1200" dirty="0" smtClean="0">
              <a:solidFill>
                <a:srgbClr val="000000"/>
              </a:solidFill>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626821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Cette introduction au droit d'auteur a été tirée de la série de modules d'enseignement sur l’ouverture au droit d’auteur de l'Université de l'Alberta. Merci de votre attention.</a:t>
            </a:r>
          </a:p>
        </p:txBody>
      </p:sp>
      <p:sp>
        <p:nvSpPr>
          <p:cNvPr id="4" name="Slide Number Placeholder 3"/>
          <p:cNvSpPr>
            <a:spLocks noGrp="1"/>
          </p:cNvSpPr>
          <p:nvPr>
            <p:ph type="sldNum" sz="quarter" idx="10"/>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2740365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Vous avez sûrement entendu ce terme, et c'est l'un des symboles les plus reconnus au monde. Mais qu'est-ce que le droit d'auteur exactement ?</a:t>
            </a:r>
          </a:p>
        </p:txBody>
      </p:sp>
      <p:sp>
        <p:nvSpPr>
          <p:cNvPr id="4" name="Slide Number Placeholder 3"/>
          <p:cNvSpPr>
            <a:spLocks noGrp="1"/>
          </p:cNvSpPr>
          <p:nvPr>
            <p:ph type="sldNum" sz="quarter" idx="10"/>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1491972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fr-FR" sz="1200" dirty="0" smtClean="0"/>
              <a:t>Le droit d'auteur, comme son nom l'indique, est un droit légal, mais il est plus compliqué que le simple droit de copier. L'Office de la propriété intellectuelle du Canada le définit comme suit :</a:t>
            </a:r>
          </a:p>
          <a:p>
            <a:pPr marL="0" lvl="0" indent="0" algn="l" rtl="0">
              <a:lnSpc>
                <a:spcPct val="115000"/>
              </a:lnSpc>
              <a:spcBef>
                <a:spcPts val="1200"/>
              </a:spcBef>
              <a:spcAft>
                <a:spcPts val="0"/>
              </a:spcAft>
              <a:buClr>
                <a:schemeClr val="dk1"/>
              </a:buClr>
              <a:buSzPts val="1100"/>
              <a:buFont typeface="Arial"/>
              <a:buNone/>
            </a:pPr>
            <a:r>
              <a:rPr lang="fr-FR" sz="1200" i="1" dirty="0" smtClean="0"/>
              <a:t>Le droit d'auteur est le droit exclusif de produire, de reproduire, de publier ou d'exécuter une œuvre originale ou une partie importante de celle-ci.</a:t>
            </a:r>
          </a:p>
          <a:p>
            <a:pPr marL="0" lvl="0" indent="0" algn="l" rtl="0">
              <a:lnSpc>
                <a:spcPct val="115000"/>
              </a:lnSpc>
              <a:spcBef>
                <a:spcPts val="1200"/>
              </a:spcBef>
              <a:spcAft>
                <a:spcPts val="0"/>
              </a:spcAft>
              <a:buClr>
                <a:schemeClr val="dk1"/>
              </a:buClr>
              <a:buSzPts val="1100"/>
              <a:buFont typeface="Arial"/>
              <a:buNone/>
            </a:pPr>
            <a:r>
              <a:rPr lang="fr-FR" sz="1200" dirty="0" smtClean="0"/>
              <a:t>Qu'est-ce que cela signifie ? Eh bien, par exemple, lorsqu'un livre est publié, vendu, copié, adapté en film, etc... il faut tenir compte des droits d'auteur.</a:t>
            </a:r>
            <a:endParaRPr lang="fr-FR" sz="1200" dirty="0" smtClean="0">
              <a:solidFill>
                <a:srgbClr val="000000"/>
              </a:solidFill>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3119703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fr-FR" sz="1200" dirty="0" smtClean="0"/>
              <a:t>Théoriquement, le droit d'auteur est censé encourager la création de nouvelles œuvres en fournissant une incitation économique aux créateurs de ces œuvres. Il limite les utilisations économiques de ces œuvres par quiconque, à l'exception du détenteur des </a:t>
            </a:r>
            <a:r>
              <a:rPr lang="fr-FR" sz="1200" b="0" dirty="0" smtClean="0"/>
              <a:t>droits, ce qui permet aux auteurs de recevoir une compensation pour la copie et l'utilisation de leurs œuvres. Le droit d'auteur est un monopole </a:t>
            </a:r>
            <a:r>
              <a:rPr lang="fr-FR" sz="1200" dirty="0" smtClean="0"/>
              <a:t>limité qui fonctionne comme un droit légal d'exclusion.</a:t>
            </a:r>
          </a:p>
          <a:p>
            <a:pPr marL="0" lvl="0" indent="0" algn="l" rtl="0">
              <a:lnSpc>
                <a:spcPct val="115000"/>
              </a:lnSpc>
              <a:spcBef>
                <a:spcPts val="0"/>
              </a:spcBef>
              <a:spcAft>
                <a:spcPts val="0"/>
              </a:spcAft>
              <a:buClr>
                <a:schemeClr val="dk1"/>
              </a:buClr>
              <a:buSzPts val="1100"/>
              <a:buFont typeface="Arial"/>
              <a:buNone/>
            </a:pPr>
            <a:endParaRPr lang="fr-FR" sz="1200" dirty="0" smtClean="0"/>
          </a:p>
          <a:p>
            <a:pPr marL="0" lvl="0" indent="0" algn="l" rtl="0">
              <a:lnSpc>
                <a:spcPct val="115000"/>
              </a:lnSpc>
              <a:spcBef>
                <a:spcPts val="0"/>
              </a:spcBef>
              <a:spcAft>
                <a:spcPts val="0"/>
              </a:spcAft>
              <a:buClr>
                <a:schemeClr val="dk1"/>
              </a:buClr>
              <a:buSzPts val="1100"/>
              <a:buFont typeface="Arial"/>
              <a:buNone/>
            </a:pPr>
            <a:r>
              <a:rPr lang="fr-FR" sz="1200" dirty="0" smtClean="0"/>
              <a:t>Qu'est-ce qu'un "droit d'exclusion" ?  Eh bien, le détenteur du droit d'auteur d'un livre a le droit de poursuivre quelqu'un qui en fait une copie ou l'adapte en film sans son autorisation.</a:t>
            </a:r>
          </a:p>
          <a:p>
            <a:pPr marL="0" lvl="0" indent="0" algn="l" rtl="0">
              <a:lnSpc>
                <a:spcPct val="115000"/>
              </a:lnSpc>
              <a:spcBef>
                <a:spcPts val="0"/>
              </a:spcBef>
              <a:spcAft>
                <a:spcPts val="0"/>
              </a:spcAft>
              <a:buClr>
                <a:schemeClr val="dk1"/>
              </a:buClr>
              <a:buSzPts val="1100"/>
              <a:buFont typeface="Arial"/>
              <a:buNone/>
            </a:pPr>
            <a:endParaRPr lang="fr-FR" sz="1200" dirty="0" smtClean="0"/>
          </a:p>
          <a:p>
            <a:pPr marL="0" lvl="0" indent="0" algn="l" rtl="0">
              <a:lnSpc>
                <a:spcPct val="115000"/>
              </a:lnSpc>
              <a:spcBef>
                <a:spcPts val="0"/>
              </a:spcBef>
              <a:spcAft>
                <a:spcPts val="0"/>
              </a:spcAft>
              <a:buClr>
                <a:schemeClr val="dk1"/>
              </a:buClr>
              <a:buSzPts val="1100"/>
              <a:buFont typeface="Arial"/>
              <a:buNone/>
            </a:pPr>
            <a:r>
              <a:rPr lang="fr-FR" sz="1200" dirty="0" smtClean="0"/>
              <a:t>Avec la loi sur le droit d'auteur, c'est la menace d'infraction et les sanctions légales associées à l'infraction qui empêchent ou limitent les utilisations.</a:t>
            </a:r>
            <a:endParaRPr lang="fr-FR" sz="1200" dirty="0" smtClean="0">
              <a:solidFill>
                <a:srgbClr val="000000"/>
              </a:solidFill>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4119215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fr-FR" sz="1200" dirty="0" smtClean="0"/>
              <a:t>Quels types d'œuvres sont protégés par le droit d'auteur ? La plupart des œuvres originales et créatives, notamment les œuvres littéraires, dramatiques, musicales et artistiques, sont protégées.</a:t>
            </a:r>
          </a:p>
          <a:p>
            <a:pPr marL="0" lvl="0" indent="0" algn="l" rtl="0">
              <a:lnSpc>
                <a:spcPct val="115000"/>
              </a:lnSpc>
              <a:spcBef>
                <a:spcPts val="0"/>
              </a:spcBef>
              <a:spcAft>
                <a:spcPts val="0"/>
              </a:spcAft>
              <a:buClr>
                <a:schemeClr val="dk1"/>
              </a:buClr>
              <a:buSzPts val="1100"/>
              <a:buFont typeface="Arial"/>
              <a:buNone/>
            </a:pPr>
            <a:endParaRPr lang="fr-FR" sz="1200" dirty="0" smtClean="0"/>
          </a:p>
          <a:p>
            <a:pPr marL="0" lvl="0" indent="0" algn="l" rtl="0">
              <a:lnSpc>
                <a:spcPct val="115000"/>
              </a:lnSpc>
              <a:spcBef>
                <a:spcPts val="0"/>
              </a:spcBef>
              <a:spcAft>
                <a:spcPts val="0"/>
              </a:spcAft>
              <a:buClr>
                <a:schemeClr val="dk1"/>
              </a:buClr>
              <a:buSzPts val="1100"/>
              <a:buFont typeface="Arial"/>
              <a:buNone/>
            </a:pPr>
            <a:r>
              <a:rPr lang="fr-FR" sz="1200" dirty="0" smtClean="0"/>
              <a:t>Il est important de noter que le droit d'auteur s'applique à l'expression d'une idée et non à l'idée elle-même. Ces expressions sont couvertes par le droit d'auteur si elles sont originales, dans le sens où elles ne sont pas copiées "servilement", si elles proviennent de l’auteur et nécessitent au moins un petit effort intellectuel, et si elles sont sous une forme fixe. Les courriels originaux, les photos de téléphones portables, les codes de logiciels, les scénarios, les sculptures et même les textes peuvent tous être des œuvres soumises à la protection du droit d'auteur.</a:t>
            </a:r>
          </a:p>
        </p:txBody>
      </p:sp>
      <p:sp>
        <p:nvSpPr>
          <p:cNvPr id="4" name="Slide Number Placeholder 3"/>
          <p:cNvSpPr>
            <a:spLocks noGrp="1"/>
          </p:cNvSpPr>
          <p:nvPr>
            <p:ph type="sldNum" sz="quarter" idx="10"/>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4254725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fr-FR" sz="1200" dirty="0" smtClean="0"/>
              <a:t>Que vous le sachiez ou non, vous êtes un auteur et il y a des œuvres dont vous détenez déjà les droits d'auteur. En effet, le droit d'auteur est une chose qui se produit automatiquement lorsque vous créez une œuvre originale - bien que l'enregistrement soit possible, il n'est pas obligatoire. Qu'il s'agisse d'une nouvelle dans laquelle vous avez mis tout votre cœur, d'une note vocale sur votre téléphone ou d'une peinture à la main que vous avez réalisée dans votre enfance, vous êtes automatiquement titulaire du droit d'auteur sur les œuvres originales que vous avez créées. </a:t>
            </a:r>
          </a:p>
          <a:p>
            <a:pPr marL="0" lvl="0" indent="0" algn="l" rtl="0">
              <a:lnSpc>
                <a:spcPct val="115000"/>
              </a:lnSpc>
              <a:spcBef>
                <a:spcPts val="0"/>
              </a:spcBef>
              <a:spcAft>
                <a:spcPts val="0"/>
              </a:spcAft>
              <a:buClr>
                <a:schemeClr val="dk1"/>
              </a:buClr>
              <a:buSzPts val="1100"/>
              <a:buFont typeface="Arial"/>
              <a:buNone/>
            </a:pPr>
            <a:endParaRPr lang="fr-FR" sz="1200" dirty="0" smtClean="0"/>
          </a:p>
          <a:p>
            <a:pPr marL="0" lvl="0" indent="0" algn="l" rtl="0">
              <a:lnSpc>
                <a:spcPct val="115000"/>
              </a:lnSpc>
              <a:spcBef>
                <a:spcPts val="1200"/>
              </a:spcBef>
              <a:spcAft>
                <a:spcPts val="0"/>
              </a:spcAft>
              <a:buSzPts val="1100"/>
              <a:buNone/>
            </a:pPr>
            <a:r>
              <a:rPr lang="fr-FR" sz="1200" dirty="0" smtClean="0"/>
              <a:t>Et vous devez réfléchir à l'impact que ces droits peuvent avoir sur vous, à la fois en tant que titulaire du droit d'auteur et en tant qu'utilisateur d'œuvres protégées par le droit d'auteur d'autrui.</a:t>
            </a:r>
            <a:endParaRPr lang="fr-FR" sz="1200" dirty="0" smtClean="0">
              <a:solidFill>
                <a:srgbClr val="000000"/>
              </a:solidFill>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2298268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fr-FR" sz="1200" dirty="0" smtClean="0"/>
              <a:t>Saviez-vous qu'il existe des droits économiques et moraux associés au droit d'auteur ? Il est important de comprendre que les droits économiques peuvent être transférés à une autre personne ou société, telle qu'un éditeur, qui devient alors le "titulaire des droits" économiques de l'œuvre originale. Par conséquent, le "titulaire des droits" peut être ou ne pas être l’auteur. Votre musicien préféré a probablement cédé ses droits d'auteur pour obtenir ce gros contrat d'enregistrement. Les droits moraux - le droit d'un créateur d'être associé à son œuvre et d'en préserver l'intégrité - ne peuvent pas être transférés, bien qu'il soit possible d'y renoncer.</a:t>
            </a:r>
          </a:p>
          <a:p>
            <a:pPr marL="0" lvl="0" indent="0" algn="l" rtl="0">
              <a:lnSpc>
                <a:spcPct val="115000"/>
              </a:lnSpc>
              <a:spcBef>
                <a:spcPts val="0"/>
              </a:spcBef>
              <a:spcAft>
                <a:spcPts val="0"/>
              </a:spcAft>
              <a:buClr>
                <a:schemeClr val="dk1"/>
              </a:buClr>
              <a:buSzPts val="1100"/>
              <a:buFont typeface="Arial"/>
              <a:buNone/>
            </a:pPr>
            <a:endParaRPr lang="fr-FR" sz="1200" dirty="0" smtClean="0"/>
          </a:p>
          <a:p>
            <a:pPr marL="0" lvl="0" indent="0" algn="l" rtl="0">
              <a:lnSpc>
                <a:spcPct val="115000"/>
              </a:lnSpc>
              <a:spcBef>
                <a:spcPts val="0"/>
              </a:spcBef>
              <a:spcAft>
                <a:spcPts val="0"/>
              </a:spcAft>
              <a:buClr>
                <a:schemeClr val="dk1"/>
              </a:buClr>
              <a:buSzPts val="1100"/>
              <a:buFont typeface="Arial"/>
              <a:buNone/>
            </a:pPr>
            <a:r>
              <a:rPr lang="fr-FR" sz="1200" dirty="0" smtClean="0"/>
              <a:t>De plus, les droits sur les œuvres que vous avez réalisées dans le cadre de votre emploi sont normalement détenus par votre employeur. Le droit d'auteur permet au titulaire des droits de déterminer seul - ou exclusivement - comment les œuvres peuvent ou ne peuvent pas être utilisées dans la plupart des cas.</a:t>
            </a:r>
            <a:endParaRPr lang="fr-FR" sz="1200" dirty="0" smtClean="0">
              <a:solidFill>
                <a:srgbClr val="000000"/>
              </a:solidFill>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1959163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Au Canada, le droit d'auteur est régi par </a:t>
            </a:r>
            <a:r>
              <a:rPr lang="fr-FR" sz="1200" i="1" dirty="0" smtClean="0"/>
              <a:t>la Loi sur le droit d'auteur</a:t>
            </a:r>
            <a:r>
              <a:rPr lang="fr-FR" sz="1200" dirty="0" smtClean="0"/>
              <a:t>, qui est une loi fédérale qui, comme toutes les lois, vise à servir l'intérêt public. Cette loi, en particulier, tente de le faire en maintenant un équilibre entre encourager les créateurs à produire et à distribuer de nouvelles œuvres et encourager le public à utiliser et à bénéficier de ces œuvres. Les exceptions à la violation/infraction, comme l'utilisation équitable, sont un élément important de cet équilibre. Cet engagement en faveur de l'équilibre est également l'une des raisons pour lesquelles le droit d'auteur n'est pas éternel - il a une durée de protection spécifique, permettant une large utilisation publique des œuvres après la fin de cette durée.</a:t>
            </a:r>
          </a:p>
        </p:txBody>
      </p:sp>
      <p:sp>
        <p:nvSpPr>
          <p:cNvPr id="4" name="Slide Number Placeholder 3"/>
          <p:cNvSpPr>
            <a:spLocks noGrp="1"/>
          </p:cNvSpPr>
          <p:nvPr>
            <p:ph type="sldNum" sz="quarter" idx="10"/>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624026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Le Parlement n'est cependant pas le seul acteur. Au fil des ans, les tribunaux canadiens, y compris la Cour suprême du Canada, ont pris des décisions qui façonnent notre compréhension du droit d'auteur au Canada. Ces précédents juridiques, également connus sous le nom de jurisprudence, ont particulièrement eu un impact majeur sur la façon dont nous comprenons les utilisations autorisées, ou légalement défendables, des œuvres protégées par le droit d'auteur. </a:t>
            </a:r>
          </a:p>
        </p:txBody>
      </p:sp>
      <p:sp>
        <p:nvSpPr>
          <p:cNvPr id="4" name="Slide Number Placeholder 3"/>
          <p:cNvSpPr>
            <a:spLocks noGrp="1"/>
          </p:cNvSpPr>
          <p:nvPr>
            <p:ph type="sldNum" sz="quarter" idx="10"/>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1328841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creativecommons.org/licenses/by/4.0/legalcode.fr"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hyperlink" Target="https://creativecommons.org/licenses/by/4.0/legalcode.fr"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hyperlink" Target="https://creativecommons.org/licenses/by/4.0/legalcode.fr" TargetMode="External"/><Relationship Id="rId4" Type="http://schemas.openxmlformats.org/officeDocument/2006/relationships/hyperlink" Target="mailto:ouc@ualberta.ca" TargetMode="Externa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hyperlink" Target="https://creativecommons.org/licenses/by/4.0/legalcode.fr"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hyperlink" Target="https://creativecommons.org/licenses/by/4.0/legalcode.fr" TargetMode="External"/><Relationship Id="rId4" Type="http://schemas.openxmlformats.org/officeDocument/2006/relationships/hyperlink" Target="mailto:ouc@ualberta.ca"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hyperlink" Target="https://creativecommons.org/licenses/by/4.0/legalcode.fr"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hyperlink" Target="https://creativecommons.org/licenses/by/4.0/legalcode.fr" TargetMode="External"/><Relationship Id="rId4" Type="http://schemas.openxmlformats.org/officeDocument/2006/relationships/hyperlink" Target="mailto:ouc@ualberta.ca"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hyperlink" Target="https://creativecommons.org/licenses/by/4.0/legalcode.fr"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hyperlink" Target="https://creativecommons.org/licenses/by/4.0/legalcode.fr" TargetMode="External"/><Relationship Id="rId4" Type="http://schemas.openxmlformats.org/officeDocument/2006/relationships/hyperlink" Target="mailto:ouc@ualberta.ca" TargetMode="Externa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legalcode.fr" TargetMode="External"/><Relationship Id="rId4" Type="http://schemas.openxmlformats.org/officeDocument/2006/relationships/hyperlink" Target="mailto:ouc@ualberta.ca"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solidFill>
                  <a:schemeClr val="bg2">
                    <a:lumMod val="10000"/>
                  </a:schemeClr>
                </a:solidFill>
              </a:defRPr>
            </a:lvl1pPr>
          </a:lstStyle>
          <a:p>
            <a:pPr lvl="0"/>
            <a:r>
              <a:rPr lang="en-US" dirty="0"/>
              <a:t>Month Year</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
        <p:nvSpPr>
          <p:cNvPr id="9" name="TextBox 8">
            <a:extLst>
              <a:ext uri="{FF2B5EF4-FFF2-40B4-BE49-F238E27FC236}">
                <a16:creationId xmlns:a16="http://schemas.microsoft.com/office/drawing/2014/main" id="{3A1B8990-C105-9E49-8D7D-DB893DD49280}"/>
              </a:ext>
            </a:extLst>
          </p:cNvPr>
          <p:cNvSpPr txBox="1"/>
          <p:nvPr userDrawn="1"/>
        </p:nvSpPr>
        <p:spPr>
          <a:xfrm>
            <a:off x="2228424" y="6134784"/>
            <a:ext cx="7735152"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0" i="0" u="none" strike="noStrike" kern="0" cap="none" spc="0" normalizeH="0" baseline="0" noProof="0" dirty="0">
                <a:ln>
                  <a:noFill/>
                </a:ln>
                <a:solidFill>
                  <a:prstClr val="black"/>
                </a:solidFill>
                <a:effectLst/>
                <a:uLnTx/>
                <a:uFillTx/>
              </a:rPr>
              <a:t>Ce module éducatif </a:t>
            </a:r>
            <a:r>
              <a:rPr kumimoji="0" lang="fr-FR" sz="1100" b="0" i="0" u="none" strike="noStrike" kern="0" cap="none" spc="0" normalizeH="0" baseline="0" noProof="0" dirty="0" smtClean="0">
                <a:ln>
                  <a:noFill/>
                </a:ln>
                <a:solidFill>
                  <a:prstClr val="black"/>
                </a:solidFill>
                <a:effectLst/>
                <a:uLnTx/>
                <a:uFillTx/>
              </a:rPr>
              <a:t>n’est </a:t>
            </a:r>
            <a:r>
              <a:rPr kumimoji="0" lang="fr-FR" sz="1100" b="0" i="0" u="none" strike="noStrike" kern="0" cap="none" spc="0" normalizeH="0" baseline="0" noProof="0" dirty="0">
                <a:ln>
                  <a:noFill/>
                </a:ln>
                <a:solidFill>
                  <a:prstClr val="black"/>
                </a:solidFill>
                <a:effectLst/>
                <a:uLnTx/>
                <a:uFillTx/>
              </a:rPr>
              <a:t>pas destiné à fournir des conseils juridiques. Tous les modules </a:t>
            </a:r>
            <a:r>
              <a:rPr kumimoji="0" lang="fr-FR" sz="1100" b="0" i="0" u="none" strike="noStrike" kern="0" cap="none" spc="0" normalizeH="0" baseline="0" noProof="0" dirty="0" smtClean="0">
                <a:ln>
                  <a:noFill/>
                </a:ln>
                <a:solidFill>
                  <a:prstClr val="black"/>
                </a:solidFill>
                <a:effectLst/>
                <a:uLnTx/>
                <a:uFillTx/>
              </a:rPr>
              <a:t>d’Ouverture </a:t>
            </a:r>
            <a:r>
              <a:rPr kumimoji="0" lang="fr-FR" sz="1100" b="0" i="0" u="none" strike="noStrike" kern="0" cap="none" spc="0" normalizeH="0" baseline="0" noProof="0" dirty="0">
                <a:ln>
                  <a:noFill/>
                </a:ln>
                <a:solidFill>
                  <a:prstClr val="black"/>
                </a:solidFill>
                <a:effectLst/>
                <a:uLnTx/>
                <a:uFillTx/>
              </a:rPr>
              <a:t>au droit </a:t>
            </a:r>
            <a:r>
              <a:rPr kumimoji="0" lang="fr-FR" sz="1100" b="0" i="0" u="none" strike="noStrike" kern="0" cap="none" spc="0" normalizeH="0" baseline="0" noProof="0" dirty="0" smtClean="0">
                <a:ln>
                  <a:noFill/>
                </a:ln>
                <a:solidFill>
                  <a:prstClr val="black"/>
                </a:solidFill>
                <a:effectLst/>
                <a:uLnTx/>
                <a:uFillTx/>
              </a:rPr>
              <a:t>d’auteur </a:t>
            </a:r>
            <a:br>
              <a:rPr kumimoji="0" lang="fr-FR" sz="1100" b="0" i="0" u="none" strike="noStrike" kern="0" cap="none" spc="0" normalizeH="0" baseline="0" noProof="0" dirty="0" smtClean="0">
                <a:ln>
                  <a:noFill/>
                </a:ln>
                <a:solidFill>
                  <a:prstClr val="black"/>
                </a:solidFill>
                <a:effectLst/>
                <a:uLnTx/>
                <a:uFillTx/>
              </a:rPr>
            </a:br>
            <a:r>
              <a:rPr kumimoji="0" lang="fr-FR" sz="1100" b="0" i="0" u="none" strike="noStrike" kern="0" cap="none" spc="0" normalizeH="0" baseline="0" noProof="0" dirty="0" smtClean="0">
                <a:ln>
                  <a:noFill/>
                </a:ln>
                <a:solidFill>
                  <a:prstClr val="black"/>
                </a:solidFill>
                <a:effectLst/>
                <a:uLnTx/>
                <a:uFillTx/>
              </a:rPr>
              <a:t>sont </a:t>
            </a:r>
            <a:r>
              <a:rPr kumimoji="0" lang="fr-FR" sz="1100" b="0" i="0" u="none" strike="noStrike" kern="0" cap="none" spc="0" normalizeH="0" baseline="0" noProof="0" dirty="0">
                <a:ln>
                  <a:noFill/>
                </a:ln>
                <a:solidFill>
                  <a:prstClr val="black"/>
                </a:solidFill>
                <a:effectLst/>
                <a:uLnTx/>
                <a:uFillTx/>
              </a:rPr>
              <a:t>mis à disposition sous une </a:t>
            </a:r>
            <a:r>
              <a:rPr kumimoji="0" lang="fr-FR" sz="1100" b="0" i="0" u="none" strike="noStrike" kern="0" cap="none" spc="0" normalizeH="0" baseline="0" noProof="0" dirty="0">
                <a:ln>
                  <a:noFill/>
                </a:ln>
                <a:solidFill>
                  <a:prstClr val="black"/>
                </a:solidFill>
                <a:effectLst/>
                <a:uLnTx/>
                <a:uFillTx/>
                <a:hlinkClick r:id="rId6"/>
              </a:rPr>
              <a:t>licence internationale Creative Commons Attribution 4.0 (CC-BY-4.0).</a:t>
            </a:r>
            <a:endParaRPr kumimoji="0" lang="en-US" sz="14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46549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62EAB6-B613-0A1F-2EB1-4D82A545677F}"/>
              </a:ext>
            </a:extLst>
          </p:cNvPr>
          <p:cNvSpPr txBox="1"/>
          <p:nvPr userDrawn="1"/>
        </p:nvSpPr>
        <p:spPr>
          <a:xfrm>
            <a:off x="2689570" y="707994"/>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REMERCIEMENTS</a:t>
            </a:r>
            <a:endParaRPr lang="en-US" sz="4000" b="1" dirty="0">
              <a:solidFill>
                <a:schemeClr val="bg1"/>
              </a:solidFill>
            </a:endParaRP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22080" y="5401152"/>
            <a:ext cx="2480400" cy="677976"/>
          </a:xfrm>
          <a:prstGeom prst="rect">
            <a:avLst/>
          </a:prstGeom>
        </p:spPr>
      </p:pic>
      <p:sp>
        <p:nvSpPr>
          <p:cNvPr id="5" name="TextBox 4">
            <a:extLst>
              <a:ext uri="{FF2B5EF4-FFF2-40B4-BE49-F238E27FC236}">
                <a16:creationId xmlns:a16="http://schemas.microsoft.com/office/drawing/2014/main" id="{7156A0C6-7612-F2DA-1666-695ECFEB33E6}"/>
              </a:ext>
            </a:extLst>
          </p:cNvPr>
          <p:cNvSpPr txBox="1"/>
          <p:nvPr userDrawn="1"/>
        </p:nvSpPr>
        <p:spPr>
          <a:xfrm>
            <a:off x="1344821" y="1671314"/>
            <a:ext cx="9949847"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aseline="0" dirty="0" smtClean="0">
                <a:solidFill>
                  <a:schemeClr val="bg2">
                    <a:lumMod val="10000"/>
                  </a:schemeClr>
                </a:solidFill>
                <a:latin typeface="Arial" panose="020B0604020202020204" pitchFamily="34" charset="0"/>
                <a:cs typeface="Arial" panose="020B0604020202020204" pitchFamily="34" charset="0"/>
              </a:rPr>
              <a:t>La série de modules Ouverture au droit d'auteur (ODA) est mise à disposition par le Bureau du droit d'auteur de l'Université de l'Alberta.</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2400" baseline="0" dirty="0" smtClean="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aseline="0" dirty="0" smtClean="0">
                <a:solidFill>
                  <a:schemeClr val="bg2">
                    <a:lumMod val="10000"/>
                  </a:schemeClr>
                </a:solidFill>
                <a:latin typeface="Arial" panose="020B0604020202020204" pitchFamily="34" charset="0"/>
                <a:cs typeface="Arial" panose="020B0604020202020204" pitchFamily="34" charset="0"/>
              </a:rPr>
              <a:t>Les modules ODA ont été produits avec l'aide d'un financement de l'Université de l'Alberta par le biais du Fonds d'Avancement à l'Enseignement et à l'Apprentissage (TLEF) (2017-21) et du Programme de subventions REL (2020) du Centre pour l'enseignement et l'apprentissage, ainsi que par le biais d'une subvention du Soutien à la promotion des bourses d'études (SAS) (2021).</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1147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
        <p:nvSpPr>
          <p:cNvPr id="10" name="TextBox 9">
            <a:extLst>
              <a:ext uri="{FF2B5EF4-FFF2-40B4-BE49-F238E27FC236}">
                <a16:creationId xmlns:a16="http://schemas.microsoft.com/office/drawing/2014/main" id="{3A1B8990-C105-9E49-8D7D-DB893DD49280}"/>
              </a:ext>
            </a:extLst>
          </p:cNvPr>
          <p:cNvSpPr txBox="1"/>
          <p:nvPr userDrawn="1"/>
        </p:nvSpPr>
        <p:spPr>
          <a:xfrm>
            <a:off x="2228424" y="6134784"/>
            <a:ext cx="7735152"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effectLst/>
                <a:latin typeface="+mn-lt"/>
                <a:ea typeface="+mn-ea"/>
                <a:cs typeface="+mn-cs"/>
              </a:rPr>
              <a:t>Ce module éducatif n'est pas destiné à fournir des conseils juridiques. Tous les modules </a:t>
            </a:r>
            <a:r>
              <a:rPr lang="fr-FR" sz="1100" kern="1200" dirty="0" smtClean="0">
                <a:solidFill>
                  <a:schemeClr val="tx1"/>
                </a:solidFill>
                <a:effectLst/>
                <a:latin typeface="+mn-lt"/>
                <a:ea typeface="+mn-ea"/>
                <a:cs typeface="+mn-cs"/>
              </a:rPr>
              <a:t>d’Ouverture </a:t>
            </a:r>
            <a:r>
              <a:rPr lang="fr-FR" sz="1100" kern="1200" dirty="0">
                <a:solidFill>
                  <a:schemeClr val="tx1"/>
                </a:solidFill>
                <a:effectLst/>
                <a:latin typeface="+mn-lt"/>
                <a:ea typeface="+mn-ea"/>
                <a:cs typeface="+mn-cs"/>
              </a:rPr>
              <a:t>au droit d'auteur </a:t>
            </a:r>
            <a:r>
              <a:rPr lang="fr-FR" sz="1100" kern="1200" dirty="0" smtClean="0">
                <a:solidFill>
                  <a:schemeClr val="tx1"/>
                </a:solidFill>
                <a:effectLst/>
                <a:latin typeface="+mn-lt"/>
                <a:ea typeface="+mn-ea"/>
                <a:cs typeface="+mn-cs"/>
              </a:rPr>
              <a:t/>
            </a:r>
            <a:br>
              <a:rPr lang="fr-FR" sz="1100" kern="1200" dirty="0" smtClean="0">
                <a:solidFill>
                  <a:schemeClr val="tx1"/>
                </a:solidFill>
                <a:effectLst/>
                <a:latin typeface="+mn-lt"/>
                <a:ea typeface="+mn-ea"/>
                <a:cs typeface="+mn-cs"/>
              </a:rPr>
            </a:br>
            <a:r>
              <a:rPr lang="fr-FR" sz="1100" kern="1200" dirty="0" smtClean="0">
                <a:solidFill>
                  <a:schemeClr val="tx1"/>
                </a:solidFill>
                <a:effectLst/>
                <a:latin typeface="+mn-lt"/>
                <a:ea typeface="+mn-ea"/>
                <a:cs typeface="+mn-cs"/>
              </a:rPr>
              <a:t>sont </a:t>
            </a:r>
            <a:r>
              <a:rPr lang="fr-FR" sz="1100" kern="1200" dirty="0">
                <a:solidFill>
                  <a:schemeClr val="tx1"/>
                </a:solidFill>
                <a:effectLst/>
                <a:latin typeface="+mn-lt"/>
                <a:ea typeface="+mn-ea"/>
                <a:cs typeface="+mn-cs"/>
              </a:rPr>
              <a:t>mis à disposition sous une </a:t>
            </a:r>
            <a:r>
              <a:rPr lang="fr-FR" sz="1100" kern="1200" dirty="0">
                <a:solidFill>
                  <a:schemeClr val="tx1"/>
                </a:solidFill>
                <a:effectLst/>
                <a:latin typeface="+mn-lt"/>
                <a:ea typeface="+mn-ea"/>
                <a:cs typeface="+mn-cs"/>
                <a:hlinkClick r:id="rId6"/>
              </a:rPr>
              <a:t>licence internationale Creative Commons Attribution 4.0 (CC-BY-4.0).</a:t>
            </a:r>
            <a:endParaRPr lang="en-US" sz="1400" dirty="0"/>
          </a:p>
        </p:txBody>
      </p:sp>
    </p:spTree>
    <p:extLst>
      <p:ext uri="{BB962C8B-B14F-4D97-AF65-F5344CB8AC3E}">
        <p14:creationId xmlns:p14="http://schemas.microsoft.com/office/powerpoint/2010/main" val="368402204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2</a:t>
            </a:r>
            <a:br>
              <a:rPr lang="en-US" dirty="0" smtClean="0"/>
            </a:br>
            <a:r>
              <a:rPr lang="en-US" dirty="0" smtClean="0"/>
              <a:t>TITLE PLACEHOLDER</a:t>
            </a:r>
            <a:endParaRPr lang="en-US" dirty="0"/>
          </a:p>
        </p:txBody>
      </p:sp>
    </p:spTree>
    <p:extLst>
      <p:ext uri="{BB962C8B-B14F-4D97-AF65-F5344CB8AC3E}">
        <p14:creationId xmlns:p14="http://schemas.microsoft.com/office/powerpoint/2010/main" val="17962621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
        <p:nvSpPr>
          <p:cNvPr id="6" name="TextBox 5">
            <a:extLst>
              <a:ext uri="{FF2B5EF4-FFF2-40B4-BE49-F238E27FC236}">
                <a16:creationId xmlns:a16="http://schemas.microsoft.com/office/drawing/2014/main" id="{AB06C2D8-12A7-93E0-0ECB-3B518D47B882}"/>
              </a:ext>
            </a:extLst>
          </p:cNvPr>
          <p:cNvSpPr txBox="1"/>
          <p:nvPr userDrawn="1"/>
        </p:nvSpPr>
        <p:spPr>
          <a:xfrm>
            <a:off x="2671282" y="702000"/>
            <a:ext cx="8682518" cy="532262"/>
          </a:xfrm>
          <a:prstGeom prst="rect">
            <a:avLst/>
          </a:prstGeom>
          <a:noFill/>
        </p:spPr>
        <p:txBody>
          <a:bodyPr wrap="square" rtlCol="0">
            <a:spAutoFit/>
          </a:bodyPr>
          <a:lstStyle/>
          <a:p>
            <a:pPr algn="ctr">
              <a:lnSpc>
                <a:spcPct val="70000"/>
              </a:lnSpc>
            </a:pPr>
            <a:r>
              <a:rPr lang="en-CA" sz="4000" b="1" dirty="0">
                <a:solidFill>
                  <a:schemeClr val="bg1"/>
                </a:solidFill>
              </a:rPr>
              <a:t>MERCI DE VOTRE ATTENTION</a:t>
            </a:r>
            <a:endParaRPr lang="en-US" sz="4000" b="1" dirty="0">
              <a:solidFill>
                <a:schemeClr val="bg1"/>
              </a:solidFill>
            </a:endParaRPr>
          </a:p>
        </p:txBody>
      </p:sp>
    </p:spTree>
    <p:extLst>
      <p:ext uri="{BB962C8B-B14F-4D97-AF65-F5344CB8AC3E}">
        <p14:creationId xmlns:p14="http://schemas.microsoft.com/office/powerpoint/2010/main" val="42776559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DES</a:t>
            </a:r>
            <a:r>
              <a:rPr lang="en-US" sz="4000" b="1" baseline="0" dirty="0" smtClean="0">
                <a:solidFill>
                  <a:schemeClr val="bg1"/>
                </a:solidFill>
              </a:rPr>
              <a:t> </a:t>
            </a:r>
            <a:r>
              <a:rPr lang="en-US" sz="4000" b="1" dirty="0" smtClean="0">
                <a:solidFill>
                  <a:schemeClr val="bg1"/>
                </a:solidFill>
              </a:rPr>
              <a:t>QUESTIONS</a:t>
            </a:r>
            <a:endParaRPr lang="en-US" sz="4000" b="1" dirty="0">
              <a:solidFill>
                <a:schemeClr val="bg1"/>
              </a:solidFill>
            </a:endParaRPr>
          </a:p>
        </p:txBody>
      </p:sp>
      <p:sp>
        <p:nvSpPr>
          <p:cNvPr id="9"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err="1" smtClean="0"/>
              <a:t>Réponse</a:t>
            </a:r>
            <a:r>
              <a:rPr lang="en-US" dirty="0" smtClean="0"/>
              <a:t> [</a:t>
            </a:r>
            <a:r>
              <a:rPr lang="en-US" dirty="0" err="1" smtClean="0"/>
              <a:t>incorrecte</a:t>
            </a:r>
            <a:r>
              <a:rPr lang="en-US" dirty="0" smtClean="0"/>
              <a:t> </a:t>
            </a:r>
            <a:r>
              <a:rPr lang="en-US" dirty="0" err="1" smtClean="0"/>
              <a:t>en</a:t>
            </a:r>
            <a:r>
              <a:rPr lang="en-US" dirty="0" smtClean="0"/>
              <a:t> noir]</a:t>
            </a:r>
          </a:p>
          <a:p>
            <a:pPr lvl="1"/>
            <a:r>
              <a:rPr lang="en-US" dirty="0" err="1" smtClean="0"/>
              <a:t>Réponse</a:t>
            </a:r>
            <a:r>
              <a:rPr lang="en-US" dirty="0" smtClean="0"/>
              <a:t> [bonne </a:t>
            </a:r>
            <a:r>
              <a:rPr lang="en-US" dirty="0" err="1" smtClean="0"/>
              <a:t>réponse</a:t>
            </a:r>
            <a:r>
              <a:rPr lang="en-US" dirty="0" smtClean="0"/>
              <a:t>, </a:t>
            </a:r>
            <a:r>
              <a:rPr lang="fr-FR" dirty="0" smtClean="0"/>
              <a:t>vert olive en caractères gras</a:t>
            </a:r>
            <a:r>
              <a:rPr lang="en-US" dirty="0" smtClean="0"/>
              <a:t>]</a:t>
            </a:r>
          </a:p>
        </p:txBody>
      </p:sp>
      <p:sp>
        <p:nvSpPr>
          <p:cNvPr id="10"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err="1" smtClean="0"/>
              <a:t>Réponse</a:t>
            </a:r>
            <a:r>
              <a:rPr lang="en-US" dirty="0" smtClean="0"/>
              <a:t> [</a:t>
            </a:r>
            <a:r>
              <a:rPr lang="en-US" dirty="0" err="1" smtClean="0"/>
              <a:t>incorrecte</a:t>
            </a:r>
            <a:r>
              <a:rPr lang="en-US" dirty="0" smtClean="0"/>
              <a:t> </a:t>
            </a:r>
            <a:r>
              <a:rPr lang="en-US" dirty="0" err="1" smtClean="0"/>
              <a:t>en</a:t>
            </a:r>
            <a:r>
              <a:rPr lang="en-US" dirty="0" smtClean="0"/>
              <a:t> noir]</a:t>
            </a:r>
          </a:p>
          <a:p>
            <a:pPr lvl="1"/>
            <a:r>
              <a:rPr lang="en-US" dirty="0" err="1" smtClean="0"/>
              <a:t>Réponse</a:t>
            </a:r>
            <a:r>
              <a:rPr lang="en-US" dirty="0" smtClean="0"/>
              <a:t> [bonne </a:t>
            </a:r>
            <a:r>
              <a:rPr lang="en-US" dirty="0" err="1" smtClean="0"/>
              <a:t>réponse</a:t>
            </a:r>
            <a:r>
              <a:rPr lang="en-US" dirty="0" smtClean="0"/>
              <a:t>, </a:t>
            </a:r>
            <a:r>
              <a:rPr lang="fr-FR" dirty="0" smtClean="0"/>
              <a:t>vert olive en caractères gras</a:t>
            </a:r>
            <a:r>
              <a:rPr lang="en-US" dirty="0" smtClean="0"/>
              <a:t>]</a:t>
            </a:r>
          </a:p>
        </p:txBody>
      </p:sp>
    </p:spTree>
    <p:extLst>
      <p:ext uri="{BB962C8B-B14F-4D97-AF65-F5344CB8AC3E}">
        <p14:creationId xmlns:p14="http://schemas.microsoft.com/office/powerpoint/2010/main" val="270641101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9DB845-02E7-167A-9A7C-65D7B0FF6E94}"/>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RÉFÉRENCES ET RESSOURCES</a:t>
            </a:r>
            <a:endParaRPr lang="en-US" sz="4000" b="1" dirty="0">
              <a:solidFill>
                <a:schemeClr val="bg1"/>
              </a:solidFill>
            </a:endParaRPr>
          </a:p>
        </p:txBody>
      </p:sp>
      <p:sp>
        <p:nvSpPr>
          <p:cNvPr id="5"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18042636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29E2C5-3552-5F38-5FEE-0B7D577C8037}"/>
              </a:ext>
            </a:extLst>
          </p:cNvPr>
          <p:cNvSpPr txBox="1"/>
          <p:nvPr userDrawn="1"/>
        </p:nvSpPr>
        <p:spPr>
          <a:xfrm>
            <a:off x="2671282" y="521248"/>
            <a:ext cx="8682518" cy="963149"/>
          </a:xfrm>
          <a:prstGeom prst="rect">
            <a:avLst/>
          </a:prstGeom>
          <a:noFill/>
        </p:spPr>
        <p:txBody>
          <a:bodyPr wrap="square" rtlCol="0">
            <a:spAutoFit/>
          </a:bodyPr>
          <a:lstStyle/>
          <a:p>
            <a:pPr algn="ctr">
              <a:lnSpc>
                <a:spcPct val="70000"/>
              </a:lnSpc>
            </a:pPr>
            <a:r>
              <a:rPr lang="en-CA" sz="4000" b="1" dirty="0">
                <a:solidFill>
                  <a:schemeClr val="bg1"/>
                </a:solidFill>
              </a:rPr>
              <a:t>JURISPRUDENCE ET LÉGISLATION</a:t>
            </a:r>
            <a:endParaRPr lang="en-US" sz="4000" b="1" dirty="0">
              <a:solidFill>
                <a:schemeClr val="bg1"/>
              </a:solidFill>
            </a:endParaRPr>
          </a:p>
        </p:txBody>
      </p:sp>
      <p:sp>
        <p:nvSpPr>
          <p:cNvPr id="5"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9771378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8DDA87-DEAC-9BBD-89F3-2AEB46755204}"/>
              </a:ext>
            </a:extLst>
          </p:cNvPr>
          <p:cNvSpPr txBox="1"/>
          <p:nvPr userDrawn="1"/>
        </p:nvSpPr>
        <p:spPr>
          <a:xfrm>
            <a:off x="2671282" y="564988"/>
            <a:ext cx="8682518" cy="963149"/>
          </a:xfrm>
          <a:prstGeom prst="rect">
            <a:avLst/>
          </a:prstGeom>
          <a:noFill/>
        </p:spPr>
        <p:txBody>
          <a:bodyPr wrap="square" rtlCol="0">
            <a:spAutoFit/>
          </a:bodyPr>
          <a:lstStyle/>
          <a:p>
            <a:pPr algn="ctr">
              <a:lnSpc>
                <a:spcPct val="70000"/>
              </a:lnSpc>
            </a:pPr>
            <a:r>
              <a:rPr lang="en-CA" sz="4000" b="1" dirty="0">
                <a:solidFill>
                  <a:schemeClr val="bg1"/>
                </a:solidFill>
              </a:rPr>
              <a:t>IMAGES ET RÉFÉRENCES SONORES</a:t>
            </a:r>
            <a:endParaRPr lang="en-US" sz="4000" b="1" dirty="0">
              <a:solidFill>
                <a:schemeClr val="bg1"/>
              </a:solidFill>
            </a:endParaRPr>
          </a:p>
        </p:txBody>
      </p:sp>
      <p:sp>
        <p:nvSpPr>
          <p:cNvPr id="5"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28678741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D2CAD6-6799-D5CC-7C31-C45CA9F4256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LICENCE ET ATTRIBUTION</a:t>
            </a:r>
            <a:endParaRPr lang="en-US" sz="4000" b="1" dirty="0">
              <a:solidFill>
                <a:schemeClr val="bg1"/>
              </a:solidFill>
            </a:endParaRPr>
          </a:p>
        </p:txBody>
      </p:sp>
      <p:sp>
        <p:nvSpPr>
          <p:cNvPr id="12" name="TextBox 11">
            <a:extLst>
              <a:ext uri="{FF2B5EF4-FFF2-40B4-BE49-F238E27FC236}">
                <a16:creationId xmlns:a16="http://schemas.microsoft.com/office/drawing/2014/main" id="{E46E8368-22D9-3BD5-42F9-B8A23A403F95}"/>
              </a:ext>
            </a:extLst>
          </p:cNvPr>
          <p:cNvSpPr txBox="1"/>
          <p:nvPr userDrawn="1"/>
        </p:nvSpPr>
        <p:spPr>
          <a:xfrm>
            <a:off x="1264820" y="1718034"/>
            <a:ext cx="9898062" cy="400110"/>
          </a:xfrm>
          <a:prstGeom prst="rect">
            <a:avLst/>
          </a:prstGeom>
          <a:noFill/>
        </p:spPr>
        <p:txBody>
          <a:bodyPr wrap="square" rtlCol="0">
            <a:spAutoFit/>
          </a:bodyPr>
          <a:lstStyle/>
          <a:p>
            <a:r>
              <a:rPr lang="en-US" sz="2000" dirty="0">
                <a:solidFill>
                  <a:schemeClr val="bg2">
                    <a:lumMod val="10000"/>
                  </a:schemeClr>
                </a:solidFill>
                <a:cs typeface="Arial" panose="020B0604020202020204" pitchFamily="34" charset="0"/>
              </a:rPr>
              <a:t>Citation </a:t>
            </a:r>
            <a:r>
              <a:rPr lang="en-US" sz="2000" dirty="0" err="1" smtClean="0">
                <a:solidFill>
                  <a:schemeClr val="bg2">
                    <a:lumMod val="10000"/>
                  </a:schemeClr>
                </a:solidFill>
                <a:cs typeface="Arial" panose="020B0604020202020204" pitchFamily="34" charset="0"/>
              </a:rPr>
              <a:t>suggérée</a:t>
            </a:r>
            <a:r>
              <a:rPr lang="en-US" sz="2000" dirty="0" smtClean="0">
                <a:solidFill>
                  <a:schemeClr val="bg2">
                    <a:lumMod val="10000"/>
                  </a:schemeClr>
                </a:solidFill>
                <a:cs typeface="Arial" panose="020B0604020202020204" pitchFamily="34" charset="0"/>
              </a:rPr>
              <a:t> :</a:t>
            </a:r>
            <a:endParaRPr lang="en-US" sz="2000" dirty="0">
              <a:solidFill>
                <a:schemeClr val="bg2">
                  <a:lumMod val="10000"/>
                </a:schemeClr>
              </a:solidFill>
              <a:cs typeface="Arial" panose="020B0604020202020204" pitchFamily="34" charset="0"/>
            </a:endParaRPr>
          </a:p>
        </p:txBody>
      </p:sp>
      <p:sp>
        <p:nvSpPr>
          <p:cNvPr id="13" name="TextBox 12">
            <a:extLst>
              <a:ext uri="{FF2B5EF4-FFF2-40B4-BE49-F238E27FC236}">
                <a16:creationId xmlns:a16="http://schemas.microsoft.com/office/drawing/2014/main" id="{2D43BA0A-3996-B349-9D31-25B3544BBB49}"/>
              </a:ext>
            </a:extLst>
          </p:cNvPr>
          <p:cNvSpPr txBox="1"/>
          <p:nvPr userDrawn="1"/>
        </p:nvSpPr>
        <p:spPr>
          <a:xfrm>
            <a:off x="1264819" y="3331152"/>
            <a:ext cx="10280737" cy="28315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Pour obtenir une vue d'ensemble du projet et une liste complète des modules, veuillez consulter le site web du projet à l'adresse suivante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3"/>
              </a:rPr>
              <a:t>https://sites.library.ualberta.ca/copyright/</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Les questions, commentaires et suggestions devraient être adressés à </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4"/>
              </a:rPr>
              <a:t>ouc@ualberta.ca</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Ce module est disponible sous une licence </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5"/>
              </a:rPr>
              <a:t>Creative Commons Attribution 4.0 International</a:t>
            </a:r>
            <a:endParaRPr kumimoji="0" lang="en-CA" sz="1800" b="0" i="0" u="none" strike="noStrike" kern="0" cap="none" spc="0" normalizeH="0" baseline="0" noProof="0" dirty="0" smtClean="0">
              <a:ln>
                <a:noFill/>
              </a:ln>
              <a:solidFill>
                <a:schemeClr val="bg2">
                  <a:lumMod val="1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chemeClr val="bg2">
                  <a:lumMod val="10000"/>
                </a:schemeClr>
              </a:solidFill>
              <a:effectLst/>
              <a:uLnTx/>
              <a:uFillTx/>
            </a:endParaRPr>
          </a:p>
        </p:txBody>
      </p:sp>
      <p:sp>
        <p:nvSpPr>
          <p:cNvPr id="8" name="Text Placeholder 6"/>
          <p:cNvSpPr>
            <a:spLocks noGrp="1"/>
          </p:cNvSpPr>
          <p:nvPr>
            <p:ph type="body" sz="quarter" idx="10" hasCustomPrompt="1"/>
          </p:nvPr>
        </p:nvSpPr>
        <p:spPr>
          <a:xfrm>
            <a:off x="1872592" y="2253600"/>
            <a:ext cx="9290290" cy="784800"/>
          </a:xfrm>
          <a:prstGeom prst="rect">
            <a:avLst/>
          </a:prstGeom>
        </p:spPr>
        <p:txBody>
          <a:bodyPr/>
          <a:lstStyle>
            <a:lvl1pPr marL="0" indent="0">
              <a:buFontTx/>
              <a:buNone/>
              <a:defRPr sz="2000" baseline="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err="1" smtClean="0"/>
              <a:t>Université</a:t>
            </a:r>
            <a:r>
              <a:rPr lang="en-US" dirty="0" smtClean="0"/>
              <a:t> de </a:t>
            </a:r>
            <a:r>
              <a:rPr lang="en-US" dirty="0" err="1" smtClean="0"/>
              <a:t>l’Alberta</a:t>
            </a:r>
            <a:r>
              <a:rPr lang="en-US" dirty="0" smtClean="0"/>
              <a:t>. (</a:t>
            </a:r>
            <a:r>
              <a:rPr lang="en-US" dirty="0" err="1" smtClean="0"/>
              <a:t>Année</a:t>
            </a:r>
            <a:r>
              <a:rPr lang="en-US" dirty="0" smtClean="0"/>
              <a:t>). </a:t>
            </a:r>
            <a:r>
              <a:rPr lang="en-US" dirty="0" err="1" smtClean="0"/>
              <a:t>Titre</a:t>
            </a:r>
            <a:r>
              <a:rPr lang="en-US" dirty="0" smtClean="0"/>
              <a:t>. Module </a:t>
            </a:r>
            <a:r>
              <a:rPr lang="en-US" dirty="0" err="1" smtClean="0"/>
              <a:t>d’enseignment</a:t>
            </a:r>
            <a:r>
              <a:rPr lang="en-US" dirty="0" smtClean="0"/>
              <a:t> à </a:t>
            </a:r>
            <a:r>
              <a:rPr lang="en-US" dirty="0" err="1" smtClean="0"/>
              <a:t>l’ouverture</a:t>
            </a:r>
            <a:r>
              <a:rPr lang="en-US" dirty="0" smtClean="0"/>
              <a:t> au droit </a:t>
            </a:r>
            <a:r>
              <a:rPr lang="en-US" dirty="0" err="1" smtClean="0"/>
              <a:t>d’auteur</a:t>
            </a:r>
            <a:r>
              <a:rPr lang="en-US" dirty="0" smtClean="0"/>
              <a:t>. [</a:t>
            </a:r>
            <a:r>
              <a:rPr lang="en-US" dirty="0" err="1" smtClean="0"/>
              <a:t>en</a:t>
            </a:r>
            <a:r>
              <a:rPr lang="en-US" dirty="0" smtClean="0"/>
              <a:t> italics]. https://sites.library.ualberta.ca/copyright/ [</a:t>
            </a:r>
            <a:r>
              <a:rPr lang="en-US" dirty="0" err="1" smtClean="0"/>
              <a:t>en</a:t>
            </a:r>
            <a:r>
              <a:rPr lang="en-US" dirty="0" smtClean="0"/>
              <a:t> </a:t>
            </a:r>
            <a:r>
              <a:rPr lang="en-US" dirty="0" err="1" smtClean="0"/>
              <a:t>hyperlien</a:t>
            </a:r>
            <a:r>
              <a:rPr lang="en-US" dirty="0" smtClean="0"/>
              <a:t>]</a:t>
            </a:r>
          </a:p>
          <a:p>
            <a:pPr lvl="0"/>
            <a:endParaRPr lang="en-CA" dirty="0"/>
          </a:p>
        </p:txBody>
      </p:sp>
    </p:spTree>
    <p:extLst>
      <p:ext uri="{BB962C8B-B14F-4D97-AF65-F5344CB8AC3E}">
        <p14:creationId xmlns:p14="http://schemas.microsoft.com/office/powerpoint/2010/main" val="423871883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6E61AE0-6BCB-088C-037D-8C24239508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COLLABORATEURS</a:t>
            </a:r>
            <a:endParaRPr lang="en-US" sz="4000" b="1" dirty="0">
              <a:solidFill>
                <a:schemeClr val="bg1"/>
              </a:solidFill>
            </a:endParaRPr>
          </a:p>
        </p:txBody>
      </p:sp>
      <p:sp>
        <p:nvSpPr>
          <p:cNvPr id="12" name="Rectangle 11">
            <a:extLst>
              <a:ext uri="{FF2B5EF4-FFF2-40B4-BE49-F238E27FC236}">
                <a16:creationId xmlns:a16="http://schemas.microsoft.com/office/drawing/2014/main" id="{E2991D91-1DDD-C39F-F2C5-D3B5C76692ED}"/>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Bureau du droit </a:t>
            </a:r>
            <a:r>
              <a:rPr lang="en-US" b="1" dirty="0" err="1">
                <a:latin typeface="Arial" panose="020B0604020202020204" pitchFamily="34" charset="0"/>
                <a:cs typeface="Arial" panose="020B0604020202020204" pitchFamily="34" charset="0"/>
              </a:rPr>
              <a:t>d'auteur</a:t>
            </a:r>
            <a:endParaRPr lang="en-US" b="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914F864-07AB-BDE8-0A2A-672D39FE479D}"/>
              </a:ext>
            </a:extLst>
          </p:cNvPr>
          <p:cNvSpPr/>
          <p:nvPr userDrawn="1"/>
        </p:nvSpPr>
        <p:spPr>
          <a:xfrm>
            <a:off x="7018869" y="432685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Arial" panose="020B0604020202020204" pitchFamily="34" charset="0"/>
                <a:cs typeface="Arial" panose="020B0604020202020204" pitchFamily="34" charset="0"/>
              </a:rPr>
              <a:t>Faculté</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d'éducation</a:t>
            </a:r>
            <a:endParaRPr lang="en-US"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7B403CF-6BEE-D96D-D755-B005DC31F156}"/>
              </a:ext>
            </a:extLst>
          </p:cNvPr>
          <p:cNvSpPr txBox="1"/>
          <p:nvPr userDrawn="1"/>
        </p:nvSpPr>
        <p:spPr>
          <a:xfrm>
            <a:off x="7018870" y="5143526"/>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15" name="Rectangle 14">
            <a:extLst>
              <a:ext uri="{FF2B5EF4-FFF2-40B4-BE49-F238E27FC236}">
                <a16:creationId xmlns:a16="http://schemas.microsoft.com/office/drawing/2014/main" id="{3FB67B40-CE94-DBC6-5555-2E9CE4BC79B2}"/>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Centre pour l'enseignement </a:t>
            </a:r>
            <a:r>
              <a:rPr lang="fr-FR" b="1" dirty="0" smtClean="0">
                <a:latin typeface="Arial" panose="020B0604020202020204" pitchFamily="34" charset="0"/>
                <a:cs typeface="Arial" panose="020B0604020202020204" pitchFamily="34" charset="0"/>
              </a:rPr>
              <a:t/>
            </a:r>
            <a:br>
              <a:rPr lang="fr-FR" b="1" dirty="0" smtClean="0">
                <a:latin typeface="Arial" panose="020B0604020202020204" pitchFamily="34" charset="0"/>
                <a:cs typeface="Arial" panose="020B0604020202020204" pitchFamily="34" charset="0"/>
              </a:rPr>
            </a:br>
            <a:r>
              <a:rPr lang="fr-FR" b="1" dirty="0" smtClean="0">
                <a:latin typeface="Arial" panose="020B0604020202020204" pitchFamily="34" charset="0"/>
                <a:cs typeface="Arial" panose="020B0604020202020204" pitchFamily="34" charset="0"/>
              </a:rPr>
              <a:t>et </a:t>
            </a:r>
            <a:r>
              <a:rPr lang="fr-FR" b="1" dirty="0">
                <a:latin typeface="Arial" panose="020B0604020202020204" pitchFamily="34" charset="0"/>
                <a:cs typeface="Arial" panose="020B0604020202020204" pitchFamily="34" charset="0"/>
              </a:rPr>
              <a:t>l'apprentissage</a:t>
            </a:r>
            <a:endParaRPr lang="en-US"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D64F4B0-8F73-4942-4CCD-E68B6320784A}"/>
              </a:ext>
            </a:extLst>
          </p:cNvPr>
          <p:cNvSpPr txBox="1"/>
          <p:nvPr userDrawn="1"/>
        </p:nvSpPr>
        <p:spPr>
          <a:xfrm>
            <a:off x="7018869" y="2597722"/>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19" name="Rectangle 18">
            <a:extLst>
              <a:ext uri="{FF2B5EF4-FFF2-40B4-BE49-F238E27FC236}">
                <a16:creationId xmlns:a16="http://schemas.microsoft.com/office/drawing/2014/main" id="{4DBA6D7E-307C-C120-4990-C167945A7CBD}"/>
              </a:ext>
            </a:extLst>
          </p:cNvPr>
          <p:cNvSpPr/>
          <p:nvPr userDrawn="1"/>
        </p:nvSpPr>
        <p:spPr>
          <a:xfrm>
            <a:off x="1233354" y="432345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Bibliothèque de l'Université </a:t>
            </a:r>
            <a:r>
              <a:rPr lang="fr-FR" b="1" dirty="0" smtClean="0">
                <a:latin typeface="Arial" panose="020B0604020202020204" pitchFamily="34" charset="0"/>
                <a:cs typeface="Arial" panose="020B0604020202020204" pitchFamily="34" charset="0"/>
              </a:rPr>
              <a:t/>
            </a:r>
            <a:br>
              <a:rPr lang="fr-FR" b="1" dirty="0" smtClean="0">
                <a:latin typeface="Arial" panose="020B0604020202020204" pitchFamily="34" charset="0"/>
                <a:cs typeface="Arial" panose="020B0604020202020204" pitchFamily="34" charset="0"/>
              </a:rPr>
            </a:br>
            <a:r>
              <a:rPr lang="fr-FR" b="1" dirty="0" smtClean="0">
                <a:latin typeface="Arial" panose="020B0604020202020204" pitchFamily="34" charset="0"/>
                <a:cs typeface="Arial" panose="020B0604020202020204" pitchFamily="34" charset="0"/>
              </a:rPr>
              <a:t>de </a:t>
            </a:r>
            <a:r>
              <a:rPr lang="fr-FR" b="1" dirty="0">
                <a:latin typeface="Arial" panose="020B0604020202020204" pitchFamily="34" charset="0"/>
                <a:cs typeface="Arial" panose="020B0604020202020204" pitchFamily="34" charset="0"/>
              </a:rPr>
              <a:t>l'Alberta</a:t>
            </a:r>
            <a:endParaRPr lang="en-US"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9A8F60D-F6F5-1DD7-7281-43A348B02998}"/>
              </a:ext>
            </a:extLst>
          </p:cNvPr>
          <p:cNvSpPr txBox="1"/>
          <p:nvPr userDrawn="1"/>
        </p:nvSpPr>
        <p:spPr>
          <a:xfrm>
            <a:off x="1233354" y="5143526"/>
            <a:ext cx="3959999" cy="1089529"/>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a:t>
            </a:r>
            <a:r>
              <a:rPr lang="en-US" dirty="0" err="1" smtClean="0">
                <a:solidFill>
                  <a:schemeClr val="bg2">
                    <a:lumMod val="10000"/>
                  </a:schemeClr>
                </a:solidFill>
                <a:latin typeface="Arial" panose="020B0604020202020204" pitchFamily="34" charset="0"/>
                <a:cs typeface="Arial" panose="020B0604020202020204" pitchFamily="34" charset="0"/>
              </a:rPr>
              <a:t>Iradukunda</a:t>
            </a:r>
            <a:endParaRPr lang="en-US" dirty="0" smtClean="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smtClean="0">
                <a:solidFill>
                  <a:schemeClr val="bg2">
                    <a:lumMod val="10000"/>
                  </a:schemeClr>
                </a:solidFill>
                <a:latin typeface="Arial" panose="020B0604020202020204" pitchFamily="34" charset="0"/>
                <a:cs typeface="Arial" panose="020B0604020202020204" pitchFamily="34" charset="0"/>
              </a:rPr>
              <a:t>Michelle </a:t>
            </a:r>
            <a:r>
              <a:rPr lang="en-US" dirty="0" err="1" smtClean="0">
                <a:solidFill>
                  <a:schemeClr val="bg2">
                    <a:lumMod val="10000"/>
                  </a:schemeClr>
                </a:solidFill>
                <a:latin typeface="Arial" panose="020B0604020202020204" pitchFamily="34" charset="0"/>
                <a:cs typeface="Arial" panose="020B0604020202020204" pitchFamily="34" charset="0"/>
              </a:rPr>
              <a:t>Brailey</a:t>
            </a:r>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7119F9C-9A80-9A45-A136-8125D5F25092}"/>
              </a:ext>
            </a:extLst>
          </p:cNvPr>
          <p:cNvSpPr txBox="1"/>
          <p:nvPr userDrawn="1"/>
        </p:nvSpPr>
        <p:spPr>
          <a:xfrm>
            <a:off x="1233354" y="2587847"/>
            <a:ext cx="3960000" cy="1421928"/>
          </a:xfrm>
          <a:prstGeom prst="rect">
            <a:avLst/>
          </a:prstGeom>
          <a:noFill/>
        </p:spPr>
        <p:txBody>
          <a:bodyPr wrap="square" rtlCol="0">
            <a:spAutoFit/>
          </a:bodyPr>
          <a:lstStyle/>
          <a:p>
            <a:pPr algn="ctr">
              <a:lnSpc>
                <a:spcPct val="120000"/>
              </a:lnSpc>
            </a:pPr>
            <a:r>
              <a:rPr lang="en-US" sz="1800" dirty="0">
                <a:solidFill>
                  <a:prstClr val="black"/>
                </a:solidFill>
                <a:cs typeface="Arial" panose="020B0604020202020204" pitchFamily="34" charset="0"/>
              </a:rPr>
              <a:t>Adrian Sheppard</a:t>
            </a:r>
          </a:p>
          <a:p>
            <a:pPr algn="ctr">
              <a:lnSpc>
                <a:spcPct val="120000"/>
              </a:lnSpc>
            </a:pPr>
            <a:r>
              <a:rPr lang="en-US" sz="1800" dirty="0">
                <a:solidFill>
                  <a:prstClr val="black"/>
                </a:solidFill>
                <a:cs typeface="Arial" panose="020B0604020202020204" pitchFamily="34" charset="0"/>
              </a:rPr>
              <a:t>Amanda </a:t>
            </a:r>
            <a:r>
              <a:rPr lang="en-US" sz="1800" dirty="0" err="1" smtClean="0">
                <a:solidFill>
                  <a:prstClr val="black"/>
                </a:solidFill>
                <a:cs typeface="Arial" panose="020B0604020202020204" pitchFamily="34" charset="0"/>
              </a:rPr>
              <a:t>Wakaruk</a:t>
            </a:r>
            <a:endParaRPr lang="en-US" sz="1800" dirty="0" smtClean="0">
              <a:solidFill>
                <a:prstClr val="black"/>
              </a:solidFill>
              <a:cs typeface="Arial" panose="020B0604020202020204" pitchFamily="34" charset="0"/>
            </a:endParaRPr>
          </a:p>
          <a:p>
            <a:pPr algn="ctr">
              <a:lnSpc>
                <a:spcPct val="120000"/>
              </a:lnSpc>
            </a:pPr>
            <a:r>
              <a:rPr lang="en-US" sz="1800" dirty="0" smtClean="0">
                <a:solidFill>
                  <a:prstClr val="black"/>
                </a:solidFill>
                <a:cs typeface="Arial" panose="020B0604020202020204" pitchFamily="34" charset="0"/>
              </a:rPr>
              <a:t>Mireille Smith</a:t>
            </a:r>
          </a:p>
          <a:p>
            <a:pPr algn="ctr">
              <a:lnSpc>
                <a:spcPct val="120000"/>
              </a:lnSpc>
            </a:pPr>
            <a:r>
              <a:rPr lang="en-US" sz="1800" dirty="0" smtClean="0">
                <a:solidFill>
                  <a:prstClr val="black"/>
                </a:solidFill>
                <a:cs typeface="Arial" panose="020B0604020202020204" pitchFamily="34" charset="0"/>
              </a:rPr>
              <a:t>Kimberley </a:t>
            </a:r>
            <a:r>
              <a:rPr lang="en-US" sz="1800" dirty="0" err="1" smtClean="0">
                <a:solidFill>
                  <a:prstClr val="black"/>
                </a:solidFill>
                <a:cs typeface="Arial" panose="020B0604020202020204" pitchFamily="34" charset="0"/>
              </a:rPr>
              <a:t>Kemmer</a:t>
            </a:r>
            <a:endParaRPr lang="en-US" sz="1800" dirty="0">
              <a:solidFill>
                <a:prstClr val="black"/>
              </a:solidFill>
              <a:cs typeface="Arial" panose="020B0604020202020204" pitchFamily="34" charset="0"/>
            </a:endParaRPr>
          </a:p>
        </p:txBody>
      </p:sp>
    </p:spTree>
    <p:extLst>
      <p:ext uri="{BB962C8B-B14F-4D97-AF65-F5344CB8AC3E}">
        <p14:creationId xmlns:p14="http://schemas.microsoft.com/office/powerpoint/2010/main" val="21317319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1</a:t>
            </a:r>
            <a:br>
              <a:rPr lang="en-US" dirty="0" smtClean="0"/>
            </a:br>
            <a:r>
              <a:rPr lang="en-US" dirty="0" smtClean="0"/>
              <a:t>TITLE PLACEHOLDER</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525754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62EAB6-B613-0A1F-2EB1-4D82A545677F}"/>
              </a:ext>
            </a:extLst>
          </p:cNvPr>
          <p:cNvSpPr txBox="1"/>
          <p:nvPr userDrawn="1"/>
        </p:nvSpPr>
        <p:spPr>
          <a:xfrm>
            <a:off x="2689570" y="707994"/>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REMERCIEMENTS</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22080" y="5401152"/>
            <a:ext cx="2480400" cy="677976"/>
          </a:xfrm>
          <a:prstGeom prst="rect">
            <a:avLst/>
          </a:prstGeom>
        </p:spPr>
      </p:pic>
      <p:sp>
        <p:nvSpPr>
          <p:cNvPr id="6" name="TextBox 5">
            <a:extLst>
              <a:ext uri="{FF2B5EF4-FFF2-40B4-BE49-F238E27FC236}">
                <a16:creationId xmlns:a16="http://schemas.microsoft.com/office/drawing/2014/main" id="{7156A0C6-7612-F2DA-1666-695ECFEB33E6}"/>
              </a:ext>
            </a:extLst>
          </p:cNvPr>
          <p:cNvSpPr txBox="1"/>
          <p:nvPr userDrawn="1"/>
        </p:nvSpPr>
        <p:spPr>
          <a:xfrm>
            <a:off x="1344821" y="1671314"/>
            <a:ext cx="9949847"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aseline="0" dirty="0" smtClean="0">
                <a:solidFill>
                  <a:schemeClr val="bg2">
                    <a:lumMod val="10000"/>
                  </a:schemeClr>
                </a:solidFill>
                <a:latin typeface="Arial" panose="020B0604020202020204" pitchFamily="34" charset="0"/>
                <a:cs typeface="Arial" panose="020B0604020202020204" pitchFamily="34" charset="0"/>
              </a:rPr>
              <a:t>La série de modules Ouverture au droit d'auteur (ODA) est mise à disposition par le Bureau du droit d'auteur de l'Université de l'Alberta.</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2400" baseline="0" dirty="0" smtClean="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aseline="0" dirty="0" smtClean="0">
                <a:solidFill>
                  <a:schemeClr val="bg2">
                    <a:lumMod val="10000"/>
                  </a:schemeClr>
                </a:solidFill>
                <a:latin typeface="Arial" panose="020B0604020202020204" pitchFamily="34" charset="0"/>
                <a:cs typeface="Arial" panose="020B0604020202020204" pitchFamily="34" charset="0"/>
              </a:rPr>
              <a:t>Les modules ODA ont été produits avec l'aide d'un financement de l'Université de l'Alberta par le biais du Fonds d'Avancement à l'Enseignement et à l'Apprentissage (TLEF) (2017-21) et du Programme de subventions REL (2020) du Centre pour l'enseignement et l'apprentissage, ainsi que par le biais d'une subvention du Soutien à la promotion des bourses d'études (SAS) (2021).</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098313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
        <p:nvSpPr>
          <p:cNvPr id="8" name="TextBox 7">
            <a:extLst>
              <a:ext uri="{FF2B5EF4-FFF2-40B4-BE49-F238E27FC236}">
                <a16:creationId xmlns:a16="http://schemas.microsoft.com/office/drawing/2014/main" id="{3A1B8990-C105-9E49-8D7D-DB893DD49280}"/>
              </a:ext>
            </a:extLst>
          </p:cNvPr>
          <p:cNvSpPr txBox="1"/>
          <p:nvPr userDrawn="1"/>
        </p:nvSpPr>
        <p:spPr>
          <a:xfrm>
            <a:off x="2228424" y="6134784"/>
            <a:ext cx="7735152"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0" i="0" u="none" strike="noStrike" kern="0" cap="none" spc="0" normalizeH="0" baseline="0" noProof="0" dirty="0">
                <a:ln>
                  <a:noFill/>
                </a:ln>
                <a:solidFill>
                  <a:prstClr val="black"/>
                </a:solidFill>
                <a:effectLst/>
                <a:uLnTx/>
                <a:uFillTx/>
              </a:rPr>
              <a:t>Ce module éducatif </a:t>
            </a:r>
            <a:r>
              <a:rPr kumimoji="0" lang="fr-FR" sz="1100" b="0" i="0" u="none" strike="noStrike" kern="0" cap="none" spc="0" normalizeH="0" baseline="0" noProof="0" dirty="0" smtClean="0">
                <a:ln>
                  <a:noFill/>
                </a:ln>
                <a:solidFill>
                  <a:prstClr val="black"/>
                </a:solidFill>
                <a:effectLst/>
                <a:uLnTx/>
                <a:uFillTx/>
              </a:rPr>
              <a:t>n’est </a:t>
            </a:r>
            <a:r>
              <a:rPr kumimoji="0" lang="fr-FR" sz="1100" b="0" i="0" u="none" strike="noStrike" kern="0" cap="none" spc="0" normalizeH="0" baseline="0" noProof="0" dirty="0">
                <a:ln>
                  <a:noFill/>
                </a:ln>
                <a:solidFill>
                  <a:prstClr val="black"/>
                </a:solidFill>
                <a:effectLst/>
                <a:uLnTx/>
                <a:uFillTx/>
              </a:rPr>
              <a:t>pas destiné à fournir des conseils juridiques. Tous les modules </a:t>
            </a:r>
            <a:r>
              <a:rPr kumimoji="0" lang="fr-FR" sz="1100" b="0" i="0" u="none" strike="noStrike" kern="0" cap="none" spc="0" normalizeH="0" baseline="0" noProof="0" dirty="0" smtClean="0">
                <a:ln>
                  <a:noFill/>
                </a:ln>
                <a:solidFill>
                  <a:prstClr val="black"/>
                </a:solidFill>
                <a:effectLst/>
                <a:uLnTx/>
                <a:uFillTx/>
              </a:rPr>
              <a:t>d’Ouverture </a:t>
            </a:r>
            <a:r>
              <a:rPr kumimoji="0" lang="fr-FR" sz="1100" b="0" i="0" u="none" strike="noStrike" kern="0" cap="none" spc="0" normalizeH="0" baseline="0" noProof="0" dirty="0">
                <a:ln>
                  <a:noFill/>
                </a:ln>
                <a:solidFill>
                  <a:prstClr val="black"/>
                </a:solidFill>
                <a:effectLst/>
                <a:uLnTx/>
                <a:uFillTx/>
              </a:rPr>
              <a:t>au droit </a:t>
            </a:r>
            <a:r>
              <a:rPr kumimoji="0" lang="fr-FR" sz="1100" b="0" i="0" u="none" strike="noStrike" kern="0" cap="none" spc="0" normalizeH="0" baseline="0" noProof="0" dirty="0" smtClean="0">
                <a:ln>
                  <a:noFill/>
                </a:ln>
                <a:solidFill>
                  <a:prstClr val="black"/>
                </a:solidFill>
                <a:effectLst/>
                <a:uLnTx/>
                <a:uFillTx/>
              </a:rPr>
              <a:t>d’auteur </a:t>
            </a:r>
            <a:br>
              <a:rPr kumimoji="0" lang="fr-FR" sz="1100" b="0" i="0" u="none" strike="noStrike" kern="0" cap="none" spc="0" normalizeH="0" baseline="0" noProof="0" dirty="0" smtClean="0">
                <a:ln>
                  <a:noFill/>
                </a:ln>
                <a:solidFill>
                  <a:prstClr val="black"/>
                </a:solidFill>
                <a:effectLst/>
                <a:uLnTx/>
                <a:uFillTx/>
              </a:rPr>
            </a:br>
            <a:r>
              <a:rPr kumimoji="0" lang="fr-FR" sz="1100" b="0" i="0" u="none" strike="noStrike" kern="0" cap="none" spc="0" normalizeH="0" baseline="0" noProof="0" dirty="0" smtClean="0">
                <a:ln>
                  <a:noFill/>
                </a:ln>
                <a:solidFill>
                  <a:prstClr val="black"/>
                </a:solidFill>
                <a:effectLst/>
                <a:uLnTx/>
                <a:uFillTx/>
              </a:rPr>
              <a:t>sont </a:t>
            </a:r>
            <a:r>
              <a:rPr kumimoji="0" lang="fr-FR" sz="1100" b="0" i="0" u="none" strike="noStrike" kern="0" cap="none" spc="0" normalizeH="0" baseline="0" noProof="0" dirty="0">
                <a:ln>
                  <a:noFill/>
                </a:ln>
                <a:solidFill>
                  <a:prstClr val="black"/>
                </a:solidFill>
                <a:effectLst/>
                <a:uLnTx/>
                <a:uFillTx/>
              </a:rPr>
              <a:t>mis à disposition sous une </a:t>
            </a:r>
            <a:r>
              <a:rPr kumimoji="0" lang="fr-FR" sz="1100" b="0" i="0" u="none" strike="noStrike" kern="0" cap="none" spc="0" normalizeH="0" baseline="0" noProof="0" dirty="0">
                <a:ln>
                  <a:noFill/>
                </a:ln>
                <a:solidFill>
                  <a:prstClr val="black"/>
                </a:solidFill>
                <a:effectLst/>
                <a:uLnTx/>
                <a:uFillTx/>
                <a:hlinkClick r:id="rId6"/>
              </a:rPr>
              <a:t>licence internationale Creative Commons Attribution 4.0 (CC-BY-4.0).</a:t>
            </a:r>
            <a:endParaRPr kumimoji="0" lang="en-US" sz="14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83135775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3</a:t>
            </a:r>
            <a:br>
              <a:rPr lang="en-US" dirty="0" smtClean="0"/>
            </a:br>
            <a:r>
              <a:rPr lang="en-US" dirty="0" smtClean="0"/>
              <a:t>TITLE PLACEHOLDER</a:t>
            </a:r>
            <a:endParaRPr lang="en-US" dirty="0"/>
          </a:p>
        </p:txBody>
      </p:sp>
    </p:spTree>
    <p:extLst>
      <p:ext uri="{BB962C8B-B14F-4D97-AF65-F5344CB8AC3E}">
        <p14:creationId xmlns:p14="http://schemas.microsoft.com/office/powerpoint/2010/main" val="48345881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
        <p:nvSpPr>
          <p:cNvPr id="6" name="TextBox 5">
            <a:extLst>
              <a:ext uri="{FF2B5EF4-FFF2-40B4-BE49-F238E27FC236}">
                <a16:creationId xmlns:a16="http://schemas.microsoft.com/office/drawing/2014/main" id="{AB06C2D8-12A7-93E0-0ECB-3B518D47B882}"/>
              </a:ext>
            </a:extLst>
          </p:cNvPr>
          <p:cNvSpPr txBox="1"/>
          <p:nvPr userDrawn="1"/>
        </p:nvSpPr>
        <p:spPr>
          <a:xfrm>
            <a:off x="2671282" y="702000"/>
            <a:ext cx="8682518" cy="532262"/>
          </a:xfrm>
          <a:prstGeom prst="rect">
            <a:avLst/>
          </a:prstGeom>
          <a:noFill/>
        </p:spPr>
        <p:txBody>
          <a:bodyPr wrap="square" rtlCol="0">
            <a:spAutoFit/>
          </a:bodyPr>
          <a:lstStyle/>
          <a:p>
            <a:pPr algn="ctr">
              <a:lnSpc>
                <a:spcPct val="70000"/>
              </a:lnSpc>
            </a:pPr>
            <a:r>
              <a:rPr lang="en-CA" sz="4000" b="1" dirty="0">
                <a:solidFill>
                  <a:schemeClr val="bg1"/>
                </a:solidFill>
              </a:rPr>
              <a:t>MERCI DE VOTRE ATTENTION</a:t>
            </a:r>
            <a:endParaRPr lang="en-US" sz="4000" b="1" dirty="0">
              <a:solidFill>
                <a:schemeClr val="bg1"/>
              </a:solidFill>
            </a:endParaRPr>
          </a:p>
        </p:txBody>
      </p:sp>
    </p:spTree>
    <p:extLst>
      <p:ext uri="{BB962C8B-B14F-4D97-AF65-F5344CB8AC3E}">
        <p14:creationId xmlns:p14="http://schemas.microsoft.com/office/powerpoint/2010/main" val="416530234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DES QUESTIONS</a:t>
            </a:r>
            <a:endParaRPr lang="en-US" sz="4000" b="1" dirty="0">
              <a:solidFill>
                <a:schemeClr val="bg1"/>
              </a:solidFill>
            </a:endParaRPr>
          </a:p>
        </p:txBody>
      </p:sp>
      <p:sp>
        <p:nvSpPr>
          <p:cNvPr id="8"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err="1" smtClean="0"/>
              <a:t>Réponse</a:t>
            </a:r>
            <a:r>
              <a:rPr lang="en-US" dirty="0" smtClean="0"/>
              <a:t> [</a:t>
            </a:r>
            <a:r>
              <a:rPr lang="en-US" dirty="0" err="1" smtClean="0"/>
              <a:t>incorrecte</a:t>
            </a:r>
            <a:r>
              <a:rPr lang="en-US" dirty="0" smtClean="0"/>
              <a:t> </a:t>
            </a:r>
            <a:r>
              <a:rPr lang="en-US" dirty="0" err="1" smtClean="0"/>
              <a:t>en</a:t>
            </a:r>
            <a:r>
              <a:rPr lang="en-US" dirty="0" smtClean="0"/>
              <a:t> noir]</a:t>
            </a:r>
          </a:p>
          <a:p>
            <a:pPr lvl="1"/>
            <a:r>
              <a:rPr lang="en-US" dirty="0" err="1" smtClean="0"/>
              <a:t>Réponse</a:t>
            </a:r>
            <a:r>
              <a:rPr lang="en-US" dirty="0" smtClean="0"/>
              <a:t> [bonne </a:t>
            </a:r>
            <a:r>
              <a:rPr lang="en-US" dirty="0" err="1" smtClean="0"/>
              <a:t>réponse</a:t>
            </a:r>
            <a:r>
              <a:rPr lang="en-US" dirty="0" smtClean="0"/>
              <a:t>, </a:t>
            </a:r>
            <a:r>
              <a:rPr lang="fr-FR" dirty="0" smtClean="0"/>
              <a:t>vert olive en caractères gras</a:t>
            </a:r>
            <a:r>
              <a:rPr lang="en-US" dirty="0" smtClean="0"/>
              <a:t>]</a:t>
            </a:r>
          </a:p>
        </p:txBody>
      </p:sp>
      <p:sp>
        <p:nvSpPr>
          <p:cNvPr id="9"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err="1" smtClean="0"/>
              <a:t>Réponse</a:t>
            </a:r>
            <a:r>
              <a:rPr lang="en-US" dirty="0" smtClean="0"/>
              <a:t> [</a:t>
            </a:r>
            <a:r>
              <a:rPr lang="en-US" dirty="0" err="1" smtClean="0"/>
              <a:t>incorrecte</a:t>
            </a:r>
            <a:r>
              <a:rPr lang="en-US" dirty="0" smtClean="0"/>
              <a:t> </a:t>
            </a:r>
            <a:r>
              <a:rPr lang="en-US" dirty="0" err="1" smtClean="0"/>
              <a:t>en</a:t>
            </a:r>
            <a:r>
              <a:rPr lang="en-US" dirty="0" smtClean="0"/>
              <a:t> noir]</a:t>
            </a:r>
          </a:p>
          <a:p>
            <a:pPr lvl="1"/>
            <a:r>
              <a:rPr lang="en-US" dirty="0" err="1" smtClean="0"/>
              <a:t>Réponse</a:t>
            </a:r>
            <a:r>
              <a:rPr lang="en-US" dirty="0" smtClean="0"/>
              <a:t> [bonne </a:t>
            </a:r>
            <a:r>
              <a:rPr lang="en-US" dirty="0" err="1" smtClean="0"/>
              <a:t>réponse</a:t>
            </a:r>
            <a:r>
              <a:rPr lang="en-US" dirty="0" smtClean="0"/>
              <a:t>, </a:t>
            </a:r>
            <a:r>
              <a:rPr lang="fr-FR" dirty="0" smtClean="0"/>
              <a:t>vert olive en caractères gras</a:t>
            </a:r>
            <a:r>
              <a:rPr lang="en-US" dirty="0" smtClean="0"/>
              <a:t>]</a:t>
            </a:r>
          </a:p>
        </p:txBody>
      </p:sp>
    </p:spTree>
    <p:extLst>
      <p:ext uri="{BB962C8B-B14F-4D97-AF65-F5344CB8AC3E}">
        <p14:creationId xmlns:p14="http://schemas.microsoft.com/office/powerpoint/2010/main" val="310956020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DB845-02E7-167A-9A7C-65D7B0FF6E94}"/>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RÉFÉRENCES ET RESSOURCES</a:t>
            </a:r>
            <a:endParaRPr lang="en-US" sz="4000" b="1" dirty="0">
              <a:solidFill>
                <a:schemeClr val="bg1"/>
              </a:solidFill>
            </a:endParaRPr>
          </a:p>
        </p:txBody>
      </p:sp>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390091411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29E2C5-3552-5F38-5FEE-0B7D577C8037}"/>
              </a:ext>
            </a:extLst>
          </p:cNvPr>
          <p:cNvSpPr txBox="1"/>
          <p:nvPr userDrawn="1"/>
        </p:nvSpPr>
        <p:spPr>
          <a:xfrm>
            <a:off x="2671282" y="521248"/>
            <a:ext cx="8682518" cy="963149"/>
          </a:xfrm>
          <a:prstGeom prst="rect">
            <a:avLst/>
          </a:prstGeom>
          <a:noFill/>
        </p:spPr>
        <p:txBody>
          <a:bodyPr wrap="square" rtlCol="0">
            <a:spAutoFit/>
          </a:bodyPr>
          <a:lstStyle/>
          <a:p>
            <a:pPr algn="ctr">
              <a:lnSpc>
                <a:spcPct val="70000"/>
              </a:lnSpc>
            </a:pPr>
            <a:r>
              <a:rPr lang="en-CA" sz="4000" b="1" dirty="0">
                <a:solidFill>
                  <a:schemeClr val="bg1"/>
                </a:solidFill>
              </a:rPr>
              <a:t>JURISPRUDENCE ET LÉGISLATION</a:t>
            </a:r>
            <a:endParaRPr lang="en-US" sz="4000" b="1" dirty="0">
              <a:solidFill>
                <a:schemeClr val="bg1"/>
              </a:solidFill>
            </a:endParaRPr>
          </a:p>
        </p:txBody>
      </p:sp>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395652673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8DDA87-DEAC-9BBD-89F3-2AEB46755204}"/>
              </a:ext>
            </a:extLst>
          </p:cNvPr>
          <p:cNvSpPr txBox="1"/>
          <p:nvPr userDrawn="1"/>
        </p:nvSpPr>
        <p:spPr>
          <a:xfrm>
            <a:off x="2671282" y="564988"/>
            <a:ext cx="8682518" cy="963149"/>
          </a:xfrm>
          <a:prstGeom prst="rect">
            <a:avLst/>
          </a:prstGeom>
          <a:noFill/>
        </p:spPr>
        <p:txBody>
          <a:bodyPr wrap="square" rtlCol="0">
            <a:spAutoFit/>
          </a:bodyPr>
          <a:lstStyle/>
          <a:p>
            <a:pPr algn="ctr">
              <a:lnSpc>
                <a:spcPct val="70000"/>
              </a:lnSpc>
            </a:pPr>
            <a:r>
              <a:rPr lang="en-CA" sz="4000" b="1" dirty="0">
                <a:solidFill>
                  <a:schemeClr val="bg1"/>
                </a:solidFill>
              </a:rPr>
              <a:t>IMAGES ET RÉFÉRENCES SONORES</a:t>
            </a:r>
            <a:endParaRPr lang="en-US" sz="4000" b="1" dirty="0">
              <a:solidFill>
                <a:schemeClr val="bg1"/>
              </a:solidFill>
            </a:endParaRPr>
          </a:p>
        </p:txBody>
      </p:sp>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341103165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D2CAD6-6799-D5CC-7C31-C45CA9F4256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LICENCE ET ATTRIBUTION</a:t>
            </a:r>
            <a:endParaRPr lang="en-US" sz="4000" b="1" dirty="0">
              <a:solidFill>
                <a:schemeClr val="bg1"/>
              </a:solidFill>
            </a:endParaRPr>
          </a:p>
        </p:txBody>
      </p:sp>
      <p:sp>
        <p:nvSpPr>
          <p:cNvPr id="7" name="TextBox 6">
            <a:extLst>
              <a:ext uri="{FF2B5EF4-FFF2-40B4-BE49-F238E27FC236}">
                <a16:creationId xmlns:a16="http://schemas.microsoft.com/office/drawing/2014/main" id="{E46E8368-22D9-3BD5-42F9-B8A23A403F95}"/>
              </a:ext>
            </a:extLst>
          </p:cNvPr>
          <p:cNvSpPr txBox="1"/>
          <p:nvPr userDrawn="1"/>
        </p:nvSpPr>
        <p:spPr>
          <a:xfrm>
            <a:off x="1264820" y="1718034"/>
            <a:ext cx="9898062" cy="400110"/>
          </a:xfrm>
          <a:prstGeom prst="rect">
            <a:avLst/>
          </a:prstGeom>
          <a:noFill/>
        </p:spPr>
        <p:txBody>
          <a:bodyPr wrap="square" rtlCol="0">
            <a:spAutoFit/>
          </a:bodyPr>
          <a:lstStyle/>
          <a:p>
            <a:r>
              <a:rPr lang="en-US" sz="2000" dirty="0">
                <a:solidFill>
                  <a:schemeClr val="bg2">
                    <a:lumMod val="10000"/>
                  </a:schemeClr>
                </a:solidFill>
                <a:cs typeface="Arial" panose="020B0604020202020204" pitchFamily="34" charset="0"/>
              </a:rPr>
              <a:t>Citation </a:t>
            </a:r>
            <a:r>
              <a:rPr lang="en-US" sz="2000" dirty="0" err="1" smtClean="0">
                <a:solidFill>
                  <a:schemeClr val="bg2">
                    <a:lumMod val="10000"/>
                  </a:schemeClr>
                </a:solidFill>
                <a:cs typeface="Arial" panose="020B0604020202020204" pitchFamily="34" charset="0"/>
              </a:rPr>
              <a:t>suggérée</a:t>
            </a:r>
            <a:r>
              <a:rPr lang="en-US" sz="2000" dirty="0" smtClean="0">
                <a:solidFill>
                  <a:schemeClr val="bg2">
                    <a:lumMod val="10000"/>
                  </a:schemeClr>
                </a:solidFill>
                <a:cs typeface="Arial" panose="020B0604020202020204" pitchFamily="34" charset="0"/>
              </a:rPr>
              <a:t> :</a:t>
            </a:r>
            <a:endParaRPr lang="en-US" sz="2000" dirty="0">
              <a:solidFill>
                <a:schemeClr val="bg2">
                  <a:lumMod val="10000"/>
                </a:schemeClr>
              </a:solidFill>
              <a:cs typeface="Arial" panose="020B0604020202020204" pitchFamily="34" charset="0"/>
            </a:endParaRPr>
          </a:p>
        </p:txBody>
      </p:sp>
      <p:sp>
        <p:nvSpPr>
          <p:cNvPr id="8" name="TextBox 7">
            <a:extLst>
              <a:ext uri="{FF2B5EF4-FFF2-40B4-BE49-F238E27FC236}">
                <a16:creationId xmlns:a16="http://schemas.microsoft.com/office/drawing/2014/main" id="{2D43BA0A-3996-B349-9D31-25B3544BBB49}"/>
              </a:ext>
            </a:extLst>
          </p:cNvPr>
          <p:cNvSpPr txBox="1"/>
          <p:nvPr userDrawn="1"/>
        </p:nvSpPr>
        <p:spPr>
          <a:xfrm>
            <a:off x="1264819" y="3331152"/>
            <a:ext cx="10280737" cy="28315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Pour obtenir une vue d'ensemble du projet et une liste complète des modules, veuillez consulter le site web du projet à l'adresse suivante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3"/>
              </a:rPr>
              <a:t>https://sites.library.ualberta.ca/copyright/</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Les questions, commentaires et suggestions devraient être adressés à </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4"/>
              </a:rPr>
              <a:t>ouc@ualberta.ca</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Ce module est disponible sous une licence </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5"/>
              </a:rPr>
              <a:t>Creative Commons Attribution 4.0 International</a:t>
            </a:r>
            <a:endParaRPr kumimoji="0" lang="en-CA" sz="1800" b="0" i="0" u="none" strike="noStrike" kern="0" cap="none" spc="0" normalizeH="0" baseline="0" noProof="0" dirty="0" smtClean="0">
              <a:ln>
                <a:noFill/>
              </a:ln>
              <a:solidFill>
                <a:schemeClr val="bg2">
                  <a:lumMod val="1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chemeClr val="bg2">
                  <a:lumMod val="10000"/>
                </a:schemeClr>
              </a:solidFill>
              <a:effectLst/>
              <a:uLnTx/>
              <a:uFillTx/>
            </a:endParaRPr>
          </a:p>
        </p:txBody>
      </p:sp>
      <p:sp>
        <p:nvSpPr>
          <p:cNvPr id="9" name="Text Placeholder 6"/>
          <p:cNvSpPr>
            <a:spLocks noGrp="1"/>
          </p:cNvSpPr>
          <p:nvPr>
            <p:ph type="body" sz="quarter" idx="10" hasCustomPrompt="1"/>
          </p:nvPr>
        </p:nvSpPr>
        <p:spPr>
          <a:xfrm>
            <a:off x="1872592" y="2253600"/>
            <a:ext cx="9290290" cy="784800"/>
          </a:xfrm>
          <a:prstGeom prst="rect">
            <a:avLst/>
          </a:prstGeom>
        </p:spPr>
        <p:txBody>
          <a:bodyPr/>
          <a:lstStyle>
            <a:lvl1pPr marL="0" indent="0">
              <a:buFontTx/>
              <a:buNone/>
              <a:defRPr sz="2000" baseline="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err="1" smtClean="0"/>
              <a:t>Université</a:t>
            </a:r>
            <a:r>
              <a:rPr lang="en-US" dirty="0" smtClean="0"/>
              <a:t> de </a:t>
            </a:r>
            <a:r>
              <a:rPr lang="en-US" dirty="0" err="1" smtClean="0"/>
              <a:t>l’Alberta</a:t>
            </a:r>
            <a:r>
              <a:rPr lang="en-US" dirty="0" smtClean="0"/>
              <a:t>. (</a:t>
            </a:r>
            <a:r>
              <a:rPr lang="en-US" dirty="0" err="1" smtClean="0"/>
              <a:t>Année</a:t>
            </a:r>
            <a:r>
              <a:rPr lang="en-US" dirty="0" smtClean="0"/>
              <a:t>). </a:t>
            </a:r>
            <a:r>
              <a:rPr lang="en-US" dirty="0" err="1" smtClean="0"/>
              <a:t>Titre</a:t>
            </a:r>
            <a:r>
              <a:rPr lang="en-US" dirty="0" smtClean="0"/>
              <a:t>. Module </a:t>
            </a:r>
            <a:r>
              <a:rPr lang="en-US" dirty="0" err="1" smtClean="0"/>
              <a:t>d’enseignment</a:t>
            </a:r>
            <a:r>
              <a:rPr lang="en-US" dirty="0" smtClean="0"/>
              <a:t> à </a:t>
            </a:r>
            <a:r>
              <a:rPr lang="en-US" dirty="0" err="1" smtClean="0"/>
              <a:t>l’ouverture</a:t>
            </a:r>
            <a:r>
              <a:rPr lang="en-US" dirty="0" smtClean="0"/>
              <a:t> au droit </a:t>
            </a:r>
            <a:r>
              <a:rPr lang="en-US" dirty="0" err="1" smtClean="0"/>
              <a:t>d’auteur</a:t>
            </a:r>
            <a:r>
              <a:rPr lang="en-US" dirty="0" smtClean="0"/>
              <a:t>. [</a:t>
            </a:r>
            <a:r>
              <a:rPr lang="en-US" dirty="0" err="1" smtClean="0"/>
              <a:t>en</a:t>
            </a:r>
            <a:r>
              <a:rPr lang="en-US" dirty="0" smtClean="0"/>
              <a:t> italics]. https://sites.library.ualberta.ca/copyright/ [</a:t>
            </a:r>
            <a:r>
              <a:rPr lang="en-US" dirty="0" err="1" smtClean="0"/>
              <a:t>en</a:t>
            </a:r>
            <a:r>
              <a:rPr lang="en-US" dirty="0" smtClean="0"/>
              <a:t> </a:t>
            </a:r>
            <a:r>
              <a:rPr lang="en-US" dirty="0" err="1" smtClean="0"/>
              <a:t>hyperlien</a:t>
            </a:r>
            <a:r>
              <a:rPr lang="en-US" dirty="0" smtClean="0"/>
              <a:t>]</a:t>
            </a:r>
          </a:p>
          <a:p>
            <a:pPr lvl="0"/>
            <a:endParaRPr lang="en-CA" dirty="0"/>
          </a:p>
        </p:txBody>
      </p:sp>
    </p:spTree>
    <p:extLst>
      <p:ext uri="{BB962C8B-B14F-4D97-AF65-F5344CB8AC3E}">
        <p14:creationId xmlns:p14="http://schemas.microsoft.com/office/powerpoint/2010/main" val="421872606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6E61AE0-6BCB-088C-037D-8C24239508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COLLABORATEURS</a:t>
            </a:r>
            <a:endParaRPr lang="en-US" sz="4000" b="1" dirty="0">
              <a:solidFill>
                <a:schemeClr val="bg1"/>
              </a:solidFill>
            </a:endParaRPr>
          </a:p>
        </p:txBody>
      </p:sp>
      <p:sp>
        <p:nvSpPr>
          <p:cNvPr id="12" name="Rectangle 11">
            <a:extLst>
              <a:ext uri="{FF2B5EF4-FFF2-40B4-BE49-F238E27FC236}">
                <a16:creationId xmlns:a16="http://schemas.microsoft.com/office/drawing/2014/main" id="{E2991D91-1DDD-C39F-F2C5-D3B5C76692ED}"/>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Bureau du droit </a:t>
            </a:r>
            <a:r>
              <a:rPr lang="en-US" b="1" dirty="0" err="1">
                <a:latin typeface="Arial" panose="020B0604020202020204" pitchFamily="34" charset="0"/>
                <a:cs typeface="Arial" panose="020B0604020202020204" pitchFamily="34" charset="0"/>
              </a:rPr>
              <a:t>d'auteur</a:t>
            </a:r>
            <a:endParaRPr lang="en-US" b="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914F864-07AB-BDE8-0A2A-672D39FE479D}"/>
              </a:ext>
            </a:extLst>
          </p:cNvPr>
          <p:cNvSpPr/>
          <p:nvPr userDrawn="1"/>
        </p:nvSpPr>
        <p:spPr>
          <a:xfrm>
            <a:off x="7018869" y="432685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Arial" panose="020B0604020202020204" pitchFamily="34" charset="0"/>
                <a:cs typeface="Arial" panose="020B0604020202020204" pitchFamily="34" charset="0"/>
              </a:rPr>
              <a:t>Faculté</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d'éducation</a:t>
            </a:r>
            <a:endParaRPr lang="en-US"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7B403CF-6BEE-D96D-D755-B005DC31F156}"/>
              </a:ext>
            </a:extLst>
          </p:cNvPr>
          <p:cNvSpPr txBox="1"/>
          <p:nvPr userDrawn="1"/>
        </p:nvSpPr>
        <p:spPr>
          <a:xfrm>
            <a:off x="7018870" y="5143526"/>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16" name="Rectangle 15">
            <a:extLst>
              <a:ext uri="{FF2B5EF4-FFF2-40B4-BE49-F238E27FC236}">
                <a16:creationId xmlns:a16="http://schemas.microsoft.com/office/drawing/2014/main" id="{3FB67B40-CE94-DBC6-5555-2E9CE4BC79B2}"/>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Centre pour l'enseignement </a:t>
            </a:r>
            <a:r>
              <a:rPr lang="fr-FR" b="1" dirty="0" smtClean="0">
                <a:latin typeface="Arial" panose="020B0604020202020204" pitchFamily="34" charset="0"/>
                <a:cs typeface="Arial" panose="020B0604020202020204" pitchFamily="34" charset="0"/>
              </a:rPr>
              <a:t/>
            </a:r>
            <a:br>
              <a:rPr lang="fr-FR" b="1" dirty="0" smtClean="0">
                <a:latin typeface="Arial" panose="020B0604020202020204" pitchFamily="34" charset="0"/>
                <a:cs typeface="Arial" panose="020B0604020202020204" pitchFamily="34" charset="0"/>
              </a:rPr>
            </a:br>
            <a:r>
              <a:rPr lang="fr-FR" b="1" dirty="0" smtClean="0">
                <a:latin typeface="Arial" panose="020B0604020202020204" pitchFamily="34" charset="0"/>
                <a:cs typeface="Arial" panose="020B0604020202020204" pitchFamily="34" charset="0"/>
              </a:rPr>
              <a:t>et </a:t>
            </a:r>
            <a:r>
              <a:rPr lang="fr-FR" b="1" dirty="0">
                <a:latin typeface="Arial" panose="020B0604020202020204" pitchFamily="34" charset="0"/>
                <a:cs typeface="Arial" panose="020B0604020202020204" pitchFamily="34" charset="0"/>
              </a:rPr>
              <a:t>l'apprentissage</a:t>
            </a:r>
            <a:endParaRPr lang="en-US"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D64F4B0-8F73-4942-4CCD-E68B6320784A}"/>
              </a:ext>
            </a:extLst>
          </p:cNvPr>
          <p:cNvSpPr txBox="1"/>
          <p:nvPr userDrawn="1"/>
        </p:nvSpPr>
        <p:spPr>
          <a:xfrm>
            <a:off x="7018869" y="2597722"/>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19" name="Rectangle 18">
            <a:extLst>
              <a:ext uri="{FF2B5EF4-FFF2-40B4-BE49-F238E27FC236}">
                <a16:creationId xmlns:a16="http://schemas.microsoft.com/office/drawing/2014/main" id="{4DBA6D7E-307C-C120-4990-C167945A7CBD}"/>
              </a:ext>
            </a:extLst>
          </p:cNvPr>
          <p:cNvSpPr/>
          <p:nvPr userDrawn="1"/>
        </p:nvSpPr>
        <p:spPr>
          <a:xfrm>
            <a:off x="1233354" y="432345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Bibliothèque de l'Université </a:t>
            </a:r>
            <a:r>
              <a:rPr lang="fr-FR" b="1" dirty="0" smtClean="0">
                <a:latin typeface="Arial" panose="020B0604020202020204" pitchFamily="34" charset="0"/>
                <a:cs typeface="Arial" panose="020B0604020202020204" pitchFamily="34" charset="0"/>
              </a:rPr>
              <a:t/>
            </a:r>
            <a:br>
              <a:rPr lang="fr-FR" b="1" dirty="0" smtClean="0">
                <a:latin typeface="Arial" panose="020B0604020202020204" pitchFamily="34" charset="0"/>
                <a:cs typeface="Arial" panose="020B0604020202020204" pitchFamily="34" charset="0"/>
              </a:rPr>
            </a:br>
            <a:r>
              <a:rPr lang="fr-FR" b="1" dirty="0" smtClean="0">
                <a:latin typeface="Arial" panose="020B0604020202020204" pitchFamily="34" charset="0"/>
                <a:cs typeface="Arial" panose="020B0604020202020204" pitchFamily="34" charset="0"/>
              </a:rPr>
              <a:t>de </a:t>
            </a:r>
            <a:r>
              <a:rPr lang="fr-FR" b="1" dirty="0">
                <a:latin typeface="Arial" panose="020B0604020202020204" pitchFamily="34" charset="0"/>
                <a:cs typeface="Arial" panose="020B0604020202020204" pitchFamily="34" charset="0"/>
              </a:rPr>
              <a:t>l'Alberta</a:t>
            </a:r>
            <a:endParaRPr lang="en-US"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9A8F60D-F6F5-1DD7-7281-43A348B02998}"/>
              </a:ext>
            </a:extLst>
          </p:cNvPr>
          <p:cNvSpPr txBox="1"/>
          <p:nvPr userDrawn="1"/>
        </p:nvSpPr>
        <p:spPr>
          <a:xfrm>
            <a:off x="1233354" y="5143526"/>
            <a:ext cx="3959999"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
        <p:nvSpPr>
          <p:cNvPr id="21" name="TextBox 20">
            <a:extLst>
              <a:ext uri="{FF2B5EF4-FFF2-40B4-BE49-F238E27FC236}">
                <a16:creationId xmlns:a16="http://schemas.microsoft.com/office/drawing/2014/main" id="{E7119F9C-9A80-9A45-A136-8125D5F25092}"/>
              </a:ext>
            </a:extLst>
          </p:cNvPr>
          <p:cNvSpPr txBox="1"/>
          <p:nvPr userDrawn="1"/>
        </p:nvSpPr>
        <p:spPr>
          <a:xfrm>
            <a:off x="1233354" y="2587847"/>
            <a:ext cx="3960000" cy="1421928"/>
          </a:xfrm>
          <a:prstGeom prst="rect">
            <a:avLst/>
          </a:prstGeom>
          <a:noFill/>
        </p:spPr>
        <p:txBody>
          <a:bodyPr wrap="square" rtlCol="0">
            <a:spAutoFit/>
          </a:bodyPr>
          <a:lstStyle/>
          <a:p>
            <a:pPr algn="ctr">
              <a:lnSpc>
                <a:spcPct val="120000"/>
              </a:lnSpc>
            </a:pPr>
            <a:r>
              <a:rPr lang="en-US" sz="1800" dirty="0">
                <a:solidFill>
                  <a:prstClr val="black"/>
                </a:solidFill>
                <a:cs typeface="Arial" panose="020B0604020202020204" pitchFamily="34" charset="0"/>
              </a:rPr>
              <a:t>Adrian Sheppard</a:t>
            </a:r>
          </a:p>
          <a:p>
            <a:pPr algn="ctr">
              <a:lnSpc>
                <a:spcPct val="120000"/>
              </a:lnSpc>
            </a:pPr>
            <a:r>
              <a:rPr lang="en-US" sz="1800" dirty="0">
                <a:solidFill>
                  <a:prstClr val="black"/>
                </a:solidFill>
                <a:cs typeface="Arial" panose="020B0604020202020204" pitchFamily="34" charset="0"/>
              </a:rPr>
              <a:t>Amanda </a:t>
            </a:r>
            <a:r>
              <a:rPr lang="en-US" sz="1800" dirty="0" err="1" smtClean="0">
                <a:solidFill>
                  <a:prstClr val="black"/>
                </a:solidFill>
                <a:cs typeface="Arial" panose="020B0604020202020204" pitchFamily="34" charset="0"/>
              </a:rPr>
              <a:t>Wakaruk</a:t>
            </a:r>
            <a:endParaRPr lang="en-US" sz="1800" dirty="0" smtClean="0">
              <a:solidFill>
                <a:prstClr val="black"/>
              </a:solidFill>
              <a:cs typeface="Arial" panose="020B0604020202020204" pitchFamily="34" charset="0"/>
            </a:endParaRPr>
          </a:p>
          <a:p>
            <a:pPr algn="ctr">
              <a:lnSpc>
                <a:spcPct val="120000"/>
              </a:lnSpc>
            </a:pPr>
            <a:r>
              <a:rPr lang="en-US" sz="1800" dirty="0" smtClean="0">
                <a:solidFill>
                  <a:prstClr val="black"/>
                </a:solidFill>
                <a:cs typeface="Arial" panose="020B0604020202020204" pitchFamily="34" charset="0"/>
              </a:rPr>
              <a:t>Mireille Smith</a:t>
            </a:r>
          </a:p>
          <a:p>
            <a:pPr algn="ctr">
              <a:lnSpc>
                <a:spcPct val="120000"/>
              </a:lnSpc>
            </a:pPr>
            <a:r>
              <a:rPr lang="en-US" sz="1800" dirty="0" smtClean="0">
                <a:solidFill>
                  <a:prstClr val="black"/>
                </a:solidFill>
                <a:cs typeface="Arial" panose="020B0604020202020204" pitchFamily="34" charset="0"/>
              </a:rPr>
              <a:t>Kimberley </a:t>
            </a:r>
            <a:r>
              <a:rPr lang="en-US" sz="1800" dirty="0" err="1" smtClean="0">
                <a:solidFill>
                  <a:prstClr val="black"/>
                </a:solidFill>
                <a:cs typeface="Arial" panose="020B0604020202020204" pitchFamily="34" charset="0"/>
              </a:rPr>
              <a:t>Kemmer</a:t>
            </a:r>
            <a:endParaRPr lang="en-US" sz="1800" dirty="0">
              <a:solidFill>
                <a:prstClr val="black"/>
              </a:solidFill>
              <a:cs typeface="Arial" panose="020B0604020202020204" pitchFamily="34" charset="0"/>
            </a:endParaRPr>
          </a:p>
        </p:txBody>
      </p:sp>
    </p:spTree>
    <p:extLst>
      <p:ext uri="{BB962C8B-B14F-4D97-AF65-F5344CB8AC3E}">
        <p14:creationId xmlns:p14="http://schemas.microsoft.com/office/powerpoint/2010/main" val="22173128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
        <p:nvSpPr>
          <p:cNvPr id="6" name="TextBox 5">
            <a:extLst>
              <a:ext uri="{FF2B5EF4-FFF2-40B4-BE49-F238E27FC236}">
                <a16:creationId xmlns:a16="http://schemas.microsoft.com/office/drawing/2014/main" id="{AB06C2D8-12A7-93E0-0ECB-3B518D47B882}"/>
              </a:ext>
            </a:extLst>
          </p:cNvPr>
          <p:cNvSpPr txBox="1"/>
          <p:nvPr userDrawn="1"/>
        </p:nvSpPr>
        <p:spPr>
          <a:xfrm>
            <a:off x="2671282" y="702000"/>
            <a:ext cx="8682518" cy="532262"/>
          </a:xfrm>
          <a:prstGeom prst="rect">
            <a:avLst/>
          </a:prstGeom>
          <a:noFill/>
        </p:spPr>
        <p:txBody>
          <a:bodyPr wrap="square" rtlCol="0">
            <a:spAutoFit/>
          </a:bodyPr>
          <a:lstStyle/>
          <a:p>
            <a:pPr marL="0" marR="0" lvl="0" indent="0" algn="ctr" defTabSz="914400" eaLnBrk="1" fontAlgn="auto" latinLnBrk="0" hangingPunct="1">
              <a:lnSpc>
                <a:spcPct val="70000"/>
              </a:lnSpc>
              <a:spcBef>
                <a:spcPts val="0"/>
              </a:spcBef>
              <a:spcAft>
                <a:spcPts val="0"/>
              </a:spcAft>
              <a:buClrTx/>
              <a:buSzTx/>
              <a:buFontTx/>
              <a:buNone/>
              <a:tabLst/>
              <a:defRPr/>
            </a:pPr>
            <a:r>
              <a:rPr kumimoji="0" lang="en-CA" sz="4000" b="1" i="0" u="none" strike="noStrike" kern="0" cap="none" spc="0" normalizeH="0" baseline="0" noProof="0" dirty="0" smtClean="0">
                <a:ln>
                  <a:noFill/>
                </a:ln>
                <a:solidFill>
                  <a:prstClr val="white"/>
                </a:solidFill>
                <a:effectLst/>
                <a:uLnTx/>
                <a:uFillTx/>
              </a:rPr>
              <a:t>MERCI DE VOTRE ATTENTION</a:t>
            </a:r>
            <a:endParaRPr kumimoji="0" lang="en-US" sz="4000" b="1" i="0" u="none" strike="noStrike" kern="0" cap="none" spc="0" normalizeH="0" baseline="0" noProof="0" dirty="0" smtClean="0">
              <a:ln>
                <a:noFill/>
              </a:ln>
              <a:solidFill>
                <a:prstClr val="white"/>
              </a:solidFill>
              <a:effectLst/>
              <a:uLnTx/>
              <a:uFillTx/>
            </a:endParaRPr>
          </a:p>
        </p:txBody>
      </p:sp>
    </p:spTree>
    <p:extLst>
      <p:ext uri="{BB962C8B-B14F-4D97-AF65-F5344CB8AC3E}">
        <p14:creationId xmlns:p14="http://schemas.microsoft.com/office/powerpoint/2010/main" val="400510097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62EAB6-B613-0A1F-2EB1-4D82A545677F}"/>
              </a:ext>
            </a:extLst>
          </p:cNvPr>
          <p:cNvSpPr txBox="1"/>
          <p:nvPr userDrawn="1"/>
        </p:nvSpPr>
        <p:spPr>
          <a:xfrm>
            <a:off x="2689570" y="707994"/>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REMERCIEMENTS</a:t>
            </a:r>
            <a:endParaRPr lang="en-US" sz="4000" b="1" dirty="0">
              <a:solidFill>
                <a:schemeClr val="bg1"/>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22080" y="5401152"/>
            <a:ext cx="2480400" cy="677976"/>
          </a:xfrm>
          <a:prstGeom prst="rect">
            <a:avLst/>
          </a:prstGeom>
        </p:spPr>
      </p:pic>
      <p:sp>
        <p:nvSpPr>
          <p:cNvPr id="5" name="TextBox 4">
            <a:extLst>
              <a:ext uri="{FF2B5EF4-FFF2-40B4-BE49-F238E27FC236}">
                <a16:creationId xmlns:a16="http://schemas.microsoft.com/office/drawing/2014/main" id="{7156A0C6-7612-F2DA-1666-695ECFEB33E6}"/>
              </a:ext>
            </a:extLst>
          </p:cNvPr>
          <p:cNvSpPr txBox="1"/>
          <p:nvPr userDrawn="1"/>
        </p:nvSpPr>
        <p:spPr>
          <a:xfrm>
            <a:off x="1344821" y="1671314"/>
            <a:ext cx="9949847"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aseline="0" dirty="0" smtClean="0">
                <a:solidFill>
                  <a:schemeClr val="bg2">
                    <a:lumMod val="10000"/>
                  </a:schemeClr>
                </a:solidFill>
                <a:latin typeface="Arial" panose="020B0604020202020204" pitchFamily="34" charset="0"/>
                <a:cs typeface="Arial" panose="020B0604020202020204" pitchFamily="34" charset="0"/>
              </a:rPr>
              <a:t>La série de modules Ouverture au droit d'auteur (ODA) est mise à disposition par le Bureau du droit d'auteur de l'Université de l'Alberta.</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2400" baseline="0" dirty="0" smtClean="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aseline="0" dirty="0" smtClean="0">
                <a:solidFill>
                  <a:schemeClr val="bg2">
                    <a:lumMod val="10000"/>
                  </a:schemeClr>
                </a:solidFill>
                <a:latin typeface="Arial" panose="020B0604020202020204" pitchFamily="34" charset="0"/>
                <a:cs typeface="Arial" panose="020B0604020202020204" pitchFamily="34" charset="0"/>
              </a:rPr>
              <a:t>Les modules ODA ont été produits avec l'aide d'un financement de l'Université de l'Alberta par le biais du Fonds d'Avancement à l'Enseignement et à l'Apprentissage (TLEF) (2017-21) et du Programme de subventions REL (2020) du Centre pour l'enseignement et l'apprentissage, ainsi que par le biais d'une subvention du Soutien à la promotion des bourses d'études (SAS) (2021).</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664031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
        <p:nvSpPr>
          <p:cNvPr id="10" name="TextBox 9">
            <a:extLst>
              <a:ext uri="{FF2B5EF4-FFF2-40B4-BE49-F238E27FC236}">
                <a16:creationId xmlns:a16="http://schemas.microsoft.com/office/drawing/2014/main" id="{3A1B8990-C105-9E49-8D7D-DB893DD49280}"/>
              </a:ext>
            </a:extLst>
          </p:cNvPr>
          <p:cNvSpPr txBox="1"/>
          <p:nvPr userDrawn="1"/>
        </p:nvSpPr>
        <p:spPr>
          <a:xfrm>
            <a:off x="2228424" y="6134784"/>
            <a:ext cx="7735152"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0" i="0" u="none" strike="noStrike" kern="0" cap="none" spc="0" normalizeH="0" baseline="0" noProof="0" dirty="0">
                <a:ln>
                  <a:noFill/>
                </a:ln>
                <a:solidFill>
                  <a:prstClr val="black"/>
                </a:solidFill>
                <a:effectLst/>
                <a:uLnTx/>
                <a:uFillTx/>
              </a:rPr>
              <a:t>Ce module éducatif </a:t>
            </a:r>
            <a:r>
              <a:rPr kumimoji="0" lang="fr-FR" sz="1100" b="0" i="0" u="none" strike="noStrike" kern="0" cap="none" spc="0" normalizeH="0" baseline="0" noProof="0" dirty="0" smtClean="0">
                <a:ln>
                  <a:noFill/>
                </a:ln>
                <a:solidFill>
                  <a:prstClr val="black"/>
                </a:solidFill>
                <a:effectLst/>
                <a:uLnTx/>
                <a:uFillTx/>
              </a:rPr>
              <a:t>n’est </a:t>
            </a:r>
            <a:r>
              <a:rPr kumimoji="0" lang="fr-FR" sz="1100" b="0" i="0" u="none" strike="noStrike" kern="0" cap="none" spc="0" normalizeH="0" baseline="0" noProof="0" dirty="0">
                <a:ln>
                  <a:noFill/>
                </a:ln>
                <a:solidFill>
                  <a:prstClr val="black"/>
                </a:solidFill>
                <a:effectLst/>
                <a:uLnTx/>
                <a:uFillTx/>
              </a:rPr>
              <a:t>pas destiné à fournir des conseils juridiques. Tous les modules </a:t>
            </a:r>
            <a:r>
              <a:rPr kumimoji="0" lang="fr-FR" sz="1100" b="0" i="0" u="none" strike="noStrike" kern="0" cap="none" spc="0" normalizeH="0" baseline="0" noProof="0" dirty="0" smtClean="0">
                <a:ln>
                  <a:noFill/>
                </a:ln>
                <a:solidFill>
                  <a:prstClr val="black"/>
                </a:solidFill>
                <a:effectLst/>
                <a:uLnTx/>
                <a:uFillTx/>
              </a:rPr>
              <a:t>d’Ouverture </a:t>
            </a:r>
            <a:r>
              <a:rPr kumimoji="0" lang="fr-FR" sz="1100" b="0" i="0" u="none" strike="noStrike" kern="0" cap="none" spc="0" normalizeH="0" baseline="0" noProof="0" dirty="0">
                <a:ln>
                  <a:noFill/>
                </a:ln>
                <a:solidFill>
                  <a:prstClr val="black"/>
                </a:solidFill>
                <a:effectLst/>
                <a:uLnTx/>
                <a:uFillTx/>
              </a:rPr>
              <a:t>au droit </a:t>
            </a:r>
            <a:r>
              <a:rPr kumimoji="0" lang="fr-FR" sz="1100" b="0" i="0" u="none" strike="noStrike" kern="0" cap="none" spc="0" normalizeH="0" baseline="0" noProof="0" dirty="0" smtClean="0">
                <a:ln>
                  <a:noFill/>
                </a:ln>
                <a:solidFill>
                  <a:prstClr val="black"/>
                </a:solidFill>
                <a:effectLst/>
                <a:uLnTx/>
                <a:uFillTx/>
              </a:rPr>
              <a:t>d’auteur </a:t>
            </a:r>
            <a:br>
              <a:rPr kumimoji="0" lang="fr-FR" sz="1100" b="0" i="0" u="none" strike="noStrike" kern="0" cap="none" spc="0" normalizeH="0" baseline="0" noProof="0" dirty="0" smtClean="0">
                <a:ln>
                  <a:noFill/>
                </a:ln>
                <a:solidFill>
                  <a:prstClr val="black"/>
                </a:solidFill>
                <a:effectLst/>
                <a:uLnTx/>
                <a:uFillTx/>
              </a:rPr>
            </a:br>
            <a:r>
              <a:rPr kumimoji="0" lang="fr-FR" sz="1100" b="0" i="0" u="none" strike="noStrike" kern="0" cap="none" spc="0" normalizeH="0" baseline="0" noProof="0" dirty="0" smtClean="0">
                <a:ln>
                  <a:noFill/>
                </a:ln>
                <a:solidFill>
                  <a:prstClr val="black"/>
                </a:solidFill>
                <a:effectLst/>
                <a:uLnTx/>
                <a:uFillTx/>
              </a:rPr>
              <a:t>sont </a:t>
            </a:r>
            <a:r>
              <a:rPr kumimoji="0" lang="fr-FR" sz="1100" b="0" i="0" u="none" strike="noStrike" kern="0" cap="none" spc="0" normalizeH="0" baseline="0" noProof="0" dirty="0">
                <a:ln>
                  <a:noFill/>
                </a:ln>
                <a:solidFill>
                  <a:prstClr val="black"/>
                </a:solidFill>
                <a:effectLst/>
                <a:uLnTx/>
                <a:uFillTx/>
              </a:rPr>
              <a:t>mis à disposition sous une </a:t>
            </a:r>
            <a:r>
              <a:rPr kumimoji="0" lang="fr-FR" sz="1100" b="0" i="0" u="none" strike="noStrike" kern="0" cap="none" spc="0" normalizeH="0" baseline="0" noProof="0" dirty="0">
                <a:ln>
                  <a:noFill/>
                </a:ln>
                <a:solidFill>
                  <a:prstClr val="black"/>
                </a:solidFill>
                <a:effectLst/>
                <a:uLnTx/>
                <a:uFillTx/>
                <a:hlinkClick r:id="rId6"/>
              </a:rPr>
              <a:t>licence internationale Creative Commons Attribution 4.0 (CC-BY-4.0).</a:t>
            </a:r>
            <a:endParaRPr kumimoji="0" lang="en-US" sz="14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49274032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4</a:t>
            </a:r>
            <a:br>
              <a:rPr lang="en-US" dirty="0" smtClean="0"/>
            </a:br>
            <a:r>
              <a:rPr lang="en-US" dirty="0" smtClean="0"/>
              <a:t>TITLE PLACEHOLDER</a:t>
            </a:r>
            <a:endParaRPr lang="en-US" dirty="0"/>
          </a:p>
        </p:txBody>
      </p:sp>
    </p:spTree>
    <p:extLst>
      <p:ext uri="{BB962C8B-B14F-4D97-AF65-F5344CB8AC3E}">
        <p14:creationId xmlns:p14="http://schemas.microsoft.com/office/powerpoint/2010/main" val="332035997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
        <p:nvSpPr>
          <p:cNvPr id="5" name="TextBox 4">
            <a:extLst>
              <a:ext uri="{FF2B5EF4-FFF2-40B4-BE49-F238E27FC236}">
                <a16:creationId xmlns:a16="http://schemas.microsoft.com/office/drawing/2014/main" id="{AB06C2D8-12A7-93E0-0ECB-3B518D47B882}"/>
              </a:ext>
            </a:extLst>
          </p:cNvPr>
          <p:cNvSpPr txBox="1"/>
          <p:nvPr userDrawn="1"/>
        </p:nvSpPr>
        <p:spPr>
          <a:xfrm>
            <a:off x="2671282" y="702000"/>
            <a:ext cx="8682518" cy="532262"/>
          </a:xfrm>
          <a:prstGeom prst="rect">
            <a:avLst/>
          </a:prstGeom>
          <a:noFill/>
        </p:spPr>
        <p:txBody>
          <a:bodyPr wrap="square" rtlCol="0">
            <a:spAutoFit/>
          </a:bodyPr>
          <a:lstStyle/>
          <a:p>
            <a:pPr algn="ctr">
              <a:lnSpc>
                <a:spcPct val="70000"/>
              </a:lnSpc>
            </a:pPr>
            <a:r>
              <a:rPr lang="en-CA" sz="4000" b="1" dirty="0">
                <a:solidFill>
                  <a:schemeClr val="bg1"/>
                </a:solidFill>
              </a:rPr>
              <a:t>MERCI DE VOTRE ATTENTION</a:t>
            </a:r>
            <a:endParaRPr lang="en-US" sz="4000" b="1" dirty="0">
              <a:solidFill>
                <a:schemeClr val="bg1"/>
              </a:solidFill>
            </a:endParaRPr>
          </a:p>
        </p:txBody>
      </p:sp>
    </p:spTree>
    <p:extLst>
      <p:ext uri="{BB962C8B-B14F-4D97-AF65-F5344CB8AC3E}">
        <p14:creationId xmlns:p14="http://schemas.microsoft.com/office/powerpoint/2010/main" val="3092744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DES QUESTIONS</a:t>
            </a:r>
            <a:endParaRPr lang="en-US" sz="4000" b="1" dirty="0">
              <a:solidFill>
                <a:schemeClr val="bg1"/>
              </a:solidFill>
            </a:endParaRPr>
          </a:p>
        </p:txBody>
      </p:sp>
      <p:sp>
        <p:nvSpPr>
          <p:cNvPr id="8"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err="1" smtClean="0"/>
              <a:t>Réponse</a:t>
            </a:r>
            <a:r>
              <a:rPr lang="en-US" dirty="0" smtClean="0"/>
              <a:t> [</a:t>
            </a:r>
            <a:r>
              <a:rPr lang="en-US" dirty="0" err="1" smtClean="0"/>
              <a:t>incorrecte</a:t>
            </a:r>
            <a:r>
              <a:rPr lang="en-US" dirty="0" smtClean="0"/>
              <a:t> </a:t>
            </a:r>
            <a:r>
              <a:rPr lang="en-US" dirty="0" err="1" smtClean="0"/>
              <a:t>en</a:t>
            </a:r>
            <a:r>
              <a:rPr lang="en-US" dirty="0" smtClean="0"/>
              <a:t> noir]</a:t>
            </a:r>
          </a:p>
          <a:p>
            <a:pPr lvl="1"/>
            <a:r>
              <a:rPr lang="en-US" dirty="0" err="1" smtClean="0"/>
              <a:t>Réponse</a:t>
            </a:r>
            <a:r>
              <a:rPr lang="en-US" dirty="0" smtClean="0"/>
              <a:t> [bonne </a:t>
            </a:r>
            <a:r>
              <a:rPr lang="en-US" dirty="0" err="1" smtClean="0"/>
              <a:t>réponse</a:t>
            </a:r>
            <a:r>
              <a:rPr lang="en-US" dirty="0" smtClean="0"/>
              <a:t>, </a:t>
            </a:r>
            <a:r>
              <a:rPr lang="fr-FR" dirty="0" smtClean="0"/>
              <a:t>vert olive en caractères gras</a:t>
            </a:r>
            <a:r>
              <a:rPr lang="en-US" dirty="0" smtClean="0"/>
              <a:t>]</a:t>
            </a:r>
          </a:p>
        </p:txBody>
      </p:sp>
      <p:sp>
        <p:nvSpPr>
          <p:cNvPr id="9"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err="1" smtClean="0"/>
              <a:t>Réponse</a:t>
            </a:r>
            <a:r>
              <a:rPr lang="en-US" dirty="0" smtClean="0"/>
              <a:t> [</a:t>
            </a:r>
            <a:r>
              <a:rPr lang="en-US" dirty="0" err="1" smtClean="0"/>
              <a:t>incorrecte</a:t>
            </a:r>
            <a:r>
              <a:rPr lang="en-US" dirty="0" smtClean="0"/>
              <a:t> </a:t>
            </a:r>
            <a:r>
              <a:rPr lang="en-US" dirty="0" err="1" smtClean="0"/>
              <a:t>en</a:t>
            </a:r>
            <a:r>
              <a:rPr lang="en-US" dirty="0" smtClean="0"/>
              <a:t> noir]</a:t>
            </a:r>
          </a:p>
          <a:p>
            <a:pPr lvl="1"/>
            <a:r>
              <a:rPr lang="en-US" dirty="0" err="1" smtClean="0"/>
              <a:t>Réponse</a:t>
            </a:r>
            <a:r>
              <a:rPr lang="en-US" dirty="0" smtClean="0"/>
              <a:t> [bonne </a:t>
            </a:r>
            <a:r>
              <a:rPr lang="en-US" dirty="0" err="1" smtClean="0"/>
              <a:t>réponse</a:t>
            </a:r>
            <a:r>
              <a:rPr lang="en-US" dirty="0" smtClean="0"/>
              <a:t>, </a:t>
            </a:r>
            <a:r>
              <a:rPr lang="fr-FR" dirty="0" smtClean="0"/>
              <a:t>vert olive en caractères gras</a:t>
            </a:r>
            <a:r>
              <a:rPr lang="en-US" dirty="0" smtClean="0"/>
              <a:t>]</a:t>
            </a:r>
          </a:p>
        </p:txBody>
      </p:sp>
    </p:spTree>
    <p:extLst>
      <p:ext uri="{BB962C8B-B14F-4D97-AF65-F5344CB8AC3E}">
        <p14:creationId xmlns:p14="http://schemas.microsoft.com/office/powerpoint/2010/main" val="128873947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DB845-02E7-167A-9A7C-65D7B0FF6E94}"/>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RÉFÉRENCES ET RESSOURCES</a:t>
            </a:r>
            <a:endParaRPr lang="en-US" sz="4000" b="1" dirty="0">
              <a:solidFill>
                <a:schemeClr val="bg1"/>
              </a:solidFill>
            </a:endParaRPr>
          </a:p>
        </p:txBody>
      </p:sp>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275403882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29E2C5-3552-5F38-5FEE-0B7D577C8037}"/>
              </a:ext>
            </a:extLst>
          </p:cNvPr>
          <p:cNvSpPr txBox="1"/>
          <p:nvPr userDrawn="1"/>
        </p:nvSpPr>
        <p:spPr>
          <a:xfrm>
            <a:off x="2671282" y="521248"/>
            <a:ext cx="8682518" cy="963149"/>
          </a:xfrm>
          <a:prstGeom prst="rect">
            <a:avLst/>
          </a:prstGeom>
          <a:noFill/>
        </p:spPr>
        <p:txBody>
          <a:bodyPr wrap="square" rtlCol="0">
            <a:spAutoFit/>
          </a:bodyPr>
          <a:lstStyle/>
          <a:p>
            <a:pPr algn="ctr">
              <a:lnSpc>
                <a:spcPct val="70000"/>
              </a:lnSpc>
            </a:pPr>
            <a:r>
              <a:rPr lang="en-CA" sz="4000" b="1" dirty="0">
                <a:solidFill>
                  <a:schemeClr val="bg1"/>
                </a:solidFill>
              </a:rPr>
              <a:t>JURISPRUDENCE ET LÉGISLATION</a:t>
            </a:r>
            <a:endParaRPr lang="en-US" sz="4000" b="1" dirty="0">
              <a:solidFill>
                <a:schemeClr val="bg1"/>
              </a:solidFill>
            </a:endParaRPr>
          </a:p>
        </p:txBody>
      </p:sp>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57443015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8DDA87-DEAC-9BBD-89F3-2AEB46755204}"/>
              </a:ext>
            </a:extLst>
          </p:cNvPr>
          <p:cNvSpPr txBox="1"/>
          <p:nvPr userDrawn="1"/>
        </p:nvSpPr>
        <p:spPr>
          <a:xfrm>
            <a:off x="2671282" y="564988"/>
            <a:ext cx="8682518" cy="963149"/>
          </a:xfrm>
          <a:prstGeom prst="rect">
            <a:avLst/>
          </a:prstGeom>
          <a:noFill/>
        </p:spPr>
        <p:txBody>
          <a:bodyPr wrap="square" rtlCol="0">
            <a:spAutoFit/>
          </a:bodyPr>
          <a:lstStyle/>
          <a:p>
            <a:pPr algn="ctr">
              <a:lnSpc>
                <a:spcPct val="70000"/>
              </a:lnSpc>
            </a:pPr>
            <a:r>
              <a:rPr lang="en-CA" sz="4000" b="1" dirty="0">
                <a:solidFill>
                  <a:schemeClr val="bg1"/>
                </a:solidFill>
              </a:rPr>
              <a:t>IMAGES ET RÉFÉRENCES SONORES</a:t>
            </a:r>
            <a:endParaRPr lang="en-US" sz="4000" b="1" dirty="0">
              <a:solidFill>
                <a:schemeClr val="bg1"/>
              </a:solidFill>
            </a:endParaRPr>
          </a:p>
        </p:txBody>
      </p:sp>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337212204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D2CAD6-6799-D5CC-7C31-C45CA9F4256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LICENCE ET ATTRIBUTION</a:t>
            </a:r>
            <a:endParaRPr lang="en-US" sz="4000" b="1" dirty="0">
              <a:solidFill>
                <a:schemeClr val="bg1"/>
              </a:solidFill>
            </a:endParaRPr>
          </a:p>
        </p:txBody>
      </p:sp>
      <p:sp>
        <p:nvSpPr>
          <p:cNvPr id="7" name="TextBox 6">
            <a:extLst>
              <a:ext uri="{FF2B5EF4-FFF2-40B4-BE49-F238E27FC236}">
                <a16:creationId xmlns:a16="http://schemas.microsoft.com/office/drawing/2014/main" id="{E46E8368-22D9-3BD5-42F9-B8A23A403F95}"/>
              </a:ext>
            </a:extLst>
          </p:cNvPr>
          <p:cNvSpPr txBox="1"/>
          <p:nvPr userDrawn="1"/>
        </p:nvSpPr>
        <p:spPr>
          <a:xfrm>
            <a:off x="1264820" y="1718034"/>
            <a:ext cx="9898062" cy="400110"/>
          </a:xfrm>
          <a:prstGeom prst="rect">
            <a:avLst/>
          </a:prstGeom>
          <a:noFill/>
        </p:spPr>
        <p:txBody>
          <a:bodyPr wrap="square" rtlCol="0">
            <a:spAutoFit/>
          </a:bodyPr>
          <a:lstStyle/>
          <a:p>
            <a:r>
              <a:rPr lang="en-US" sz="2000" dirty="0">
                <a:solidFill>
                  <a:schemeClr val="bg2">
                    <a:lumMod val="10000"/>
                  </a:schemeClr>
                </a:solidFill>
                <a:cs typeface="Arial" panose="020B0604020202020204" pitchFamily="34" charset="0"/>
              </a:rPr>
              <a:t>Citation </a:t>
            </a:r>
            <a:r>
              <a:rPr lang="en-US" sz="2000" dirty="0" err="1" smtClean="0">
                <a:solidFill>
                  <a:schemeClr val="bg2">
                    <a:lumMod val="10000"/>
                  </a:schemeClr>
                </a:solidFill>
                <a:cs typeface="Arial" panose="020B0604020202020204" pitchFamily="34" charset="0"/>
              </a:rPr>
              <a:t>suggérée</a:t>
            </a:r>
            <a:r>
              <a:rPr lang="en-US" sz="2000" dirty="0" smtClean="0">
                <a:solidFill>
                  <a:schemeClr val="bg2">
                    <a:lumMod val="10000"/>
                  </a:schemeClr>
                </a:solidFill>
                <a:cs typeface="Arial" panose="020B0604020202020204" pitchFamily="34" charset="0"/>
              </a:rPr>
              <a:t> :</a:t>
            </a:r>
            <a:endParaRPr lang="en-US" sz="2000" dirty="0">
              <a:solidFill>
                <a:schemeClr val="bg2">
                  <a:lumMod val="10000"/>
                </a:schemeClr>
              </a:solidFill>
              <a:cs typeface="Arial" panose="020B0604020202020204" pitchFamily="34" charset="0"/>
            </a:endParaRPr>
          </a:p>
        </p:txBody>
      </p:sp>
      <p:sp>
        <p:nvSpPr>
          <p:cNvPr id="8" name="TextBox 7">
            <a:extLst>
              <a:ext uri="{FF2B5EF4-FFF2-40B4-BE49-F238E27FC236}">
                <a16:creationId xmlns:a16="http://schemas.microsoft.com/office/drawing/2014/main" id="{2D43BA0A-3996-B349-9D31-25B3544BBB49}"/>
              </a:ext>
            </a:extLst>
          </p:cNvPr>
          <p:cNvSpPr txBox="1"/>
          <p:nvPr userDrawn="1"/>
        </p:nvSpPr>
        <p:spPr>
          <a:xfrm>
            <a:off x="1264819" y="3331152"/>
            <a:ext cx="10280737" cy="28315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Pour obtenir une vue d'ensemble du projet et une liste complète des modules, veuillez consulter le site web du projet à l'adresse suivante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3"/>
              </a:rPr>
              <a:t>https://sites.library.ualberta.ca/copyright/</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Les questions, commentaires et suggestions devraient être adressés à </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4"/>
              </a:rPr>
              <a:t>ouc@ualberta.ca</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Ce module est disponible sous une licence </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5"/>
              </a:rPr>
              <a:t>Creative Commons Attribution 4.0 International</a:t>
            </a:r>
            <a:endParaRPr kumimoji="0" lang="en-CA" sz="1800" b="0" i="0" u="none" strike="noStrike" kern="0" cap="none" spc="0" normalizeH="0" baseline="0" noProof="0" dirty="0" smtClean="0">
              <a:ln>
                <a:noFill/>
              </a:ln>
              <a:solidFill>
                <a:schemeClr val="bg2">
                  <a:lumMod val="1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chemeClr val="bg2">
                  <a:lumMod val="10000"/>
                </a:schemeClr>
              </a:solidFill>
              <a:effectLst/>
              <a:uLnTx/>
              <a:uFillTx/>
            </a:endParaRPr>
          </a:p>
        </p:txBody>
      </p:sp>
      <p:sp>
        <p:nvSpPr>
          <p:cNvPr id="9" name="Text Placeholder 6"/>
          <p:cNvSpPr>
            <a:spLocks noGrp="1"/>
          </p:cNvSpPr>
          <p:nvPr>
            <p:ph type="body" sz="quarter" idx="10" hasCustomPrompt="1"/>
          </p:nvPr>
        </p:nvSpPr>
        <p:spPr>
          <a:xfrm>
            <a:off x="1872592" y="2253600"/>
            <a:ext cx="9290290" cy="784800"/>
          </a:xfrm>
          <a:prstGeom prst="rect">
            <a:avLst/>
          </a:prstGeom>
        </p:spPr>
        <p:txBody>
          <a:bodyPr/>
          <a:lstStyle>
            <a:lvl1pPr marL="0" indent="0">
              <a:buFontTx/>
              <a:buNone/>
              <a:defRPr sz="2000" baseline="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err="1" smtClean="0"/>
              <a:t>Université</a:t>
            </a:r>
            <a:r>
              <a:rPr lang="en-US" dirty="0" smtClean="0"/>
              <a:t> de </a:t>
            </a:r>
            <a:r>
              <a:rPr lang="en-US" dirty="0" err="1" smtClean="0"/>
              <a:t>l’Alberta</a:t>
            </a:r>
            <a:r>
              <a:rPr lang="en-US" dirty="0" smtClean="0"/>
              <a:t>. (</a:t>
            </a:r>
            <a:r>
              <a:rPr lang="en-US" dirty="0" err="1" smtClean="0"/>
              <a:t>Année</a:t>
            </a:r>
            <a:r>
              <a:rPr lang="en-US" dirty="0" smtClean="0"/>
              <a:t>). </a:t>
            </a:r>
            <a:r>
              <a:rPr lang="en-US" dirty="0" err="1" smtClean="0"/>
              <a:t>Titre</a:t>
            </a:r>
            <a:r>
              <a:rPr lang="en-US" dirty="0" smtClean="0"/>
              <a:t>. Module </a:t>
            </a:r>
            <a:r>
              <a:rPr lang="en-US" dirty="0" err="1" smtClean="0"/>
              <a:t>d’enseignment</a:t>
            </a:r>
            <a:r>
              <a:rPr lang="en-US" dirty="0" smtClean="0"/>
              <a:t> à </a:t>
            </a:r>
            <a:r>
              <a:rPr lang="en-US" dirty="0" err="1" smtClean="0"/>
              <a:t>l’ouverture</a:t>
            </a:r>
            <a:r>
              <a:rPr lang="en-US" dirty="0" smtClean="0"/>
              <a:t> au droit </a:t>
            </a:r>
            <a:r>
              <a:rPr lang="en-US" dirty="0" err="1" smtClean="0"/>
              <a:t>d’auteur</a:t>
            </a:r>
            <a:r>
              <a:rPr lang="en-US" dirty="0" smtClean="0"/>
              <a:t>. [</a:t>
            </a:r>
            <a:r>
              <a:rPr lang="en-US" dirty="0" err="1" smtClean="0"/>
              <a:t>en</a:t>
            </a:r>
            <a:r>
              <a:rPr lang="en-US" dirty="0" smtClean="0"/>
              <a:t> italics]. https://sites.library.ualberta.ca/copyright/ [</a:t>
            </a:r>
            <a:r>
              <a:rPr lang="en-US" dirty="0" err="1" smtClean="0"/>
              <a:t>en</a:t>
            </a:r>
            <a:r>
              <a:rPr lang="en-US" dirty="0" smtClean="0"/>
              <a:t> </a:t>
            </a:r>
            <a:r>
              <a:rPr lang="en-US" dirty="0" err="1" smtClean="0"/>
              <a:t>hyperlien</a:t>
            </a:r>
            <a:r>
              <a:rPr lang="en-US" dirty="0" smtClean="0"/>
              <a:t>]</a:t>
            </a:r>
          </a:p>
          <a:p>
            <a:pPr lvl="0"/>
            <a:endParaRPr lang="en-CA" dirty="0"/>
          </a:p>
        </p:txBody>
      </p:sp>
    </p:spTree>
    <p:extLst>
      <p:ext uri="{BB962C8B-B14F-4D97-AF65-F5344CB8AC3E}">
        <p14:creationId xmlns:p14="http://schemas.microsoft.com/office/powerpoint/2010/main" val="15616880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6E61AE0-6BCB-088C-037D-8C24239508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COLLABORATEURS</a:t>
            </a:r>
            <a:endParaRPr lang="en-US" sz="4000" b="1" dirty="0">
              <a:solidFill>
                <a:schemeClr val="bg1"/>
              </a:solidFill>
            </a:endParaRPr>
          </a:p>
        </p:txBody>
      </p:sp>
      <p:sp>
        <p:nvSpPr>
          <p:cNvPr id="12" name="Rectangle 11">
            <a:extLst>
              <a:ext uri="{FF2B5EF4-FFF2-40B4-BE49-F238E27FC236}">
                <a16:creationId xmlns:a16="http://schemas.microsoft.com/office/drawing/2014/main" id="{E2991D91-1DDD-C39F-F2C5-D3B5C76692ED}"/>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Bureau du droit </a:t>
            </a:r>
            <a:r>
              <a:rPr lang="en-US" b="1" dirty="0" err="1">
                <a:latin typeface="Arial" panose="020B0604020202020204" pitchFamily="34" charset="0"/>
                <a:cs typeface="Arial" panose="020B0604020202020204" pitchFamily="34" charset="0"/>
              </a:rPr>
              <a:t>d'auteur</a:t>
            </a:r>
            <a:endParaRPr lang="en-US" b="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914F864-07AB-BDE8-0A2A-672D39FE479D}"/>
              </a:ext>
            </a:extLst>
          </p:cNvPr>
          <p:cNvSpPr/>
          <p:nvPr userDrawn="1"/>
        </p:nvSpPr>
        <p:spPr>
          <a:xfrm>
            <a:off x="7018869" y="432685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Arial" panose="020B0604020202020204" pitchFamily="34" charset="0"/>
                <a:cs typeface="Arial" panose="020B0604020202020204" pitchFamily="34" charset="0"/>
              </a:rPr>
              <a:t>Faculté</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d'éducation</a:t>
            </a:r>
            <a:endParaRPr lang="en-US"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7B403CF-6BEE-D96D-D755-B005DC31F156}"/>
              </a:ext>
            </a:extLst>
          </p:cNvPr>
          <p:cNvSpPr txBox="1"/>
          <p:nvPr userDrawn="1"/>
        </p:nvSpPr>
        <p:spPr>
          <a:xfrm>
            <a:off x="7018870" y="5143526"/>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16" name="Rectangle 15">
            <a:extLst>
              <a:ext uri="{FF2B5EF4-FFF2-40B4-BE49-F238E27FC236}">
                <a16:creationId xmlns:a16="http://schemas.microsoft.com/office/drawing/2014/main" id="{3FB67B40-CE94-DBC6-5555-2E9CE4BC79B2}"/>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Centre pour l'enseignement </a:t>
            </a:r>
            <a:r>
              <a:rPr lang="fr-FR" b="1" dirty="0" smtClean="0">
                <a:latin typeface="Arial" panose="020B0604020202020204" pitchFamily="34" charset="0"/>
                <a:cs typeface="Arial" panose="020B0604020202020204" pitchFamily="34" charset="0"/>
              </a:rPr>
              <a:t/>
            </a:r>
            <a:br>
              <a:rPr lang="fr-FR" b="1" dirty="0" smtClean="0">
                <a:latin typeface="Arial" panose="020B0604020202020204" pitchFamily="34" charset="0"/>
                <a:cs typeface="Arial" panose="020B0604020202020204" pitchFamily="34" charset="0"/>
              </a:rPr>
            </a:br>
            <a:r>
              <a:rPr lang="fr-FR" b="1" dirty="0" smtClean="0">
                <a:latin typeface="Arial" panose="020B0604020202020204" pitchFamily="34" charset="0"/>
                <a:cs typeface="Arial" panose="020B0604020202020204" pitchFamily="34" charset="0"/>
              </a:rPr>
              <a:t>et </a:t>
            </a:r>
            <a:r>
              <a:rPr lang="fr-FR" b="1" dirty="0">
                <a:latin typeface="Arial" panose="020B0604020202020204" pitchFamily="34" charset="0"/>
                <a:cs typeface="Arial" panose="020B0604020202020204" pitchFamily="34" charset="0"/>
              </a:rPr>
              <a:t>l'apprentissage</a:t>
            </a:r>
            <a:endParaRPr lang="en-US"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D64F4B0-8F73-4942-4CCD-E68B6320784A}"/>
              </a:ext>
            </a:extLst>
          </p:cNvPr>
          <p:cNvSpPr txBox="1"/>
          <p:nvPr userDrawn="1"/>
        </p:nvSpPr>
        <p:spPr>
          <a:xfrm>
            <a:off x="7018869" y="2597722"/>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19" name="Rectangle 18">
            <a:extLst>
              <a:ext uri="{FF2B5EF4-FFF2-40B4-BE49-F238E27FC236}">
                <a16:creationId xmlns:a16="http://schemas.microsoft.com/office/drawing/2014/main" id="{4DBA6D7E-307C-C120-4990-C167945A7CBD}"/>
              </a:ext>
            </a:extLst>
          </p:cNvPr>
          <p:cNvSpPr/>
          <p:nvPr userDrawn="1"/>
        </p:nvSpPr>
        <p:spPr>
          <a:xfrm>
            <a:off x="1233354" y="432345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Bibliothèque de l'Université </a:t>
            </a:r>
            <a:r>
              <a:rPr lang="fr-FR" b="1" dirty="0" smtClean="0">
                <a:latin typeface="Arial" panose="020B0604020202020204" pitchFamily="34" charset="0"/>
                <a:cs typeface="Arial" panose="020B0604020202020204" pitchFamily="34" charset="0"/>
              </a:rPr>
              <a:t/>
            </a:r>
            <a:br>
              <a:rPr lang="fr-FR" b="1" dirty="0" smtClean="0">
                <a:latin typeface="Arial" panose="020B0604020202020204" pitchFamily="34" charset="0"/>
                <a:cs typeface="Arial" panose="020B0604020202020204" pitchFamily="34" charset="0"/>
              </a:rPr>
            </a:br>
            <a:r>
              <a:rPr lang="fr-FR" b="1" dirty="0" smtClean="0">
                <a:latin typeface="Arial" panose="020B0604020202020204" pitchFamily="34" charset="0"/>
                <a:cs typeface="Arial" panose="020B0604020202020204" pitchFamily="34" charset="0"/>
              </a:rPr>
              <a:t>de </a:t>
            </a:r>
            <a:r>
              <a:rPr lang="fr-FR" b="1" dirty="0">
                <a:latin typeface="Arial" panose="020B0604020202020204" pitchFamily="34" charset="0"/>
                <a:cs typeface="Arial" panose="020B0604020202020204" pitchFamily="34" charset="0"/>
              </a:rPr>
              <a:t>l'Alberta</a:t>
            </a:r>
            <a:endParaRPr lang="en-US"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9A8F60D-F6F5-1DD7-7281-43A348B02998}"/>
              </a:ext>
            </a:extLst>
          </p:cNvPr>
          <p:cNvSpPr txBox="1"/>
          <p:nvPr userDrawn="1"/>
        </p:nvSpPr>
        <p:spPr>
          <a:xfrm>
            <a:off x="1233354" y="5143526"/>
            <a:ext cx="3959999"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
        <p:nvSpPr>
          <p:cNvPr id="21" name="TextBox 20">
            <a:extLst>
              <a:ext uri="{FF2B5EF4-FFF2-40B4-BE49-F238E27FC236}">
                <a16:creationId xmlns:a16="http://schemas.microsoft.com/office/drawing/2014/main" id="{E7119F9C-9A80-9A45-A136-8125D5F25092}"/>
              </a:ext>
            </a:extLst>
          </p:cNvPr>
          <p:cNvSpPr txBox="1"/>
          <p:nvPr userDrawn="1"/>
        </p:nvSpPr>
        <p:spPr>
          <a:xfrm>
            <a:off x="1233354" y="2587847"/>
            <a:ext cx="3960000" cy="1421928"/>
          </a:xfrm>
          <a:prstGeom prst="rect">
            <a:avLst/>
          </a:prstGeom>
          <a:noFill/>
        </p:spPr>
        <p:txBody>
          <a:bodyPr wrap="square" rtlCol="0">
            <a:spAutoFit/>
          </a:bodyPr>
          <a:lstStyle/>
          <a:p>
            <a:pPr algn="ctr">
              <a:lnSpc>
                <a:spcPct val="120000"/>
              </a:lnSpc>
            </a:pPr>
            <a:r>
              <a:rPr lang="en-US" sz="1800" dirty="0">
                <a:solidFill>
                  <a:prstClr val="black"/>
                </a:solidFill>
                <a:cs typeface="Arial" panose="020B0604020202020204" pitchFamily="34" charset="0"/>
              </a:rPr>
              <a:t>Adrian Sheppard</a:t>
            </a:r>
          </a:p>
          <a:p>
            <a:pPr algn="ctr">
              <a:lnSpc>
                <a:spcPct val="120000"/>
              </a:lnSpc>
            </a:pPr>
            <a:r>
              <a:rPr lang="en-US" sz="1800" dirty="0">
                <a:solidFill>
                  <a:prstClr val="black"/>
                </a:solidFill>
                <a:cs typeface="Arial" panose="020B0604020202020204" pitchFamily="34" charset="0"/>
              </a:rPr>
              <a:t>Amanda </a:t>
            </a:r>
            <a:r>
              <a:rPr lang="en-US" sz="1800" dirty="0" err="1" smtClean="0">
                <a:solidFill>
                  <a:prstClr val="black"/>
                </a:solidFill>
                <a:cs typeface="Arial" panose="020B0604020202020204" pitchFamily="34" charset="0"/>
              </a:rPr>
              <a:t>Wakaruk</a:t>
            </a:r>
            <a:endParaRPr lang="en-US" sz="1800" dirty="0" smtClean="0">
              <a:solidFill>
                <a:prstClr val="black"/>
              </a:solidFill>
              <a:cs typeface="Arial" panose="020B0604020202020204" pitchFamily="34" charset="0"/>
            </a:endParaRPr>
          </a:p>
          <a:p>
            <a:pPr algn="ctr">
              <a:lnSpc>
                <a:spcPct val="120000"/>
              </a:lnSpc>
            </a:pPr>
            <a:r>
              <a:rPr lang="en-US" sz="1800" dirty="0" smtClean="0">
                <a:solidFill>
                  <a:prstClr val="black"/>
                </a:solidFill>
                <a:cs typeface="Arial" panose="020B0604020202020204" pitchFamily="34" charset="0"/>
              </a:rPr>
              <a:t>Mireille Smith</a:t>
            </a:r>
          </a:p>
          <a:p>
            <a:pPr algn="ctr">
              <a:lnSpc>
                <a:spcPct val="120000"/>
              </a:lnSpc>
            </a:pPr>
            <a:r>
              <a:rPr lang="en-US" sz="1800" dirty="0" smtClean="0">
                <a:solidFill>
                  <a:prstClr val="black"/>
                </a:solidFill>
                <a:cs typeface="Arial" panose="020B0604020202020204" pitchFamily="34" charset="0"/>
              </a:rPr>
              <a:t>Kimberley </a:t>
            </a:r>
            <a:r>
              <a:rPr lang="en-US" sz="1800" dirty="0" err="1" smtClean="0">
                <a:solidFill>
                  <a:prstClr val="black"/>
                </a:solidFill>
                <a:cs typeface="Arial" panose="020B0604020202020204" pitchFamily="34" charset="0"/>
              </a:rPr>
              <a:t>Kemmer</a:t>
            </a:r>
            <a:endParaRPr lang="en-US" sz="1800" dirty="0">
              <a:solidFill>
                <a:prstClr val="black"/>
              </a:solidFill>
              <a:cs typeface="Arial" panose="020B0604020202020204" pitchFamily="34" charset="0"/>
            </a:endParaRPr>
          </a:p>
        </p:txBody>
      </p:sp>
    </p:spTree>
    <p:extLst>
      <p:ext uri="{BB962C8B-B14F-4D97-AF65-F5344CB8AC3E}">
        <p14:creationId xmlns:p14="http://schemas.microsoft.com/office/powerpoint/2010/main" val="8826116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DES</a:t>
            </a:r>
            <a:r>
              <a:rPr lang="en-US" sz="4000" b="1" baseline="0" dirty="0" smtClean="0">
                <a:solidFill>
                  <a:schemeClr val="bg1"/>
                </a:solidFill>
              </a:rPr>
              <a:t> </a:t>
            </a:r>
            <a:r>
              <a:rPr lang="en-US" sz="4000" b="1" dirty="0" smtClean="0">
                <a:solidFill>
                  <a:schemeClr val="bg1"/>
                </a:solidFill>
              </a:rPr>
              <a:t>QUESTIONS</a:t>
            </a:r>
            <a:endParaRPr lang="en-US" sz="4000" b="1" dirty="0">
              <a:solidFill>
                <a:schemeClr val="bg1"/>
              </a:solidFill>
            </a:endParaRPr>
          </a:p>
        </p:txBody>
      </p:sp>
      <p:sp>
        <p:nvSpPr>
          <p:cNvPr id="1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err="1" smtClean="0"/>
              <a:t>Réponse</a:t>
            </a:r>
            <a:r>
              <a:rPr lang="en-US" dirty="0" smtClean="0"/>
              <a:t> [</a:t>
            </a:r>
            <a:r>
              <a:rPr lang="en-US" dirty="0" err="1" smtClean="0"/>
              <a:t>incorrecte</a:t>
            </a:r>
            <a:r>
              <a:rPr lang="en-US" dirty="0" smtClean="0"/>
              <a:t> </a:t>
            </a:r>
            <a:r>
              <a:rPr lang="en-US" dirty="0" err="1" smtClean="0"/>
              <a:t>en</a:t>
            </a:r>
            <a:r>
              <a:rPr lang="en-US" dirty="0" smtClean="0"/>
              <a:t> noir]</a:t>
            </a:r>
          </a:p>
          <a:p>
            <a:pPr lvl="1"/>
            <a:r>
              <a:rPr lang="en-US" dirty="0" err="1" smtClean="0"/>
              <a:t>Réponse</a:t>
            </a:r>
            <a:r>
              <a:rPr lang="en-US" dirty="0" smtClean="0"/>
              <a:t> [bonne </a:t>
            </a:r>
            <a:r>
              <a:rPr lang="en-US" dirty="0" err="1" smtClean="0"/>
              <a:t>réponse</a:t>
            </a:r>
            <a:r>
              <a:rPr lang="en-US" dirty="0" smtClean="0"/>
              <a:t>, </a:t>
            </a:r>
            <a:r>
              <a:rPr lang="fr-FR" dirty="0" smtClean="0"/>
              <a:t>vert olive en caractères gras</a:t>
            </a:r>
            <a:r>
              <a:rPr lang="en-US" dirty="0" smtClean="0"/>
              <a:t>]</a:t>
            </a:r>
          </a:p>
        </p:txBody>
      </p:sp>
      <p:sp>
        <p:nvSpPr>
          <p:cNvPr id="1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err="1" smtClean="0"/>
              <a:t>Réponse</a:t>
            </a:r>
            <a:r>
              <a:rPr lang="en-US" dirty="0" smtClean="0"/>
              <a:t> [</a:t>
            </a:r>
            <a:r>
              <a:rPr lang="en-US" dirty="0" err="1" smtClean="0"/>
              <a:t>incorrecte</a:t>
            </a:r>
            <a:r>
              <a:rPr lang="en-US" dirty="0" smtClean="0"/>
              <a:t> </a:t>
            </a:r>
            <a:r>
              <a:rPr lang="en-US" dirty="0" err="1" smtClean="0"/>
              <a:t>en</a:t>
            </a:r>
            <a:r>
              <a:rPr lang="en-US" dirty="0" smtClean="0"/>
              <a:t> noir]</a:t>
            </a:r>
          </a:p>
          <a:p>
            <a:pPr lvl="1"/>
            <a:r>
              <a:rPr lang="en-US" dirty="0" err="1" smtClean="0"/>
              <a:t>Réponse</a:t>
            </a:r>
            <a:r>
              <a:rPr lang="en-US" dirty="0" smtClean="0"/>
              <a:t> [bonne </a:t>
            </a:r>
            <a:r>
              <a:rPr lang="en-US" dirty="0" err="1" smtClean="0"/>
              <a:t>réponse</a:t>
            </a:r>
            <a:r>
              <a:rPr lang="en-US" dirty="0" smtClean="0"/>
              <a:t>, </a:t>
            </a:r>
            <a:r>
              <a:rPr lang="fr-FR" dirty="0" smtClean="0"/>
              <a:t>vert olive en caractères gras</a:t>
            </a:r>
            <a:r>
              <a:rPr lang="en-US" dirty="0" smtClean="0"/>
              <a:t>]</a:t>
            </a:r>
          </a:p>
        </p:txBody>
      </p:sp>
    </p:spTree>
    <p:extLst>
      <p:ext uri="{BB962C8B-B14F-4D97-AF65-F5344CB8AC3E}">
        <p14:creationId xmlns:p14="http://schemas.microsoft.com/office/powerpoint/2010/main" val="181120306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62EAB6-B613-0A1F-2EB1-4D82A545677F}"/>
              </a:ext>
            </a:extLst>
          </p:cNvPr>
          <p:cNvSpPr txBox="1"/>
          <p:nvPr userDrawn="1"/>
        </p:nvSpPr>
        <p:spPr>
          <a:xfrm>
            <a:off x="2689570" y="707994"/>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REMERCIEMENTS</a:t>
            </a:r>
            <a:endParaRPr lang="en-US" sz="4000" b="1" dirty="0">
              <a:solidFill>
                <a:schemeClr val="bg1"/>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22080" y="5401152"/>
            <a:ext cx="2480400" cy="677976"/>
          </a:xfrm>
          <a:prstGeom prst="rect">
            <a:avLst/>
          </a:prstGeom>
        </p:spPr>
      </p:pic>
      <p:sp>
        <p:nvSpPr>
          <p:cNvPr id="5" name="TextBox 4">
            <a:extLst>
              <a:ext uri="{FF2B5EF4-FFF2-40B4-BE49-F238E27FC236}">
                <a16:creationId xmlns:a16="http://schemas.microsoft.com/office/drawing/2014/main" id="{7156A0C6-7612-F2DA-1666-695ECFEB33E6}"/>
              </a:ext>
            </a:extLst>
          </p:cNvPr>
          <p:cNvSpPr txBox="1"/>
          <p:nvPr userDrawn="1"/>
        </p:nvSpPr>
        <p:spPr>
          <a:xfrm>
            <a:off x="1344821" y="1671314"/>
            <a:ext cx="9949847"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aseline="0" dirty="0" smtClean="0">
                <a:solidFill>
                  <a:schemeClr val="bg2">
                    <a:lumMod val="10000"/>
                  </a:schemeClr>
                </a:solidFill>
                <a:latin typeface="Arial" panose="020B0604020202020204" pitchFamily="34" charset="0"/>
                <a:cs typeface="Arial" panose="020B0604020202020204" pitchFamily="34" charset="0"/>
              </a:rPr>
              <a:t>La série de modules Ouverture au droit d'auteur (ODA) est mise à disposition par le Bureau du droit d'auteur de l'Université de l'Alberta.</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2400" baseline="0" dirty="0" smtClean="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aseline="0" dirty="0" smtClean="0">
                <a:solidFill>
                  <a:schemeClr val="bg2">
                    <a:lumMod val="10000"/>
                  </a:schemeClr>
                </a:solidFill>
                <a:latin typeface="Arial" panose="020B0604020202020204" pitchFamily="34" charset="0"/>
                <a:cs typeface="Arial" panose="020B0604020202020204" pitchFamily="34" charset="0"/>
              </a:rPr>
              <a:t>Les modules ODA ont été produits avec l'aide d'un financement de l'Université de l'Alberta par le biais du Fonds d'Avancement à l'Enseignement et à l'Apprentissage (TLEF) (2017-21) et du Programme de subventions REL (2020) du Centre pour l'enseignement et l'apprentissage, ainsi que par le biais d'une subvention du Soutien à la promotion des bourses d'études (SAS) (2021).</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593558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
        <p:nvSpPr>
          <p:cNvPr id="10" name="TextBox 9">
            <a:extLst>
              <a:ext uri="{FF2B5EF4-FFF2-40B4-BE49-F238E27FC236}">
                <a16:creationId xmlns:a16="http://schemas.microsoft.com/office/drawing/2014/main" id="{3A1B8990-C105-9E49-8D7D-DB893DD49280}"/>
              </a:ext>
            </a:extLst>
          </p:cNvPr>
          <p:cNvSpPr txBox="1"/>
          <p:nvPr userDrawn="1"/>
        </p:nvSpPr>
        <p:spPr>
          <a:xfrm>
            <a:off x="2228424" y="6134784"/>
            <a:ext cx="7735152"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0" i="0" u="none" strike="noStrike" kern="0" cap="none" spc="0" normalizeH="0" baseline="0" noProof="0" dirty="0">
                <a:ln>
                  <a:noFill/>
                </a:ln>
                <a:solidFill>
                  <a:prstClr val="black"/>
                </a:solidFill>
                <a:effectLst/>
                <a:uLnTx/>
                <a:uFillTx/>
              </a:rPr>
              <a:t>Ce module éducatif </a:t>
            </a:r>
            <a:r>
              <a:rPr kumimoji="0" lang="fr-FR" sz="1100" b="0" i="0" u="none" strike="noStrike" kern="0" cap="none" spc="0" normalizeH="0" baseline="0" noProof="0" dirty="0" smtClean="0">
                <a:ln>
                  <a:noFill/>
                </a:ln>
                <a:solidFill>
                  <a:prstClr val="black"/>
                </a:solidFill>
                <a:effectLst/>
                <a:uLnTx/>
                <a:uFillTx/>
              </a:rPr>
              <a:t>n’est </a:t>
            </a:r>
            <a:r>
              <a:rPr kumimoji="0" lang="fr-FR" sz="1100" b="0" i="0" u="none" strike="noStrike" kern="0" cap="none" spc="0" normalizeH="0" baseline="0" noProof="0" dirty="0">
                <a:ln>
                  <a:noFill/>
                </a:ln>
                <a:solidFill>
                  <a:prstClr val="black"/>
                </a:solidFill>
                <a:effectLst/>
                <a:uLnTx/>
                <a:uFillTx/>
              </a:rPr>
              <a:t>pas destiné à fournir des conseils juridiques. Tous les modules </a:t>
            </a:r>
            <a:r>
              <a:rPr kumimoji="0" lang="fr-FR" sz="1100" b="0" i="0" u="none" strike="noStrike" kern="0" cap="none" spc="0" normalizeH="0" baseline="0" noProof="0" dirty="0" smtClean="0">
                <a:ln>
                  <a:noFill/>
                </a:ln>
                <a:solidFill>
                  <a:prstClr val="black"/>
                </a:solidFill>
                <a:effectLst/>
                <a:uLnTx/>
                <a:uFillTx/>
              </a:rPr>
              <a:t>d’Ouverture </a:t>
            </a:r>
            <a:r>
              <a:rPr kumimoji="0" lang="fr-FR" sz="1100" b="0" i="0" u="none" strike="noStrike" kern="0" cap="none" spc="0" normalizeH="0" baseline="0" noProof="0" dirty="0">
                <a:ln>
                  <a:noFill/>
                </a:ln>
                <a:solidFill>
                  <a:prstClr val="black"/>
                </a:solidFill>
                <a:effectLst/>
                <a:uLnTx/>
                <a:uFillTx/>
              </a:rPr>
              <a:t>au droit </a:t>
            </a:r>
            <a:r>
              <a:rPr kumimoji="0" lang="fr-FR" sz="1100" b="0" i="0" u="none" strike="noStrike" kern="0" cap="none" spc="0" normalizeH="0" baseline="0" noProof="0" dirty="0" smtClean="0">
                <a:ln>
                  <a:noFill/>
                </a:ln>
                <a:solidFill>
                  <a:prstClr val="black"/>
                </a:solidFill>
                <a:effectLst/>
                <a:uLnTx/>
                <a:uFillTx/>
              </a:rPr>
              <a:t>d’auteur </a:t>
            </a:r>
            <a:br>
              <a:rPr kumimoji="0" lang="fr-FR" sz="1100" b="0" i="0" u="none" strike="noStrike" kern="0" cap="none" spc="0" normalizeH="0" baseline="0" noProof="0" dirty="0" smtClean="0">
                <a:ln>
                  <a:noFill/>
                </a:ln>
                <a:solidFill>
                  <a:prstClr val="black"/>
                </a:solidFill>
                <a:effectLst/>
                <a:uLnTx/>
                <a:uFillTx/>
              </a:rPr>
            </a:br>
            <a:r>
              <a:rPr kumimoji="0" lang="fr-FR" sz="1100" b="0" i="0" u="none" strike="noStrike" kern="0" cap="none" spc="0" normalizeH="0" baseline="0" noProof="0" dirty="0" smtClean="0">
                <a:ln>
                  <a:noFill/>
                </a:ln>
                <a:solidFill>
                  <a:prstClr val="black"/>
                </a:solidFill>
                <a:effectLst/>
                <a:uLnTx/>
                <a:uFillTx/>
              </a:rPr>
              <a:t>sont </a:t>
            </a:r>
            <a:r>
              <a:rPr kumimoji="0" lang="fr-FR" sz="1100" b="0" i="0" u="none" strike="noStrike" kern="0" cap="none" spc="0" normalizeH="0" baseline="0" noProof="0" dirty="0">
                <a:ln>
                  <a:noFill/>
                </a:ln>
                <a:solidFill>
                  <a:prstClr val="black"/>
                </a:solidFill>
                <a:effectLst/>
                <a:uLnTx/>
                <a:uFillTx/>
              </a:rPr>
              <a:t>mis à disposition sous une </a:t>
            </a:r>
            <a:r>
              <a:rPr kumimoji="0" lang="fr-FR" sz="1100" b="0" i="0" u="none" strike="noStrike" kern="0" cap="none" spc="0" normalizeH="0" baseline="0" noProof="0" dirty="0">
                <a:ln>
                  <a:noFill/>
                </a:ln>
                <a:solidFill>
                  <a:prstClr val="black"/>
                </a:solidFill>
                <a:effectLst/>
                <a:uLnTx/>
                <a:uFillTx/>
                <a:hlinkClick r:id="rId6"/>
              </a:rPr>
              <a:t>licence internationale Creative Commons Attribution 4.0 (CC-BY-4.0).</a:t>
            </a:r>
            <a:endParaRPr kumimoji="0" lang="en-US" sz="14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76681589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5</a:t>
            </a:r>
            <a:br>
              <a:rPr lang="en-US" dirty="0" smtClean="0"/>
            </a:br>
            <a:r>
              <a:rPr lang="en-US" dirty="0" smtClean="0"/>
              <a:t>TITLE PLACEHOLDER</a:t>
            </a:r>
            <a:endParaRPr lang="en-US" dirty="0"/>
          </a:p>
        </p:txBody>
      </p:sp>
    </p:spTree>
    <p:extLst>
      <p:ext uri="{BB962C8B-B14F-4D97-AF65-F5344CB8AC3E}">
        <p14:creationId xmlns:p14="http://schemas.microsoft.com/office/powerpoint/2010/main" val="410759402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
        <p:nvSpPr>
          <p:cNvPr id="6" name="TextBox 5">
            <a:extLst>
              <a:ext uri="{FF2B5EF4-FFF2-40B4-BE49-F238E27FC236}">
                <a16:creationId xmlns:a16="http://schemas.microsoft.com/office/drawing/2014/main" id="{AB06C2D8-12A7-93E0-0ECB-3B518D47B882}"/>
              </a:ext>
            </a:extLst>
          </p:cNvPr>
          <p:cNvSpPr txBox="1"/>
          <p:nvPr userDrawn="1"/>
        </p:nvSpPr>
        <p:spPr>
          <a:xfrm>
            <a:off x="2671282" y="702000"/>
            <a:ext cx="8682518" cy="532262"/>
          </a:xfrm>
          <a:prstGeom prst="rect">
            <a:avLst/>
          </a:prstGeom>
          <a:noFill/>
        </p:spPr>
        <p:txBody>
          <a:bodyPr wrap="square" rtlCol="0">
            <a:spAutoFit/>
          </a:bodyPr>
          <a:lstStyle/>
          <a:p>
            <a:pPr algn="ctr">
              <a:lnSpc>
                <a:spcPct val="70000"/>
              </a:lnSpc>
            </a:pPr>
            <a:r>
              <a:rPr lang="en-CA" sz="4000" b="1" dirty="0">
                <a:solidFill>
                  <a:schemeClr val="bg1"/>
                </a:solidFill>
              </a:rPr>
              <a:t>MERCI DE VOTRE ATTENTION</a:t>
            </a:r>
            <a:endParaRPr lang="en-US" sz="4000" b="1" dirty="0">
              <a:solidFill>
                <a:schemeClr val="bg1"/>
              </a:solidFill>
            </a:endParaRPr>
          </a:p>
        </p:txBody>
      </p:sp>
    </p:spTree>
    <p:extLst>
      <p:ext uri="{BB962C8B-B14F-4D97-AF65-F5344CB8AC3E}">
        <p14:creationId xmlns:p14="http://schemas.microsoft.com/office/powerpoint/2010/main" val="153468436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DES QUESTIONS</a:t>
            </a:r>
            <a:endParaRPr lang="en-US" sz="4000" b="1" dirty="0">
              <a:solidFill>
                <a:schemeClr val="bg1"/>
              </a:solidFill>
            </a:endParaRPr>
          </a:p>
        </p:txBody>
      </p:sp>
      <p:sp>
        <p:nvSpPr>
          <p:cNvPr id="8"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err="1" smtClean="0"/>
              <a:t>Réponse</a:t>
            </a:r>
            <a:r>
              <a:rPr lang="en-US" dirty="0" smtClean="0"/>
              <a:t> [</a:t>
            </a:r>
            <a:r>
              <a:rPr lang="en-US" dirty="0" err="1" smtClean="0"/>
              <a:t>incorrecte</a:t>
            </a:r>
            <a:r>
              <a:rPr lang="en-US" dirty="0" smtClean="0"/>
              <a:t> </a:t>
            </a:r>
            <a:r>
              <a:rPr lang="en-US" dirty="0" err="1" smtClean="0"/>
              <a:t>en</a:t>
            </a:r>
            <a:r>
              <a:rPr lang="en-US" dirty="0" smtClean="0"/>
              <a:t> noir]</a:t>
            </a:r>
          </a:p>
          <a:p>
            <a:pPr lvl="1"/>
            <a:r>
              <a:rPr lang="en-US" dirty="0" err="1" smtClean="0"/>
              <a:t>Réponse</a:t>
            </a:r>
            <a:r>
              <a:rPr lang="en-US" dirty="0" smtClean="0"/>
              <a:t> [bonne </a:t>
            </a:r>
            <a:r>
              <a:rPr lang="en-US" dirty="0" err="1" smtClean="0"/>
              <a:t>réponse</a:t>
            </a:r>
            <a:r>
              <a:rPr lang="en-US" dirty="0" smtClean="0"/>
              <a:t>, </a:t>
            </a:r>
            <a:r>
              <a:rPr lang="fr-FR" dirty="0" smtClean="0"/>
              <a:t>vert olive en caractères gras</a:t>
            </a:r>
            <a:r>
              <a:rPr lang="en-US" dirty="0" smtClean="0"/>
              <a:t>]</a:t>
            </a:r>
          </a:p>
        </p:txBody>
      </p:sp>
      <p:sp>
        <p:nvSpPr>
          <p:cNvPr id="9"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err="1" smtClean="0"/>
              <a:t>Réponse</a:t>
            </a:r>
            <a:r>
              <a:rPr lang="en-US" dirty="0" smtClean="0"/>
              <a:t> [</a:t>
            </a:r>
            <a:r>
              <a:rPr lang="en-US" dirty="0" err="1" smtClean="0"/>
              <a:t>incorrecte</a:t>
            </a:r>
            <a:r>
              <a:rPr lang="en-US" dirty="0" smtClean="0"/>
              <a:t> </a:t>
            </a:r>
            <a:r>
              <a:rPr lang="en-US" dirty="0" err="1" smtClean="0"/>
              <a:t>en</a:t>
            </a:r>
            <a:r>
              <a:rPr lang="en-US" dirty="0" smtClean="0"/>
              <a:t> noir]</a:t>
            </a:r>
          </a:p>
          <a:p>
            <a:pPr lvl="1"/>
            <a:r>
              <a:rPr lang="en-US" dirty="0" err="1" smtClean="0"/>
              <a:t>Réponse</a:t>
            </a:r>
            <a:r>
              <a:rPr lang="en-US" dirty="0" smtClean="0"/>
              <a:t> [bonne </a:t>
            </a:r>
            <a:r>
              <a:rPr lang="en-US" dirty="0" err="1" smtClean="0"/>
              <a:t>réponse</a:t>
            </a:r>
            <a:r>
              <a:rPr lang="en-US" dirty="0" smtClean="0"/>
              <a:t>, </a:t>
            </a:r>
            <a:r>
              <a:rPr lang="fr-FR" dirty="0" smtClean="0"/>
              <a:t>vert olive en caractères gras</a:t>
            </a:r>
            <a:r>
              <a:rPr lang="en-US" dirty="0" smtClean="0"/>
              <a:t>]</a:t>
            </a:r>
          </a:p>
        </p:txBody>
      </p:sp>
    </p:spTree>
    <p:extLst>
      <p:ext uri="{BB962C8B-B14F-4D97-AF65-F5344CB8AC3E}">
        <p14:creationId xmlns:p14="http://schemas.microsoft.com/office/powerpoint/2010/main" val="419852148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DB845-02E7-167A-9A7C-65D7B0FF6E94}"/>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RÉFÉRENCES ET RESSOURCES</a:t>
            </a:r>
            <a:endParaRPr lang="en-US" sz="4000" b="1" dirty="0">
              <a:solidFill>
                <a:schemeClr val="bg1"/>
              </a:solidFill>
            </a:endParaRPr>
          </a:p>
        </p:txBody>
      </p:sp>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196411163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29E2C5-3552-5F38-5FEE-0B7D577C8037}"/>
              </a:ext>
            </a:extLst>
          </p:cNvPr>
          <p:cNvSpPr txBox="1"/>
          <p:nvPr userDrawn="1"/>
        </p:nvSpPr>
        <p:spPr>
          <a:xfrm>
            <a:off x="2671282" y="521248"/>
            <a:ext cx="8682518" cy="963149"/>
          </a:xfrm>
          <a:prstGeom prst="rect">
            <a:avLst/>
          </a:prstGeom>
          <a:noFill/>
        </p:spPr>
        <p:txBody>
          <a:bodyPr wrap="square" rtlCol="0">
            <a:spAutoFit/>
          </a:bodyPr>
          <a:lstStyle/>
          <a:p>
            <a:pPr algn="ctr">
              <a:lnSpc>
                <a:spcPct val="70000"/>
              </a:lnSpc>
            </a:pPr>
            <a:r>
              <a:rPr lang="en-CA" sz="4000" b="1" dirty="0">
                <a:solidFill>
                  <a:schemeClr val="bg1"/>
                </a:solidFill>
              </a:rPr>
              <a:t>JURISPRUDENCE ET LÉGISLATION</a:t>
            </a:r>
            <a:endParaRPr lang="en-US" sz="4000" b="1" dirty="0">
              <a:solidFill>
                <a:schemeClr val="bg1"/>
              </a:solidFill>
            </a:endParaRPr>
          </a:p>
        </p:txBody>
      </p:sp>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391510666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8DDA87-DEAC-9BBD-89F3-2AEB46755204}"/>
              </a:ext>
            </a:extLst>
          </p:cNvPr>
          <p:cNvSpPr txBox="1"/>
          <p:nvPr userDrawn="1"/>
        </p:nvSpPr>
        <p:spPr>
          <a:xfrm>
            <a:off x="2671282" y="564988"/>
            <a:ext cx="8682518" cy="963149"/>
          </a:xfrm>
          <a:prstGeom prst="rect">
            <a:avLst/>
          </a:prstGeom>
          <a:noFill/>
        </p:spPr>
        <p:txBody>
          <a:bodyPr wrap="square" rtlCol="0">
            <a:spAutoFit/>
          </a:bodyPr>
          <a:lstStyle/>
          <a:p>
            <a:pPr algn="ctr">
              <a:lnSpc>
                <a:spcPct val="70000"/>
              </a:lnSpc>
            </a:pPr>
            <a:r>
              <a:rPr lang="en-CA" sz="4000" b="1" dirty="0">
                <a:solidFill>
                  <a:schemeClr val="bg1"/>
                </a:solidFill>
              </a:rPr>
              <a:t>IMAGES ET RÉFÉRENCES SONORES</a:t>
            </a:r>
            <a:endParaRPr lang="en-US" sz="4000" b="1" dirty="0">
              <a:solidFill>
                <a:schemeClr val="bg1"/>
              </a:solidFill>
            </a:endParaRPr>
          </a:p>
        </p:txBody>
      </p:sp>
      <p:sp>
        <p:nvSpPr>
          <p:cNvPr id="6"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294021499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D2CAD6-6799-D5CC-7C31-C45CA9F4256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LICENCE ET ATTRIBUTION</a:t>
            </a:r>
            <a:endParaRPr lang="en-US" sz="4000" b="1" dirty="0">
              <a:solidFill>
                <a:schemeClr val="bg1"/>
              </a:solidFill>
            </a:endParaRPr>
          </a:p>
        </p:txBody>
      </p:sp>
      <p:sp>
        <p:nvSpPr>
          <p:cNvPr id="7" name="TextBox 6">
            <a:extLst>
              <a:ext uri="{FF2B5EF4-FFF2-40B4-BE49-F238E27FC236}">
                <a16:creationId xmlns:a16="http://schemas.microsoft.com/office/drawing/2014/main" id="{E46E8368-22D9-3BD5-42F9-B8A23A403F95}"/>
              </a:ext>
            </a:extLst>
          </p:cNvPr>
          <p:cNvSpPr txBox="1"/>
          <p:nvPr userDrawn="1"/>
        </p:nvSpPr>
        <p:spPr>
          <a:xfrm>
            <a:off x="1264820" y="1718034"/>
            <a:ext cx="9898062" cy="400110"/>
          </a:xfrm>
          <a:prstGeom prst="rect">
            <a:avLst/>
          </a:prstGeom>
          <a:noFill/>
        </p:spPr>
        <p:txBody>
          <a:bodyPr wrap="square" rtlCol="0">
            <a:spAutoFit/>
          </a:bodyPr>
          <a:lstStyle/>
          <a:p>
            <a:r>
              <a:rPr lang="en-US" sz="2000" dirty="0">
                <a:solidFill>
                  <a:schemeClr val="bg2">
                    <a:lumMod val="10000"/>
                  </a:schemeClr>
                </a:solidFill>
                <a:cs typeface="Arial" panose="020B0604020202020204" pitchFamily="34" charset="0"/>
              </a:rPr>
              <a:t>Citation </a:t>
            </a:r>
            <a:r>
              <a:rPr lang="en-US" sz="2000" dirty="0" err="1" smtClean="0">
                <a:solidFill>
                  <a:schemeClr val="bg2">
                    <a:lumMod val="10000"/>
                  </a:schemeClr>
                </a:solidFill>
                <a:cs typeface="Arial" panose="020B0604020202020204" pitchFamily="34" charset="0"/>
              </a:rPr>
              <a:t>suggérée</a:t>
            </a:r>
            <a:r>
              <a:rPr lang="en-US" sz="2000" dirty="0" smtClean="0">
                <a:solidFill>
                  <a:schemeClr val="bg2">
                    <a:lumMod val="10000"/>
                  </a:schemeClr>
                </a:solidFill>
                <a:cs typeface="Arial" panose="020B0604020202020204" pitchFamily="34" charset="0"/>
              </a:rPr>
              <a:t> :</a:t>
            </a:r>
            <a:endParaRPr lang="en-US" sz="2000" dirty="0">
              <a:solidFill>
                <a:schemeClr val="bg2">
                  <a:lumMod val="10000"/>
                </a:schemeClr>
              </a:solidFill>
              <a:cs typeface="Arial" panose="020B0604020202020204" pitchFamily="34" charset="0"/>
            </a:endParaRPr>
          </a:p>
        </p:txBody>
      </p:sp>
      <p:sp>
        <p:nvSpPr>
          <p:cNvPr id="8" name="TextBox 7">
            <a:extLst>
              <a:ext uri="{FF2B5EF4-FFF2-40B4-BE49-F238E27FC236}">
                <a16:creationId xmlns:a16="http://schemas.microsoft.com/office/drawing/2014/main" id="{2D43BA0A-3996-B349-9D31-25B3544BBB49}"/>
              </a:ext>
            </a:extLst>
          </p:cNvPr>
          <p:cNvSpPr txBox="1"/>
          <p:nvPr userDrawn="1"/>
        </p:nvSpPr>
        <p:spPr>
          <a:xfrm>
            <a:off x="1264819" y="3331152"/>
            <a:ext cx="10280737" cy="28315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Pour obtenir une vue d'ensemble du projet et une liste complète des modules, veuillez consulter le site web du projet à l'adresse suivante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3"/>
              </a:rPr>
              <a:t>https://sites.library.ualberta.ca/copyright/</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Les questions, commentaires et suggestions devraient être adressés à </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4"/>
              </a:rPr>
              <a:t>ouc@ualberta.ca</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Ce module est disponible sous une licence </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5"/>
              </a:rPr>
              <a:t>Creative Commons Attribution 4.0 International</a:t>
            </a:r>
            <a:endParaRPr kumimoji="0" lang="en-CA" sz="1800" b="0" i="0" u="none" strike="noStrike" kern="0" cap="none" spc="0" normalizeH="0" baseline="0" noProof="0" dirty="0" smtClean="0">
              <a:ln>
                <a:noFill/>
              </a:ln>
              <a:solidFill>
                <a:schemeClr val="bg2">
                  <a:lumMod val="1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chemeClr val="bg2">
                  <a:lumMod val="10000"/>
                </a:schemeClr>
              </a:solidFill>
              <a:effectLst/>
              <a:uLnTx/>
              <a:uFillTx/>
            </a:endParaRPr>
          </a:p>
        </p:txBody>
      </p:sp>
      <p:sp>
        <p:nvSpPr>
          <p:cNvPr id="9" name="Text Placeholder 6"/>
          <p:cNvSpPr>
            <a:spLocks noGrp="1"/>
          </p:cNvSpPr>
          <p:nvPr>
            <p:ph type="body" sz="quarter" idx="10" hasCustomPrompt="1"/>
          </p:nvPr>
        </p:nvSpPr>
        <p:spPr>
          <a:xfrm>
            <a:off x="1872592" y="2253600"/>
            <a:ext cx="9290290" cy="784800"/>
          </a:xfrm>
          <a:prstGeom prst="rect">
            <a:avLst/>
          </a:prstGeom>
        </p:spPr>
        <p:txBody>
          <a:bodyPr/>
          <a:lstStyle>
            <a:lvl1pPr marL="0" indent="0">
              <a:buFontTx/>
              <a:buNone/>
              <a:defRPr sz="2000" baseline="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err="1" smtClean="0"/>
              <a:t>Université</a:t>
            </a:r>
            <a:r>
              <a:rPr lang="en-US" dirty="0" smtClean="0"/>
              <a:t> de </a:t>
            </a:r>
            <a:r>
              <a:rPr lang="en-US" dirty="0" err="1" smtClean="0"/>
              <a:t>l’Alberta</a:t>
            </a:r>
            <a:r>
              <a:rPr lang="en-US" dirty="0" smtClean="0"/>
              <a:t>. (</a:t>
            </a:r>
            <a:r>
              <a:rPr lang="en-US" dirty="0" err="1" smtClean="0"/>
              <a:t>Année</a:t>
            </a:r>
            <a:r>
              <a:rPr lang="en-US" dirty="0" smtClean="0"/>
              <a:t>). </a:t>
            </a:r>
            <a:r>
              <a:rPr lang="en-US" dirty="0" err="1" smtClean="0"/>
              <a:t>Titre</a:t>
            </a:r>
            <a:r>
              <a:rPr lang="en-US" dirty="0" smtClean="0"/>
              <a:t>. Module </a:t>
            </a:r>
            <a:r>
              <a:rPr lang="en-US" dirty="0" err="1" smtClean="0"/>
              <a:t>d’enseignment</a:t>
            </a:r>
            <a:r>
              <a:rPr lang="en-US" dirty="0" smtClean="0"/>
              <a:t> à </a:t>
            </a:r>
            <a:r>
              <a:rPr lang="en-US" dirty="0" err="1" smtClean="0"/>
              <a:t>l’ouverture</a:t>
            </a:r>
            <a:r>
              <a:rPr lang="en-US" dirty="0" smtClean="0"/>
              <a:t> au droit </a:t>
            </a:r>
            <a:r>
              <a:rPr lang="en-US" dirty="0" err="1" smtClean="0"/>
              <a:t>d’auteur</a:t>
            </a:r>
            <a:r>
              <a:rPr lang="en-US" dirty="0" smtClean="0"/>
              <a:t>. [</a:t>
            </a:r>
            <a:r>
              <a:rPr lang="en-US" dirty="0" err="1" smtClean="0"/>
              <a:t>en</a:t>
            </a:r>
            <a:r>
              <a:rPr lang="en-US" dirty="0" smtClean="0"/>
              <a:t> italics]. https://sites.library.ualberta.ca/copyright/ [</a:t>
            </a:r>
            <a:r>
              <a:rPr lang="en-US" dirty="0" err="1" smtClean="0"/>
              <a:t>en</a:t>
            </a:r>
            <a:r>
              <a:rPr lang="en-US" dirty="0" smtClean="0"/>
              <a:t> </a:t>
            </a:r>
            <a:r>
              <a:rPr lang="en-US" dirty="0" err="1" smtClean="0"/>
              <a:t>hyperlien</a:t>
            </a:r>
            <a:r>
              <a:rPr lang="en-US" dirty="0" smtClean="0"/>
              <a:t>]</a:t>
            </a:r>
          </a:p>
          <a:p>
            <a:pPr lvl="0"/>
            <a:endParaRPr lang="en-CA" dirty="0"/>
          </a:p>
        </p:txBody>
      </p:sp>
    </p:spTree>
    <p:extLst>
      <p:ext uri="{BB962C8B-B14F-4D97-AF65-F5344CB8AC3E}">
        <p14:creationId xmlns:p14="http://schemas.microsoft.com/office/powerpoint/2010/main" val="2825801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6E61AE0-6BCB-088C-037D-8C24239508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COLLABORATEURS</a:t>
            </a:r>
            <a:endParaRPr lang="en-US" sz="4000" b="1" dirty="0">
              <a:solidFill>
                <a:schemeClr val="bg1"/>
              </a:solidFill>
            </a:endParaRPr>
          </a:p>
        </p:txBody>
      </p:sp>
      <p:sp>
        <p:nvSpPr>
          <p:cNvPr id="12" name="Rectangle 11">
            <a:extLst>
              <a:ext uri="{FF2B5EF4-FFF2-40B4-BE49-F238E27FC236}">
                <a16:creationId xmlns:a16="http://schemas.microsoft.com/office/drawing/2014/main" id="{E2991D91-1DDD-C39F-F2C5-D3B5C76692ED}"/>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Bureau du droit </a:t>
            </a:r>
            <a:r>
              <a:rPr lang="en-US" b="1" dirty="0" err="1">
                <a:latin typeface="Arial" panose="020B0604020202020204" pitchFamily="34" charset="0"/>
                <a:cs typeface="Arial" panose="020B0604020202020204" pitchFamily="34" charset="0"/>
              </a:rPr>
              <a:t>d'auteur</a:t>
            </a:r>
            <a:endParaRPr lang="en-US" b="1"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D914F864-07AB-BDE8-0A2A-672D39FE479D}"/>
              </a:ext>
            </a:extLst>
          </p:cNvPr>
          <p:cNvSpPr/>
          <p:nvPr userDrawn="1"/>
        </p:nvSpPr>
        <p:spPr>
          <a:xfrm>
            <a:off x="7018869" y="432685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Arial" panose="020B0604020202020204" pitchFamily="34" charset="0"/>
                <a:cs typeface="Arial" panose="020B0604020202020204" pitchFamily="34" charset="0"/>
              </a:rPr>
              <a:t>Faculté</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d'éducation</a:t>
            </a: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7B403CF-6BEE-D96D-D755-B005DC31F156}"/>
              </a:ext>
            </a:extLst>
          </p:cNvPr>
          <p:cNvSpPr txBox="1"/>
          <p:nvPr userDrawn="1"/>
        </p:nvSpPr>
        <p:spPr>
          <a:xfrm>
            <a:off x="7018870" y="5143526"/>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17" name="Rectangle 16">
            <a:extLst>
              <a:ext uri="{FF2B5EF4-FFF2-40B4-BE49-F238E27FC236}">
                <a16:creationId xmlns:a16="http://schemas.microsoft.com/office/drawing/2014/main" id="{3FB67B40-CE94-DBC6-5555-2E9CE4BC79B2}"/>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Centre pour l'enseignement </a:t>
            </a:r>
            <a:r>
              <a:rPr lang="fr-FR" b="1" dirty="0" smtClean="0">
                <a:latin typeface="Arial" panose="020B0604020202020204" pitchFamily="34" charset="0"/>
                <a:cs typeface="Arial" panose="020B0604020202020204" pitchFamily="34" charset="0"/>
              </a:rPr>
              <a:t/>
            </a:r>
            <a:br>
              <a:rPr lang="fr-FR" b="1" dirty="0" smtClean="0">
                <a:latin typeface="Arial" panose="020B0604020202020204" pitchFamily="34" charset="0"/>
                <a:cs typeface="Arial" panose="020B0604020202020204" pitchFamily="34" charset="0"/>
              </a:rPr>
            </a:br>
            <a:r>
              <a:rPr lang="fr-FR" b="1" dirty="0" smtClean="0">
                <a:latin typeface="Arial" panose="020B0604020202020204" pitchFamily="34" charset="0"/>
                <a:cs typeface="Arial" panose="020B0604020202020204" pitchFamily="34" charset="0"/>
              </a:rPr>
              <a:t>et </a:t>
            </a:r>
            <a:r>
              <a:rPr lang="fr-FR" b="1" dirty="0">
                <a:latin typeface="Arial" panose="020B0604020202020204" pitchFamily="34" charset="0"/>
                <a:cs typeface="Arial" panose="020B0604020202020204" pitchFamily="34" charset="0"/>
              </a:rPr>
              <a:t>l'apprentissage</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D64F4B0-8F73-4942-4CCD-E68B6320784A}"/>
              </a:ext>
            </a:extLst>
          </p:cNvPr>
          <p:cNvSpPr txBox="1"/>
          <p:nvPr userDrawn="1"/>
        </p:nvSpPr>
        <p:spPr>
          <a:xfrm>
            <a:off x="7018869" y="2597722"/>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19" name="Rectangle 18">
            <a:extLst>
              <a:ext uri="{FF2B5EF4-FFF2-40B4-BE49-F238E27FC236}">
                <a16:creationId xmlns:a16="http://schemas.microsoft.com/office/drawing/2014/main" id="{4DBA6D7E-307C-C120-4990-C167945A7CBD}"/>
              </a:ext>
            </a:extLst>
          </p:cNvPr>
          <p:cNvSpPr/>
          <p:nvPr userDrawn="1"/>
        </p:nvSpPr>
        <p:spPr>
          <a:xfrm>
            <a:off x="1233354" y="432345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Bibliothèque de l'Université </a:t>
            </a:r>
            <a:r>
              <a:rPr lang="fr-FR" b="1" dirty="0" smtClean="0">
                <a:latin typeface="Arial" panose="020B0604020202020204" pitchFamily="34" charset="0"/>
                <a:cs typeface="Arial" panose="020B0604020202020204" pitchFamily="34" charset="0"/>
              </a:rPr>
              <a:t/>
            </a:r>
            <a:br>
              <a:rPr lang="fr-FR" b="1" dirty="0" smtClean="0">
                <a:latin typeface="Arial" panose="020B0604020202020204" pitchFamily="34" charset="0"/>
                <a:cs typeface="Arial" panose="020B0604020202020204" pitchFamily="34" charset="0"/>
              </a:rPr>
            </a:br>
            <a:r>
              <a:rPr lang="fr-FR" b="1" dirty="0" smtClean="0">
                <a:latin typeface="Arial" panose="020B0604020202020204" pitchFamily="34" charset="0"/>
                <a:cs typeface="Arial" panose="020B0604020202020204" pitchFamily="34" charset="0"/>
              </a:rPr>
              <a:t>de </a:t>
            </a:r>
            <a:r>
              <a:rPr lang="fr-FR" b="1" dirty="0">
                <a:latin typeface="Arial" panose="020B0604020202020204" pitchFamily="34" charset="0"/>
                <a:cs typeface="Arial" panose="020B0604020202020204" pitchFamily="34" charset="0"/>
              </a:rPr>
              <a:t>l'Alberta</a:t>
            </a:r>
            <a:endParaRPr lang="en-US"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9A8F60D-F6F5-1DD7-7281-43A348B02998}"/>
              </a:ext>
            </a:extLst>
          </p:cNvPr>
          <p:cNvSpPr txBox="1"/>
          <p:nvPr userDrawn="1"/>
        </p:nvSpPr>
        <p:spPr>
          <a:xfrm>
            <a:off x="1233354" y="5143526"/>
            <a:ext cx="3959999"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
        <p:nvSpPr>
          <p:cNvPr id="21" name="TextBox 20">
            <a:extLst>
              <a:ext uri="{FF2B5EF4-FFF2-40B4-BE49-F238E27FC236}">
                <a16:creationId xmlns:a16="http://schemas.microsoft.com/office/drawing/2014/main" id="{E7119F9C-9A80-9A45-A136-8125D5F25092}"/>
              </a:ext>
            </a:extLst>
          </p:cNvPr>
          <p:cNvSpPr txBox="1"/>
          <p:nvPr userDrawn="1"/>
        </p:nvSpPr>
        <p:spPr>
          <a:xfrm>
            <a:off x="1233354" y="2587847"/>
            <a:ext cx="3960000" cy="1421928"/>
          </a:xfrm>
          <a:prstGeom prst="rect">
            <a:avLst/>
          </a:prstGeom>
          <a:noFill/>
        </p:spPr>
        <p:txBody>
          <a:bodyPr wrap="square" rtlCol="0">
            <a:spAutoFit/>
          </a:bodyPr>
          <a:lstStyle/>
          <a:p>
            <a:pPr algn="ctr">
              <a:lnSpc>
                <a:spcPct val="120000"/>
              </a:lnSpc>
            </a:pPr>
            <a:r>
              <a:rPr lang="en-US" sz="1800" dirty="0">
                <a:solidFill>
                  <a:prstClr val="black"/>
                </a:solidFill>
                <a:cs typeface="Arial" panose="020B0604020202020204" pitchFamily="34" charset="0"/>
              </a:rPr>
              <a:t>Adrian Sheppard</a:t>
            </a:r>
          </a:p>
          <a:p>
            <a:pPr algn="ctr">
              <a:lnSpc>
                <a:spcPct val="120000"/>
              </a:lnSpc>
            </a:pPr>
            <a:r>
              <a:rPr lang="en-US" sz="1800" dirty="0">
                <a:solidFill>
                  <a:prstClr val="black"/>
                </a:solidFill>
                <a:cs typeface="Arial" panose="020B0604020202020204" pitchFamily="34" charset="0"/>
              </a:rPr>
              <a:t>Amanda </a:t>
            </a:r>
            <a:r>
              <a:rPr lang="en-US" sz="1800" dirty="0" err="1" smtClean="0">
                <a:solidFill>
                  <a:prstClr val="black"/>
                </a:solidFill>
                <a:cs typeface="Arial" panose="020B0604020202020204" pitchFamily="34" charset="0"/>
              </a:rPr>
              <a:t>Wakaruk</a:t>
            </a:r>
            <a:endParaRPr lang="en-US" sz="1800" dirty="0" smtClean="0">
              <a:solidFill>
                <a:prstClr val="black"/>
              </a:solidFill>
              <a:cs typeface="Arial" panose="020B0604020202020204" pitchFamily="34" charset="0"/>
            </a:endParaRPr>
          </a:p>
          <a:p>
            <a:pPr algn="ctr">
              <a:lnSpc>
                <a:spcPct val="120000"/>
              </a:lnSpc>
            </a:pPr>
            <a:r>
              <a:rPr lang="en-US" sz="1800" dirty="0" smtClean="0">
                <a:solidFill>
                  <a:prstClr val="black"/>
                </a:solidFill>
                <a:cs typeface="Arial" panose="020B0604020202020204" pitchFamily="34" charset="0"/>
              </a:rPr>
              <a:t>Mireille Smith</a:t>
            </a:r>
          </a:p>
          <a:p>
            <a:pPr algn="ctr">
              <a:lnSpc>
                <a:spcPct val="120000"/>
              </a:lnSpc>
            </a:pPr>
            <a:r>
              <a:rPr lang="en-US" sz="1800" dirty="0" smtClean="0">
                <a:solidFill>
                  <a:prstClr val="black"/>
                </a:solidFill>
                <a:cs typeface="Arial" panose="020B0604020202020204" pitchFamily="34" charset="0"/>
              </a:rPr>
              <a:t>Kimberley </a:t>
            </a:r>
            <a:r>
              <a:rPr lang="en-US" sz="1800" dirty="0" err="1" smtClean="0">
                <a:solidFill>
                  <a:prstClr val="black"/>
                </a:solidFill>
                <a:cs typeface="Arial" panose="020B0604020202020204" pitchFamily="34" charset="0"/>
              </a:rPr>
              <a:t>Kemmer</a:t>
            </a:r>
            <a:endParaRPr lang="en-US" sz="1800" dirty="0">
              <a:solidFill>
                <a:prstClr val="black"/>
              </a:solidFill>
              <a:cs typeface="Arial" panose="020B0604020202020204" pitchFamily="34" charset="0"/>
            </a:endParaRPr>
          </a:p>
        </p:txBody>
      </p:sp>
    </p:spTree>
    <p:extLst>
      <p:ext uri="{BB962C8B-B14F-4D97-AF65-F5344CB8AC3E}">
        <p14:creationId xmlns:p14="http://schemas.microsoft.com/office/powerpoint/2010/main" val="36950821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9DB845-02E7-167A-9A7C-65D7B0FF6E94}"/>
              </a:ext>
            </a:extLst>
          </p:cNvPr>
          <p:cNvSpPr txBox="1"/>
          <p:nvPr userDrawn="1"/>
        </p:nvSpPr>
        <p:spPr>
          <a:xfrm>
            <a:off x="2671282" y="701898"/>
            <a:ext cx="8682518" cy="532262"/>
          </a:xfrm>
          <a:prstGeom prst="rect">
            <a:avLst/>
          </a:prstGeom>
          <a:noFill/>
        </p:spPr>
        <p:txBody>
          <a:bodyPr wrap="square" rtlCol="0">
            <a:spAutoFit/>
          </a:bodyPr>
          <a:lstStyle/>
          <a:p>
            <a:pPr marL="0" marR="0" lvl="0" indent="0" algn="ctr" defTabSz="914400" eaLnBrk="1" fontAlgn="auto" latinLnBrk="0" hangingPunct="1">
              <a:lnSpc>
                <a:spcPct val="70000"/>
              </a:lnSpc>
              <a:spcBef>
                <a:spcPts val="0"/>
              </a:spcBef>
              <a:spcAft>
                <a:spcPts val="0"/>
              </a:spcAft>
              <a:buClrTx/>
              <a:buSzTx/>
              <a:buFontTx/>
              <a:buNone/>
              <a:tabLst/>
              <a:defRPr/>
            </a:pPr>
            <a:r>
              <a:rPr kumimoji="0" lang="en-CA" sz="4000" b="1" i="0" u="none" strike="noStrike" kern="0" cap="none" spc="0" normalizeH="0" baseline="0" noProof="0" dirty="0" smtClean="0">
                <a:ln>
                  <a:noFill/>
                </a:ln>
                <a:solidFill>
                  <a:prstClr val="white"/>
                </a:solidFill>
                <a:effectLst/>
                <a:uLnTx/>
                <a:uFillTx/>
              </a:rPr>
              <a:t>RÉFÉRENCES ET RESSOURCES</a:t>
            </a:r>
            <a:endParaRPr kumimoji="0" lang="en-US" sz="4000" b="1" i="0" u="none" strike="noStrike" kern="0" cap="none" spc="0" normalizeH="0" baseline="0" noProof="0" dirty="0" smtClean="0">
              <a:ln>
                <a:noFill/>
              </a:ln>
              <a:solidFill>
                <a:prstClr val="white"/>
              </a:solidFill>
              <a:effectLst/>
              <a:uLnTx/>
              <a:uFillTx/>
            </a:endParaRPr>
          </a:p>
        </p:txBody>
      </p:sp>
      <p:sp>
        <p:nvSpPr>
          <p:cNvPr id="5"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380986484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062EAB6-B613-0A1F-2EB1-4D82A545677F}"/>
              </a:ext>
            </a:extLst>
          </p:cNvPr>
          <p:cNvSpPr txBox="1"/>
          <p:nvPr userDrawn="1"/>
        </p:nvSpPr>
        <p:spPr>
          <a:xfrm>
            <a:off x="2689570" y="707994"/>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REMERCIEMENTS</a:t>
            </a:r>
            <a:endParaRPr lang="en-US" sz="4000" b="1" dirty="0">
              <a:solidFill>
                <a:schemeClr val="bg1"/>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22080" y="5401152"/>
            <a:ext cx="2480400" cy="677976"/>
          </a:xfrm>
          <a:prstGeom prst="rect">
            <a:avLst/>
          </a:prstGeom>
        </p:spPr>
      </p:pic>
      <p:sp>
        <p:nvSpPr>
          <p:cNvPr id="5" name="TextBox 4">
            <a:extLst>
              <a:ext uri="{FF2B5EF4-FFF2-40B4-BE49-F238E27FC236}">
                <a16:creationId xmlns:a16="http://schemas.microsoft.com/office/drawing/2014/main" id="{7156A0C6-7612-F2DA-1666-695ECFEB33E6}"/>
              </a:ext>
            </a:extLst>
          </p:cNvPr>
          <p:cNvSpPr txBox="1"/>
          <p:nvPr userDrawn="1"/>
        </p:nvSpPr>
        <p:spPr>
          <a:xfrm>
            <a:off x="1344821" y="1671314"/>
            <a:ext cx="9949847"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aseline="0" dirty="0" smtClean="0">
                <a:solidFill>
                  <a:schemeClr val="bg2">
                    <a:lumMod val="10000"/>
                  </a:schemeClr>
                </a:solidFill>
                <a:latin typeface="Arial" panose="020B0604020202020204" pitchFamily="34" charset="0"/>
                <a:cs typeface="Arial" panose="020B0604020202020204" pitchFamily="34" charset="0"/>
              </a:rPr>
              <a:t>La série de modules Ouverture au droit d'auteur (ODA) est mise à disposition par le Bureau du droit d'auteur de l'Université de l'Alberta.</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2400" baseline="0" dirty="0" smtClean="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aseline="0" dirty="0" smtClean="0">
                <a:solidFill>
                  <a:schemeClr val="bg2">
                    <a:lumMod val="10000"/>
                  </a:schemeClr>
                </a:solidFill>
                <a:latin typeface="Arial" panose="020B0604020202020204" pitchFamily="34" charset="0"/>
                <a:cs typeface="Arial" panose="020B0604020202020204" pitchFamily="34" charset="0"/>
              </a:rPr>
              <a:t>Les modules ODA ont été produits avec l'aide d'un financement de l'Université de l'Alberta par le biais du Fonds d'Avancement à l'Enseignement et à l'Apprentissage (TLEF) (2017-21) et du Programme de subventions REL (2020) du Centre pour l'enseignement et l'apprentissage, ainsi que par le biais d'une subvention du Soutien à la promotion des bourses d'études (SAS) (2021).</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36896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29E2C5-3552-5F38-5FEE-0B7D577C8037}"/>
              </a:ext>
            </a:extLst>
          </p:cNvPr>
          <p:cNvSpPr txBox="1"/>
          <p:nvPr userDrawn="1"/>
        </p:nvSpPr>
        <p:spPr>
          <a:xfrm>
            <a:off x="2671282" y="521248"/>
            <a:ext cx="8682518" cy="963149"/>
          </a:xfrm>
          <a:prstGeom prst="rect">
            <a:avLst/>
          </a:prstGeom>
          <a:noFill/>
        </p:spPr>
        <p:txBody>
          <a:bodyPr wrap="square" rtlCol="0">
            <a:spAutoFit/>
          </a:bodyPr>
          <a:lstStyle/>
          <a:p>
            <a:pPr marL="0" marR="0" lvl="0" indent="0" algn="ctr" defTabSz="914400" eaLnBrk="1" fontAlgn="auto" latinLnBrk="0" hangingPunct="1">
              <a:lnSpc>
                <a:spcPct val="70000"/>
              </a:lnSpc>
              <a:spcBef>
                <a:spcPts val="0"/>
              </a:spcBef>
              <a:spcAft>
                <a:spcPts val="0"/>
              </a:spcAft>
              <a:buClrTx/>
              <a:buSzTx/>
              <a:buFontTx/>
              <a:buNone/>
              <a:tabLst/>
              <a:defRPr/>
            </a:pPr>
            <a:r>
              <a:rPr kumimoji="0" lang="en-CA" sz="4000" b="1" i="0" u="none" strike="noStrike" kern="0" cap="none" spc="0" normalizeH="0" baseline="0" noProof="0" dirty="0" smtClean="0">
                <a:ln>
                  <a:noFill/>
                </a:ln>
                <a:solidFill>
                  <a:prstClr val="white"/>
                </a:solidFill>
                <a:effectLst/>
                <a:uLnTx/>
                <a:uFillTx/>
              </a:rPr>
              <a:t>JURISPRUDENCE ET LÉGISLATION</a:t>
            </a:r>
            <a:endParaRPr kumimoji="0" lang="en-US" sz="4000" b="1" i="0" u="none" strike="noStrike" kern="0" cap="none" spc="0" normalizeH="0" baseline="0" noProof="0" dirty="0" smtClean="0">
              <a:ln>
                <a:noFill/>
              </a:ln>
              <a:solidFill>
                <a:prstClr val="white"/>
              </a:solidFill>
              <a:effectLst/>
              <a:uLnTx/>
              <a:uFillTx/>
            </a:endParaRPr>
          </a:p>
        </p:txBody>
      </p:sp>
      <p:sp>
        <p:nvSpPr>
          <p:cNvPr id="6"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151599166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8DDA87-DEAC-9BBD-89F3-2AEB46755204}"/>
              </a:ext>
            </a:extLst>
          </p:cNvPr>
          <p:cNvSpPr txBox="1"/>
          <p:nvPr userDrawn="1"/>
        </p:nvSpPr>
        <p:spPr>
          <a:xfrm>
            <a:off x="2671282" y="564988"/>
            <a:ext cx="8682518" cy="963149"/>
          </a:xfrm>
          <a:prstGeom prst="rect">
            <a:avLst/>
          </a:prstGeom>
          <a:noFill/>
        </p:spPr>
        <p:txBody>
          <a:bodyPr wrap="square" rtlCol="0">
            <a:spAutoFit/>
          </a:bodyPr>
          <a:lstStyle/>
          <a:p>
            <a:pPr marL="0" marR="0" lvl="0" indent="0" algn="ctr" defTabSz="914400" eaLnBrk="1" fontAlgn="auto" latinLnBrk="0" hangingPunct="1">
              <a:lnSpc>
                <a:spcPct val="70000"/>
              </a:lnSpc>
              <a:spcBef>
                <a:spcPts val="0"/>
              </a:spcBef>
              <a:spcAft>
                <a:spcPts val="0"/>
              </a:spcAft>
              <a:buClrTx/>
              <a:buSzTx/>
              <a:buFontTx/>
              <a:buNone/>
              <a:tabLst/>
              <a:defRPr/>
            </a:pPr>
            <a:r>
              <a:rPr kumimoji="0" lang="en-CA" sz="4000" b="1" i="0" u="none" strike="noStrike" kern="0" cap="none" spc="0" normalizeH="0" baseline="0" noProof="0" dirty="0" smtClean="0">
                <a:ln>
                  <a:noFill/>
                </a:ln>
                <a:solidFill>
                  <a:prstClr val="white"/>
                </a:solidFill>
                <a:effectLst/>
                <a:uLnTx/>
                <a:uFillTx/>
              </a:rPr>
              <a:t>IMAGES ET RÉFÉRENCES SONORES</a:t>
            </a:r>
            <a:endParaRPr kumimoji="0" lang="en-US" sz="4000" b="1" i="0" u="none" strike="noStrike" kern="0" cap="none" spc="0" normalizeH="0" baseline="0" noProof="0" dirty="0" smtClean="0">
              <a:ln>
                <a:noFill/>
              </a:ln>
              <a:solidFill>
                <a:prstClr val="white"/>
              </a:solidFill>
              <a:effectLst/>
              <a:uLnTx/>
              <a:uFillTx/>
            </a:endParaRPr>
          </a:p>
        </p:txBody>
      </p:sp>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457200" indent="-457200">
              <a:buNone/>
              <a:defRPr sz="2000" baseline="0">
                <a:solidFill>
                  <a:schemeClr val="bg2">
                    <a:lumMod val="10000"/>
                  </a:schemeClr>
                </a:solidFill>
              </a:defRPr>
            </a:lvl1pPr>
          </a:lstStyle>
          <a:p>
            <a:pPr lvl="0"/>
            <a:endParaRPr lang="en-US" dirty="0"/>
          </a:p>
        </p:txBody>
      </p:sp>
    </p:spTree>
    <p:extLst>
      <p:ext uri="{BB962C8B-B14F-4D97-AF65-F5344CB8AC3E}">
        <p14:creationId xmlns:p14="http://schemas.microsoft.com/office/powerpoint/2010/main" val="34249462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D2CAD6-6799-D5CC-7C31-C45CA9F4256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LICENCE ET ATTRIBUTION</a:t>
            </a:r>
            <a:endParaRPr lang="en-US" sz="4000" b="1" dirty="0">
              <a:solidFill>
                <a:schemeClr val="bg1"/>
              </a:solidFill>
            </a:endParaRPr>
          </a:p>
        </p:txBody>
      </p:sp>
      <p:sp>
        <p:nvSpPr>
          <p:cNvPr id="7" name="TextBox 6">
            <a:extLst>
              <a:ext uri="{FF2B5EF4-FFF2-40B4-BE49-F238E27FC236}">
                <a16:creationId xmlns:a16="http://schemas.microsoft.com/office/drawing/2014/main" id="{E46E8368-22D9-3BD5-42F9-B8A23A403F95}"/>
              </a:ext>
            </a:extLst>
          </p:cNvPr>
          <p:cNvSpPr txBox="1"/>
          <p:nvPr userDrawn="1"/>
        </p:nvSpPr>
        <p:spPr>
          <a:xfrm>
            <a:off x="1264820" y="1718034"/>
            <a:ext cx="9898062" cy="400110"/>
          </a:xfrm>
          <a:prstGeom prst="rect">
            <a:avLst/>
          </a:prstGeom>
          <a:noFill/>
        </p:spPr>
        <p:txBody>
          <a:bodyPr wrap="square" rtlCol="0">
            <a:spAutoFit/>
          </a:bodyPr>
          <a:lstStyle/>
          <a:p>
            <a:r>
              <a:rPr lang="en-US" sz="2000" dirty="0">
                <a:solidFill>
                  <a:schemeClr val="bg2">
                    <a:lumMod val="10000"/>
                  </a:schemeClr>
                </a:solidFill>
                <a:cs typeface="Arial" panose="020B0604020202020204" pitchFamily="34" charset="0"/>
              </a:rPr>
              <a:t>Citation </a:t>
            </a:r>
            <a:r>
              <a:rPr lang="en-US" sz="2000" dirty="0" err="1" smtClean="0">
                <a:solidFill>
                  <a:schemeClr val="bg2">
                    <a:lumMod val="10000"/>
                  </a:schemeClr>
                </a:solidFill>
                <a:cs typeface="Arial" panose="020B0604020202020204" pitchFamily="34" charset="0"/>
              </a:rPr>
              <a:t>suggérée</a:t>
            </a:r>
            <a:r>
              <a:rPr lang="en-US" sz="2000" dirty="0" smtClean="0">
                <a:solidFill>
                  <a:schemeClr val="bg2">
                    <a:lumMod val="10000"/>
                  </a:schemeClr>
                </a:solidFill>
                <a:cs typeface="Arial" panose="020B0604020202020204" pitchFamily="34" charset="0"/>
              </a:rPr>
              <a:t> :</a:t>
            </a:r>
            <a:endParaRPr lang="en-US" sz="2000" dirty="0">
              <a:solidFill>
                <a:schemeClr val="bg2">
                  <a:lumMod val="10000"/>
                </a:schemeClr>
              </a:solidFill>
              <a:cs typeface="Arial" panose="020B0604020202020204" pitchFamily="34" charset="0"/>
            </a:endParaRPr>
          </a:p>
        </p:txBody>
      </p:sp>
      <p:sp>
        <p:nvSpPr>
          <p:cNvPr id="8" name="TextBox 7">
            <a:extLst>
              <a:ext uri="{FF2B5EF4-FFF2-40B4-BE49-F238E27FC236}">
                <a16:creationId xmlns:a16="http://schemas.microsoft.com/office/drawing/2014/main" id="{2D43BA0A-3996-B349-9D31-25B3544BBB49}"/>
              </a:ext>
            </a:extLst>
          </p:cNvPr>
          <p:cNvSpPr txBox="1"/>
          <p:nvPr userDrawn="1"/>
        </p:nvSpPr>
        <p:spPr>
          <a:xfrm>
            <a:off x="1264819" y="3331152"/>
            <a:ext cx="10280737" cy="28315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Pour obtenir une vue d'ensemble du projet et une liste complète des modules, veuillez consulter le site web du projet à l'adresse suivante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3"/>
              </a:rPr>
              <a:t>https://sites.library.ualberta.ca/copyright/</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Les questions, commentaires et suggestions devraient être adressés à </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4"/>
              </a:rPr>
              <a:t>ouc@ualberta.ca</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rPr>
              <a:t>Ce module est disponible sous une licence </a:t>
            </a:r>
            <a:r>
              <a:rPr kumimoji="0" lang="fr-FR" sz="2000" b="0" i="0" u="none" strike="noStrike" kern="0" cap="none" spc="0" normalizeH="0" baseline="0" noProof="0" dirty="0" smtClean="0">
                <a:ln>
                  <a:noFill/>
                </a:ln>
                <a:solidFill>
                  <a:schemeClr val="bg2">
                    <a:lumMod val="10000"/>
                  </a:schemeClr>
                </a:solidFill>
                <a:effectLst/>
                <a:uLnTx/>
                <a:uFillTx/>
                <a:cs typeface="Arial" panose="020B0604020202020204" pitchFamily="34" charset="0"/>
                <a:hlinkClick r:id="rId5"/>
              </a:rPr>
              <a:t>Creative Commons Attribution 4.0 International</a:t>
            </a:r>
            <a:endParaRPr kumimoji="0" lang="en-CA" sz="1800" b="0" i="0" u="none" strike="noStrike" kern="0" cap="none" spc="0" normalizeH="0" baseline="0" noProof="0" dirty="0" smtClean="0">
              <a:ln>
                <a:noFill/>
              </a:ln>
              <a:solidFill>
                <a:schemeClr val="bg2">
                  <a:lumMod val="1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chemeClr val="bg2">
                  <a:lumMod val="10000"/>
                </a:schemeClr>
              </a:solidFill>
              <a:effectLst/>
              <a:uLnTx/>
              <a:uFillTx/>
            </a:endParaRPr>
          </a:p>
        </p:txBody>
      </p:sp>
      <p:sp>
        <p:nvSpPr>
          <p:cNvPr id="10" name="Text Placeholder 6"/>
          <p:cNvSpPr>
            <a:spLocks noGrp="1"/>
          </p:cNvSpPr>
          <p:nvPr>
            <p:ph type="body" sz="quarter" idx="10" hasCustomPrompt="1"/>
          </p:nvPr>
        </p:nvSpPr>
        <p:spPr>
          <a:xfrm>
            <a:off x="1872592" y="2253600"/>
            <a:ext cx="9290290" cy="784800"/>
          </a:xfrm>
          <a:prstGeom prst="rect">
            <a:avLst/>
          </a:prstGeom>
        </p:spPr>
        <p:txBody>
          <a:bodyPr/>
          <a:lstStyle>
            <a:lvl1pPr marL="0" indent="0">
              <a:buFontTx/>
              <a:buNone/>
              <a:defRPr sz="2000" baseline="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err="1" smtClean="0"/>
              <a:t>Université</a:t>
            </a:r>
            <a:r>
              <a:rPr lang="en-US" dirty="0" smtClean="0"/>
              <a:t> de </a:t>
            </a:r>
            <a:r>
              <a:rPr lang="en-US" dirty="0" err="1" smtClean="0"/>
              <a:t>l’Alberta</a:t>
            </a:r>
            <a:r>
              <a:rPr lang="en-US" dirty="0" smtClean="0"/>
              <a:t>. (</a:t>
            </a:r>
            <a:r>
              <a:rPr lang="en-US" dirty="0" err="1" smtClean="0"/>
              <a:t>Année</a:t>
            </a:r>
            <a:r>
              <a:rPr lang="en-US" dirty="0" smtClean="0"/>
              <a:t>). </a:t>
            </a:r>
            <a:r>
              <a:rPr lang="en-US" dirty="0" err="1" smtClean="0"/>
              <a:t>Titre</a:t>
            </a:r>
            <a:r>
              <a:rPr lang="en-US" dirty="0" smtClean="0"/>
              <a:t>. Module </a:t>
            </a:r>
            <a:r>
              <a:rPr lang="en-US" dirty="0" err="1" smtClean="0"/>
              <a:t>d’enseignment</a:t>
            </a:r>
            <a:r>
              <a:rPr lang="en-US" dirty="0" smtClean="0"/>
              <a:t> à </a:t>
            </a:r>
            <a:r>
              <a:rPr lang="en-US" dirty="0" err="1" smtClean="0"/>
              <a:t>l’ouverture</a:t>
            </a:r>
            <a:r>
              <a:rPr lang="en-US" dirty="0" smtClean="0"/>
              <a:t> au droit </a:t>
            </a:r>
            <a:r>
              <a:rPr lang="en-US" dirty="0" err="1" smtClean="0"/>
              <a:t>d’auteur</a:t>
            </a:r>
            <a:r>
              <a:rPr lang="en-US" dirty="0" smtClean="0"/>
              <a:t>. [</a:t>
            </a:r>
            <a:r>
              <a:rPr lang="en-US" dirty="0" err="1" smtClean="0"/>
              <a:t>en</a:t>
            </a:r>
            <a:r>
              <a:rPr lang="en-US" dirty="0" smtClean="0"/>
              <a:t> italics]. https://sites.library.ualberta.ca/copyright/ [</a:t>
            </a:r>
            <a:r>
              <a:rPr lang="en-US" dirty="0" err="1" smtClean="0"/>
              <a:t>en</a:t>
            </a:r>
            <a:r>
              <a:rPr lang="en-US" dirty="0" smtClean="0"/>
              <a:t> </a:t>
            </a:r>
            <a:r>
              <a:rPr lang="en-US" dirty="0" err="1" smtClean="0"/>
              <a:t>hyperlien</a:t>
            </a:r>
            <a:r>
              <a:rPr lang="en-US" dirty="0" smtClean="0"/>
              <a:t>]</a:t>
            </a:r>
          </a:p>
          <a:p>
            <a:pPr lvl="0"/>
            <a:endParaRPr lang="en-CA" dirty="0"/>
          </a:p>
        </p:txBody>
      </p:sp>
    </p:spTree>
    <p:extLst>
      <p:ext uri="{BB962C8B-B14F-4D97-AF65-F5344CB8AC3E}">
        <p14:creationId xmlns:p14="http://schemas.microsoft.com/office/powerpoint/2010/main" val="11171917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6E61AE0-6BCB-088C-037D-8C242395084D}"/>
              </a:ext>
            </a:extLst>
          </p:cNvPr>
          <p:cNvSpPr txBox="1"/>
          <p:nvPr userDrawn="1"/>
        </p:nvSpPr>
        <p:spPr>
          <a:xfrm>
            <a:off x="2671282" y="701898"/>
            <a:ext cx="8682518" cy="532262"/>
          </a:xfrm>
          <a:prstGeom prst="rect">
            <a:avLst/>
          </a:prstGeom>
          <a:noFill/>
        </p:spPr>
        <p:txBody>
          <a:bodyPr wrap="square" rtlCol="0">
            <a:spAutoFit/>
          </a:bodyPr>
          <a:lstStyle/>
          <a:p>
            <a:pPr marL="0" marR="0" lvl="0" indent="0" algn="ctr" defTabSz="914400" eaLnBrk="1" fontAlgn="auto" latinLnBrk="0" hangingPunct="1">
              <a:lnSpc>
                <a:spcPct val="70000"/>
              </a:lnSpc>
              <a:spcBef>
                <a:spcPts val="0"/>
              </a:spcBef>
              <a:spcAft>
                <a:spcPts val="0"/>
              </a:spcAft>
              <a:buClrTx/>
              <a:buSzTx/>
              <a:buFontTx/>
              <a:buNone/>
              <a:tabLst/>
              <a:defRPr/>
            </a:pPr>
            <a:r>
              <a:rPr kumimoji="0" lang="en-CA" sz="4000" b="1" i="0" u="none" strike="noStrike" kern="0" cap="none" spc="0" normalizeH="0" baseline="0" noProof="0" dirty="0" smtClean="0">
                <a:ln>
                  <a:noFill/>
                </a:ln>
                <a:solidFill>
                  <a:prstClr val="white"/>
                </a:solidFill>
                <a:effectLst/>
                <a:uLnTx/>
                <a:uFillTx/>
              </a:rPr>
              <a:t>COLLABORATEURS</a:t>
            </a:r>
            <a:endParaRPr kumimoji="0" lang="en-US" sz="4000" b="1" i="0" u="none" strike="noStrike" kern="0" cap="none" spc="0" normalizeH="0" baseline="0" noProof="0" dirty="0" smtClean="0">
              <a:ln>
                <a:noFill/>
              </a:ln>
              <a:solidFill>
                <a:prstClr val="white"/>
              </a:solidFill>
              <a:effectLst/>
              <a:uLnTx/>
              <a:uFillTx/>
            </a:endParaRPr>
          </a:p>
        </p:txBody>
      </p:sp>
      <p:sp>
        <p:nvSpPr>
          <p:cNvPr id="28" name="Rectangle 27">
            <a:extLst>
              <a:ext uri="{FF2B5EF4-FFF2-40B4-BE49-F238E27FC236}">
                <a16:creationId xmlns:a16="http://schemas.microsoft.com/office/drawing/2014/main" id="{E2991D91-1DDD-C39F-F2C5-D3B5C76692ED}"/>
              </a:ext>
            </a:extLst>
          </p:cNvPr>
          <p:cNvSpPr/>
          <p:nvPr userDrawn="1"/>
        </p:nvSpPr>
        <p:spPr>
          <a:xfrm>
            <a:off x="1233354" y="1800000"/>
            <a:ext cx="3960000" cy="718782"/>
          </a:xfrm>
          <a:prstGeom prst="rect">
            <a:avLst/>
          </a:prstGeom>
          <a:solidFill>
            <a:srgbClr val="879F3D"/>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Arial" panose="020B0604020202020204"/>
                <a:ea typeface="+mn-ea"/>
                <a:cs typeface="Arial" panose="020B0604020202020204" pitchFamily="34" charset="0"/>
              </a:rPr>
              <a:t>Bureau du droit </a:t>
            </a:r>
            <a:r>
              <a:rPr kumimoji="0" lang="en-US" sz="1800" b="1" i="0" u="none" strike="noStrike" kern="0" cap="none" spc="0" normalizeH="0" baseline="0" noProof="0" dirty="0" err="1" smtClean="0">
                <a:ln>
                  <a:noFill/>
                </a:ln>
                <a:solidFill>
                  <a:prstClr val="white"/>
                </a:solidFill>
                <a:effectLst/>
                <a:uLnTx/>
                <a:uFillTx/>
                <a:latin typeface="Arial" panose="020B0604020202020204"/>
                <a:ea typeface="+mn-ea"/>
                <a:cs typeface="Arial" panose="020B0604020202020204" pitchFamily="34" charset="0"/>
              </a:rPr>
              <a:t>d'auteur</a:t>
            </a:r>
            <a:endParaRPr kumimoji="0" lang="en-US" sz="1800" b="1" i="0" u="none" strike="noStrike" kern="0" cap="none" spc="0" normalizeH="0" baseline="0" noProof="0" dirty="0" smtClean="0">
              <a:ln>
                <a:noFill/>
              </a:ln>
              <a:solidFill>
                <a:prstClr val="white"/>
              </a:solidFill>
              <a:effectLst/>
              <a:uLnTx/>
              <a:uFillTx/>
              <a:latin typeface="Arial" panose="020B0604020202020204"/>
              <a:ea typeface="+mn-ea"/>
              <a:cs typeface="Arial" panose="020B0604020202020204" pitchFamily="34" charset="0"/>
            </a:endParaRPr>
          </a:p>
        </p:txBody>
      </p:sp>
      <p:sp>
        <p:nvSpPr>
          <p:cNvPr id="29" name="Rectangle 28">
            <a:extLst>
              <a:ext uri="{FF2B5EF4-FFF2-40B4-BE49-F238E27FC236}">
                <a16:creationId xmlns:a16="http://schemas.microsoft.com/office/drawing/2014/main" id="{D914F864-07AB-BDE8-0A2A-672D39FE479D}"/>
              </a:ext>
            </a:extLst>
          </p:cNvPr>
          <p:cNvSpPr/>
          <p:nvPr userDrawn="1"/>
        </p:nvSpPr>
        <p:spPr>
          <a:xfrm>
            <a:off x="7018869" y="4326850"/>
            <a:ext cx="3960000" cy="718782"/>
          </a:xfrm>
          <a:prstGeom prst="rect">
            <a:avLst/>
          </a:prstGeom>
          <a:solidFill>
            <a:srgbClr val="879F3D"/>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prstClr val="white"/>
                </a:solidFill>
                <a:effectLst/>
                <a:uLnTx/>
                <a:uFillTx/>
                <a:latin typeface="Arial" panose="020B0604020202020204"/>
                <a:ea typeface="+mn-ea"/>
                <a:cs typeface="Arial" panose="020B0604020202020204" pitchFamily="34" charset="0"/>
              </a:rPr>
              <a:t>Faculté</a:t>
            </a:r>
            <a:r>
              <a:rPr kumimoji="0" lang="en-US" sz="1800" b="1" i="0" u="none" strike="noStrike" kern="0" cap="none" spc="0" normalizeH="0" baseline="0" noProof="0" dirty="0" smtClean="0">
                <a:ln>
                  <a:noFill/>
                </a:ln>
                <a:solidFill>
                  <a:prstClr val="white"/>
                </a:solidFill>
                <a:effectLst/>
                <a:uLnTx/>
                <a:uFillTx/>
                <a:latin typeface="Arial" panose="020B0604020202020204"/>
                <a:ea typeface="+mn-ea"/>
                <a:cs typeface="Arial" panose="020B0604020202020204" pitchFamily="34" charset="0"/>
              </a:rPr>
              <a:t> </a:t>
            </a:r>
            <a:r>
              <a:rPr kumimoji="0" lang="en-US" sz="1800" b="1" i="0" u="none" strike="noStrike" kern="0" cap="none" spc="0" normalizeH="0" baseline="0" noProof="0" dirty="0" err="1" smtClean="0">
                <a:ln>
                  <a:noFill/>
                </a:ln>
                <a:solidFill>
                  <a:prstClr val="white"/>
                </a:solidFill>
                <a:effectLst/>
                <a:uLnTx/>
                <a:uFillTx/>
                <a:latin typeface="Arial" panose="020B0604020202020204"/>
                <a:ea typeface="+mn-ea"/>
                <a:cs typeface="Arial" panose="020B0604020202020204" pitchFamily="34" charset="0"/>
              </a:rPr>
              <a:t>d'éducation</a:t>
            </a:r>
            <a:endParaRPr kumimoji="0" lang="en-US" sz="1800" b="1" i="0" u="none" strike="noStrike" kern="0" cap="none" spc="0" normalizeH="0" baseline="0" noProof="0" dirty="0" smtClean="0">
              <a:ln>
                <a:noFill/>
              </a:ln>
              <a:solidFill>
                <a:prstClr val="white"/>
              </a:solidFill>
              <a:effectLst/>
              <a:uLnTx/>
              <a:uFillTx/>
              <a:latin typeface="Arial" panose="020B0604020202020204"/>
              <a:ea typeface="+mn-ea"/>
              <a:cs typeface="Arial" panose="020B0604020202020204" pitchFamily="34" charset="0"/>
            </a:endParaRPr>
          </a:p>
        </p:txBody>
      </p:sp>
      <p:sp>
        <p:nvSpPr>
          <p:cNvPr id="30" name="TextBox 29">
            <a:extLst>
              <a:ext uri="{FF2B5EF4-FFF2-40B4-BE49-F238E27FC236}">
                <a16:creationId xmlns:a16="http://schemas.microsoft.com/office/drawing/2014/main" id="{17B403CF-6BEE-D96D-D755-B005DC31F156}"/>
              </a:ext>
            </a:extLst>
          </p:cNvPr>
          <p:cNvSpPr txBox="1"/>
          <p:nvPr userDrawn="1"/>
        </p:nvSpPr>
        <p:spPr>
          <a:xfrm>
            <a:off x="7018870" y="5143526"/>
            <a:ext cx="3960000" cy="424732"/>
          </a:xfrm>
          <a:prstGeom prst="rect">
            <a:avLst/>
          </a:prstGeom>
          <a:noFill/>
        </p:spPr>
        <p:txBody>
          <a:bodyPr wrap="square" rtlCol="0">
            <a:spAutoFit/>
          </a:bodyPr>
          <a:lstStyle/>
          <a:p>
            <a:pPr algn="ctr">
              <a:lnSpc>
                <a:spcPct val="120000"/>
              </a:lnSpc>
            </a:pPr>
            <a:r>
              <a:rPr lang="en-US" dirty="0">
                <a:solidFill>
                  <a:srgbClr val="E7E6E6">
                    <a:lumMod val="10000"/>
                  </a:srgbClr>
                </a:solidFill>
                <a:cs typeface="Arial" panose="020B0604020202020204" pitchFamily="34" charset="0"/>
              </a:rPr>
              <a:t>Michael B. McNally </a:t>
            </a:r>
          </a:p>
        </p:txBody>
      </p:sp>
      <p:sp>
        <p:nvSpPr>
          <p:cNvPr id="31" name="Rectangle 30">
            <a:extLst>
              <a:ext uri="{FF2B5EF4-FFF2-40B4-BE49-F238E27FC236}">
                <a16:creationId xmlns:a16="http://schemas.microsoft.com/office/drawing/2014/main" id="{3FB67B40-CE94-DBC6-5555-2E9CE4BC79B2}"/>
              </a:ext>
            </a:extLst>
          </p:cNvPr>
          <p:cNvSpPr/>
          <p:nvPr userDrawn="1"/>
        </p:nvSpPr>
        <p:spPr>
          <a:xfrm>
            <a:off x="7018869" y="1800000"/>
            <a:ext cx="3960000" cy="718782"/>
          </a:xfrm>
          <a:prstGeom prst="rect">
            <a:avLst/>
          </a:prstGeom>
          <a:solidFill>
            <a:srgbClr val="879F3D"/>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smtClean="0">
                <a:ln>
                  <a:noFill/>
                </a:ln>
                <a:solidFill>
                  <a:prstClr val="white"/>
                </a:solidFill>
                <a:effectLst/>
                <a:uLnTx/>
                <a:uFillTx/>
                <a:latin typeface="Arial" panose="020B0604020202020204"/>
                <a:ea typeface="+mn-ea"/>
                <a:cs typeface="Arial" panose="020B0604020202020204" pitchFamily="34" charset="0"/>
              </a:rPr>
              <a:t>Centre pour l'enseignement </a:t>
            </a:r>
            <a:br>
              <a:rPr kumimoji="0" lang="fr-FR" sz="1800" b="1" i="0" u="none" strike="noStrike" kern="0" cap="none" spc="0" normalizeH="0" baseline="0" noProof="0" dirty="0" smtClean="0">
                <a:ln>
                  <a:noFill/>
                </a:ln>
                <a:solidFill>
                  <a:prstClr val="white"/>
                </a:solidFill>
                <a:effectLst/>
                <a:uLnTx/>
                <a:uFillTx/>
                <a:latin typeface="Arial" panose="020B0604020202020204"/>
                <a:ea typeface="+mn-ea"/>
                <a:cs typeface="Arial" panose="020B0604020202020204" pitchFamily="34" charset="0"/>
              </a:rPr>
            </a:br>
            <a:r>
              <a:rPr kumimoji="0" lang="fr-FR" sz="1800" b="1" i="0" u="none" strike="noStrike" kern="0" cap="none" spc="0" normalizeH="0" baseline="0" noProof="0" dirty="0" smtClean="0">
                <a:ln>
                  <a:noFill/>
                </a:ln>
                <a:solidFill>
                  <a:prstClr val="white"/>
                </a:solidFill>
                <a:effectLst/>
                <a:uLnTx/>
                <a:uFillTx/>
                <a:latin typeface="Arial" panose="020B0604020202020204"/>
                <a:ea typeface="+mn-ea"/>
                <a:cs typeface="Arial" panose="020B0604020202020204" pitchFamily="34" charset="0"/>
              </a:rPr>
              <a:t>et l'apprentissage</a:t>
            </a:r>
            <a:endParaRPr kumimoji="0" lang="en-US" sz="1800" b="1" i="0" u="none" strike="noStrike" kern="0" cap="none" spc="0" normalizeH="0" baseline="0" noProof="0" dirty="0" smtClean="0">
              <a:ln>
                <a:noFill/>
              </a:ln>
              <a:solidFill>
                <a:prstClr val="white"/>
              </a:solidFill>
              <a:effectLst/>
              <a:uLnTx/>
              <a:uFillTx/>
              <a:latin typeface="Arial" panose="020B0604020202020204"/>
              <a:ea typeface="+mn-ea"/>
              <a:cs typeface="Arial" panose="020B0604020202020204" pitchFamily="34" charset="0"/>
            </a:endParaRPr>
          </a:p>
        </p:txBody>
      </p:sp>
      <p:sp>
        <p:nvSpPr>
          <p:cNvPr id="32" name="TextBox 31">
            <a:extLst>
              <a:ext uri="{FF2B5EF4-FFF2-40B4-BE49-F238E27FC236}">
                <a16:creationId xmlns:a16="http://schemas.microsoft.com/office/drawing/2014/main" id="{ED64F4B0-8F73-4942-4CCD-E68B6320784A}"/>
              </a:ext>
            </a:extLst>
          </p:cNvPr>
          <p:cNvSpPr txBox="1"/>
          <p:nvPr userDrawn="1"/>
        </p:nvSpPr>
        <p:spPr>
          <a:xfrm>
            <a:off x="7018869" y="2597722"/>
            <a:ext cx="3960000" cy="424732"/>
          </a:xfrm>
          <a:prstGeom prst="rect">
            <a:avLst/>
          </a:prstGeom>
          <a:noFill/>
        </p:spPr>
        <p:txBody>
          <a:bodyPr wrap="square" rtlCol="0">
            <a:spAutoFit/>
          </a:bodyPr>
          <a:lstStyle/>
          <a:p>
            <a:pPr algn="ctr">
              <a:lnSpc>
                <a:spcPct val="120000"/>
              </a:lnSpc>
            </a:pPr>
            <a:r>
              <a:rPr lang="en-US" dirty="0">
                <a:solidFill>
                  <a:srgbClr val="E7E6E6">
                    <a:lumMod val="10000"/>
                  </a:srgbClr>
                </a:solidFill>
                <a:cs typeface="Arial" panose="020B0604020202020204" pitchFamily="34" charset="0"/>
              </a:rPr>
              <a:t>Graeme Pate</a:t>
            </a:r>
          </a:p>
        </p:txBody>
      </p:sp>
      <p:sp>
        <p:nvSpPr>
          <p:cNvPr id="33" name="Rectangle 32">
            <a:extLst>
              <a:ext uri="{FF2B5EF4-FFF2-40B4-BE49-F238E27FC236}">
                <a16:creationId xmlns:a16="http://schemas.microsoft.com/office/drawing/2014/main" id="{4DBA6D7E-307C-C120-4990-C167945A7CBD}"/>
              </a:ext>
            </a:extLst>
          </p:cNvPr>
          <p:cNvSpPr/>
          <p:nvPr userDrawn="1"/>
        </p:nvSpPr>
        <p:spPr>
          <a:xfrm>
            <a:off x="1233354" y="4323450"/>
            <a:ext cx="3960000" cy="718782"/>
          </a:xfrm>
          <a:prstGeom prst="rect">
            <a:avLst/>
          </a:prstGeom>
          <a:solidFill>
            <a:srgbClr val="879F3D"/>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smtClean="0">
                <a:ln>
                  <a:noFill/>
                </a:ln>
                <a:solidFill>
                  <a:prstClr val="white"/>
                </a:solidFill>
                <a:effectLst/>
                <a:uLnTx/>
                <a:uFillTx/>
                <a:latin typeface="Arial" panose="020B0604020202020204"/>
                <a:ea typeface="+mn-ea"/>
                <a:cs typeface="Arial" panose="020B0604020202020204" pitchFamily="34" charset="0"/>
              </a:rPr>
              <a:t>Bibliothèque de l'Université </a:t>
            </a:r>
            <a:br>
              <a:rPr kumimoji="0" lang="fr-FR" sz="1800" b="1" i="0" u="none" strike="noStrike" kern="0" cap="none" spc="0" normalizeH="0" baseline="0" noProof="0" dirty="0" smtClean="0">
                <a:ln>
                  <a:noFill/>
                </a:ln>
                <a:solidFill>
                  <a:prstClr val="white"/>
                </a:solidFill>
                <a:effectLst/>
                <a:uLnTx/>
                <a:uFillTx/>
                <a:latin typeface="Arial" panose="020B0604020202020204"/>
                <a:ea typeface="+mn-ea"/>
                <a:cs typeface="Arial" panose="020B0604020202020204" pitchFamily="34" charset="0"/>
              </a:rPr>
            </a:br>
            <a:r>
              <a:rPr kumimoji="0" lang="fr-FR" sz="1800" b="1" i="0" u="none" strike="noStrike" kern="0" cap="none" spc="0" normalizeH="0" baseline="0" noProof="0" dirty="0" smtClean="0">
                <a:ln>
                  <a:noFill/>
                </a:ln>
                <a:solidFill>
                  <a:prstClr val="white"/>
                </a:solidFill>
                <a:effectLst/>
                <a:uLnTx/>
                <a:uFillTx/>
                <a:latin typeface="Arial" panose="020B0604020202020204"/>
                <a:ea typeface="+mn-ea"/>
                <a:cs typeface="Arial" panose="020B0604020202020204" pitchFamily="34" charset="0"/>
              </a:rPr>
              <a:t>de l'Alberta</a:t>
            </a:r>
            <a:endParaRPr kumimoji="0" lang="en-US" sz="1800" b="1" i="0" u="none" strike="noStrike" kern="0" cap="none" spc="0" normalizeH="0" baseline="0" noProof="0" dirty="0" smtClean="0">
              <a:ln>
                <a:noFill/>
              </a:ln>
              <a:solidFill>
                <a:prstClr val="white"/>
              </a:solidFill>
              <a:effectLst/>
              <a:uLnTx/>
              <a:uFillTx/>
              <a:latin typeface="Arial" panose="020B0604020202020204"/>
              <a:ea typeface="+mn-ea"/>
              <a:cs typeface="Arial" panose="020B0604020202020204" pitchFamily="34" charset="0"/>
            </a:endParaRPr>
          </a:p>
        </p:txBody>
      </p:sp>
      <p:sp>
        <p:nvSpPr>
          <p:cNvPr id="34" name="TextBox 33">
            <a:extLst>
              <a:ext uri="{FF2B5EF4-FFF2-40B4-BE49-F238E27FC236}">
                <a16:creationId xmlns:a16="http://schemas.microsoft.com/office/drawing/2014/main" id="{A9A8F60D-F6F5-1DD7-7281-43A348B02998}"/>
              </a:ext>
            </a:extLst>
          </p:cNvPr>
          <p:cNvSpPr txBox="1"/>
          <p:nvPr userDrawn="1"/>
        </p:nvSpPr>
        <p:spPr>
          <a:xfrm>
            <a:off x="1233354" y="5143526"/>
            <a:ext cx="3959999" cy="757130"/>
          </a:xfrm>
          <a:prstGeom prst="rect">
            <a:avLst/>
          </a:prstGeom>
          <a:noFill/>
        </p:spPr>
        <p:txBody>
          <a:bodyPr wrap="square" rtlCol="0">
            <a:spAutoFit/>
          </a:bodyPr>
          <a:lstStyle/>
          <a:p>
            <a:pPr algn="ctr">
              <a:lnSpc>
                <a:spcPct val="120000"/>
              </a:lnSpc>
            </a:pPr>
            <a:r>
              <a:rPr lang="en-US" dirty="0">
                <a:solidFill>
                  <a:srgbClr val="E7E6E6">
                    <a:lumMod val="10000"/>
                  </a:srgbClr>
                </a:solidFill>
                <a:cs typeface="Arial" panose="020B0604020202020204" pitchFamily="34" charset="0"/>
              </a:rPr>
              <a:t>Denis Lacroix</a:t>
            </a:r>
          </a:p>
          <a:p>
            <a:pPr algn="ctr">
              <a:lnSpc>
                <a:spcPct val="120000"/>
              </a:lnSpc>
            </a:pPr>
            <a:r>
              <a:rPr lang="en-US" dirty="0">
                <a:solidFill>
                  <a:srgbClr val="E7E6E6">
                    <a:lumMod val="10000"/>
                  </a:srgbClr>
                </a:solidFill>
                <a:cs typeface="Arial" panose="020B0604020202020204" pitchFamily="34" charset="0"/>
              </a:rPr>
              <a:t>Martine Iradukunda</a:t>
            </a:r>
          </a:p>
        </p:txBody>
      </p:sp>
      <p:sp>
        <p:nvSpPr>
          <p:cNvPr id="35" name="TextBox 34">
            <a:extLst>
              <a:ext uri="{FF2B5EF4-FFF2-40B4-BE49-F238E27FC236}">
                <a16:creationId xmlns:a16="http://schemas.microsoft.com/office/drawing/2014/main" id="{E7119F9C-9A80-9A45-A136-8125D5F25092}"/>
              </a:ext>
            </a:extLst>
          </p:cNvPr>
          <p:cNvSpPr txBox="1"/>
          <p:nvPr userDrawn="1"/>
        </p:nvSpPr>
        <p:spPr>
          <a:xfrm>
            <a:off x="1233354" y="2587847"/>
            <a:ext cx="3960000" cy="1421928"/>
          </a:xfrm>
          <a:prstGeom prst="rect">
            <a:avLst/>
          </a:prstGeom>
          <a:noFill/>
        </p:spPr>
        <p:txBody>
          <a:bodyPr wrap="square" rtlCol="0">
            <a:spAutoFit/>
          </a:bodyPr>
          <a:lstStyle/>
          <a:p>
            <a:pPr algn="ctr">
              <a:lnSpc>
                <a:spcPct val="120000"/>
              </a:lnSpc>
            </a:pPr>
            <a:r>
              <a:rPr lang="en-US" dirty="0">
                <a:solidFill>
                  <a:prstClr val="black"/>
                </a:solidFill>
                <a:cs typeface="Arial" panose="020B0604020202020204" pitchFamily="34" charset="0"/>
              </a:rPr>
              <a:t>Adrian Sheppard</a:t>
            </a:r>
          </a:p>
          <a:p>
            <a:pPr algn="ctr">
              <a:lnSpc>
                <a:spcPct val="120000"/>
              </a:lnSpc>
            </a:pPr>
            <a:r>
              <a:rPr lang="en-US" dirty="0">
                <a:solidFill>
                  <a:prstClr val="black"/>
                </a:solidFill>
                <a:cs typeface="Arial" panose="020B0604020202020204" pitchFamily="34" charset="0"/>
              </a:rPr>
              <a:t>Amanda </a:t>
            </a:r>
            <a:r>
              <a:rPr lang="en-US" dirty="0" err="1" smtClean="0">
                <a:solidFill>
                  <a:prstClr val="black"/>
                </a:solidFill>
                <a:cs typeface="Arial" panose="020B0604020202020204" pitchFamily="34" charset="0"/>
              </a:rPr>
              <a:t>Wakaruk</a:t>
            </a:r>
            <a:endParaRPr lang="en-US" dirty="0" smtClean="0">
              <a:solidFill>
                <a:prstClr val="black"/>
              </a:solidFill>
              <a:cs typeface="Arial" panose="020B0604020202020204" pitchFamily="34" charset="0"/>
            </a:endParaRPr>
          </a:p>
          <a:p>
            <a:pPr algn="ctr">
              <a:lnSpc>
                <a:spcPct val="120000"/>
              </a:lnSpc>
            </a:pPr>
            <a:r>
              <a:rPr lang="en-US" dirty="0" smtClean="0">
                <a:solidFill>
                  <a:prstClr val="black"/>
                </a:solidFill>
                <a:cs typeface="Arial" panose="020B0604020202020204" pitchFamily="34" charset="0"/>
              </a:rPr>
              <a:t>Mireille Smith</a:t>
            </a:r>
          </a:p>
          <a:p>
            <a:pPr algn="ctr">
              <a:lnSpc>
                <a:spcPct val="120000"/>
              </a:lnSpc>
            </a:pPr>
            <a:r>
              <a:rPr lang="en-US" dirty="0" smtClean="0">
                <a:solidFill>
                  <a:prstClr val="black"/>
                </a:solidFill>
                <a:cs typeface="Arial" panose="020B0604020202020204" pitchFamily="34" charset="0"/>
              </a:rPr>
              <a:t>Kimberley </a:t>
            </a:r>
            <a:r>
              <a:rPr lang="en-US" dirty="0" err="1" smtClean="0">
                <a:solidFill>
                  <a:prstClr val="black"/>
                </a:solidFill>
                <a:cs typeface="Arial" panose="020B0604020202020204" pitchFamily="34" charset="0"/>
              </a:rPr>
              <a:t>Kemmer</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5976381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252480"/>
      </p:ext>
    </p:extLst>
  </p:cSld>
  <p:clrMap bg1="lt1" tx1="dk1" bg2="lt2" tx2="dk2" accent1="accent1" accent2="accent2" accent3="accent3" accent4="accent4" accent5="accent5" accent6="accent6" hlink="hlink" folHlink="folHlink"/>
  <p:sldLayoutIdLst>
    <p:sldLayoutId id="2147493543" r:id="rId1"/>
    <p:sldLayoutId id="2147493544" r:id="rId2"/>
    <p:sldLayoutId id="2147493545" r:id="rId3"/>
    <p:sldLayoutId id="2147493546" r:id="rId4"/>
    <p:sldLayoutId id="2147493547" r:id="rId5"/>
    <p:sldLayoutId id="2147493548" r:id="rId6"/>
    <p:sldLayoutId id="2147493549" r:id="rId7"/>
    <p:sldLayoutId id="2147493550" r:id="rId8"/>
    <p:sldLayoutId id="2147493551" r:id="rId9"/>
    <p:sldLayoutId id="2147493597"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846284"/>
      </p:ext>
    </p:extLst>
  </p:cSld>
  <p:clrMap bg1="lt1" tx1="dk1" bg2="lt2" tx2="dk2" accent1="accent1" accent2="accent2" accent3="accent3" accent4="accent4" accent5="accent5" accent6="accent6" hlink="hlink" folHlink="folHlink"/>
  <p:sldLayoutIdLst>
    <p:sldLayoutId id="2147493554" r:id="rId1"/>
    <p:sldLayoutId id="2147493555" r:id="rId2"/>
    <p:sldLayoutId id="2147493556" r:id="rId3"/>
    <p:sldLayoutId id="2147493557" r:id="rId4"/>
    <p:sldLayoutId id="2147493558" r:id="rId5"/>
    <p:sldLayoutId id="2147493559" r:id="rId6"/>
    <p:sldLayoutId id="2147493560" r:id="rId7"/>
    <p:sldLayoutId id="2147493561" r:id="rId8"/>
    <p:sldLayoutId id="2147493562" r:id="rId9"/>
    <p:sldLayoutId id="214749359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894339"/>
      </p:ext>
    </p:extLst>
  </p:cSld>
  <p:clrMap bg1="lt1" tx1="dk1" bg2="lt2" tx2="dk2" accent1="accent1" accent2="accent2" accent3="accent3" accent4="accent4" accent5="accent5" accent6="accent6" hlink="hlink" folHlink="folHlink"/>
  <p:sldLayoutIdLst>
    <p:sldLayoutId id="2147493565" r:id="rId1"/>
    <p:sldLayoutId id="2147493566" r:id="rId2"/>
    <p:sldLayoutId id="2147493567" r:id="rId3"/>
    <p:sldLayoutId id="2147493568" r:id="rId4"/>
    <p:sldLayoutId id="2147493569" r:id="rId5"/>
    <p:sldLayoutId id="2147493570" r:id="rId6"/>
    <p:sldLayoutId id="2147493571" r:id="rId7"/>
    <p:sldLayoutId id="2147493572" r:id="rId8"/>
    <p:sldLayoutId id="2147493573" r:id="rId9"/>
    <p:sldLayoutId id="2147493599"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482207"/>
      </p:ext>
    </p:extLst>
  </p:cSld>
  <p:clrMap bg1="lt1" tx1="dk1" bg2="lt2" tx2="dk2" accent1="accent1" accent2="accent2" accent3="accent3" accent4="accent4" accent5="accent5" accent6="accent6" hlink="hlink" folHlink="folHlink"/>
  <p:sldLayoutIdLst>
    <p:sldLayoutId id="2147493576" r:id="rId1"/>
    <p:sldLayoutId id="2147493577" r:id="rId2"/>
    <p:sldLayoutId id="2147493578" r:id="rId3"/>
    <p:sldLayoutId id="2147493579" r:id="rId4"/>
    <p:sldLayoutId id="2147493580" r:id="rId5"/>
    <p:sldLayoutId id="2147493581" r:id="rId6"/>
    <p:sldLayoutId id="2147493582" r:id="rId7"/>
    <p:sldLayoutId id="2147493583" r:id="rId8"/>
    <p:sldLayoutId id="2147493584" r:id="rId9"/>
    <p:sldLayoutId id="2147493600"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40786"/>
      </p:ext>
    </p:extLst>
  </p:cSld>
  <p:clrMap bg1="lt1" tx1="dk1" bg2="lt2" tx2="dk2" accent1="accent1" accent2="accent2" accent3="accent3" accent4="accent4" accent5="accent5" accent6="accent6" hlink="hlink" folHlink="folHlink"/>
  <p:sldLayoutIdLst>
    <p:sldLayoutId id="2147493587" r:id="rId1"/>
    <p:sldLayoutId id="2147493588" r:id="rId2"/>
    <p:sldLayoutId id="2147493589" r:id="rId3"/>
    <p:sldLayoutId id="2147493590" r:id="rId4"/>
    <p:sldLayoutId id="2147493591" r:id="rId5"/>
    <p:sldLayoutId id="2147493592" r:id="rId6"/>
    <p:sldLayoutId id="2147493593" r:id="rId7"/>
    <p:sldLayoutId id="2147493594" r:id="rId8"/>
    <p:sldLayoutId id="2147493595" r:id="rId9"/>
    <p:sldLayoutId id="2147493601"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3.jpg"/><Relationship Id="rId11" Type="http://schemas.openxmlformats.org/officeDocument/2006/relationships/image" Target="../media/image49.png"/><Relationship Id="rId5" Type="http://schemas.openxmlformats.org/officeDocument/2006/relationships/image" Target="../media/image42.jpg"/><Relationship Id="rId10" Type="http://schemas.openxmlformats.org/officeDocument/2006/relationships/image" Target="../media/image48.png"/><Relationship Id="rId4" Type="http://schemas.openxmlformats.org/officeDocument/2006/relationships/image" Target="../media/image15.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hyperlink" Target="https://thenounproject.com/icon/gramophone-1306170/" TargetMode="External"/><Relationship Id="rId3" Type="http://schemas.openxmlformats.org/officeDocument/2006/relationships/hyperlink" Target="https://pixabay.com/illustrations/black-avatar-cute-cheerful-3025348/" TargetMode="External"/><Relationship Id="rId7" Type="http://schemas.openxmlformats.org/officeDocument/2006/relationships/hyperlink" Target="https://thenounproject.com/icon/drama-953398/" TargetMode="External"/><Relationship Id="rId2" Type="http://schemas.openxmlformats.org/officeDocument/2006/relationships/hyperlink" Target="https://thenounproject.com/icon/shield-874630/" TargetMode="External"/><Relationship Id="rId1" Type="http://schemas.openxmlformats.org/officeDocument/2006/relationships/slideLayout" Target="../slideLayouts/slideLayout17.xml"/><Relationship Id="rId6" Type="http://schemas.openxmlformats.org/officeDocument/2006/relationships/hyperlink" Target="https://thenounproject.com/icon/book-1787402/" TargetMode="External"/><Relationship Id="rId5" Type="http://schemas.openxmlformats.org/officeDocument/2006/relationships/hyperlink" Target="https://thenounproject.com/icon/art-1976897/" TargetMode="External"/><Relationship Id="rId4" Type="http://schemas.openxmlformats.org/officeDocument/2006/relationships/hyperlink" Target="https://thenounproject.com/icon/innovation-772765/"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hyperlink" Target="https://thenounproject.com/icon/scale-2772463/" TargetMode="External"/><Relationship Id="rId3" Type="http://schemas.openxmlformats.org/officeDocument/2006/relationships/hyperlink" Target="https://thenounproject.com/icon/barrier-3372114/" TargetMode="External"/><Relationship Id="rId7" Type="http://schemas.openxmlformats.org/officeDocument/2006/relationships/hyperlink" Target="https://en.wikipedia.org/wiki/Arms_of_Canada#/media/File:Coat_of_arms_of_Canada.svg" TargetMode="External"/><Relationship Id="rId2" Type="http://schemas.openxmlformats.org/officeDocument/2006/relationships/hyperlink" Target="https://thenounproject.com/icon/boss-1587076/" TargetMode="External"/><Relationship Id="rId1" Type="http://schemas.openxmlformats.org/officeDocument/2006/relationships/slideLayout" Target="../slideLayouts/slideLayout17.xml"/><Relationship Id="rId6" Type="http://schemas.openxmlformats.org/officeDocument/2006/relationships/hyperlink" Target="https://thenounproject.com/icon/scale-15744/" TargetMode="External"/><Relationship Id="rId5" Type="http://schemas.openxmlformats.org/officeDocument/2006/relationships/hyperlink" Target="https://thenounproject.com/icon/moral-901639/" TargetMode="External"/><Relationship Id="rId4" Type="http://schemas.openxmlformats.org/officeDocument/2006/relationships/hyperlink" Target="https://pixabay.com/en/arabian-arab-girl-female-ethnic-1456184/" TargetMode="External"/><Relationship Id="rId9" Type="http://schemas.openxmlformats.org/officeDocument/2006/relationships/hyperlink" Target="https://thenounproject.com/icon/people-group-1310753/"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NULL" TargetMode="External"/><Relationship Id="rId3" Type="http://schemas.openxmlformats.org/officeDocument/2006/relationships/hyperlink" Target="https://thenounproject.com/icon/school-1983588/" TargetMode="External"/><Relationship Id="rId7" Type="http://schemas.openxmlformats.org/officeDocument/2006/relationships/hyperlink" Target="https://commons.wikimedia.org/wiki/File:Flag_of_Canada_(Pantone).svg" TargetMode="External"/><Relationship Id="rId2" Type="http://schemas.openxmlformats.org/officeDocument/2006/relationships/hyperlink" Target="https://thenounproject.com/icon/library-1122689/" TargetMode="External"/><Relationship Id="rId1" Type="http://schemas.openxmlformats.org/officeDocument/2006/relationships/slideLayout" Target="../slideLayouts/slideLayout17.xml"/><Relationship Id="rId6" Type="http://schemas.openxmlformats.org/officeDocument/2006/relationships/hyperlink" Target="https://pixabay.com/vectors/lawyer-attorney-barrister-judge-28838/" TargetMode="External"/><Relationship Id="rId5" Type="http://schemas.openxmlformats.org/officeDocument/2006/relationships/hyperlink" Target="https://commons.wikimedia.org/wiki/File:Supreme_court_of_Canada_in_summer.jpg" TargetMode="External"/><Relationship Id="rId4" Type="http://schemas.openxmlformats.org/officeDocument/2006/relationships/hyperlink" Target="https://commons.wikimedia.org/wiki/File:Parliament_Hill,_Wellington_St,_Ottawa_(491650)_(9450178550).jpg" TargetMode="External"/><Relationship Id="rId9" Type="http://schemas.openxmlformats.org/officeDocument/2006/relationships/hyperlink" Target="https://commons.wikimedia.org/wiki/File:Ambox_globe.sv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hyperlink" Target="https://commons.wikimedia.org/wiki/File:Flag_of_the_United_States.svg" TargetMode="Externa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7.png"/><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15.png"/><Relationship Id="rId12" Type="http://schemas.openxmlformats.org/officeDocument/2006/relationships/image" Target="../media/image37.png"/><Relationship Id="rId2" Type="http://schemas.openxmlformats.org/officeDocument/2006/relationships/notesSlide" Target="../notesSlides/notesSlide8.xml"/><Relationship Id="rId16"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16.png"/><Relationship Id="rId5" Type="http://schemas.openxmlformats.org/officeDocument/2006/relationships/image" Target="../media/image35.png"/><Relationship Id="rId15" Type="http://schemas.openxmlformats.org/officeDocument/2006/relationships/image" Target="../media/image40.png"/><Relationship Id="rId10" Type="http://schemas.openxmlformats.org/officeDocument/2006/relationships/image" Target="../media/image22.png"/><Relationship Id="rId4" Type="http://schemas.openxmlformats.org/officeDocument/2006/relationships/image" Target="../media/image34.png"/><Relationship Id="rId9" Type="http://schemas.openxmlformats.org/officeDocument/2006/relationships/image" Target="../media/image29.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5769" y="1122363"/>
            <a:ext cx="8942230" cy="2387600"/>
          </a:xfrm>
        </p:spPr>
        <p:txBody>
          <a:bodyPr/>
          <a:lstStyle/>
          <a:p>
            <a:pPr>
              <a:lnSpc>
                <a:spcPct val="100000"/>
              </a:lnSpc>
            </a:pPr>
            <a:r>
              <a:rPr lang="en-US" dirty="0"/>
              <a:t>Introduction </a:t>
            </a:r>
            <a:r>
              <a:rPr lang="en-US" dirty="0" smtClean="0"/>
              <a:t>au </a:t>
            </a:r>
            <a:br>
              <a:rPr lang="en-US" dirty="0" smtClean="0"/>
            </a:br>
            <a:r>
              <a:rPr lang="en-US" dirty="0" smtClean="0"/>
              <a:t>droit </a:t>
            </a:r>
            <a:r>
              <a:rPr lang="en-US" dirty="0" err="1"/>
              <a:t>d'auteur</a:t>
            </a:r>
            <a:endParaRPr lang="en-CA" dirty="0"/>
          </a:p>
        </p:txBody>
      </p:sp>
      <p:sp>
        <p:nvSpPr>
          <p:cNvPr id="3" name="Subtitle 2"/>
          <p:cNvSpPr>
            <a:spLocks noGrp="1"/>
          </p:cNvSpPr>
          <p:nvPr>
            <p:ph type="subTitle" idx="1"/>
          </p:nvPr>
        </p:nvSpPr>
        <p:spPr/>
        <p:txBody>
          <a:bodyPr/>
          <a:lstStyle/>
          <a:p>
            <a:endParaRPr lang="en-CA" dirty="0"/>
          </a:p>
        </p:txBody>
      </p:sp>
      <p:sp>
        <p:nvSpPr>
          <p:cNvPr id="5" name="Google Shape;57;p1"/>
          <p:cNvSpPr txBox="1">
            <a:spLocks noGrp="1"/>
          </p:cNvSpPr>
          <p:nvPr>
            <p:ph type="body" sz="quarter" idx="10"/>
          </p:nvPr>
        </p:nvSpPr>
        <p:spPr>
          <a:xfrm>
            <a:off x="10380663" y="6270625"/>
            <a:ext cx="1428750" cy="37465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1800"/>
              <a:buNone/>
            </a:pPr>
            <a:r>
              <a:rPr lang="en-US" dirty="0" smtClean="0">
                <a:solidFill>
                  <a:srgbClr val="000000"/>
                </a:solidFill>
              </a:rPr>
              <a:t>*</a:t>
            </a:r>
            <a:r>
              <a:rPr lang="en-US" dirty="0" err="1" smtClean="0">
                <a:solidFill>
                  <a:srgbClr val="000000"/>
                </a:solidFill>
              </a:rPr>
              <a:t>Août</a:t>
            </a:r>
            <a:r>
              <a:rPr lang="en-US" dirty="0" smtClean="0">
                <a:solidFill>
                  <a:srgbClr val="000000"/>
                </a:solidFill>
              </a:rPr>
              <a:t> 2023</a:t>
            </a:r>
            <a:endParaRPr dirty="0"/>
          </a:p>
        </p:txBody>
      </p:sp>
    </p:spTree>
    <p:extLst>
      <p:ext uri="{BB962C8B-B14F-4D97-AF65-F5344CB8AC3E}">
        <p14:creationId xmlns:p14="http://schemas.microsoft.com/office/powerpoint/2010/main" val="2490220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3;p9"/>
          <p:cNvSpPr/>
          <p:nvPr/>
        </p:nvSpPr>
        <p:spPr>
          <a:xfrm>
            <a:off x="4682575" y="4986050"/>
            <a:ext cx="5465700" cy="1383600"/>
          </a:xfrm>
          <a:prstGeom prst="wedgeRoundRectCallout">
            <a:avLst>
              <a:gd name="adj1" fmla="val -67941"/>
              <a:gd name="adj2" fmla="val -36207"/>
              <a:gd name="adj3" fmla="val 16667"/>
            </a:avLst>
          </a:prstGeom>
          <a:solidFill>
            <a:srgbClr val="F4B081"/>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smtClean="0">
                <a:solidFill>
                  <a:schemeClr val="bg2">
                    <a:lumMod val="10000"/>
                  </a:schemeClr>
                </a:solidFill>
                <a:latin typeface="Arial"/>
                <a:ea typeface="Arial"/>
                <a:cs typeface="Arial"/>
                <a:sym typeface="Arial"/>
              </a:rPr>
              <a:t>Juges</a:t>
            </a:r>
            <a:r>
              <a:rPr lang="en-US" sz="1800" dirty="0" smtClean="0">
                <a:solidFill>
                  <a:schemeClr val="bg2">
                    <a:lumMod val="10000"/>
                  </a:schemeClr>
                </a:solidFill>
                <a:latin typeface="Arial"/>
                <a:ea typeface="Arial"/>
                <a:cs typeface="Arial"/>
                <a:sym typeface="Arial"/>
              </a:rPr>
              <a:t>… </a:t>
            </a:r>
            <a:r>
              <a:rPr lang="en-US" sz="1800" dirty="0" smtClean="0">
                <a:solidFill>
                  <a:schemeClr val="bg2">
                    <a:lumMod val="10000"/>
                  </a:schemeClr>
                </a:solidFill>
              </a:rPr>
              <a:t>Je </a:t>
            </a:r>
            <a:r>
              <a:rPr lang="en-US" sz="1800" dirty="0" err="1">
                <a:solidFill>
                  <a:schemeClr val="bg2">
                    <a:lumMod val="10000"/>
                  </a:schemeClr>
                </a:solidFill>
              </a:rPr>
              <a:t>soutiens</a:t>
            </a:r>
            <a:r>
              <a:rPr lang="en-US" sz="1800" dirty="0">
                <a:solidFill>
                  <a:schemeClr val="bg2">
                    <a:lumMod val="10000"/>
                  </a:schemeClr>
                </a:solidFill>
              </a:rPr>
              <a:t> que les </a:t>
            </a:r>
            <a:r>
              <a:rPr lang="en-US" sz="1800" dirty="0" err="1">
                <a:solidFill>
                  <a:schemeClr val="bg2">
                    <a:lumMod val="10000"/>
                  </a:schemeClr>
                </a:solidFill>
              </a:rPr>
              <a:t>citoyens</a:t>
            </a:r>
            <a:r>
              <a:rPr lang="en-US" sz="1800" dirty="0">
                <a:solidFill>
                  <a:schemeClr val="bg2">
                    <a:lumMod val="10000"/>
                  </a:schemeClr>
                </a:solidFill>
              </a:rPr>
              <a:t> </a:t>
            </a:r>
            <a:r>
              <a:rPr lang="en-US" sz="1800" dirty="0" err="1">
                <a:solidFill>
                  <a:schemeClr val="bg2">
                    <a:lumMod val="10000"/>
                  </a:schemeClr>
                </a:solidFill>
              </a:rPr>
              <a:t>devraient</a:t>
            </a:r>
            <a:r>
              <a:rPr lang="en-US" sz="1800" dirty="0">
                <a:solidFill>
                  <a:schemeClr val="bg2">
                    <a:lumMod val="10000"/>
                  </a:schemeClr>
                </a:solidFill>
              </a:rPr>
              <a:t> </a:t>
            </a:r>
            <a:r>
              <a:rPr lang="en-US" sz="1800" dirty="0" err="1">
                <a:solidFill>
                  <a:schemeClr val="bg2">
                    <a:lumMod val="10000"/>
                  </a:schemeClr>
                </a:solidFill>
              </a:rPr>
              <a:t>être</a:t>
            </a:r>
            <a:r>
              <a:rPr lang="en-US" sz="1800" dirty="0">
                <a:solidFill>
                  <a:schemeClr val="bg2">
                    <a:lumMod val="10000"/>
                  </a:schemeClr>
                </a:solidFill>
              </a:rPr>
              <a:t> </a:t>
            </a:r>
            <a:r>
              <a:rPr lang="en-US" sz="1800" dirty="0" err="1">
                <a:solidFill>
                  <a:schemeClr val="bg2">
                    <a:lumMod val="10000"/>
                  </a:schemeClr>
                </a:solidFill>
              </a:rPr>
              <a:t>autorisés</a:t>
            </a:r>
            <a:r>
              <a:rPr lang="en-US" sz="1800" dirty="0">
                <a:solidFill>
                  <a:schemeClr val="bg2">
                    <a:lumMod val="10000"/>
                  </a:schemeClr>
                </a:solidFill>
              </a:rPr>
              <a:t> à copier </a:t>
            </a:r>
            <a:r>
              <a:rPr lang="en-US" sz="1800" dirty="0" err="1">
                <a:solidFill>
                  <a:schemeClr val="bg2">
                    <a:lumMod val="10000"/>
                  </a:schemeClr>
                </a:solidFill>
              </a:rPr>
              <a:t>équitablement</a:t>
            </a:r>
            <a:r>
              <a:rPr lang="en-US" sz="1800" dirty="0">
                <a:solidFill>
                  <a:schemeClr val="bg2">
                    <a:lumMod val="10000"/>
                  </a:schemeClr>
                </a:solidFill>
              </a:rPr>
              <a:t> de petites parties de rapports de travail "</a:t>
            </a:r>
            <a:r>
              <a:rPr lang="en-US" sz="1800" dirty="0" err="1">
                <a:solidFill>
                  <a:schemeClr val="bg2">
                    <a:lumMod val="10000"/>
                  </a:schemeClr>
                </a:solidFill>
              </a:rPr>
              <a:t>passionnants</a:t>
            </a:r>
            <a:r>
              <a:rPr lang="en-US" sz="1800" dirty="0">
                <a:solidFill>
                  <a:schemeClr val="bg2">
                    <a:lumMod val="10000"/>
                  </a:schemeClr>
                </a:solidFill>
              </a:rPr>
              <a:t>" pour les </a:t>
            </a:r>
            <a:r>
              <a:rPr lang="en-US" sz="1800" dirty="0" err="1">
                <a:solidFill>
                  <a:schemeClr val="bg2">
                    <a:lumMod val="10000"/>
                  </a:schemeClr>
                </a:solidFill>
              </a:rPr>
              <a:t>étudier</a:t>
            </a:r>
            <a:r>
              <a:rPr lang="en-US" sz="1800" dirty="0">
                <a:solidFill>
                  <a:schemeClr val="bg2">
                    <a:lumMod val="10000"/>
                  </a:schemeClr>
                </a:solidFill>
              </a:rPr>
              <a:t> </a:t>
            </a:r>
            <a:r>
              <a:rPr lang="en-US" sz="1800" dirty="0" err="1">
                <a:solidFill>
                  <a:schemeClr val="bg2">
                    <a:lumMod val="10000"/>
                  </a:schemeClr>
                </a:solidFill>
              </a:rPr>
              <a:t>en</a:t>
            </a:r>
            <a:r>
              <a:rPr lang="en-US" sz="1800" dirty="0">
                <a:solidFill>
                  <a:schemeClr val="bg2">
                    <a:lumMod val="10000"/>
                  </a:schemeClr>
                </a:solidFill>
              </a:rPr>
              <a:t> </a:t>
            </a:r>
            <a:r>
              <a:rPr lang="en-US" sz="1800" dirty="0" err="1">
                <a:solidFill>
                  <a:schemeClr val="bg2">
                    <a:lumMod val="10000"/>
                  </a:schemeClr>
                </a:solidFill>
              </a:rPr>
              <a:t>privé</a:t>
            </a:r>
            <a:r>
              <a:rPr lang="en-US" sz="1800" dirty="0">
                <a:solidFill>
                  <a:schemeClr val="bg2">
                    <a:lumMod val="10000"/>
                  </a:schemeClr>
                </a:solidFill>
              </a:rPr>
              <a:t>.</a:t>
            </a:r>
            <a:endParaRPr sz="1800" dirty="0">
              <a:solidFill>
                <a:schemeClr val="bg2">
                  <a:lumMod val="10000"/>
                </a:schemeClr>
              </a:solidFill>
              <a:latin typeface="Arial"/>
              <a:ea typeface="Arial"/>
              <a:cs typeface="Arial"/>
              <a:sym typeface="Arial"/>
            </a:endParaRPr>
          </a:p>
        </p:txBody>
      </p:sp>
      <p:pic>
        <p:nvPicPr>
          <p:cNvPr id="6" name="Google Shape;199;p10"/>
          <p:cNvPicPr preferRelativeResize="0"/>
          <p:nvPr/>
        </p:nvPicPr>
        <p:blipFill rotWithShape="1">
          <a:blip r:embed="rId3">
            <a:alphaModFix/>
          </a:blip>
          <a:srcRect/>
          <a:stretch/>
        </p:blipFill>
        <p:spPr>
          <a:xfrm>
            <a:off x="4902121" y="2416066"/>
            <a:ext cx="1871941" cy="1871941"/>
          </a:xfrm>
          <a:prstGeom prst="rect">
            <a:avLst/>
          </a:prstGeom>
          <a:noFill/>
          <a:ln>
            <a:noFill/>
          </a:ln>
        </p:spPr>
      </p:pic>
      <p:sp>
        <p:nvSpPr>
          <p:cNvPr id="7" name="Google Shape;202;p10"/>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dirty="0" smtClean="0"/>
              <a:t>L'APPLICATION AU NIVEAU NATIONAL</a:t>
            </a:r>
            <a:endParaRPr lang="en-US" dirty="0"/>
          </a:p>
        </p:txBody>
      </p:sp>
      <p:pic>
        <p:nvPicPr>
          <p:cNvPr id="8" name="Google Shape;203;p10"/>
          <p:cNvPicPr preferRelativeResize="0"/>
          <p:nvPr/>
        </p:nvPicPr>
        <p:blipFill rotWithShape="1">
          <a:blip r:embed="rId4">
            <a:alphaModFix/>
          </a:blip>
          <a:srcRect b="12325"/>
          <a:stretch/>
        </p:blipFill>
        <p:spPr>
          <a:xfrm>
            <a:off x="5128987" y="2745029"/>
            <a:ext cx="1418210" cy="1214016"/>
          </a:xfrm>
          <a:prstGeom prst="rect">
            <a:avLst/>
          </a:prstGeom>
          <a:noFill/>
          <a:ln>
            <a:noFill/>
          </a:ln>
        </p:spPr>
      </p:pic>
      <p:pic>
        <p:nvPicPr>
          <p:cNvPr id="9" name="Google Shape;204;p10"/>
          <p:cNvPicPr preferRelativeResize="0"/>
          <p:nvPr/>
        </p:nvPicPr>
        <p:blipFill rotWithShape="1">
          <a:blip r:embed="rId5">
            <a:alphaModFix/>
          </a:blip>
          <a:srcRect/>
          <a:stretch/>
        </p:blipFill>
        <p:spPr>
          <a:xfrm>
            <a:off x="697132" y="2397370"/>
            <a:ext cx="4103468" cy="2305636"/>
          </a:xfrm>
          <a:prstGeom prst="rect">
            <a:avLst/>
          </a:prstGeom>
          <a:noFill/>
          <a:ln>
            <a:noFill/>
          </a:ln>
        </p:spPr>
      </p:pic>
      <p:pic>
        <p:nvPicPr>
          <p:cNvPr id="10" name="Google Shape;205;p10"/>
          <p:cNvPicPr preferRelativeResize="0"/>
          <p:nvPr/>
        </p:nvPicPr>
        <p:blipFill rotWithShape="1">
          <a:blip r:embed="rId6">
            <a:alphaModFix/>
          </a:blip>
          <a:srcRect/>
          <a:stretch/>
        </p:blipFill>
        <p:spPr>
          <a:xfrm>
            <a:off x="6875584" y="2397370"/>
            <a:ext cx="4097540" cy="2413781"/>
          </a:xfrm>
          <a:prstGeom prst="rect">
            <a:avLst/>
          </a:prstGeom>
          <a:noFill/>
          <a:ln>
            <a:noFill/>
          </a:ln>
        </p:spPr>
      </p:pic>
      <p:pic>
        <p:nvPicPr>
          <p:cNvPr id="11" name="Google Shape;206;p10"/>
          <p:cNvPicPr preferRelativeResize="0"/>
          <p:nvPr/>
        </p:nvPicPr>
        <p:blipFill rotWithShape="1">
          <a:blip r:embed="rId7">
            <a:alphaModFix/>
          </a:blip>
          <a:srcRect/>
          <a:stretch/>
        </p:blipFill>
        <p:spPr>
          <a:xfrm rot="411270" flipH="1">
            <a:off x="2622259" y="4897167"/>
            <a:ext cx="1554588" cy="1889717"/>
          </a:xfrm>
          <a:prstGeom prst="rect">
            <a:avLst/>
          </a:prstGeom>
          <a:noFill/>
          <a:ln>
            <a:noFill/>
          </a:ln>
        </p:spPr>
      </p:pic>
      <p:pic>
        <p:nvPicPr>
          <p:cNvPr id="12" name="Google Shape;208;p10"/>
          <p:cNvPicPr preferRelativeResize="0"/>
          <p:nvPr/>
        </p:nvPicPr>
        <p:blipFill rotWithShape="1">
          <a:blip r:embed="rId8">
            <a:alphaModFix/>
          </a:blip>
          <a:srcRect/>
          <a:stretch/>
        </p:blipFill>
        <p:spPr>
          <a:xfrm>
            <a:off x="413867" y="2477863"/>
            <a:ext cx="4103468" cy="2051734"/>
          </a:xfrm>
          <a:prstGeom prst="rect">
            <a:avLst/>
          </a:prstGeom>
          <a:noFill/>
          <a:ln>
            <a:noFill/>
          </a:ln>
        </p:spPr>
      </p:pic>
      <p:grpSp>
        <p:nvGrpSpPr>
          <p:cNvPr id="13" name="Group 12"/>
          <p:cNvGrpSpPr/>
          <p:nvPr/>
        </p:nvGrpSpPr>
        <p:grpSpPr>
          <a:xfrm>
            <a:off x="654326" y="3702632"/>
            <a:ext cx="3814044" cy="1630026"/>
            <a:chOff x="654326" y="4751498"/>
            <a:chExt cx="3814044" cy="1630026"/>
          </a:xfrm>
        </p:grpSpPr>
        <p:pic>
          <p:nvPicPr>
            <p:cNvPr id="14" name="Google Shape;209;p10"/>
            <p:cNvPicPr preferRelativeResize="0"/>
            <p:nvPr/>
          </p:nvPicPr>
          <p:blipFill rotWithShape="1">
            <a:blip r:embed="rId9">
              <a:alphaModFix/>
            </a:blip>
            <a:srcRect/>
            <a:stretch/>
          </p:blipFill>
          <p:spPr>
            <a:xfrm>
              <a:off x="654326" y="4811151"/>
              <a:ext cx="815013" cy="815013"/>
            </a:xfrm>
            <a:prstGeom prst="rect">
              <a:avLst/>
            </a:prstGeom>
            <a:noFill/>
            <a:ln>
              <a:noFill/>
            </a:ln>
          </p:spPr>
        </p:pic>
        <p:pic>
          <p:nvPicPr>
            <p:cNvPr id="15" name="Google Shape;210;p10"/>
            <p:cNvPicPr preferRelativeResize="0"/>
            <p:nvPr/>
          </p:nvPicPr>
          <p:blipFill rotWithShape="1">
            <a:blip r:embed="rId9">
              <a:alphaModFix/>
            </a:blip>
            <a:srcRect/>
            <a:stretch/>
          </p:blipFill>
          <p:spPr>
            <a:xfrm>
              <a:off x="1378226" y="5530923"/>
              <a:ext cx="815013" cy="815013"/>
            </a:xfrm>
            <a:prstGeom prst="rect">
              <a:avLst/>
            </a:prstGeom>
            <a:noFill/>
            <a:ln>
              <a:noFill/>
            </a:ln>
          </p:spPr>
        </p:pic>
        <p:pic>
          <p:nvPicPr>
            <p:cNvPr id="16" name="Google Shape;211;p10"/>
            <p:cNvPicPr preferRelativeResize="0"/>
            <p:nvPr/>
          </p:nvPicPr>
          <p:blipFill rotWithShape="1">
            <a:blip r:embed="rId9">
              <a:alphaModFix/>
            </a:blip>
            <a:srcRect/>
            <a:stretch/>
          </p:blipFill>
          <p:spPr>
            <a:xfrm>
              <a:off x="2242742" y="4919609"/>
              <a:ext cx="815013" cy="815013"/>
            </a:xfrm>
            <a:prstGeom prst="rect">
              <a:avLst/>
            </a:prstGeom>
            <a:noFill/>
            <a:ln>
              <a:noFill/>
            </a:ln>
          </p:spPr>
        </p:pic>
        <p:pic>
          <p:nvPicPr>
            <p:cNvPr id="17" name="Google Shape;212;p10"/>
            <p:cNvPicPr preferRelativeResize="0"/>
            <p:nvPr/>
          </p:nvPicPr>
          <p:blipFill rotWithShape="1">
            <a:blip r:embed="rId9">
              <a:alphaModFix/>
            </a:blip>
            <a:srcRect/>
            <a:stretch/>
          </p:blipFill>
          <p:spPr>
            <a:xfrm>
              <a:off x="3653357" y="4751498"/>
              <a:ext cx="815013" cy="815013"/>
            </a:xfrm>
            <a:prstGeom prst="rect">
              <a:avLst/>
            </a:prstGeom>
            <a:noFill/>
            <a:ln>
              <a:noFill/>
            </a:ln>
          </p:spPr>
        </p:pic>
        <p:pic>
          <p:nvPicPr>
            <p:cNvPr id="18" name="Google Shape;213;p10"/>
            <p:cNvPicPr preferRelativeResize="0"/>
            <p:nvPr/>
          </p:nvPicPr>
          <p:blipFill rotWithShape="1">
            <a:blip r:embed="rId9">
              <a:alphaModFix/>
            </a:blip>
            <a:srcRect/>
            <a:stretch/>
          </p:blipFill>
          <p:spPr>
            <a:xfrm>
              <a:off x="2864450" y="5566511"/>
              <a:ext cx="815013" cy="815013"/>
            </a:xfrm>
            <a:prstGeom prst="rect">
              <a:avLst/>
            </a:prstGeom>
            <a:noFill/>
            <a:ln>
              <a:noFill/>
            </a:ln>
          </p:spPr>
        </p:pic>
      </p:grpSp>
      <p:pic>
        <p:nvPicPr>
          <p:cNvPr id="19" name="Google Shape;214;p10"/>
          <p:cNvPicPr preferRelativeResize="0"/>
          <p:nvPr/>
        </p:nvPicPr>
        <p:blipFill rotWithShape="1">
          <a:blip r:embed="rId10">
            <a:alphaModFix/>
          </a:blip>
          <a:srcRect/>
          <a:stretch/>
        </p:blipFill>
        <p:spPr>
          <a:xfrm>
            <a:off x="7012541" y="2524400"/>
            <a:ext cx="4103468" cy="2159720"/>
          </a:xfrm>
          <a:prstGeom prst="rect">
            <a:avLst/>
          </a:prstGeom>
          <a:noFill/>
          <a:ln>
            <a:noFill/>
          </a:ln>
        </p:spPr>
      </p:pic>
      <p:grpSp>
        <p:nvGrpSpPr>
          <p:cNvPr id="20" name="Group 19"/>
          <p:cNvGrpSpPr/>
          <p:nvPr/>
        </p:nvGrpSpPr>
        <p:grpSpPr>
          <a:xfrm>
            <a:off x="6869684" y="4032517"/>
            <a:ext cx="4353788" cy="1756508"/>
            <a:chOff x="6869684" y="4610738"/>
            <a:chExt cx="4353788" cy="1756508"/>
          </a:xfrm>
        </p:grpSpPr>
        <p:pic>
          <p:nvPicPr>
            <p:cNvPr id="21" name="Google Shape;215;p10"/>
            <p:cNvPicPr preferRelativeResize="0"/>
            <p:nvPr/>
          </p:nvPicPr>
          <p:blipFill rotWithShape="1">
            <a:blip r:embed="rId11">
              <a:alphaModFix/>
            </a:blip>
            <a:srcRect/>
            <a:stretch/>
          </p:blipFill>
          <p:spPr>
            <a:xfrm>
              <a:off x="6869684" y="4750911"/>
              <a:ext cx="1124479" cy="1124479"/>
            </a:xfrm>
            <a:prstGeom prst="rect">
              <a:avLst/>
            </a:prstGeom>
            <a:noFill/>
            <a:ln>
              <a:noFill/>
            </a:ln>
          </p:spPr>
        </p:pic>
        <p:pic>
          <p:nvPicPr>
            <p:cNvPr id="22" name="Google Shape;216;p10"/>
            <p:cNvPicPr preferRelativeResize="0"/>
            <p:nvPr/>
          </p:nvPicPr>
          <p:blipFill rotWithShape="1">
            <a:blip r:embed="rId11">
              <a:alphaModFix/>
            </a:blip>
            <a:srcRect/>
            <a:stretch/>
          </p:blipFill>
          <p:spPr>
            <a:xfrm>
              <a:off x="7711079" y="4610738"/>
              <a:ext cx="1124479" cy="1124479"/>
            </a:xfrm>
            <a:prstGeom prst="rect">
              <a:avLst/>
            </a:prstGeom>
            <a:noFill/>
            <a:ln>
              <a:noFill/>
            </a:ln>
          </p:spPr>
        </p:pic>
        <p:pic>
          <p:nvPicPr>
            <p:cNvPr id="23" name="Google Shape;217;p10"/>
            <p:cNvPicPr preferRelativeResize="0"/>
            <p:nvPr/>
          </p:nvPicPr>
          <p:blipFill rotWithShape="1">
            <a:blip r:embed="rId11">
              <a:alphaModFix/>
            </a:blip>
            <a:srcRect/>
            <a:stretch/>
          </p:blipFill>
          <p:spPr>
            <a:xfrm>
              <a:off x="8552474" y="5242767"/>
              <a:ext cx="1124479" cy="1124479"/>
            </a:xfrm>
            <a:prstGeom prst="rect">
              <a:avLst/>
            </a:prstGeom>
            <a:noFill/>
            <a:ln>
              <a:noFill/>
            </a:ln>
          </p:spPr>
        </p:pic>
        <p:pic>
          <p:nvPicPr>
            <p:cNvPr id="24" name="Google Shape;218;p10"/>
            <p:cNvPicPr preferRelativeResize="0"/>
            <p:nvPr/>
          </p:nvPicPr>
          <p:blipFill rotWithShape="1">
            <a:blip r:embed="rId11">
              <a:alphaModFix/>
            </a:blip>
            <a:srcRect/>
            <a:stretch/>
          </p:blipFill>
          <p:spPr>
            <a:xfrm>
              <a:off x="9186156" y="4656417"/>
              <a:ext cx="1124479" cy="1124479"/>
            </a:xfrm>
            <a:prstGeom prst="rect">
              <a:avLst/>
            </a:prstGeom>
            <a:noFill/>
            <a:ln>
              <a:noFill/>
            </a:ln>
          </p:spPr>
        </p:pic>
        <p:pic>
          <p:nvPicPr>
            <p:cNvPr id="25" name="Google Shape;219;p10"/>
            <p:cNvPicPr preferRelativeResize="0"/>
            <p:nvPr/>
          </p:nvPicPr>
          <p:blipFill rotWithShape="1">
            <a:blip r:embed="rId11">
              <a:alphaModFix/>
            </a:blip>
            <a:srcRect/>
            <a:stretch/>
          </p:blipFill>
          <p:spPr>
            <a:xfrm>
              <a:off x="10098993" y="5063924"/>
              <a:ext cx="1124479" cy="1124479"/>
            </a:xfrm>
            <a:prstGeom prst="rect">
              <a:avLst/>
            </a:prstGeom>
            <a:noFill/>
            <a:ln>
              <a:noFill/>
            </a:ln>
          </p:spPr>
        </p:pic>
      </p:grpSp>
    </p:spTree>
    <p:extLst>
      <p:ext uri="{BB962C8B-B14F-4D97-AF65-F5344CB8AC3E}">
        <p14:creationId xmlns:p14="http://schemas.microsoft.com/office/powerpoint/2010/main" val="27912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2000"/>
                                        <p:tgtEl>
                                          <p:spTgt spid="9"/>
                                        </p:tgtEl>
                                        <p:attrNameLst>
                                          <p:attrName>ppt_w</p:attrName>
                                        </p:attrNameLst>
                                      </p:cBhvr>
                                      <p:tavLst>
                                        <p:tav tm="0">
                                          <p:val>
                                            <p:strVal val="ppt_w"/>
                                          </p:val>
                                        </p:tav>
                                        <p:tav tm="100000">
                                          <p:val>
                                            <p:fltVal val="0"/>
                                          </p:val>
                                        </p:tav>
                                      </p:tavLst>
                                    </p:anim>
                                    <p:anim calcmode="lin" valueType="num">
                                      <p:cBhvr>
                                        <p:cTn id="7" dur="2000"/>
                                        <p:tgtEl>
                                          <p:spTgt spid="9"/>
                                        </p:tgtEl>
                                        <p:attrNameLst>
                                          <p:attrName>ppt_h</p:attrName>
                                        </p:attrNameLst>
                                      </p:cBhvr>
                                      <p:tavLst>
                                        <p:tav tm="0">
                                          <p:val>
                                            <p:strVal val="ppt_h"/>
                                          </p:val>
                                        </p:tav>
                                        <p:tav tm="100000">
                                          <p:val>
                                            <p:fltVal val="0"/>
                                          </p:val>
                                        </p:tav>
                                      </p:tavLst>
                                    </p:anim>
                                    <p:animEffect transition="out" filter="fade">
                                      <p:cBhvr>
                                        <p:cTn id="8" dur="2000"/>
                                        <p:tgtEl>
                                          <p:spTgt spid="9"/>
                                        </p:tgtEl>
                                      </p:cBhvr>
                                    </p:animEffect>
                                    <p:set>
                                      <p:cBhvr>
                                        <p:cTn id="9" dur="1" fill="hold">
                                          <p:stCondLst>
                                            <p:cond delay="1999"/>
                                          </p:stCondLst>
                                        </p:cTn>
                                        <p:tgtEl>
                                          <p:spTgt spid="9"/>
                                        </p:tgtEl>
                                        <p:attrNameLst>
                                          <p:attrName>style.visibility</p:attrName>
                                        </p:attrNameLst>
                                      </p:cBhvr>
                                      <p:to>
                                        <p:strVal val="hidden"/>
                                      </p:to>
                                    </p:set>
                                  </p:childTnLst>
                                </p:cTn>
                              </p:par>
                              <p:par>
                                <p:cTn id="10" presetID="42" presetClass="path" presetSubtype="0" accel="50000" decel="50000" fill="hold" nodeType="withEffect">
                                  <p:stCondLst>
                                    <p:cond delay="0"/>
                                  </p:stCondLst>
                                  <p:childTnLst>
                                    <p:animMotion origin="layout" path="M -1.04167E-6 -2.96296E-6 L -0.50469 -0.00787 " pathEditMode="relative" rAng="0" ptsTypes="AA">
                                      <p:cBhvr>
                                        <p:cTn id="11" dur="2000" fill="hold"/>
                                        <p:tgtEl>
                                          <p:spTgt spid="10"/>
                                        </p:tgtEl>
                                        <p:attrNameLst>
                                          <p:attrName>ppt_x</p:attrName>
                                          <p:attrName>ppt_y</p:attrName>
                                        </p:attrNameLst>
                                      </p:cBhvr>
                                      <p:rCtr x="-25234" y="-394"/>
                                    </p:animMotion>
                                  </p:childTnLst>
                                </p:cTn>
                              </p:par>
                              <p:par>
                                <p:cTn id="12" presetID="53" presetClass="exit" presetSubtype="32" fill="hold" nodeType="withEffect">
                                  <p:stCondLst>
                                    <p:cond delay="0"/>
                                  </p:stCondLst>
                                  <p:childTnLst>
                                    <p:anim calcmode="lin" valueType="num">
                                      <p:cBhvr>
                                        <p:cTn id="13" dur="2000"/>
                                        <p:tgtEl>
                                          <p:spTgt spid="10"/>
                                        </p:tgtEl>
                                        <p:attrNameLst>
                                          <p:attrName>ppt_w</p:attrName>
                                        </p:attrNameLst>
                                      </p:cBhvr>
                                      <p:tavLst>
                                        <p:tav tm="0">
                                          <p:val>
                                            <p:strVal val="ppt_w"/>
                                          </p:val>
                                        </p:tav>
                                        <p:tav tm="100000">
                                          <p:val>
                                            <p:fltVal val="0"/>
                                          </p:val>
                                        </p:tav>
                                      </p:tavLst>
                                    </p:anim>
                                    <p:anim calcmode="lin" valueType="num">
                                      <p:cBhvr>
                                        <p:cTn id="14" dur="2000"/>
                                        <p:tgtEl>
                                          <p:spTgt spid="10"/>
                                        </p:tgtEl>
                                        <p:attrNameLst>
                                          <p:attrName>ppt_h</p:attrName>
                                        </p:attrNameLst>
                                      </p:cBhvr>
                                      <p:tavLst>
                                        <p:tav tm="0">
                                          <p:val>
                                            <p:strVal val="ppt_h"/>
                                          </p:val>
                                        </p:tav>
                                        <p:tav tm="100000">
                                          <p:val>
                                            <p:fltVal val="0"/>
                                          </p:val>
                                        </p:tav>
                                      </p:tavLst>
                                    </p:anim>
                                    <p:animEffect transition="out" filter="fade">
                                      <p:cBhvr>
                                        <p:cTn id="15" dur="2000"/>
                                        <p:tgtEl>
                                          <p:spTgt spid="10"/>
                                        </p:tgtEl>
                                      </p:cBhvr>
                                    </p:animEffect>
                                    <p:set>
                                      <p:cBhvr>
                                        <p:cTn id="16" dur="1" fill="hold">
                                          <p:stCondLst>
                                            <p:cond delay="1999"/>
                                          </p:stCondLst>
                                        </p:cTn>
                                        <p:tgtEl>
                                          <p:spTgt spid="10"/>
                                        </p:tgtEl>
                                        <p:attrNameLst>
                                          <p:attrName>style.visibility</p:attrName>
                                        </p:attrNameLst>
                                      </p:cBhvr>
                                      <p:to>
                                        <p:strVal val="hidden"/>
                                      </p:to>
                                    </p:set>
                                  </p:childTnLst>
                                </p:cTn>
                              </p:par>
                              <p:par>
                                <p:cTn id="17" presetID="42" presetClass="path" presetSubtype="0" accel="50000" decel="50000" fill="hold" grpId="0" nodeType="withEffect">
                                  <p:stCondLst>
                                    <p:cond delay="0"/>
                                  </p:stCondLst>
                                  <p:childTnLst>
                                    <p:animMotion origin="layout" path="M -3.125E-6 2.22222E-6 L -0.38398 -0.31991 " pathEditMode="relative" rAng="0" ptsTypes="AA">
                                      <p:cBhvr>
                                        <p:cTn id="18" dur="2000" fill="hold"/>
                                        <p:tgtEl>
                                          <p:spTgt spid="5"/>
                                        </p:tgtEl>
                                        <p:attrNameLst>
                                          <p:attrName>ppt_x</p:attrName>
                                          <p:attrName>ppt_y</p:attrName>
                                        </p:attrNameLst>
                                      </p:cBhvr>
                                      <p:rCtr x="-19206" y="-15995"/>
                                    </p:animMotion>
                                  </p:childTnLst>
                                </p:cTn>
                              </p:par>
                              <p:par>
                                <p:cTn id="19" presetID="53" presetClass="exit" presetSubtype="32" fill="hold" grpId="1" nodeType="withEffect">
                                  <p:stCondLst>
                                    <p:cond delay="0"/>
                                  </p:stCondLst>
                                  <p:childTnLst>
                                    <p:anim calcmode="lin" valueType="num">
                                      <p:cBhvr>
                                        <p:cTn id="20" dur="2000"/>
                                        <p:tgtEl>
                                          <p:spTgt spid="5"/>
                                        </p:tgtEl>
                                        <p:attrNameLst>
                                          <p:attrName>ppt_w</p:attrName>
                                        </p:attrNameLst>
                                      </p:cBhvr>
                                      <p:tavLst>
                                        <p:tav tm="0">
                                          <p:val>
                                            <p:strVal val="ppt_w"/>
                                          </p:val>
                                        </p:tav>
                                        <p:tav tm="100000">
                                          <p:val>
                                            <p:fltVal val="0"/>
                                          </p:val>
                                        </p:tav>
                                      </p:tavLst>
                                    </p:anim>
                                    <p:anim calcmode="lin" valueType="num">
                                      <p:cBhvr>
                                        <p:cTn id="21" dur="2000"/>
                                        <p:tgtEl>
                                          <p:spTgt spid="5"/>
                                        </p:tgtEl>
                                        <p:attrNameLst>
                                          <p:attrName>ppt_h</p:attrName>
                                        </p:attrNameLst>
                                      </p:cBhvr>
                                      <p:tavLst>
                                        <p:tav tm="0">
                                          <p:val>
                                            <p:strVal val="ppt_h"/>
                                          </p:val>
                                        </p:tav>
                                        <p:tav tm="100000">
                                          <p:val>
                                            <p:fltVal val="0"/>
                                          </p:val>
                                        </p:tav>
                                      </p:tavLst>
                                    </p:anim>
                                    <p:animEffect transition="out" filter="fade">
                                      <p:cBhvr>
                                        <p:cTn id="22" dur="2000"/>
                                        <p:tgtEl>
                                          <p:spTgt spid="5"/>
                                        </p:tgtEl>
                                      </p:cBhvr>
                                    </p:animEffect>
                                    <p:set>
                                      <p:cBhvr>
                                        <p:cTn id="23" dur="1" fill="hold">
                                          <p:stCondLst>
                                            <p:cond delay="1999"/>
                                          </p:stCondLst>
                                        </p:cTn>
                                        <p:tgtEl>
                                          <p:spTgt spid="5"/>
                                        </p:tgtEl>
                                        <p:attrNameLst>
                                          <p:attrName>style.visibility</p:attrName>
                                        </p:attrNameLst>
                                      </p:cBhvr>
                                      <p:to>
                                        <p:strVal val="hidden"/>
                                      </p:to>
                                    </p:set>
                                  </p:childTnLst>
                                </p:cTn>
                              </p:par>
                              <p:par>
                                <p:cTn id="24" presetID="42" presetClass="path" presetSubtype="0" accel="50000" decel="50000" fill="hold" nodeType="withEffect">
                                  <p:stCondLst>
                                    <p:cond delay="0"/>
                                  </p:stCondLst>
                                  <p:childTnLst>
                                    <p:animMotion origin="layout" path="M 3.95833E-6 -1.85185E-6 L -0.05899 -0.31852 " pathEditMode="relative" rAng="0" ptsTypes="AA">
                                      <p:cBhvr>
                                        <p:cTn id="25" dur="2000" fill="hold"/>
                                        <p:tgtEl>
                                          <p:spTgt spid="11"/>
                                        </p:tgtEl>
                                        <p:attrNameLst>
                                          <p:attrName>ppt_x</p:attrName>
                                          <p:attrName>ppt_y</p:attrName>
                                        </p:attrNameLst>
                                      </p:cBhvr>
                                      <p:rCtr x="-2956" y="-15926"/>
                                    </p:animMotion>
                                  </p:childTnLst>
                                </p:cTn>
                              </p:par>
                              <p:par>
                                <p:cTn id="26" presetID="53" presetClass="exit" presetSubtype="32" fill="hold" nodeType="withEffect">
                                  <p:stCondLst>
                                    <p:cond delay="0"/>
                                  </p:stCondLst>
                                  <p:childTnLst>
                                    <p:anim calcmode="lin" valueType="num">
                                      <p:cBhvr>
                                        <p:cTn id="27" dur="2000"/>
                                        <p:tgtEl>
                                          <p:spTgt spid="11"/>
                                        </p:tgtEl>
                                        <p:attrNameLst>
                                          <p:attrName>ppt_w</p:attrName>
                                        </p:attrNameLst>
                                      </p:cBhvr>
                                      <p:tavLst>
                                        <p:tav tm="0">
                                          <p:val>
                                            <p:strVal val="ppt_w"/>
                                          </p:val>
                                        </p:tav>
                                        <p:tav tm="100000">
                                          <p:val>
                                            <p:fltVal val="0"/>
                                          </p:val>
                                        </p:tav>
                                      </p:tavLst>
                                    </p:anim>
                                    <p:anim calcmode="lin" valueType="num">
                                      <p:cBhvr>
                                        <p:cTn id="28" dur="2000"/>
                                        <p:tgtEl>
                                          <p:spTgt spid="11"/>
                                        </p:tgtEl>
                                        <p:attrNameLst>
                                          <p:attrName>ppt_h</p:attrName>
                                        </p:attrNameLst>
                                      </p:cBhvr>
                                      <p:tavLst>
                                        <p:tav tm="0">
                                          <p:val>
                                            <p:strVal val="ppt_h"/>
                                          </p:val>
                                        </p:tav>
                                        <p:tav tm="100000">
                                          <p:val>
                                            <p:fltVal val="0"/>
                                          </p:val>
                                        </p:tav>
                                      </p:tavLst>
                                    </p:anim>
                                    <p:animEffect transition="out" filter="fade">
                                      <p:cBhvr>
                                        <p:cTn id="29" dur="2000"/>
                                        <p:tgtEl>
                                          <p:spTgt spid="11"/>
                                        </p:tgtEl>
                                      </p:cBhvr>
                                    </p:animEffect>
                                    <p:set>
                                      <p:cBhvr>
                                        <p:cTn id="30" dur="1" fill="hold">
                                          <p:stCondLst>
                                            <p:cond delay="1999"/>
                                          </p:stCondLst>
                                        </p:cTn>
                                        <p:tgtEl>
                                          <p:spTgt spid="11"/>
                                        </p:tgtEl>
                                        <p:attrNameLst>
                                          <p:attrName>style.visibility</p:attrName>
                                        </p:attrNameLst>
                                      </p:cBhvr>
                                      <p:to>
                                        <p:strVal val="hidden"/>
                                      </p:to>
                                    </p:set>
                                  </p:childTnLst>
                                </p:cTn>
                              </p:par>
                              <p:par>
                                <p:cTn id="31" presetID="23" presetClass="entr" presetSubtype="16" fill="hold" nodeType="withEffect">
                                  <p:stCondLst>
                                    <p:cond delay="50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2000"/>
                                        <p:tgtEl>
                                          <p:spTgt spid="12"/>
                                        </p:tgtEl>
                                        <p:attrNameLst>
                                          <p:attrName>ppt_w</p:attrName>
                                        </p:attrNameLst>
                                      </p:cBhvr>
                                      <p:tavLst>
                                        <p:tav tm="0">
                                          <p:val>
                                            <p:strVal val="0"/>
                                          </p:val>
                                        </p:tav>
                                        <p:tav tm="100000">
                                          <p:val>
                                            <p:strVal val="#ppt_w"/>
                                          </p:val>
                                        </p:tav>
                                      </p:tavLst>
                                    </p:anim>
                                    <p:anim calcmode="lin" valueType="num">
                                      <p:cBhvr additive="base">
                                        <p:cTn id="34" dur="2000"/>
                                        <p:tgtEl>
                                          <p:spTgt spid="12"/>
                                        </p:tgtEl>
                                        <p:attrNameLst>
                                          <p:attrName>ppt_h</p:attrName>
                                        </p:attrNameLst>
                                      </p:cBhvr>
                                      <p:tavLst>
                                        <p:tav tm="0">
                                          <p:val>
                                            <p:str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style.rotation</p:attrName>
                                        </p:attrNameLst>
                                      </p:cBhvr>
                                      <p:tavLst>
                                        <p:tav tm="0">
                                          <p:val>
                                            <p:fltVal val="90"/>
                                          </p:val>
                                        </p:tav>
                                        <p:tav tm="100000">
                                          <p:val>
                                            <p:fltVal val="0"/>
                                          </p:val>
                                        </p:tav>
                                      </p:tavLst>
                                    </p:anim>
                                    <p:animEffect transition="in" filter="fade">
                                      <p:cBhvr>
                                        <p:cTn id="42" dur="1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6"/>
                                        </p:tgtEl>
                                      </p:cBhvr>
                                    </p:animEffect>
                                    <p:set>
                                      <p:cBhvr>
                                        <p:cTn id="47" dur="1" fill="hold">
                                          <p:stCondLst>
                                            <p:cond delay="500"/>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12"/>
                                        </p:tgtEl>
                                        <p:attrNameLst>
                                          <p:attrName>r</p:attrName>
                                        </p:attrNameLst>
                                      </p:cBhvr>
                                    </p:animRot>
                                    <p:animRot by="-240000">
                                      <p:cBhvr>
                                        <p:cTn id="52" dur="200" fill="hold">
                                          <p:stCondLst>
                                            <p:cond delay="200"/>
                                          </p:stCondLst>
                                        </p:cTn>
                                        <p:tgtEl>
                                          <p:spTgt spid="12"/>
                                        </p:tgtEl>
                                        <p:attrNameLst>
                                          <p:attrName>r</p:attrName>
                                        </p:attrNameLst>
                                      </p:cBhvr>
                                    </p:animRot>
                                    <p:animRot by="240000">
                                      <p:cBhvr>
                                        <p:cTn id="53" dur="200" fill="hold">
                                          <p:stCondLst>
                                            <p:cond delay="400"/>
                                          </p:stCondLst>
                                        </p:cTn>
                                        <p:tgtEl>
                                          <p:spTgt spid="12"/>
                                        </p:tgtEl>
                                        <p:attrNameLst>
                                          <p:attrName>r</p:attrName>
                                        </p:attrNameLst>
                                      </p:cBhvr>
                                    </p:animRot>
                                    <p:animRot by="-240000">
                                      <p:cBhvr>
                                        <p:cTn id="54" dur="200" fill="hold">
                                          <p:stCondLst>
                                            <p:cond delay="600"/>
                                          </p:stCondLst>
                                        </p:cTn>
                                        <p:tgtEl>
                                          <p:spTgt spid="12"/>
                                        </p:tgtEl>
                                        <p:attrNameLst>
                                          <p:attrName>r</p:attrName>
                                        </p:attrNameLst>
                                      </p:cBhvr>
                                    </p:animRot>
                                    <p:animRot by="120000">
                                      <p:cBhvr>
                                        <p:cTn id="55" dur="200" fill="hold">
                                          <p:stCondLst>
                                            <p:cond delay="800"/>
                                          </p:stCondLst>
                                        </p:cTn>
                                        <p:tgtEl>
                                          <p:spTgt spid="12"/>
                                        </p:tgtEl>
                                        <p:attrNameLst>
                                          <p:attrName>r</p:attrName>
                                        </p:attrNameLst>
                                      </p:cBhvr>
                                    </p:animRo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par>
                                <p:cTn id="60" presetID="42" presetClass="path" presetSubtype="0" accel="50000" decel="50000" fill="hold" nodeType="withEffect">
                                  <p:stCondLst>
                                    <p:cond delay="0"/>
                                  </p:stCondLst>
                                  <p:childTnLst>
                                    <p:animMotion origin="layout" path="M 3.95833E-6 -4.81481E-6 L -0.00378 0.14538 " pathEditMode="relative" rAng="0" ptsTypes="AA">
                                      <p:cBhvr>
                                        <p:cTn id="61" dur="2000" fill="hold"/>
                                        <p:tgtEl>
                                          <p:spTgt spid="13"/>
                                        </p:tgtEl>
                                        <p:attrNameLst>
                                          <p:attrName>ppt_x</p:attrName>
                                          <p:attrName>ppt_y</p:attrName>
                                        </p:attrNameLst>
                                      </p:cBhvr>
                                      <p:rCtr x="-195" y="7269"/>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par>
                          <p:cTn id="67" fill="hold">
                            <p:stCondLst>
                              <p:cond delay="500"/>
                            </p:stCondLst>
                            <p:childTnLst>
                              <p:par>
                                <p:cTn id="68" presetID="32" presetClass="emph" presetSubtype="0" fill="hold" nodeType="afterEffect">
                                  <p:stCondLst>
                                    <p:cond delay="0"/>
                                  </p:stCondLst>
                                  <p:childTnLst>
                                    <p:animRot by="120000">
                                      <p:cBhvr>
                                        <p:cTn id="69" dur="100" fill="hold">
                                          <p:stCondLst>
                                            <p:cond delay="0"/>
                                          </p:stCondLst>
                                        </p:cTn>
                                        <p:tgtEl>
                                          <p:spTgt spid="19"/>
                                        </p:tgtEl>
                                        <p:attrNameLst>
                                          <p:attrName>r</p:attrName>
                                        </p:attrNameLst>
                                      </p:cBhvr>
                                    </p:animRot>
                                    <p:animRot by="-240000">
                                      <p:cBhvr>
                                        <p:cTn id="70" dur="200" fill="hold">
                                          <p:stCondLst>
                                            <p:cond delay="200"/>
                                          </p:stCondLst>
                                        </p:cTn>
                                        <p:tgtEl>
                                          <p:spTgt spid="19"/>
                                        </p:tgtEl>
                                        <p:attrNameLst>
                                          <p:attrName>r</p:attrName>
                                        </p:attrNameLst>
                                      </p:cBhvr>
                                    </p:animRot>
                                    <p:animRot by="240000">
                                      <p:cBhvr>
                                        <p:cTn id="71" dur="200" fill="hold">
                                          <p:stCondLst>
                                            <p:cond delay="400"/>
                                          </p:stCondLst>
                                        </p:cTn>
                                        <p:tgtEl>
                                          <p:spTgt spid="19"/>
                                        </p:tgtEl>
                                        <p:attrNameLst>
                                          <p:attrName>r</p:attrName>
                                        </p:attrNameLst>
                                      </p:cBhvr>
                                    </p:animRot>
                                    <p:animRot by="-240000">
                                      <p:cBhvr>
                                        <p:cTn id="72" dur="200" fill="hold">
                                          <p:stCondLst>
                                            <p:cond delay="600"/>
                                          </p:stCondLst>
                                        </p:cTn>
                                        <p:tgtEl>
                                          <p:spTgt spid="19"/>
                                        </p:tgtEl>
                                        <p:attrNameLst>
                                          <p:attrName>r</p:attrName>
                                        </p:attrNameLst>
                                      </p:cBhvr>
                                    </p:animRot>
                                    <p:animRot by="120000">
                                      <p:cBhvr>
                                        <p:cTn id="73" dur="200" fill="hold">
                                          <p:stCondLst>
                                            <p:cond delay="800"/>
                                          </p:stCondLst>
                                        </p:cTn>
                                        <p:tgtEl>
                                          <p:spTgt spid="19"/>
                                        </p:tgtEl>
                                        <p:attrNameLst>
                                          <p:attrName>r</p:attrName>
                                        </p:attrNameLst>
                                      </p:cBhvr>
                                    </p:animRo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42" presetClass="path" presetSubtype="0" accel="50000" decel="50000" fill="hold" nodeType="withEffect">
                                  <p:stCondLst>
                                    <p:cond delay="0"/>
                                  </p:stCondLst>
                                  <p:childTnLst>
                                    <p:animMotion origin="layout" path="M 2.91667E-6 -2.22222E-6 L -0.00183 0.12176 " pathEditMode="relative" rAng="0" ptsTypes="AA">
                                      <p:cBhvr>
                                        <p:cTn id="78" dur="2000" fill="hold"/>
                                        <p:tgtEl>
                                          <p:spTgt spid="20"/>
                                        </p:tgtEl>
                                        <p:attrNameLst>
                                          <p:attrName>ppt_x</p:attrName>
                                          <p:attrName>ppt_y</p:attrName>
                                        </p:attrNameLst>
                                      </p:cBhvr>
                                      <p:rCtr x="-91" y="6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7;p11"/>
          <p:cNvSpPr txBox="1">
            <a:spLocks noGrp="1"/>
          </p:cNvSpPr>
          <p:nvPr>
            <p:ph type="title"/>
          </p:nvPr>
        </p:nvSpPr>
        <p:spPr>
          <a:xfrm>
            <a:off x="2671282" y="474828"/>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dirty="0" smtClean="0"/>
              <a:t>RÉSUMÉ</a:t>
            </a:r>
            <a:endParaRPr lang="en-US" dirty="0"/>
          </a:p>
        </p:txBody>
      </p:sp>
      <p:pic>
        <p:nvPicPr>
          <p:cNvPr id="6" name="Google Shape;228;p11"/>
          <p:cNvPicPr preferRelativeResize="0"/>
          <p:nvPr/>
        </p:nvPicPr>
        <p:blipFill rotWithShape="1">
          <a:blip r:embed="rId3">
            <a:alphaModFix/>
          </a:blip>
          <a:srcRect/>
          <a:stretch/>
        </p:blipFill>
        <p:spPr>
          <a:xfrm>
            <a:off x="543297" y="4093216"/>
            <a:ext cx="1752600" cy="2143125"/>
          </a:xfrm>
          <a:prstGeom prst="rect">
            <a:avLst/>
          </a:prstGeom>
          <a:noFill/>
          <a:ln>
            <a:noFill/>
          </a:ln>
        </p:spPr>
      </p:pic>
      <p:pic>
        <p:nvPicPr>
          <p:cNvPr id="7" name="Google Shape;229;p11" descr="A drawing of a cartoon character&#10;&#10;Description automatically generated"/>
          <p:cNvPicPr preferRelativeResize="0"/>
          <p:nvPr/>
        </p:nvPicPr>
        <p:blipFill rotWithShape="1">
          <a:blip r:embed="rId4">
            <a:alphaModFix/>
          </a:blip>
          <a:srcRect/>
          <a:stretch/>
        </p:blipFill>
        <p:spPr>
          <a:xfrm>
            <a:off x="8890595" y="4924734"/>
            <a:ext cx="1333660" cy="3110233"/>
          </a:xfrm>
          <a:prstGeom prst="rect">
            <a:avLst/>
          </a:prstGeom>
          <a:noFill/>
          <a:ln>
            <a:noFill/>
          </a:ln>
        </p:spPr>
      </p:pic>
      <p:pic>
        <p:nvPicPr>
          <p:cNvPr id="8" name="Google Shape;230;p11" descr="A picture containing clothing&#10;&#10;Description automatically generated"/>
          <p:cNvPicPr preferRelativeResize="0"/>
          <p:nvPr/>
        </p:nvPicPr>
        <p:blipFill rotWithShape="1">
          <a:blip r:embed="rId5">
            <a:alphaModFix/>
          </a:blip>
          <a:srcRect l="33766" r="34666"/>
          <a:stretch/>
        </p:blipFill>
        <p:spPr>
          <a:xfrm>
            <a:off x="10507232" y="3707296"/>
            <a:ext cx="1612006" cy="4910468"/>
          </a:xfrm>
          <a:prstGeom prst="rect">
            <a:avLst/>
          </a:prstGeom>
          <a:noFill/>
          <a:ln>
            <a:noFill/>
          </a:ln>
        </p:spPr>
      </p:pic>
      <p:sp>
        <p:nvSpPr>
          <p:cNvPr id="9" name="Google Shape;231;p11"/>
          <p:cNvSpPr/>
          <p:nvPr/>
        </p:nvSpPr>
        <p:spPr>
          <a:xfrm>
            <a:off x="2635875" y="1759051"/>
            <a:ext cx="6254700" cy="3404620"/>
          </a:xfrm>
          <a:prstGeom prst="wedgeRoundRectCallout">
            <a:avLst>
              <a:gd name="adj1" fmla="val -55629"/>
              <a:gd name="adj2" fmla="val 57334"/>
              <a:gd name="adj3" fmla="val 16667"/>
            </a:avLst>
          </a:prstGeom>
          <a:solidFill>
            <a:srgbClr val="E9A9B7"/>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 name="Google Shape;232;p11"/>
          <p:cNvPicPr preferRelativeResize="0"/>
          <p:nvPr/>
        </p:nvPicPr>
        <p:blipFill rotWithShape="1">
          <a:blip r:embed="rId6">
            <a:alphaModFix/>
          </a:blip>
          <a:srcRect b="12325"/>
          <a:stretch/>
        </p:blipFill>
        <p:spPr>
          <a:xfrm>
            <a:off x="2719891" y="3003447"/>
            <a:ext cx="1418210" cy="1214015"/>
          </a:xfrm>
          <a:prstGeom prst="rect">
            <a:avLst/>
          </a:prstGeom>
          <a:noFill/>
          <a:ln>
            <a:noFill/>
          </a:ln>
        </p:spPr>
      </p:pic>
      <p:sp>
        <p:nvSpPr>
          <p:cNvPr id="11" name="Google Shape;233;p11"/>
          <p:cNvSpPr txBox="1"/>
          <p:nvPr/>
        </p:nvSpPr>
        <p:spPr>
          <a:xfrm>
            <a:off x="4281925" y="2510700"/>
            <a:ext cx="4504800" cy="2247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2000"/>
              <a:buFont typeface="Arial"/>
              <a:buChar char="•"/>
            </a:pPr>
            <a:r>
              <a:rPr lang="en-US" sz="2000" dirty="0">
                <a:solidFill>
                  <a:schemeClr val="bg2">
                    <a:lumMod val="10000"/>
                  </a:schemeClr>
                </a:solidFill>
              </a:rPr>
              <a:t>Droit </a:t>
            </a:r>
            <a:r>
              <a:rPr lang="en-US" sz="2000" dirty="0" err="1">
                <a:solidFill>
                  <a:schemeClr val="bg2">
                    <a:lumMod val="10000"/>
                  </a:schemeClr>
                </a:solidFill>
              </a:rPr>
              <a:t>d’exclusion</a:t>
            </a:r>
            <a:r>
              <a:rPr lang="en-US" sz="2000" dirty="0">
                <a:solidFill>
                  <a:schemeClr val="bg2">
                    <a:lumMod val="10000"/>
                  </a:schemeClr>
                </a:solidFill>
              </a:rPr>
              <a:t> </a:t>
            </a:r>
            <a:r>
              <a:rPr lang="en-US" sz="2000" dirty="0" err="1">
                <a:solidFill>
                  <a:schemeClr val="bg2">
                    <a:lumMod val="10000"/>
                  </a:schemeClr>
                </a:solidFill>
              </a:rPr>
              <a:t>légal</a:t>
            </a:r>
            <a:endParaRPr dirty="0">
              <a:solidFill>
                <a:schemeClr val="bg2">
                  <a:lumMod val="10000"/>
                </a:schemeClr>
              </a:solidFill>
            </a:endParaRPr>
          </a:p>
          <a:p>
            <a:pPr marL="285750" marR="0" lvl="0" indent="-285750" algn="l" rtl="0">
              <a:spcBef>
                <a:spcPts val="600"/>
              </a:spcBef>
              <a:spcAft>
                <a:spcPts val="0"/>
              </a:spcAft>
              <a:buClr>
                <a:srgbClr val="000000"/>
              </a:buClr>
              <a:buSzPts val="2000"/>
              <a:buFont typeface="Arial"/>
              <a:buChar char="•"/>
            </a:pPr>
            <a:r>
              <a:rPr lang="en-US" sz="2000" dirty="0" err="1">
                <a:solidFill>
                  <a:schemeClr val="bg2">
                    <a:lumMod val="10000"/>
                  </a:schemeClr>
                </a:solidFill>
              </a:rPr>
              <a:t>Contrôle</a:t>
            </a:r>
            <a:r>
              <a:rPr lang="en-US" sz="2000" dirty="0">
                <a:solidFill>
                  <a:schemeClr val="bg2">
                    <a:lumMod val="10000"/>
                  </a:schemeClr>
                </a:solidFill>
              </a:rPr>
              <a:t> </a:t>
            </a:r>
            <a:r>
              <a:rPr lang="en-US" sz="2000" dirty="0" err="1">
                <a:solidFill>
                  <a:schemeClr val="bg2">
                    <a:lumMod val="10000"/>
                  </a:schemeClr>
                </a:solidFill>
              </a:rPr>
              <a:t>certaines</a:t>
            </a:r>
            <a:r>
              <a:rPr lang="en-US" sz="2000" dirty="0">
                <a:solidFill>
                  <a:schemeClr val="bg2">
                    <a:lumMod val="10000"/>
                  </a:schemeClr>
                </a:solidFill>
              </a:rPr>
              <a:t> </a:t>
            </a:r>
            <a:r>
              <a:rPr lang="en-US" sz="2000" dirty="0" err="1">
                <a:solidFill>
                  <a:schemeClr val="bg2">
                    <a:lumMod val="10000"/>
                  </a:schemeClr>
                </a:solidFill>
              </a:rPr>
              <a:t>utilisations</a:t>
            </a:r>
            <a:endParaRPr sz="2000" dirty="0">
              <a:solidFill>
                <a:schemeClr val="bg2">
                  <a:lumMod val="10000"/>
                </a:schemeClr>
              </a:solidFill>
            </a:endParaRPr>
          </a:p>
          <a:p>
            <a:pPr marL="285750" marR="0" lvl="0" indent="-285750" algn="l" rtl="0">
              <a:spcBef>
                <a:spcPts val="600"/>
              </a:spcBef>
              <a:spcAft>
                <a:spcPts val="0"/>
              </a:spcAft>
              <a:buClr>
                <a:srgbClr val="000000"/>
              </a:buClr>
              <a:buSzPts val="2000"/>
              <a:buFont typeface="Arial"/>
              <a:buChar char="•"/>
            </a:pPr>
            <a:r>
              <a:rPr lang="en-US" sz="2000" dirty="0">
                <a:solidFill>
                  <a:schemeClr val="bg2">
                    <a:lumMod val="10000"/>
                  </a:schemeClr>
                </a:solidFill>
              </a:rPr>
              <a:t>Il </a:t>
            </a:r>
            <a:r>
              <a:rPr lang="en-US" sz="2000" dirty="0" err="1">
                <a:solidFill>
                  <a:schemeClr val="bg2">
                    <a:lumMod val="10000"/>
                  </a:schemeClr>
                </a:solidFill>
              </a:rPr>
              <a:t>existe</a:t>
            </a:r>
            <a:r>
              <a:rPr lang="en-US" sz="2000" dirty="0">
                <a:solidFill>
                  <a:schemeClr val="bg2">
                    <a:lumMod val="10000"/>
                  </a:schemeClr>
                </a:solidFill>
              </a:rPr>
              <a:t> des </a:t>
            </a:r>
            <a:r>
              <a:rPr lang="en-US" sz="2000" dirty="0">
                <a:solidFill>
                  <a:schemeClr val="bg2">
                    <a:lumMod val="10000"/>
                  </a:schemeClr>
                </a:solidFill>
                <a:latin typeface="Arial"/>
                <a:ea typeface="Arial"/>
                <a:cs typeface="Arial"/>
                <a:sym typeface="Arial"/>
              </a:rPr>
              <a:t>limitations</a:t>
            </a:r>
            <a:endParaRPr dirty="0">
              <a:solidFill>
                <a:schemeClr val="bg2">
                  <a:lumMod val="10000"/>
                </a:schemeClr>
              </a:solidFill>
            </a:endParaRPr>
          </a:p>
          <a:p>
            <a:pPr marL="285750" marR="0" lvl="0" indent="-285750" algn="l" rtl="0">
              <a:spcBef>
                <a:spcPts val="600"/>
              </a:spcBef>
              <a:spcAft>
                <a:spcPts val="0"/>
              </a:spcAft>
              <a:buClr>
                <a:srgbClr val="000000"/>
              </a:buClr>
              <a:buSzPts val="2000"/>
              <a:buFont typeface="Arial"/>
              <a:buChar char="•"/>
            </a:pPr>
            <a:r>
              <a:rPr lang="en-US" sz="2000" dirty="0">
                <a:solidFill>
                  <a:schemeClr val="bg2">
                    <a:lumMod val="10000"/>
                  </a:schemeClr>
                </a:solidFill>
              </a:rPr>
              <a:t>Le but </a:t>
            </a:r>
            <a:r>
              <a:rPr lang="en-US" sz="2000" dirty="0" err="1">
                <a:solidFill>
                  <a:schemeClr val="bg2">
                    <a:lumMod val="10000"/>
                  </a:schemeClr>
                </a:solidFill>
              </a:rPr>
              <a:t>est</a:t>
            </a:r>
            <a:r>
              <a:rPr lang="en-US" sz="2000" dirty="0">
                <a:solidFill>
                  <a:schemeClr val="bg2">
                    <a:lumMod val="10000"/>
                  </a:schemeClr>
                </a:solidFill>
              </a:rPr>
              <a:t> de </a:t>
            </a:r>
            <a:r>
              <a:rPr lang="en-US" sz="2000" dirty="0" err="1">
                <a:solidFill>
                  <a:schemeClr val="bg2">
                    <a:lumMod val="10000"/>
                  </a:schemeClr>
                </a:solidFill>
              </a:rPr>
              <a:t>servir</a:t>
            </a:r>
            <a:r>
              <a:rPr lang="en-US" sz="2000" dirty="0">
                <a:solidFill>
                  <a:schemeClr val="bg2">
                    <a:lumMod val="10000"/>
                  </a:schemeClr>
                </a:solidFill>
              </a:rPr>
              <a:t> </a:t>
            </a:r>
            <a:r>
              <a:rPr lang="en-US" sz="2000" dirty="0" err="1">
                <a:solidFill>
                  <a:schemeClr val="bg2">
                    <a:lumMod val="10000"/>
                  </a:schemeClr>
                </a:solidFill>
              </a:rPr>
              <a:t>l'intérêt</a:t>
            </a:r>
            <a:r>
              <a:rPr lang="en-US" sz="2000" dirty="0">
                <a:solidFill>
                  <a:schemeClr val="bg2">
                    <a:lumMod val="10000"/>
                  </a:schemeClr>
                </a:solidFill>
              </a:rPr>
              <a:t> public</a:t>
            </a:r>
            <a:endParaRPr sz="2000" dirty="0">
              <a:solidFill>
                <a:schemeClr val="bg2">
                  <a:lumMod val="10000"/>
                </a:schemeClr>
              </a:solidFill>
            </a:endParaRPr>
          </a:p>
          <a:p>
            <a:pPr marL="285750" marR="0" lvl="0" indent="-285750" algn="l" rtl="0">
              <a:spcBef>
                <a:spcPts val="600"/>
              </a:spcBef>
              <a:spcAft>
                <a:spcPts val="0"/>
              </a:spcAft>
              <a:buClr>
                <a:srgbClr val="000000"/>
              </a:buClr>
              <a:buSzPts val="2000"/>
              <a:buFont typeface="Arial"/>
              <a:buChar char="•"/>
            </a:pPr>
            <a:r>
              <a:rPr lang="en-US" sz="2000" dirty="0" err="1">
                <a:solidFill>
                  <a:schemeClr val="bg2">
                    <a:lumMod val="10000"/>
                  </a:schemeClr>
                </a:solidFill>
              </a:rPr>
              <a:t>Équilibre</a:t>
            </a:r>
            <a:r>
              <a:rPr lang="en-US" sz="2000" dirty="0">
                <a:solidFill>
                  <a:schemeClr val="bg2">
                    <a:lumMod val="10000"/>
                  </a:schemeClr>
                </a:solidFill>
              </a:rPr>
              <a:t> les </a:t>
            </a:r>
            <a:r>
              <a:rPr lang="en-US" sz="2000" dirty="0" err="1">
                <a:solidFill>
                  <a:schemeClr val="bg2">
                    <a:lumMod val="10000"/>
                  </a:schemeClr>
                </a:solidFill>
              </a:rPr>
              <a:t>intérêts</a:t>
            </a:r>
            <a:r>
              <a:rPr lang="en-US" sz="2000" dirty="0">
                <a:solidFill>
                  <a:schemeClr val="bg2">
                    <a:lumMod val="10000"/>
                  </a:schemeClr>
                </a:solidFill>
              </a:rPr>
              <a:t> des</a:t>
            </a:r>
            <a:r>
              <a:rPr lang="en-US" sz="2000" dirty="0">
                <a:solidFill>
                  <a:schemeClr val="bg2">
                    <a:lumMod val="10000"/>
                  </a:schemeClr>
                </a:solidFill>
                <a:latin typeface="Arial"/>
                <a:ea typeface="Arial"/>
                <a:cs typeface="Arial"/>
                <a:sym typeface="Arial"/>
              </a:rPr>
              <a:t> </a:t>
            </a:r>
            <a:r>
              <a:rPr lang="en-US" sz="2000" dirty="0" err="1" smtClean="0">
                <a:solidFill>
                  <a:schemeClr val="bg2">
                    <a:lumMod val="10000"/>
                  </a:schemeClr>
                </a:solidFill>
              </a:rPr>
              <a:t>créateurs</a:t>
            </a:r>
            <a:r>
              <a:rPr lang="en-US" sz="2000" dirty="0" smtClean="0">
                <a:solidFill>
                  <a:schemeClr val="bg2">
                    <a:lumMod val="10000"/>
                  </a:schemeClr>
                </a:solidFill>
                <a:latin typeface="Arial"/>
                <a:ea typeface="Arial"/>
                <a:cs typeface="Arial"/>
                <a:sym typeface="Arial"/>
              </a:rPr>
              <a:t> </a:t>
            </a:r>
            <a:r>
              <a:rPr lang="en-US" sz="2000" dirty="0">
                <a:solidFill>
                  <a:schemeClr val="bg2">
                    <a:lumMod val="10000"/>
                  </a:schemeClr>
                </a:solidFill>
              </a:rPr>
              <a:t>et </a:t>
            </a:r>
            <a:r>
              <a:rPr lang="en-US" sz="2000" dirty="0" err="1">
                <a:solidFill>
                  <a:schemeClr val="bg2">
                    <a:lumMod val="10000"/>
                  </a:schemeClr>
                </a:solidFill>
              </a:rPr>
              <a:t>ceux</a:t>
            </a:r>
            <a:r>
              <a:rPr lang="en-US" sz="2000" dirty="0">
                <a:solidFill>
                  <a:schemeClr val="bg2">
                    <a:lumMod val="10000"/>
                  </a:schemeClr>
                </a:solidFill>
              </a:rPr>
              <a:t> des </a:t>
            </a:r>
            <a:r>
              <a:rPr lang="en-US" sz="2000" dirty="0" err="1" smtClean="0">
                <a:solidFill>
                  <a:schemeClr val="bg2">
                    <a:lumMod val="10000"/>
                  </a:schemeClr>
                </a:solidFill>
              </a:rPr>
              <a:t>utilisateurs</a:t>
            </a:r>
            <a:endParaRPr sz="2000" dirty="0">
              <a:solidFill>
                <a:schemeClr val="bg2">
                  <a:lumMod val="10000"/>
                </a:schemeClr>
              </a:solidFill>
              <a:latin typeface="Arial"/>
              <a:ea typeface="Arial"/>
              <a:cs typeface="Arial"/>
              <a:sym typeface="Arial"/>
            </a:endParaRPr>
          </a:p>
        </p:txBody>
      </p:sp>
      <p:sp>
        <p:nvSpPr>
          <p:cNvPr id="12" name="Google Shape;234;p11"/>
          <p:cNvSpPr/>
          <p:nvPr/>
        </p:nvSpPr>
        <p:spPr>
          <a:xfrm>
            <a:off x="5729909" y="5357571"/>
            <a:ext cx="2345700" cy="883800"/>
          </a:xfrm>
          <a:prstGeom prst="wedgeEllipseCallout">
            <a:avLst>
              <a:gd name="adj1" fmla="val 80870"/>
              <a:gd name="adj2" fmla="val 36568"/>
            </a:avLst>
          </a:prstGeom>
          <a:solidFill>
            <a:schemeClr val="accent1"/>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rPr>
              <a:t>Super, merci!</a:t>
            </a:r>
            <a:endParaRPr sz="1800" dirty="0">
              <a:solidFill>
                <a:schemeClr val="lt1"/>
              </a:solidFill>
              <a:latin typeface="Arial"/>
              <a:ea typeface="Arial"/>
              <a:cs typeface="Arial"/>
              <a:sym typeface="Arial"/>
            </a:endParaRPr>
          </a:p>
        </p:txBody>
      </p:sp>
      <p:sp>
        <p:nvSpPr>
          <p:cNvPr id="13" name="Google Shape;235;p11"/>
          <p:cNvSpPr/>
          <p:nvPr/>
        </p:nvSpPr>
        <p:spPr>
          <a:xfrm>
            <a:off x="9040608" y="1909483"/>
            <a:ext cx="2944160" cy="2111188"/>
          </a:xfrm>
          <a:prstGeom prst="wedgeEllipseCallout">
            <a:avLst>
              <a:gd name="adj1" fmla="val 18918"/>
              <a:gd name="adj2" fmla="val 69323"/>
            </a:avLst>
          </a:prstGeom>
          <a:solidFill>
            <a:srgbClr val="FFD966"/>
          </a:solidFill>
          <a:ln w="19050" cap="flat" cmpd="sng">
            <a:solidFill>
              <a:srgbClr val="000000"/>
            </a:solidFill>
            <a:prstDash val="solid"/>
            <a:miter lim="800000"/>
            <a:headEnd type="none" w="sm" len="sm"/>
            <a:tailEnd type="none" w="sm" len="sm"/>
          </a:ln>
        </p:spPr>
        <p:txBody>
          <a:bodyPr spcFirstLastPara="1" wrap="none" lIns="0" tIns="45700" rIns="0" bIns="45700" anchor="ctr" anchorCtr="0">
            <a:noAutofit/>
          </a:bodyPr>
          <a:lstStyle/>
          <a:p>
            <a:pPr marL="0" marR="0" lvl="0" indent="0" algn="ctr" rtl="0">
              <a:spcBef>
                <a:spcPts val="0"/>
              </a:spcBef>
              <a:spcAft>
                <a:spcPts val="0"/>
              </a:spcAft>
              <a:buNone/>
            </a:pPr>
            <a:r>
              <a:rPr lang="en-US" sz="1800" dirty="0">
                <a:solidFill>
                  <a:schemeClr val="bg2">
                    <a:lumMod val="10000"/>
                  </a:schemeClr>
                </a:solidFill>
              </a:rPr>
              <a:t>Comment </a:t>
            </a:r>
            <a:r>
              <a:rPr lang="en-US" sz="1800" dirty="0" err="1">
                <a:solidFill>
                  <a:schemeClr val="bg2">
                    <a:lumMod val="10000"/>
                  </a:schemeClr>
                </a:solidFill>
              </a:rPr>
              <a:t>es-tu</a:t>
            </a:r>
            <a:r>
              <a:rPr lang="en-US" sz="1800" dirty="0">
                <a:solidFill>
                  <a:schemeClr val="bg2">
                    <a:lumMod val="10000"/>
                  </a:schemeClr>
                </a:solidFill>
              </a:rPr>
              <a:t> </a:t>
            </a:r>
            <a:r>
              <a:rPr lang="en-US" sz="1800" dirty="0" err="1">
                <a:solidFill>
                  <a:schemeClr val="bg2">
                    <a:lumMod val="10000"/>
                  </a:schemeClr>
                </a:solidFill>
              </a:rPr>
              <a:t>devenu</a:t>
            </a:r>
            <a:r>
              <a:rPr lang="en-US" sz="1800" dirty="0">
                <a:solidFill>
                  <a:schemeClr val="bg2">
                    <a:lumMod val="10000"/>
                  </a:schemeClr>
                </a:solidFill>
              </a:rPr>
              <a:t> </a:t>
            </a:r>
            <a:r>
              <a:rPr lang="en-US" sz="1800" dirty="0" smtClean="0">
                <a:solidFill>
                  <a:schemeClr val="bg2">
                    <a:lumMod val="10000"/>
                  </a:schemeClr>
                </a:solidFill>
              </a:rPr>
              <a:t/>
            </a:r>
            <a:br>
              <a:rPr lang="en-US" sz="1800" dirty="0" smtClean="0">
                <a:solidFill>
                  <a:schemeClr val="bg2">
                    <a:lumMod val="10000"/>
                  </a:schemeClr>
                </a:solidFill>
              </a:rPr>
            </a:br>
            <a:r>
              <a:rPr lang="en-US" sz="1800" dirty="0" err="1" smtClean="0">
                <a:solidFill>
                  <a:schemeClr val="bg2">
                    <a:lumMod val="10000"/>
                  </a:schemeClr>
                </a:solidFill>
              </a:rPr>
              <a:t>si</a:t>
            </a:r>
            <a:r>
              <a:rPr lang="en-US" sz="1800" dirty="0" smtClean="0">
                <a:solidFill>
                  <a:schemeClr val="bg2">
                    <a:lumMod val="10000"/>
                  </a:schemeClr>
                </a:solidFill>
              </a:rPr>
              <a:t> intelligent ?</a:t>
            </a:r>
            <a:endParaRPr sz="1800" dirty="0">
              <a:solidFill>
                <a:schemeClr val="bg2">
                  <a:lumMod val="10000"/>
                </a:schemeClr>
              </a:solidFill>
              <a:latin typeface="Arial"/>
              <a:ea typeface="Arial"/>
              <a:cs typeface="Arial"/>
              <a:sym typeface="Arial"/>
            </a:endParaRPr>
          </a:p>
        </p:txBody>
      </p:sp>
      <p:sp>
        <p:nvSpPr>
          <p:cNvPr id="14" name="Google Shape;236;p11"/>
          <p:cNvSpPr txBox="1"/>
          <p:nvPr/>
        </p:nvSpPr>
        <p:spPr>
          <a:xfrm>
            <a:off x="2942375" y="1879250"/>
            <a:ext cx="5358300" cy="76941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US" sz="2000" dirty="0" err="1">
                <a:solidFill>
                  <a:schemeClr val="bg2">
                    <a:lumMod val="10000"/>
                  </a:schemeClr>
                </a:solidFill>
              </a:rPr>
              <a:t>Salut</a:t>
            </a:r>
            <a:r>
              <a:rPr lang="en-US" sz="2000" dirty="0">
                <a:solidFill>
                  <a:schemeClr val="bg2">
                    <a:lumMod val="10000"/>
                  </a:schemeClr>
                </a:solidFill>
              </a:rPr>
              <a:t> tout le monde, </a:t>
            </a:r>
            <a:r>
              <a:rPr lang="en-US" sz="2000" dirty="0" err="1">
                <a:solidFill>
                  <a:schemeClr val="bg2">
                    <a:lumMod val="10000"/>
                  </a:schemeClr>
                </a:solidFill>
              </a:rPr>
              <a:t>saviez-vous</a:t>
            </a:r>
            <a:r>
              <a:rPr lang="en-US" sz="2000" dirty="0">
                <a:solidFill>
                  <a:schemeClr val="bg2">
                    <a:lumMod val="10000"/>
                  </a:schemeClr>
                </a:solidFill>
              </a:rPr>
              <a:t>…</a:t>
            </a:r>
            <a:endParaRPr dirty="0">
              <a:solidFill>
                <a:schemeClr val="bg2">
                  <a:lumMod val="10000"/>
                </a:schemeClr>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1600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966" y="1592432"/>
            <a:ext cx="6673849" cy="1656000"/>
          </a:xfrm>
          <a:prstGeom prst="rect">
            <a:avLst/>
          </a:prstGeom>
        </p:spPr>
      </p:pic>
      <p:sp>
        <p:nvSpPr>
          <p:cNvPr id="5" name="Google Shape;243;p12"/>
          <p:cNvSpPr txBox="1">
            <a:spLocks noGrp="1"/>
          </p:cNvSpPr>
          <p:nvPr>
            <p:ph type="title"/>
          </p:nvPr>
        </p:nvSpPr>
        <p:spPr>
          <a:xfrm>
            <a:off x="2671282" y="462471"/>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dirty="0" smtClean="0"/>
              <a:t>APPRENEZ-EN PLUS</a:t>
            </a:r>
            <a:endParaRPr lang="en-US" dirty="0"/>
          </a:p>
        </p:txBody>
      </p:sp>
      <p:pic>
        <p:nvPicPr>
          <p:cNvPr id="7" name="Google Shape;418;p12"/>
          <p:cNvPicPr preferRelativeResize="0"/>
          <p:nvPr/>
        </p:nvPicPr>
        <p:blipFill rotWithShape="1">
          <a:blip r:embed="rId4">
            <a:alphaModFix/>
          </a:blip>
          <a:srcRect/>
          <a:stretch/>
        </p:blipFill>
        <p:spPr>
          <a:xfrm>
            <a:off x="847951" y="3565992"/>
            <a:ext cx="5046965" cy="283891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 name="Google Shape;419;p12"/>
          <p:cNvPicPr preferRelativeResize="0"/>
          <p:nvPr/>
        </p:nvPicPr>
        <p:blipFill rotWithShape="1">
          <a:blip r:embed="rId5">
            <a:alphaModFix/>
          </a:blip>
          <a:srcRect/>
          <a:stretch/>
        </p:blipFill>
        <p:spPr>
          <a:xfrm>
            <a:off x="6316585" y="3565993"/>
            <a:ext cx="5046965" cy="283891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29473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ppt_w</p:attrName>
                                        </p:attrNameLst>
                                      </p:cBhvr>
                                      <p:tavLst>
                                        <p:tav tm="0">
                                          <p:val>
                                            <p:strVal val="0"/>
                                          </p:val>
                                        </p:tav>
                                        <p:tav tm="100000">
                                          <p:val>
                                            <p:strVal val="#ppt_w"/>
                                          </p:val>
                                        </p:tav>
                                      </p:tavLst>
                                    </p:anim>
                                    <p:anim calcmode="lin" valueType="num">
                                      <p:cBhvr additive="base">
                                        <p:cTn id="8" dur="1000"/>
                                        <p:tgtEl>
                                          <p:spTgt spid="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2;p13"/>
          <p:cNvSpPr txBox="1">
            <a:spLocks/>
          </p:cNvSpPr>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a:buChar char="•"/>
              <a:defRPr sz="2800" b="0" i="0" kern="1200" baseline="0">
                <a:solidFill>
                  <a:schemeClr val="bg2">
                    <a:lumMod val="10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baseline="0">
                <a:solidFill>
                  <a:schemeClr val="bg2">
                    <a:lumMod val="10000"/>
                  </a:schemeClr>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baseline="0">
                <a:solidFill>
                  <a:schemeClr val="bg2">
                    <a:lumMod val="10000"/>
                  </a:schemeClr>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baseline="0">
                <a:solidFill>
                  <a:schemeClr val="bg2">
                    <a:lumMod val="10000"/>
                  </a:schemeClr>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baseline="0">
                <a:solidFill>
                  <a:schemeClr val="bg2">
                    <a:lumMod val="10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5000"/>
              </a:lnSpc>
              <a:spcBef>
                <a:spcPts val="0"/>
              </a:spcBef>
              <a:spcAft>
                <a:spcPts val="1200"/>
              </a:spcAft>
              <a:buFont typeface="Arial"/>
              <a:buNone/>
            </a:pPr>
            <a:r>
              <a:rPr lang="fr-FR" sz="2200" dirty="0" smtClean="0"/>
              <a:t>Vous devriez maintenant être en mesure de :</a:t>
            </a:r>
          </a:p>
          <a:p>
            <a:pPr marL="342900" indent="-342900">
              <a:lnSpc>
                <a:spcPct val="114000"/>
              </a:lnSpc>
              <a:spcBef>
                <a:spcPts val="1200"/>
              </a:spcBef>
              <a:buSzPct val="100000"/>
            </a:pPr>
            <a:r>
              <a:rPr lang="fr-FR" sz="2200" dirty="0" smtClean="0"/>
              <a:t>Définir les mots clés “le droit d'auteur”; “détenteur des droits” et “créateur”</a:t>
            </a:r>
          </a:p>
          <a:p>
            <a:pPr marL="342900" indent="-342900">
              <a:lnSpc>
                <a:spcPct val="114000"/>
              </a:lnSpc>
              <a:spcBef>
                <a:spcPts val="1200"/>
              </a:spcBef>
              <a:buSzPct val="100000"/>
            </a:pPr>
            <a:r>
              <a:rPr lang="fr-FR" sz="2200" dirty="0" smtClean="0"/>
              <a:t>Reconnaître que le droit d'auteur comprend à la fois des droits économiques et moraux</a:t>
            </a:r>
          </a:p>
          <a:p>
            <a:pPr marL="342900" indent="-342900">
              <a:lnSpc>
                <a:spcPct val="114000"/>
              </a:lnSpc>
              <a:spcBef>
                <a:spcPts val="1200"/>
              </a:spcBef>
              <a:buSzPct val="100000"/>
            </a:pPr>
            <a:r>
              <a:rPr lang="fr-FR" sz="2200" dirty="0" smtClean="0"/>
              <a:t>Identifier l'équilibre entre les droits des utilisateurs et des créateurs comme un principe fondamental du droit d'auteur</a:t>
            </a:r>
          </a:p>
          <a:p>
            <a:pPr marL="342900" indent="-342900">
              <a:lnSpc>
                <a:spcPct val="114000"/>
              </a:lnSpc>
              <a:spcBef>
                <a:spcPts val="1200"/>
              </a:spcBef>
              <a:buSzPct val="100000"/>
            </a:pPr>
            <a:r>
              <a:rPr lang="fr-FR" sz="2200" dirty="0" smtClean="0"/>
              <a:t>Comprendre que le droit d'auteur au Canada est régi par la loi fédérale, notamment la </a:t>
            </a:r>
            <a:r>
              <a:rPr lang="fr-FR" sz="2200" i="1" dirty="0" smtClean="0"/>
              <a:t>Loi sur le droit d'auteur</a:t>
            </a:r>
            <a:r>
              <a:rPr lang="fr-FR" sz="2200" dirty="0" smtClean="0"/>
              <a:t> et les décisions des tribunaux canadiens</a:t>
            </a:r>
            <a:endParaRPr lang="fr-FR" sz="2200" dirty="0"/>
          </a:p>
        </p:txBody>
      </p:sp>
      <p:sp>
        <p:nvSpPr>
          <p:cNvPr id="6" name="Google Shape;253;p13"/>
          <p:cNvSpPr txBox="1">
            <a:spLocks noGrp="1"/>
          </p:cNvSpPr>
          <p:nvPr>
            <p:ph type="title"/>
          </p:nvPr>
        </p:nvSpPr>
        <p:spPr>
          <a:xfrm>
            <a:off x="2671282" y="474828"/>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dirty="0" smtClean="0"/>
              <a:t>OBJECTIFS D'APPRENTISSAGE</a:t>
            </a:r>
            <a:endParaRPr lang="en-US" dirty="0"/>
          </a:p>
        </p:txBody>
      </p:sp>
    </p:spTree>
    <p:extLst>
      <p:ext uri="{BB962C8B-B14F-4D97-AF65-F5344CB8AC3E}">
        <p14:creationId xmlns:p14="http://schemas.microsoft.com/office/powerpoint/2010/main" val="95064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867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fr-FR" dirty="0" smtClean="0"/>
              <a:t>Le "droit d'exclure" dans le contexte du droit d'auteur est exercé par les détenteurs des droits qui ont le droit légal de poursuivre d'autres personnes pour avoir fait quelque chose qu'eux seuls ont le droit de faire (par exemple, publier, reproduire, etc.).</a:t>
            </a:r>
          </a:p>
          <a:p>
            <a:pPr lvl="1"/>
            <a:r>
              <a:rPr lang="fr-FR" b="1" dirty="0" smtClean="0">
                <a:solidFill>
                  <a:srgbClr val="879F3D"/>
                </a:solidFill>
              </a:rPr>
              <a:t>Vrai</a:t>
            </a:r>
          </a:p>
          <a:p>
            <a:pPr lvl="1"/>
            <a:r>
              <a:rPr lang="fr-FR" dirty="0" smtClean="0"/>
              <a:t>Faux</a:t>
            </a:r>
          </a:p>
          <a:p>
            <a:pPr marL="539750" lvl="1" indent="0">
              <a:buNone/>
            </a:pPr>
            <a:endParaRPr lang="fr-FR" dirty="0"/>
          </a:p>
          <a:p>
            <a:r>
              <a:rPr lang="fr-FR" dirty="0"/>
              <a:t>Les idées originales, qu'elles soient bonnes ou mauvaises, sont protégées par le droit d'auteur.</a:t>
            </a:r>
          </a:p>
          <a:p>
            <a:pPr lvl="1"/>
            <a:r>
              <a:rPr lang="fr-FR" dirty="0" smtClean="0"/>
              <a:t>Vrai</a:t>
            </a:r>
          </a:p>
          <a:p>
            <a:pPr lvl="1"/>
            <a:r>
              <a:rPr lang="fr-FR" b="1" dirty="0" smtClean="0">
                <a:solidFill>
                  <a:srgbClr val="879F3D"/>
                </a:solidFill>
              </a:rPr>
              <a:t>Faux</a:t>
            </a:r>
            <a:endParaRPr lang="fr-FR" b="1" dirty="0">
              <a:solidFill>
                <a:srgbClr val="879F3D"/>
              </a:solidFill>
            </a:endParaRPr>
          </a:p>
          <a:p>
            <a:endParaRPr lang="en-CA" dirty="0"/>
          </a:p>
        </p:txBody>
      </p:sp>
      <p:sp>
        <p:nvSpPr>
          <p:cNvPr id="3" name="Text Placeholder 2"/>
          <p:cNvSpPr>
            <a:spLocks noGrp="1"/>
          </p:cNvSpPr>
          <p:nvPr>
            <p:ph type="body" sz="quarter" idx="16"/>
          </p:nvPr>
        </p:nvSpPr>
        <p:spPr/>
        <p:txBody>
          <a:bodyPr/>
          <a:lstStyle/>
          <a:p>
            <a:r>
              <a:rPr lang="fr-FR" dirty="0"/>
              <a:t>Le droit d'auteur est un droit juridique exclusif qui permet aux détenteurs des droits de contrôler toutes les activités suivantes pour les œuvres qu'ils possèdent, sauf... </a:t>
            </a:r>
            <a:r>
              <a:rPr lang="fr-FR" dirty="0" smtClean="0"/>
              <a:t>laquelle?</a:t>
            </a:r>
          </a:p>
          <a:p>
            <a:pPr lvl="1"/>
            <a:r>
              <a:rPr lang="fr-FR" dirty="0" smtClean="0"/>
              <a:t>Produire</a:t>
            </a:r>
          </a:p>
          <a:p>
            <a:pPr lvl="1"/>
            <a:r>
              <a:rPr lang="fr-FR" dirty="0" smtClean="0"/>
              <a:t>Reproduire </a:t>
            </a:r>
            <a:r>
              <a:rPr lang="fr-FR" dirty="0"/>
              <a:t>(ou </a:t>
            </a:r>
            <a:r>
              <a:rPr lang="fr-FR" dirty="0" smtClean="0"/>
              <a:t>copier)</a:t>
            </a:r>
          </a:p>
          <a:p>
            <a:pPr lvl="1"/>
            <a:r>
              <a:rPr lang="fr-FR" dirty="0" smtClean="0"/>
              <a:t>Vendre </a:t>
            </a:r>
            <a:r>
              <a:rPr lang="fr-FR" dirty="0"/>
              <a:t>ou accorder une </a:t>
            </a:r>
            <a:r>
              <a:rPr lang="fr-FR" dirty="0" smtClean="0"/>
              <a:t>licence</a:t>
            </a:r>
          </a:p>
          <a:p>
            <a:pPr lvl="1"/>
            <a:r>
              <a:rPr lang="fr-FR" dirty="0" smtClean="0"/>
              <a:t>Publier</a:t>
            </a:r>
          </a:p>
          <a:p>
            <a:pPr lvl="1"/>
            <a:r>
              <a:rPr lang="fr-FR" b="1" dirty="0" smtClean="0">
                <a:solidFill>
                  <a:srgbClr val="879F3D"/>
                </a:solidFill>
              </a:rPr>
              <a:t>Lire</a:t>
            </a:r>
            <a:endParaRPr lang="fr-FR" b="1" dirty="0">
              <a:solidFill>
                <a:srgbClr val="879F3D"/>
              </a:solidFill>
            </a:endParaRPr>
          </a:p>
          <a:p>
            <a:endParaRPr lang="en-CA" dirty="0"/>
          </a:p>
        </p:txBody>
      </p:sp>
    </p:spTree>
    <p:extLst>
      <p:ext uri="{BB962C8B-B14F-4D97-AF65-F5344CB8AC3E}">
        <p14:creationId xmlns:p14="http://schemas.microsoft.com/office/powerpoint/2010/main" val="2704845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buFont typeface="+mj-lt"/>
              <a:buAutoNum type="arabicPeriod" startAt="5"/>
            </a:pPr>
            <a:r>
              <a:rPr lang="fr-FR" dirty="0"/>
              <a:t>La loi sur le droit d'auteur, comme toute législation, a pour but de servir quoi ?</a:t>
            </a:r>
          </a:p>
          <a:p>
            <a:pPr lvl="1"/>
            <a:r>
              <a:rPr lang="fr-FR" dirty="0"/>
              <a:t>La prochaine campagne électorale du Premier </a:t>
            </a:r>
            <a:r>
              <a:rPr lang="fr-FR" dirty="0" smtClean="0"/>
              <a:t>ministre</a:t>
            </a:r>
          </a:p>
          <a:p>
            <a:pPr lvl="1"/>
            <a:r>
              <a:rPr lang="fr-FR" b="1" dirty="0" smtClean="0">
                <a:solidFill>
                  <a:srgbClr val="879F3D"/>
                </a:solidFill>
              </a:rPr>
              <a:t>L'intérêt public</a:t>
            </a:r>
          </a:p>
          <a:p>
            <a:pPr lvl="1"/>
            <a:r>
              <a:rPr lang="fr-FR" dirty="0" smtClean="0"/>
              <a:t>La </a:t>
            </a:r>
            <a:r>
              <a:rPr lang="fr-FR" dirty="0"/>
              <a:t>viabilité financière des </a:t>
            </a:r>
            <a:r>
              <a:rPr lang="fr-FR" dirty="0" smtClean="0"/>
              <a:t>entreprises</a:t>
            </a:r>
          </a:p>
          <a:p>
            <a:pPr lvl="1"/>
            <a:r>
              <a:rPr lang="fr-FR" dirty="0" smtClean="0"/>
              <a:t>L'activité </a:t>
            </a:r>
            <a:r>
              <a:rPr lang="fr-FR" dirty="0"/>
              <a:t>rémunérée des avocats</a:t>
            </a:r>
          </a:p>
          <a:p>
            <a:pPr>
              <a:buAutoNum type="arabicPeriod" startAt="5"/>
            </a:pPr>
            <a:endParaRPr lang="en-CA" dirty="0"/>
          </a:p>
        </p:txBody>
      </p:sp>
      <p:sp>
        <p:nvSpPr>
          <p:cNvPr id="3" name="Text Placeholder 2"/>
          <p:cNvSpPr>
            <a:spLocks noGrp="1"/>
          </p:cNvSpPr>
          <p:nvPr>
            <p:ph type="body" sz="quarter" idx="16"/>
          </p:nvPr>
        </p:nvSpPr>
        <p:spPr/>
        <p:txBody>
          <a:bodyPr/>
          <a:lstStyle/>
          <a:p>
            <a:pPr>
              <a:buFont typeface="+mj-lt"/>
              <a:buAutoNum type="arabicPeriod" startAt="4"/>
            </a:pPr>
            <a:r>
              <a:rPr lang="fr-FR" dirty="0"/>
              <a:t>Selon </a:t>
            </a:r>
            <a:r>
              <a:rPr lang="fr-FR" dirty="0" smtClean="0"/>
              <a:t>la </a:t>
            </a:r>
            <a:r>
              <a:rPr lang="fr-FR" i="1" dirty="0" smtClean="0"/>
              <a:t>Loi </a:t>
            </a:r>
            <a:r>
              <a:rPr lang="fr-FR" i="1" dirty="0"/>
              <a:t>sur le droit d'auteur</a:t>
            </a:r>
            <a:r>
              <a:rPr lang="fr-FR" dirty="0"/>
              <a:t>, le droit d'auteur porte sur deux ensembles de droits. Lequel des éléments suivants est la paire de droits correcte ?</a:t>
            </a:r>
          </a:p>
          <a:p>
            <a:pPr lvl="1"/>
            <a:r>
              <a:rPr lang="fr-FR" b="1" dirty="0">
                <a:solidFill>
                  <a:srgbClr val="879F3D"/>
                </a:solidFill>
              </a:rPr>
              <a:t>Les droits moraux et les droits </a:t>
            </a:r>
            <a:r>
              <a:rPr lang="fr-FR" b="1" dirty="0" smtClean="0">
                <a:solidFill>
                  <a:srgbClr val="879F3D"/>
                </a:solidFill>
              </a:rPr>
              <a:t>économiques</a:t>
            </a:r>
          </a:p>
          <a:p>
            <a:pPr lvl="1"/>
            <a:r>
              <a:rPr lang="fr-FR" dirty="0" smtClean="0"/>
              <a:t>Les </a:t>
            </a:r>
            <a:r>
              <a:rPr lang="fr-FR" dirty="0"/>
              <a:t>droits économiques et les droits de </a:t>
            </a:r>
            <a:r>
              <a:rPr lang="fr-FR" dirty="0" smtClean="0"/>
              <a:t>l'homme</a:t>
            </a:r>
          </a:p>
          <a:p>
            <a:pPr lvl="1"/>
            <a:r>
              <a:rPr lang="fr-FR" dirty="0" smtClean="0"/>
              <a:t>Les </a:t>
            </a:r>
            <a:r>
              <a:rPr lang="fr-FR" dirty="0"/>
              <a:t>droits de l'homme et les droits </a:t>
            </a:r>
            <a:r>
              <a:rPr lang="fr-FR" dirty="0" smtClean="0"/>
              <a:t>moraux</a:t>
            </a:r>
          </a:p>
          <a:p>
            <a:pPr lvl="1"/>
            <a:r>
              <a:rPr lang="fr-FR" dirty="0" smtClean="0"/>
              <a:t>Les </a:t>
            </a:r>
            <a:r>
              <a:rPr lang="fr-FR" dirty="0"/>
              <a:t>droits français et les droits anglais</a:t>
            </a:r>
          </a:p>
          <a:p>
            <a:pPr>
              <a:buAutoNum type="arabicPeriod" startAt="4"/>
            </a:pPr>
            <a:endParaRPr lang="en-CA" dirty="0"/>
          </a:p>
        </p:txBody>
      </p:sp>
    </p:spTree>
    <p:extLst>
      <p:ext uri="{BB962C8B-B14F-4D97-AF65-F5344CB8AC3E}">
        <p14:creationId xmlns:p14="http://schemas.microsoft.com/office/powerpoint/2010/main" val="36073339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buFont typeface="+mj-lt"/>
              <a:buAutoNum type="arabicPeriod" startAt="7"/>
            </a:pPr>
            <a:r>
              <a:rPr lang="fr-FR" dirty="0"/>
              <a:t>Les utilisateurs d'œuvres protégées par le droit d'auteur ont des droits limités au Canada. Ces droits sont établis par toutes les institutions démocratiques suivantes, sauf une... laquelle ?</a:t>
            </a:r>
          </a:p>
          <a:p>
            <a:pPr lvl="1"/>
            <a:r>
              <a:rPr lang="fr-FR" dirty="0"/>
              <a:t>Le système judiciaire canadien, y compris la Cour suprême du </a:t>
            </a:r>
            <a:r>
              <a:rPr lang="fr-FR" dirty="0" smtClean="0"/>
              <a:t>Canada</a:t>
            </a:r>
          </a:p>
          <a:p>
            <a:pPr lvl="1"/>
            <a:r>
              <a:rPr lang="fr-FR" dirty="0" smtClean="0"/>
              <a:t>Le </a:t>
            </a:r>
            <a:r>
              <a:rPr lang="fr-FR" dirty="0"/>
              <a:t>Parlement </a:t>
            </a:r>
            <a:r>
              <a:rPr lang="fr-FR" dirty="0" smtClean="0"/>
              <a:t>canadien</a:t>
            </a:r>
          </a:p>
          <a:p>
            <a:pPr lvl="1"/>
            <a:r>
              <a:rPr lang="fr-FR" b="1" dirty="0" smtClean="0">
                <a:solidFill>
                  <a:srgbClr val="879F3D"/>
                </a:solidFill>
              </a:rPr>
              <a:t>Commission </a:t>
            </a:r>
            <a:r>
              <a:rPr lang="fr-FR" b="1" dirty="0">
                <a:solidFill>
                  <a:srgbClr val="879F3D"/>
                </a:solidFill>
              </a:rPr>
              <a:t>canadienne du droit </a:t>
            </a:r>
            <a:r>
              <a:rPr lang="fr-FR" b="1" dirty="0" smtClean="0">
                <a:solidFill>
                  <a:srgbClr val="879F3D"/>
                </a:solidFill>
              </a:rPr>
              <a:t>d'auteur</a:t>
            </a:r>
            <a:endParaRPr lang="en-CA" dirty="0"/>
          </a:p>
        </p:txBody>
      </p:sp>
      <p:sp>
        <p:nvSpPr>
          <p:cNvPr id="3" name="Text Placeholder 2"/>
          <p:cNvSpPr>
            <a:spLocks noGrp="1"/>
          </p:cNvSpPr>
          <p:nvPr>
            <p:ph type="body" sz="quarter" idx="16"/>
          </p:nvPr>
        </p:nvSpPr>
        <p:spPr/>
        <p:txBody>
          <a:bodyPr/>
          <a:lstStyle/>
          <a:p>
            <a:pPr>
              <a:buFont typeface="+mj-lt"/>
              <a:buAutoNum type="arabicPeriod" startAt="6"/>
            </a:pPr>
            <a:r>
              <a:rPr lang="fr-FR" dirty="0"/>
              <a:t>Selon la loi canadienne, les droits d'auteur sont permanents.</a:t>
            </a:r>
          </a:p>
          <a:p>
            <a:pPr lvl="1"/>
            <a:r>
              <a:rPr lang="fr-FR" dirty="0" smtClean="0"/>
              <a:t>Vrai</a:t>
            </a:r>
          </a:p>
          <a:p>
            <a:pPr lvl="1"/>
            <a:r>
              <a:rPr lang="fr-FR" b="1" dirty="0" smtClean="0">
                <a:solidFill>
                  <a:srgbClr val="879F3D"/>
                </a:solidFill>
              </a:rPr>
              <a:t>Faux</a:t>
            </a:r>
            <a:endParaRPr lang="fr-FR" b="1" dirty="0">
              <a:solidFill>
                <a:srgbClr val="879F3D"/>
              </a:solidFill>
            </a:endParaRPr>
          </a:p>
          <a:p>
            <a:pPr>
              <a:buAutoNum type="arabicPeriod" startAt="6"/>
            </a:pPr>
            <a:endParaRPr lang="en-CA" dirty="0"/>
          </a:p>
        </p:txBody>
      </p:sp>
    </p:spTree>
    <p:extLst>
      <p:ext uri="{BB962C8B-B14F-4D97-AF65-F5344CB8AC3E}">
        <p14:creationId xmlns:p14="http://schemas.microsoft.com/office/powerpoint/2010/main" val="27092007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4294967295"/>
          </p:nvPr>
        </p:nvSpPr>
        <p:spPr>
          <a:xfrm>
            <a:off x="851192" y="1841277"/>
            <a:ext cx="10502608" cy="4250430"/>
          </a:xfrm>
          <a:prstGeom prst="rect">
            <a:avLst/>
          </a:prstGeom>
        </p:spPr>
        <p:txBody>
          <a:bodyPr/>
          <a:lstStyle/>
          <a:p>
            <a:pPr marL="457200" indent="-457200">
              <a:buNone/>
            </a:pPr>
            <a:r>
              <a:rPr lang="en-CA" sz="1800" dirty="0" smtClean="0"/>
              <a:t>Murray</a:t>
            </a:r>
            <a:r>
              <a:rPr lang="en-CA" sz="1800" dirty="0"/>
              <a:t>, L</a:t>
            </a:r>
            <a:r>
              <a:rPr lang="en-CA" sz="1800" dirty="0" smtClean="0"/>
              <a:t>. J</a:t>
            </a:r>
            <a:r>
              <a:rPr lang="en-CA" sz="1800" dirty="0"/>
              <a:t>., &amp; </a:t>
            </a:r>
            <a:r>
              <a:rPr lang="en-CA" sz="1800" dirty="0" err="1"/>
              <a:t>Trosow</a:t>
            </a:r>
            <a:r>
              <a:rPr lang="en-CA" sz="1800" dirty="0"/>
              <a:t>, S. E. (2013). </a:t>
            </a:r>
            <a:r>
              <a:rPr lang="en-CA" sz="1800" i="1" dirty="0"/>
              <a:t>Canadian copyright: A citizen’s guide </a:t>
            </a:r>
            <a:r>
              <a:rPr lang="en-CA" sz="1800" dirty="0"/>
              <a:t>(</a:t>
            </a:r>
            <a:r>
              <a:rPr lang="en-CA" sz="1800" dirty="0" smtClean="0"/>
              <a:t>2e </a:t>
            </a:r>
            <a:r>
              <a:rPr lang="en-US" sz="1800" dirty="0" smtClean="0"/>
              <a:t>é</a:t>
            </a:r>
            <a:r>
              <a:rPr lang="en-CA" sz="1800" dirty="0" smtClean="0"/>
              <a:t>d</a:t>
            </a:r>
            <a:r>
              <a:rPr lang="en-CA" sz="1800" dirty="0"/>
              <a:t>.). Between the </a:t>
            </a:r>
            <a:r>
              <a:rPr lang="en-CA" sz="1800" dirty="0" smtClean="0"/>
              <a:t>Lines.</a:t>
            </a:r>
          </a:p>
          <a:p>
            <a:pPr marL="457200" indent="-457200">
              <a:buNone/>
            </a:pPr>
            <a:r>
              <a:rPr lang="en-CA" sz="1800" dirty="0" err="1"/>
              <a:t>Vaver</a:t>
            </a:r>
            <a:r>
              <a:rPr lang="en-CA" sz="1800" dirty="0"/>
              <a:t>, D. (2011). </a:t>
            </a:r>
            <a:r>
              <a:rPr lang="en-CA" sz="1800" i="1" dirty="0"/>
              <a:t>Intellectual property law: Copyright, patents, trade-marks</a:t>
            </a:r>
            <a:r>
              <a:rPr lang="en-CA" sz="1800" dirty="0"/>
              <a:t> (</a:t>
            </a:r>
            <a:r>
              <a:rPr lang="en-CA" sz="1800" dirty="0" smtClean="0"/>
              <a:t>2e </a:t>
            </a:r>
            <a:r>
              <a:rPr lang="en-CA" sz="1800" dirty="0" err="1" smtClean="0"/>
              <a:t>éd</a:t>
            </a:r>
            <a:r>
              <a:rPr lang="en-CA" sz="1800" dirty="0"/>
              <a:t>.). Irwin Law</a:t>
            </a:r>
            <a:r>
              <a:rPr lang="en-CA" sz="1800" dirty="0" smtClean="0"/>
              <a:t>.</a:t>
            </a:r>
            <a:endParaRPr lang="en-CA" sz="1800" dirty="0"/>
          </a:p>
        </p:txBody>
      </p:sp>
    </p:spTree>
    <p:extLst>
      <p:ext uri="{BB962C8B-B14F-4D97-AF65-F5344CB8AC3E}">
        <p14:creationId xmlns:p14="http://schemas.microsoft.com/office/powerpoint/2010/main" val="551567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lvl="0">
              <a:buClr>
                <a:srgbClr val="757070"/>
              </a:buClr>
              <a:buSzPts val="1600"/>
            </a:pPr>
            <a:r>
              <a:rPr lang="en-US" sz="1800" dirty="0" err="1"/>
              <a:t>Kimmi</a:t>
            </a:r>
            <a:r>
              <a:rPr lang="en-US" sz="1800" dirty="0"/>
              <a:t> Studio. (2017). Shield. </a:t>
            </a:r>
            <a:r>
              <a:rPr lang="en-US" sz="1800" i="1" dirty="0"/>
              <a:t>The Noun Project</a:t>
            </a:r>
            <a:r>
              <a:rPr lang="en-US" sz="1800" dirty="0"/>
              <a:t>. CC BY. </a:t>
            </a:r>
            <a:r>
              <a:rPr lang="en-US" sz="1800" dirty="0">
                <a:hlinkClick r:id="rId2"/>
              </a:rPr>
              <a:t>https://thenounproject.com/icon/shield-874630/</a:t>
            </a:r>
            <a:endParaRPr lang="en-US" sz="1800" dirty="0"/>
          </a:p>
          <a:p>
            <a:pPr lvl="0">
              <a:buClr>
                <a:srgbClr val="757070"/>
              </a:buClr>
              <a:buSzPts val="1600"/>
            </a:pPr>
            <a:r>
              <a:rPr lang="en-US" sz="1800" dirty="0"/>
              <a:t>basadev4. (2017). [</a:t>
            </a:r>
            <a:r>
              <a:rPr lang="en-US" sz="1800" dirty="0" smtClean="0"/>
              <a:t>André]. </a:t>
            </a:r>
            <a:r>
              <a:rPr lang="en-US" sz="1800" i="1" dirty="0" err="1"/>
              <a:t>Pixabay</a:t>
            </a:r>
            <a:r>
              <a:rPr lang="en-US" sz="1800" i="1" dirty="0"/>
              <a:t>. </a:t>
            </a:r>
            <a:r>
              <a:rPr lang="en-US" sz="1800" u="sng" dirty="0">
                <a:solidFill>
                  <a:srgbClr val="0563C1"/>
                </a:solidFill>
                <a:hlinkClick r:id="rId3">
                  <a:extLst>
                    <a:ext uri="{A12FA001-AC4F-418D-AE19-62706E023703}">
                      <ahyp:hlinkClr xmlns:ahyp="http://schemas.microsoft.com/office/drawing/2018/hyperlinkcolor" xmlns="" xmlns:lc="http://schemas.openxmlformats.org/drawingml/2006/lockedCanvas" val="tx"/>
                    </a:ext>
                  </a:extLst>
                </a:hlinkClick>
              </a:rPr>
              <a:t>https://pixabay.com/illustrations/black-avatar-cute-cheerful-3025348/</a:t>
            </a:r>
            <a:endParaRPr lang="en-US" sz="1800" dirty="0"/>
          </a:p>
          <a:p>
            <a:pPr lvl="0">
              <a:buClr>
                <a:srgbClr val="757070"/>
              </a:buClr>
              <a:buSzPts val="1600"/>
            </a:pPr>
            <a:r>
              <a:rPr lang="en-US" sz="1800" dirty="0"/>
              <a:t>Tomas </a:t>
            </a:r>
            <a:r>
              <a:rPr lang="en-US" sz="1800" dirty="0" err="1"/>
              <a:t>Knopp</a:t>
            </a:r>
            <a:r>
              <a:rPr lang="en-US" sz="1800" dirty="0"/>
              <a:t>. (2016). Innovation. </a:t>
            </a:r>
            <a:r>
              <a:rPr lang="en-US" sz="1800" i="1" dirty="0"/>
              <a:t>The Noun Project.</a:t>
            </a:r>
            <a:r>
              <a:rPr lang="en-US" sz="1800" dirty="0"/>
              <a:t> CC BY. </a:t>
            </a:r>
            <a:r>
              <a:rPr lang="en-US" sz="1800" dirty="0">
                <a:hlinkClick r:id="rId4"/>
              </a:rPr>
              <a:t>https://thenounproject.com/icon/innovation-772765/</a:t>
            </a:r>
            <a:endParaRPr lang="en-US" sz="1800" dirty="0"/>
          </a:p>
          <a:p>
            <a:pPr lvl="0">
              <a:buClr>
                <a:srgbClr val="757070"/>
              </a:buClr>
              <a:buSzPts val="1600"/>
            </a:pPr>
            <a:r>
              <a:rPr lang="en-US" sz="1800" dirty="0" err="1"/>
              <a:t>ProSymbols</a:t>
            </a:r>
            <a:r>
              <a:rPr lang="en-US" sz="1800" dirty="0"/>
              <a:t>. (2018). Art. </a:t>
            </a:r>
            <a:r>
              <a:rPr lang="en-US" sz="1800" i="1" dirty="0"/>
              <a:t>The Noun Project</a:t>
            </a:r>
            <a:r>
              <a:rPr lang="en-US" sz="1800" dirty="0"/>
              <a:t>. CC BY. </a:t>
            </a:r>
            <a:r>
              <a:rPr lang="en-US" sz="1800" dirty="0">
                <a:hlinkClick r:id="rId5"/>
              </a:rPr>
              <a:t>https://thenounproject.com/icon/art-1976897/</a:t>
            </a:r>
            <a:endParaRPr lang="en-US" sz="1800" dirty="0"/>
          </a:p>
          <a:p>
            <a:pPr lvl="0">
              <a:buClr>
                <a:srgbClr val="757070"/>
              </a:buClr>
              <a:buSzPts val="1600"/>
            </a:pPr>
            <a:r>
              <a:rPr lang="en-US" sz="1800" dirty="0" err="1"/>
              <a:t>Arif</a:t>
            </a:r>
            <a:r>
              <a:rPr lang="en-US" sz="1800" dirty="0"/>
              <a:t> </a:t>
            </a:r>
            <a:r>
              <a:rPr lang="en-US" sz="1800" dirty="0" err="1"/>
              <a:t>Karya</a:t>
            </a:r>
            <a:r>
              <a:rPr lang="en-US" sz="1800" dirty="0"/>
              <a:t>. (2018). Book. </a:t>
            </a:r>
            <a:r>
              <a:rPr lang="en-US" sz="1800" i="1" dirty="0"/>
              <a:t>The Noun Project.</a:t>
            </a:r>
            <a:r>
              <a:rPr lang="en-US" sz="1800" dirty="0"/>
              <a:t> CC BY. </a:t>
            </a:r>
            <a:r>
              <a:rPr lang="en-US" sz="1800" dirty="0">
                <a:hlinkClick r:id="rId6"/>
              </a:rPr>
              <a:t>https://thenounproject.com/icon/book-1787402/</a:t>
            </a:r>
            <a:endParaRPr lang="en-US" sz="1800" dirty="0"/>
          </a:p>
          <a:p>
            <a:pPr lvl="0">
              <a:buClr>
                <a:srgbClr val="757070"/>
              </a:buClr>
              <a:buSzPts val="1600"/>
            </a:pPr>
            <a:r>
              <a:rPr lang="en-US" sz="1800" dirty="0"/>
              <a:t>Blair Adams. (2017) Drama. </a:t>
            </a:r>
            <a:r>
              <a:rPr lang="en-US" sz="1800" i="1" dirty="0"/>
              <a:t>The Noun Project</a:t>
            </a:r>
            <a:r>
              <a:rPr lang="en-US" sz="1800" dirty="0"/>
              <a:t>. CC BY. </a:t>
            </a:r>
            <a:r>
              <a:rPr lang="en-US" sz="1800" dirty="0">
                <a:hlinkClick r:id="rId7"/>
              </a:rPr>
              <a:t>https://thenounproject.com/icon/drama-953398/</a:t>
            </a:r>
            <a:endParaRPr lang="en-US" sz="1800" dirty="0"/>
          </a:p>
          <a:p>
            <a:pPr lvl="0">
              <a:buClr>
                <a:srgbClr val="757070"/>
              </a:buClr>
              <a:buSzPts val="1600"/>
            </a:pPr>
            <a:r>
              <a:rPr lang="en-US" sz="1800" dirty="0" err="1"/>
              <a:t>Atif</a:t>
            </a:r>
            <a:r>
              <a:rPr lang="en-US" sz="1800" dirty="0"/>
              <a:t> Arshad. (2017). Gramophone. </a:t>
            </a:r>
            <a:r>
              <a:rPr lang="en-US" sz="1800" i="1" dirty="0"/>
              <a:t>The Noun Project</a:t>
            </a:r>
            <a:r>
              <a:rPr lang="en-US" sz="1800" dirty="0"/>
              <a:t>. CC BY. </a:t>
            </a:r>
            <a:r>
              <a:rPr lang="en-US" sz="1800" dirty="0">
                <a:hlinkClick r:id="rId8"/>
              </a:rPr>
              <a:t>https://</a:t>
            </a:r>
            <a:r>
              <a:rPr lang="en-US" sz="1800" dirty="0" smtClean="0">
                <a:hlinkClick r:id="rId8"/>
              </a:rPr>
              <a:t>thenounproject.com/icon/gramophone-1306170/</a:t>
            </a:r>
            <a:endParaRPr lang="en-US" sz="1800" dirty="0" smtClean="0"/>
          </a:p>
          <a:p>
            <a:pPr lvl="0">
              <a:buClr>
                <a:srgbClr val="757070"/>
              </a:buClr>
              <a:buSzPts val="1600"/>
            </a:pPr>
            <a:r>
              <a:rPr lang="en-US" sz="1800" dirty="0" err="1" smtClean="0"/>
              <a:t>rawpixel</a:t>
            </a:r>
            <a:r>
              <a:rPr lang="en-US" sz="1800" dirty="0"/>
              <a:t>. (</a:t>
            </a:r>
            <a:r>
              <a:rPr lang="en-US" sz="1800" dirty="0" err="1"/>
              <a:t>s.d.</a:t>
            </a:r>
            <a:r>
              <a:rPr lang="en-US" sz="1800" dirty="0"/>
              <a:t>). [Isabelle]. </a:t>
            </a:r>
            <a:r>
              <a:rPr lang="en-US" sz="1800" i="1" dirty="0" err="1"/>
              <a:t>Pixabay</a:t>
            </a:r>
            <a:r>
              <a:rPr lang="en-US" sz="1800" i="1" dirty="0"/>
              <a:t>. </a:t>
            </a:r>
            <a:r>
              <a:rPr lang="en-US" sz="1800" u="sng" dirty="0">
                <a:solidFill>
                  <a:srgbClr val="0563C1"/>
                </a:solidFill>
              </a:rPr>
              <a:t>https://pixabay.com/vectors/cartoon-casual-character-drawing-3685566/</a:t>
            </a:r>
            <a:endParaRPr lang="en-US" sz="1800" dirty="0"/>
          </a:p>
        </p:txBody>
      </p:sp>
    </p:spTree>
    <p:extLst>
      <p:ext uri="{BB962C8B-B14F-4D97-AF65-F5344CB8AC3E}">
        <p14:creationId xmlns:p14="http://schemas.microsoft.com/office/powerpoint/2010/main" val="5685480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3;p2"/>
          <p:cNvSpPr txBox="1">
            <a:spLocks/>
          </p:cNvSpPr>
          <p:nvPr/>
        </p:nvSpPr>
        <p:spPr>
          <a:xfrm>
            <a:off x="3517206" y="2690689"/>
            <a:ext cx="6033714" cy="435133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a:buChar char="•"/>
              <a:defRPr sz="2800" b="0" i="0" kern="1200" baseline="0">
                <a:solidFill>
                  <a:schemeClr val="bg2">
                    <a:lumMod val="10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baseline="0">
                <a:solidFill>
                  <a:schemeClr val="bg2">
                    <a:lumMod val="10000"/>
                  </a:schemeClr>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baseline="0">
                <a:solidFill>
                  <a:schemeClr val="bg2">
                    <a:lumMod val="10000"/>
                  </a:schemeClr>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baseline="0">
                <a:solidFill>
                  <a:schemeClr val="bg2">
                    <a:lumMod val="10000"/>
                  </a:schemeClr>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baseline="0">
                <a:solidFill>
                  <a:schemeClr val="bg2">
                    <a:lumMod val="10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Clr>
                <a:srgbClr val="000000"/>
              </a:buClr>
              <a:buSzPts val="8800"/>
              <a:buFont typeface="Arial"/>
              <a:buNone/>
            </a:pPr>
            <a:r>
              <a:rPr lang="en-US" sz="8800" b="1" smtClean="0">
                <a:solidFill>
                  <a:srgbClr val="000000"/>
                </a:solidFill>
              </a:rPr>
              <a:t>Droit d’auteur</a:t>
            </a:r>
            <a:endParaRPr lang="en-US" sz="8800" b="1" dirty="0">
              <a:solidFill>
                <a:srgbClr val="000000"/>
              </a:solidFill>
            </a:endParaRPr>
          </a:p>
        </p:txBody>
      </p:sp>
      <p:sp>
        <p:nvSpPr>
          <p:cNvPr id="6" name="Google Shape;64;p2"/>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fr-FR" dirty="0" smtClean="0"/>
              <a:t>QU'EST-CE QUE LE DROIT D'AUTEUR ?</a:t>
            </a:r>
            <a:endParaRPr lang="fr-FR" dirty="0"/>
          </a:p>
        </p:txBody>
      </p:sp>
      <p:sp>
        <p:nvSpPr>
          <p:cNvPr id="7" name="Google Shape;65;p2"/>
          <p:cNvSpPr/>
          <p:nvPr/>
        </p:nvSpPr>
        <p:spPr>
          <a:xfrm>
            <a:off x="4578513" y="1800807"/>
            <a:ext cx="3911100" cy="3911100"/>
          </a:xfrm>
          <a:prstGeom prst="ellipse">
            <a:avLst/>
          </a:prstGeom>
          <a:noFill/>
          <a:ln w="3175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 name="Google Shape;236;p2"/>
          <p:cNvSpPr txBox="1"/>
          <p:nvPr/>
        </p:nvSpPr>
        <p:spPr>
          <a:xfrm>
            <a:off x="3290679" y="3108498"/>
            <a:ext cx="1162654"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dirty="0">
                <a:solidFill>
                  <a:srgbClr val="000000"/>
                </a:solidFill>
                <a:latin typeface="Arial"/>
                <a:ea typeface="Arial"/>
                <a:cs typeface="Arial"/>
                <a:sym typeface="Arial"/>
              </a:rPr>
              <a:t>C</a:t>
            </a:r>
            <a:endParaRPr sz="88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500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xit" presetSubtype="0" fill="hold" nodeType="withEffect">
                                  <p:stCondLst>
                                    <p:cond delay="1000"/>
                                  </p:stCondLst>
                                  <p:childTnLst>
                                    <p:animEffect transition="out" filter="fade">
                                      <p:cBhvr>
                                        <p:cTn id="8" dur="500"/>
                                        <p:tgtEl>
                                          <p:spTgt spid="5">
                                            <p:txEl>
                                              <p:pRg st="0" end="0"/>
                                            </p:txEl>
                                          </p:spTgt>
                                        </p:tgtEl>
                                      </p:cBhvr>
                                    </p:animEffect>
                                    <p:set>
                                      <p:cBhvr>
                                        <p:cTn id="9" dur="1" fill="hold">
                                          <p:stCondLst>
                                            <p:cond delay="500"/>
                                          </p:stCondLst>
                                        </p:cTn>
                                        <p:tgtEl>
                                          <p:spTgt spid="5">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500"/>
                                        <p:tgtEl>
                                          <p:spTgt spid="7"/>
                                        </p:tgtEl>
                                      </p:cBhvr>
                                    </p:animEffect>
                                  </p:childTnLst>
                                </p:cTn>
                              </p:par>
                              <p:par>
                                <p:cTn id="19" presetID="42" presetClass="path" presetSubtype="0" accel="50000" decel="50000" fill="hold" grpId="1" nodeType="withEffect">
                                  <p:stCondLst>
                                    <p:cond delay="0"/>
                                  </p:stCondLst>
                                  <p:childTnLst>
                                    <p:animMotion origin="layout" path="M 1.875E-6 -4.81481E-6 L 0.2237 -0.00185 " pathEditMode="relative" rAng="0" ptsTypes="AA">
                                      <p:cBhvr>
                                        <p:cTn id="20" dur="2000" fill="hold"/>
                                        <p:tgtEl>
                                          <p:spTgt spid="8"/>
                                        </p:tgtEl>
                                        <p:attrNameLst>
                                          <p:attrName>ppt_x</p:attrName>
                                          <p:attrName>ppt_y</p:attrName>
                                        </p:attrNameLst>
                                      </p:cBhvr>
                                      <p:rCtr x="11185" y="-93"/>
                                    </p:animMotion>
                                  </p:childTnLst>
                                </p:cTn>
                              </p:par>
                              <p:par>
                                <p:cTn id="21" presetID="6" presetClass="emph" presetSubtype="0" fill="hold" grpId="2" nodeType="withEffect">
                                  <p:stCondLst>
                                    <p:cond delay="0"/>
                                  </p:stCondLst>
                                  <p:childTnLst>
                                    <p:animScale>
                                      <p:cBhvr>
                                        <p:cTn id="22" dur="2000" fill="hold"/>
                                        <p:tgtEl>
                                          <p:spTgt spid="8"/>
                                        </p:tgtEl>
                                      </p:cBhvr>
                                      <p:by x="150000" y="150000"/>
                                    </p:animScale>
                                  </p:childTnLst>
                                </p:cTn>
                              </p:par>
                              <p:par>
                                <p:cTn id="23" presetID="6" presetClass="emph" presetSubtype="0" fill="hold" grpId="0" nodeType="withEffect">
                                  <p:stCondLst>
                                    <p:cond delay="0"/>
                                  </p:stCondLst>
                                  <p:childTnLst>
                                    <p:animScale>
                                      <p:cBhvr>
                                        <p:cTn id="24" dur="2000" fill="hold"/>
                                        <p:tgtEl>
                                          <p:spTgt spid="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8"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180340" lvl="0" indent="-180340">
              <a:lnSpc>
                <a:spcPct val="100000"/>
              </a:lnSpc>
              <a:spcBef>
                <a:spcPts val="0"/>
              </a:spcBef>
              <a:buClr>
                <a:srgbClr val="757070"/>
              </a:buClr>
              <a:buSzPts val="1600"/>
            </a:pPr>
            <a:r>
              <a:rPr lang="en-US" sz="1800" dirty="0" err="1"/>
              <a:t>Gan</a:t>
            </a:r>
            <a:r>
              <a:rPr lang="en-US" sz="1800" dirty="0"/>
              <a:t> </a:t>
            </a:r>
            <a:r>
              <a:rPr lang="en-US" sz="1800" dirty="0" err="1"/>
              <a:t>Khoon</a:t>
            </a:r>
            <a:r>
              <a:rPr lang="en-US" sz="1800" dirty="0"/>
              <a:t> Lay. (2018). Boss. </a:t>
            </a:r>
            <a:r>
              <a:rPr lang="en-US" sz="1800" i="1" dirty="0"/>
              <a:t>The Noun Project</a:t>
            </a:r>
            <a:r>
              <a:rPr lang="en-US" sz="1800" dirty="0"/>
              <a:t>. CC BY. </a:t>
            </a:r>
            <a:r>
              <a:rPr lang="en-US" sz="1800" dirty="0">
                <a:hlinkClick r:id="rId2"/>
              </a:rPr>
              <a:t>https://thenounproject.com/icon/boss-1587076/</a:t>
            </a:r>
            <a:endParaRPr lang="en-US" sz="1800" dirty="0"/>
          </a:p>
          <a:p>
            <a:pPr>
              <a:buClr>
                <a:srgbClr val="757070"/>
              </a:buClr>
              <a:buSzPts val="1600"/>
            </a:pPr>
            <a:r>
              <a:rPr lang="en-US" sz="1800" dirty="0"/>
              <a:t>Start Up Graphic Design. (2020). Barrier. </a:t>
            </a:r>
            <a:r>
              <a:rPr lang="en-US" sz="1800" i="1" dirty="0"/>
              <a:t>The Noun Project</a:t>
            </a:r>
            <a:r>
              <a:rPr lang="en-US" sz="1800" dirty="0"/>
              <a:t>. CC BY. </a:t>
            </a:r>
            <a:r>
              <a:rPr lang="en-US" sz="1800" dirty="0">
                <a:hlinkClick r:id="rId3"/>
              </a:rPr>
              <a:t>https://thenounproject.com/icon/barrier-3372114</a:t>
            </a:r>
            <a:r>
              <a:rPr lang="en-US" sz="1800" dirty="0" smtClean="0">
                <a:hlinkClick r:id="rId3"/>
              </a:rPr>
              <a:t>/</a:t>
            </a:r>
            <a:endParaRPr lang="en-US" sz="1800" dirty="0" smtClean="0"/>
          </a:p>
          <a:p>
            <a:pPr>
              <a:buClr>
                <a:srgbClr val="757070"/>
              </a:buClr>
              <a:buSzPts val="1600"/>
            </a:pPr>
            <a:r>
              <a:rPr lang="en-US" sz="1800" dirty="0" err="1" smtClean="0"/>
              <a:t>GraphicMama</a:t>
            </a:r>
            <a:r>
              <a:rPr lang="en-US" sz="1800" dirty="0" smtClean="0"/>
              <a:t>-team</a:t>
            </a:r>
            <a:r>
              <a:rPr lang="en-US" sz="1800" dirty="0"/>
              <a:t>. (2016). Arab girl. </a:t>
            </a:r>
            <a:r>
              <a:rPr lang="en-US" sz="1800" i="1" dirty="0" err="1"/>
              <a:t>Pixabay</a:t>
            </a:r>
            <a:r>
              <a:rPr lang="en-US" sz="1800" dirty="0"/>
              <a:t>. </a:t>
            </a:r>
            <a:r>
              <a:rPr lang="en-US" sz="1800" u="sng" dirty="0">
                <a:solidFill>
                  <a:srgbClr val="0563C1"/>
                </a:solidFill>
                <a:hlinkClick r:id="rId4">
                  <a:extLst>
                    <a:ext uri="{A12FA001-AC4F-418D-AE19-62706E023703}">
                      <ahyp:hlinkClr xmlns:ahyp="http://schemas.microsoft.com/office/drawing/2018/hyperlinkcolor" xmlns="" xmlns:lc="http://schemas.openxmlformats.org/drawingml/2006/lockedCanvas" val="tx"/>
                    </a:ext>
                  </a:extLst>
                </a:hlinkClick>
              </a:rPr>
              <a:t>https</a:t>
            </a:r>
            <a:r>
              <a:rPr lang="en-US" sz="1800" u="sng" dirty="0">
                <a:solidFill>
                  <a:srgbClr val="0563C1"/>
                </a:solidFill>
                <a:hlinkClick r:id="rId4">
                  <a:extLst>
                    <a:ext uri="{A12FA001-AC4F-418D-AE19-62706E023703}">
                      <ahyp:hlinkClr xmlns:ahyp="http://schemas.microsoft.com/office/drawing/2018/hyperlinkcolor" xmlns="" xmlns:lc="http://schemas.openxmlformats.org/drawingml/2006/lockedCanvas" val="tx"/>
                    </a:ext>
                  </a:extLst>
                </a:hlinkClick>
              </a:rPr>
              <a:t>://pixabay.com/en/arabian-arab-girl-female-ethnic-1456184/</a:t>
            </a:r>
            <a:endParaRPr lang="en-US" sz="1800" dirty="0"/>
          </a:p>
          <a:p>
            <a:pPr lvl="0">
              <a:buClr>
                <a:srgbClr val="757070"/>
              </a:buClr>
              <a:buSzPts val="1600"/>
            </a:pPr>
            <a:r>
              <a:rPr lang="en-US" sz="1800" dirty="0" err="1"/>
              <a:t>Eucalyp</a:t>
            </a:r>
            <a:r>
              <a:rPr lang="en-US" sz="1800" dirty="0"/>
              <a:t>. (2017). Moral. </a:t>
            </a:r>
            <a:r>
              <a:rPr lang="en-US" sz="1800" i="1" dirty="0"/>
              <a:t>The Noun Project</a:t>
            </a:r>
            <a:r>
              <a:rPr lang="en-US" sz="1800" dirty="0"/>
              <a:t>. CC BY. </a:t>
            </a:r>
            <a:r>
              <a:rPr lang="en-US" sz="1800" u="sng" dirty="0">
                <a:solidFill>
                  <a:srgbClr val="0563C1"/>
                </a:solidFill>
                <a:hlinkClick r:id="rId5">
                  <a:extLst>
                    <a:ext uri="{A12FA001-AC4F-418D-AE19-62706E023703}">
                      <ahyp:hlinkClr xmlns:ahyp="http://schemas.microsoft.com/office/drawing/2018/hyperlinkcolor" xmlns="" xmlns:lc="http://schemas.openxmlformats.org/drawingml/2006/lockedCanvas" val="tx"/>
                    </a:ext>
                  </a:extLst>
                </a:hlinkClick>
              </a:rPr>
              <a:t>https://thenounproject.com/icon/moral-901639/</a:t>
            </a:r>
            <a:r>
              <a:rPr lang="en-US" sz="1800" dirty="0"/>
              <a:t> </a:t>
            </a:r>
          </a:p>
          <a:p>
            <a:pPr lvl="0">
              <a:buClr>
                <a:srgbClr val="757070"/>
              </a:buClr>
              <a:buSzPts val="1600"/>
            </a:pPr>
            <a:r>
              <a:rPr lang="en-US" sz="1800" dirty="0"/>
              <a:t>Nikhil Dev. (2013). Scale. </a:t>
            </a:r>
            <a:r>
              <a:rPr lang="en-US" sz="1800" i="1" dirty="0"/>
              <a:t>The Noun Project</a:t>
            </a:r>
            <a:r>
              <a:rPr lang="en-US" sz="1800" dirty="0"/>
              <a:t>. CC BY. </a:t>
            </a:r>
            <a:r>
              <a:rPr lang="en-US" sz="1800" dirty="0">
                <a:hlinkClick r:id="rId6"/>
              </a:rPr>
              <a:t>https://thenounproject.com/icon/scale-15744</a:t>
            </a:r>
            <a:r>
              <a:rPr lang="en-US" sz="1800" dirty="0" smtClean="0">
                <a:hlinkClick r:id="rId6"/>
              </a:rPr>
              <a:t>/</a:t>
            </a:r>
            <a:endParaRPr lang="en-US" sz="1800" dirty="0" smtClean="0"/>
          </a:p>
          <a:p>
            <a:pPr lvl="0">
              <a:buClr>
                <a:srgbClr val="757070"/>
              </a:buClr>
              <a:buSzPts val="1600"/>
            </a:pPr>
            <a:r>
              <a:rPr lang="fr-FR" sz="1800" dirty="0"/>
              <a:t>Gouvernement du Canada. (2018). </a:t>
            </a:r>
            <a:r>
              <a:rPr lang="fr-FR" sz="1800" dirty="0" smtClean="0"/>
              <a:t>[Armoiries </a:t>
            </a:r>
            <a:r>
              <a:rPr lang="fr-FR" sz="1800" dirty="0"/>
              <a:t>du </a:t>
            </a:r>
            <a:r>
              <a:rPr lang="fr-FR" sz="1800" dirty="0" smtClean="0"/>
              <a:t>Canada]. </a:t>
            </a:r>
            <a:r>
              <a:rPr lang="fr-FR" sz="1800" dirty="0"/>
              <a:t>Converti en </a:t>
            </a:r>
            <a:r>
              <a:rPr lang="fr-FR" sz="1800" dirty="0" err="1"/>
              <a:t>svg</a:t>
            </a:r>
            <a:r>
              <a:rPr lang="fr-FR" sz="1800" dirty="0"/>
              <a:t> par Zscout370. </a:t>
            </a:r>
            <a:r>
              <a:rPr lang="fr-FR" sz="1800" i="1" dirty="0" err="1"/>
              <a:t>Wikipedia</a:t>
            </a:r>
            <a:r>
              <a:rPr lang="fr-FR" sz="1800" dirty="0"/>
              <a:t>. </a:t>
            </a:r>
            <a:r>
              <a:rPr lang="fr-FR" sz="1800" dirty="0">
                <a:hlinkClick r:id="rId7"/>
              </a:rPr>
              <a:t>https://en.wikipedia.org/wiki/Arms_of_Canada#/</a:t>
            </a:r>
            <a:r>
              <a:rPr lang="fr-FR" sz="1800" dirty="0" smtClean="0">
                <a:hlinkClick r:id="rId7"/>
              </a:rPr>
              <a:t>media/File:Coat_of_arms_of_Canada.svg</a:t>
            </a:r>
            <a:endParaRPr lang="fr-FR" sz="1800" dirty="0" smtClean="0"/>
          </a:p>
          <a:p>
            <a:pPr lvl="0">
              <a:buClr>
                <a:srgbClr val="757070"/>
              </a:buClr>
              <a:buSzPts val="1600"/>
            </a:pPr>
            <a:r>
              <a:rPr lang="en-US" sz="1800" dirty="0" smtClean="0"/>
              <a:t>AFY </a:t>
            </a:r>
            <a:r>
              <a:rPr lang="en-US" sz="1800" dirty="0"/>
              <a:t>Studio. (2019). Scale. </a:t>
            </a:r>
            <a:r>
              <a:rPr lang="en-US" sz="1800" i="1" dirty="0"/>
              <a:t>The Noun Project</a:t>
            </a:r>
            <a:r>
              <a:rPr lang="en-US" sz="1800" dirty="0"/>
              <a:t>. CC BY. </a:t>
            </a:r>
            <a:r>
              <a:rPr lang="en-US" sz="1800" dirty="0" smtClean="0">
                <a:hlinkClick r:id="rId8"/>
              </a:rPr>
              <a:t>https://thenounproject.com/icon/scale-2772463/</a:t>
            </a:r>
            <a:endParaRPr lang="en-US" sz="1800" dirty="0"/>
          </a:p>
          <a:p>
            <a:pPr lvl="0">
              <a:buClr>
                <a:srgbClr val="757070"/>
              </a:buClr>
              <a:buSzPts val="1600"/>
            </a:pPr>
            <a:r>
              <a:rPr lang="en-US" sz="1800" dirty="0"/>
              <a:t>Oksana </a:t>
            </a:r>
            <a:r>
              <a:rPr lang="en-US" sz="1800" dirty="0" err="1"/>
              <a:t>Latysheva</a:t>
            </a:r>
            <a:r>
              <a:rPr lang="en-US" sz="1800" dirty="0"/>
              <a:t>. (2017). People group [</a:t>
            </a:r>
            <a:r>
              <a:rPr lang="en-US" sz="1800" dirty="0" err="1"/>
              <a:t>Modifié</a:t>
            </a:r>
            <a:r>
              <a:rPr lang="en-US" sz="1800" dirty="0"/>
              <a:t>]. </a:t>
            </a:r>
            <a:r>
              <a:rPr lang="en-US" sz="1800" i="1" dirty="0"/>
              <a:t>The Noun Project</a:t>
            </a:r>
            <a:r>
              <a:rPr lang="en-US" sz="1800" dirty="0"/>
              <a:t>. CC BY. </a:t>
            </a:r>
            <a:r>
              <a:rPr lang="en-US" sz="1800" dirty="0">
                <a:hlinkClick r:id="rId9"/>
              </a:rPr>
              <a:t>https://thenounproject.com/icon/people-group-1310753</a:t>
            </a:r>
            <a:r>
              <a:rPr lang="en-US" sz="1800" dirty="0" smtClean="0">
                <a:hlinkClick r:id="rId9"/>
              </a:rPr>
              <a:t>/</a:t>
            </a:r>
            <a:endParaRPr lang="en-US" sz="1800" dirty="0"/>
          </a:p>
        </p:txBody>
      </p:sp>
    </p:spTree>
    <p:extLst>
      <p:ext uri="{BB962C8B-B14F-4D97-AF65-F5344CB8AC3E}">
        <p14:creationId xmlns:p14="http://schemas.microsoft.com/office/powerpoint/2010/main" val="3724600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buClr>
                <a:srgbClr val="757070"/>
              </a:buClr>
              <a:buSzPts val="1600"/>
            </a:pPr>
            <a:r>
              <a:rPr lang="en-US" sz="1800" dirty="0"/>
              <a:t>Rob </a:t>
            </a:r>
            <a:r>
              <a:rPr lang="en-US" sz="1800" dirty="0" err="1"/>
              <a:t>Crosswell</a:t>
            </a:r>
            <a:r>
              <a:rPr lang="en-US" sz="1800" dirty="0"/>
              <a:t>. (2017). Library. </a:t>
            </a:r>
            <a:r>
              <a:rPr lang="en-US" sz="1800" i="1" dirty="0"/>
              <a:t>The Noun Project</a:t>
            </a:r>
            <a:r>
              <a:rPr lang="en-US" sz="1800" dirty="0"/>
              <a:t>. CC BY. </a:t>
            </a:r>
            <a:r>
              <a:rPr lang="en-US" sz="1800" dirty="0">
                <a:hlinkClick r:id="rId2"/>
              </a:rPr>
              <a:t>https://thenounproject.com/icon/library-1122689/</a:t>
            </a:r>
            <a:endParaRPr lang="en-US" sz="1800" dirty="0"/>
          </a:p>
          <a:p>
            <a:pPr>
              <a:buClr>
                <a:srgbClr val="757070"/>
              </a:buClr>
              <a:buSzPts val="1600"/>
            </a:pPr>
            <a:r>
              <a:rPr lang="en-US" sz="1800" dirty="0" err="1" smtClean="0"/>
              <a:t>Bieu</a:t>
            </a:r>
            <a:r>
              <a:rPr lang="en-US" sz="1800" dirty="0" smtClean="0"/>
              <a:t> </a:t>
            </a:r>
            <a:r>
              <a:rPr lang="en-US" sz="1800" dirty="0" err="1"/>
              <a:t>Tuong</a:t>
            </a:r>
            <a:r>
              <a:rPr lang="en-US" sz="1800" dirty="0"/>
              <a:t>. (2018). School. </a:t>
            </a:r>
            <a:r>
              <a:rPr lang="en-US" sz="1800" i="1" dirty="0"/>
              <a:t>The Noun Project</a:t>
            </a:r>
            <a:r>
              <a:rPr lang="en-US" sz="1800" dirty="0"/>
              <a:t>. CC BY. </a:t>
            </a:r>
            <a:r>
              <a:rPr lang="en-US" sz="1800" u="sng" dirty="0">
                <a:solidFill>
                  <a:srgbClr val="0563C1"/>
                </a:solidFill>
                <a:hlinkClick r:id="rId3"/>
              </a:rPr>
              <a:t>https://thenounproject.com/icon/school-1983588/</a:t>
            </a:r>
            <a:endParaRPr lang="en-US" sz="1800" u="sng" dirty="0">
              <a:solidFill>
                <a:srgbClr val="0563C1"/>
              </a:solidFill>
            </a:endParaRPr>
          </a:p>
          <a:p>
            <a:pPr>
              <a:buClr>
                <a:srgbClr val="757070"/>
              </a:buClr>
              <a:buSzPts val="1600"/>
            </a:pPr>
            <a:r>
              <a:rPr lang="en-US" sz="1800" dirty="0"/>
              <a:t>Robert </a:t>
            </a:r>
            <a:r>
              <a:rPr lang="en-US" sz="1800" dirty="0" err="1"/>
              <a:t>Linsdell</a:t>
            </a:r>
            <a:r>
              <a:rPr lang="en-US" sz="1800" dirty="0"/>
              <a:t>. (2013). [</a:t>
            </a:r>
            <a:r>
              <a:rPr lang="en-US" sz="1800" dirty="0" err="1"/>
              <a:t>Colline</a:t>
            </a:r>
            <a:r>
              <a:rPr lang="en-US" sz="1800" dirty="0"/>
              <a:t> du </a:t>
            </a:r>
            <a:r>
              <a:rPr lang="en-US" sz="1800" dirty="0" err="1" smtClean="0"/>
              <a:t>Parlement</a:t>
            </a:r>
            <a:r>
              <a:rPr lang="en-US" sz="1800" dirty="0" smtClean="0"/>
              <a:t>]. </a:t>
            </a:r>
            <a:r>
              <a:rPr lang="en-US" sz="1800" i="1" dirty="0"/>
              <a:t>Wikimedia Commons.</a:t>
            </a:r>
            <a:r>
              <a:rPr lang="en-US" sz="1800" dirty="0"/>
              <a:t> CC BY.  </a:t>
            </a:r>
            <a:r>
              <a:rPr lang="en-US" sz="1800" u="sng" dirty="0">
                <a:solidFill>
                  <a:srgbClr val="0563C1"/>
                </a:solidFill>
                <a:hlinkClick r:id="rId4"/>
              </a:rPr>
              <a:t>https://commons.wikimedia.org/wiki/File:Parliament_Hill,_Wellington_St,_Ottawa_(491650)_(9450178550).</a:t>
            </a:r>
            <a:r>
              <a:rPr lang="en-US" sz="1800" u="sng" dirty="0" smtClean="0">
                <a:solidFill>
                  <a:srgbClr val="0563C1"/>
                </a:solidFill>
                <a:hlinkClick r:id="rId4"/>
              </a:rPr>
              <a:t>jpg</a:t>
            </a:r>
            <a:endParaRPr lang="en-US" sz="1800" u="sng" dirty="0" smtClean="0">
              <a:solidFill>
                <a:srgbClr val="0563C1"/>
              </a:solidFill>
            </a:endParaRPr>
          </a:p>
          <a:p>
            <a:pPr lvl="0">
              <a:buClr>
                <a:srgbClr val="757070"/>
              </a:buClr>
              <a:buSzPts val="1600"/>
            </a:pPr>
            <a:r>
              <a:rPr lang="en-US" sz="1800" dirty="0"/>
              <a:t>Dig deeper. (2017). [</a:t>
            </a:r>
            <a:r>
              <a:rPr lang="en-US" sz="1800" dirty="0" err="1"/>
              <a:t>Cour</a:t>
            </a:r>
            <a:r>
              <a:rPr lang="en-US" sz="1800" dirty="0"/>
              <a:t> </a:t>
            </a:r>
            <a:r>
              <a:rPr lang="en-US" sz="1800" dirty="0" err="1"/>
              <a:t>suprême</a:t>
            </a:r>
            <a:r>
              <a:rPr lang="en-US" sz="1800" dirty="0"/>
              <a:t> du Canada]. </a:t>
            </a:r>
            <a:r>
              <a:rPr lang="en-US" sz="1800" i="1" dirty="0"/>
              <a:t>Wikimedia Commons</a:t>
            </a:r>
            <a:r>
              <a:rPr lang="en-US" sz="1800" dirty="0"/>
              <a:t>. CC BY. </a:t>
            </a:r>
            <a:r>
              <a:rPr lang="en-US" sz="1800" dirty="0">
                <a:hlinkClick r:id="rId5"/>
              </a:rPr>
              <a:t>https://commons.wikimedia.org/wiki/File:Supreme_court_of_Canada_in_summer.jpg</a:t>
            </a:r>
            <a:endParaRPr lang="en-US" sz="1800" dirty="0"/>
          </a:p>
          <a:p>
            <a:pPr lvl="0">
              <a:buClr>
                <a:srgbClr val="757070"/>
              </a:buClr>
              <a:buSzPts val="1600"/>
            </a:pPr>
            <a:r>
              <a:rPr lang="en-US" sz="1800" dirty="0" err="1"/>
              <a:t>Clker</a:t>
            </a:r>
            <a:r>
              <a:rPr lang="en-US" sz="1800" dirty="0"/>
              <a:t>-Free-Vector-Images. (2012). Lawyer. </a:t>
            </a:r>
            <a:r>
              <a:rPr lang="en-US" sz="1800" i="1" dirty="0" err="1"/>
              <a:t>Pixabay</a:t>
            </a:r>
            <a:r>
              <a:rPr lang="en-US" sz="1800" dirty="0"/>
              <a:t>. </a:t>
            </a:r>
            <a:r>
              <a:rPr lang="en-US" sz="1800" u="sng" dirty="0">
                <a:solidFill>
                  <a:srgbClr val="0563C1"/>
                </a:solidFill>
                <a:hlinkClick r:id="rId6">
                  <a:extLst>
                    <a:ext uri="{A12FA001-AC4F-418D-AE19-62706E023703}">
                      <ahyp:hlinkClr xmlns:ahyp="http://schemas.microsoft.com/office/drawing/2018/hyperlinkcolor" xmlns="" xmlns:lc="http://schemas.openxmlformats.org/drawingml/2006/lockedCanvas" val="tx"/>
                    </a:ext>
                  </a:extLst>
                </a:hlinkClick>
              </a:rPr>
              <a:t>https</a:t>
            </a:r>
            <a:r>
              <a:rPr lang="en-US" sz="1800" u="sng" dirty="0">
                <a:solidFill>
                  <a:srgbClr val="0563C1"/>
                </a:solidFill>
                <a:hlinkClick r:id="rId6">
                  <a:extLst>
                    <a:ext uri="{A12FA001-AC4F-418D-AE19-62706E023703}">
                      <ahyp:hlinkClr xmlns:ahyp="http://schemas.microsoft.com/office/drawing/2018/hyperlinkcolor" xmlns="" xmlns:lc="http://schemas.openxmlformats.org/drawingml/2006/lockedCanvas" val="tx"/>
                    </a:ext>
                  </a:extLst>
                </a:hlinkClick>
              </a:rPr>
              <a:t>://pixabay.com/vectors/lawyer-attorney-barrister-judge-28838</a:t>
            </a:r>
            <a:r>
              <a:rPr lang="en-US" sz="1800" u="sng" dirty="0">
                <a:solidFill>
                  <a:srgbClr val="0563C1"/>
                </a:solidFill>
                <a:hlinkClick r:id="rId6">
                  <a:extLst>
                    <a:ext uri="{A12FA001-AC4F-418D-AE19-62706E023703}">
                      <ahyp:hlinkClr xmlns:ahyp="http://schemas.microsoft.com/office/drawing/2018/hyperlinkcolor" xmlns="" xmlns:lc="http://schemas.openxmlformats.org/drawingml/2006/lockedCanvas" val="tx"/>
                    </a:ext>
                  </a:extLst>
                </a:hlinkClick>
              </a:rPr>
              <a:t>/</a:t>
            </a:r>
            <a:endParaRPr lang="en-US" sz="1800" dirty="0"/>
          </a:p>
          <a:p>
            <a:pPr lvl="0">
              <a:buClr>
                <a:srgbClr val="757070"/>
              </a:buClr>
              <a:buSzPts val="1600"/>
            </a:pPr>
            <a:r>
              <a:rPr lang="en-US" sz="1800" dirty="0"/>
              <a:t>Illegitimate Barrister. (2014). [</a:t>
            </a:r>
            <a:r>
              <a:rPr lang="en-US" sz="1800" dirty="0" err="1"/>
              <a:t>Drapeau</a:t>
            </a:r>
            <a:r>
              <a:rPr lang="en-US" sz="1800" dirty="0"/>
              <a:t> </a:t>
            </a:r>
            <a:r>
              <a:rPr lang="en-US" sz="1800" dirty="0" smtClean="0"/>
              <a:t>du Canada]. </a:t>
            </a:r>
            <a:r>
              <a:rPr lang="en-US" sz="1800" i="1" dirty="0"/>
              <a:t>Wikimedia Commons</a:t>
            </a:r>
            <a:r>
              <a:rPr lang="en-US" sz="1800" dirty="0"/>
              <a:t>. </a:t>
            </a:r>
            <a:r>
              <a:rPr lang="en-US" sz="1800" u="sng" dirty="0">
                <a:solidFill>
                  <a:srgbClr val="0563C1"/>
                </a:solidFill>
                <a:hlinkClick r:id="rId7">
                  <a:extLst>
                    <a:ext uri="{A12FA001-AC4F-418D-AE19-62706E023703}">
                      <ahyp:hlinkClr xmlns:ahyp="http://schemas.microsoft.com/office/drawing/2018/hyperlinkcolor" xmlns="" xmlns:lc="http://schemas.openxmlformats.org/drawingml/2006/lockedCanvas" val="tx"/>
                    </a:ext>
                  </a:extLst>
                </a:hlinkClick>
              </a:rPr>
              <a:t>https</a:t>
            </a:r>
            <a:r>
              <a:rPr lang="en-US" sz="1800" u="sng" dirty="0">
                <a:solidFill>
                  <a:srgbClr val="0563C1"/>
                </a:solidFill>
                <a:hlinkClick r:id="rId7">
                  <a:extLst>
                    <a:ext uri="{A12FA001-AC4F-418D-AE19-62706E023703}">
                      <ahyp:hlinkClr xmlns:ahyp="http://schemas.microsoft.com/office/drawing/2018/hyperlinkcolor" xmlns="" xmlns:lc="http://schemas.openxmlformats.org/drawingml/2006/lockedCanvas" val="tx"/>
                    </a:ext>
                  </a:extLst>
                </a:hlinkClick>
              </a:rPr>
              <a:t>://commons.wikimedia.org/wiki/File:Flag_of_Canada_(Pantone).</a:t>
            </a:r>
            <a:r>
              <a:rPr lang="en-US" sz="1800" u="sng" dirty="0">
                <a:solidFill>
                  <a:srgbClr val="0563C1"/>
                </a:solidFill>
                <a:hlinkClick r:id="rId7">
                  <a:extLst>
                    <a:ext uri="{A12FA001-AC4F-418D-AE19-62706E023703}">
                      <ahyp:hlinkClr xmlns:ahyp="http://schemas.microsoft.com/office/drawing/2018/hyperlinkcolor" xmlns="" xmlns:lc="http://schemas.openxmlformats.org/drawingml/2006/lockedCanvas" val="tx"/>
                    </a:ext>
                  </a:extLst>
                </a:hlinkClick>
              </a:rPr>
              <a:t>svg</a:t>
            </a:r>
            <a:endParaRPr lang="en-US" sz="1800" dirty="0"/>
          </a:p>
          <a:p>
            <a:pPr>
              <a:buClr>
                <a:srgbClr val="757070"/>
              </a:buClr>
              <a:buSzPts val="1600"/>
            </a:pPr>
            <a:r>
              <a:rPr lang="en-US" sz="1800" dirty="0" err="1"/>
              <a:t>penubag</a:t>
            </a:r>
            <a:r>
              <a:rPr lang="en-US" sz="1800" dirty="0"/>
              <a:t>. (2008). </a:t>
            </a:r>
            <a:r>
              <a:rPr lang="en-US" sz="1800" dirty="0" smtClean="0"/>
              <a:t>[Globe]. </a:t>
            </a:r>
            <a:r>
              <a:rPr lang="en-US" sz="1800" i="1" dirty="0"/>
              <a:t>Wikimedia Commons</a:t>
            </a:r>
            <a:r>
              <a:rPr lang="en-US" sz="1800" dirty="0"/>
              <a:t>. CC0. </a:t>
            </a:r>
            <a:r>
              <a:rPr lang="en-US" sz="1800" u="sng" dirty="0">
                <a:solidFill>
                  <a:srgbClr val="0563C1"/>
                </a:solidFill>
                <a:hlinkClick r:id="rId8" invalidUrl="https:///"/>
              </a:rPr>
              <a:t>https://</a:t>
            </a:r>
            <a:r>
              <a:rPr lang="en-US" sz="1800" u="sng" dirty="0">
                <a:solidFill>
                  <a:srgbClr val="0563C1"/>
                </a:solidFill>
                <a:hlinkClick r:id="rId9">
                  <a:extLst>
                    <a:ext uri="{A12FA001-AC4F-418D-AE19-62706E023703}">
                      <ahyp:hlinkClr xmlns:ahyp="http://schemas.microsoft.com/office/drawing/2018/hyperlinkcolor" xmlns="" xmlns:lc="http://schemas.openxmlformats.org/drawingml/2006/lockedCanvas" val="tx"/>
                    </a:ext>
                  </a:extLst>
                </a:hlinkClick>
              </a:rPr>
              <a:t>commons.wikimedia.org/wiki/File:Ambox_globe.svg</a:t>
            </a:r>
            <a:endParaRPr lang="en-US" sz="1800" dirty="0">
              <a:solidFill>
                <a:srgbClr val="FF0000"/>
              </a:solidFill>
            </a:endParaRPr>
          </a:p>
          <a:p>
            <a:pPr>
              <a:buClr>
                <a:srgbClr val="757070"/>
              </a:buClr>
              <a:buSzPts val="1600"/>
            </a:pPr>
            <a:endParaRPr lang="en-US" sz="1800" dirty="0"/>
          </a:p>
        </p:txBody>
      </p:sp>
    </p:spTree>
    <p:extLst>
      <p:ext uri="{BB962C8B-B14F-4D97-AF65-F5344CB8AC3E}">
        <p14:creationId xmlns:p14="http://schemas.microsoft.com/office/powerpoint/2010/main" val="2015139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buClr>
                <a:srgbClr val="757070"/>
              </a:buClr>
              <a:buSzPts val="1600"/>
            </a:pPr>
            <a:r>
              <a:rPr lang="en-US" sz="1800" dirty="0" err="1"/>
              <a:t>Dbenbenn</a:t>
            </a:r>
            <a:r>
              <a:rPr lang="en-US" sz="1800" dirty="0"/>
              <a:t>, Zscout370, </a:t>
            </a:r>
            <a:r>
              <a:rPr lang="en-US" sz="1800" dirty="0" err="1"/>
              <a:t>Jacobolus</a:t>
            </a:r>
            <a:r>
              <a:rPr lang="en-US" sz="1800" dirty="0"/>
              <a:t>, </a:t>
            </a:r>
            <a:r>
              <a:rPr lang="en-US" sz="1800" dirty="0" err="1"/>
              <a:t>Indolences</a:t>
            </a:r>
            <a:r>
              <a:rPr lang="en-US" sz="1800" dirty="0"/>
              <a:t>, et </a:t>
            </a:r>
            <a:r>
              <a:rPr lang="en-US" sz="1800" dirty="0" err="1"/>
              <a:t>Technion</a:t>
            </a:r>
            <a:r>
              <a:rPr lang="en-US" sz="1800" dirty="0"/>
              <a:t>. (2005). [</a:t>
            </a:r>
            <a:r>
              <a:rPr lang="en-US" sz="1800" dirty="0" err="1"/>
              <a:t>Drapeau</a:t>
            </a:r>
            <a:r>
              <a:rPr lang="en-US" sz="1800" dirty="0"/>
              <a:t> des </a:t>
            </a:r>
            <a:r>
              <a:rPr lang="en-US" sz="1800" dirty="0" err="1" smtClean="0"/>
              <a:t>États</a:t>
            </a:r>
            <a:r>
              <a:rPr lang="en-US" sz="1800" dirty="0" smtClean="0"/>
              <a:t>-Unis]. </a:t>
            </a:r>
            <a:r>
              <a:rPr lang="en-US" sz="1800" i="1" dirty="0"/>
              <a:t>Wikimedia Commons</a:t>
            </a:r>
            <a:r>
              <a:rPr lang="en-US" sz="1800" dirty="0"/>
              <a:t>. </a:t>
            </a:r>
            <a:r>
              <a:rPr lang="en-US" sz="1800" u="sng" dirty="0">
                <a:solidFill>
                  <a:srgbClr val="0563C1"/>
                </a:solidFill>
                <a:hlinkClick r:id="rId2"/>
              </a:rPr>
              <a:t>https://commons.wikimedia.org/wiki/File:Flag_of_the_United_States.svg</a:t>
            </a:r>
            <a:endParaRPr lang="en-US" sz="1800" u="sng" dirty="0">
              <a:solidFill>
                <a:srgbClr val="0563C1"/>
              </a:solidFill>
            </a:endParaRPr>
          </a:p>
          <a:p>
            <a:pPr>
              <a:spcBef>
                <a:spcPts val="2400"/>
              </a:spcBef>
              <a:buClr>
                <a:srgbClr val="757070"/>
              </a:buClr>
              <a:buSzPts val="1600"/>
            </a:pPr>
            <a:endParaRPr lang="fr-FR" sz="1800" dirty="0" smtClean="0"/>
          </a:p>
          <a:p>
            <a:pPr>
              <a:spcBef>
                <a:spcPts val="2400"/>
              </a:spcBef>
              <a:buClr>
                <a:srgbClr val="757070"/>
              </a:buClr>
              <a:buSzPts val="1600"/>
            </a:pPr>
            <a:endParaRPr lang="fr-FR" sz="1800" dirty="0"/>
          </a:p>
          <a:p>
            <a:pPr>
              <a:spcBef>
                <a:spcPts val="2400"/>
              </a:spcBef>
              <a:buClr>
                <a:srgbClr val="757070"/>
              </a:buClr>
              <a:buSzPts val="1600"/>
            </a:pPr>
            <a:endParaRPr lang="fr-FR" sz="1800" dirty="0" smtClean="0"/>
          </a:p>
          <a:p>
            <a:pPr>
              <a:spcBef>
                <a:spcPts val="2400"/>
              </a:spcBef>
              <a:buClr>
                <a:srgbClr val="757070"/>
              </a:buClr>
              <a:buSzPts val="1600"/>
            </a:pPr>
            <a:endParaRPr lang="fr-FR" sz="1800" dirty="0" smtClean="0"/>
          </a:p>
          <a:p>
            <a:pPr>
              <a:spcBef>
                <a:spcPts val="1200"/>
              </a:spcBef>
              <a:buClr>
                <a:srgbClr val="757070"/>
              </a:buClr>
              <a:buSzPts val="1600"/>
            </a:pPr>
            <a:r>
              <a:rPr lang="fr-FR" sz="1800" dirty="0" smtClean="0"/>
              <a:t>Musique </a:t>
            </a:r>
            <a:r>
              <a:rPr lang="fr-FR" sz="1800" dirty="0"/>
              <a:t>des diapositives de clôture : </a:t>
            </a:r>
            <a:r>
              <a:rPr lang="fr-FR" sz="1800" dirty="0" err="1"/>
              <a:t>Rybak</a:t>
            </a:r>
            <a:r>
              <a:rPr lang="fr-FR" sz="1800" dirty="0"/>
              <a:t>, </a:t>
            </a:r>
            <a:r>
              <a:rPr lang="fr-FR" sz="1800" dirty="0" err="1"/>
              <a:t>Nazar</a:t>
            </a:r>
            <a:r>
              <a:rPr lang="fr-FR" sz="1800" dirty="0"/>
              <a:t>. (</a:t>
            </a:r>
            <a:r>
              <a:rPr lang="fr-FR" sz="1800" dirty="0" err="1"/>
              <a:t>s.d</a:t>
            </a:r>
            <a:r>
              <a:rPr lang="fr-FR" sz="1800" dirty="0"/>
              <a:t>.). </a:t>
            </a:r>
            <a:r>
              <a:rPr lang="fr-FR" sz="1800" dirty="0" err="1"/>
              <a:t>Corporate</a:t>
            </a:r>
            <a:r>
              <a:rPr lang="fr-FR" sz="1800" dirty="0"/>
              <a:t> </a:t>
            </a:r>
            <a:r>
              <a:rPr lang="fr-FR" sz="1800" dirty="0" err="1"/>
              <a:t>Inspired</a:t>
            </a:r>
            <a:r>
              <a:rPr lang="fr-FR" sz="1800" dirty="0"/>
              <a:t>. </a:t>
            </a:r>
            <a:r>
              <a:rPr lang="fr-FR" sz="1800" i="1" dirty="0" err="1"/>
              <a:t>HookSounds</a:t>
            </a:r>
            <a:r>
              <a:rPr lang="fr-FR" sz="1800" dirty="0"/>
              <a:t>. CC BY. </a:t>
            </a:r>
            <a:r>
              <a:rPr lang="fr-FR" sz="1800" u="sng" dirty="0">
                <a:solidFill>
                  <a:schemeClr val="hlink"/>
                </a:solidFill>
                <a:hlinkClick r:id="rId3"/>
              </a:rPr>
              <a:t>http://www.hooksounds.com</a:t>
            </a:r>
            <a:endParaRPr lang="fr-FR" sz="1800" u="sng" dirty="0">
              <a:solidFill>
                <a:schemeClr val="hlink"/>
              </a:solidFill>
            </a:endParaRPr>
          </a:p>
          <a:p>
            <a:pPr marL="0" indent="0">
              <a:spcBef>
                <a:spcPts val="1800"/>
              </a:spcBef>
              <a:buClr>
                <a:srgbClr val="757070"/>
              </a:buClr>
              <a:buSzPts val="1600"/>
            </a:pPr>
            <a:r>
              <a:rPr lang="fr-FR" sz="1800" dirty="0"/>
              <a:t>Les éléments non attribués sont des contributions de l'équipe du projet Ouverture au droit d'auteur et sont placés dans le domaine public</a:t>
            </a:r>
            <a:r>
              <a:rPr lang="fr-FR" sz="1800" dirty="0" smtClean="0"/>
              <a:t>.</a:t>
            </a:r>
            <a:endParaRPr lang="fr-FR" sz="1800" dirty="0"/>
          </a:p>
        </p:txBody>
      </p:sp>
    </p:spTree>
    <p:extLst>
      <p:ext uri="{BB962C8B-B14F-4D97-AF65-F5344CB8AC3E}">
        <p14:creationId xmlns:p14="http://schemas.microsoft.com/office/powerpoint/2010/main" val="5245884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62864" y="2253600"/>
            <a:ext cx="9734192" cy="784800"/>
          </a:xfrm>
        </p:spPr>
        <p:txBody>
          <a:bodyPr/>
          <a:lstStyle/>
          <a:p>
            <a:pPr lvl="0">
              <a:lnSpc>
                <a:spcPct val="100000"/>
              </a:lnSpc>
              <a:spcBef>
                <a:spcPts val="0"/>
              </a:spcBef>
              <a:buClr>
                <a:srgbClr val="757070"/>
              </a:buClr>
              <a:buSzPts val="1800"/>
            </a:pPr>
            <a:r>
              <a:rPr lang="fr-FR" dirty="0">
                <a:latin typeface="Arial"/>
                <a:ea typeface="Arial"/>
                <a:cs typeface="Arial"/>
                <a:sym typeface="Arial"/>
              </a:rPr>
              <a:t>Université de l’Alberta. (2023). Introduction au droit d’auteur. </a:t>
            </a:r>
            <a:r>
              <a:rPr lang="fr-FR" i="1" dirty="0"/>
              <a:t>Module d'enseignement à l'ouverture au droit d'auteur</a:t>
            </a:r>
            <a:r>
              <a:rPr lang="fr-FR" dirty="0"/>
              <a:t>. </a:t>
            </a:r>
            <a:r>
              <a:rPr lang="fr-FR" u="sng" dirty="0">
                <a:solidFill>
                  <a:srgbClr val="0563C1"/>
                </a:solidFill>
                <a:latin typeface="Arial"/>
                <a:ea typeface="Arial"/>
                <a:cs typeface="Arial"/>
                <a:sym typeface="Arial"/>
                <a:hlinkClick r:id="rId2">
                  <a:extLst>
                    <a:ext uri="{A12FA001-AC4F-418D-AE19-62706E023703}">
                      <ahyp:hlinkClr xmlns="" xmlns:ahyp="http://schemas.microsoft.com/office/drawing/2018/hyperlinkcolor" xmlns:lc="http://schemas.openxmlformats.org/drawingml/2006/lockedCanvas" val="tx"/>
                    </a:ext>
                  </a:extLst>
                </a:hlinkClick>
              </a:rPr>
              <a:t>https</a:t>
            </a:r>
            <a:r>
              <a:rPr lang="fr-FR" u="sng" dirty="0">
                <a:solidFill>
                  <a:srgbClr val="0563C1"/>
                </a:solidFill>
                <a:latin typeface="Arial"/>
                <a:ea typeface="Arial"/>
                <a:cs typeface="Arial"/>
                <a:sym typeface="Arial"/>
                <a:hlinkClick r:id="rId2">
                  <a:extLst>
                    <a:ext uri="{A12FA001-AC4F-418D-AE19-62706E023703}">
                      <ahyp:hlinkClr xmlns="" xmlns:ahyp="http://schemas.microsoft.com/office/drawing/2018/hyperlinkcolor" xmlns:lc="http://schemas.openxmlformats.org/drawingml/2006/lockedCanvas" val="tx"/>
                    </a:ext>
                  </a:extLst>
                </a:hlinkClick>
              </a:rPr>
              <a:t>://sites.library.ualberta.ca/copyright/</a:t>
            </a:r>
            <a:r>
              <a:rPr lang="fr-FR" dirty="0">
                <a:latin typeface="Arial"/>
                <a:ea typeface="Arial"/>
                <a:cs typeface="Arial"/>
                <a:sym typeface="Arial"/>
              </a:rPr>
              <a:t> </a:t>
            </a:r>
            <a:endParaRPr lang="fr-FR" sz="2400" dirty="0"/>
          </a:p>
        </p:txBody>
      </p:sp>
    </p:spTree>
    <p:extLst>
      <p:ext uri="{BB962C8B-B14F-4D97-AF65-F5344CB8AC3E}">
        <p14:creationId xmlns:p14="http://schemas.microsoft.com/office/powerpoint/2010/main" val="2051266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2404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466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1;p3"/>
          <p:cNvSpPr txBox="1">
            <a:spLocks/>
          </p:cNvSpPr>
          <p:nvPr/>
        </p:nvSpPr>
        <p:spPr>
          <a:xfrm>
            <a:off x="6096000" y="2506662"/>
            <a:ext cx="5181600" cy="435133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a:buChar char="•"/>
              <a:defRPr sz="2800" b="0" i="0" kern="1200" baseline="0">
                <a:solidFill>
                  <a:schemeClr val="bg2">
                    <a:lumMod val="10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baseline="0">
                <a:solidFill>
                  <a:schemeClr val="bg2">
                    <a:lumMod val="10000"/>
                  </a:schemeClr>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baseline="0">
                <a:solidFill>
                  <a:schemeClr val="bg2">
                    <a:lumMod val="10000"/>
                  </a:schemeClr>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baseline="0">
                <a:solidFill>
                  <a:schemeClr val="bg2">
                    <a:lumMod val="10000"/>
                  </a:schemeClr>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baseline="0">
                <a:solidFill>
                  <a:schemeClr val="bg2">
                    <a:lumMod val="10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5000"/>
              </a:lnSpc>
              <a:spcBef>
                <a:spcPts val="1200"/>
              </a:spcBef>
              <a:buClr>
                <a:schemeClr val="dk1"/>
              </a:buClr>
              <a:buSzPts val="1100"/>
              <a:buFont typeface="Arial"/>
              <a:buNone/>
            </a:pPr>
            <a:r>
              <a:rPr lang="fr-FR" sz="3200" i="1" smtClean="0">
                <a:highlight>
                  <a:srgbClr val="FFFFFF"/>
                </a:highlight>
              </a:rPr>
              <a:t>Le droit d'auteur est le droit exclusif de produire, de reproduire, de publier ou d'exécuter une œuvre originale ou une partie importante de celle-ci.</a:t>
            </a:r>
            <a:endParaRPr lang="fr-FR" sz="3200" dirty="0"/>
          </a:p>
        </p:txBody>
      </p:sp>
      <p:sp>
        <p:nvSpPr>
          <p:cNvPr id="6" name="Google Shape;72;p3"/>
          <p:cNvSpPr txBox="1">
            <a:spLocks noGrp="1"/>
          </p:cNvSpPr>
          <p:nvPr>
            <p:ph type="title"/>
          </p:nvPr>
        </p:nvSpPr>
        <p:spPr>
          <a:xfrm>
            <a:off x="2671282" y="474828"/>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dirty="0" smtClean="0"/>
              <a:t>DÉFINIR LE DROIT D’AUTEUR</a:t>
            </a:r>
            <a:endParaRPr lang="en-US" dirty="0"/>
          </a:p>
        </p:txBody>
      </p:sp>
      <p:pic>
        <p:nvPicPr>
          <p:cNvPr id="7" name="Google Shape;73;p3" descr="A close up of a logo&#10;&#10;Description automatically generated"/>
          <p:cNvPicPr preferRelativeResize="0"/>
          <p:nvPr/>
        </p:nvPicPr>
        <p:blipFill rotWithShape="1">
          <a:blip r:embed="rId3">
            <a:alphaModFix/>
          </a:blip>
          <a:srcRect b="16535"/>
          <a:stretch/>
        </p:blipFill>
        <p:spPr>
          <a:xfrm>
            <a:off x="1251135" y="2527818"/>
            <a:ext cx="3186049" cy="2598009"/>
          </a:xfrm>
          <a:prstGeom prst="rect">
            <a:avLst/>
          </a:prstGeom>
          <a:noFill/>
          <a:ln>
            <a:noFill/>
          </a:ln>
        </p:spPr>
      </p:pic>
      <p:pic>
        <p:nvPicPr>
          <p:cNvPr id="8" name="Google Shape;74;p3"/>
          <p:cNvPicPr preferRelativeResize="0"/>
          <p:nvPr/>
        </p:nvPicPr>
        <p:blipFill rotWithShape="1">
          <a:blip r:embed="rId4">
            <a:alphaModFix/>
          </a:blip>
          <a:srcRect b="12325"/>
          <a:stretch/>
        </p:blipFill>
        <p:spPr>
          <a:xfrm>
            <a:off x="2135054" y="3219814"/>
            <a:ext cx="1418210" cy="1214016"/>
          </a:xfrm>
          <a:prstGeom prst="rect">
            <a:avLst/>
          </a:prstGeom>
          <a:noFill/>
          <a:ln>
            <a:noFill/>
          </a:ln>
        </p:spPr>
      </p:pic>
      <p:pic>
        <p:nvPicPr>
          <p:cNvPr id="9" name="Google Shape;75;p3"/>
          <p:cNvPicPr preferRelativeResize="0"/>
          <p:nvPr/>
        </p:nvPicPr>
        <p:blipFill rotWithShape="1">
          <a:blip r:embed="rId5">
            <a:alphaModFix/>
          </a:blip>
          <a:srcRect/>
          <a:stretch/>
        </p:blipFill>
        <p:spPr>
          <a:xfrm rot="881740">
            <a:off x="139282" y="4914491"/>
            <a:ext cx="1752600" cy="2143125"/>
          </a:xfrm>
          <a:prstGeom prst="rect">
            <a:avLst/>
          </a:prstGeom>
          <a:noFill/>
          <a:ln>
            <a:noFill/>
          </a:ln>
        </p:spPr>
      </p:pic>
      <p:sp>
        <p:nvSpPr>
          <p:cNvPr id="10" name="Google Shape;76;p3"/>
          <p:cNvSpPr/>
          <p:nvPr/>
        </p:nvSpPr>
        <p:spPr>
          <a:xfrm>
            <a:off x="2350477" y="5262064"/>
            <a:ext cx="3493477" cy="940731"/>
          </a:xfrm>
          <a:prstGeom prst="wedgeRoundRectCallout">
            <a:avLst>
              <a:gd name="adj1" fmla="val -69155"/>
              <a:gd name="adj2" fmla="val 43184"/>
              <a:gd name="adj3" fmla="val 16667"/>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Arial"/>
                <a:ea typeface="Arial"/>
                <a:cs typeface="Arial"/>
                <a:sym typeface="Arial"/>
              </a:rPr>
              <a:t>… </a:t>
            </a:r>
            <a:r>
              <a:rPr lang="en-US" sz="2000">
                <a:solidFill>
                  <a:schemeClr val="lt1"/>
                </a:solidFill>
              </a:rPr>
              <a:t>D’accord</a:t>
            </a:r>
            <a:r>
              <a:rPr lang="en-US" sz="2000">
                <a:solidFill>
                  <a:schemeClr val="lt1"/>
                </a:solidFill>
                <a:latin typeface="Arial"/>
                <a:ea typeface="Arial"/>
                <a:cs typeface="Arial"/>
                <a:sym typeface="Arial"/>
              </a:rPr>
              <a:t>??</a:t>
            </a:r>
            <a:endParaRPr sz="2000">
              <a:solidFill>
                <a:schemeClr val="lt1"/>
              </a:solidFill>
              <a:latin typeface="Arial"/>
              <a:ea typeface="Arial"/>
              <a:cs typeface="Arial"/>
              <a:sym typeface="Arial"/>
            </a:endParaRPr>
          </a:p>
        </p:txBody>
      </p:sp>
    </p:spTree>
    <p:extLst>
      <p:ext uri="{BB962C8B-B14F-4D97-AF65-F5344CB8AC3E}">
        <p14:creationId xmlns:p14="http://schemas.microsoft.com/office/powerpoint/2010/main" val="396862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iterate type="lt">
                                    <p:tmAbs val="100"/>
                                  </p:iterate>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6;p4"/>
          <p:cNvSpPr/>
          <p:nvPr/>
        </p:nvSpPr>
        <p:spPr>
          <a:xfrm>
            <a:off x="1699364" y="2578045"/>
            <a:ext cx="2969400" cy="1334400"/>
          </a:xfrm>
          <a:prstGeom prst="wedgeEllipseCallout">
            <a:avLst>
              <a:gd name="adj1" fmla="val -13468"/>
              <a:gd name="adj2" fmla="val 97788"/>
            </a:avLst>
          </a:prstGeom>
          <a:solidFill>
            <a:srgbClr val="A8D08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smtClean="0">
                <a:solidFill>
                  <a:schemeClr val="tx1">
                    <a:lumMod val="50000"/>
                  </a:schemeClr>
                </a:solidFill>
                <a:latin typeface="Arial"/>
                <a:ea typeface="Arial"/>
                <a:cs typeface="Arial"/>
                <a:sym typeface="Arial"/>
              </a:rPr>
              <a:t>…e</a:t>
            </a:r>
            <a:r>
              <a:rPr lang="en-US" sz="2000" dirty="0" smtClean="0">
                <a:solidFill>
                  <a:schemeClr val="tx1">
                    <a:lumMod val="50000"/>
                  </a:schemeClr>
                </a:solidFill>
              </a:rPr>
              <a:t>t </a:t>
            </a:r>
            <a:r>
              <a:rPr lang="en-US" sz="2000" dirty="0" err="1">
                <a:solidFill>
                  <a:schemeClr val="tx1">
                    <a:lumMod val="50000"/>
                  </a:schemeClr>
                </a:solidFill>
              </a:rPr>
              <a:t>si</a:t>
            </a:r>
            <a:r>
              <a:rPr lang="en-US" sz="2000" dirty="0">
                <a:solidFill>
                  <a:schemeClr val="tx1">
                    <a:lumMod val="50000"/>
                  </a:schemeClr>
                </a:solidFill>
              </a:rPr>
              <a:t> </a:t>
            </a:r>
            <a:r>
              <a:rPr lang="en-US" sz="2000" dirty="0" err="1">
                <a:solidFill>
                  <a:schemeClr val="tx1">
                    <a:lumMod val="50000"/>
                  </a:schemeClr>
                </a:solidFill>
              </a:rPr>
              <a:t>tu</a:t>
            </a:r>
            <a:r>
              <a:rPr lang="en-US" sz="2000" dirty="0">
                <a:solidFill>
                  <a:schemeClr val="tx1">
                    <a:lumMod val="50000"/>
                  </a:schemeClr>
                </a:solidFill>
              </a:rPr>
              <a:t> le copies, je </a:t>
            </a:r>
            <a:r>
              <a:rPr lang="en-US" sz="2000" dirty="0" err="1">
                <a:solidFill>
                  <a:schemeClr val="tx1">
                    <a:lumMod val="50000"/>
                  </a:schemeClr>
                </a:solidFill>
              </a:rPr>
              <a:t>te</a:t>
            </a:r>
            <a:r>
              <a:rPr lang="en-US" sz="2000" dirty="0">
                <a:solidFill>
                  <a:schemeClr val="tx1">
                    <a:lumMod val="50000"/>
                  </a:schemeClr>
                </a:solidFill>
              </a:rPr>
              <a:t> </a:t>
            </a:r>
            <a:r>
              <a:rPr lang="en-US" sz="2000" dirty="0" err="1">
                <a:solidFill>
                  <a:schemeClr val="tx1">
                    <a:lumMod val="50000"/>
                  </a:schemeClr>
                </a:solidFill>
              </a:rPr>
              <a:t>poursuis</a:t>
            </a:r>
            <a:r>
              <a:rPr lang="en-US" sz="2000" dirty="0">
                <a:solidFill>
                  <a:schemeClr val="tx1">
                    <a:lumMod val="50000"/>
                  </a:schemeClr>
                </a:solidFill>
              </a:rPr>
              <a:t> </a:t>
            </a:r>
            <a:r>
              <a:rPr lang="en-US" sz="2000" dirty="0" err="1">
                <a:solidFill>
                  <a:schemeClr val="tx1">
                    <a:lumMod val="50000"/>
                  </a:schemeClr>
                </a:solidFill>
              </a:rPr>
              <a:t>en</a:t>
            </a:r>
            <a:r>
              <a:rPr lang="en-US" sz="2000" dirty="0">
                <a:solidFill>
                  <a:schemeClr val="tx1">
                    <a:lumMod val="50000"/>
                  </a:schemeClr>
                </a:solidFill>
              </a:rPr>
              <a:t> </a:t>
            </a:r>
            <a:r>
              <a:rPr lang="en-US" sz="2000" dirty="0" smtClean="0">
                <a:solidFill>
                  <a:schemeClr val="tx1">
                    <a:lumMod val="50000"/>
                  </a:schemeClr>
                </a:solidFill>
              </a:rPr>
              <a:t>justice</a:t>
            </a:r>
            <a:r>
              <a:rPr lang="en-US" sz="2000" dirty="0" smtClean="0">
                <a:solidFill>
                  <a:schemeClr val="tx1">
                    <a:lumMod val="50000"/>
                  </a:schemeClr>
                </a:solidFill>
                <a:latin typeface="Arial"/>
                <a:ea typeface="Arial"/>
                <a:cs typeface="Arial"/>
                <a:sym typeface="Arial"/>
              </a:rPr>
              <a:t> </a:t>
            </a:r>
            <a:endParaRPr dirty="0">
              <a:solidFill>
                <a:schemeClr val="tx1">
                  <a:lumMod val="50000"/>
                </a:schemeClr>
              </a:solidFill>
            </a:endParaRPr>
          </a:p>
        </p:txBody>
      </p:sp>
      <p:sp>
        <p:nvSpPr>
          <p:cNvPr id="6" name="Google Shape;97;p4"/>
          <p:cNvSpPr/>
          <p:nvPr/>
        </p:nvSpPr>
        <p:spPr>
          <a:xfrm>
            <a:off x="8142949" y="2647049"/>
            <a:ext cx="2591159" cy="1334400"/>
          </a:xfrm>
          <a:prstGeom prst="wedgeEllipseCallout">
            <a:avLst>
              <a:gd name="adj1" fmla="val 41161"/>
              <a:gd name="adj2" fmla="val 86212"/>
            </a:avLst>
          </a:prstGeom>
          <a:solidFill>
            <a:srgbClr val="FFD966"/>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000" dirty="0">
                <a:solidFill>
                  <a:schemeClr val="bg2">
                    <a:lumMod val="10000"/>
                  </a:schemeClr>
                </a:solidFill>
              </a:rPr>
              <a:t>Je ne </a:t>
            </a:r>
            <a:r>
              <a:rPr lang="en-US" sz="2000" dirty="0" err="1">
                <a:solidFill>
                  <a:schemeClr val="bg2">
                    <a:lumMod val="10000"/>
                  </a:schemeClr>
                </a:solidFill>
              </a:rPr>
              <a:t>veux</a:t>
            </a:r>
            <a:r>
              <a:rPr lang="en-US" sz="2000" dirty="0">
                <a:solidFill>
                  <a:schemeClr val="bg2">
                    <a:lumMod val="10000"/>
                  </a:schemeClr>
                </a:solidFill>
              </a:rPr>
              <a:t> pas </a:t>
            </a:r>
            <a:r>
              <a:rPr lang="en-US" sz="2000" dirty="0" err="1" smtClean="0">
                <a:solidFill>
                  <a:schemeClr val="bg2">
                    <a:lumMod val="10000"/>
                  </a:schemeClr>
                </a:solidFill>
              </a:rPr>
              <a:t>une</a:t>
            </a:r>
            <a:r>
              <a:rPr lang="en-US" sz="2000" dirty="0" smtClean="0">
                <a:solidFill>
                  <a:schemeClr val="bg2">
                    <a:lumMod val="10000"/>
                  </a:schemeClr>
                </a:solidFill>
              </a:rPr>
              <a:t> </a:t>
            </a:r>
            <a:r>
              <a:rPr lang="en-US" sz="2000" dirty="0" err="1">
                <a:solidFill>
                  <a:schemeClr val="bg2">
                    <a:lumMod val="10000"/>
                  </a:schemeClr>
                </a:solidFill>
              </a:rPr>
              <a:t>copie</a:t>
            </a:r>
            <a:r>
              <a:rPr lang="en-US" sz="2000" dirty="0">
                <a:solidFill>
                  <a:schemeClr val="bg2">
                    <a:lumMod val="10000"/>
                  </a:schemeClr>
                </a:solidFill>
              </a:rPr>
              <a:t> </a:t>
            </a:r>
            <a:r>
              <a:rPr lang="en-CA" sz="2000" dirty="0" err="1">
                <a:solidFill>
                  <a:schemeClr val="bg2">
                    <a:lumMod val="10000"/>
                  </a:schemeClr>
                </a:solidFill>
              </a:rPr>
              <a:t>tant</a:t>
            </a:r>
            <a:r>
              <a:rPr lang="en-CA" sz="2000" dirty="0">
                <a:solidFill>
                  <a:schemeClr val="bg2">
                    <a:lumMod val="10000"/>
                  </a:schemeClr>
                </a:solidFill>
              </a:rPr>
              <a:t> que </a:t>
            </a:r>
            <a:r>
              <a:rPr lang="en-CA" sz="2000" dirty="0" err="1">
                <a:solidFill>
                  <a:schemeClr val="bg2">
                    <a:lumMod val="10000"/>
                  </a:schemeClr>
                </a:solidFill>
              </a:rPr>
              <a:t>ça</a:t>
            </a:r>
            <a:endParaRPr sz="2000" dirty="0">
              <a:solidFill>
                <a:schemeClr val="bg2">
                  <a:lumMod val="10000"/>
                </a:schemeClr>
              </a:solidFill>
            </a:endParaRPr>
          </a:p>
        </p:txBody>
      </p:sp>
      <p:sp>
        <p:nvSpPr>
          <p:cNvPr id="7" name="Google Shape;95;p4"/>
          <p:cNvSpPr/>
          <p:nvPr/>
        </p:nvSpPr>
        <p:spPr>
          <a:xfrm>
            <a:off x="1834220" y="2800994"/>
            <a:ext cx="2726100" cy="1104900"/>
          </a:xfrm>
          <a:prstGeom prst="wedgeEllipseCallout">
            <a:avLst>
              <a:gd name="adj1" fmla="val -13468"/>
              <a:gd name="adj2" fmla="val 97788"/>
            </a:avLst>
          </a:prstGeom>
          <a:solidFill>
            <a:srgbClr val="A8D08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tx1">
                    <a:lumMod val="50000"/>
                  </a:schemeClr>
                </a:solidFill>
              </a:rPr>
              <a:t>C’est</a:t>
            </a:r>
            <a:r>
              <a:rPr lang="en-US" sz="2000" dirty="0">
                <a:solidFill>
                  <a:schemeClr val="tx1">
                    <a:lumMod val="50000"/>
                  </a:schemeClr>
                </a:solidFill>
              </a:rPr>
              <a:t> mon droit</a:t>
            </a:r>
            <a:r>
              <a:rPr lang="en-US" sz="2000" dirty="0">
                <a:solidFill>
                  <a:schemeClr val="tx1">
                    <a:lumMod val="50000"/>
                  </a:schemeClr>
                </a:solidFill>
                <a:latin typeface="Arial"/>
                <a:ea typeface="Arial"/>
                <a:cs typeface="Arial"/>
                <a:sym typeface="Arial"/>
              </a:rPr>
              <a:t> – </a:t>
            </a:r>
            <a:r>
              <a:rPr lang="en-US" sz="2000" dirty="0">
                <a:solidFill>
                  <a:schemeClr val="tx1">
                    <a:lumMod val="50000"/>
                  </a:schemeClr>
                </a:solidFill>
              </a:rPr>
              <a:t>de </a:t>
            </a:r>
            <a:r>
              <a:rPr lang="en-US" sz="2000" dirty="0" err="1">
                <a:solidFill>
                  <a:schemeClr val="tx1">
                    <a:lumMod val="50000"/>
                  </a:schemeClr>
                </a:solidFill>
              </a:rPr>
              <a:t>t’exclure</a:t>
            </a:r>
            <a:endParaRPr dirty="0">
              <a:solidFill>
                <a:schemeClr val="tx1">
                  <a:lumMod val="50000"/>
                </a:schemeClr>
              </a:solidFill>
            </a:endParaRPr>
          </a:p>
        </p:txBody>
      </p:sp>
      <p:sp>
        <p:nvSpPr>
          <p:cNvPr id="8" name="Google Shape;82;p4"/>
          <p:cNvSpPr txBox="1">
            <a:spLocks noGrp="1"/>
          </p:cNvSpPr>
          <p:nvPr>
            <p:ph type="title"/>
          </p:nvPr>
        </p:nvSpPr>
        <p:spPr>
          <a:xfrm>
            <a:off x="2671282" y="510809"/>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1100"/>
              <a:buFont typeface="Arial"/>
              <a:buNone/>
            </a:pPr>
            <a:r>
              <a:rPr lang="fr-FR" dirty="0" smtClean="0"/>
              <a:t>LE DROIT D'AUTEUR EN TANT QUE MOTIVATION</a:t>
            </a:r>
            <a:endParaRPr lang="fr-FR" dirty="0"/>
          </a:p>
        </p:txBody>
      </p:sp>
      <p:pic>
        <p:nvPicPr>
          <p:cNvPr id="9" name="Google Shape;83;p4"/>
          <p:cNvPicPr preferRelativeResize="0"/>
          <p:nvPr/>
        </p:nvPicPr>
        <p:blipFill rotWithShape="1">
          <a:blip r:embed="rId3">
            <a:alphaModFix/>
          </a:blip>
          <a:srcRect/>
          <a:stretch/>
        </p:blipFill>
        <p:spPr>
          <a:xfrm>
            <a:off x="1602000" y="3175200"/>
            <a:ext cx="1604338" cy="1604338"/>
          </a:xfrm>
          <a:prstGeom prst="rect">
            <a:avLst/>
          </a:prstGeom>
          <a:noFill/>
          <a:ln>
            <a:noFill/>
          </a:ln>
        </p:spPr>
      </p:pic>
      <p:pic>
        <p:nvPicPr>
          <p:cNvPr id="10" name="Google Shape;84;p4"/>
          <p:cNvPicPr preferRelativeResize="0"/>
          <p:nvPr/>
        </p:nvPicPr>
        <p:blipFill rotWithShape="1">
          <a:blip r:embed="rId4">
            <a:alphaModFix/>
          </a:blip>
          <a:srcRect/>
          <a:stretch/>
        </p:blipFill>
        <p:spPr>
          <a:xfrm>
            <a:off x="2171268" y="3540446"/>
            <a:ext cx="628650" cy="790575"/>
          </a:xfrm>
          <a:prstGeom prst="rect">
            <a:avLst/>
          </a:prstGeom>
          <a:noFill/>
          <a:ln>
            <a:noFill/>
          </a:ln>
        </p:spPr>
      </p:pic>
      <p:pic>
        <p:nvPicPr>
          <p:cNvPr id="11" name="Google Shape;85;p4"/>
          <p:cNvPicPr preferRelativeResize="0"/>
          <p:nvPr/>
        </p:nvPicPr>
        <p:blipFill rotWithShape="1">
          <a:blip r:embed="rId5">
            <a:alphaModFix/>
          </a:blip>
          <a:srcRect/>
          <a:stretch/>
        </p:blipFill>
        <p:spPr>
          <a:xfrm>
            <a:off x="2171268" y="3485198"/>
            <a:ext cx="632459" cy="790574"/>
          </a:xfrm>
          <a:prstGeom prst="rect">
            <a:avLst/>
          </a:prstGeom>
          <a:noFill/>
          <a:ln>
            <a:noFill/>
          </a:ln>
        </p:spPr>
      </p:pic>
      <p:pic>
        <p:nvPicPr>
          <p:cNvPr id="12" name="Google Shape;86;p4"/>
          <p:cNvPicPr preferRelativeResize="0"/>
          <p:nvPr/>
        </p:nvPicPr>
        <p:blipFill rotWithShape="1">
          <a:blip r:embed="rId6">
            <a:alphaModFix/>
          </a:blip>
          <a:srcRect/>
          <a:stretch/>
        </p:blipFill>
        <p:spPr>
          <a:xfrm>
            <a:off x="2030185" y="3485198"/>
            <a:ext cx="910816" cy="716708"/>
          </a:xfrm>
          <a:prstGeom prst="rect">
            <a:avLst/>
          </a:prstGeom>
          <a:noFill/>
          <a:ln>
            <a:noFill/>
          </a:ln>
        </p:spPr>
      </p:pic>
      <p:pic>
        <p:nvPicPr>
          <p:cNvPr id="13" name="Google Shape;87;p4"/>
          <p:cNvPicPr preferRelativeResize="0"/>
          <p:nvPr/>
        </p:nvPicPr>
        <p:blipFill rotWithShape="1">
          <a:blip r:embed="rId7">
            <a:alphaModFix/>
          </a:blip>
          <a:srcRect/>
          <a:stretch/>
        </p:blipFill>
        <p:spPr>
          <a:xfrm>
            <a:off x="2061065" y="3429000"/>
            <a:ext cx="850771" cy="1054956"/>
          </a:xfrm>
          <a:prstGeom prst="rect">
            <a:avLst/>
          </a:prstGeom>
          <a:noFill/>
          <a:ln>
            <a:noFill/>
          </a:ln>
        </p:spPr>
      </p:pic>
      <p:pic>
        <p:nvPicPr>
          <p:cNvPr id="14" name="Google Shape;88;p4" descr="A picture containing clothing&#10;&#10;Description automatically generated"/>
          <p:cNvPicPr preferRelativeResize="0"/>
          <p:nvPr/>
        </p:nvPicPr>
        <p:blipFill rotWithShape="1">
          <a:blip r:embed="rId8">
            <a:alphaModFix/>
          </a:blip>
          <a:srcRect l="33766" r="34666"/>
          <a:stretch/>
        </p:blipFill>
        <p:spPr>
          <a:xfrm>
            <a:off x="10034128" y="3956478"/>
            <a:ext cx="1888817" cy="5753688"/>
          </a:xfrm>
          <a:prstGeom prst="rect">
            <a:avLst/>
          </a:prstGeom>
          <a:noFill/>
          <a:ln>
            <a:noFill/>
          </a:ln>
        </p:spPr>
      </p:pic>
      <p:pic>
        <p:nvPicPr>
          <p:cNvPr id="15" name="Google Shape;90;p4"/>
          <p:cNvPicPr preferRelativeResize="0"/>
          <p:nvPr/>
        </p:nvPicPr>
        <p:blipFill rotWithShape="1">
          <a:blip r:embed="rId9">
            <a:alphaModFix/>
          </a:blip>
          <a:srcRect b="16734"/>
          <a:stretch/>
        </p:blipFill>
        <p:spPr>
          <a:xfrm>
            <a:off x="1152102" y="4634703"/>
            <a:ext cx="2600652" cy="2165454"/>
          </a:xfrm>
          <a:prstGeom prst="rect">
            <a:avLst/>
          </a:prstGeom>
          <a:noFill/>
          <a:ln>
            <a:noFill/>
          </a:ln>
        </p:spPr>
      </p:pic>
      <p:sp>
        <p:nvSpPr>
          <p:cNvPr id="16" name="Google Shape;94;p4"/>
          <p:cNvSpPr/>
          <p:nvPr/>
        </p:nvSpPr>
        <p:spPr>
          <a:xfrm>
            <a:off x="8142967" y="2594113"/>
            <a:ext cx="2591160" cy="1441400"/>
          </a:xfrm>
          <a:prstGeom prst="wedgeEllipseCallout">
            <a:avLst>
              <a:gd name="adj1" fmla="val 42695"/>
              <a:gd name="adj2" fmla="val 83454"/>
            </a:avLst>
          </a:prstGeom>
          <a:solidFill>
            <a:srgbClr val="FFD966"/>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tx1">
                    <a:lumMod val="50000"/>
                  </a:schemeClr>
                </a:solidFill>
              </a:rPr>
              <a:t>J’imagine</a:t>
            </a:r>
            <a:r>
              <a:rPr lang="en-US" sz="2000" dirty="0">
                <a:solidFill>
                  <a:schemeClr val="tx1">
                    <a:lumMod val="50000"/>
                  </a:schemeClr>
                </a:solidFill>
              </a:rPr>
              <a:t> que je ne </a:t>
            </a:r>
            <a:r>
              <a:rPr lang="en-US" sz="2000" dirty="0" err="1">
                <a:solidFill>
                  <a:schemeClr val="tx1">
                    <a:lumMod val="50000"/>
                  </a:schemeClr>
                </a:solidFill>
              </a:rPr>
              <a:t>peux</a:t>
            </a:r>
            <a:r>
              <a:rPr lang="en-US" sz="2000" dirty="0">
                <a:solidFill>
                  <a:schemeClr val="tx1">
                    <a:lumMod val="50000"/>
                  </a:schemeClr>
                </a:solidFill>
              </a:rPr>
              <a:t> pas </a:t>
            </a:r>
            <a:r>
              <a:rPr lang="en-US" sz="2000" dirty="0" err="1">
                <a:solidFill>
                  <a:schemeClr val="tx1">
                    <a:lumMod val="50000"/>
                  </a:schemeClr>
                </a:solidFill>
              </a:rPr>
              <a:t>juste</a:t>
            </a:r>
            <a:r>
              <a:rPr lang="en-US" sz="2000" dirty="0">
                <a:solidFill>
                  <a:schemeClr val="tx1">
                    <a:lumMod val="50000"/>
                  </a:schemeClr>
                </a:solidFill>
              </a:rPr>
              <a:t> copier </a:t>
            </a:r>
            <a:r>
              <a:rPr lang="en-US" sz="2000" dirty="0" err="1" smtClean="0">
                <a:solidFill>
                  <a:schemeClr val="tx1">
                    <a:lumMod val="50000"/>
                  </a:schemeClr>
                </a:solidFill>
              </a:rPr>
              <a:t>ça</a:t>
            </a:r>
            <a:endParaRPr dirty="0">
              <a:solidFill>
                <a:schemeClr val="tx1">
                  <a:lumMod val="50000"/>
                </a:schemeClr>
              </a:solidFill>
            </a:endParaRPr>
          </a:p>
        </p:txBody>
      </p:sp>
      <p:sp>
        <p:nvSpPr>
          <p:cNvPr id="17" name="Google Shape;91;p4"/>
          <p:cNvSpPr txBox="1"/>
          <p:nvPr/>
        </p:nvSpPr>
        <p:spPr>
          <a:xfrm>
            <a:off x="1800885" y="4528201"/>
            <a:ext cx="1303085" cy="123178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800"/>
              <a:buFont typeface="Arial"/>
              <a:buNone/>
            </a:pPr>
            <a:r>
              <a:rPr lang="en-US" sz="4800" b="1" i="0" dirty="0">
                <a:solidFill>
                  <a:schemeClr val="lt1"/>
                </a:solidFill>
                <a:latin typeface="Arial"/>
                <a:ea typeface="Arial"/>
                <a:cs typeface="Arial"/>
                <a:sym typeface="Arial"/>
              </a:rPr>
              <a:t>©</a:t>
            </a:r>
            <a:endParaRPr sz="2800" b="0" i="0" dirty="0">
              <a:solidFill>
                <a:schemeClr val="lt1"/>
              </a:solidFill>
              <a:latin typeface="Arial"/>
              <a:ea typeface="Arial"/>
              <a:cs typeface="Arial"/>
              <a:sym typeface="Arial"/>
            </a:endParaRPr>
          </a:p>
          <a:p>
            <a:pPr marL="0" marR="0" lvl="0" indent="0" algn="ctr" rtl="0">
              <a:lnSpc>
                <a:spcPct val="90000"/>
              </a:lnSpc>
              <a:spcBef>
                <a:spcPts val="1000"/>
              </a:spcBef>
              <a:spcAft>
                <a:spcPts val="0"/>
              </a:spcAft>
              <a:buClr>
                <a:srgbClr val="757070"/>
              </a:buClr>
              <a:buSzPts val="2800"/>
              <a:buFont typeface="Arial"/>
              <a:buNone/>
            </a:pPr>
            <a:endParaRPr sz="2800" b="0" i="0" dirty="0">
              <a:solidFill>
                <a:srgbClr val="757070"/>
              </a:solidFill>
              <a:latin typeface="Arial"/>
              <a:ea typeface="Arial"/>
              <a:cs typeface="Arial"/>
              <a:sym typeface="Arial"/>
            </a:endParaRPr>
          </a:p>
        </p:txBody>
      </p:sp>
      <p:pic>
        <p:nvPicPr>
          <p:cNvPr id="18" name="Google Shape;92;p4"/>
          <p:cNvPicPr preferRelativeResize="0"/>
          <p:nvPr/>
        </p:nvPicPr>
        <p:blipFill rotWithShape="1">
          <a:blip r:embed="rId10">
            <a:alphaModFix/>
          </a:blip>
          <a:srcRect/>
          <a:stretch/>
        </p:blipFill>
        <p:spPr>
          <a:xfrm>
            <a:off x="2781820" y="5059182"/>
            <a:ext cx="1073357" cy="1073357"/>
          </a:xfrm>
          <a:prstGeom prst="rect">
            <a:avLst/>
          </a:prstGeom>
          <a:noFill/>
          <a:ln>
            <a:noFill/>
          </a:ln>
        </p:spPr>
      </p:pic>
      <p:sp>
        <p:nvSpPr>
          <p:cNvPr id="19" name="Google Shape;93;p4"/>
          <p:cNvSpPr/>
          <p:nvPr/>
        </p:nvSpPr>
        <p:spPr>
          <a:xfrm>
            <a:off x="1699364" y="7091614"/>
            <a:ext cx="2729700" cy="1104900"/>
          </a:xfrm>
          <a:prstGeom prst="wedgeEllipseCallout">
            <a:avLst>
              <a:gd name="adj1" fmla="val -13283"/>
              <a:gd name="adj2" fmla="val 97788"/>
            </a:avLst>
          </a:prstGeom>
          <a:solidFill>
            <a:srgbClr val="A8D08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bg2">
                    <a:lumMod val="10000"/>
                  </a:schemeClr>
                </a:solidFill>
              </a:rPr>
              <a:t>C’est</a:t>
            </a:r>
            <a:r>
              <a:rPr lang="en-US" sz="2000" dirty="0">
                <a:solidFill>
                  <a:schemeClr val="bg2">
                    <a:lumMod val="10000"/>
                  </a:schemeClr>
                </a:solidFill>
              </a:rPr>
              <a:t> à </a:t>
            </a:r>
            <a:r>
              <a:rPr lang="en-US" sz="2000" dirty="0" err="1">
                <a:solidFill>
                  <a:schemeClr val="bg2">
                    <a:lumMod val="10000"/>
                  </a:schemeClr>
                </a:solidFill>
              </a:rPr>
              <a:t>moi</a:t>
            </a:r>
            <a:endParaRPr dirty="0">
              <a:solidFill>
                <a:schemeClr val="bg2">
                  <a:lumMod val="10000"/>
                </a:schemeClr>
              </a:solidFill>
            </a:endParaRPr>
          </a:p>
        </p:txBody>
      </p:sp>
      <p:sp>
        <p:nvSpPr>
          <p:cNvPr id="20" name="Google Shape;98;p4"/>
          <p:cNvSpPr/>
          <p:nvPr/>
        </p:nvSpPr>
        <p:spPr>
          <a:xfrm>
            <a:off x="7565975" y="4483950"/>
            <a:ext cx="2600700" cy="1772700"/>
          </a:xfrm>
          <a:prstGeom prst="cloudCallout">
            <a:avLst>
              <a:gd name="adj1" fmla="val 64612"/>
              <a:gd name="adj2" fmla="val -13860"/>
            </a:avLst>
          </a:prstGeom>
          <a:noFill/>
          <a:ln w="19050" cap="flat" cmpd="sng">
            <a:solidFill>
              <a:srgbClr val="000000"/>
            </a:solidFill>
            <a:prstDash val="solid"/>
            <a:miter lim="800000"/>
            <a:headEnd type="none" w="sm" len="sm"/>
            <a:tailEnd type="none" w="sm" len="sm"/>
          </a:ln>
        </p:spPr>
        <p:txBody>
          <a:bodyPr spcFirstLastPara="1" wrap="none" lIns="324000" tIns="45700" rIns="91425" bIns="144000" anchor="ctr" anchorCtr="0">
            <a:noAutofit/>
          </a:bodyPr>
          <a:lstStyle/>
          <a:p>
            <a:pPr lvl="0" algn="ctr"/>
            <a:r>
              <a:rPr lang="en-US" sz="1800" dirty="0" smtClean="0">
                <a:solidFill>
                  <a:schemeClr val="bg2">
                    <a:lumMod val="10000"/>
                  </a:schemeClr>
                </a:solidFill>
                <a:latin typeface="Arial"/>
                <a:ea typeface="Arial"/>
                <a:cs typeface="Arial"/>
                <a:sym typeface="Arial"/>
              </a:rPr>
              <a:t>…</a:t>
            </a:r>
            <a:r>
              <a:rPr lang="en-US" dirty="0" smtClean="0">
                <a:solidFill>
                  <a:schemeClr val="bg2">
                    <a:lumMod val="10000"/>
                  </a:schemeClr>
                </a:solidFill>
                <a:latin typeface="Arial"/>
                <a:ea typeface="Arial"/>
                <a:cs typeface="Arial"/>
                <a:sym typeface="Arial"/>
              </a:rPr>
              <a:t>d</a:t>
            </a:r>
            <a:r>
              <a:rPr lang="fr-FR" dirty="0" smtClean="0">
                <a:solidFill>
                  <a:schemeClr val="bg2">
                    <a:lumMod val="10000"/>
                  </a:schemeClr>
                </a:solidFill>
                <a:ea typeface="Arial"/>
                <a:cs typeface="Arial"/>
                <a:sym typeface="Arial"/>
              </a:rPr>
              <a:t>e </a:t>
            </a:r>
            <a:r>
              <a:rPr lang="fr-FR" dirty="0">
                <a:solidFill>
                  <a:schemeClr val="bg2">
                    <a:lumMod val="10000"/>
                  </a:schemeClr>
                </a:solidFill>
                <a:ea typeface="Arial"/>
                <a:cs typeface="Arial"/>
                <a:sym typeface="Arial"/>
              </a:rPr>
              <a:t>toute façon</a:t>
            </a:r>
            <a:r>
              <a:rPr lang="fr-FR" dirty="0" smtClean="0">
                <a:solidFill>
                  <a:schemeClr val="bg2">
                    <a:lumMod val="10000"/>
                  </a:schemeClr>
                </a:solidFill>
                <a:ea typeface="Arial"/>
                <a:cs typeface="Arial"/>
                <a:sym typeface="Arial"/>
              </a:rPr>
              <a:t>,</a:t>
            </a:r>
          </a:p>
          <a:p>
            <a:pPr lvl="0" algn="ctr"/>
            <a:r>
              <a:rPr lang="fr-FR" dirty="0" smtClean="0">
                <a:solidFill>
                  <a:schemeClr val="bg2">
                    <a:lumMod val="10000"/>
                  </a:schemeClr>
                </a:solidFill>
                <a:ea typeface="Arial"/>
                <a:cs typeface="Arial"/>
                <a:sym typeface="Arial"/>
              </a:rPr>
              <a:t> </a:t>
            </a:r>
            <a:r>
              <a:rPr lang="fr-FR" dirty="0">
                <a:solidFill>
                  <a:schemeClr val="bg2">
                    <a:lumMod val="10000"/>
                  </a:schemeClr>
                </a:solidFill>
                <a:ea typeface="Arial"/>
                <a:cs typeface="Arial"/>
                <a:sym typeface="Arial"/>
              </a:rPr>
              <a:t>ce n'était </a:t>
            </a:r>
            <a:r>
              <a:rPr lang="fr-FR" dirty="0" smtClean="0">
                <a:solidFill>
                  <a:schemeClr val="bg2">
                    <a:lumMod val="10000"/>
                  </a:schemeClr>
                </a:solidFill>
                <a:ea typeface="Arial"/>
                <a:cs typeface="Arial"/>
                <a:sym typeface="Arial"/>
              </a:rPr>
              <a:t>vraiment </a:t>
            </a:r>
          </a:p>
          <a:p>
            <a:pPr lvl="0" algn="ctr"/>
            <a:r>
              <a:rPr lang="fr-FR" dirty="0" smtClean="0">
                <a:solidFill>
                  <a:schemeClr val="bg2">
                    <a:lumMod val="10000"/>
                  </a:schemeClr>
                </a:solidFill>
                <a:ea typeface="Arial"/>
                <a:cs typeface="Arial"/>
                <a:sym typeface="Arial"/>
              </a:rPr>
              <a:t>pas </a:t>
            </a:r>
            <a:r>
              <a:rPr lang="fr-FR" dirty="0">
                <a:solidFill>
                  <a:schemeClr val="bg2">
                    <a:lumMod val="10000"/>
                  </a:schemeClr>
                </a:solidFill>
                <a:ea typeface="Arial"/>
                <a:cs typeface="Arial"/>
                <a:sym typeface="Arial"/>
              </a:rPr>
              <a:t>très </a:t>
            </a:r>
            <a:r>
              <a:rPr lang="fr-FR" dirty="0" smtClean="0">
                <a:solidFill>
                  <a:schemeClr val="bg2">
                    <a:lumMod val="10000"/>
                  </a:schemeClr>
                </a:solidFill>
                <a:ea typeface="Arial"/>
                <a:cs typeface="Arial"/>
                <a:sym typeface="Arial"/>
              </a:rPr>
              <a:t>bon</a:t>
            </a:r>
            <a:endParaRPr dirty="0">
              <a:solidFill>
                <a:schemeClr val="bg2">
                  <a:lumMod val="10000"/>
                </a:schemeClr>
              </a:solidFill>
            </a:endParaRPr>
          </a:p>
        </p:txBody>
      </p:sp>
      <p:sp>
        <p:nvSpPr>
          <p:cNvPr id="21" name="Google Shape;89;p4"/>
          <p:cNvSpPr/>
          <p:nvPr/>
        </p:nvSpPr>
        <p:spPr>
          <a:xfrm>
            <a:off x="8142949" y="6908325"/>
            <a:ext cx="2455500" cy="1104900"/>
          </a:xfrm>
          <a:prstGeom prst="wedgeEllipseCallout">
            <a:avLst>
              <a:gd name="adj1" fmla="val 41161"/>
              <a:gd name="adj2" fmla="val 86212"/>
            </a:avLst>
          </a:prstGeom>
          <a:solidFill>
            <a:srgbClr val="FFD966"/>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tx1">
                    <a:lumMod val="50000"/>
                  </a:schemeClr>
                </a:solidFill>
              </a:rPr>
              <a:t>Super</a:t>
            </a:r>
            <a:r>
              <a:rPr lang="en-US" sz="2000" dirty="0">
                <a:solidFill>
                  <a:schemeClr val="tx1">
                    <a:lumMod val="50000"/>
                  </a:schemeClr>
                </a:solidFill>
                <a:latin typeface="Arial"/>
                <a:ea typeface="Arial"/>
                <a:cs typeface="Arial"/>
                <a:sym typeface="Arial"/>
              </a:rPr>
              <a:t>! </a:t>
            </a:r>
            <a:endParaRPr dirty="0">
              <a:solidFill>
                <a:schemeClr val="tx1">
                  <a:lumMod val="50000"/>
                </a:schemeClr>
              </a:solidFill>
            </a:endParaRPr>
          </a:p>
          <a:p>
            <a:pPr marL="0" marR="0" lvl="0" indent="0" algn="ctr" rtl="0">
              <a:spcBef>
                <a:spcPts val="0"/>
              </a:spcBef>
              <a:spcAft>
                <a:spcPts val="0"/>
              </a:spcAft>
              <a:buNone/>
            </a:pPr>
            <a:r>
              <a:rPr lang="en-US" sz="2000" dirty="0">
                <a:solidFill>
                  <a:schemeClr val="tx1">
                    <a:lumMod val="50000"/>
                  </a:schemeClr>
                </a:solidFill>
                <a:latin typeface="Arial"/>
                <a:ea typeface="Arial"/>
                <a:cs typeface="Arial"/>
                <a:sym typeface="Arial"/>
              </a:rPr>
              <a:t> </a:t>
            </a:r>
            <a:r>
              <a:rPr lang="en-US" sz="2000" dirty="0">
                <a:solidFill>
                  <a:schemeClr val="tx1">
                    <a:lumMod val="50000"/>
                  </a:schemeClr>
                </a:solidFill>
              </a:rPr>
              <a:t>Je </a:t>
            </a:r>
            <a:r>
              <a:rPr lang="en-US" sz="2000" dirty="0" err="1">
                <a:solidFill>
                  <a:schemeClr val="tx1">
                    <a:lumMod val="50000"/>
                  </a:schemeClr>
                </a:solidFill>
              </a:rPr>
              <a:t>veux</a:t>
            </a:r>
            <a:r>
              <a:rPr lang="en-US" sz="2000" dirty="0">
                <a:solidFill>
                  <a:schemeClr val="tx1">
                    <a:lumMod val="50000"/>
                  </a:schemeClr>
                </a:solidFill>
              </a:rPr>
              <a:t> </a:t>
            </a:r>
            <a:r>
              <a:rPr lang="en-US" sz="2000" dirty="0" err="1">
                <a:solidFill>
                  <a:schemeClr val="tx1">
                    <a:lumMod val="50000"/>
                  </a:schemeClr>
                </a:solidFill>
              </a:rPr>
              <a:t>ça</a:t>
            </a:r>
            <a:endParaRPr dirty="0">
              <a:solidFill>
                <a:schemeClr val="tx1">
                  <a:lumMod val="50000"/>
                </a:schemeClr>
              </a:solidFill>
            </a:endParaRPr>
          </a:p>
        </p:txBody>
      </p:sp>
    </p:spTree>
    <p:extLst>
      <p:ext uri="{BB962C8B-B14F-4D97-AF65-F5344CB8AC3E}">
        <p14:creationId xmlns:p14="http://schemas.microsoft.com/office/powerpoint/2010/main" val="21482886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42" presetClass="path" presetSubtype="0" accel="50000" decel="50000" fill="hold" nodeType="withEffect">
                                      <p:stCondLst>
                                        <p:cond delay="0"/>
                                      </p:stCondLst>
                                      <p:childTnLst>
                                        <p:animMotion origin="layout" path="M -0.00131 0.15787 L -0.0004 0.00093 " pathEditMode="fixed" rAng="0" ptsTypes="AA">
                                          <p:cBhvr>
                                            <p:cTn id="9" dur="2000" fill="hold"/>
                                            <p:tgtEl>
                                              <p:spTgt spid="9"/>
                                            </p:tgtEl>
                                            <p:attrNameLst>
                                              <p:attrName>ppt_x</p:attrName>
                                              <p:attrName>ppt_y</p:attrName>
                                            </p:attrNameLst>
                                          </p:cBhvr>
                                          <p:rCtr x="39" y="-784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42" presetClass="path" presetSubtype="0" accel="50000" decel="50000" fill="hold" nodeType="withEffect">
                                      <p:stCondLst>
                                        <p:cond delay="0"/>
                                      </p:stCondLst>
                                      <p:childTnLst>
                                        <p:animMotion origin="layout" path="M 3.75E-6 -2.59259E-6 L 0.14661 -0.275 " pathEditMode="relative" rAng="0" ptsTypes="AA">
                                          <p:cBhvr>
                                            <p:cTn id="16" dur="750" fill="hold"/>
                                            <p:tgtEl>
                                              <p:spTgt spid="10"/>
                                            </p:tgtEl>
                                            <p:attrNameLst>
                                              <p:attrName>ppt_x</p:attrName>
                                              <p:attrName>ppt_y</p:attrName>
                                            </p:attrNameLst>
                                          </p:cBhvr>
                                          <p:rCtr x="7331" y="-13750"/>
                                        </p:animMotion>
                                      </p:childTnLst>
                                    </p:cTn>
                                  </p:par>
                                  <p:par>
                                    <p:cTn id="17" presetID="10" presetClass="entr" presetSubtype="0" fill="hold" nodeType="withEffect">
                                      <p:stCondLst>
                                        <p:cond delay="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750"/>
                                </p:stCondLst>
                                <p:childTnLst>
                                  <p:par>
                                    <p:cTn id="21" presetID="42" presetClass="path" presetSubtype="0" accel="50000" decel="50000" fill="hold" nodeType="afterEffect">
                                      <p:stCondLst>
                                        <p:cond delay="0"/>
                                      </p:stCondLst>
                                      <p:childTnLst>
                                        <p:animMotion origin="layout" path="M 3.54167E-6 -7.40741E-7 L 0.17109 0.28588 " pathEditMode="relative" rAng="0" ptsTypes="AA">
                                          <p:cBhvr>
                                            <p:cTn id="22" dur="750" fill="hold"/>
                                            <p:tgtEl>
                                              <p:spTgt spid="11"/>
                                            </p:tgtEl>
                                            <p:attrNameLst>
                                              <p:attrName>ppt_x</p:attrName>
                                              <p:attrName>ppt_y</p:attrName>
                                            </p:attrNameLst>
                                          </p:cBhvr>
                                          <p:rCtr x="8555" y="14282"/>
                                        </p:animMotion>
                                      </p:childTnLst>
                                    </p:cTn>
                                  </p:par>
                                  <p:par>
                                    <p:cTn id="23" presetID="10" presetClass="entr" presetSubtype="0" fill="hold" nodeType="withEffect">
                                      <p:stCondLst>
                                        <p:cond delay="6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42" presetClass="path" presetSubtype="0" accel="50000" decel="50000" fill="hold" nodeType="afterEffect">
                                      <p:stCondLst>
                                        <p:cond delay="0"/>
                                      </p:stCondLst>
                                      <p:childTnLst>
                                        <p:animMotion origin="layout" path="M 3.75E-6 3.33333E-6 L 0.22656 -0.11482 " pathEditMode="relative" rAng="0" ptsTypes="AA">
                                          <p:cBhvr>
                                            <p:cTn id="28" dur="750" fill="hold"/>
                                            <p:tgtEl>
                                              <p:spTgt spid="12"/>
                                            </p:tgtEl>
                                            <p:attrNameLst>
                                              <p:attrName>ppt_x</p:attrName>
                                              <p:attrName>ppt_y</p:attrName>
                                            </p:attrNameLst>
                                          </p:cBhvr>
                                          <p:rCtr x="11328" y="-5741"/>
                                        </p:animMotion>
                                      </p:childTnLst>
                                    </p:cTn>
                                  </p:par>
                                  <p:par>
                                    <p:cTn id="29" presetID="10" presetClass="entr" presetSubtype="0" fill="hold" nodeType="withEffect">
                                      <p:stCondLst>
                                        <p:cond delay="7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2250"/>
                                </p:stCondLst>
                                <p:childTnLst>
                                  <p:par>
                                    <p:cTn id="33" presetID="42" presetClass="path" presetSubtype="0" accel="50000" decel="50000" fill="hold" nodeType="afterEffect">
                                      <p:stCondLst>
                                        <p:cond delay="0"/>
                                      </p:stCondLst>
                                      <p:childTnLst>
                                        <p:animMotion origin="layout" path="M 3.75E-6 -1.85185E-6 L 0.23437 0.08334 " pathEditMode="relative" rAng="0" ptsTypes="AA">
                                          <p:cBhvr>
                                            <p:cTn id="34" dur="750" fill="hold"/>
                                            <p:tgtEl>
                                              <p:spTgt spid="13"/>
                                            </p:tgtEl>
                                            <p:attrNameLst>
                                              <p:attrName>ppt_x</p:attrName>
                                              <p:attrName>ppt_y</p:attrName>
                                            </p:attrNameLst>
                                          </p:cBhvr>
                                          <p:rCtr x="11719" y="4167"/>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500"/>
                                </p:stCondLst>
                                <p:childTnLst>
                                  <p:par>
                                    <p:cTn id="41" presetID="10" presetClass="entr" presetSubtype="0" fill="hold" nodeType="afterEffect">
                                      <p:stCondLst>
                                        <p:cond delay="5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childTnLst>
                                    </p:cTn>
                                  </p:par>
                                  <p:par>
                                    <p:cTn id="44" presetID="42" presetClass="path" presetSubtype="0" accel="50000" fill="hold" grpId="0" nodeType="withEffect" p14:presetBounceEnd="37500">
                                      <p:stCondLst>
                                        <p:cond delay="0"/>
                                      </p:stCondLst>
                                      <p:childTnLst>
                                        <p:animMotion origin="layout" path="M 0.00078 -2.96296E-6 L 0.00104 -0.59953 " pathEditMode="relative" rAng="0" ptsTypes="AA" p14:bounceEnd="37500">
                                          <p:cBhvr>
                                            <p:cTn id="45" dur="2000" fill="hold"/>
                                            <p:tgtEl>
                                              <p:spTgt spid="21"/>
                                            </p:tgtEl>
                                            <p:attrNameLst>
                                              <p:attrName>ppt_x</p:attrName>
                                              <p:attrName>ppt_y</p:attrName>
                                            </p:attrNameLst>
                                          </p:cBhvr>
                                          <p:rCtr x="13" y="-29977"/>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par>
                              <p:cTn id="51" fill="hold">
                                <p:stCondLst>
                                  <p:cond delay="500"/>
                                </p:stCondLst>
                                <p:childTnLst>
                                  <p:par>
                                    <p:cTn id="52" presetID="42" presetClass="path" presetSubtype="0" accel="50000" decel="50000" fill="hold" nodeType="afterEffect">
                                      <p:stCondLst>
                                        <p:cond delay="0"/>
                                      </p:stCondLst>
                                      <p:childTnLst>
                                        <p:animMotion origin="layout" path="M 4.58333E-6 -1.11111E-6 L -0.00131 0.15787 " pathEditMode="relative" rAng="0" ptsTypes="AA">
                                          <p:cBhvr>
                                            <p:cTn id="53" dur="2000" fill="hold"/>
                                            <p:tgtEl>
                                              <p:spTgt spid="9"/>
                                            </p:tgtEl>
                                            <p:attrNameLst>
                                              <p:attrName>ppt_x</p:attrName>
                                              <p:attrName>ppt_y</p:attrName>
                                            </p:attrNameLst>
                                          </p:cBhvr>
                                          <p:rCtr x="234" y="5810"/>
                                        </p:animMotion>
                                      </p:childTnLst>
                                    </p:cTn>
                                  </p:par>
                                  <p:par>
                                    <p:cTn id="54" presetID="6" presetClass="emph" presetSubtype="0" accel="50000" decel="50000" fill="hold" nodeType="withEffect">
                                      <p:stCondLst>
                                        <p:cond delay="0"/>
                                      </p:stCondLst>
                                      <p:childTnLst>
                                        <p:animScale>
                                          <p:cBhvr>
                                            <p:cTn id="55" dur="2000" fill="hold"/>
                                            <p:tgtEl>
                                              <p:spTgt spid="9"/>
                                            </p:tgtEl>
                                          </p:cBhvr>
                                          <p:by x="0" y="0"/>
                                        </p:animScale>
                                      </p:childTnLst>
                                    </p:cTn>
                                  </p:par>
                                  <p:par>
                                    <p:cTn id="56" presetID="10"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250"/>
                                            <p:tgtEl>
                                              <p:spTgt spid="17"/>
                                            </p:tgtEl>
                                          </p:cBhvr>
                                        </p:animEffect>
                                      </p:childTnLst>
                                    </p:cTn>
                                  </p:par>
                                  <p:par>
                                    <p:cTn id="59" presetID="10" presetClass="exit" presetSubtype="0" fill="hold" nodeType="withEffect">
                                      <p:stCondLst>
                                        <p:cond delay="0"/>
                                      </p:stCondLst>
                                      <p:childTnLst>
                                        <p:animEffect transition="out" filter="fade">
                                          <p:cBhvr>
                                            <p:cTn id="60" dur="1250"/>
                                            <p:tgtEl>
                                              <p:spTgt spid="9"/>
                                            </p:tgtEl>
                                          </p:cBhvr>
                                        </p:animEffect>
                                        <p:set>
                                          <p:cBhvr>
                                            <p:cTn id="61" dur="1" fill="hold">
                                              <p:stCondLst>
                                                <p:cond delay="1249"/>
                                              </p:stCondLst>
                                            </p:cTn>
                                            <p:tgtEl>
                                              <p:spTgt spid="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50" presetClass="path" presetSubtype="0" accel="50000" decel="50000" fill="hold" nodeType="withEffect">
                                      <p:stCondLst>
                                        <p:cond delay="0"/>
                                      </p:stCondLst>
                                      <p:childTnLst>
                                        <p:animMotion origin="layout" path="M 4.58333E-6 -2.22222E-6 L 0.15234 -2.22222E-6 C 0.22057 -2.22222E-6 0.30481 -0.08727 0.30481 -0.1581 L 0.30481 -0.31597 " pathEditMode="relative" rAng="0" ptsTypes="AAAA">
                                          <p:cBhvr>
                                            <p:cTn id="68" dur="2000" fill="hold"/>
                                            <p:tgtEl>
                                              <p:spTgt spid="18"/>
                                            </p:tgtEl>
                                            <p:attrNameLst>
                                              <p:attrName>ppt_x</p:attrName>
                                              <p:attrName>ppt_y</p:attrName>
                                            </p:attrNameLst>
                                          </p:cBhvr>
                                          <p:rCtr x="15234" y="-15810"/>
                                        </p:animMotion>
                                      </p:childTnLst>
                                    </p:cTn>
                                  </p:par>
                                  <p:par>
                                    <p:cTn id="69" presetID="6" presetClass="emph" presetSubtype="0" fill="hold" nodeType="withEffect">
                                      <p:stCondLst>
                                        <p:cond delay="0"/>
                                      </p:stCondLst>
                                      <p:childTnLst>
                                        <p:animScale>
                                          <p:cBhvr>
                                            <p:cTn id="70" dur="2000" fill="hold"/>
                                            <p:tgtEl>
                                              <p:spTgt spid="18"/>
                                            </p:tgtEl>
                                          </p:cBhvr>
                                          <p:by x="150000" y="150000"/>
                                        </p:animScale>
                                      </p:childTnLst>
                                    </p:cTn>
                                  </p:par>
                                </p:childTnLst>
                              </p:cTn>
                            </p:par>
                            <p:par>
                              <p:cTn id="71" fill="hold">
                                <p:stCondLst>
                                  <p:cond delay="2000"/>
                                </p:stCondLst>
                                <p:childTnLst>
                                  <p:par>
                                    <p:cTn id="72" presetID="10" presetClass="entr" presetSubtype="0" fill="hold" nodeType="afterEffect">
                                      <p:stCondLst>
                                        <p:cond delay="50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childTnLst>
                                    </p:cTn>
                                  </p:par>
                                  <p:par>
                                    <p:cTn id="75" presetID="42" presetClass="path" presetSubtype="0" accel="50000" fill="hold" grpId="0" nodeType="withEffect" p14:presetBounceEnd="37500">
                                      <p:stCondLst>
                                        <p:cond delay="0"/>
                                      </p:stCondLst>
                                      <p:childTnLst>
                                        <p:animMotion origin="layout" path="M -0.00039 -0.00023 L 0.00755 -0.62893 " pathEditMode="relative" rAng="0" ptsTypes="AA" p14:bounceEnd="37500">
                                          <p:cBhvr>
                                            <p:cTn id="76" dur="2000" fill="hold"/>
                                            <p:tgtEl>
                                              <p:spTgt spid="19"/>
                                            </p:tgtEl>
                                            <p:attrNameLst>
                                              <p:attrName>ppt_x</p:attrName>
                                              <p:attrName>ppt_y</p:attrName>
                                            </p:attrNameLst>
                                          </p:cBhvr>
                                          <p:rCtr x="391" y="-31435"/>
                                        </p:animMotion>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21"/>
                                            </p:tgtEl>
                                          </p:cBhvr>
                                        </p:animEffect>
                                        <p:set>
                                          <p:cBhvr>
                                            <p:cTn id="81" dur="1" fill="hold">
                                              <p:stCondLst>
                                                <p:cond delay="500"/>
                                              </p:stCondLst>
                                            </p:cTn>
                                            <p:tgtEl>
                                              <p:spTgt spid="21"/>
                                            </p:tgtEl>
                                            <p:attrNameLst>
                                              <p:attrName>style.visibility</p:attrName>
                                            </p:attrNameLst>
                                          </p:cBhvr>
                                          <p:to>
                                            <p:strVal val="hidden"/>
                                          </p:to>
                                        </p:set>
                                      </p:childTnLst>
                                    </p:cTn>
                                  </p:par>
                                </p:childTnLst>
                              </p:cTn>
                            </p:par>
                            <p:par>
                              <p:cTn id="82" fill="hold">
                                <p:stCondLst>
                                  <p:cond delay="501"/>
                                </p:stCondLst>
                                <p:childTnLst>
                                  <p:par>
                                    <p:cTn id="83" presetID="10" presetClass="entr" presetSubtype="0" fill="hold"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9"/>
                                            </p:tgtEl>
                                          </p:cBhvr>
                                        </p:animEffect>
                                        <p:set>
                                          <p:cBhvr>
                                            <p:cTn id="90" dur="1" fill="hold">
                                              <p:stCondLst>
                                                <p:cond delay="500"/>
                                              </p:stCondLst>
                                            </p:cTn>
                                            <p:tgtEl>
                                              <p:spTgt spid="19"/>
                                            </p:tgtEl>
                                            <p:attrNameLst>
                                              <p:attrName>style.visibility</p:attrName>
                                            </p:attrNameLst>
                                          </p:cBhvr>
                                          <p:to>
                                            <p:strVal val="hidden"/>
                                          </p:to>
                                        </p:set>
                                      </p:childTnLst>
                                    </p:cTn>
                                  </p:par>
                                </p:childTnLst>
                              </p:cTn>
                            </p:par>
                            <p:par>
                              <p:cTn id="91" fill="hold">
                                <p:stCondLst>
                                  <p:cond delay="501"/>
                                </p:stCondLst>
                                <p:childTnLst>
                                  <p:par>
                                    <p:cTn id="92" presetID="10" presetClass="entr" presetSubtype="0" fill="hold"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fade">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7"/>
                                            </p:tgtEl>
                                          </p:cBhvr>
                                        </p:animEffect>
                                        <p:set>
                                          <p:cBhvr>
                                            <p:cTn id="99" dur="1" fill="hold">
                                              <p:stCondLst>
                                                <p:cond delay="500"/>
                                              </p:stCondLst>
                                            </p:cTn>
                                            <p:tgtEl>
                                              <p:spTgt spid="7"/>
                                            </p:tgtEl>
                                            <p:attrNameLst>
                                              <p:attrName>style.visibility</p:attrName>
                                            </p:attrNameLst>
                                          </p:cBhvr>
                                          <p:to>
                                            <p:strVal val="hidden"/>
                                          </p:to>
                                        </p:set>
                                      </p:childTnLst>
                                    </p:cTn>
                                  </p:par>
                                </p:childTnLst>
                              </p:cTn>
                            </p:par>
                            <p:par>
                              <p:cTn id="100" fill="hold">
                                <p:stCondLst>
                                  <p:cond delay="501"/>
                                </p:stCondLst>
                                <p:childTnLst>
                                  <p:par>
                                    <p:cTn id="101" presetID="10" presetClass="entr" presetSubtype="0" fill="hold" nodeType="after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500"/>
                                            <p:tgtEl>
                                              <p:spTgt spid="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0" nodeType="clickEffect">
                                      <p:stCondLst>
                                        <p:cond delay="0"/>
                                      </p:stCondLst>
                                      <p:childTnLst>
                                        <p:animEffect transition="out" filter="fad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fade">
                                          <p:cBhvr>
                                            <p:cTn id="112" dur="500"/>
                                            <p:tgtEl>
                                              <p:spTgt spid="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fade">
                                          <p:cBhvr>
                                            <p:cTn id="1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42" presetClass="path" presetSubtype="0" accel="50000" decel="50000" fill="hold" nodeType="withEffect">
                                      <p:stCondLst>
                                        <p:cond delay="0"/>
                                      </p:stCondLst>
                                      <p:childTnLst>
                                        <p:animMotion origin="layout" path="M -0.00131 0.15787 L -0.0004 0.00093 " pathEditMode="fixed" rAng="0" ptsTypes="AA">
                                          <p:cBhvr>
                                            <p:cTn id="9" dur="2000" fill="hold"/>
                                            <p:tgtEl>
                                              <p:spTgt spid="9"/>
                                            </p:tgtEl>
                                            <p:attrNameLst>
                                              <p:attrName>ppt_x</p:attrName>
                                              <p:attrName>ppt_y</p:attrName>
                                            </p:attrNameLst>
                                          </p:cBhvr>
                                          <p:rCtr x="39" y="-784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42" presetClass="path" presetSubtype="0" accel="50000" decel="50000" fill="hold" nodeType="withEffect">
                                      <p:stCondLst>
                                        <p:cond delay="0"/>
                                      </p:stCondLst>
                                      <p:childTnLst>
                                        <p:animMotion origin="layout" path="M 3.75E-6 -2.59259E-6 L 0.14661 -0.275 " pathEditMode="relative" rAng="0" ptsTypes="AA">
                                          <p:cBhvr>
                                            <p:cTn id="16" dur="750" fill="hold"/>
                                            <p:tgtEl>
                                              <p:spTgt spid="10"/>
                                            </p:tgtEl>
                                            <p:attrNameLst>
                                              <p:attrName>ppt_x</p:attrName>
                                              <p:attrName>ppt_y</p:attrName>
                                            </p:attrNameLst>
                                          </p:cBhvr>
                                          <p:rCtr x="7331" y="-13750"/>
                                        </p:animMotion>
                                      </p:childTnLst>
                                    </p:cTn>
                                  </p:par>
                                  <p:par>
                                    <p:cTn id="17" presetID="10" presetClass="entr" presetSubtype="0" fill="hold" nodeType="withEffect">
                                      <p:stCondLst>
                                        <p:cond delay="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750"/>
                                </p:stCondLst>
                                <p:childTnLst>
                                  <p:par>
                                    <p:cTn id="21" presetID="42" presetClass="path" presetSubtype="0" accel="50000" decel="50000" fill="hold" nodeType="afterEffect">
                                      <p:stCondLst>
                                        <p:cond delay="0"/>
                                      </p:stCondLst>
                                      <p:childTnLst>
                                        <p:animMotion origin="layout" path="M 3.54167E-6 -7.40741E-7 L 0.17109 0.28588 " pathEditMode="relative" rAng="0" ptsTypes="AA">
                                          <p:cBhvr>
                                            <p:cTn id="22" dur="750" fill="hold"/>
                                            <p:tgtEl>
                                              <p:spTgt spid="11"/>
                                            </p:tgtEl>
                                            <p:attrNameLst>
                                              <p:attrName>ppt_x</p:attrName>
                                              <p:attrName>ppt_y</p:attrName>
                                            </p:attrNameLst>
                                          </p:cBhvr>
                                          <p:rCtr x="8555" y="14282"/>
                                        </p:animMotion>
                                      </p:childTnLst>
                                    </p:cTn>
                                  </p:par>
                                  <p:par>
                                    <p:cTn id="23" presetID="10" presetClass="entr" presetSubtype="0" fill="hold" nodeType="withEffect">
                                      <p:stCondLst>
                                        <p:cond delay="6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42" presetClass="path" presetSubtype="0" accel="50000" decel="50000" fill="hold" nodeType="afterEffect">
                                      <p:stCondLst>
                                        <p:cond delay="0"/>
                                      </p:stCondLst>
                                      <p:childTnLst>
                                        <p:animMotion origin="layout" path="M 3.75E-6 3.33333E-6 L 0.22656 -0.11482 " pathEditMode="relative" rAng="0" ptsTypes="AA">
                                          <p:cBhvr>
                                            <p:cTn id="28" dur="750" fill="hold"/>
                                            <p:tgtEl>
                                              <p:spTgt spid="12"/>
                                            </p:tgtEl>
                                            <p:attrNameLst>
                                              <p:attrName>ppt_x</p:attrName>
                                              <p:attrName>ppt_y</p:attrName>
                                            </p:attrNameLst>
                                          </p:cBhvr>
                                          <p:rCtr x="11328" y="-5741"/>
                                        </p:animMotion>
                                      </p:childTnLst>
                                    </p:cTn>
                                  </p:par>
                                  <p:par>
                                    <p:cTn id="29" presetID="10" presetClass="entr" presetSubtype="0" fill="hold" nodeType="withEffect">
                                      <p:stCondLst>
                                        <p:cond delay="7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2250"/>
                                </p:stCondLst>
                                <p:childTnLst>
                                  <p:par>
                                    <p:cTn id="33" presetID="42" presetClass="path" presetSubtype="0" accel="50000" decel="50000" fill="hold" nodeType="afterEffect">
                                      <p:stCondLst>
                                        <p:cond delay="0"/>
                                      </p:stCondLst>
                                      <p:childTnLst>
                                        <p:animMotion origin="layout" path="M 3.75E-6 -1.85185E-6 L 0.23437 0.08334 " pathEditMode="relative" rAng="0" ptsTypes="AA">
                                          <p:cBhvr>
                                            <p:cTn id="34" dur="750" fill="hold"/>
                                            <p:tgtEl>
                                              <p:spTgt spid="13"/>
                                            </p:tgtEl>
                                            <p:attrNameLst>
                                              <p:attrName>ppt_x</p:attrName>
                                              <p:attrName>ppt_y</p:attrName>
                                            </p:attrNameLst>
                                          </p:cBhvr>
                                          <p:rCtr x="11719" y="4167"/>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500"/>
                                </p:stCondLst>
                                <p:childTnLst>
                                  <p:par>
                                    <p:cTn id="41" presetID="10" presetClass="entr" presetSubtype="0" fill="hold" nodeType="afterEffect">
                                      <p:stCondLst>
                                        <p:cond delay="5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childTnLst>
                                    </p:cTn>
                                  </p:par>
                                  <p:par>
                                    <p:cTn id="44" presetID="42" presetClass="path" presetSubtype="0" accel="50000" fill="hold" grpId="0" nodeType="withEffect">
                                      <p:stCondLst>
                                        <p:cond delay="0"/>
                                      </p:stCondLst>
                                      <p:childTnLst>
                                        <p:animMotion origin="layout" path="M 0.00078 -2.96296E-6 L 0.00104 -0.59953 " pathEditMode="relative" rAng="0" ptsTypes="AA">
                                          <p:cBhvr>
                                            <p:cTn id="45" dur="2000" fill="hold"/>
                                            <p:tgtEl>
                                              <p:spTgt spid="21"/>
                                            </p:tgtEl>
                                            <p:attrNameLst>
                                              <p:attrName>ppt_x</p:attrName>
                                              <p:attrName>ppt_y</p:attrName>
                                            </p:attrNameLst>
                                          </p:cBhvr>
                                          <p:rCtr x="13" y="-29977"/>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par>
                              <p:cTn id="51" fill="hold">
                                <p:stCondLst>
                                  <p:cond delay="500"/>
                                </p:stCondLst>
                                <p:childTnLst>
                                  <p:par>
                                    <p:cTn id="52" presetID="42" presetClass="path" presetSubtype="0" accel="50000" decel="50000" fill="hold" nodeType="afterEffect">
                                      <p:stCondLst>
                                        <p:cond delay="0"/>
                                      </p:stCondLst>
                                      <p:childTnLst>
                                        <p:animMotion origin="layout" path="M 4.58333E-6 -1.11111E-6 L -0.00131 0.15787 " pathEditMode="relative" rAng="0" ptsTypes="AA">
                                          <p:cBhvr>
                                            <p:cTn id="53" dur="2000" fill="hold"/>
                                            <p:tgtEl>
                                              <p:spTgt spid="9"/>
                                            </p:tgtEl>
                                            <p:attrNameLst>
                                              <p:attrName>ppt_x</p:attrName>
                                              <p:attrName>ppt_y</p:attrName>
                                            </p:attrNameLst>
                                          </p:cBhvr>
                                          <p:rCtr x="234" y="5810"/>
                                        </p:animMotion>
                                      </p:childTnLst>
                                    </p:cTn>
                                  </p:par>
                                  <p:par>
                                    <p:cTn id="54" presetID="6" presetClass="emph" presetSubtype="0" accel="50000" decel="50000" fill="hold" nodeType="withEffect">
                                      <p:stCondLst>
                                        <p:cond delay="0"/>
                                      </p:stCondLst>
                                      <p:childTnLst>
                                        <p:animScale>
                                          <p:cBhvr>
                                            <p:cTn id="55" dur="2000" fill="hold"/>
                                            <p:tgtEl>
                                              <p:spTgt spid="9"/>
                                            </p:tgtEl>
                                          </p:cBhvr>
                                          <p:by x="0" y="0"/>
                                        </p:animScale>
                                      </p:childTnLst>
                                    </p:cTn>
                                  </p:par>
                                  <p:par>
                                    <p:cTn id="56" presetID="10"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250"/>
                                            <p:tgtEl>
                                              <p:spTgt spid="17"/>
                                            </p:tgtEl>
                                          </p:cBhvr>
                                        </p:animEffect>
                                      </p:childTnLst>
                                    </p:cTn>
                                  </p:par>
                                  <p:par>
                                    <p:cTn id="59" presetID="10" presetClass="exit" presetSubtype="0" fill="hold" nodeType="withEffect">
                                      <p:stCondLst>
                                        <p:cond delay="0"/>
                                      </p:stCondLst>
                                      <p:childTnLst>
                                        <p:animEffect transition="out" filter="fade">
                                          <p:cBhvr>
                                            <p:cTn id="60" dur="1250"/>
                                            <p:tgtEl>
                                              <p:spTgt spid="9"/>
                                            </p:tgtEl>
                                          </p:cBhvr>
                                        </p:animEffect>
                                        <p:set>
                                          <p:cBhvr>
                                            <p:cTn id="61" dur="1" fill="hold">
                                              <p:stCondLst>
                                                <p:cond delay="1249"/>
                                              </p:stCondLst>
                                            </p:cTn>
                                            <p:tgtEl>
                                              <p:spTgt spid="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50" presetClass="path" presetSubtype="0" accel="50000" decel="50000" fill="hold" nodeType="withEffect">
                                      <p:stCondLst>
                                        <p:cond delay="0"/>
                                      </p:stCondLst>
                                      <p:childTnLst>
                                        <p:animMotion origin="layout" path="M 4.58333E-6 -2.22222E-6 L 0.15234 -2.22222E-6 C 0.22057 -2.22222E-6 0.30481 -0.08727 0.30481 -0.1581 L 0.30481 -0.31597 " pathEditMode="relative" rAng="0" ptsTypes="AAAA">
                                          <p:cBhvr>
                                            <p:cTn id="68" dur="2000" fill="hold"/>
                                            <p:tgtEl>
                                              <p:spTgt spid="18"/>
                                            </p:tgtEl>
                                            <p:attrNameLst>
                                              <p:attrName>ppt_x</p:attrName>
                                              <p:attrName>ppt_y</p:attrName>
                                            </p:attrNameLst>
                                          </p:cBhvr>
                                          <p:rCtr x="15234" y="-15810"/>
                                        </p:animMotion>
                                      </p:childTnLst>
                                    </p:cTn>
                                  </p:par>
                                  <p:par>
                                    <p:cTn id="69" presetID="6" presetClass="emph" presetSubtype="0" fill="hold" nodeType="withEffect">
                                      <p:stCondLst>
                                        <p:cond delay="0"/>
                                      </p:stCondLst>
                                      <p:childTnLst>
                                        <p:animScale>
                                          <p:cBhvr>
                                            <p:cTn id="70" dur="2000" fill="hold"/>
                                            <p:tgtEl>
                                              <p:spTgt spid="18"/>
                                            </p:tgtEl>
                                          </p:cBhvr>
                                          <p:by x="150000" y="150000"/>
                                        </p:animScale>
                                      </p:childTnLst>
                                    </p:cTn>
                                  </p:par>
                                </p:childTnLst>
                              </p:cTn>
                            </p:par>
                            <p:par>
                              <p:cTn id="71" fill="hold">
                                <p:stCondLst>
                                  <p:cond delay="2000"/>
                                </p:stCondLst>
                                <p:childTnLst>
                                  <p:par>
                                    <p:cTn id="72" presetID="10" presetClass="entr" presetSubtype="0" fill="hold" nodeType="afterEffect">
                                      <p:stCondLst>
                                        <p:cond delay="50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childTnLst>
                                    </p:cTn>
                                  </p:par>
                                  <p:par>
                                    <p:cTn id="75" presetID="42" presetClass="path" presetSubtype="0" accel="50000" fill="hold" grpId="0" nodeType="withEffect">
                                      <p:stCondLst>
                                        <p:cond delay="0"/>
                                      </p:stCondLst>
                                      <p:childTnLst>
                                        <p:animMotion origin="layout" path="M -0.00039 -0.00023 L 0.00755 -0.62893 " pathEditMode="relative" rAng="0" ptsTypes="AA">
                                          <p:cBhvr>
                                            <p:cTn id="76" dur="2000" fill="hold"/>
                                            <p:tgtEl>
                                              <p:spTgt spid="19"/>
                                            </p:tgtEl>
                                            <p:attrNameLst>
                                              <p:attrName>ppt_x</p:attrName>
                                              <p:attrName>ppt_y</p:attrName>
                                            </p:attrNameLst>
                                          </p:cBhvr>
                                          <p:rCtr x="391" y="-31435"/>
                                        </p:animMotion>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21"/>
                                            </p:tgtEl>
                                          </p:cBhvr>
                                        </p:animEffect>
                                        <p:set>
                                          <p:cBhvr>
                                            <p:cTn id="81" dur="1" fill="hold">
                                              <p:stCondLst>
                                                <p:cond delay="500"/>
                                              </p:stCondLst>
                                            </p:cTn>
                                            <p:tgtEl>
                                              <p:spTgt spid="21"/>
                                            </p:tgtEl>
                                            <p:attrNameLst>
                                              <p:attrName>style.visibility</p:attrName>
                                            </p:attrNameLst>
                                          </p:cBhvr>
                                          <p:to>
                                            <p:strVal val="hidden"/>
                                          </p:to>
                                        </p:set>
                                      </p:childTnLst>
                                    </p:cTn>
                                  </p:par>
                                </p:childTnLst>
                              </p:cTn>
                            </p:par>
                            <p:par>
                              <p:cTn id="82" fill="hold">
                                <p:stCondLst>
                                  <p:cond delay="501"/>
                                </p:stCondLst>
                                <p:childTnLst>
                                  <p:par>
                                    <p:cTn id="83" presetID="10" presetClass="entr" presetSubtype="0" fill="hold"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9"/>
                                            </p:tgtEl>
                                          </p:cBhvr>
                                        </p:animEffect>
                                        <p:set>
                                          <p:cBhvr>
                                            <p:cTn id="90" dur="1" fill="hold">
                                              <p:stCondLst>
                                                <p:cond delay="500"/>
                                              </p:stCondLst>
                                            </p:cTn>
                                            <p:tgtEl>
                                              <p:spTgt spid="19"/>
                                            </p:tgtEl>
                                            <p:attrNameLst>
                                              <p:attrName>style.visibility</p:attrName>
                                            </p:attrNameLst>
                                          </p:cBhvr>
                                          <p:to>
                                            <p:strVal val="hidden"/>
                                          </p:to>
                                        </p:set>
                                      </p:childTnLst>
                                    </p:cTn>
                                  </p:par>
                                </p:childTnLst>
                              </p:cTn>
                            </p:par>
                            <p:par>
                              <p:cTn id="91" fill="hold">
                                <p:stCondLst>
                                  <p:cond delay="501"/>
                                </p:stCondLst>
                                <p:childTnLst>
                                  <p:par>
                                    <p:cTn id="92" presetID="10" presetClass="entr" presetSubtype="0" fill="hold"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fade">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7"/>
                                            </p:tgtEl>
                                          </p:cBhvr>
                                        </p:animEffect>
                                        <p:set>
                                          <p:cBhvr>
                                            <p:cTn id="99" dur="1" fill="hold">
                                              <p:stCondLst>
                                                <p:cond delay="500"/>
                                              </p:stCondLst>
                                            </p:cTn>
                                            <p:tgtEl>
                                              <p:spTgt spid="7"/>
                                            </p:tgtEl>
                                            <p:attrNameLst>
                                              <p:attrName>style.visibility</p:attrName>
                                            </p:attrNameLst>
                                          </p:cBhvr>
                                          <p:to>
                                            <p:strVal val="hidden"/>
                                          </p:to>
                                        </p:set>
                                      </p:childTnLst>
                                    </p:cTn>
                                  </p:par>
                                </p:childTnLst>
                              </p:cTn>
                            </p:par>
                            <p:par>
                              <p:cTn id="100" fill="hold">
                                <p:stCondLst>
                                  <p:cond delay="501"/>
                                </p:stCondLst>
                                <p:childTnLst>
                                  <p:par>
                                    <p:cTn id="101" presetID="10" presetClass="entr" presetSubtype="0" fill="hold" nodeType="after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500"/>
                                            <p:tgtEl>
                                              <p:spTgt spid="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0" nodeType="clickEffect">
                                      <p:stCondLst>
                                        <p:cond delay="0"/>
                                      </p:stCondLst>
                                      <p:childTnLst>
                                        <p:animEffect transition="out" filter="fad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fade">
                                          <p:cBhvr>
                                            <p:cTn id="112" dur="500"/>
                                            <p:tgtEl>
                                              <p:spTgt spid="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fade">
                                          <p:cBhvr>
                                            <p:cTn id="1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1"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4;p5"/>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dk1"/>
              </a:buClr>
              <a:buSzPts val="1100"/>
              <a:buFont typeface="Arial"/>
              <a:buNone/>
            </a:pPr>
            <a:r>
              <a:rPr lang="fr-FR" dirty="0" smtClean="0"/>
              <a:t>LA PROTECTION DES EXPRESSIONS, PAS DES IDÉES</a:t>
            </a:r>
            <a:endParaRPr lang="fr-FR" dirty="0"/>
          </a:p>
        </p:txBody>
      </p:sp>
      <p:pic>
        <p:nvPicPr>
          <p:cNvPr id="6" name="Google Shape;105;p5"/>
          <p:cNvPicPr preferRelativeResize="0"/>
          <p:nvPr/>
        </p:nvPicPr>
        <p:blipFill rotWithShape="1">
          <a:blip r:embed="rId3">
            <a:alphaModFix/>
          </a:blip>
          <a:srcRect b="12325"/>
          <a:stretch/>
        </p:blipFill>
        <p:spPr>
          <a:xfrm>
            <a:off x="5386895" y="3153484"/>
            <a:ext cx="1418210" cy="1214016"/>
          </a:xfrm>
          <a:prstGeom prst="rect">
            <a:avLst/>
          </a:prstGeom>
          <a:noFill/>
          <a:ln>
            <a:noFill/>
          </a:ln>
        </p:spPr>
      </p:pic>
      <p:pic>
        <p:nvPicPr>
          <p:cNvPr id="7" name="Google Shape;106;p5"/>
          <p:cNvPicPr preferRelativeResize="0"/>
          <p:nvPr/>
        </p:nvPicPr>
        <p:blipFill rotWithShape="1">
          <a:blip r:embed="rId4">
            <a:alphaModFix/>
          </a:blip>
          <a:srcRect/>
          <a:stretch/>
        </p:blipFill>
        <p:spPr>
          <a:xfrm>
            <a:off x="5828539" y="3478255"/>
            <a:ext cx="628650" cy="790575"/>
          </a:xfrm>
          <a:prstGeom prst="rect">
            <a:avLst/>
          </a:prstGeom>
          <a:noFill/>
          <a:ln>
            <a:noFill/>
          </a:ln>
        </p:spPr>
      </p:pic>
      <p:pic>
        <p:nvPicPr>
          <p:cNvPr id="8" name="Google Shape;107;p5"/>
          <p:cNvPicPr preferRelativeResize="0"/>
          <p:nvPr/>
        </p:nvPicPr>
        <p:blipFill rotWithShape="1">
          <a:blip r:embed="rId5">
            <a:alphaModFix/>
          </a:blip>
          <a:srcRect/>
          <a:stretch/>
        </p:blipFill>
        <p:spPr>
          <a:xfrm>
            <a:off x="5828539" y="3406895"/>
            <a:ext cx="632459" cy="790574"/>
          </a:xfrm>
          <a:prstGeom prst="rect">
            <a:avLst/>
          </a:prstGeom>
          <a:noFill/>
          <a:ln>
            <a:noFill/>
          </a:ln>
        </p:spPr>
      </p:pic>
      <p:pic>
        <p:nvPicPr>
          <p:cNvPr id="9" name="Google Shape;108;p5"/>
          <p:cNvPicPr preferRelativeResize="0"/>
          <p:nvPr/>
        </p:nvPicPr>
        <p:blipFill rotWithShape="1">
          <a:blip r:embed="rId6">
            <a:alphaModFix/>
          </a:blip>
          <a:srcRect/>
          <a:stretch/>
        </p:blipFill>
        <p:spPr>
          <a:xfrm>
            <a:off x="5640592" y="3402138"/>
            <a:ext cx="910816" cy="716708"/>
          </a:xfrm>
          <a:prstGeom prst="rect">
            <a:avLst/>
          </a:prstGeom>
          <a:noFill/>
          <a:ln>
            <a:noFill/>
          </a:ln>
        </p:spPr>
      </p:pic>
      <p:pic>
        <p:nvPicPr>
          <p:cNvPr id="10" name="Google Shape;109;p5"/>
          <p:cNvPicPr preferRelativeResize="0"/>
          <p:nvPr/>
        </p:nvPicPr>
        <p:blipFill rotWithShape="1">
          <a:blip r:embed="rId7">
            <a:alphaModFix/>
          </a:blip>
          <a:srcRect/>
          <a:stretch/>
        </p:blipFill>
        <p:spPr>
          <a:xfrm>
            <a:off x="5700637" y="3312544"/>
            <a:ext cx="850771" cy="1054956"/>
          </a:xfrm>
          <a:prstGeom prst="rect">
            <a:avLst/>
          </a:prstGeom>
          <a:noFill/>
          <a:ln>
            <a:noFill/>
          </a:ln>
        </p:spPr>
      </p:pic>
      <p:pic>
        <p:nvPicPr>
          <p:cNvPr id="11" name="Google Shape;110;p5"/>
          <p:cNvPicPr preferRelativeResize="0"/>
          <p:nvPr/>
        </p:nvPicPr>
        <p:blipFill rotWithShape="1">
          <a:blip r:embed="rId8">
            <a:alphaModFix/>
          </a:blip>
          <a:srcRect/>
          <a:stretch/>
        </p:blipFill>
        <p:spPr>
          <a:xfrm>
            <a:off x="5225359" y="4807757"/>
            <a:ext cx="1604338" cy="1604338"/>
          </a:xfrm>
          <a:prstGeom prst="rect">
            <a:avLst/>
          </a:prstGeom>
          <a:noFill/>
          <a:ln>
            <a:noFill/>
          </a:ln>
        </p:spPr>
      </p:pic>
      <p:sp>
        <p:nvSpPr>
          <p:cNvPr id="12" name="Google Shape;111;p5"/>
          <p:cNvSpPr/>
          <p:nvPr/>
        </p:nvSpPr>
        <p:spPr>
          <a:xfrm>
            <a:off x="1152218" y="1985148"/>
            <a:ext cx="4160336" cy="2133698"/>
          </a:xfrm>
          <a:prstGeom prst="cloudCallout">
            <a:avLst>
              <a:gd name="adj1" fmla="val 45738"/>
              <a:gd name="adj2" fmla="val 50793"/>
            </a:avLst>
          </a:prstGeom>
          <a:noFill/>
          <a:ln w="19050" cap="flat" cmpd="sng">
            <a:solidFill>
              <a:schemeClr val="bg2">
                <a:lumMod val="1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a:solidFill>
                  <a:schemeClr val="bg2">
                    <a:lumMod val="10000"/>
                  </a:schemeClr>
                </a:solidFill>
              </a:rPr>
              <a:t>J’ai</a:t>
            </a:r>
            <a:r>
              <a:rPr lang="en-US" sz="1800" dirty="0">
                <a:solidFill>
                  <a:schemeClr val="bg2">
                    <a:lumMod val="10000"/>
                  </a:schemeClr>
                </a:solidFill>
              </a:rPr>
              <a:t> </a:t>
            </a:r>
            <a:r>
              <a:rPr lang="en-US" sz="1800" dirty="0" err="1">
                <a:solidFill>
                  <a:schemeClr val="bg2">
                    <a:lumMod val="10000"/>
                  </a:schemeClr>
                </a:solidFill>
              </a:rPr>
              <a:t>une</a:t>
            </a:r>
            <a:r>
              <a:rPr lang="en-US" sz="1800" dirty="0">
                <a:solidFill>
                  <a:schemeClr val="bg2">
                    <a:lumMod val="10000"/>
                  </a:schemeClr>
                </a:solidFill>
              </a:rPr>
              <a:t> super idée pour un livre…</a:t>
            </a:r>
            <a:endParaRPr dirty="0">
              <a:solidFill>
                <a:schemeClr val="bg2">
                  <a:lumMod val="10000"/>
                </a:schemeClr>
              </a:solidFill>
            </a:endParaRPr>
          </a:p>
        </p:txBody>
      </p:sp>
      <p:pic>
        <p:nvPicPr>
          <p:cNvPr id="13" name="Google Shape;112;p5"/>
          <p:cNvPicPr preferRelativeResize="0"/>
          <p:nvPr/>
        </p:nvPicPr>
        <p:blipFill rotWithShape="1">
          <a:blip r:embed="rId3">
            <a:alphaModFix/>
          </a:blip>
          <a:srcRect b="12325"/>
          <a:stretch/>
        </p:blipFill>
        <p:spPr>
          <a:xfrm>
            <a:off x="2732145" y="3429000"/>
            <a:ext cx="709105" cy="607008"/>
          </a:xfrm>
          <a:prstGeom prst="rect">
            <a:avLst/>
          </a:prstGeom>
          <a:noFill/>
          <a:ln>
            <a:noFill/>
          </a:ln>
        </p:spPr>
      </p:pic>
      <p:sp>
        <p:nvSpPr>
          <p:cNvPr id="14" name="Google Shape;113;p5"/>
          <p:cNvSpPr/>
          <p:nvPr/>
        </p:nvSpPr>
        <p:spPr>
          <a:xfrm>
            <a:off x="2737566" y="3383373"/>
            <a:ext cx="698261" cy="698261"/>
          </a:xfrm>
          <a:prstGeom prst="noSmoking">
            <a:avLst>
              <a:gd name="adj" fmla="val 18750"/>
            </a:avLst>
          </a:prstGeom>
          <a:solidFill>
            <a:srgbClr val="FF0000">
              <a:alpha val="6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 name="Google Shape;114;p5"/>
          <p:cNvSpPr/>
          <p:nvPr/>
        </p:nvSpPr>
        <p:spPr>
          <a:xfrm>
            <a:off x="7118846" y="1857227"/>
            <a:ext cx="4019778" cy="1942507"/>
          </a:xfrm>
          <a:prstGeom prst="wedgeEllipseCallout">
            <a:avLst>
              <a:gd name="adj1" fmla="val -61846"/>
              <a:gd name="adj2" fmla="val 63693"/>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bg2">
                    <a:lumMod val="10000"/>
                  </a:schemeClr>
                </a:solidFill>
              </a:rPr>
              <a:t>Mon chef d’oeuvre </a:t>
            </a:r>
            <a:r>
              <a:rPr lang="en-US" sz="1800" dirty="0" err="1">
                <a:solidFill>
                  <a:schemeClr val="bg2">
                    <a:lumMod val="10000"/>
                  </a:schemeClr>
                </a:solidFill>
              </a:rPr>
              <a:t>est</a:t>
            </a:r>
            <a:r>
              <a:rPr lang="en-US" sz="1800" dirty="0">
                <a:solidFill>
                  <a:schemeClr val="bg2">
                    <a:lumMod val="10000"/>
                  </a:schemeClr>
                </a:solidFill>
              </a:rPr>
              <a:t> </a:t>
            </a:r>
            <a:r>
              <a:rPr lang="en-US" sz="1800" dirty="0" err="1">
                <a:solidFill>
                  <a:schemeClr val="bg2">
                    <a:lumMod val="10000"/>
                  </a:schemeClr>
                </a:solidFill>
              </a:rPr>
              <a:t>écrit</a:t>
            </a:r>
            <a:endParaRPr dirty="0">
              <a:solidFill>
                <a:schemeClr val="bg2">
                  <a:lumMod val="10000"/>
                </a:schemeClr>
              </a:solidFill>
            </a:endParaRPr>
          </a:p>
        </p:txBody>
      </p:sp>
      <p:pic>
        <p:nvPicPr>
          <p:cNvPr id="16" name="Google Shape;115;p5"/>
          <p:cNvPicPr preferRelativeResize="0"/>
          <p:nvPr/>
        </p:nvPicPr>
        <p:blipFill rotWithShape="1">
          <a:blip r:embed="rId6">
            <a:alphaModFix/>
          </a:blip>
          <a:srcRect/>
          <a:stretch/>
        </p:blipFill>
        <p:spPr>
          <a:xfrm>
            <a:off x="8217919" y="3007683"/>
            <a:ext cx="910816" cy="716708"/>
          </a:xfrm>
          <a:prstGeom prst="rect">
            <a:avLst/>
          </a:prstGeom>
          <a:noFill/>
          <a:ln>
            <a:noFill/>
          </a:ln>
        </p:spPr>
      </p:pic>
      <p:pic>
        <p:nvPicPr>
          <p:cNvPr id="17" name="Google Shape;116;p5"/>
          <p:cNvPicPr preferRelativeResize="0"/>
          <p:nvPr/>
        </p:nvPicPr>
        <p:blipFill rotWithShape="1">
          <a:blip r:embed="rId3">
            <a:alphaModFix/>
          </a:blip>
          <a:srcRect b="12325"/>
          <a:stretch/>
        </p:blipFill>
        <p:spPr>
          <a:xfrm>
            <a:off x="9200064" y="3079869"/>
            <a:ext cx="709105" cy="607008"/>
          </a:xfrm>
          <a:prstGeom prst="rect">
            <a:avLst/>
          </a:prstGeom>
          <a:noFill/>
          <a:ln>
            <a:noFill/>
          </a:ln>
        </p:spPr>
      </p:pic>
      <p:pic>
        <p:nvPicPr>
          <p:cNvPr id="18" name="Google Shape;118;p5"/>
          <p:cNvPicPr preferRelativeResize="0"/>
          <p:nvPr/>
        </p:nvPicPr>
        <p:blipFill>
          <a:blip r:embed="rId9">
            <a:alphaModFix/>
          </a:blip>
          <a:stretch>
            <a:fillRect/>
          </a:stretch>
        </p:blipFill>
        <p:spPr>
          <a:xfrm rot="698819">
            <a:off x="6889161" y="875030"/>
            <a:ext cx="4913426" cy="3027676"/>
          </a:xfrm>
          <a:prstGeom prst="rect">
            <a:avLst/>
          </a:prstGeom>
          <a:noFill/>
          <a:ln>
            <a:noFill/>
          </a:ln>
        </p:spPr>
      </p:pic>
      <p:pic>
        <p:nvPicPr>
          <p:cNvPr id="19" name="Google Shape;117;p5"/>
          <p:cNvPicPr preferRelativeResize="0"/>
          <p:nvPr/>
        </p:nvPicPr>
        <p:blipFill rotWithShape="1">
          <a:blip r:embed="rId10">
            <a:alphaModFix/>
          </a:blip>
          <a:srcRect/>
          <a:stretch/>
        </p:blipFill>
        <p:spPr>
          <a:xfrm rot="710334">
            <a:off x="6989332" y="4091094"/>
            <a:ext cx="2971001" cy="3341214"/>
          </a:xfrm>
          <a:prstGeom prst="rect">
            <a:avLst/>
          </a:prstGeom>
          <a:noFill/>
          <a:ln>
            <a:noFill/>
          </a:ln>
        </p:spPr>
      </p:pic>
      <p:pic>
        <p:nvPicPr>
          <p:cNvPr id="20" name="Google Shape;120;p5"/>
          <p:cNvPicPr preferRelativeResize="0"/>
          <p:nvPr/>
        </p:nvPicPr>
        <p:blipFill rotWithShape="1">
          <a:blip r:embed="rId11">
            <a:alphaModFix/>
          </a:blip>
          <a:srcRect/>
          <a:stretch/>
        </p:blipFill>
        <p:spPr>
          <a:xfrm rot="20609426">
            <a:off x="1940040" y="4692619"/>
            <a:ext cx="3346444" cy="2508003"/>
          </a:xfrm>
          <a:prstGeom prst="rect">
            <a:avLst/>
          </a:prstGeom>
          <a:noFill/>
          <a:ln>
            <a:noFill/>
          </a:ln>
        </p:spPr>
      </p:pic>
      <p:pic>
        <p:nvPicPr>
          <p:cNvPr id="21" name="Picture 20"/>
          <p:cNvPicPr>
            <a:picLocks noChangeAspect="1"/>
          </p:cNvPicPr>
          <p:nvPr/>
        </p:nvPicPr>
        <p:blipFill>
          <a:blip r:embed="rId12"/>
          <a:stretch>
            <a:fillRect/>
          </a:stretch>
        </p:blipFill>
        <p:spPr>
          <a:xfrm>
            <a:off x="854248" y="297437"/>
            <a:ext cx="3407959" cy="4566300"/>
          </a:xfrm>
          <a:prstGeom prst="rect">
            <a:avLst/>
          </a:prstGeom>
        </p:spPr>
      </p:pic>
    </p:spTree>
    <p:extLst>
      <p:ext uri="{BB962C8B-B14F-4D97-AF65-F5344CB8AC3E}">
        <p14:creationId xmlns:p14="http://schemas.microsoft.com/office/powerpoint/2010/main" val="307946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500"/>
                                        <p:tgtEl>
                                          <p:spTgt spid="9"/>
                                        </p:tgtEl>
                                      </p:cBhvr>
                                    </p:animEffect>
                                  </p:childTnLst>
                                </p:cTn>
                              </p:par>
                              <p:par>
                                <p:cTn id="13" presetID="48" presetClass="path" presetSubtype="0" accel="50000" decel="50000" fill="hold" nodeType="with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2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500"/>
                                        <p:tgtEl>
                                          <p:spTgt spid="10"/>
                                        </p:tgtEl>
                                      </p:cBhvr>
                                    </p:animEffect>
                                  </p:childTnLst>
                                </p:cTn>
                              </p:par>
                              <p:par>
                                <p:cTn id="18" presetID="61" presetClass="path" presetSubtype="0" accel="50000" decel="50000" fill="hold" nodeType="withEffect">
                                  <p:stCondLst>
                                    <p:cond delay="250"/>
                                  </p:stCondLst>
                                  <p:childTnLst>
                                    <p:animMotion origin="layout" path="M -3.95833E-6 -0.00023 C -0.00885 0.00186 -0.01888 0.0051 -0.02487 0.00186 C -0.03164 -0.00254 -0.03724 -0.01041 -0.04257 -0.01782 C -0.04882 -0.02592 -0.05065 -0.03657 -0.0526 -0.04791 C -0.05429 -0.05833 -0.05559 -0.0706 -0.05338 -0.08541 C -0.05156 -0.0993 -0.04583 -0.11574 -0.03893 -0.13217 C -0.03281 -0.14699 -0.02434 -0.1625 -0.01536 -0.17685 C -0.00573 -0.19074 0.00365 -0.20324 0.01368 -0.2125 C 0.0237 -0.2243 0.03386 -0.23217 0.04375 -0.23518 C 0.05313 -0.23935 0.06237 -0.24074 0.06914 -0.23634 C 0.07644 -0.23426 0.08217 -0.22569 0.08581 -0.21689 C 0.08998 -0.20995 0.09349 -0.19884 0.09245 -0.18518 C 0.09154 -0.17245 0.08685 -0.15671 0.07839 -0.1412 C 0.0698 -0.12662 0.05899 -0.11666 0.05 -0.11365 C 0.04206 -0.11203 0.03477 -0.11527 0.02995 -0.12407 C 0.02566 -0.13402 0.02357 -0.14328 0.0237 -0.15694 C 0.02474 -0.17014 0.02344 -0.17037 0.03529 -0.20139 C 0.04584 -0.23078 0.06159 -0.24606 0.06993 -0.25879 C 0.07891 -0.27037 0.08724 -0.27662 0.09753 -0.28518 C 0.10873 -0.29375 0.11967 -0.29745 0.12787 -0.29838 C 0.13737 -0.29861 0.14154 -0.29514 0.15092 -0.28634 C 0.1573 -0.27801 0.15964 -0.27199 0.16342 -0.26296 C 0.16732 -0.2537 0.1711 -0.24444 0.17461 -0.23541 " pathEditMode="relative" rAng="19440000" ptsTypes="AAAAAAAAAAAAAAAAAAAAAAA">
                                      <p:cBhvr>
                                        <p:cTn id="19" dur="1500" fill="hold"/>
                                        <p:tgtEl>
                                          <p:spTgt spid="10"/>
                                        </p:tgtEl>
                                        <p:attrNameLst>
                                          <p:attrName>ppt_x</p:attrName>
                                          <p:attrName>ppt_y</p:attrName>
                                        </p:attrNameLst>
                                      </p:cBhvr>
                                      <p:rCtr x="5013" y="-16366"/>
                                    </p:animMotion>
                                  </p:childTnLst>
                                </p:cTn>
                              </p:par>
                              <p:par>
                                <p:cTn id="20" presetID="10" presetClass="entr" presetSubtype="0" fill="hold"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500"/>
                                        <p:tgtEl>
                                          <p:spTgt spid="8"/>
                                        </p:tgtEl>
                                      </p:cBhvr>
                                    </p:animEffect>
                                  </p:childTnLst>
                                </p:cTn>
                              </p:par>
                              <p:par>
                                <p:cTn id="23" presetID="48" presetClass="path" presetSubtype="0" accel="50000" decel="50000" fill="hold" nodeType="withEffect">
                                  <p:stCondLst>
                                    <p:cond delay="500"/>
                                  </p:stCondLst>
                                  <p:childTnLst>
                                    <p:animMotion origin="layout" path="M -0.00013 1.85185E-6 C 0.00885 0.00231 0.01836 0.00463 0.02422 0.00092 C 0.0306 -0.00324 0.03554 -0.01111 0.04023 -0.01829 C 0.04544 -0.02639 0.04635 -0.03588 0.04752 -0.04653 C 0.04843 -0.05671 0.04882 -0.06783 0.04505 -0.08171 C 0.04257 -0.09491 0.03606 -0.10926 0.02786 -0.12384 C 0.02096 -0.13727 0.01159 -0.15139 0.00169 -0.16366 C -0.00795 -0.17616 -0.01849 -0.18704 -0.02813 -0.1956 C -0.03907 -0.20533 -0.04961 -0.21227 -0.05938 -0.21412 C -0.06875 -0.21736 -0.07774 -0.21783 -0.08386 -0.21343 C -0.09037 -0.21111 -0.09545 -0.20278 -0.09831 -0.19491 C -0.10235 -0.1875 -0.1043 -0.17662 -0.10274 -0.16412 C -0.10091 -0.15232 -0.09532 -0.1382 -0.08594 -0.12454 C -0.0767 -0.11158 -0.06537 -0.10324 -0.05677 -0.10139 C -0.04883 -0.09977 -0.04167 -0.10347 -0.03802 -0.11204 C -0.03464 -0.12176 -0.03269 -0.13102 -0.03451 -0.14283 C -0.0362 -0.15486 -0.03464 -0.15486 -0.04883 -0.1831 C -0.06068 -0.20996 -0.07709 -0.22338 -0.08659 -0.23426 C -0.09597 -0.24421 -0.10456 -0.24954 -0.11511 -0.25695 C -0.12618 -0.26435 -0.13698 -0.2669 -0.1448 -0.26713 C -0.15313 -0.26759 -0.15834 -0.26343 -0.16563 -0.25533 C -0.17201 -0.24584 -0.17383 -0.24005 -0.17683 -0.23171 C -0.17982 -0.22292 -0.18269 -0.21389 -0.18594 -0.20533 " pathEditMode="relative" rAng="1860000" ptsTypes="AAAAAAAAAAAAAAAAAAAAAAA">
                                      <p:cBhvr>
                                        <p:cTn id="24" dur="1500" fill="hold"/>
                                        <p:tgtEl>
                                          <p:spTgt spid="8"/>
                                        </p:tgtEl>
                                        <p:attrNameLst>
                                          <p:attrName>ppt_x</p:attrName>
                                          <p:attrName>ppt_y</p:attrName>
                                        </p:attrNameLst>
                                      </p:cBhvr>
                                      <p:rCtr x="-6016" y="-14792"/>
                                    </p:animMotion>
                                  </p:childTnLst>
                                </p:cTn>
                              </p:par>
                              <p:par>
                                <p:cTn id="25" presetID="10" presetClass="entr" presetSubtype="0" fill="hold" nodeType="withEffect">
                                  <p:stCondLst>
                                    <p:cond delay="75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500"/>
                                        <p:tgtEl>
                                          <p:spTgt spid="7"/>
                                        </p:tgtEl>
                                      </p:cBhvr>
                                    </p:animEffect>
                                  </p:childTnLst>
                                </p:cTn>
                              </p:par>
                              <p:par>
                                <p:cTn id="28" presetID="61" presetClass="path" presetSubtype="0" accel="50000" decel="50000" fill="hold" nodeType="withEffect">
                                  <p:stCondLst>
                                    <p:cond delay="75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29" dur="1500" fill="hold"/>
                                        <p:tgtEl>
                                          <p:spTgt spid="7"/>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6"/>
                                        </p:tgtEl>
                                      </p:cBhvr>
                                    </p:animEffect>
                                    <p:set>
                                      <p:cBhvr>
                                        <p:cTn id="34" dur="1" fill="hold">
                                          <p:stCondLst>
                                            <p:cond delay="500"/>
                                          </p:stCondLst>
                                        </p:cTn>
                                        <p:tgtEl>
                                          <p:spTgt spid="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9"/>
                                        </p:tgtEl>
                                      </p:cBhvr>
                                    </p:animEffect>
                                    <p:set>
                                      <p:cBhvr>
                                        <p:cTn id="37" dur="1" fill="hold">
                                          <p:stCondLst>
                                            <p:cond delay="500"/>
                                          </p:stCondLst>
                                        </p:cTn>
                                        <p:tgtEl>
                                          <p:spTgt spid="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0"/>
                                        </p:tgtEl>
                                      </p:cBhvr>
                                    </p:animEffect>
                                    <p:set>
                                      <p:cBhvr>
                                        <p:cTn id="40" dur="1" fill="hold">
                                          <p:stCondLst>
                                            <p:cond delay="500"/>
                                          </p:stCondLst>
                                        </p:cTn>
                                        <p:tgtEl>
                                          <p:spTgt spid="1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8"/>
                                        </p:tgtEl>
                                      </p:cBhvr>
                                    </p:animEffect>
                                    <p:set>
                                      <p:cBhvr>
                                        <p:cTn id="43" dur="1" fill="hold">
                                          <p:stCondLst>
                                            <p:cond delay="500"/>
                                          </p:stCondLst>
                                        </p:cTn>
                                        <p:tgtEl>
                                          <p:spTgt spid="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50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250"/>
                                        <p:tgtEl>
                                          <p:spTgt spid="11"/>
                                        </p:tgtEl>
                                      </p:cBhvr>
                                    </p:animEffect>
                                  </p:childTnLst>
                                </p:cTn>
                              </p:par>
                              <p:par>
                                <p:cTn id="52" presetID="64" presetClass="path" presetSubtype="0" accel="50000" decel="50000" fill="hold" nodeType="withEffect">
                                  <p:stCondLst>
                                    <p:cond delay="0"/>
                                  </p:stCondLst>
                                  <p:childTnLst>
                                    <p:animMotion origin="layout" path="M -1.04167E-6 4.44444E-6 L -0.00039 -0.15811 " pathEditMode="relative" rAng="0" ptsTypes="AA">
                                      <p:cBhvr>
                                        <p:cTn id="53" dur="1250" fill="hold"/>
                                        <p:tgtEl>
                                          <p:spTgt spid="11"/>
                                        </p:tgtEl>
                                        <p:attrNameLst>
                                          <p:attrName>ppt_x</p:attrName>
                                          <p:attrName>ppt_y</p:attrName>
                                        </p:attrNameLst>
                                      </p:cBhvr>
                                      <p:rCtr x="-26" y="-7917"/>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heel(1)">
                                      <p:cBhvr>
                                        <p:cTn id="65" dur="2000"/>
                                        <p:tgtEl>
                                          <p:spTgt spid="14"/>
                                        </p:tgtEl>
                                      </p:cBhvr>
                                    </p:animEffect>
                                  </p:childTnLst>
                                </p:cTn>
                              </p:par>
                            </p:childTnLst>
                          </p:cTn>
                        </p:par>
                        <p:par>
                          <p:cTn id="66" fill="hold">
                            <p:stCondLst>
                              <p:cond delay="3000"/>
                            </p:stCondLst>
                            <p:childTnLst>
                              <p:par>
                                <p:cTn id="67" presetID="10" presetClass="entr" presetSubtype="0" fill="hold"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childTnLst>
                                </p:cTn>
                              </p:par>
                            </p:childTnLst>
                          </p:cTn>
                        </p:par>
                        <p:par>
                          <p:cTn id="70" fill="hold">
                            <p:stCondLst>
                              <p:cond delay="4000"/>
                            </p:stCondLst>
                            <p:childTnLst>
                              <p:par>
                                <p:cTn id="71" presetID="10" presetClass="entr" presetSubtype="0"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par>
                          <p:cTn id="74" fill="hold">
                            <p:stCondLst>
                              <p:cond delay="4500"/>
                            </p:stCondLst>
                            <p:childTnLst>
                              <p:par>
                                <p:cTn id="75" presetID="10" presetClass="entr" presetSubtype="0" fill="hold" nodeType="after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6;p6"/>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dk1"/>
              </a:buClr>
              <a:buSzPts val="1100"/>
              <a:buFont typeface="Arial"/>
              <a:buNone/>
            </a:pPr>
            <a:r>
              <a:rPr lang="fr-FR" dirty="0" smtClean="0"/>
              <a:t>LA PROTECTION DU DROIT D'AUTEUR EST AUTOMATIQUE</a:t>
            </a:r>
            <a:endParaRPr lang="fr-FR" dirty="0"/>
          </a:p>
        </p:txBody>
      </p:sp>
      <p:pic>
        <p:nvPicPr>
          <p:cNvPr id="6" name="Google Shape;127;p6" descr="A drawing of a cartoon character&#10;&#10;Description automatically generated"/>
          <p:cNvPicPr preferRelativeResize="0"/>
          <p:nvPr/>
        </p:nvPicPr>
        <p:blipFill rotWithShape="1">
          <a:blip r:embed="rId3">
            <a:alphaModFix/>
          </a:blip>
          <a:srcRect/>
          <a:stretch/>
        </p:blipFill>
        <p:spPr>
          <a:xfrm>
            <a:off x="1769212" y="2704422"/>
            <a:ext cx="1225461" cy="2857902"/>
          </a:xfrm>
          <a:prstGeom prst="rect">
            <a:avLst/>
          </a:prstGeom>
          <a:noFill/>
          <a:ln>
            <a:noFill/>
          </a:ln>
        </p:spPr>
      </p:pic>
      <p:pic>
        <p:nvPicPr>
          <p:cNvPr id="7" name="Google Shape;128;p6"/>
          <p:cNvPicPr preferRelativeResize="0"/>
          <p:nvPr/>
        </p:nvPicPr>
        <p:blipFill rotWithShape="1">
          <a:blip r:embed="rId4">
            <a:alphaModFix/>
          </a:blip>
          <a:srcRect/>
          <a:stretch/>
        </p:blipFill>
        <p:spPr>
          <a:xfrm>
            <a:off x="3373428" y="4806536"/>
            <a:ext cx="1752600" cy="2143125"/>
          </a:xfrm>
          <a:prstGeom prst="rect">
            <a:avLst/>
          </a:prstGeom>
          <a:noFill/>
          <a:ln>
            <a:noFill/>
          </a:ln>
        </p:spPr>
      </p:pic>
      <p:pic>
        <p:nvPicPr>
          <p:cNvPr id="8" name="Google Shape;129;p6" descr="A picture containing clothing&#10;&#10;Description automatically generated"/>
          <p:cNvPicPr preferRelativeResize="0"/>
          <p:nvPr/>
        </p:nvPicPr>
        <p:blipFill rotWithShape="1">
          <a:blip r:embed="rId5">
            <a:alphaModFix/>
          </a:blip>
          <a:srcRect l="33766" r="34666"/>
          <a:stretch/>
        </p:blipFill>
        <p:spPr>
          <a:xfrm>
            <a:off x="6338530" y="2525291"/>
            <a:ext cx="2405177" cy="7326615"/>
          </a:xfrm>
          <a:prstGeom prst="rect">
            <a:avLst/>
          </a:prstGeom>
          <a:noFill/>
          <a:ln>
            <a:noFill/>
          </a:ln>
        </p:spPr>
      </p:pic>
      <p:pic>
        <p:nvPicPr>
          <p:cNvPr id="9" name="Google Shape;130;p6"/>
          <p:cNvPicPr preferRelativeResize="0"/>
          <p:nvPr/>
        </p:nvPicPr>
        <p:blipFill rotWithShape="1">
          <a:blip r:embed="rId6">
            <a:alphaModFix/>
          </a:blip>
          <a:srcRect b="16734"/>
          <a:stretch/>
        </p:blipFill>
        <p:spPr>
          <a:xfrm>
            <a:off x="9122462" y="3166967"/>
            <a:ext cx="2600652" cy="2165454"/>
          </a:xfrm>
          <a:prstGeom prst="rect">
            <a:avLst/>
          </a:prstGeom>
          <a:noFill/>
          <a:ln>
            <a:noFill/>
          </a:ln>
        </p:spPr>
      </p:pic>
      <p:sp>
        <p:nvSpPr>
          <p:cNvPr id="10" name="Google Shape;131;p6"/>
          <p:cNvSpPr txBox="1"/>
          <p:nvPr/>
        </p:nvSpPr>
        <p:spPr>
          <a:xfrm>
            <a:off x="2957951" y="1614135"/>
            <a:ext cx="701394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err="1">
                <a:solidFill>
                  <a:schemeClr val="bg2">
                    <a:lumMod val="10000"/>
                  </a:schemeClr>
                </a:solidFill>
              </a:rPr>
              <a:t>Créateur</a:t>
            </a:r>
            <a:r>
              <a:rPr lang="en-US" sz="2800" dirty="0">
                <a:solidFill>
                  <a:schemeClr val="bg2">
                    <a:lumMod val="10000"/>
                  </a:schemeClr>
                </a:solidFill>
              </a:rPr>
              <a:t>... et </a:t>
            </a:r>
            <a:r>
              <a:rPr lang="en-US" sz="2800" dirty="0" err="1">
                <a:solidFill>
                  <a:schemeClr val="bg2">
                    <a:lumMod val="10000"/>
                  </a:schemeClr>
                </a:solidFill>
              </a:rPr>
              <a:t>détenteur</a:t>
            </a:r>
            <a:r>
              <a:rPr lang="en-US" sz="2800" dirty="0">
                <a:solidFill>
                  <a:schemeClr val="bg2">
                    <a:lumMod val="10000"/>
                  </a:schemeClr>
                </a:solidFill>
              </a:rPr>
              <a:t> des droits </a:t>
            </a:r>
            <a:r>
              <a:rPr lang="en-US" sz="2800" dirty="0" err="1">
                <a:solidFill>
                  <a:schemeClr val="bg2">
                    <a:lumMod val="10000"/>
                  </a:schemeClr>
                </a:solidFill>
              </a:rPr>
              <a:t>d'auteur</a:t>
            </a:r>
            <a:endParaRPr dirty="0">
              <a:solidFill>
                <a:schemeClr val="bg2">
                  <a:lumMod val="10000"/>
                </a:schemeClr>
              </a:solidFill>
            </a:endParaRPr>
          </a:p>
        </p:txBody>
      </p:sp>
      <p:cxnSp>
        <p:nvCxnSpPr>
          <p:cNvPr id="11" name="Google Shape;132;p6"/>
          <p:cNvCxnSpPr/>
          <p:nvPr/>
        </p:nvCxnSpPr>
        <p:spPr>
          <a:xfrm flipH="1">
            <a:off x="3250147" y="2345341"/>
            <a:ext cx="2685978" cy="1023252"/>
          </a:xfrm>
          <a:prstGeom prst="straightConnector1">
            <a:avLst/>
          </a:prstGeom>
          <a:noFill/>
          <a:ln w="38100" cap="flat" cmpd="sng">
            <a:solidFill>
              <a:srgbClr val="000000"/>
            </a:solidFill>
            <a:prstDash val="solid"/>
            <a:miter lim="800000"/>
            <a:headEnd type="none" w="sm" len="sm"/>
            <a:tailEnd type="triangle" w="med" len="med"/>
          </a:ln>
        </p:spPr>
      </p:cxnSp>
      <p:cxnSp>
        <p:nvCxnSpPr>
          <p:cNvPr id="12" name="Google Shape;133;p6"/>
          <p:cNvCxnSpPr/>
          <p:nvPr/>
        </p:nvCxnSpPr>
        <p:spPr>
          <a:xfrm flipH="1">
            <a:off x="4998404" y="2345341"/>
            <a:ext cx="937721" cy="1634431"/>
          </a:xfrm>
          <a:prstGeom prst="straightConnector1">
            <a:avLst/>
          </a:prstGeom>
          <a:noFill/>
          <a:ln w="38100" cap="flat" cmpd="sng">
            <a:solidFill>
              <a:srgbClr val="000000"/>
            </a:solidFill>
            <a:prstDash val="solid"/>
            <a:miter lim="800000"/>
            <a:headEnd type="none" w="sm" len="sm"/>
            <a:tailEnd type="triangle" w="med" len="med"/>
          </a:ln>
        </p:spPr>
      </p:cxnSp>
      <p:cxnSp>
        <p:nvCxnSpPr>
          <p:cNvPr id="13" name="Google Shape;134;p6"/>
          <p:cNvCxnSpPr/>
          <p:nvPr/>
        </p:nvCxnSpPr>
        <p:spPr>
          <a:xfrm>
            <a:off x="5936125" y="2345341"/>
            <a:ext cx="1024362" cy="1023252"/>
          </a:xfrm>
          <a:prstGeom prst="straightConnector1">
            <a:avLst/>
          </a:prstGeom>
          <a:noFill/>
          <a:ln w="38100" cap="flat" cmpd="sng">
            <a:solidFill>
              <a:srgbClr val="000000"/>
            </a:solidFill>
            <a:prstDash val="solid"/>
            <a:miter lim="800000"/>
            <a:headEnd type="none" w="sm" len="sm"/>
            <a:tailEnd type="triangle" w="med" len="med"/>
          </a:ln>
        </p:spPr>
      </p:cxnSp>
      <p:cxnSp>
        <p:nvCxnSpPr>
          <p:cNvPr id="14" name="Google Shape;135;p6"/>
          <p:cNvCxnSpPr/>
          <p:nvPr/>
        </p:nvCxnSpPr>
        <p:spPr>
          <a:xfrm>
            <a:off x="5936125" y="2345341"/>
            <a:ext cx="3605852" cy="1023252"/>
          </a:xfrm>
          <a:prstGeom prst="straightConnector1">
            <a:avLst/>
          </a:prstGeom>
          <a:noFill/>
          <a:ln w="38100" cap="flat" cmpd="sng">
            <a:solidFill>
              <a:srgbClr val="000000"/>
            </a:solidFill>
            <a:prstDash val="solid"/>
            <a:miter lim="800000"/>
            <a:headEnd type="none" w="sm" len="sm"/>
            <a:tailEnd type="triangle" w="med" len="med"/>
          </a:ln>
        </p:spPr>
      </p:cxnSp>
      <p:pic>
        <p:nvPicPr>
          <p:cNvPr id="15" name="Google Shape;136;p6"/>
          <p:cNvPicPr preferRelativeResize="0"/>
          <p:nvPr/>
        </p:nvPicPr>
        <p:blipFill rotWithShape="1">
          <a:blip r:embed="rId7">
            <a:alphaModFix/>
          </a:blip>
          <a:srcRect/>
          <a:stretch/>
        </p:blipFill>
        <p:spPr>
          <a:xfrm>
            <a:off x="3948876" y="3358776"/>
            <a:ext cx="4492411" cy="2796371"/>
          </a:xfrm>
          <a:prstGeom prst="rect">
            <a:avLst/>
          </a:prstGeom>
          <a:noFill/>
          <a:ln>
            <a:noFill/>
          </a:ln>
        </p:spPr>
      </p:pic>
      <p:sp>
        <p:nvSpPr>
          <p:cNvPr id="17" name="Google Shape;138;p6"/>
          <p:cNvSpPr/>
          <p:nvPr/>
        </p:nvSpPr>
        <p:spPr>
          <a:xfrm>
            <a:off x="8161877" y="2128194"/>
            <a:ext cx="1785576" cy="824791"/>
          </a:xfrm>
          <a:prstGeom prst="wedgeEllipseCallout">
            <a:avLst>
              <a:gd name="adj1" fmla="val 55575"/>
              <a:gd name="adj2" fmla="val 97902"/>
            </a:avLst>
          </a:prstGeom>
          <a:solidFill>
            <a:srgbClr val="B3C6E7"/>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bg2">
                    <a:lumMod val="10000"/>
                  </a:schemeClr>
                </a:solidFill>
              </a:rPr>
              <a:t>Ouais</a:t>
            </a:r>
            <a:r>
              <a:rPr lang="en-US" sz="2000" dirty="0">
                <a:solidFill>
                  <a:schemeClr val="bg2">
                    <a:lumMod val="10000"/>
                  </a:schemeClr>
                </a:solidFill>
                <a:latin typeface="Arial"/>
                <a:ea typeface="Arial"/>
                <a:cs typeface="Arial"/>
                <a:sym typeface="Arial"/>
              </a:rPr>
              <a:t>. </a:t>
            </a:r>
            <a:r>
              <a:rPr lang="en-US" sz="2000" dirty="0" err="1">
                <a:solidFill>
                  <a:schemeClr val="bg2">
                    <a:lumMod val="10000"/>
                  </a:schemeClr>
                </a:solidFill>
                <a:latin typeface="Arial"/>
                <a:ea typeface="Arial"/>
                <a:cs typeface="Arial"/>
                <a:sym typeface="Arial"/>
              </a:rPr>
              <a:t>M</a:t>
            </a:r>
            <a:r>
              <a:rPr lang="en-US" sz="2000" dirty="0" err="1">
                <a:solidFill>
                  <a:schemeClr val="bg2">
                    <a:lumMod val="10000"/>
                  </a:schemeClr>
                </a:solidFill>
              </a:rPr>
              <a:t>oi</a:t>
            </a:r>
            <a:r>
              <a:rPr lang="en-US" sz="2000" dirty="0">
                <a:solidFill>
                  <a:schemeClr val="bg2">
                    <a:lumMod val="10000"/>
                  </a:schemeClr>
                </a:solidFill>
                <a:latin typeface="Arial"/>
                <a:ea typeface="Arial"/>
                <a:cs typeface="Arial"/>
                <a:sym typeface="Arial"/>
              </a:rPr>
              <a:t>!</a:t>
            </a:r>
            <a:endParaRPr dirty="0">
              <a:solidFill>
                <a:schemeClr val="bg2">
                  <a:lumMod val="10000"/>
                </a:schemeClr>
              </a:solidFill>
            </a:endParaRPr>
          </a:p>
        </p:txBody>
      </p:sp>
      <p:sp>
        <p:nvSpPr>
          <p:cNvPr id="16" name="Google Shape;137;p6"/>
          <p:cNvSpPr/>
          <p:nvPr/>
        </p:nvSpPr>
        <p:spPr>
          <a:xfrm>
            <a:off x="3298238" y="1463040"/>
            <a:ext cx="4461600" cy="1579534"/>
          </a:xfrm>
          <a:prstGeom prst="wedgeEllipseCallout">
            <a:avLst>
              <a:gd name="adj1" fmla="val -54194"/>
              <a:gd name="adj2" fmla="val 57468"/>
            </a:avLst>
          </a:prstGeom>
          <a:solidFill>
            <a:srgbClr val="E7A3FF"/>
          </a:solidFill>
          <a:ln w="19050" cap="flat" cmpd="sng">
            <a:solidFill>
              <a:srgbClr val="000000"/>
            </a:solidFill>
            <a:prstDash val="solid"/>
            <a:miter lim="800000"/>
            <a:headEnd type="none" w="sm" len="sm"/>
            <a:tailEnd type="none" w="sm" len="sm"/>
          </a:ln>
        </p:spPr>
        <p:txBody>
          <a:bodyPr spcFirstLastPara="1" wrap="square" lIns="0" tIns="45700" rIns="0" bIns="108000" anchor="ctr" anchorCtr="0">
            <a:noAutofit/>
          </a:bodyPr>
          <a:lstStyle/>
          <a:p>
            <a:pPr marL="0" marR="0" lvl="0" indent="0" algn="ctr" rtl="0">
              <a:spcBef>
                <a:spcPts val="0"/>
              </a:spcBef>
              <a:spcAft>
                <a:spcPts val="0"/>
              </a:spcAft>
              <a:buNone/>
            </a:pPr>
            <a:r>
              <a:rPr lang="en-US" sz="2000" dirty="0" err="1">
                <a:solidFill>
                  <a:schemeClr val="bg2">
                    <a:lumMod val="10000"/>
                  </a:schemeClr>
                </a:solidFill>
              </a:rPr>
              <a:t>Vous</a:t>
            </a:r>
            <a:r>
              <a:rPr lang="en-US" sz="2000" dirty="0">
                <a:solidFill>
                  <a:schemeClr val="bg2">
                    <a:lumMod val="10000"/>
                  </a:schemeClr>
                </a:solidFill>
              </a:rPr>
              <a:t> </a:t>
            </a:r>
            <a:r>
              <a:rPr lang="en-US" sz="2000" dirty="0" err="1">
                <a:solidFill>
                  <a:schemeClr val="bg2">
                    <a:lumMod val="10000"/>
                  </a:schemeClr>
                </a:solidFill>
              </a:rPr>
              <a:t>voulez</a:t>
            </a:r>
            <a:r>
              <a:rPr lang="en-US" sz="2000" dirty="0">
                <a:solidFill>
                  <a:schemeClr val="bg2">
                    <a:lumMod val="10000"/>
                  </a:schemeClr>
                </a:solidFill>
              </a:rPr>
              <a:t> dire que </a:t>
            </a:r>
            <a:r>
              <a:rPr lang="en-US" sz="2000" dirty="0" err="1">
                <a:solidFill>
                  <a:schemeClr val="bg2">
                    <a:lumMod val="10000"/>
                  </a:schemeClr>
                </a:solidFill>
              </a:rPr>
              <a:t>quelqu'un</a:t>
            </a:r>
            <a:r>
              <a:rPr lang="en-US" sz="2000" dirty="0">
                <a:solidFill>
                  <a:schemeClr val="bg2">
                    <a:lumMod val="10000"/>
                  </a:schemeClr>
                </a:solidFill>
              </a:rPr>
              <a:t> </a:t>
            </a:r>
            <a:r>
              <a:rPr lang="en-US" sz="2000" dirty="0" err="1">
                <a:solidFill>
                  <a:schemeClr val="bg2">
                    <a:lumMod val="10000"/>
                  </a:schemeClr>
                </a:solidFill>
              </a:rPr>
              <a:t>détient</a:t>
            </a:r>
            <a:r>
              <a:rPr lang="en-US" sz="2000" dirty="0">
                <a:solidFill>
                  <a:schemeClr val="bg2">
                    <a:lumMod val="10000"/>
                  </a:schemeClr>
                </a:solidFill>
              </a:rPr>
              <a:t> les droits </a:t>
            </a:r>
            <a:r>
              <a:rPr lang="en-US" sz="2000" dirty="0" err="1">
                <a:solidFill>
                  <a:schemeClr val="bg2">
                    <a:lumMod val="10000"/>
                  </a:schemeClr>
                </a:solidFill>
              </a:rPr>
              <a:t>d'auteur</a:t>
            </a:r>
            <a:r>
              <a:rPr lang="en-US" sz="2000" dirty="0">
                <a:solidFill>
                  <a:schemeClr val="bg2">
                    <a:lumMod val="10000"/>
                  </a:schemeClr>
                </a:solidFill>
              </a:rPr>
              <a:t> de </a:t>
            </a:r>
            <a:r>
              <a:rPr lang="en-US" sz="2000" dirty="0" err="1">
                <a:solidFill>
                  <a:schemeClr val="bg2">
                    <a:lumMod val="10000"/>
                  </a:schemeClr>
                </a:solidFill>
              </a:rPr>
              <a:t>cette</a:t>
            </a:r>
            <a:r>
              <a:rPr lang="en-US" sz="2000" dirty="0">
                <a:solidFill>
                  <a:schemeClr val="bg2">
                    <a:lumMod val="10000"/>
                  </a:schemeClr>
                </a:solidFill>
              </a:rPr>
              <a:t> chose??</a:t>
            </a:r>
            <a:endParaRPr dirty="0">
              <a:solidFill>
                <a:schemeClr val="bg2">
                  <a:lumMod val="10000"/>
                </a:schemeClr>
              </a:solidFill>
            </a:endParaRPr>
          </a:p>
        </p:txBody>
      </p:sp>
    </p:spTree>
    <p:extLst>
      <p:ext uri="{BB962C8B-B14F-4D97-AF65-F5344CB8AC3E}">
        <p14:creationId xmlns:p14="http://schemas.microsoft.com/office/powerpoint/2010/main" val="32192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8"/>
                                        </p:tgtEl>
                                      </p:cBhvr>
                                    </p:animEffect>
                                    <p:set>
                                      <p:cBhvr>
                                        <p:cTn id="42" dur="1" fill="hold">
                                          <p:stCondLst>
                                            <p:cond delay="500"/>
                                          </p:stCondLst>
                                        </p:cTn>
                                        <p:tgtEl>
                                          <p:spTgt spid="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7"/>
                                        </p:tgtEl>
                                      </p:cBhvr>
                                    </p:animEffect>
                                    <p:set>
                                      <p:cBhvr>
                                        <p:cTn id="45" dur="1" fill="hold">
                                          <p:stCondLst>
                                            <p:cond delay="500"/>
                                          </p:stCondLst>
                                        </p:cTn>
                                        <p:tgtEl>
                                          <p:spTgt spid="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0"/>
                                        </p:tgtEl>
                                      </p:cBhvr>
                                    </p:animEffect>
                                    <p:set>
                                      <p:cBhvr>
                                        <p:cTn id="48" dur="1" fill="hold">
                                          <p:stCondLst>
                                            <p:cond delay="500"/>
                                          </p:stCondLst>
                                        </p:cTn>
                                        <p:tgtEl>
                                          <p:spTgt spid="1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500"/>
                                          </p:stCondLst>
                                        </p:cTn>
                                        <p:tgtEl>
                                          <p:spTgt spid="11"/>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2"/>
                                        </p:tgtEl>
                                      </p:cBhvr>
                                    </p:animEffect>
                                    <p:set>
                                      <p:cBhvr>
                                        <p:cTn id="54" dur="1" fill="hold">
                                          <p:stCondLst>
                                            <p:cond delay="500"/>
                                          </p:stCondLst>
                                        </p:cTn>
                                        <p:tgtEl>
                                          <p:spTgt spid="1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3"/>
                                        </p:tgtEl>
                                      </p:cBhvr>
                                    </p:animEffect>
                                    <p:set>
                                      <p:cBhvr>
                                        <p:cTn id="57" dur="1" fill="hold">
                                          <p:stCondLst>
                                            <p:cond delay="500"/>
                                          </p:stCondLst>
                                        </p:cTn>
                                        <p:tgtEl>
                                          <p:spTgt spid="1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4"/>
                                        </p:tgtEl>
                                      </p:cBhvr>
                                    </p:animEffect>
                                    <p:set>
                                      <p:cBhvr>
                                        <p:cTn id="60" dur="1" fill="hold">
                                          <p:stCondLst>
                                            <p:cond delay="500"/>
                                          </p:stCondLst>
                                        </p:cTn>
                                        <p:tgtEl>
                                          <p:spTgt spid="14"/>
                                        </p:tgtEl>
                                        <p:attrNameLst>
                                          <p:attrName>style.visibility</p:attrName>
                                        </p:attrNameLst>
                                      </p:cBhvr>
                                      <p:to>
                                        <p:strVal val="hidden"/>
                                      </p:to>
                                    </p:set>
                                  </p:childTnLst>
                                </p:cTn>
                              </p:par>
                            </p:childTnLst>
                          </p:cTn>
                        </p:par>
                        <p:par>
                          <p:cTn id="61" fill="hold">
                            <p:stCondLst>
                              <p:cond delay="501"/>
                            </p:stCondLst>
                            <p:childTnLst>
                              <p:par>
                                <p:cTn id="62" presetID="14" presetClass="entr" presetSubtype="5"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randombar(vertical)">
                                      <p:cBhvr>
                                        <p:cTn id="64" dur="10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par>
                          <p:cTn id="70" fill="hold">
                            <p:stCondLst>
                              <p:cond delay="500"/>
                            </p:stCondLst>
                            <p:childTnLst>
                              <p:par>
                                <p:cTn id="71" presetID="10" presetClass="entr" presetSubtype="0" fill="hold" nodeType="afterEffect">
                                  <p:stCondLst>
                                    <p:cond delay="75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4;p7"/>
          <p:cNvSpPr txBox="1">
            <a:spLocks noGrp="1"/>
          </p:cNvSpPr>
          <p:nvPr>
            <p:ph type="title"/>
          </p:nvPr>
        </p:nvSpPr>
        <p:spPr>
          <a:xfrm>
            <a:off x="2671282" y="512381"/>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1100"/>
              <a:buFont typeface="Arial"/>
              <a:buNone/>
            </a:pPr>
            <a:r>
              <a:rPr lang="fr-FR" dirty="0" smtClean="0"/>
              <a:t>LES DROITS MORAUX ET ÉCONOMIQUES</a:t>
            </a:r>
            <a:endParaRPr lang="fr-FR" dirty="0"/>
          </a:p>
        </p:txBody>
      </p:sp>
      <p:pic>
        <p:nvPicPr>
          <p:cNvPr id="6" name="Google Shape;145;p7"/>
          <p:cNvPicPr preferRelativeResize="0"/>
          <p:nvPr/>
        </p:nvPicPr>
        <p:blipFill rotWithShape="1">
          <a:blip r:embed="rId3">
            <a:alphaModFix/>
          </a:blip>
          <a:srcRect b="12325"/>
          <a:stretch/>
        </p:blipFill>
        <p:spPr>
          <a:xfrm>
            <a:off x="2476320" y="3161056"/>
            <a:ext cx="1418210" cy="1214016"/>
          </a:xfrm>
          <a:prstGeom prst="rect">
            <a:avLst/>
          </a:prstGeom>
          <a:noFill/>
          <a:ln>
            <a:noFill/>
          </a:ln>
        </p:spPr>
      </p:pic>
      <p:pic>
        <p:nvPicPr>
          <p:cNvPr id="7" name="Google Shape;146;p7"/>
          <p:cNvPicPr preferRelativeResize="0"/>
          <p:nvPr/>
        </p:nvPicPr>
        <p:blipFill rotWithShape="1">
          <a:blip r:embed="rId4">
            <a:alphaModFix/>
          </a:blip>
          <a:srcRect/>
          <a:stretch/>
        </p:blipFill>
        <p:spPr>
          <a:xfrm>
            <a:off x="3494614" y="1511748"/>
            <a:ext cx="1414203" cy="1767754"/>
          </a:xfrm>
          <a:prstGeom prst="rect">
            <a:avLst/>
          </a:prstGeom>
          <a:noFill/>
          <a:ln>
            <a:noFill/>
          </a:ln>
        </p:spPr>
      </p:pic>
      <p:sp>
        <p:nvSpPr>
          <p:cNvPr id="8" name="Google Shape;147;p7"/>
          <p:cNvSpPr txBox="1"/>
          <p:nvPr/>
        </p:nvSpPr>
        <p:spPr>
          <a:xfrm>
            <a:off x="3084335" y="4505055"/>
            <a:ext cx="209411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dirty="0">
                <a:solidFill>
                  <a:schemeClr val="bg2">
                    <a:lumMod val="10000"/>
                  </a:schemeClr>
                </a:solidFill>
                <a:latin typeface="Arial"/>
                <a:ea typeface="Arial"/>
                <a:cs typeface="Arial"/>
                <a:sym typeface="Arial"/>
              </a:rPr>
              <a:t>$$$</a:t>
            </a:r>
            <a:endParaRPr sz="1800" dirty="0">
              <a:solidFill>
                <a:schemeClr val="bg2">
                  <a:lumMod val="10000"/>
                </a:schemeClr>
              </a:solidFill>
              <a:latin typeface="Arial"/>
              <a:ea typeface="Arial"/>
              <a:cs typeface="Arial"/>
              <a:sym typeface="Arial"/>
            </a:endParaRPr>
          </a:p>
        </p:txBody>
      </p:sp>
      <p:pic>
        <p:nvPicPr>
          <p:cNvPr id="9" name="Google Shape;148;p7"/>
          <p:cNvPicPr preferRelativeResize="0"/>
          <p:nvPr/>
        </p:nvPicPr>
        <p:blipFill rotWithShape="1">
          <a:blip r:embed="rId5">
            <a:alphaModFix/>
          </a:blip>
          <a:srcRect b="16734"/>
          <a:stretch/>
        </p:blipFill>
        <p:spPr>
          <a:xfrm>
            <a:off x="9359984" y="2685337"/>
            <a:ext cx="2600652" cy="2165454"/>
          </a:xfrm>
          <a:prstGeom prst="rect">
            <a:avLst/>
          </a:prstGeom>
          <a:noFill/>
          <a:ln>
            <a:noFill/>
          </a:ln>
        </p:spPr>
      </p:pic>
      <p:pic>
        <p:nvPicPr>
          <p:cNvPr id="10" name="Google Shape;149;p7"/>
          <p:cNvPicPr preferRelativeResize="0"/>
          <p:nvPr/>
        </p:nvPicPr>
        <p:blipFill rotWithShape="1">
          <a:blip r:embed="rId6">
            <a:alphaModFix/>
          </a:blip>
          <a:srcRect/>
          <a:stretch/>
        </p:blipFill>
        <p:spPr>
          <a:xfrm>
            <a:off x="1253581" y="4293396"/>
            <a:ext cx="1752600" cy="2143125"/>
          </a:xfrm>
          <a:prstGeom prst="rect">
            <a:avLst/>
          </a:prstGeom>
          <a:noFill/>
          <a:ln>
            <a:noFill/>
          </a:ln>
        </p:spPr>
      </p:pic>
      <p:sp>
        <p:nvSpPr>
          <p:cNvPr id="11" name="Google Shape;150;p7"/>
          <p:cNvSpPr/>
          <p:nvPr/>
        </p:nvSpPr>
        <p:spPr>
          <a:xfrm>
            <a:off x="6096000" y="1463041"/>
            <a:ext cx="3704580" cy="1154981"/>
          </a:xfrm>
          <a:prstGeom prst="wedgeEllipseCallout">
            <a:avLst>
              <a:gd name="adj1" fmla="val 63120"/>
              <a:gd name="adj2" fmla="val 73700"/>
            </a:avLst>
          </a:prstGeom>
          <a:solidFill>
            <a:srgbClr val="A8D08C"/>
          </a:solidFill>
          <a:ln w="19050" cap="flat" cmpd="sng">
            <a:solidFill>
              <a:srgbClr val="000000"/>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2000" dirty="0">
                <a:solidFill>
                  <a:schemeClr val="bg2">
                    <a:lumMod val="10000"/>
                  </a:schemeClr>
                </a:solidFill>
              </a:rPr>
              <a:t>Il </a:t>
            </a:r>
            <a:r>
              <a:rPr lang="en-US" sz="2000" dirty="0" err="1">
                <a:solidFill>
                  <a:schemeClr val="bg2">
                    <a:lumMod val="10000"/>
                  </a:schemeClr>
                </a:solidFill>
              </a:rPr>
              <a:t>n'y</a:t>
            </a:r>
            <a:r>
              <a:rPr lang="en-US" sz="2000" dirty="0">
                <a:solidFill>
                  <a:schemeClr val="bg2">
                    <a:lumMod val="10000"/>
                  </a:schemeClr>
                </a:solidFill>
              </a:rPr>
              <a:t> a </a:t>
            </a:r>
            <a:r>
              <a:rPr lang="en-US" sz="2000" dirty="0" err="1">
                <a:solidFill>
                  <a:schemeClr val="bg2">
                    <a:lumMod val="10000"/>
                  </a:schemeClr>
                </a:solidFill>
              </a:rPr>
              <a:t>rien</a:t>
            </a:r>
            <a:r>
              <a:rPr lang="en-US" sz="2000" dirty="0">
                <a:solidFill>
                  <a:schemeClr val="bg2">
                    <a:lumMod val="10000"/>
                  </a:schemeClr>
                </a:solidFill>
              </a:rPr>
              <a:t> que </a:t>
            </a:r>
            <a:r>
              <a:rPr lang="en-US" sz="2000" dirty="0" err="1">
                <a:solidFill>
                  <a:schemeClr val="bg2">
                    <a:lumMod val="10000"/>
                  </a:schemeClr>
                </a:solidFill>
              </a:rPr>
              <a:t>l'argent</a:t>
            </a:r>
            <a:r>
              <a:rPr lang="en-US" sz="2000" dirty="0">
                <a:solidFill>
                  <a:schemeClr val="bg2">
                    <a:lumMod val="10000"/>
                  </a:schemeClr>
                </a:solidFill>
              </a:rPr>
              <a:t> ne </a:t>
            </a:r>
            <a:r>
              <a:rPr lang="en-US" sz="2000" dirty="0" err="1">
                <a:solidFill>
                  <a:schemeClr val="bg2">
                    <a:lumMod val="10000"/>
                  </a:schemeClr>
                </a:solidFill>
              </a:rPr>
              <a:t>puisse</a:t>
            </a:r>
            <a:r>
              <a:rPr lang="en-US" sz="2000" dirty="0">
                <a:solidFill>
                  <a:schemeClr val="bg2">
                    <a:lumMod val="10000"/>
                  </a:schemeClr>
                </a:solidFill>
              </a:rPr>
              <a:t> </a:t>
            </a:r>
            <a:r>
              <a:rPr lang="en-US" sz="2000" dirty="0" err="1">
                <a:solidFill>
                  <a:schemeClr val="bg2">
                    <a:lumMod val="10000"/>
                  </a:schemeClr>
                </a:solidFill>
              </a:rPr>
              <a:t>acheter</a:t>
            </a:r>
            <a:r>
              <a:rPr lang="en-US" sz="2000" dirty="0">
                <a:solidFill>
                  <a:schemeClr val="bg2">
                    <a:lumMod val="10000"/>
                  </a:schemeClr>
                </a:solidFill>
              </a:rPr>
              <a:t>!</a:t>
            </a:r>
            <a:endParaRPr dirty="0">
              <a:solidFill>
                <a:schemeClr val="bg2">
                  <a:lumMod val="10000"/>
                </a:schemeClr>
              </a:solidFill>
            </a:endParaRPr>
          </a:p>
        </p:txBody>
      </p:sp>
      <p:sp>
        <p:nvSpPr>
          <p:cNvPr id="12" name="Google Shape;151;p7"/>
          <p:cNvSpPr/>
          <p:nvPr/>
        </p:nvSpPr>
        <p:spPr>
          <a:xfrm>
            <a:off x="83240" y="1512342"/>
            <a:ext cx="3270000" cy="2202791"/>
          </a:xfrm>
          <a:prstGeom prst="wedgeEllipseCallout">
            <a:avLst>
              <a:gd name="adj1" fmla="val 14661"/>
              <a:gd name="adj2" fmla="val 67656"/>
            </a:avLst>
          </a:prstGeom>
          <a:solidFill>
            <a:srgbClr val="FEB8EF"/>
          </a:solidFill>
          <a:ln w="19050" cap="flat" cmpd="sng">
            <a:solidFill>
              <a:srgbClr val="000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000" dirty="0">
                <a:solidFill>
                  <a:schemeClr val="bg2">
                    <a:lumMod val="10000"/>
                  </a:schemeClr>
                </a:solidFill>
              </a:rPr>
              <a:t>À </a:t>
            </a:r>
            <a:r>
              <a:rPr lang="en-US" sz="2000" dirty="0" err="1">
                <a:solidFill>
                  <a:schemeClr val="bg2">
                    <a:lumMod val="10000"/>
                  </a:schemeClr>
                </a:solidFill>
              </a:rPr>
              <a:t>l'exception</a:t>
            </a:r>
            <a:r>
              <a:rPr lang="en-US" sz="2000" dirty="0">
                <a:solidFill>
                  <a:schemeClr val="bg2">
                    <a:lumMod val="10000"/>
                  </a:schemeClr>
                </a:solidFill>
              </a:rPr>
              <a:t> de </a:t>
            </a:r>
            <a:r>
              <a:rPr lang="en-US" sz="2000" dirty="0" err="1">
                <a:solidFill>
                  <a:schemeClr val="bg2">
                    <a:lumMod val="10000"/>
                  </a:schemeClr>
                </a:solidFill>
              </a:rPr>
              <a:t>mes</a:t>
            </a:r>
            <a:r>
              <a:rPr lang="en-US" sz="2000" dirty="0">
                <a:solidFill>
                  <a:schemeClr val="bg2">
                    <a:lumMod val="10000"/>
                  </a:schemeClr>
                </a:solidFill>
              </a:rPr>
              <a:t> droits </a:t>
            </a:r>
            <a:r>
              <a:rPr lang="en-US" sz="2000" dirty="0" err="1">
                <a:solidFill>
                  <a:schemeClr val="bg2">
                    <a:lumMod val="10000"/>
                  </a:schemeClr>
                </a:solidFill>
              </a:rPr>
              <a:t>moraux</a:t>
            </a:r>
            <a:r>
              <a:rPr lang="en-US" sz="2000" dirty="0">
                <a:solidFill>
                  <a:schemeClr val="bg2">
                    <a:lumMod val="10000"/>
                  </a:schemeClr>
                </a:solidFill>
              </a:rPr>
              <a:t> [</a:t>
            </a:r>
            <a:r>
              <a:rPr lang="en-US" sz="2000" dirty="0" err="1">
                <a:solidFill>
                  <a:schemeClr val="bg2">
                    <a:lumMod val="10000"/>
                  </a:schemeClr>
                </a:solidFill>
              </a:rPr>
              <a:t>diabolique</a:t>
            </a:r>
            <a:r>
              <a:rPr lang="en-US" sz="2000" dirty="0">
                <a:solidFill>
                  <a:schemeClr val="bg2">
                    <a:lumMod val="10000"/>
                  </a:schemeClr>
                </a:solidFill>
              </a:rPr>
              <a:t> </a:t>
            </a:r>
            <a:r>
              <a:rPr lang="en-US" sz="2000" dirty="0" err="1">
                <a:solidFill>
                  <a:schemeClr val="bg2">
                    <a:lumMod val="10000"/>
                  </a:schemeClr>
                </a:solidFill>
              </a:rPr>
              <a:t>employé</a:t>
            </a:r>
            <a:r>
              <a:rPr lang="en-US" sz="2000" dirty="0">
                <a:solidFill>
                  <a:schemeClr val="bg2">
                    <a:lumMod val="10000"/>
                  </a:schemeClr>
                </a:solidFill>
              </a:rPr>
              <a:t> </a:t>
            </a:r>
            <a:r>
              <a:rPr lang="en-US" sz="2000" dirty="0" err="1">
                <a:solidFill>
                  <a:schemeClr val="bg2">
                    <a:lumMod val="10000"/>
                  </a:schemeClr>
                </a:solidFill>
              </a:rPr>
              <a:t>anonyme</a:t>
            </a:r>
            <a:r>
              <a:rPr lang="en-US" sz="2000" dirty="0">
                <a:solidFill>
                  <a:schemeClr val="bg2">
                    <a:lumMod val="10000"/>
                  </a:schemeClr>
                </a:solidFill>
              </a:rPr>
              <a:t> de </a:t>
            </a:r>
            <a:r>
              <a:rPr lang="en-US" sz="2000" dirty="0" err="1">
                <a:solidFill>
                  <a:schemeClr val="bg2">
                    <a:lumMod val="10000"/>
                  </a:schemeClr>
                </a:solidFill>
              </a:rPr>
              <a:t>grosse</a:t>
            </a:r>
            <a:r>
              <a:rPr lang="en-US" sz="2000" dirty="0">
                <a:solidFill>
                  <a:schemeClr val="bg2">
                    <a:lumMod val="10000"/>
                  </a:schemeClr>
                </a:solidFill>
              </a:rPr>
              <a:t> </a:t>
            </a:r>
            <a:r>
              <a:rPr lang="en-US" sz="2000" dirty="0" err="1">
                <a:solidFill>
                  <a:schemeClr val="bg2">
                    <a:lumMod val="10000"/>
                  </a:schemeClr>
                </a:solidFill>
              </a:rPr>
              <a:t>compagnie</a:t>
            </a:r>
            <a:r>
              <a:rPr lang="en-US" sz="2000" dirty="0" smtClean="0">
                <a:solidFill>
                  <a:schemeClr val="bg2">
                    <a:lumMod val="10000"/>
                  </a:schemeClr>
                </a:solidFill>
              </a:rPr>
              <a:t>]</a:t>
            </a:r>
            <a:endParaRPr dirty="0">
              <a:solidFill>
                <a:schemeClr val="bg2">
                  <a:lumMod val="10000"/>
                </a:schemeClr>
              </a:solidFill>
            </a:endParaRPr>
          </a:p>
        </p:txBody>
      </p:sp>
      <p:sp>
        <p:nvSpPr>
          <p:cNvPr id="13" name="Google Shape;152;p7"/>
          <p:cNvSpPr/>
          <p:nvPr/>
        </p:nvSpPr>
        <p:spPr>
          <a:xfrm>
            <a:off x="4050839" y="2770422"/>
            <a:ext cx="4261321" cy="1604650"/>
          </a:xfrm>
          <a:prstGeom prst="wedgeEllipseCallout">
            <a:avLst>
              <a:gd name="adj1" fmla="val 97112"/>
              <a:gd name="adj2" fmla="val -33937"/>
            </a:avLst>
          </a:prstGeom>
          <a:solidFill>
            <a:srgbClr val="9CC2E5"/>
          </a:solidFill>
          <a:ln w="19050" cap="flat" cmpd="sng">
            <a:solidFill>
              <a:srgbClr val="000000"/>
            </a:solidFill>
            <a:prstDash val="solid"/>
            <a:miter lim="800000"/>
            <a:headEnd type="none" w="sm" len="sm"/>
            <a:tailEnd type="none" w="sm" len="sm"/>
          </a:ln>
        </p:spPr>
        <p:txBody>
          <a:bodyPr spcFirstLastPara="1" wrap="square" lIns="0" tIns="216000" rIns="0" bIns="45700" anchor="ctr" anchorCtr="0">
            <a:noAutofit/>
          </a:bodyPr>
          <a:lstStyle/>
          <a:p>
            <a:pPr marL="0" marR="0" lvl="0" indent="0" algn="ctr" rtl="0">
              <a:spcBef>
                <a:spcPts val="0"/>
              </a:spcBef>
              <a:spcAft>
                <a:spcPts val="0"/>
              </a:spcAft>
              <a:buNone/>
            </a:pPr>
            <a:r>
              <a:rPr lang="en-US" sz="2000" dirty="0" err="1">
                <a:solidFill>
                  <a:schemeClr val="bg2">
                    <a:lumMod val="10000"/>
                  </a:schemeClr>
                </a:solidFill>
              </a:rPr>
              <a:t>Contrats</a:t>
            </a:r>
            <a:r>
              <a:rPr lang="en-US" sz="2000" dirty="0">
                <a:solidFill>
                  <a:schemeClr val="bg2">
                    <a:lumMod val="10000"/>
                  </a:schemeClr>
                </a:solidFill>
              </a:rPr>
              <a:t> </a:t>
            </a:r>
            <a:r>
              <a:rPr lang="en-US" sz="2000" dirty="0" err="1">
                <a:solidFill>
                  <a:schemeClr val="bg2">
                    <a:lumMod val="10000"/>
                  </a:schemeClr>
                </a:solidFill>
              </a:rPr>
              <a:t>d'enregistrement</a:t>
            </a:r>
            <a:r>
              <a:rPr lang="en-US" sz="2000" dirty="0">
                <a:solidFill>
                  <a:schemeClr val="bg2">
                    <a:lumMod val="10000"/>
                  </a:schemeClr>
                </a:solidFill>
              </a:rPr>
              <a:t>, </a:t>
            </a:r>
            <a:r>
              <a:rPr lang="en-US" sz="2000" dirty="0" err="1">
                <a:solidFill>
                  <a:schemeClr val="bg2">
                    <a:lumMod val="10000"/>
                  </a:schemeClr>
                </a:solidFill>
              </a:rPr>
              <a:t>contrats</a:t>
            </a:r>
            <a:r>
              <a:rPr lang="en-US" sz="2000" dirty="0">
                <a:solidFill>
                  <a:schemeClr val="bg2">
                    <a:lumMod val="10000"/>
                  </a:schemeClr>
                </a:solidFill>
              </a:rPr>
              <a:t> </a:t>
            </a:r>
            <a:r>
              <a:rPr lang="en-US" sz="2000" dirty="0" err="1">
                <a:solidFill>
                  <a:schemeClr val="bg2">
                    <a:lumMod val="10000"/>
                  </a:schemeClr>
                </a:solidFill>
              </a:rPr>
              <a:t>d'édition</a:t>
            </a:r>
            <a:r>
              <a:rPr lang="en-US" sz="2000" dirty="0">
                <a:solidFill>
                  <a:schemeClr val="bg2">
                    <a:lumMod val="10000"/>
                  </a:schemeClr>
                </a:solidFill>
              </a:rPr>
              <a:t>... Je les </a:t>
            </a:r>
            <a:r>
              <a:rPr lang="en-US" sz="2000" dirty="0" err="1">
                <a:solidFill>
                  <a:schemeClr val="bg2">
                    <a:lumMod val="10000"/>
                  </a:schemeClr>
                </a:solidFill>
              </a:rPr>
              <a:t>fais</a:t>
            </a:r>
            <a:r>
              <a:rPr lang="en-US" sz="2000" dirty="0">
                <a:solidFill>
                  <a:schemeClr val="bg2">
                    <a:lumMod val="10000"/>
                  </a:schemeClr>
                </a:solidFill>
              </a:rPr>
              <a:t> </a:t>
            </a:r>
            <a:r>
              <a:rPr lang="en-US" sz="2000" dirty="0" err="1">
                <a:solidFill>
                  <a:schemeClr val="bg2">
                    <a:lumMod val="10000"/>
                  </a:schemeClr>
                </a:solidFill>
              </a:rPr>
              <a:t>tous</a:t>
            </a:r>
            <a:r>
              <a:rPr lang="en-US" sz="2000" dirty="0">
                <a:solidFill>
                  <a:schemeClr val="bg2">
                    <a:lumMod val="10000"/>
                  </a:schemeClr>
                </a:solidFill>
              </a:rPr>
              <a:t> pour les droits </a:t>
            </a:r>
            <a:r>
              <a:rPr lang="en-US" sz="2000" dirty="0" err="1" smtClean="0">
                <a:solidFill>
                  <a:schemeClr val="bg2">
                    <a:lumMod val="10000"/>
                  </a:schemeClr>
                </a:solidFill>
              </a:rPr>
              <a:t>d'auteur</a:t>
            </a:r>
            <a:endParaRPr dirty="0">
              <a:solidFill>
                <a:schemeClr val="bg2">
                  <a:lumMod val="10000"/>
                </a:schemeClr>
              </a:solidFill>
            </a:endParaRPr>
          </a:p>
        </p:txBody>
      </p:sp>
      <p:sp>
        <p:nvSpPr>
          <p:cNvPr id="14" name="Google Shape;153;p7"/>
          <p:cNvSpPr/>
          <p:nvPr/>
        </p:nvSpPr>
        <p:spPr>
          <a:xfrm>
            <a:off x="3848135" y="4928810"/>
            <a:ext cx="3443376" cy="1507711"/>
          </a:xfrm>
          <a:prstGeom prst="wedgeEllipseCallout">
            <a:avLst>
              <a:gd name="adj1" fmla="val -79711"/>
              <a:gd name="adj2" fmla="val -22932"/>
            </a:avLst>
          </a:prstGeom>
          <a:solidFill>
            <a:srgbClr val="FFC000"/>
          </a:solidFill>
          <a:ln w="19050" cap="flat" cmpd="sng">
            <a:solidFill>
              <a:srgbClr val="000000"/>
            </a:solidFill>
            <a:prstDash val="solid"/>
            <a:miter lim="800000"/>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en-US" sz="2000" dirty="0">
                <a:solidFill>
                  <a:schemeClr val="bg2">
                    <a:lumMod val="10000"/>
                  </a:schemeClr>
                </a:solidFill>
              </a:rPr>
              <a:t>Le patron a </a:t>
            </a:r>
            <a:r>
              <a:rPr lang="en-US" sz="2000" dirty="0" err="1">
                <a:solidFill>
                  <a:schemeClr val="bg2">
                    <a:lumMod val="10000"/>
                  </a:schemeClr>
                </a:solidFill>
              </a:rPr>
              <a:t>même</a:t>
            </a:r>
            <a:r>
              <a:rPr lang="en-US" sz="2000" dirty="0">
                <a:solidFill>
                  <a:schemeClr val="bg2">
                    <a:lumMod val="10000"/>
                  </a:schemeClr>
                </a:solidFill>
              </a:rPr>
              <a:t> le droit </a:t>
            </a:r>
            <a:r>
              <a:rPr lang="en-US" sz="2000" dirty="0" err="1">
                <a:solidFill>
                  <a:schemeClr val="bg2">
                    <a:lumMod val="10000"/>
                  </a:schemeClr>
                </a:solidFill>
              </a:rPr>
              <a:t>d'auteur</a:t>
            </a:r>
            <a:r>
              <a:rPr lang="en-US" sz="2000" dirty="0">
                <a:solidFill>
                  <a:schemeClr val="bg2">
                    <a:lumMod val="10000"/>
                  </a:schemeClr>
                </a:solidFill>
              </a:rPr>
              <a:t> sur </a:t>
            </a:r>
            <a:r>
              <a:rPr lang="en-US" sz="2000" dirty="0" err="1">
                <a:solidFill>
                  <a:schemeClr val="bg2">
                    <a:lumMod val="10000"/>
                  </a:schemeClr>
                </a:solidFill>
              </a:rPr>
              <a:t>mes</a:t>
            </a:r>
            <a:r>
              <a:rPr lang="en-US" sz="2000" dirty="0">
                <a:solidFill>
                  <a:schemeClr val="bg2">
                    <a:lumMod val="10000"/>
                  </a:schemeClr>
                </a:solidFill>
              </a:rPr>
              <a:t> </a:t>
            </a:r>
            <a:r>
              <a:rPr lang="en-US" sz="2000" dirty="0" err="1">
                <a:solidFill>
                  <a:schemeClr val="bg2">
                    <a:lumMod val="10000"/>
                  </a:schemeClr>
                </a:solidFill>
              </a:rPr>
              <a:t>passionnants</a:t>
            </a:r>
            <a:r>
              <a:rPr lang="en-US" sz="2000" dirty="0">
                <a:solidFill>
                  <a:schemeClr val="bg2">
                    <a:lumMod val="10000"/>
                  </a:schemeClr>
                </a:solidFill>
              </a:rPr>
              <a:t> rapports de </a:t>
            </a:r>
            <a:r>
              <a:rPr lang="en-US" sz="2000" dirty="0" smtClean="0">
                <a:solidFill>
                  <a:schemeClr val="bg2">
                    <a:lumMod val="10000"/>
                  </a:schemeClr>
                </a:solidFill>
              </a:rPr>
              <a:t>travail!</a:t>
            </a:r>
            <a:endParaRPr dirty="0">
              <a:solidFill>
                <a:schemeClr val="bg2">
                  <a:lumMod val="10000"/>
                </a:schemeClr>
              </a:solidFill>
            </a:endParaRPr>
          </a:p>
        </p:txBody>
      </p:sp>
      <p:grpSp>
        <p:nvGrpSpPr>
          <p:cNvPr id="15" name="Google Shape;154;p7"/>
          <p:cNvGrpSpPr/>
          <p:nvPr/>
        </p:nvGrpSpPr>
        <p:grpSpPr>
          <a:xfrm>
            <a:off x="289730" y="3845116"/>
            <a:ext cx="1163902" cy="1386269"/>
            <a:chOff x="289730" y="3845041"/>
            <a:chExt cx="1163902" cy="1386269"/>
          </a:xfrm>
        </p:grpSpPr>
        <p:pic>
          <p:nvPicPr>
            <p:cNvPr id="16" name="Google Shape;155;p7"/>
            <p:cNvPicPr preferRelativeResize="0"/>
            <p:nvPr/>
          </p:nvPicPr>
          <p:blipFill rotWithShape="1">
            <a:blip r:embed="rId7">
              <a:alphaModFix/>
            </a:blip>
            <a:srcRect/>
            <a:stretch/>
          </p:blipFill>
          <p:spPr>
            <a:xfrm>
              <a:off x="289730" y="3845041"/>
              <a:ext cx="1163902" cy="1386269"/>
            </a:xfrm>
            <a:prstGeom prst="rect">
              <a:avLst/>
            </a:prstGeom>
            <a:noFill/>
            <a:ln>
              <a:noFill/>
            </a:ln>
          </p:spPr>
        </p:pic>
        <p:pic>
          <p:nvPicPr>
            <p:cNvPr id="17" name="Google Shape;156;p7"/>
            <p:cNvPicPr preferRelativeResize="0"/>
            <p:nvPr/>
          </p:nvPicPr>
          <p:blipFill rotWithShape="1">
            <a:blip r:embed="rId3">
              <a:alphaModFix/>
            </a:blip>
            <a:srcRect b="12325"/>
            <a:stretch/>
          </p:blipFill>
          <p:spPr>
            <a:xfrm>
              <a:off x="1175414" y="4965385"/>
              <a:ext cx="278218" cy="238160"/>
            </a:xfrm>
            <a:prstGeom prst="rect">
              <a:avLst/>
            </a:prstGeom>
            <a:noFill/>
            <a:ln>
              <a:noFill/>
            </a:ln>
          </p:spPr>
        </p:pic>
      </p:grpSp>
    </p:spTree>
    <p:extLst>
      <p:ext uri="{BB962C8B-B14F-4D97-AF65-F5344CB8AC3E}">
        <p14:creationId xmlns:p14="http://schemas.microsoft.com/office/powerpoint/2010/main" val="179569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500"/>
                            </p:stCondLst>
                            <p:childTnLst>
                              <p:par>
                                <p:cTn id="30" presetID="37" presetClass="path" presetSubtype="0" accel="50000" decel="50000" fill="hold" nodeType="afterEffect">
                                  <p:stCondLst>
                                    <p:cond delay="0"/>
                                  </p:stCondLst>
                                  <p:childTnLst>
                                    <p:animMotion origin="layout" path="M 2.08333E-6 4.44444E-6 L 0.11406 0.04004 C 0.13776 0.04907 0.17344 0.05393 0.21081 0.05393 C 0.25338 0.05393 0.2875 0.04907 0.3112 0.04004 L 0.42552 4.44444E-6 " pathEditMode="relative" rAng="0" ptsTypes="AAAAA">
                                      <p:cBhvr>
                                        <p:cTn id="31" dur="2000" fill="hold"/>
                                        <p:tgtEl>
                                          <p:spTgt spid="6"/>
                                        </p:tgtEl>
                                        <p:attrNameLst>
                                          <p:attrName>ppt_x</p:attrName>
                                          <p:attrName>ppt_y</p:attrName>
                                        </p:attrNameLst>
                                      </p:cBhvr>
                                      <p:rCtr x="21276" y="2685"/>
                                    </p:animMotion>
                                  </p:childTnLst>
                                </p:cTn>
                              </p:par>
                              <p:par>
                                <p:cTn id="32" presetID="37" presetClass="path" presetSubtype="0" accel="50000" decel="50000" fill="hold" grpId="0" nodeType="withEffect">
                                  <p:stCondLst>
                                    <p:cond delay="0"/>
                                  </p:stCondLst>
                                  <p:childTnLst>
                                    <p:animMotion origin="layout" path="M -2.08333E-6 1.48148E-6 L 0.10547 0.04004 C 0.12735 0.04907 0.16042 0.05393 0.19492 0.05393 C 0.23438 0.05393 0.26589 0.04907 0.28776 0.04004 L 0.39349 1.48148E-6 " pathEditMode="relative" rAng="0" ptsTypes="AAAAA">
                                      <p:cBhvr>
                                        <p:cTn id="33" dur="2000" fill="hold"/>
                                        <p:tgtEl>
                                          <p:spTgt spid="8"/>
                                        </p:tgtEl>
                                        <p:attrNameLst>
                                          <p:attrName>ppt_x</p:attrName>
                                          <p:attrName>ppt_y</p:attrName>
                                        </p:attrNameLst>
                                      </p:cBhvr>
                                      <p:rCtr x="19674" y="2685"/>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500"/>
                                          </p:stCondLst>
                                        </p:cTn>
                                        <p:tgtEl>
                                          <p:spTgt spid="12"/>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1"/>
                                        </p:tgtEl>
                                      </p:cBhvr>
                                    </p:animEffect>
                                    <p:set>
                                      <p:cBhvr>
                                        <p:cTn id="46" dur="1" fill="hold">
                                          <p:stCondLst>
                                            <p:cond delay="50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par>
                                <p:cTn id="52" presetID="10" presetClass="exit" presetSubtype="0" fill="hold" nodeType="withEffect">
                                  <p:stCondLst>
                                    <p:cond delay="0"/>
                                  </p:stCondLst>
                                  <p:childTnLst>
                                    <p:animEffect transition="out" filter="fade">
                                      <p:cBhvr>
                                        <p:cTn id="53" dur="500"/>
                                        <p:tgtEl>
                                          <p:spTgt spid="6"/>
                                        </p:tgtEl>
                                      </p:cBhvr>
                                    </p:animEffect>
                                    <p:set>
                                      <p:cBhvr>
                                        <p:cTn id="54" dur="1" fill="hold">
                                          <p:stCondLst>
                                            <p:cond delay="500"/>
                                          </p:stCondLst>
                                        </p:cTn>
                                        <p:tgtEl>
                                          <p:spTgt spid="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8"/>
                                        </p:tgtEl>
                                      </p:cBhvr>
                                    </p:animEffect>
                                    <p:set>
                                      <p:cBhvr>
                                        <p:cTn id="57" dur="1" fill="hold">
                                          <p:stCondLst>
                                            <p:cond delay="500"/>
                                          </p:stCondLst>
                                        </p:cTn>
                                        <p:tgtEl>
                                          <p:spTgt spid="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7"/>
                                        </p:tgtEl>
                                      </p:cBhvr>
                                    </p:animEffect>
                                    <p:set>
                                      <p:cBhvr>
                                        <p:cTn id="60" dur="1" fill="hold">
                                          <p:stCondLst>
                                            <p:cond delay="500"/>
                                          </p:stCondLst>
                                        </p:cTn>
                                        <p:tgtEl>
                                          <p:spTgt spid="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par>
                                <p:cTn id="70" presetID="37" presetClass="path" presetSubtype="0" accel="50000" decel="50000" fill="hold" nodeType="withEffect">
                                  <p:stCondLst>
                                    <p:cond delay="500"/>
                                  </p:stCondLst>
                                  <p:childTnLst>
                                    <p:animMotion origin="layout" path="M -4.375E-6 -4.07407E-6 L 0.17605 0.04005 C 0.21263 0.04908 0.26771 0.05394 0.3254 0.05394 C 0.39115 0.05394 0.44375 0.04908 0.48034 0.04005 L 0.65651 -4.07407E-6 " pathEditMode="relative" rAng="0" ptsTypes="AAAAA">
                                      <p:cBhvr>
                                        <p:cTn id="71" dur="2000" fill="hold"/>
                                        <p:tgtEl>
                                          <p:spTgt spid="15"/>
                                        </p:tgtEl>
                                        <p:attrNameLst>
                                          <p:attrName>ppt_x</p:attrName>
                                          <p:attrName>ppt_y</p:attrName>
                                        </p:attrNameLst>
                                      </p:cBhvr>
                                      <p:rCtr x="32826"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281902" y="2092666"/>
            <a:ext cx="4242719" cy="2592000"/>
            <a:chOff x="4320499" y="4106525"/>
            <a:chExt cx="4374320" cy="2672399"/>
          </a:xfrm>
        </p:grpSpPr>
        <p:grpSp>
          <p:nvGrpSpPr>
            <p:cNvPr id="25" name="Group 24"/>
            <p:cNvGrpSpPr>
              <a:grpSpLocks noChangeAspect="1"/>
            </p:cNvGrpSpPr>
            <p:nvPr/>
          </p:nvGrpSpPr>
          <p:grpSpPr>
            <a:xfrm>
              <a:off x="4320499" y="6058924"/>
              <a:ext cx="4374320" cy="720000"/>
              <a:chOff x="6092492" y="2662968"/>
              <a:chExt cx="3308942" cy="544642"/>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584" y="2662968"/>
                <a:ext cx="1719163" cy="306000"/>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492" y="2919610"/>
                <a:ext cx="3308942" cy="288000"/>
              </a:xfrm>
              <a:prstGeom prst="rect">
                <a:avLst/>
              </a:prstGeom>
            </p:spPr>
          </p:pic>
        </p:grpSp>
        <p:pic>
          <p:nvPicPr>
            <p:cNvPr id="28" name="Picture 2" descr="Image result for canada coat of arm">
              <a:extLst>
                <a:ext uri="{FF2B5EF4-FFF2-40B4-BE49-F238E27FC236}">
                  <a16:creationId xmlns:a16="http://schemas.microsoft.com/office/drawing/2014/main" id="{B437FE9A-FE50-6248-A64C-7CE5D0977B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2411" y="4106525"/>
              <a:ext cx="1534826" cy="194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Google Shape;164;p8"/>
          <p:cNvPicPr preferRelativeResize="0">
            <a:picLocks noChangeAspect="1"/>
          </p:cNvPicPr>
          <p:nvPr/>
        </p:nvPicPr>
        <p:blipFill rotWithShape="1">
          <a:blip r:embed="rId6">
            <a:alphaModFix/>
          </a:blip>
          <a:stretch/>
        </p:blipFill>
        <p:spPr>
          <a:xfrm>
            <a:off x="4005111" y="3182243"/>
            <a:ext cx="4201244" cy="3502800"/>
          </a:xfrm>
          <a:prstGeom prst="rect">
            <a:avLst/>
          </a:prstGeom>
          <a:noFill/>
          <a:ln>
            <a:noFill/>
          </a:ln>
        </p:spPr>
      </p:pic>
      <p:sp>
        <p:nvSpPr>
          <p:cNvPr id="6" name="Google Shape;162;p8"/>
          <p:cNvSpPr txBox="1">
            <a:spLocks noGrp="1"/>
          </p:cNvSpPr>
          <p:nvPr>
            <p:ph type="title"/>
          </p:nvPr>
        </p:nvSpPr>
        <p:spPr>
          <a:xfrm>
            <a:off x="2671282" y="474828"/>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dirty="0" smtClean="0"/>
              <a:t>ÉQUILIBRER LES INTÉRÊTS</a:t>
            </a:r>
            <a:endParaRPr lang="en-US" dirty="0"/>
          </a:p>
        </p:txBody>
      </p:sp>
      <p:pic>
        <p:nvPicPr>
          <p:cNvPr id="7" name="Google Shape;163;p8"/>
          <p:cNvPicPr preferRelativeResize="0"/>
          <p:nvPr/>
        </p:nvPicPr>
        <p:blipFill rotWithShape="1">
          <a:blip r:embed="rId7">
            <a:alphaModFix/>
          </a:blip>
          <a:srcRect b="12325"/>
          <a:stretch/>
        </p:blipFill>
        <p:spPr>
          <a:xfrm>
            <a:off x="5386895" y="2370206"/>
            <a:ext cx="1418210" cy="1214016"/>
          </a:xfrm>
          <a:prstGeom prst="rect">
            <a:avLst/>
          </a:prstGeom>
          <a:noFill/>
          <a:ln>
            <a:noFill/>
          </a:ln>
        </p:spPr>
      </p:pic>
      <p:pic>
        <p:nvPicPr>
          <p:cNvPr id="8" name="Google Shape;166;p8"/>
          <p:cNvPicPr preferRelativeResize="0"/>
          <p:nvPr/>
        </p:nvPicPr>
        <p:blipFill rotWithShape="1">
          <a:blip r:embed="rId8">
            <a:alphaModFix/>
          </a:blip>
          <a:srcRect b="16734"/>
          <a:stretch/>
        </p:blipFill>
        <p:spPr>
          <a:xfrm>
            <a:off x="4897967" y="5193879"/>
            <a:ext cx="668878" cy="556947"/>
          </a:xfrm>
          <a:prstGeom prst="rect">
            <a:avLst/>
          </a:prstGeom>
          <a:noFill/>
          <a:ln>
            <a:noFill/>
          </a:ln>
        </p:spPr>
      </p:pic>
      <p:pic>
        <p:nvPicPr>
          <p:cNvPr id="9" name="Google Shape;167;p8" descr="A drawing of a cartoon character&#10;&#10;Description automatically generated"/>
          <p:cNvPicPr preferRelativeResize="0"/>
          <p:nvPr/>
        </p:nvPicPr>
        <p:blipFill rotWithShape="1">
          <a:blip r:embed="rId9">
            <a:alphaModFix/>
          </a:blip>
          <a:srcRect/>
          <a:stretch/>
        </p:blipFill>
        <p:spPr>
          <a:xfrm flipH="1">
            <a:off x="6855069" y="5023790"/>
            <a:ext cx="314944" cy="734482"/>
          </a:xfrm>
          <a:prstGeom prst="rect">
            <a:avLst/>
          </a:prstGeom>
          <a:noFill/>
          <a:ln>
            <a:noFill/>
          </a:ln>
        </p:spPr>
      </p:pic>
      <p:pic>
        <p:nvPicPr>
          <p:cNvPr id="10" name="Google Shape;168;p8" descr="A picture containing clothing&#10;&#10;Description automatically generated"/>
          <p:cNvPicPr preferRelativeResize="0"/>
          <p:nvPr/>
        </p:nvPicPr>
        <p:blipFill rotWithShape="1">
          <a:blip r:embed="rId10">
            <a:alphaModFix/>
          </a:blip>
          <a:srcRect l="33766" r="34666"/>
          <a:stretch/>
        </p:blipFill>
        <p:spPr>
          <a:xfrm>
            <a:off x="4570950" y="4833786"/>
            <a:ext cx="330053" cy="1005402"/>
          </a:xfrm>
          <a:prstGeom prst="rect">
            <a:avLst/>
          </a:prstGeom>
          <a:noFill/>
          <a:ln>
            <a:noFill/>
          </a:ln>
        </p:spPr>
      </p:pic>
      <p:pic>
        <p:nvPicPr>
          <p:cNvPr id="11" name="Google Shape;169;p8"/>
          <p:cNvPicPr preferRelativeResize="0"/>
          <p:nvPr/>
        </p:nvPicPr>
        <p:blipFill rotWithShape="1">
          <a:blip r:embed="rId11">
            <a:alphaModFix/>
          </a:blip>
          <a:srcRect/>
          <a:stretch/>
        </p:blipFill>
        <p:spPr>
          <a:xfrm>
            <a:off x="7287237" y="5274473"/>
            <a:ext cx="395640" cy="483799"/>
          </a:xfrm>
          <a:prstGeom prst="rect">
            <a:avLst/>
          </a:prstGeom>
          <a:noFill/>
          <a:ln>
            <a:noFill/>
          </a:ln>
        </p:spPr>
      </p:pic>
      <p:pic>
        <p:nvPicPr>
          <p:cNvPr id="12" name="Google Shape;170;p8"/>
          <p:cNvPicPr preferRelativeResize="0"/>
          <p:nvPr/>
        </p:nvPicPr>
        <p:blipFill rotWithShape="1">
          <a:blip r:embed="rId12">
            <a:alphaModFix/>
          </a:blip>
          <a:srcRect/>
          <a:stretch/>
        </p:blipFill>
        <p:spPr>
          <a:xfrm>
            <a:off x="10542458" y="1613957"/>
            <a:ext cx="459853" cy="1251822"/>
          </a:xfrm>
          <a:prstGeom prst="rect">
            <a:avLst/>
          </a:prstGeom>
          <a:noFill/>
          <a:ln>
            <a:noFill/>
          </a:ln>
        </p:spPr>
      </p:pic>
      <p:pic>
        <p:nvPicPr>
          <p:cNvPr id="13" name="Google Shape;171;p8"/>
          <p:cNvPicPr preferRelativeResize="0"/>
          <p:nvPr/>
        </p:nvPicPr>
        <p:blipFill rotWithShape="1">
          <a:blip r:embed="rId13">
            <a:alphaModFix/>
          </a:blip>
          <a:srcRect/>
          <a:stretch/>
        </p:blipFill>
        <p:spPr>
          <a:xfrm>
            <a:off x="9247293" y="3913350"/>
            <a:ext cx="717736" cy="888169"/>
          </a:xfrm>
          <a:prstGeom prst="rect">
            <a:avLst/>
          </a:prstGeom>
          <a:noFill/>
          <a:ln>
            <a:noFill/>
          </a:ln>
        </p:spPr>
      </p:pic>
      <p:pic>
        <p:nvPicPr>
          <p:cNvPr id="14" name="Google Shape;172;p8" descr="A picture containing drawing&#10;&#10;Description automatically generated"/>
          <p:cNvPicPr preferRelativeResize="0"/>
          <p:nvPr/>
        </p:nvPicPr>
        <p:blipFill rotWithShape="1">
          <a:blip r:embed="rId14">
            <a:alphaModFix/>
          </a:blip>
          <a:srcRect/>
          <a:stretch/>
        </p:blipFill>
        <p:spPr>
          <a:xfrm>
            <a:off x="9965029" y="3942577"/>
            <a:ext cx="985805" cy="834445"/>
          </a:xfrm>
          <a:prstGeom prst="rect">
            <a:avLst/>
          </a:prstGeom>
          <a:noFill/>
          <a:ln>
            <a:noFill/>
          </a:ln>
        </p:spPr>
      </p:pic>
      <p:grpSp>
        <p:nvGrpSpPr>
          <p:cNvPr id="15" name="Google Shape;173;p8"/>
          <p:cNvGrpSpPr/>
          <p:nvPr/>
        </p:nvGrpSpPr>
        <p:grpSpPr>
          <a:xfrm>
            <a:off x="7407173" y="1636750"/>
            <a:ext cx="1613085" cy="1634982"/>
            <a:chOff x="7193184" y="2513885"/>
            <a:chExt cx="2094372" cy="2122802"/>
          </a:xfrm>
        </p:grpSpPr>
        <p:pic>
          <p:nvPicPr>
            <p:cNvPr id="16" name="Google Shape;174;p8"/>
            <p:cNvPicPr preferRelativeResize="0"/>
            <p:nvPr/>
          </p:nvPicPr>
          <p:blipFill rotWithShape="1">
            <a:blip r:embed="rId15">
              <a:alphaModFix/>
            </a:blip>
            <a:srcRect/>
            <a:stretch/>
          </p:blipFill>
          <p:spPr>
            <a:xfrm>
              <a:off x="7193184" y="2513885"/>
              <a:ext cx="2094372" cy="2122802"/>
            </a:xfrm>
            <a:prstGeom prst="rect">
              <a:avLst/>
            </a:prstGeom>
            <a:noFill/>
            <a:ln>
              <a:noFill/>
            </a:ln>
          </p:spPr>
        </p:pic>
        <p:pic>
          <p:nvPicPr>
            <p:cNvPr id="17" name="Google Shape;175;p8"/>
            <p:cNvPicPr preferRelativeResize="0"/>
            <p:nvPr/>
          </p:nvPicPr>
          <p:blipFill rotWithShape="1">
            <a:blip r:embed="rId16">
              <a:alphaModFix/>
            </a:blip>
            <a:srcRect/>
            <a:stretch/>
          </p:blipFill>
          <p:spPr>
            <a:xfrm>
              <a:off x="7324530" y="3178930"/>
              <a:ext cx="748910" cy="620731"/>
            </a:xfrm>
            <a:prstGeom prst="rect">
              <a:avLst/>
            </a:prstGeom>
            <a:noFill/>
            <a:ln>
              <a:noFill/>
            </a:ln>
          </p:spPr>
        </p:pic>
        <p:sp>
          <p:nvSpPr>
            <p:cNvPr id="18" name="Google Shape;176;p8"/>
            <p:cNvSpPr txBox="1"/>
            <p:nvPr/>
          </p:nvSpPr>
          <p:spPr>
            <a:xfrm>
              <a:off x="8472195" y="3228480"/>
              <a:ext cx="665691" cy="70058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600"/>
                <a:buFont typeface="Arial"/>
                <a:buNone/>
              </a:pPr>
              <a:r>
                <a:rPr lang="en-US" sz="3600" b="1" i="0" dirty="0">
                  <a:solidFill>
                    <a:schemeClr val="bg2">
                      <a:lumMod val="10000"/>
                    </a:schemeClr>
                  </a:solidFill>
                  <a:latin typeface="Arial"/>
                  <a:ea typeface="Arial"/>
                  <a:cs typeface="Arial"/>
                  <a:sym typeface="Arial"/>
                </a:rPr>
                <a:t>©</a:t>
              </a:r>
              <a:endParaRPr sz="1800" b="0" i="0" dirty="0">
                <a:solidFill>
                  <a:schemeClr val="bg2">
                    <a:lumMod val="10000"/>
                  </a:schemeClr>
                </a:solidFill>
                <a:latin typeface="Arial"/>
                <a:ea typeface="Arial"/>
                <a:cs typeface="Arial"/>
                <a:sym typeface="Arial"/>
              </a:endParaRPr>
            </a:p>
            <a:p>
              <a:pPr marL="0" marR="0" lvl="0" indent="0" algn="ctr" rtl="0">
                <a:lnSpc>
                  <a:spcPct val="90000"/>
                </a:lnSpc>
                <a:spcBef>
                  <a:spcPts val="1000"/>
                </a:spcBef>
                <a:spcAft>
                  <a:spcPts val="0"/>
                </a:spcAft>
                <a:buClr>
                  <a:srgbClr val="757070"/>
                </a:buClr>
                <a:buSzPts val="2800"/>
                <a:buFont typeface="Arial"/>
                <a:buNone/>
              </a:pPr>
              <a:endParaRPr sz="2800" b="0" i="0" dirty="0">
                <a:solidFill>
                  <a:srgbClr val="757070"/>
                </a:solidFill>
                <a:latin typeface="Arial"/>
                <a:ea typeface="Arial"/>
                <a:cs typeface="Arial"/>
                <a:sym typeface="Arial"/>
              </a:endParaRPr>
            </a:p>
          </p:txBody>
        </p:sp>
      </p:grpSp>
      <p:sp>
        <p:nvSpPr>
          <p:cNvPr id="19" name="Google Shape;177;p8"/>
          <p:cNvSpPr txBox="1"/>
          <p:nvPr/>
        </p:nvSpPr>
        <p:spPr>
          <a:xfrm>
            <a:off x="7035921" y="3132921"/>
            <a:ext cx="2384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err="1">
                <a:solidFill>
                  <a:schemeClr val="bg2">
                    <a:lumMod val="10000"/>
                  </a:schemeClr>
                </a:solidFill>
              </a:rPr>
              <a:t>Utilisation</a:t>
            </a:r>
            <a:r>
              <a:rPr lang="en-US" sz="1800" b="1" dirty="0">
                <a:solidFill>
                  <a:schemeClr val="bg2">
                    <a:lumMod val="10000"/>
                  </a:schemeClr>
                </a:solidFill>
              </a:rPr>
              <a:t> </a:t>
            </a:r>
            <a:r>
              <a:rPr lang="en-US" sz="1800" b="1" dirty="0" err="1">
                <a:solidFill>
                  <a:schemeClr val="bg2">
                    <a:lumMod val="10000"/>
                  </a:schemeClr>
                </a:solidFill>
              </a:rPr>
              <a:t>Équitable</a:t>
            </a:r>
            <a:r>
              <a:rPr lang="en-US" sz="1800" b="1" dirty="0">
                <a:solidFill>
                  <a:schemeClr val="bg2">
                    <a:lumMod val="10000"/>
                  </a:schemeClr>
                </a:solidFill>
                <a:latin typeface="Arial"/>
                <a:ea typeface="Arial"/>
                <a:cs typeface="Arial"/>
                <a:sym typeface="Arial"/>
              </a:rPr>
              <a:t> (</a:t>
            </a:r>
            <a:r>
              <a:rPr lang="en-US" sz="1800" b="1" dirty="0">
                <a:solidFill>
                  <a:schemeClr val="bg2">
                    <a:lumMod val="10000"/>
                  </a:schemeClr>
                </a:solidFill>
              </a:rPr>
              <a:t>art</a:t>
            </a:r>
            <a:r>
              <a:rPr lang="en-US" sz="1800" b="1" dirty="0">
                <a:solidFill>
                  <a:schemeClr val="bg2">
                    <a:lumMod val="10000"/>
                  </a:schemeClr>
                </a:solidFill>
                <a:latin typeface="Arial"/>
                <a:ea typeface="Arial"/>
                <a:cs typeface="Arial"/>
                <a:sym typeface="Arial"/>
              </a:rPr>
              <a:t>. 29)</a:t>
            </a:r>
            <a:endParaRPr dirty="0">
              <a:solidFill>
                <a:schemeClr val="bg2">
                  <a:lumMod val="10000"/>
                </a:schemeClr>
              </a:solidFill>
            </a:endParaRPr>
          </a:p>
        </p:txBody>
      </p:sp>
      <p:sp>
        <p:nvSpPr>
          <p:cNvPr id="20" name="Google Shape;178;p8"/>
          <p:cNvSpPr txBox="1"/>
          <p:nvPr/>
        </p:nvSpPr>
        <p:spPr>
          <a:xfrm>
            <a:off x="9178873" y="2754418"/>
            <a:ext cx="30444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bg2">
                    <a:lumMod val="10000"/>
                  </a:schemeClr>
                </a:solidFill>
                <a:latin typeface="Arial"/>
                <a:ea typeface="Arial"/>
                <a:cs typeface="Arial"/>
                <a:sym typeface="Arial"/>
              </a:rPr>
              <a:t>Exceptions </a:t>
            </a:r>
            <a:r>
              <a:rPr lang="en-US" sz="1800" b="1" dirty="0" err="1">
                <a:solidFill>
                  <a:schemeClr val="bg2">
                    <a:lumMod val="10000"/>
                  </a:schemeClr>
                </a:solidFill>
              </a:rPr>
              <a:t>Individuelles</a:t>
            </a:r>
            <a:r>
              <a:rPr lang="en-US" sz="1800" b="1" dirty="0">
                <a:solidFill>
                  <a:schemeClr val="bg2">
                    <a:lumMod val="10000"/>
                  </a:schemeClr>
                </a:solidFill>
              </a:rPr>
              <a:t> </a:t>
            </a:r>
            <a:r>
              <a:rPr lang="en-US" sz="1800" b="1" dirty="0">
                <a:solidFill>
                  <a:schemeClr val="bg2">
                    <a:lumMod val="10000"/>
                  </a:schemeClr>
                </a:solidFill>
                <a:latin typeface="Arial"/>
                <a:ea typeface="Arial"/>
                <a:cs typeface="Arial"/>
                <a:sym typeface="Arial"/>
              </a:rPr>
              <a:t> (</a:t>
            </a:r>
            <a:r>
              <a:rPr lang="en-US" sz="1800" b="1" dirty="0">
                <a:solidFill>
                  <a:schemeClr val="bg2">
                    <a:lumMod val="10000"/>
                  </a:schemeClr>
                </a:solidFill>
              </a:rPr>
              <a:t>art</a:t>
            </a:r>
            <a:r>
              <a:rPr lang="en-US" sz="1800" b="1" dirty="0">
                <a:solidFill>
                  <a:schemeClr val="bg2">
                    <a:lumMod val="10000"/>
                  </a:schemeClr>
                </a:solidFill>
                <a:latin typeface="Arial"/>
                <a:ea typeface="Arial"/>
                <a:cs typeface="Arial"/>
                <a:sym typeface="Arial"/>
              </a:rPr>
              <a:t>. 29.21 </a:t>
            </a:r>
            <a:r>
              <a:rPr lang="en-US" sz="1800" b="1" dirty="0">
                <a:solidFill>
                  <a:schemeClr val="bg2">
                    <a:lumMod val="10000"/>
                  </a:schemeClr>
                </a:solidFill>
              </a:rPr>
              <a:t>à</a:t>
            </a:r>
            <a:r>
              <a:rPr lang="en-US" sz="1800" b="1" dirty="0">
                <a:solidFill>
                  <a:schemeClr val="bg2">
                    <a:lumMod val="10000"/>
                  </a:schemeClr>
                </a:solidFill>
                <a:latin typeface="Arial"/>
                <a:ea typeface="Arial"/>
                <a:cs typeface="Arial"/>
                <a:sym typeface="Arial"/>
              </a:rPr>
              <a:t> </a:t>
            </a:r>
            <a:r>
              <a:rPr lang="en-US" sz="1800" b="1" dirty="0" smtClean="0">
                <a:solidFill>
                  <a:schemeClr val="bg2">
                    <a:lumMod val="10000"/>
                  </a:schemeClr>
                </a:solidFill>
                <a:latin typeface="Arial"/>
                <a:ea typeface="Arial"/>
                <a:cs typeface="Arial"/>
                <a:sym typeface="Arial"/>
              </a:rPr>
              <a:t>29.24)</a:t>
            </a:r>
            <a:endParaRPr dirty="0">
              <a:solidFill>
                <a:schemeClr val="bg2">
                  <a:lumMod val="10000"/>
                </a:schemeClr>
              </a:solidFill>
            </a:endParaRPr>
          </a:p>
        </p:txBody>
      </p:sp>
      <p:sp>
        <p:nvSpPr>
          <p:cNvPr id="21" name="Google Shape;179;p8"/>
          <p:cNvSpPr txBox="1"/>
          <p:nvPr/>
        </p:nvSpPr>
        <p:spPr>
          <a:xfrm>
            <a:off x="8317785" y="4673630"/>
            <a:ext cx="3532943"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bg2">
                    <a:lumMod val="10000"/>
                  </a:schemeClr>
                </a:solidFill>
                <a:latin typeface="Arial"/>
                <a:ea typeface="Arial"/>
                <a:cs typeface="Arial"/>
                <a:sym typeface="Arial"/>
              </a:rPr>
              <a:t>Exceptions </a:t>
            </a:r>
            <a:r>
              <a:rPr lang="en-US" sz="1800" b="1" dirty="0" err="1">
                <a:solidFill>
                  <a:schemeClr val="bg2">
                    <a:lumMod val="10000"/>
                  </a:schemeClr>
                </a:solidFill>
              </a:rPr>
              <a:t>Institutionnelles</a:t>
            </a:r>
            <a:r>
              <a:rPr lang="en-US" sz="1800" b="1" dirty="0">
                <a:solidFill>
                  <a:schemeClr val="bg2">
                    <a:lumMod val="10000"/>
                  </a:schemeClr>
                </a:solidFill>
              </a:rPr>
              <a:t> </a:t>
            </a:r>
            <a:r>
              <a:rPr lang="en-US" sz="1800" b="1" dirty="0" smtClean="0">
                <a:solidFill>
                  <a:schemeClr val="bg2">
                    <a:lumMod val="10000"/>
                  </a:schemeClr>
                </a:solidFill>
                <a:latin typeface="Arial"/>
                <a:ea typeface="Arial"/>
                <a:cs typeface="Arial"/>
                <a:sym typeface="Arial"/>
              </a:rPr>
              <a:t>(</a:t>
            </a:r>
            <a:r>
              <a:rPr lang="en-US" sz="1800" b="1" dirty="0">
                <a:solidFill>
                  <a:schemeClr val="bg2">
                    <a:lumMod val="10000"/>
                  </a:schemeClr>
                </a:solidFill>
              </a:rPr>
              <a:t>art</a:t>
            </a:r>
            <a:r>
              <a:rPr lang="en-US" sz="1800" b="1" dirty="0">
                <a:solidFill>
                  <a:schemeClr val="bg2">
                    <a:lumMod val="10000"/>
                  </a:schemeClr>
                </a:solidFill>
                <a:latin typeface="Arial"/>
                <a:ea typeface="Arial"/>
                <a:cs typeface="Arial"/>
                <a:sym typeface="Arial"/>
              </a:rPr>
              <a:t>. 29.4 </a:t>
            </a:r>
            <a:r>
              <a:rPr lang="en-US" sz="1800" b="1" dirty="0">
                <a:solidFill>
                  <a:schemeClr val="bg2">
                    <a:lumMod val="10000"/>
                  </a:schemeClr>
                </a:solidFill>
              </a:rPr>
              <a:t>à</a:t>
            </a:r>
            <a:r>
              <a:rPr lang="en-US" sz="1800" b="1" dirty="0">
                <a:solidFill>
                  <a:schemeClr val="bg2">
                    <a:lumMod val="10000"/>
                  </a:schemeClr>
                </a:solidFill>
                <a:latin typeface="Arial"/>
                <a:ea typeface="Arial"/>
                <a:cs typeface="Arial"/>
                <a:sym typeface="Arial"/>
              </a:rPr>
              <a:t> 30.4)</a:t>
            </a:r>
            <a:endParaRPr dirty="0">
              <a:solidFill>
                <a:schemeClr val="bg2">
                  <a:lumMod val="10000"/>
                </a:schemeClr>
              </a:solidFill>
            </a:endParaRPr>
          </a:p>
        </p:txBody>
      </p:sp>
    </p:spTree>
    <p:extLst>
      <p:ext uri="{BB962C8B-B14F-4D97-AF65-F5344CB8AC3E}">
        <p14:creationId xmlns:p14="http://schemas.microsoft.com/office/powerpoint/2010/main" val="385483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0"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3" presetClass="exit" presetSubtype="32" fill="hold" nodeType="clickEffect">
                                  <p:stCondLst>
                                    <p:cond delay="0"/>
                                  </p:stCondLst>
                                  <p:childTnLst>
                                    <p:anim calcmode="lin" valueType="num">
                                      <p:cBhvr additive="base">
                                        <p:cTn id="58" dur="3000"/>
                                        <p:tgtEl>
                                          <p:spTgt spid="7"/>
                                        </p:tgtEl>
                                        <p:attrNameLst>
                                          <p:attrName>ppt_w</p:attrName>
                                        </p:attrNameLst>
                                      </p:cBhvr>
                                      <p:tavLst>
                                        <p:tav tm="0">
                                          <p:val>
                                            <p:strVal val="#ppt_w"/>
                                          </p:val>
                                        </p:tav>
                                        <p:tav tm="100000">
                                          <p:val>
                                            <p:strVal val="0"/>
                                          </p:val>
                                        </p:tav>
                                      </p:tavLst>
                                    </p:anim>
                                    <p:anim calcmode="lin" valueType="num">
                                      <p:cBhvr additive="base">
                                        <p:cTn id="59" dur="3000"/>
                                        <p:tgtEl>
                                          <p:spTgt spid="7"/>
                                        </p:tgtEl>
                                        <p:attrNameLst>
                                          <p:attrName>ppt_h</p:attrName>
                                        </p:attrNameLst>
                                      </p:cBhvr>
                                      <p:tavLst>
                                        <p:tav tm="0">
                                          <p:val>
                                            <p:strVal val="#ppt_h"/>
                                          </p:val>
                                        </p:tav>
                                        <p:tav tm="100000">
                                          <p:val>
                                            <p:strVal val="0"/>
                                          </p:val>
                                        </p:tav>
                                      </p:tavLst>
                                    </p:anim>
                                    <p:set>
                                      <p:cBhvr>
                                        <p:cTn id="60" dur="1" fill="hold">
                                          <p:stCondLst>
                                            <p:cond delay="300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8;p9"/>
          <p:cNvSpPr txBox="1">
            <a:spLocks noGrp="1"/>
          </p:cNvSpPr>
          <p:nvPr>
            <p:ph type="title"/>
          </p:nvPr>
        </p:nvSpPr>
        <p:spPr>
          <a:xfrm>
            <a:off x="2671282" y="474828"/>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fr-FR" dirty="0" smtClean="0"/>
              <a:t>LA LOI ET LA JURISPRUDENCE</a:t>
            </a:r>
            <a:endParaRPr lang="fr-FR" dirty="0"/>
          </a:p>
        </p:txBody>
      </p:sp>
      <p:pic>
        <p:nvPicPr>
          <p:cNvPr id="6" name="Google Shape;189;p9"/>
          <p:cNvPicPr preferRelativeResize="0"/>
          <p:nvPr/>
        </p:nvPicPr>
        <p:blipFill rotWithShape="1">
          <a:blip r:embed="rId3">
            <a:alphaModFix/>
          </a:blip>
          <a:srcRect b="12325"/>
          <a:stretch/>
        </p:blipFill>
        <p:spPr>
          <a:xfrm>
            <a:off x="5128987" y="2745029"/>
            <a:ext cx="1418210" cy="1214016"/>
          </a:xfrm>
          <a:prstGeom prst="rect">
            <a:avLst/>
          </a:prstGeom>
          <a:noFill/>
          <a:ln>
            <a:noFill/>
          </a:ln>
        </p:spPr>
      </p:pic>
      <p:pic>
        <p:nvPicPr>
          <p:cNvPr id="7" name="Google Shape;190;p9"/>
          <p:cNvPicPr preferRelativeResize="0"/>
          <p:nvPr/>
        </p:nvPicPr>
        <p:blipFill rotWithShape="1">
          <a:blip r:embed="rId4">
            <a:alphaModFix/>
          </a:blip>
          <a:srcRect/>
          <a:stretch/>
        </p:blipFill>
        <p:spPr>
          <a:xfrm>
            <a:off x="697132" y="2397370"/>
            <a:ext cx="4103468" cy="2305636"/>
          </a:xfrm>
          <a:prstGeom prst="rect">
            <a:avLst/>
          </a:prstGeom>
          <a:noFill/>
          <a:ln>
            <a:noFill/>
          </a:ln>
        </p:spPr>
      </p:pic>
      <p:pic>
        <p:nvPicPr>
          <p:cNvPr id="8" name="Google Shape;191;p9"/>
          <p:cNvPicPr preferRelativeResize="0"/>
          <p:nvPr/>
        </p:nvPicPr>
        <p:blipFill rotWithShape="1">
          <a:blip r:embed="rId5">
            <a:alphaModFix/>
          </a:blip>
          <a:srcRect/>
          <a:stretch/>
        </p:blipFill>
        <p:spPr>
          <a:xfrm>
            <a:off x="6875584" y="2397370"/>
            <a:ext cx="4097540" cy="2413781"/>
          </a:xfrm>
          <a:prstGeom prst="rect">
            <a:avLst/>
          </a:prstGeom>
          <a:noFill/>
          <a:ln>
            <a:noFill/>
          </a:ln>
        </p:spPr>
      </p:pic>
      <p:pic>
        <p:nvPicPr>
          <p:cNvPr id="9" name="Google Shape;192;p9"/>
          <p:cNvPicPr preferRelativeResize="0"/>
          <p:nvPr/>
        </p:nvPicPr>
        <p:blipFill rotWithShape="1">
          <a:blip r:embed="rId6">
            <a:alphaModFix/>
          </a:blip>
          <a:srcRect/>
          <a:stretch/>
        </p:blipFill>
        <p:spPr>
          <a:xfrm rot="411270" flipH="1">
            <a:off x="2622259" y="4897169"/>
            <a:ext cx="1554588" cy="1889717"/>
          </a:xfrm>
          <a:prstGeom prst="rect">
            <a:avLst/>
          </a:prstGeom>
          <a:noFill/>
          <a:ln>
            <a:noFill/>
          </a:ln>
        </p:spPr>
      </p:pic>
      <p:sp>
        <p:nvSpPr>
          <p:cNvPr id="10" name="Google Shape;193;p9"/>
          <p:cNvSpPr/>
          <p:nvPr/>
        </p:nvSpPr>
        <p:spPr>
          <a:xfrm>
            <a:off x="4682575" y="4986050"/>
            <a:ext cx="5465700" cy="1383600"/>
          </a:xfrm>
          <a:prstGeom prst="wedgeRoundRectCallout">
            <a:avLst>
              <a:gd name="adj1" fmla="val -67941"/>
              <a:gd name="adj2" fmla="val -36207"/>
              <a:gd name="adj3" fmla="val 16667"/>
            </a:avLst>
          </a:prstGeom>
          <a:solidFill>
            <a:srgbClr val="F4B081"/>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smtClean="0">
                <a:solidFill>
                  <a:schemeClr val="bg2">
                    <a:lumMod val="10000"/>
                  </a:schemeClr>
                </a:solidFill>
                <a:latin typeface="Arial"/>
                <a:ea typeface="Arial"/>
                <a:cs typeface="Arial"/>
                <a:sym typeface="Arial"/>
              </a:rPr>
              <a:t>Juges</a:t>
            </a:r>
            <a:r>
              <a:rPr lang="en-US" sz="1800" dirty="0" smtClean="0">
                <a:solidFill>
                  <a:schemeClr val="bg2">
                    <a:lumMod val="10000"/>
                  </a:schemeClr>
                </a:solidFill>
                <a:latin typeface="Arial"/>
                <a:ea typeface="Arial"/>
                <a:cs typeface="Arial"/>
                <a:sym typeface="Arial"/>
              </a:rPr>
              <a:t>… </a:t>
            </a:r>
            <a:r>
              <a:rPr lang="en-US" sz="1800" dirty="0" smtClean="0">
                <a:solidFill>
                  <a:schemeClr val="bg2">
                    <a:lumMod val="10000"/>
                  </a:schemeClr>
                </a:solidFill>
              </a:rPr>
              <a:t>Je </a:t>
            </a:r>
            <a:r>
              <a:rPr lang="en-US" sz="1800" dirty="0" err="1">
                <a:solidFill>
                  <a:schemeClr val="bg2">
                    <a:lumMod val="10000"/>
                  </a:schemeClr>
                </a:solidFill>
              </a:rPr>
              <a:t>soutiens</a:t>
            </a:r>
            <a:r>
              <a:rPr lang="en-US" sz="1800" dirty="0">
                <a:solidFill>
                  <a:schemeClr val="bg2">
                    <a:lumMod val="10000"/>
                  </a:schemeClr>
                </a:solidFill>
              </a:rPr>
              <a:t> que les </a:t>
            </a:r>
            <a:r>
              <a:rPr lang="en-US" sz="1800" dirty="0" err="1">
                <a:solidFill>
                  <a:schemeClr val="bg2">
                    <a:lumMod val="10000"/>
                  </a:schemeClr>
                </a:solidFill>
              </a:rPr>
              <a:t>citoyens</a:t>
            </a:r>
            <a:r>
              <a:rPr lang="en-US" sz="1800" dirty="0">
                <a:solidFill>
                  <a:schemeClr val="bg2">
                    <a:lumMod val="10000"/>
                  </a:schemeClr>
                </a:solidFill>
              </a:rPr>
              <a:t> </a:t>
            </a:r>
            <a:r>
              <a:rPr lang="en-US" sz="1800" dirty="0" err="1">
                <a:solidFill>
                  <a:schemeClr val="bg2">
                    <a:lumMod val="10000"/>
                  </a:schemeClr>
                </a:solidFill>
              </a:rPr>
              <a:t>devraient</a:t>
            </a:r>
            <a:r>
              <a:rPr lang="en-US" sz="1800" dirty="0">
                <a:solidFill>
                  <a:schemeClr val="bg2">
                    <a:lumMod val="10000"/>
                  </a:schemeClr>
                </a:solidFill>
              </a:rPr>
              <a:t> </a:t>
            </a:r>
            <a:r>
              <a:rPr lang="en-US" sz="1800" dirty="0" err="1">
                <a:solidFill>
                  <a:schemeClr val="bg2">
                    <a:lumMod val="10000"/>
                  </a:schemeClr>
                </a:solidFill>
              </a:rPr>
              <a:t>être</a:t>
            </a:r>
            <a:r>
              <a:rPr lang="en-US" sz="1800" dirty="0">
                <a:solidFill>
                  <a:schemeClr val="bg2">
                    <a:lumMod val="10000"/>
                  </a:schemeClr>
                </a:solidFill>
              </a:rPr>
              <a:t> </a:t>
            </a:r>
            <a:r>
              <a:rPr lang="en-US" sz="1800" dirty="0" err="1">
                <a:solidFill>
                  <a:schemeClr val="bg2">
                    <a:lumMod val="10000"/>
                  </a:schemeClr>
                </a:solidFill>
              </a:rPr>
              <a:t>autorisés</a:t>
            </a:r>
            <a:r>
              <a:rPr lang="en-US" sz="1800" dirty="0">
                <a:solidFill>
                  <a:schemeClr val="bg2">
                    <a:lumMod val="10000"/>
                  </a:schemeClr>
                </a:solidFill>
              </a:rPr>
              <a:t> à copier </a:t>
            </a:r>
            <a:r>
              <a:rPr lang="en-US" sz="1800" dirty="0" err="1">
                <a:solidFill>
                  <a:schemeClr val="bg2">
                    <a:lumMod val="10000"/>
                  </a:schemeClr>
                </a:solidFill>
              </a:rPr>
              <a:t>équitablement</a:t>
            </a:r>
            <a:r>
              <a:rPr lang="en-US" sz="1800" dirty="0">
                <a:solidFill>
                  <a:schemeClr val="bg2">
                    <a:lumMod val="10000"/>
                  </a:schemeClr>
                </a:solidFill>
              </a:rPr>
              <a:t> de petites parties de rapports de travail "</a:t>
            </a:r>
            <a:r>
              <a:rPr lang="en-US" sz="1800" dirty="0" err="1">
                <a:solidFill>
                  <a:schemeClr val="bg2">
                    <a:lumMod val="10000"/>
                  </a:schemeClr>
                </a:solidFill>
              </a:rPr>
              <a:t>passionnants</a:t>
            </a:r>
            <a:r>
              <a:rPr lang="en-US" sz="1800" dirty="0">
                <a:solidFill>
                  <a:schemeClr val="bg2">
                    <a:lumMod val="10000"/>
                  </a:schemeClr>
                </a:solidFill>
              </a:rPr>
              <a:t>" pour les </a:t>
            </a:r>
            <a:r>
              <a:rPr lang="en-US" sz="1800" dirty="0" err="1">
                <a:solidFill>
                  <a:schemeClr val="bg2">
                    <a:lumMod val="10000"/>
                  </a:schemeClr>
                </a:solidFill>
              </a:rPr>
              <a:t>étudier</a:t>
            </a:r>
            <a:r>
              <a:rPr lang="en-US" sz="1800" dirty="0">
                <a:solidFill>
                  <a:schemeClr val="bg2">
                    <a:lumMod val="10000"/>
                  </a:schemeClr>
                </a:solidFill>
              </a:rPr>
              <a:t> </a:t>
            </a:r>
            <a:r>
              <a:rPr lang="en-US" sz="1800" dirty="0" err="1">
                <a:solidFill>
                  <a:schemeClr val="bg2">
                    <a:lumMod val="10000"/>
                  </a:schemeClr>
                </a:solidFill>
              </a:rPr>
              <a:t>en</a:t>
            </a:r>
            <a:r>
              <a:rPr lang="en-US" sz="1800" dirty="0">
                <a:solidFill>
                  <a:schemeClr val="bg2">
                    <a:lumMod val="10000"/>
                  </a:schemeClr>
                </a:solidFill>
              </a:rPr>
              <a:t> </a:t>
            </a:r>
            <a:r>
              <a:rPr lang="en-US" sz="1800" dirty="0" err="1">
                <a:solidFill>
                  <a:schemeClr val="bg2">
                    <a:lumMod val="10000"/>
                  </a:schemeClr>
                </a:solidFill>
              </a:rPr>
              <a:t>privé</a:t>
            </a:r>
            <a:r>
              <a:rPr lang="en-US" sz="1800" dirty="0">
                <a:solidFill>
                  <a:schemeClr val="bg2">
                    <a:lumMod val="10000"/>
                  </a:schemeClr>
                </a:solidFill>
              </a:rPr>
              <a:t>.</a:t>
            </a:r>
            <a:endParaRPr sz="1800" dirty="0">
              <a:solidFill>
                <a:schemeClr val="bg2">
                  <a:lumMod val="10000"/>
                </a:schemeClr>
              </a:solidFill>
              <a:latin typeface="Arial"/>
              <a:ea typeface="Arial"/>
              <a:cs typeface="Arial"/>
              <a:sym typeface="Arial"/>
            </a:endParaRPr>
          </a:p>
        </p:txBody>
      </p:sp>
    </p:spTree>
    <p:extLst>
      <p:ext uri="{BB962C8B-B14F-4D97-AF65-F5344CB8AC3E}">
        <p14:creationId xmlns:p14="http://schemas.microsoft.com/office/powerpoint/2010/main" val="6546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2.xml><?xml version="1.0" encoding="utf-8"?>
<a:theme xmlns:a="http://schemas.openxmlformats.org/drawingml/2006/main" name="1_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OER_CopyrightProject_Version12_2019-06-28</Template>
  <TotalTime>2157</TotalTime>
  <Words>2662</Words>
  <Application>Microsoft Office PowerPoint</Application>
  <PresentationFormat>Widescreen</PresentationFormat>
  <Paragraphs>172</Paragraphs>
  <Slides>25</Slides>
  <Notes>14</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25</vt:i4>
      </vt:variant>
    </vt:vector>
  </HeadingPairs>
  <TitlesOfParts>
    <vt:vector size="32" baseType="lpstr">
      <vt:lpstr>Arial</vt:lpstr>
      <vt:lpstr>Calibri</vt:lpstr>
      <vt:lpstr>Level 1</vt:lpstr>
      <vt:lpstr>1_Level 2</vt:lpstr>
      <vt:lpstr>Level 3</vt:lpstr>
      <vt:lpstr>Level 4</vt:lpstr>
      <vt:lpstr>Level 5</vt:lpstr>
      <vt:lpstr>Introduction au  droit d'auteur</vt:lpstr>
      <vt:lpstr>QU'EST-CE QUE LE DROIT D'AUTEUR ?</vt:lpstr>
      <vt:lpstr>DÉFINIR LE DROIT D’AUTEUR</vt:lpstr>
      <vt:lpstr>LE DROIT D'AUTEUR EN TANT QUE MOTIVATION</vt:lpstr>
      <vt:lpstr>LA PROTECTION DES EXPRESSIONS, PAS DES IDÉES</vt:lpstr>
      <vt:lpstr>LA PROTECTION DU DROIT D'AUTEUR EST AUTOMATIQUE</vt:lpstr>
      <vt:lpstr>LES DROITS MORAUX ET ÉCONOMIQUES</vt:lpstr>
      <vt:lpstr>ÉQUILIBRER LES INTÉRÊTS</vt:lpstr>
      <vt:lpstr>LA LOI ET LA JURISPRUDENCE</vt:lpstr>
      <vt:lpstr>L'APPLICATION AU NIVEAU NATIONAL</vt:lpstr>
      <vt:lpstr>RÉSUMÉ</vt:lpstr>
      <vt:lpstr>APPRENEZ-EN PLUS</vt:lpstr>
      <vt:lpstr>OBJECTIFS D'APPRENTISSAGE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Mireille Smith</cp:lastModifiedBy>
  <cp:revision>169</cp:revision>
  <dcterms:created xsi:type="dcterms:W3CDTF">2019-10-03T17:13:49Z</dcterms:created>
  <dcterms:modified xsi:type="dcterms:W3CDTF">2025-02-25T21:52:29Z</dcterms:modified>
</cp:coreProperties>
</file>