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29"/>
  </p:notesMasterIdLst>
  <p:handoutMasterIdLst>
    <p:handoutMasterId r:id="rId30"/>
  </p:handoutMasterIdLst>
  <p:sldIdLst>
    <p:sldId id="256" r:id="rId6"/>
    <p:sldId id="364" r:id="rId7"/>
    <p:sldId id="258" r:id="rId8"/>
    <p:sldId id="365" r:id="rId9"/>
    <p:sldId id="260" r:id="rId10"/>
    <p:sldId id="366" r:id="rId11"/>
    <p:sldId id="262" r:id="rId12"/>
    <p:sldId id="367" r:id="rId13"/>
    <p:sldId id="264" r:id="rId14"/>
    <p:sldId id="368" r:id="rId15"/>
    <p:sldId id="266" r:id="rId16"/>
    <p:sldId id="267" r:id="rId17"/>
    <p:sldId id="268" r:id="rId18"/>
    <p:sldId id="269" r:id="rId19"/>
    <p:sldId id="270" r:id="rId20"/>
    <p:sldId id="271" r:id="rId21"/>
    <p:sldId id="272" r:id="rId22"/>
    <p:sldId id="273" r:id="rId23"/>
    <p:sldId id="274" r:id="rId24"/>
    <p:sldId id="275" r:id="rId25"/>
    <p:sldId id="276" r:id="rId26"/>
    <p:sldId id="347" r:id="rId27"/>
    <p:sldId id="348"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950"/>
    <a:srgbClr val="879F3D"/>
    <a:srgbClr val="F7CA00"/>
    <a:srgbClr val="CB534C"/>
    <a:srgbClr val="952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2" autoAdjust="0"/>
    <p:restoredTop sz="83988" autoAdjust="0"/>
  </p:normalViewPr>
  <p:slideViewPr>
    <p:cSldViewPr snapToGrid="0" snapToObjects="1">
      <p:cViewPr varScale="1">
        <p:scale>
          <a:sx n="54" d="100"/>
          <a:sy n="54" d="100"/>
        </p:scale>
        <p:origin x="888" y="4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2023/08/14</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a:t>Bonjour et </a:t>
            </a:r>
            <a:r>
              <a:rPr lang="en-US" sz="1800" dirty="0" err="1"/>
              <a:t>bienvenue</a:t>
            </a:r>
            <a:r>
              <a:rPr lang="en-US" sz="1800" dirty="0"/>
              <a:t> à </a:t>
            </a:r>
            <a:r>
              <a:rPr lang="en-US" sz="1800" dirty="0" err="1"/>
              <a:t>une</a:t>
            </a:r>
            <a:r>
              <a:rPr lang="en-US" sz="1800" dirty="0"/>
              <a:t> introduction au droit </a:t>
            </a:r>
            <a:r>
              <a:rPr lang="en-US" sz="1800" dirty="0" err="1"/>
              <a:t>d'auteur</a:t>
            </a:r>
            <a:r>
              <a:rPr lang="en-US" sz="1800" dirty="0"/>
              <a:t> de la </a:t>
            </a:r>
            <a:r>
              <a:rPr lang="en-US" sz="1800" dirty="0" err="1"/>
              <a:t>série</a:t>
            </a:r>
            <a:r>
              <a:rPr lang="en-US" sz="1800" dirty="0"/>
              <a:t> de modules </a:t>
            </a:r>
            <a:r>
              <a:rPr lang="en-US" sz="1800" dirty="0" err="1"/>
              <a:t>d'enseignement</a:t>
            </a:r>
            <a:r>
              <a:rPr lang="en-US" sz="1800" dirty="0"/>
              <a:t> sur </a:t>
            </a:r>
            <a:r>
              <a:rPr lang="en-US" sz="1800" dirty="0" err="1"/>
              <a:t>l’ouverture</a:t>
            </a:r>
            <a:r>
              <a:rPr lang="en-US" sz="1800" dirty="0"/>
              <a:t> au droit </a:t>
            </a:r>
            <a:r>
              <a:rPr lang="en-US" sz="1800" dirty="0" err="1"/>
              <a:t>d’auteur</a:t>
            </a:r>
            <a:r>
              <a:rPr lang="en-US" sz="1800" dirty="0"/>
              <a:t> de </a:t>
            </a:r>
            <a:r>
              <a:rPr lang="en-US" sz="1800" dirty="0" err="1"/>
              <a:t>l'Université</a:t>
            </a:r>
            <a:r>
              <a:rPr lang="en-US" sz="1800" dirty="0"/>
              <a:t> de </a:t>
            </a:r>
            <a:r>
              <a:rPr lang="en-US" sz="1800" dirty="0" err="1"/>
              <a:t>l'Alberta</a:t>
            </a:r>
            <a:r>
              <a:rPr lang="en-US" sz="1800"/>
              <a:t>.</a:t>
            </a:r>
            <a:endParaRPr sz="1800"/>
          </a:p>
        </p:txBody>
      </p:sp>
      <p:sp>
        <p:nvSpPr>
          <p:cNvPr id="53" name="Google Shape;53;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a:t>Le droit </a:t>
            </a:r>
            <a:r>
              <a:rPr lang="en-US" sz="1800" dirty="0" err="1"/>
              <a:t>d'auteur</a:t>
            </a:r>
            <a:r>
              <a:rPr lang="en-US" sz="1800" dirty="0"/>
              <a:t> </a:t>
            </a:r>
            <a:r>
              <a:rPr lang="en-US" sz="1800" dirty="0" err="1"/>
              <a:t>est</a:t>
            </a:r>
            <a:r>
              <a:rPr lang="en-US" sz="1800" dirty="0"/>
              <a:t> </a:t>
            </a:r>
            <a:r>
              <a:rPr lang="en-US" sz="1800" dirty="0" err="1"/>
              <a:t>administré</a:t>
            </a:r>
            <a:r>
              <a:rPr lang="en-US" sz="1800" dirty="0"/>
              <a:t> au </a:t>
            </a:r>
            <a:r>
              <a:rPr lang="en-US" sz="1800" dirty="0" err="1"/>
              <a:t>niveau</a:t>
            </a:r>
            <a:r>
              <a:rPr lang="en-US" sz="1800" dirty="0"/>
              <a:t> national. </a:t>
            </a:r>
            <a:r>
              <a:rPr lang="en-US" sz="1800" dirty="0" smtClean="0"/>
              <a:t>Les </a:t>
            </a:r>
            <a:r>
              <a:rPr lang="en-US" sz="1800" dirty="0"/>
              <a:t>gens font </a:t>
            </a:r>
            <a:r>
              <a:rPr lang="en-US" sz="1800" dirty="0" err="1"/>
              <a:t>parfois</a:t>
            </a:r>
            <a:r>
              <a:rPr lang="en-US" sz="1800" dirty="0"/>
              <a:t> </a:t>
            </a:r>
            <a:r>
              <a:rPr lang="en-US" sz="1800" dirty="0" err="1"/>
              <a:t>référence</a:t>
            </a:r>
            <a:r>
              <a:rPr lang="en-US" sz="1800" dirty="0"/>
              <a:t> à la "</a:t>
            </a:r>
            <a:r>
              <a:rPr lang="en-US" sz="1800" dirty="0" err="1"/>
              <a:t>loi</a:t>
            </a:r>
            <a:r>
              <a:rPr lang="en-US" sz="1800" dirty="0"/>
              <a:t> </a:t>
            </a:r>
            <a:r>
              <a:rPr lang="en-US" sz="1800" dirty="0" err="1"/>
              <a:t>internationale</a:t>
            </a:r>
            <a:r>
              <a:rPr lang="en-US" sz="1800" dirty="0"/>
              <a:t> sur le droit </a:t>
            </a:r>
            <a:r>
              <a:rPr lang="en-US" sz="1800" dirty="0" err="1"/>
              <a:t>d'auteur</a:t>
            </a:r>
            <a:r>
              <a:rPr lang="en-US" sz="1800" dirty="0"/>
              <a:t>”, </a:t>
            </a:r>
            <a:r>
              <a:rPr lang="en-US" sz="1800" dirty="0" err="1"/>
              <a:t>mais</a:t>
            </a:r>
            <a:r>
              <a:rPr lang="en-US" sz="1800" dirty="0"/>
              <a:t> </a:t>
            </a:r>
            <a:r>
              <a:rPr lang="en-US" sz="1800" dirty="0" err="1"/>
              <a:t>cela</a:t>
            </a:r>
            <a:r>
              <a:rPr lang="en-US" sz="1800" dirty="0"/>
              <a:t> </a:t>
            </a:r>
            <a:r>
              <a:rPr lang="en-US" sz="1800" dirty="0" err="1"/>
              <a:t>n'existe</a:t>
            </a:r>
            <a:r>
              <a:rPr lang="en-US" sz="1800" dirty="0"/>
              <a:t> pas </a:t>
            </a:r>
            <a:r>
              <a:rPr lang="en-US" sz="1800" dirty="0" err="1"/>
              <a:t>vraiment</a:t>
            </a:r>
            <a:r>
              <a:rPr lang="en-US" sz="1800" dirty="0"/>
              <a:t>. Bien </a:t>
            </a:r>
            <a:r>
              <a:rPr lang="en-US" sz="1800" dirty="0" err="1"/>
              <a:t>qu'il</a:t>
            </a:r>
            <a:r>
              <a:rPr lang="en-US" sz="1800" dirty="0"/>
              <a:t> </a:t>
            </a:r>
            <a:r>
              <a:rPr lang="en-US" sz="1800" dirty="0" err="1"/>
              <a:t>existe</a:t>
            </a:r>
            <a:r>
              <a:rPr lang="en-US" sz="1800" dirty="0"/>
              <a:t> des </a:t>
            </a:r>
            <a:r>
              <a:rPr lang="en-US" sz="1800" dirty="0" err="1"/>
              <a:t>traités</a:t>
            </a:r>
            <a:r>
              <a:rPr lang="en-US" sz="1800" dirty="0"/>
              <a:t> </a:t>
            </a:r>
            <a:r>
              <a:rPr lang="en-US" sz="1800" dirty="0" err="1"/>
              <a:t>internationaux</a:t>
            </a:r>
            <a:r>
              <a:rPr lang="en-US" sz="1800" dirty="0"/>
              <a:t> qui </a:t>
            </a:r>
            <a:r>
              <a:rPr lang="en-US" sz="1800" dirty="0" err="1"/>
              <a:t>visent</a:t>
            </a:r>
            <a:r>
              <a:rPr lang="en-US" sz="1800" dirty="0"/>
              <a:t> à </a:t>
            </a:r>
            <a:r>
              <a:rPr lang="en-US" sz="1800" dirty="0" err="1"/>
              <a:t>fournir</a:t>
            </a:r>
            <a:r>
              <a:rPr lang="en-US" sz="1800" dirty="0"/>
              <a:t> des </a:t>
            </a:r>
            <a:r>
              <a:rPr lang="en-US" sz="1800" dirty="0" err="1"/>
              <a:t>règles</a:t>
            </a:r>
            <a:r>
              <a:rPr lang="en-US" sz="1800" dirty="0"/>
              <a:t> communes aux pays, </a:t>
            </a:r>
            <a:r>
              <a:rPr lang="en-US" sz="1800" dirty="0" err="1"/>
              <a:t>ce</a:t>
            </a:r>
            <a:r>
              <a:rPr lang="en-US" sz="1800" dirty="0"/>
              <a:t> qui se </a:t>
            </a:r>
            <a:r>
              <a:rPr lang="en-US" sz="1800" dirty="0" err="1"/>
              <a:t>passe</a:t>
            </a:r>
            <a:r>
              <a:rPr lang="en-US" sz="1800" dirty="0"/>
              <a:t> au Canada </a:t>
            </a:r>
            <a:r>
              <a:rPr lang="en-US" sz="1800" dirty="0" err="1"/>
              <a:t>est</a:t>
            </a:r>
            <a:r>
              <a:rPr lang="en-US" sz="1800" dirty="0"/>
              <a:t> </a:t>
            </a:r>
            <a:r>
              <a:rPr lang="en-US" sz="1800" dirty="0" err="1"/>
              <a:t>régi</a:t>
            </a:r>
            <a:r>
              <a:rPr lang="en-US" sz="1800" dirty="0"/>
              <a:t> par la </a:t>
            </a:r>
            <a:r>
              <a:rPr lang="en-US" sz="1800" dirty="0" err="1"/>
              <a:t>loi</a:t>
            </a:r>
            <a:r>
              <a:rPr lang="en-US" sz="1800" dirty="0"/>
              <a:t> </a:t>
            </a:r>
            <a:r>
              <a:rPr lang="en-US" sz="1800" dirty="0" err="1"/>
              <a:t>canadienne</a:t>
            </a:r>
            <a:r>
              <a:rPr lang="en-US" sz="1800" dirty="0"/>
              <a:t> sur le droit </a:t>
            </a:r>
            <a:r>
              <a:rPr lang="en-US" sz="1800" dirty="0" err="1"/>
              <a:t>d'auteur</a:t>
            </a:r>
            <a:r>
              <a:rPr lang="en-US" sz="1800" dirty="0"/>
              <a:t>. La </a:t>
            </a:r>
            <a:r>
              <a:rPr lang="en-US" sz="1800" dirty="0" err="1"/>
              <a:t>loi</a:t>
            </a:r>
            <a:r>
              <a:rPr lang="en-US" sz="1800" dirty="0"/>
              <a:t> </a:t>
            </a:r>
            <a:r>
              <a:rPr lang="en-US" sz="1800" dirty="0" err="1"/>
              <a:t>américaine</a:t>
            </a:r>
            <a:r>
              <a:rPr lang="en-US" sz="1800" dirty="0"/>
              <a:t> sur le droit </a:t>
            </a:r>
            <a:r>
              <a:rPr lang="en-US" sz="1800" dirty="0" err="1"/>
              <a:t>d'auteur</a:t>
            </a:r>
            <a:r>
              <a:rPr lang="en-US" sz="1800" dirty="0"/>
              <a:t> </a:t>
            </a:r>
            <a:r>
              <a:rPr lang="en-US" sz="1800" dirty="0" err="1"/>
              <a:t>est</a:t>
            </a:r>
            <a:r>
              <a:rPr lang="en-US" sz="1800" dirty="0"/>
              <a:t> </a:t>
            </a:r>
            <a:r>
              <a:rPr lang="en-US" sz="1800" dirty="0" err="1"/>
              <a:t>similaire</a:t>
            </a:r>
            <a:r>
              <a:rPr lang="en-US" sz="1800" dirty="0"/>
              <a:t>, </a:t>
            </a:r>
            <a:r>
              <a:rPr lang="en-US" sz="1800" dirty="0" err="1"/>
              <a:t>mais</a:t>
            </a:r>
            <a:r>
              <a:rPr lang="en-US" sz="1800" dirty="0"/>
              <a:t> pas </a:t>
            </a:r>
            <a:r>
              <a:rPr lang="en-US" sz="1800" dirty="0" err="1"/>
              <a:t>identique</a:t>
            </a:r>
            <a:r>
              <a:rPr lang="en-US" sz="1800" dirty="0"/>
              <a:t>, à la </a:t>
            </a:r>
            <a:r>
              <a:rPr lang="en-US" sz="1800" dirty="0" err="1"/>
              <a:t>loi</a:t>
            </a:r>
            <a:r>
              <a:rPr lang="en-US" sz="1800" dirty="0"/>
              <a:t> </a:t>
            </a:r>
            <a:r>
              <a:rPr lang="en-US" sz="1800" dirty="0" err="1"/>
              <a:t>canadienne</a:t>
            </a:r>
            <a:r>
              <a:rPr lang="en-US" sz="1800" dirty="0"/>
              <a:t>.</a:t>
            </a:r>
            <a:endParaRPr sz="1800" dirty="0"/>
          </a:p>
        </p:txBody>
      </p:sp>
      <p:sp>
        <p:nvSpPr>
          <p:cNvPr id="197" name="Google Shape;19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100"/>
              <a:buNone/>
            </a:pPr>
            <a:r>
              <a:rPr lang="en-US" sz="1800" dirty="0"/>
              <a:t>Le droit </a:t>
            </a:r>
            <a:r>
              <a:rPr lang="en-US" sz="1800" dirty="0" err="1"/>
              <a:t>d'auteur</a:t>
            </a:r>
            <a:r>
              <a:rPr lang="en-US" sz="1800" dirty="0"/>
              <a:t> </a:t>
            </a:r>
            <a:r>
              <a:rPr lang="en-US" sz="1800" dirty="0" err="1"/>
              <a:t>est</a:t>
            </a:r>
            <a:r>
              <a:rPr lang="en-US" sz="1800" dirty="0"/>
              <a:t> </a:t>
            </a:r>
            <a:r>
              <a:rPr lang="en-US" sz="1800" dirty="0" err="1"/>
              <a:t>donc</a:t>
            </a:r>
            <a:r>
              <a:rPr lang="en-US" sz="1800" dirty="0"/>
              <a:t> un droit </a:t>
            </a:r>
            <a:r>
              <a:rPr lang="en-US" sz="1800" dirty="0" err="1"/>
              <a:t>d'exclusion</a:t>
            </a:r>
            <a:r>
              <a:rPr lang="en-US" sz="1800" dirty="0"/>
              <a:t> </a:t>
            </a:r>
            <a:r>
              <a:rPr lang="en-US" sz="1800" dirty="0" err="1"/>
              <a:t>légal</a:t>
            </a:r>
            <a:r>
              <a:rPr lang="en-US" sz="1800" dirty="0"/>
              <a:t> qui </a:t>
            </a:r>
            <a:r>
              <a:rPr lang="en-US" sz="1800" dirty="0" err="1"/>
              <a:t>donne</a:t>
            </a:r>
            <a:r>
              <a:rPr lang="en-US" sz="1800" dirty="0"/>
              <a:t> au </a:t>
            </a:r>
            <a:r>
              <a:rPr lang="en-US" sz="1800" dirty="0" err="1"/>
              <a:t>détenteur</a:t>
            </a:r>
            <a:r>
              <a:rPr lang="en-US" sz="1800" dirty="0"/>
              <a:t> de </a:t>
            </a:r>
            <a:r>
              <a:rPr lang="en-US" sz="1800" dirty="0" err="1"/>
              <a:t>ce</a:t>
            </a:r>
            <a:r>
              <a:rPr lang="en-US" sz="1800" dirty="0"/>
              <a:t> droit, qui </a:t>
            </a:r>
            <a:r>
              <a:rPr lang="en-US" sz="1800" dirty="0" err="1"/>
              <a:t>peut</a:t>
            </a:r>
            <a:r>
              <a:rPr lang="en-US" sz="1800" dirty="0"/>
              <a:t> </a:t>
            </a:r>
            <a:r>
              <a:rPr lang="en-US" sz="1800" dirty="0" err="1"/>
              <a:t>être</a:t>
            </a:r>
            <a:r>
              <a:rPr lang="en-US" sz="1800" dirty="0"/>
              <a:t> </a:t>
            </a:r>
            <a:r>
              <a:rPr lang="en-US" sz="1800" dirty="0" err="1"/>
              <a:t>ou</a:t>
            </a:r>
            <a:r>
              <a:rPr lang="en-US" sz="1800" dirty="0"/>
              <a:t> non le </a:t>
            </a:r>
            <a:r>
              <a:rPr lang="en-US" sz="1800" dirty="0" err="1"/>
              <a:t>créateur</a:t>
            </a:r>
            <a:r>
              <a:rPr lang="en-US" sz="1800" dirty="0"/>
              <a:t> </a:t>
            </a:r>
            <a:r>
              <a:rPr lang="en-US" sz="1800" dirty="0" err="1"/>
              <a:t>ou</a:t>
            </a:r>
            <a:r>
              <a:rPr lang="en-US" sz="1800" dirty="0"/>
              <a:t> </a:t>
            </a:r>
            <a:r>
              <a:rPr lang="en-US" sz="1800" dirty="0" err="1"/>
              <a:t>l'auteur</a:t>
            </a:r>
            <a:r>
              <a:rPr lang="en-US" sz="1800" dirty="0"/>
              <a:t>, la </a:t>
            </a:r>
            <a:r>
              <a:rPr lang="en-US" sz="1800" dirty="0" err="1"/>
              <a:t>capacité</a:t>
            </a:r>
            <a:r>
              <a:rPr lang="en-US" sz="1800" dirty="0"/>
              <a:t> de </a:t>
            </a:r>
            <a:r>
              <a:rPr lang="en-US" sz="1800" dirty="0" err="1"/>
              <a:t>contrôler</a:t>
            </a:r>
            <a:r>
              <a:rPr lang="en-US" sz="1800" dirty="0"/>
              <a:t> </a:t>
            </a:r>
            <a:r>
              <a:rPr lang="en-US" sz="1800" dirty="0" err="1"/>
              <a:t>certaines</a:t>
            </a:r>
            <a:r>
              <a:rPr lang="en-US" sz="1800" dirty="0"/>
              <a:t> </a:t>
            </a:r>
            <a:r>
              <a:rPr lang="en-US" sz="1800" dirty="0" err="1"/>
              <a:t>utilisations</a:t>
            </a:r>
            <a:r>
              <a:rPr lang="en-US" sz="1800" dirty="0"/>
              <a:t> des </a:t>
            </a:r>
            <a:r>
              <a:rPr lang="en-US" sz="1800" dirty="0" err="1"/>
              <a:t>œuvres</a:t>
            </a:r>
            <a:r>
              <a:rPr lang="en-US" sz="1800" dirty="0"/>
              <a:t> </a:t>
            </a:r>
            <a:r>
              <a:rPr lang="en-US" sz="1800" dirty="0" err="1"/>
              <a:t>ou</a:t>
            </a:r>
            <a:r>
              <a:rPr lang="en-US" sz="1800" dirty="0"/>
              <a:t> du </a:t>
            </a:r>
            <a:r>
              <a:rPr lang="en-US" sz="1800" dirty="0" err="1"/>
              <a:t>contenu</a:t>
            </a:r>
            <a:r>
              <a:rPr lang="en-US" sz="1800" dirty="0"/>
              <a:t>. Il </a:t>
            </a:r>
            <a:r>
              <a:rPr lang="en-US" sz="1800" dirty="0" err="1"/>
              <a:t>existe</a:t>
            </a:r>
            <a:r>
              <a:rPr lang="en-US" sz="1800" dirty="0"/>
              <a:t> des </a:t>
            </a:r>
            <a:r>
              <a:rPr lang="en-US" sz="1800" dirty="0" err="1"/>
              <a:t>limites</a:t>
            </a:r>
            <a:r>
              <a:rPr lang="en-US" sz="1800" dirty="0"/>
              <a:t> à </a:t>
            </a:r>
            <a:r>
              <a:rPr lang="en-US" sz="1800" dirty="0" err="1"/>
              <a:t>ce</a:t>
            </a:r>
            <a:r>
              <a:rPr lang="en-US" sz="1800" dirty="0"/>
              <a:t> droit </a:t>
            </a:r>
            <a:r>
              <a:rPr lang="en-US" sz="1800" dirty="0" err="1"/>
              <a:t>légal</a:t>
            </a:r>
            <a:r>
              <a:rPr lang="en-US" sz="1800" dirty="0"/>
              <a:t> de </a:t>
            </a:r>
            <a:r>
              <a:rPr lang="en-US" sz="1800" dirty="0" err="1"/>
              <a:t>contrôler</a:t>
            </a:r>
            <a:r>
              <a:rPr lang="en-US" sz="1800" dirty="0"/>
              <a:t> </a:t>
            </a:r>
            <a:r>
              <a:rPr lang="en-US" sz="1800" dirty="0" err="1"/>
              <a:t>l'utilisation</a:t>
            </a:r>
            <a:r>
              <a:rPr lang="en-US" sz="1800" dirty="0"/>
              <a:t> des </a:t>
            </a:r>
            <a:r>
              <a:rPr lang="en-US" sz="1800" dirty="0" err="1"/>
              <a:t>œuvres</a:t>
            </a:r>
            <a:r>
              <a:rPr lang="en-US" sz="1800" dirty="0"/>
              <a:t>; la </a:t>
            </a:r>
            <a:r>
              <a:rPr lang="en-US" sz="1800" dirty="0" err="1"/>
              <a:t>Loi</a:t>
            </a:r>
            <a:r>
              <a:rPr lang="en-US" sz="1800" dirty="0"/>
              <a:t> </a:t>
            </a:r>
            <a:r>
              <a:rPr lang="en-US" sz="1800" dirty="0" err="1"/>
              <a:t>canadienne</a:t>
            </a:r>
            <a:r>
              <a:rPr lang="en-US" sz="1800" dirty="0"/>
              <a:t> sur le droit </a:t>
            </a:r>
            <a:r>
              <a:rPr lang="en-US" sz="1800" dirty="0" err="1"/>
              <a:t>d'auteur</a:t>
            </a:r>
            <a:r>
              <a:rPr lang="en-US" sz="1800" dirty="0"/>
              <a:t> et les </a:t>
            </a:r>
            <a:r>
              <a:rPr lang="en-US" sz="1800" dirty="0" err="1"/>
              <a:t>tribunaux</a:t>
            </a:r>
            <a:r>
              <a:rPr lang="en-US" sz="1800" dirty="0"/>
              <a:t> </a:t>
            </a:r>
            <a:r>
              <a:rPr lang="en-US" sz="1800" dirty="0" err="1"/>
              <a:t>ont</a:t>
            </a:r>
            <a:r>
              <a:rPr lang="en-US" sz="1800" dirty="0"/>
              <a:t> </a:t>
            </a:r>
            <a:r>
              <a:rPr lang="en-US" sz="1800" dirty="0" err="1"/>
              <a:t>également</a:t>
            </a:r>
            <a:r>
              <a:rPr lang="en-US" sz="1800" dirty="0"/>
              <a:t> </a:t>
            </a:r>
            <a:r>
              <a:rPr lang="en-US" sz="1800" dirty="0" err="1"/>
              <a:t>accordé</a:t>
            </a:r>
            <a:r>
              <a:rPr lang="en-US" sz="1800" dirty="0"/>
              <a:t> aux </a:t>
            </a:r>
            <a:r>
              <a:rPr lang="en-US" sz="1800" dirty="0" err="1"/>
              <a:t>utilisateurs</a:t>
            </a:r>
            <a:r>
              <a:rPr lang="en-US" sz="1800" dirty="0"/>
              <a:t> </a:t>
            </a:r>
            <a:r>
              <a:rPr lang="en-US" sz="1800" dirty="0" err="1"/>
              <a:t>certains</a:t>
            </a:r>
            <a:r>
              <a:rPr lang="en-US" sz="1800" dirty="0"/>
              <a:t> droits </a:t>
            </a:r>
            <a:r>
              <a:rPr lang="en-US" sz="1800" dirty="0" err="1"/>
              <a:t>limités</a:t>
            </a:r>
            <a:r>
              <a:rPr lang="en-US" sz="1800" dirty="0"/>
              <a:t> pour faire des choses avec des </a:t>
            </a:r>
            <a:r>
              <a:rPr lang="en-US" sz="1800" dirty="0" err="1"/>
              <a:t>œuvres</a:t>
            </a:r>
            <a:r>
              <a:rPr lang="en-US" sz="1800" dirty="0"/>
              <a:t> protégées par le droit </a:t>
            </a:r>
            <a:r>
              <a:rPr lang="en-US" sz="1800" dirty="0" err="1"/>
              <a:t>d'auteur</a:t>
            </a:r>
            <a:r>
              <a:rPr lang="en-US" sz="1800" dirty="0" smtClean="0"/>
              <a:t>. </a:t>
            </a:r>
            <a:r>
              <a:rPr lang="en-US" sz="1800" dirty="0"/>
              <a:t>Le but de tout </a:t>
            </a:r>
            <a:r>
              <a:rPr lang="en-US" sz="1800" dirty="0" err="1"/>
              <a:t>cela</a:t>
            </a:r>
            <a:r>
              <a:rPr lang="en-US" sz="1800" dirty="0"/>
              <a:t> </a:t>
            </a:r>
            <a:r>
              <a:rPr lang="en-US" sz="1800" dirty="0" err="1"/>
              <a:t>est</a:t>
            </a:r>
            <a:r>
              <a:rPr lang="en-US" sz="1800" dirty="0"/>
              <a:t> de </a:t>
            </a:r>
            <a:r>
              <a:rPr lang="en-US" sz="1800" dirty="0" err="1"/>
              <a:t>servir</a:t>
            </a:r>
            <a:r>
              <a:rPr lang="en-US" sz="1800" dirty="0"/>
              <a:t> </a:t>
            </a:r>
            <a:r>
              <a:rPr lang="en-US" sz="1800" dirty="0" err="1"/>
              <a:t>l'intérêt</a:t>
            </a:r>
            <a:r>
              <a:rPr lang="en-US" sz="1800" dirty="0"/>
              <a:t> public par un </a:t>
            </a:r>
            <a:r>
              <a:rPr lang="en-US" sz="1800" dirty="0" err="1"/>
              <a:t>équilibre</a:t>
            </a:r>
            <a:r>
              <a:rPr lang="en-US" sz="1800" dirty="0"/>
              <a:t> qui encourage la </a:t>
            </a:r>
            <a:r>
              <a:rPr lang="en-US" sz="1800" dirty="0" err="1"/>
              <a:t>création</a:t>
            </a:r>
            <a:r>
              <a:rPr lang="en-US" sz="1800" dirty="0"/>
              <a:t> de </a:t>
            </a:r>
            <a:r>
              <a:rPr lang="en-US" sz="1800" dirty="0" err="1"/>
              <a:t>nouvelles</a:t>
            </a:r>
            <a:r>
              <a:rPr lang="en-US" sz="1800" dirty="0"/>
              <a:t> </a:t>
            </a:r>
            <a:r>
              <a:rPr lang="en-US" sz="1800" dirty="0" err="1"/>
              <a:t>œuvres</a:t>
            </a:r>
            <a:r>
              <a:rPr lang="en-US" sz="1800" dirty="0"/>
              <a:t>, </a:t>
            </a:r>
            <a:r>
              <a:rPr lang="en-US" sz="1800" dirty="0" err="1"/>
              <a:t>ainsi</a:t>
            </a:r>
            <a:r>
              <a:rPr lang="en-US" sz="1800" dirty="0"/>
              <a:t> que la promotion des </a:t>
            </a:r>
            <a:r>
              <a:rPr lang="en-US" sz="1800" dirty="0" err="1"/>
              <a:t>avantages</a:t>
            </a:r>
            <a:r>
              <a:rPr lang="en-US" sz="1800" dirty="0"/>
              <a:t> </a:t>
            </a:r>
            <a:r>
              <a:rPr lang="en-US" sz="1800" dirty="0" err="1"/>
              <a:t>sociaux</a:t>
            </a:r>
            <a:r>
              <a:rPr lang="en-US" sz="1800" dirty="0"/>
              <a:t> qui </a:t>
            </a:r>
            <a:r>
              <a:rPr lang="en-US" sz="1800" dirty="0" err="1"/>
              <a:t>découlent</a:t>
            </a:r>
            <a:r>
              <a:rPr lang="en-US" sz="1800" dirty="0"/>
              <a:t> de </a:t>
            </a:r>
            <a:r>
              <a:rPr lang="en-US" sz="1800" dirty="0" err="1"/>
              <a:t>l'utilisation</a:t>
            </a:r>
            <a:r>
              <a:rPr lang="en-US" sz="1800" dirty="0"/>
              <a:t> de </a:t>
            </a:r>
            <a:r>
              <a:rPr lang="en-US" sz="1800" dirty="0" err="1"/>
              <a:t>ces</a:t>
            </a:r>
            <a:r>
              <a:rPr lang="en-US" sz="1800" dirty="0"/>
              <a:t> </a:t>
            </a:r>
            <a:r>
              <a:rPr lang="en-US" sz="1800" dirty="0" err="1"/>
              <a:t>œuvres</a:t>
            </a:r>
            <a:r>
              <a:rPr lang="en-US" sz="1800" dirty="0"/>
              <a:t> par le public.</a:t>
            </a:r>
            <a:endParaRPr sz="1800" dirty="0">
              <a:solidFill>
                <a:srgbClr val="000000"/>
              </a:solidFill>
            </a:endParaRPr>
          </a:p>
        </p:txBody>
      </p:sp>
      <p:sp>
        <p:nvSpPr>
          <p:cNvPr id="223" name="Google Shape;223;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err="1"/>
              <a:t>Ceci</a:t>
            </a:r>
            <a:r>
              <a:rPr lang="en-US" sz="1800" dirty="0"/>
              <a:t> </a:t>
            </a:r>
            <a:r>
              <a:rPr lang="en-US" sz="1800" dirty="0" err="1"/>
              <a:t>est</a:t>
            </a:r>
            <a:r>
              <a:rPr lang="en-US" sz="1800" dirty="0"/>
              <a:t> un bon point de </a:t>
            </a:r>
            <a:r>
              <a:rPr lang="en-US" sz="1800" dirty="0" err="1"/>
              <a:t>départ</a:t>
            </a:r>
            <a:r>
              <a:rPr lang="en-US" sz="1800" dirty="0"/>
              <a:t>, </a:t>
            </a:r>
            <a:r>
              <a:rPr lang="en-US" sz="1800" dirty="0" err="1"/>
              <a:t>mais</a:t>
            </a:r>
            <a:r>
              <a:rPr lang="en-US" sz="1800" dirty="0"/>
              <a:t> </a:t>
            </a:r>
            <a:r>
              <a:rPr lang="en-US" sz="1800" dirty="0" err="1"/>
              <a:t>il</a:t>
            </a:r>
            <a:r>
              <a:rPr lang="en-US" sz="1800" dirty="0"/>
              <a:t> y a beaucoup plus à </a:t>
            </a:r>
            <a:r>
              <a:rPr lang="en-US" sz="1800" dirty="0" err="1"/>
              <a:t>apprendre</a:t>
            </a:r>
            <a:r>
              <a:rPr lang="en-US" sz="1800" dirty="0"/>
              <a:t>. </a:t>
            </a:r>
            <a:r>
              <a:rPr lang="en-US" sz="1800" dirty="0" err="1"/>
              <a:t>Heureusement</a:t>
            </a:r>
            <a:r>
              <a:rPr lang="en-US" sz="1800" dirty="0"/>
              <a:t>, </a:t>
            </a:r>
            <a:r>
              <a:rPr lang="en-US" sz="1800" dirty="0" err="1"/>
              <a:t>il</a:t>
            </a:r>
            <a:r>
              <a:rPr lang="en-US" sz="1800" dirty="0"/>
              <a:t> </a:t>
            </a:r>
            <a:r>
              <a:rPr lang="en-US" sz="1800" dirty="0" err="1"/>
              <a:t>existe</a:t>
            </a:r>
            <a:r>
              <a:rPr lang="en-US" sz="1800" dirty="0"/>
              <a:t> de </a:t>
            </a:r>
            <a:r>
              <a:rPr lang="en-US" sz="1800" dirty="0" err="1"/>
              <a:t>nombreux</a:t>
            </a:r>
            <a:r>
              <a:rPr lang="en-US" sz="1800" dirty="0"/>
              <a:t> </a:t>
            </a:r>
            <a:r>
              <a:rPr lang="en-US" sz="1800" dirty="0" err="1"/>
              <a:t>autres</a:t>
            </a:r>
            <a:r>
              <a:rPr lang="en-US" sz="1800" dirty="0"/>
              <a:t> modules pour </a:t>
            </a:r>
            <a:r>
              <a:rPr lang="en-US" sz="1800" dirty="0" err="1"/>
              <a:t>vous</a:t>
            </a:r>
            <a:r>
              <a:rPr lang="en-US" sz="1800" dirty="0"/>
              <a:t> aider à </a:t>
            </a:r>
            <a:r>
              <a:rPr lang="en-US" sz="1800" dirty="0" err="1"/>
              <a:t>approfondir</a:t>
            </a:r>
            <a:r>
              <a:rPr lang="en-US" sz="1800" dirty="0"/>
              <a:t> le droit </a:t>
            </a:r>
            <a:r>
              <a:rPr lang="en-US" sz="1800" dirty="0" err="1"/>
              <a:t>d'auteur</a:t>
            </a:r>
            <a:r>
              <a:rPr lang="en-US" sz="1800" dirty="0"/>
              <a:t>. </a:t>
            </a:r>
            <a:r>
              <a:rPr lang="en-US" sz="1800" dirty="0" smtClean="0"/>
              <a:t>Si </a:t>
            </a:r>
            <a:r>
              <a:rPr lang="en-US" sz="1800" dirty="0" err="1"/>
              <a:t>vous</a:t>
            </a:r>
            <a:r>
              <a:rPr lang="en-US" sz="1800" dirty="0"/>
              <a:t> </a:t>
            </a:r>
            <a:r>
              <a:rPr lang="en-US" sz="1800" dirty="0" err="1"/>
              <a:t>avez</a:t>
            </a:r>
            <a:r>
              <a:rPr lang="en-US" sz="1800" dirty="0"/>
              <a:t> </a:t>
            </a:r>
            <a:r>
              <a:rPr lang="en-US" sz="1800" dirty="0" err="1"/>
              <a:t>besoin</a:t>
            </a:r>
            <a:r>
              <a:rPr lang="en-US" sz="1800" dirty="0"/>
              <a:t> d'un </a:t>
            </a:r>
            <a:r>
              <a:rPr lang="en-US" sz="1800" dirty="0" err="1"/>
              <a:t>peu</a:t>
            </a:r>
            <a:r>
              <a:rPr lang="en-US" sz="1800" dirty="0"/>
              <a:t> plus </a:t>
            </a:r>
            <a:r>
              <a:rPr lang="en-US" sz="1800" dirty="0" err="1"/>
              <a:t>d'aide</a:t>
            </a:r>
            <a:r>
              <a:rPr lang="en-US" sz="1800" dirty="0"/>
              <a:t> pour </a:t>
            </a:r>
            <a:r>
              <a:rPr lang="en-US" sz="1800" dirty="0" err="1"/>
              <a:t>comprendre</a:t>
            </a:r>
            <a:r>
              <a:rPr lang="en-US" sz="1800" dirty="0"/>
              <a:t> </a:t>
            </a:r>
            <a:r>
              <a:rPr lang="en-US" sz="1800" dirty="0" err="1"/>
              <a:t>l'ensemble</a:t>
            </a:r>
            <a:r>
              <a:rPr lang="en-US" sz="1800" dirty="0"/>
              <a:t> de la </a:t>
            </a:r>
            <a:r>
              <a:rPr lang="en-US" sz="1800" dirty="0" err="1"/>
              <a:t>série</a:t>
            </a:r>
            <a:r>
              <a:rPr lang="en-US" sz="1800" dirty="0"/>
              <a:t> sur </a:t>
            </a:r>
            <a:r>
              <a:rPr lang="en-US" sz="1800" dirty="0" err="1"/>
              <a:t>l'ouverture</a:t>
            </a:r>
            <a:r>
              <a:rPr lang="en-US" sz="1800" dirty="0"/>
              <a:t> au droit </a:t>
            </a:r>
            <a:r>
              <a:rPr lang="en-US" sz="1800" dirty="0" err="1"/>
              <a:t>d'auteur</a:t>
            </a:r>
            <a:r>
              <a:rPr lang="en-US" sz="1800" dirty="0"/>
              <a:t>, </a:t>
            </a:r>
            <a:r>
              <a:rPr lang="en-US" sz="1800" dirty="0" err="1"/>
              <a:t>consultez</a:t>
            </a:r>
            <a:r>
              <a:rPr lang="en-US" sz="1800" dirty="0"/>
              <a:t> </a:t>
            </a:r>
            <a:r>
              <a:rPr lang="en-US" sz="1800" dirty="0" err="1"/>
              <a:t>notre</a:t>
            </a:r>
            <a:r>
              <a:rPr lang="en-US" sz="1800" dirty="0"/>
              <a:t> module </a:t>
            </a:r>
            <a:r>
              <a:rPr lang="en-US" sz="1800" dirty="0" err="1" smtClean="0"/>
              <a:t>d'introduction</a:t>
            </a:r>
            <a:r>
              <a:rPr lang="en-US" sz="1800" dirty="0" smtClean="0"/>
              <a:t>.</a:t>
            </a:r>
            <a:endParaRPr sz="1800" dirty="0"/>
          </a:p>
        </p:txBody>
      </p:sp>
      <p:sp>
        <p:nvSpPr>
          <p:cNvPr id="240" name="Google Shape;24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fr-FR" sz="1800" dirty="0" smtClean="0"/>
              <a:t>Vous devriez maintenant être en mesure de :</a:t>
            </a:r>
          </a:p>
          <a:p>
            <a:pPr marL="0" lvl="0" indent="0" algn="l" rtl="0">
              <a:lnSpc>
                <a:spcPct val="115000"/>
              </a:lnSpc>
              <a:spcBef>
                <a:spcPts val="0"/>
              </a:spcBef>
              <a:spcAft>
                <a:spcPts val="0"/>
              </a:spcAft>
              <a:buNone/>
            </a:pPr>
            <a:endParaRPr lang="fr-FR" sz="1800" dirty="0" smtClean="0"/>
          </a:p>
          <a:p>
            <a:pPr marL="285750" lvl="0" indent="-285750" algn="l" rtl="0">
              <a:lnSpc>
                <a:spcPct val="115000"/>
              </a:lnSpc>
              <a:spcBef>
                <a:spcPts val="0"/>
              </a:spcBef>
              <a:spcAft>
                <a:spcPts val="0"/>
              </a:spcAft>
              <a:buFont typeface="Arial" panose="020B0604020202020204" pitchFamily="34" charset="0"/>
              <a:buChar char="•"/>
            </a:pPr>
            <a:r>
              <a:rPr lang="fr-FR" sz="1800" dirty="0" smtClean="0"/>
              <a:t>Définir </a:t>
            </a:r>
            <a:r>
              <a:rPr lang="fr-FR" sz="1800" dirty="0" smtClean="0"/>
              <a:t>les </a:t>
            </a:r>
            <a:r>
              <a:rPr lang="fr-FR" sz="1800" dirty="0" smtClean="0"/>
              <a:t>mots clés “le droit d'auteur”, “détenteur des droits” et “créateur”</a:t>
            </a:r>
          </a:p>
          <a:p>
            <a:pPr marL="285750" lvl="0" indent="-285750" algn="l" rtl="0">
              <a:lnSpc>
                <a:spcPct val="115000"/>
              </a:lnSpc>
              <a:spcBef>
                <a:spcPts val="0"/>
              </a:spcBef>
              <a:spcAft>
                <a:spcPts val="0"/>
              </a:spcAft>
              <a:buFont typeface="Arial" panose="020B0604020202020204" pitchFamily="34" charset="0"/>
              <a:buChar char="•"/>
            </a:pPr>
            <a:r>
              <a:rPr lang="fr-FR" sz="1800" dirty="0" smtClean="0"/>
              <a:t>Reconnaître que le droit d'auteur comprend à la fois des droits économiques et moraux</a:t>
            </a:r>
          </a:p>
          <a:p>
            <a:pPr marL="285750" lvl="0" indent="-285750" algn="l" rtl="0">
              <a:lnSpc>
                <a:spcPct val="115000"/>
              </a:lnSpc>
              <a:spcBef>
                <a:spcPts val="0"/>
              </a:spcBef>
              <a:spcAft>
                <a:spcPts val="0"/>
              </a:spcAft>
              <a:buFont typeface="Arial" panose="020B0604020202020204" pitchFamily="34" charset="0"/>
              <a:buChar char="•"/>
            </a:pPr>
            <a:r>
              <a:rPr lang="fr-FR" sz="1800" dirty="0" smtClean="0"/>
              <a:t>Identifier l'équilibre entre les droits des utilisateurs et des créateurs comme un principe fondamental du droit d'auteur</a:t>
            </a:r>
          </a:p>
          <a:p>
            <a:pPr marL="285750" lvl="0" indent="-285750" algn="l" rtl="0">
              <a:lnSpc>
                <a:spcPct val="115000"/>
              </a:lnSpc>
              <a:spcBef>
                <a:spcPts val="0"/>
              </a:spcBef>
              <a:spcAft>
                <a:spcPts val="0"/>
              </a:spcAft>
              <a:buFont typeface="Arial" panose="020B0604020202020204" pitchFamily="34" charset="0"/>
              <a:buChar char="•"/>
            </a:pPr>
            <a:r>
              <a:rPr lang="fr-FR" sz="1800" dirty="0" smtClean="0"/>
              <a:t>Comprendre que le droit d'auteur au Canada est régi par la loi fédérale, notamment la Loi sur le droit d'auteur et les décisions des tribunaux canadiens</a:t>
            </a:r>
            <a:endParaRPr sz="1800" dirty="0">
              <a:solidFill>
                <a:srgbClr val="000000"/>
              </a:solidFill>
            </a:endParaRPr>
          </a:p>
        </p:txBody>
      </p:sp>
      <p:sp>
        <p:nvSpPr>
          <p:cNvPr id="250" name="Google Shape;25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err="1"/>
              <a:t>Cette</a:t>
            </a:r>
            <a:r>
              <a:rPr lang="en-US" sz="1800" dirty="0"/>
              <a:t> introduction au droit </a:t>
            </a:r>
            <a:r>
              <a:rPr lang="en-US" sz="1800" dirty="0" err="1"/>
              <a:t>d'auteur</a:t>
            </a:r>
            <a:r>
              <a:rPr lang="en-US" sz="1800" dirty="0"/>
              <a:t> a </a:t>
            </a:r>
            <a:r>
              <a:rPr lang="en-US" sz="1800" dirty="0" err="1"/>
              <a:t>été</a:t>
            </a:r>
            <a:r>
              <a:rPr lang="en-US" sz="1800" dirty="0"/>
              <a:t> </a:t>
            </a:r>
            <a:r>
              <a:rPr lang="en-US" sz="1800" dirty="0" err="1"/>
              <a:t>tirée</a:t>
            </a:r>
            <a:r>
              <a:rPr lang="en-US" sz="1800" dirty="0"/>
              <a:t> de la </a:t>
            </a:r>
            <a:r>
              <a:rPr lang="en-US" sz="1800" dirty="0" err="1"/>
              <a:t>série</a:t>
            </a:r>
            <a:r>
              <a:rPr lang="en-US" sz="1800" dirty="0"/>
              <a:t> de modules </a:t>
            </a:r>
            <a:r>
              <a:rPr lang="en-US" sz="1800" dirty="0" err="1"/>
              <a:t>d'enseignement</a:t>
            </a:r>
            <a:r>
              <a:rPr lang="en-US" sz="1800" dirty="0"/>
              <a:t> sur </a:t>
            </a:r>
            <a:r>
              <a:rPr lang="en-US" sz="1800" dirty="0" err="1"/>
              <a:t>l’ouverture</a:t>
            </a:r>
            <a:r>
              <a:rPr lang="en-US" sz="1800" dirty="0"/>
              <a:t> au droit </a:t>
            </a:r>
            <a:r>
              <a:rPr lang="en-US" sz="1800" dirty="0" err="1"/>
              <a:t>d’auteur</a:t>
            </a:r>
            <a:r>
              <a:rPr lang="en-US" sz="1800" dirty="0"/>
              <a:t> de </a:t>
            </a:r>
            <a:r>
              <a:rPr lang="en-US" sz="1800" dirty="0" err="1"/>
              <a:t>l'Université</a:t>
            </a:r>
            <a:r>
              <a:rPr lang="en-US" sz="1800" dirty="0"/>
              <a:t> de </a:t>
            </a:r>
            <a:r>
              <a:rPr lang="en-US" sz="1800" dirty="0" err="1"/>
              <a:t>l'Alberta</a:t>
            </a:r>
            <a:r>
              <a:rPr lang="en-US" sz="1800" dirty="0" smtClean="0"/>
              <a:t>. </a:t>
            </a:r>
            <a:r>
              <a:rPr lang="en-US" sz="1800" dirty="0"/>
              <a:t>Merci de </a:t>
            </a:r>
            <a:r>
              <a:rPr lang="en-US" sz="1800" dirty="0" err="1"/>
              <a:t>votre</a:t>
            </a:r>
            <a:r>
              <a:rPr lang="en-US" sz="1800" dirty="0"/>
              <a:t> attention.</a:t>
            </a:r>
            <a:endParaRPr sz="1800" dirty="0"/>
          </a:p>
        </p:txBody>
      </p:sp>
      <p:sp>
        <p:nvSpPr>
          <p:cNvPr id="257" name="Google Shape;257;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1" name="Google Shape;26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8" name="Google Shape;26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err="1"/>
              <a:t>Vous</a:t>
            </a:r>
            <a:r>
              <a:rPr lang="en-US" sz="1800" dirty="0"/>
              <a:t> </a:t>
            </a:r>
            <a:r>
              <a:rPr lang="en-US" sz="1800" dirty="0" err="1"/>
              <a:t>avez</a:t>
            </a:r>
            <a:r>
              <a:rPr lang="en-US" sz="1800" dirty="0"/>
              <a:t> </a:t>
            </a:r>
            <a:r>
              <a:rPr lang="en-US" sz="1800" dirty="0" err="1"/>
              <a:t>sûrement</a:t>
            </a:r>
            <a:r>
              <a:rPr lang="en-US" sz="1800" dirty="0"/>
              <a:t> </a:t>
            </a:r>
            <a:r>
              <a:rPr lang="en-US" sz="1800" dirty="0" err="1"/>
              <a:t>entendu</a:t>
            </a:r>
            <a:r>
              <a:rPr lang="en-US" sz="1800" dirty="0"/>
              <a:t> </a:t>
            </a:r>
            <a:r>
              <a:rPr lang="en-US" sz="1800" dirty="0" err="1"/>
              <a:t>ce</a:t>
            </a:r>
            <a:r>
              <a:rPr lang="en-US" sz="1800" dirty="0"/>
              <a:t> </a:t>
            </a:r>
            <a:r>
              <a:rPr lang="en-US" sz="1800" dirty="0" err="1" smtClean="0"/>
              <a:t>terme</a:t>
            </a:r>
            <a:r>
              <a:rPr lang="en-US" sz="1800" dirty="0" smtClean="0"/>
              <a:t>, </a:t>
            </a:r>
            <a:r>
              <a:rPr lang="en-US" sz="1800" dirty="0"/>
              <a:t>et </a:t>
            </a:r>
            <a:r>
              <a:rPr lang="en-US" sz="1800" dirty="0" err="1"/>
              <a:t>c'est</a:t>
            </a:r>
            <a:r>
              <a:rPr lang="en-US" sz="1800" dirty="0"/>
              <a:t> </a:t>
            </a:r>
            <a:r>
              <a:rPr lang="en-US" sz="1800" dirty="0" err="1"/>
              <a:t>l'un</a:t>
            </a:r>
            <a:r>
              <a:rPr lang="en-US" sz="1800" dirty="0"/>
              <a:t> des </a:t>
            </a:r>
            <a:r>
              <a:rPr lang="en-US" sz="1800" dirty="0" err="1"/>
              <a:t>symboles</a:t>
            </a:r>
            <a:r>
              <a:rPr lang="en-US" sz="1800" dirty="0"/>
              <a:t> les plus </a:t>
            </a:r>
            <a:r>
              <a:rPr lang="en-US" sz="1800" dirty="0" err="1"/>
              <a:t>reconnus</a:t>
            </a:r>
            <a:r>
              <a:rPr lang="en-US" sz="1800" dirty="0"/>
              <a:t> au monde. </a:t>
            </a:r>
            <a:r>
              <a:rPr lang="en-US" sz="1800" dirty="0" err="1" smtClean="0"/>
              <a:t>Mais</a:t>
            </a:r>
            <a:r>
              <a:rPr lang="en-US" sz="1800" dirty="0" smtClean="0"/>
              <a:t> </a:t>
            </a:r>
            <a:r>
              <a:rPr lang="en-US" sz="1800" dirty="0" err="1"/>
              <a:t>qu'est-ce</a:t>
            </a:r>
            <a:r>
              <a:rPr lang="en-US" sz="1800" dirty="0"/>
              <a:t> que le droit </a:t>
            </a:r>
            <a:r>
              <a:rPr lang="en-US" sz="1800" dirty="0" err="1"/>
              <a:t>d'auteur</a:t>
            </a:r>
            <a:r>
              <a:rPr lang="en-US" sz="1800" dirty="0"/>
              <a:t> </a:t>
            </a:r>
            <a:r>
              <a:rPr lang="en-US" sz="1800" dirty="0" err="1"/>
              <a:t>exactement</a:t>
            </a:r>
            <a:r>
              <a:rPr lang="en-US" sz="1800" dirty="0"/>
              <a:t> ?</a:t>
            </a:r>
            <a:endParaRPr sz="1800" dirty="0"/>
          </a:p>
        </p:txBody>
      </p:sp>
      <p:sp>
        <p:nvSpPr>
          <p:cNvPr id="61" name="Google Shape;6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0" name="Google Shape;29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 name="Google Shape;6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a:t>Le droit </a:t>
            </a:r>
            <a:r>
              <a:rPr lang="en-US" sz="1800" dirty="0" err="1"/>
              <a:t>d'auteur</a:t>
            </a:r>
            <a:r>
              <a:rPr lang="en-US" sz="1800" dirty="0"/>
              <a:t>, </a:t>
            </a:r>
            <a:r>
              <a:rPr lang="en-US" sz="1800" dirty="0" err="1"/>
              <a:t>comme</a:t>
            </a:r>
            <a:r>
              <a:rPr lang="en-US" sz="1800" dirty="0"/>
              <a:t> son nom </a:t>
            </a:r>
            <a:r>
              <a:rPr lang="en-US" sz="1800" dirty="0" err="1"/>
              <a:t>l'indique</a:t>
            </a:r>
            <a:r>
              <a:rPr lang="en-US" sz="1800" dirty="0"/>
              <a:t>, </a:t>
            </a:r>
            <a:r>
              <a:rPr lang="en-US" sz="1800" dirty="0" err="1"/>
              <a:t>est</a:t>
            </a:r>
            <a:r>
              <a:rPr lang="en-US" sz="1800" dirty="0"/>
              <a:t> un droit </a:t>
            </a:r>
            <a:r>
              <a:rPr lang="en-US" sz="1800" dirty="0" err="1"/>
              <a:t>légal</a:t>
            </a:r>
            <a:r>
              <a:rPr lang="en-US" sz="1800" dirty="0"/>
              <a:t>, </a:t>
            </a:r>
            <a:r>
              <a:rPr lang="en-US" sz="1800" dirty="0" err="1"/>
              <a:t>mais</a:t>
            </a:r>
            <a:r>
              <a:rPr lang="en-US" sz="1800" dirty="0"/>
              <a:t> </a:t>
            </a:r>
            <a:r>
              <a:rPr lang="en-US" sz="1800" dirty="0" err="1"/>
              <a:t>il</a:t>
            </a:r>
            <a:r>
              <a:rPr lang="en-US" sz="1800" dirty="0"/>
              <a:t> </a:t>
            </a:r>
            <a:r>
              <a:rPr lang="en-US" sz="1800" dirty="0" err="1"/>
              <a:t>est</a:t>
            </a:r>
            <a:r>
              <a:rPr lang="en-US" sz="1800" dirty="0"/>
              <a:t> plus </a:t>
            </a:r>
            <a:r>
              <a:rPr lang="en-US" sz="1800" dirty="0" err="1"/>
              <a:t>compliqué</a:t>
            </a:r>
            <a:r>
              <a:rPr lang="en-US" sz="1800" dirty="0"/>
              <a:t> que le simple droit de copier. </a:t>
            </a:r>
            <a:r>
              <a:rPr lang="en-US" sz="1800" dirty="0" err="1"/>
              <a:t>L'Office</a:t>
            </a:r>
            <a:r>
              <a:rPr lang="en-US" sz="1800" dirty="0"/>
              <a:t> de la </a:t>
            </a:r>
            <a:r>
              <a:rPr lang="en-US" sz="1800" dirty="0" err="1"/>
              <a:t>propriété</a:t>
            </a:r>
            <a:r>
              <a:rPr lang="en-US" sz="1800" dirty="0"/>
              <a:t> </a:t>
            </a:r>
            <a:r>
              <a:rPr lang="en-US" sz="1800" dirty="0" err="1"/>
              <a:t>intellectuelle</a:t>
            </a:r>
            <a:r>
              <a:rPr lang="en-US" sz="1800" dirty="0"/>
              <a:t> du Canada le </a:t>
            </a:r>
            <a:r>
              <a:rPr lang="en-US" sz="1800" dirty="0" err="1"/>
              <a:t>définit</a:t>
            </a:r>
            <a:r>
              <a:rPr lang="en-US" sz="1800" dirty="0"/>
              <a:t> </a:t>
            </a:r>
            <a:r>
              <a:rPr lang="en-US" sz="1800" dirty="0" err="1"/>
              <a:t>comme</a:t>
            </a:r>
            <a:r>
              <a:rPr lang="en-US" sz="1800" dirty="0"/>
              <a:t> suit </a:t>
            </a:r>
            <a:r>
              <a:rPr lang="en-US" sz="1800" dirty="0" smtClean="0"/>
              <a:t>:</a:t>
            </a:r>
          </a:p>
          <a:p>
            <a:pPr marL="0" lvl="0" indent="0" algn="l" rtl="0">
              <a:lnSpc>
                <a:spcPct val="115000"/>
              </a:lnSpc>
              <a:spcBef>
                <a:spcPts val="0"/>
              </a:spcBef>
              <a:spcAft>
                <a:spcPts val="0"/>
              </a:spcAft>
              <a:buClr>
                <a:schemeClr val="dk1"/>
              </a:buClr>
              <a:buSzPts val="1100"/>
              <a:buFont typeface="Arial"/>
              <a:buNone/>
            </a:pPr>
            <a:endParaRPr sz="1800" dirty="0"/>
          </a:p>
          <a:p>
            <a:pPr marL="0" lvl="0" indent="0" algn="l" rtl="0">
              <a:lnSpc>
                <a:spcPct val="115000"/>
              </a:lnSpc>
              <a:spcBef>
                <a:spcPts val="1200"/>
              </a:spcBef>
              <a:spcAft>
                <a:spcPts val="0"/>
              </a:spcAft>
              <a:buClr>
                <a:schemeClr val="dk1"/>
              </a:buClr>
              <a:buSzPts val="1100"/>
              <a:buFont typeface="Arial"/>
              <a:buNone/>
            </a:pPr>
            <a:r>
              <a:rPr lang="en-US" sz="1800" i="1" dirty="0"/>
              <a:t>Le droit </a:t>
            </a:r>
            <a:r>
              <a:rPr lang="en-US" sz="1800" i="1" dirty="0" err="1"/>
              <a:t>d'auteur</a:t>
            </a:r>
            <a:r>
              <a:rPr lang="en-US" sz="1800" i="1" dirty="0"/>
              <a:t> </a:t>
            </a:r>
            <a:r>
              <a:rPr lang="en-US" sz="1800" i="1" dirty="0" err="1"/>
              <a:t>est</a:t>
            </a:r>
            <a:r>
              <a:rPr lang="en-US" sz="1800" i="1" dirty="0"/>
              <a:t> le droit </a:t>
            </a:r>
            <a:r>
              <a:rPr lang="en-US" sz="1800" i="1" dirty="0" err="1"/>
              <a:t>exclusif</a:t>
            </a:r>
            <a:r>
              <a:rPr lang="en-US" sz="1800" i="1" dirty="0"/>
              <a:t> de </a:t>
            </a:r>
            <a:r>
              <a:rPr lang="en-US" sz="1800" i="1" dirty="0" err="1"/>
              <a:t>produire</a:t>
            </a:r>
            <a:r>
              <a:rPr lang="en-US" sz="1800" i="1" dirty="0"/>
              <a:t>, de </a:t>
            </a:r>
            <a:r>
              <a:rPr lang="en-US" sz="1800" i="1" dirty="0" err="1"/>
              <a:t>reproduire</a:t>
            </a:r>
            <a:r>
              <a:rPr lang="en-US" sz="1800" i="1" dirty="0"/>
              <a:t>, de </a:t>
            </a:r>
            <a:r>
              <a:rPr lang="en-US" sz="1800" i="1" dirty="0" err="1"/>
              <a:t>publier</a:t>
            </a:r>
            <a:r>
              <a:rPr lang="en-US" sz="1800" i="1" dirty="0"/>
              <a:t> </a:t>
            </a:r>
            <a:r>
              <a:rPr lang="en-US" sz="1800" i="1" dirty="0" err="1"/>
              <a:t>ou</a:t>
            </a:r>
            <a:r>
              <a:rPr lang="en-US" sz="1800" i="1" dirty="0"/>
              <a:t> </a:t>
            </a:r>
            <a:r>
              <a:rPr lang="en-US" sz="1800" i="1" dirty="0" err="1"/>
              <a:t>d'exécuter</a:t>
            </a:r>
            <a:r>
              <a:rPr lang="en-US" sz="1800" i="1" dirty="0"/>
              <a:t> </a:t>
            </a:r>
            <a:r>
              <a:rPr lang="en-US" sz="1800" i="1" dirty="0" err="1"/>
              <a:t>une</a:t>
            </a:r>
            <a:r>
              <a:rPr lang="en-US" sz="1800" i="1" dirty="0"/>
              <a:t> </a:t>
            </a:r>
            <a:r>
              <a:rPr lang="en-US" sz="1800" i="1" dirty="0" err="1"/>
              <a:t>œuvre</a:t>
            </a:r>
            <a:r>
              <a:rPr lang="en-US" sz="1800" i="1" dirty="0"/>
              <a:t> </a:t>
            </a:r>
            <a:r>
              <a:rPr lang="en-US" sz="1800" i="1" dirty="0" err="1"/>
              <a:t>originale</a:t>
            </a:r>
            <a:r>
              <a:rPr lang="en-US" sz="1800" i="1" dirty="0"/>
              <a:t> </a:t>
            </a:r>
            <a:r>
              <a:rPr lang="en-US" sz="1800" i="1" dirty="0" err="1"/>
              <a:t>ou</a:t>
            </a:r>
            <a:r>
              <a:rPr lang="en-US" sz="1800" i="1" dirty="0"/>
              <a:t> </a:t>
            </a:r>
            <a:r>
              <a:rPr lang="en-US" sz="1800" i="1" dirty="0" err="1"/>
              <a:t>une</a:t>
            </a:r>
            <a:r>
              <a:rPr lang="en-US" sz="1800" i="1" dirty="0"/>
              <a:t> </a:t>
            </a:r>
            <a:r>
              <a:rPr lang="en-US" sz="1800" i="1" dirty="0" err="1"/>
              <a:t>partie</a:t>
            </a:r>
            <a:r>
              <a:rPr lang="en-US" sz="1800" i="1" dirty="0"/>
              <a:t> </a:t>
            </a:r>
            <a:r>
              <a:rPr lang="en-US" sz="1800" i="1" dirty="0" err="1"/>
              <a:t>importante</a:t>
            </a:r>
            <a:r>
              <a:rPr lang="en-US" sz="1800" i="1" dirty="0"/>
              <a:t> de </a:t>
            </a:r>
            <a:r>
              <a:rPr lang="en-US" sz="1800" i="1" dirty="0" err="1"/>
              <a:t>celle</a:t>
            </a:r>
            <a:r>
              <a:rPr lang="en-US" sz="1800" i="1" dirty="0"/>
              <a:t>-ci</a:t>
            </a:r>
            <a:r>
              <a:rPr lang="en-US" sz="1800" i="1" dirty="0" smtClean="0"/>
              <a:t>.</a:t>
            </a:r>
          </a:p>
          <a:p>
            <a:pPr marL="0" lvl="0" indent="0" algn="l" rtl="0">
              <a:lnSpc>
                <a:spcPct val="115000"/>
              </a:lnSpc>
              <a:spcBef>
                <a:spcPts val="1200"/>
              </a:spcBef>
              <a:spcAft>
                <a:spcPts val="0"/>
              </a:spcAft>
              <a:buClr>
                <a:schemeClr val="dk1"/>
              </a:buClr>
              <a:buSzPts val="1100"/>
              <a:buFont typeface="Arial"/>
              <a:buNone/>
            </a:pPr>
            <a:endParaRPr sz="1800" i="1" dirty="0"/>
          </a:p>
          <a:p>
            <a:pPr marL="0" lvl="0" indent="0" algn="l" rtl="0">
              <a:lnSpc>
                <a:spcPct val="115000"/>
              </a:lnSpc>
              <a:spcBef>
                <a:spcPts val="1200"/>
              </a:spcBef>
              <a:spcAft>
                <a:spcPts val="0"/>
              </a:spcAft>
              <a:buClr>
                <a:schemeClr val="dk1"/>
              </a:buClr>
              <a:buSzPts val="1100"/>
              <a:buFont typeface="Arial"/>
              <a:buNone/>
            </a:pPr>
            <a:r>
              <a:rPr lang="en-US" sz="1800" dirty="0" err="1"/>
              <a:t>Qu'est-ce</a:t>
            </a:r>
            <a:r>
              <a:rPr lang="en-US" sz="1800" dirty="0"/>
              <a:t> que </a:t>
            </a:r>
            <a:r>
              <a:rPr lang="en-US" sz="1800" dirty="0" err="1"/>
              <a:t>cela</a:t>
            </a:r>
            <a:r>
              <a:rPr lang="en-US" sz="1800" dirty="0"/>
              <a:t> </a:t>
            </a:r>
            <a:r>
              <a:rPr lang="en-US" sz="1800" dirty="0" err="1"/>
              <a:t>signifie</a:t>
            </a:r>
            <a:r>
              <a:rPr lang="en-US" sz="1800" dirty="0"/>
              <a:t> ? Eh </a:t>
            </a:r>
            <a:r>
              <a:rPr lang="en-US" sz="1800" dirty="0" err="1"/>
              <a:t>bien</a:t>
            </a:r>
            <a:r>
              <a:rPr lang="en-US" sz="1800" dirty="0"/>
              <a:t>, par </a:t>
            </a:r>
            <a:r>
              <a:rPr lang="en-US" sz="1800" dirty="0" err="1"/>
              <a:t>exemple</a:t>
            </a:r>
            <a:r>
              <a:rPr lang="en-US" sz="1800" dirty="0"/>
              <a:t>, </a:t>
            </a:r>
            <a:r>
              <a:rPr lang="en-US" sz="1800" dirty="0" err="1"/>
              <a:t>lorsqu'un</a:t>
            </a:r>
            <a:r>
              <a:rPr lang="en-US" sz="1800" dirty="0"/>
              <a:t> livre </a:t>
            </a:r>
            <a:r>
              <a:rPr lang="en-US" sz="1800" dirty="0" err="1"/>
              <a:t>est</a:t>
            </a:r>
            <a:r>
              <a:rPr lang="en-US" sz="1800" dirty="0"/>
              <a:t> </a:t>
            </a:r>
            <a:r>
              <a:rPr lang="en-US" sz="1800" dirty="0" err="1"/>
              <a:t>publié</a:t>
            </a:r>
            <a:r>
              <a:rPr lang="en-US" sz="1800" dirty="0"/>
              <a:t>, </a:t>
            </a:r>
            <a:r>
              <a:rPr lang="en-US" sz="1800" dirty="0" err="1"/>
              <a:t>vendu</a:t>
            </a:r>
            <a:r>
              <a:rPr lang="en-US" sz="1800" dirty="0"/>
              <a:t>, </a:t>
            </a:r>
            <a:r>
              <a:rPr lang="en-US" sz="1800" dirty="0" err="1"/>
              <a:t>copié</a:t>
            </a:r>
            <a:r>
              <a:rPr lang="en-US" sz="1800" dirty="0"/>
              <a:t>, </a:t>
            </a:r>
            <a:r>
              <a:rPr lang="en-US" sz="1800" dirty="0" err="1"/>
              <a:t>adapté</a:t>
            </a:r>
            <a:r>
              <a:rPr lang="en-US" sz="1800" dirty="0"/>
              <a:t> </a:t>
            </a:r>
            <a:r>
              <a:rPr lang="en-US" sz="1800" dirty="0" err="1"/>
              <a:t>en</a:t>
            </a:r>
            <a:r>
              <a:rPr lang="en-US" sz="1800" dirty="0"/>
              <a:t> film, etc... </a:t>
            </a:r>
            <a:r>
              <a:rPr lang="en-US" sz="1800" dirty="0" err="1" smtClean="0"/>
              <a:t>il</a:t>
            </a:r>
            <a:r>
              <a:rPr lang="en-US" sz="1800" dirty="0" smtClean="0"/>
              <a:t> </a:t>
            </a:r>
            <a:r>
              <a:rPr lang="en-US" sz="1800" dirty="0" err="1"/>
              <a:t>faut</a:t>
            </a:r>
            <a:r>
              <a:rPr lang="en-US" sz="1800" dirty="0"/>
              <a:t> </a:t>
            </a:r>
            <a:r>
              <a:rPr lang="en-US" sz="1800" dirty="0" err="1"/>
              <a:t>tenir</a:t>
            </a:r>
            <a:r>
              <a:rPr lang="en-US" sz="1800" dirty="0"/>
              <a:t> </a:t>
            </a:r>
            <a:r>
              <a:rPr lang="en-US" sz="1800" dirty="0" err="1"/>
              <a:t>compte</a:t>
            </a:r>
            <a:r>
              <a:rPr lang="en-US" sz="1800" dirty="0"/>
              <a:t> des droits </a:t>
            </a:r>
            <a:r>
              <a:rPr lang="en-US" sz="1800" dirty="0" err="1"/>
              <a:t>d'auteur</a:t>
            </a:r>
            <a:r>
              <a:rPr lang="en-US" sz="1800" dirty="0"/>
              <a:t>.</a:t>
            </a:r>
            <a:endParaRPr sz="1800" dirty="0">
              <a:solidFill>
                <a:srgbClr val="000000"/>
              </a:solidFill>
            </a:endParaRPr>
          </a:p>
        </p:txBody>
      </p:sp>
      <p:sp>
        <p:nvSpPr>
          <p:cNvPr id="69" name="Google Shape;6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err="1"/>
              <a:t>Théoriquement</a:t>
            </a:r>
            <a:r>
              <a:rPr lang="en-US" sz="1800" dirty="0"/>
              <a:t>, le droit </a:t>
            </a:r>
            <a:r>
              <a:rPr lang="en-US" sz="1800" dirty="0" err="1"/>
              <a:t>d'auteur</a:t>
            </a:r>
            <a:r>
              <a:rPr lang="en-US" sz="1800" dirty="0"/>
              <a:t> </a:t>
            </a:r>
            <a:r>
              <a:rPr lang="en-US" sz="1800" dirty="0" err="1"/>
              <a:t>est</a:t>
            </a:r>
            <a:r>
              <a:rPr lang="en-US" sz="1800" dirty="0"/>
              <a:t> </a:t>
            </a:r>
            <a:r>
              <a:rPr lang="en-US" sz="1800" dirty="0" err="1"/>
              <a:t>censé</a:t>
            </a:r>
            <a:r>
              <a:rPr lang="en-US" sz="1800" dirty="0"/>
              <a:t> encourager la </a:t>
            </a:r>
            <a:r>
              <a:rPr lang="en-US" sz="1800" dirty="0" err="1"/>
              <a:t>création</a:t>
            </a:r>
            <a:r>
              <a:rPr lang="en-US" sz="1800" dirty="0"/>
              <a:t> de </a:t>
            </a:r>
            <a:r>
              <a:rPr lang="en-US" sz="1800" dirty="0" err="1"/>
              <a:t>nouvelles</a:t>
            </a:r>
            <a:r>
              <a:rPr lang="en-US" sz="1800" dirty="0"/>
              <a:t> </a:t>
            </a:r>
            <a:r>
              <a:rPr lang="en-US" sz="1800" dirty="0" err="1"/>
              <a:t>œuvres</a:t>
            </a:r>
            <a:r>
              <a:rPr lang="en-US" sz="1800" dirty="0"/>
              <a:t> </a:t>
            </a:r>
            <a:r>
              <a:rPr lang="en-US" sz="1800" dirty="0" err="1"/>
              <a:t>en</a:t>
            </a:r>
            <a:r>
              <a:rPr lang="en-US" sz="1800" dirty="0"/>
              <a:t> </a:t>
            </a:r>
            <a:r>
              <a:rPr lang="en-US" sz="1800" dirty="0" err="1"/>
              <a:t>fournissant</a:t>
            </a:r>
            <a:r>
              <a:rPr lang="en-US" sz="1800" dirty="0"/>
              <a:t> </a:t>
            </a:r>
            <a:r>
              <a:rPr lang="en-US" sz="1800" dirty="0" err="1"/>
              <a:t>une</a:t>
            </a:r>
            <a:r>
              <a:rPr lang="en-US" sz="1800" dirty="0"/>
              <a:t> incitation </a:t>
            </a:r>
            <a:r>
              <a:rPr lang="en-US" sz="1800" dirty="0" err="1"/>
              <a:t>économique</a:t>
            </a:r>
            <a:r>
              <a:rPr lang="en-US" sz="1800" dirty="0"/>
              <a:t> aux </a:t>
            </a:r>
            <a:r>
              <a:rPr lang="en-US" sz="1800" dirty="0" err="1"/>
              <a:t>créateurs</a:t>
            </a:r>
            <a:r>
              <a:rPr lang="en-US" sz="1800" dirty="0"/>
              <a:t> de </a:t>
            </a:r>
            <a:r>
              <a:rPr lang="en-US" sz="1800" dirty="0" err="1"/>
              <a:t>ces</a:t>
            </a:r>
            <a:r>
              <a:rPr lang="en-US" sz="1800" dirty="0"/>
              <a:t> </a:t>
            </a:r>
            <a:r>
              <a:rPr lang="en-US" sz="1800" dirty="0" err="1"/>
              <a:t>œuvres</a:t>
            </a:r>
            <a:r>
              <a:rPr lang="en-US" sz="1800" dirty="0" smtClean="0"/>
              <a:t>. </a:t>
            </a:r>
            <a:r>
              <a:rPr lang="en-US" sz="1800" dirty="0"/>
              <a:t>Il </a:t>
            </a:r>
            <a:r>
              <a:rPr lang="en-US" sz="1800" dirty="0" err="1"/>
              <a:t>limite</a:t>
            </a:r>
            <a:r>
              <a:rPr lang="en-US" sz="1800" dirty="0"/>
              <a:t> les </a:t>
            </a:r>
            <a:r>
              <a:rPr lang="en-US" sz="1800" dirty="0" err="1"/>
              <a:t>utilisations</a:t>
            </a:r>
            <a:r>
              <a:rPr lang="en-US" sz="1800" dirty="0"/>
              <a:t> </a:t>
            </a:r>
            <a:r>
              <a:rPr lang="en-US" sz="1800" dirty="0" err="1"/>
              <a:t>économiques</a:t>
            </a:r>
            <a:r>
              <a:rPr lang="en-US" sz="1800" dirty="0"/>
              <a:t> de </a:t>
            </a:r>
            <a:r>
              <a:rPr lang="en-US" sz="1800" dirty="0" err="1"/>
              <a:t>ces</a:t>
            </a:r>
            <a:r>
              <a:rPr lang="en-US" sz="1800" dirty="0"/>
              <a:t> </a:t>
            </a:r>
            <a:r>
              <a:rPr lang="en-US" sz="1800" dirty="0" err="1"/>
              <a:t>œuvres</a:t>
            </a:r>
            <a:r>
              <a:rPr lang="en-US" sz="1800" dirty="0"/>
              <a:t> par </a:t>
            </a:r>
            <a:r>
              <a:rPr lang="en-US" sz="1800" dirty="0" err="1"/>
              <a:t>quiconque</a:t>
            </a:r>
            <a:r>
              <a:rPr lang="en-US" sz="1800" dirty="0"/>
              <a:t>, à </a:t>
            </a:r>
            <a:r>
              <a:rPr lang="en-US" sz="1800" dirty="0" err="1"/>
              <a:t>l'exception</a:t>
            </a:r>
            <a:r>
              <a:rPr lang="en-US" sz="1800" dirty="0"/>
              <a:t> du </a:t>
            </a:r>
            <a:r>
              <a:rPr lang="en-US" sz="1800" dirty="0" err="1"/>
              <a:t>détenteur</a:t>
            </a:r>
            <a:r>
              <a:rPr lang="en-US" sz="1800" dirty="0"/>
              <a:t> des </a:t>
            </a:r>
            <a:r>
              <a:rPr lang="en-US" sz="1800" b="0" dirty="0"/>
              <a:t>droits, </a:t>
            </a:r>
            <a:r>
              <a:rPr lang="en-US" sz="1800" b="0" dirty="0" err="1"/>
              <a:t>ce</a:t>
            </a:r>
            <a:r>
              <a:rPr lang="en-US" sz="1800" b="0" dirty="0"/>
              <a:t> qui </a:t>
            </a:r>
            <a:r>
              <a:rPr lang="en-US" sz="1800" b="0" dirty="0" err="1"/>
              <a:t>permet</a:t>
            </a:r>
            <a:r>
              <a:rPr lang="en-US" sz="1800" b="0" dirty="0"/>
              <a:t> aux auteurs de </a:t>
            </a:r>
            <a:r>
              <a:rPr lang="en-US" sz="1800" b="0" dirty="0" err="1"/>
              <a:t>recevoir</a:t>
            </a:r>
            <a:r>
              <a:rPr lang="en-US" sz="1800" b="0" dirty="0"/>
              <a:t> </a:t>
            </a:r>
            <a:r>
              <a:rPr lang="en-US" sz="1800" b="0" dirty="0" err="1"/>
              <a:t>une</a:t>
            </a:r>
            <a:r>
              <a:rPr lang="en-US" sz="1800" b="0" dirty="0"/>
              <a:t> compensation pour la </a:t>
            </a:r>
            <a:r>
              <a:rPr lang="en-US" sz="1800" b="0" dirty="0" err="1"/>
              <a:t>copie</a:t>
            </a:r>
            <a:r>
              <a:rPr lang="en-US" sz="1800" b="0" dirty="0"/>
              <a:t> et </a:t>
            </a:r>
            <a:r>
              <a:rPr lang="en-US" sz="1800" b="0" dirty="0" err="1"/>
              <a:t>l'utilisation</a:t>
            </a:r>
            <a:r>
              <a:rPr lang="en-US" sz="1800" b="0" dirty="0"/>
              <a:t> de </a:t>
            </a:r>
            <a:r>
              <a:rPr lang="en-US" sz="1800" b="0" dirty="0" err="1"/>
              <a:t>leurs</a:t>
            </a:r>
            <a:r>
              <a:rPr lang="en-US" sz="1800" b="0" dirty="0"/>
              <a:t> </a:t>
            </a:r>
            <a:r>
              <a:rPr lang="en-US" sz="1800" b="0" dirty="0" err="1"/>
              <a:t>œuvres</a:t>
            </a:r>
            <a:r>
              <a:rPr lang="en-US" sz="1800" b="0" dirty="0"/>
              <a:t>. Le droit </a:t>
            </a:r>
            <a:r>
              <a:rPr lang="en-US" sz="1800" b="0" dirty="0" err="1"/>
              <a:t>d'auteur</a:t>
            </a:r>
            <a:r>
              <a:rPr lang="en-US" sz="1800" b="0" dirty="0"/>
              <a:t> </a:t>
            </a:r>
            <a:r>
              <a:rPr lang="en-US" sz="1800" b="0" dirty="0" err="1"/>
              <a:t>est</a:t>
            </a:r>
            <a:r>
              <a:rPr lang="en-US" sz="1800" b="0" dirty="0"/>
              <a:t> un monopole </a:t>
            </a:r>
            <a:r>
              <a:rPr lang="en-US" sz="1800" dirty="0" err="1"/>
              <a:t>limité</a:t>
            </a:r>
            <a:r>
              <a:rPr lang="en-US" sz="1800" dirty="0"/>
              <a:t> qui </a:t>
            </a:r>
            <a:r>
              <a:rPr lang="en-US" sz="1800" dirty="0" err="1"/>
              <a:t>fonctionne</a:t>
            </a:r>
            <a:r>
              <a:rPr lang="en-US" sz="1800" dirty="0"/>
              <a:t> </a:t>
            </a:r>
            <a:r>
              <a:rPr lang="en-US" sz="1800" dirty="0" err="1"/>
              <a:t>comme</a:t>
            </a:r>
            <a:r>
              <a:rPr lang="en-US" sz="1800" dirty="0"/>
              <a:t> un droit </a:t>
            </a:r>
            <a:r>
              <a:rPr lang="en-US" sz="1800" dirty="0" err="1"/>
              <a:t>légal</a:t>
            </a:r>
            <a:r>
              <a:rPr lang="en-US" sz="1800" dirty="0"/>
              <a:t> </a:t>
            </a:r>
            <a:r>
              <a:rPr lang="en-US" sz="1800" dirty="0" err="1"/>
              <a:t>d'exclusion</a:t>
            </a:r>
            <a:r>
              <a:rPr lang="en-US" sz="1800" dirty="0"/>
              <a:t>.</a:t>
            </a:r>
            <a:endParaRPr sz="1800" dirty="0"/>
          </a:p>
          <a:p>
            <a:pPr marL="0" lvl="0" indent="0" algn="l" rtl="0">
              <a:lnSpc>
                <a:spcPct val="115000"/>
              </a:lnSpc>
              <a:spcBef>
                <a:spcPts val="0"/>
              </a:spcBef>
              <a:spcAft>
                <a:spcPts val="0"/>
              </a:spcAft>
              <a:buClr>
                <a:schemeClr val="dk1"/>
              </a:buClr>
              <a:buSzPts val="1100"/>
              <a:buFont typeface="Arial"/>
              <a:buNone/>
            </a:pPr>
            <a:endParaRPr sz="1800" dirty="0"/>
          </a:p>
          <a:p>
            <a:pPr marL="0" lvl="0" indent="0" algn="l" rtl="0">
              <a:lnSpc>
                <a:spcPct val="115000"/>
              </a:lnSpc>
              <a:spcBef>
                <a:spcPts val="0"/>
              </a:spcBef>
              <a:spcAft>
                <a:spcPts val="0"/>
              </a:spcAft>
              <a:buClr>
                <a:schemeClr val="dk1"/>
              </a:buClr>
              <a:buSzPts val="1100"/>
              <a:buFont typeface="Arial"/>
              <a:buNone/>
            </a:pPr>
            <a:r>
              <a:rPr lang="en-US" sz="1800" dirty="0" err="1"/>
              <a:t>Qu'est-ce</a:t>
            </a:r>
            <a:r>
              <a:rPr lang="en-US" sz="1800" dirty="0"/>
              <a:t> </a:t>
            </a:r>
            <a:r>
              <a:rPr lang="en-US" sz="1800" dirty="0" err="1"/>
              <a:t>qu'un</a:t>
            </a:r>
            <a:r>
              <a:rPr lang="en-US" sz="1800" dirty="0"/>
              <a:t> "droit </a:t>
            </a:r>
            <a:r>
              <a:rPr lang="en-US" sz="1800" dirty="0" err="1"/>
              <a:t>d'exclusion</a:t>
            </a:r>
            <a:r>
              <a:rPr lang="en-US" sz="1800" dirty="0"/>
              <a:t>" ?  Eh </a:t>
            </a:r>
            <a:r>
              <a:rPr lang="en-US" sz="1800" dirty="0" err="1"/>
              <a:t>bien</a:t>
            </a:r>
            <a:r>
              <a:rPr lang="en-US" sz="1800" dirty="0"/>
              <a:t>, le </a:t>
            </a:r>
            <a:r>
              <a:rPr lang="en-US" sz="1800" dirty="0" err="1"/>
              <a:t>détenteur</a:t>
            </a:r>
            <a:r>
              <a:rPr lang="en-US" sz="1800" dirty="0"/>
              <a:t> du droit </a:t>
            </a:r>
            <a:r>
              <a:rPr lang="en-US" sz="1800" dirty="0" err="1"/>
              <a:t>d'auteur</a:t>
            </a:r>
            <a:r>
              <a:rPr lang="en-US" sz="1800" dirty="0"/>
              <a:t> d'un livre a le droit de </a:t>
            </a:r>
            <a:r>
              <a:rPr lang="en-US" sz="1800" dirty="0" err="1"/>
              <a:t>poursuivre</a:t>
            </a:r>
            <a:r>
              <a:rPr lang="en-US" sz="1800" dirty="0"/>
              <a:t> </a:t>
            </a:r>
            <a:r>
              <a:rPr lang="en-US" sz="1800" dirty="0" err="1"/>
              <a:t>quelqu'un</a:t>
            </a:r>
            <a:r>
              <a:rPr lang="en-US" sz="1800" dirty="0"/>
              <a:t> qui </a:t>
            </a:r>
            <a:r>
              <a:rPr lang="en-US" sz="1800" dirty="0" err="1"/>
              <a:t>en</a:t>
            </a:r>
            <a:r>
              <a:rPr lang="en-US" sz="1800" dirty="0"/>
              <a:t> fait </a:t>
            </a:r>
            <a:r>
              <a:rPr lang="en-US" sz="1800" dirty="0" err="1"/>
              <a:t>une</a:t>
            </a:r>
            <a:r>
              <a:rPr lang="en-US" sz="1800" dirty="0"/>
              <a:t> </a:t>
            </a:r>
            <a:r>
              <a:rPr lang="en-US" sz="1800" dirty="0" err="1"/>
              <a:t>copie</a:t>
            </a:r>
            <a:r>
              <a:rPr lang="en-US" sz="1800" dirty="0"/>
              <a:t> </a:t>
            </a:r>
            <a:r>
              <a:rPr lang="en-US" sz="1800" dirty="0" err="1"/>
              <a:t>ou</a:t>
            </a:r>
            <a:r>
              <a:rPr lang="en-US" sz="1800" dirty="0"/>
              <a:t> </a:t>
            </a:r>
            <a:r>
              <a:rPr lang="en-US" sz="1800" dirty="0" err="1"/>
              <a:t>l'adapte</a:t>
            </a:r>
            <a:r>
              <a:rPr lang="en-US" sz="1800" dirty="0"/>
              <a:t> </a:t>
            </a:r>
            <a:r>
              <a:rPr lang="en-US" sz="1800" dirty="0" err="1"/>
              <a:t>en</a:t>
            </a:r>
            <a:r>
              <a:rPr lang="en-US" sz="1800" dirty="0"/>
              <a:t> film sans son </a:t>
            </a:r>
            <a:r>
              <a:rPr lang="en-US" sz="1800" dirty="0" err="1"/>
              <a:t>autorisation</a:t>
            </a:r>
            <a:r>
              <a:rPr lang="en-US" sz="1800" dirty="0"/>
              <a:t>.</a:t>
            </a:r>
            <a:endParaRPr sz="1800" dirty="0"/>
          </a:p>
          <a:p>
            <a:pPr marL="0" lvl="0" indent="0" algn="l" rtl="0">
              <a:lnSpc>
                <a:spcPct val="115000"/>
              </a:lnSpc>
              <a:spcBef>
                <a:spcPts val="0"/>
              </a:spcBef>
              <a:spcAft>
                <a:spcPts val="0"/>
              </a:spcAft>
              <a:buClr>
                <a:schemeClr val="dk1"/>
              </a:buClr>
              <a:buSzPts val="1100"/>
              <a:buFont typeface="Arial"/>
              <a:buNone/>
            </a:pPr>
            <a:endParaRPr sz="1800" dirty="0"/>
          </a:p>
          <a:p>
            <a:pPr marL="0" lvl="0" indent="0" algn="l" rtl="0">
              <a:lnSpc>
                <a:spcPct val="115000"/>
              </a:lnSpc>
              <a:spcBef>
                <a:spcPts val="0"/>
              </a:spcBef>
              <a:spcAft>
                <a:spcPts val="0"/>
              </a:spcAft>
              <a:buClr>
                <a:schemeClr val="dk1"/>
              </a:buClr>
              <a:buSzPts val="1100"/>
              <a:buFont typeface="Arial"/>
              <a:buNone/>
            </a:pPr>
            <a:r>
              <a:rPr lang="en-US" sz="1800" dirty="0"/>
              <a:t>Avec la </a:t>
            </a:r>
            <a:r>
              <a:rPr lang="en-US" sz="1800" dirty="0" err="1"/>
              <a:t>loi</a:t>
            </a:r>
            <a:r>
              <a:rPr lang="en-US" sz="1800" dirty="0"/>
              <a:t> sur le droit </a:t>
            </a:r>
            <a:r>
              <a:rPr lang="en-US" sz="1800" dirty="0" err="1"/>
              <a:t>d'auteur</a:t>
            </a:r>
            <a:r>
              <a:rPr lang="en-US" sz="1800" dirty="0"/>
              <a:t>, </a:t>
            </a:r>
            <a:r>
              <a:rPr lang="en-US" sz="1800" dirty="0" err="1"/>
              <a:t>c'est</a:t>
            </a:r>
            <a:r>
              <a:rPr lang="en-US" sz="1800" dirty="0"/>
              <a:t> la menace </a:t>
            </a:r>
            <a:r>
              <a:rPr lang="en-US" sz="1800" dirty="0" err="1"/>
              <a:t>d'infraction</a:t>
            </a:r>
            <a:r>
              <a:rPr lang="en-US" sz="1800" dirty="0"/>
              <a:t> et les sanctions </a:t>
            </a:r>
            <a:r>
              <a:rPr lang="en-US" sz="1800" dirty="0" err="1"/>
              <a:t>légales</a:t>
            </a:r>
            <a:r>
              <a:rPr lang="en-US" sz="1800" dirty="0"/>
              <a:t> </a:t>
            </a:r>
            <a:r>
              <a:rPr lang="en-US" sz="1800" dirty="0" err="1"/>
              <a:t>associées</a:t>
            </a:r>
            <a:r>
              <a:rPr lang="en-US" sz="1800" dirty="0"/>
              <a:t> à </a:t>
            </a:r>
            <a:r>
              <a:rPr lang="en-US" sz="1800" dirty="0" err="1"/>
              <a:t>l'infraction</a:t>
            </a:r>
            <a:r>
              <a:rPr lang="en-US" sz="1800" dirty="0"/>
              <a:t> qui </a:t>
            </a:r>
            <a:r>
              <a:rPr lang="en-US" sz="1800" dirty="0" err="1"/>
              <a:t>empêchent</a:t>
            </a:r>
            <a:r>
              <a:rPr lang="en-US" sz="1800" dirty="0"/>
              <a:t> </a:t>
            </a:r>
            <a:r>
              <a:rPr lang="en-US" sz="1800" dirty="0" err="1"/>
              <a:t>ou</a:t>
            </a:r>
            <a:r>
              <a:rPr lang="en-US" sz="1800" dirty="0"/>
              <a:t> </a:t>
            </a:r>
            <a:r>
              <a:rPr lang="en-US" sz="1800" dirty="0" err="1"/>
              <a:t>limitent</a:t>
            </a:r>
            <a:r>
              <a:rPr lang="en-US" sz="1800" dirty="0"/>
              <a:t> les </a:t>
            </a:r>
            <a:r>
              <a:rPr lang="en-US" sz="1800" dirty="0" err="1"/>
              <a:t>utilisations</a:t>
            </a:r>
            <a:r>
              <a:rPr lang="en-US" sz="1800" dirty="0" smtClean="0"/>
              <a:t>.</a:t>
            </a:r>
            <a:endParaRPr sz="1800" dirty="0">
              <a:solidFill>
                <a:srgbClr val="000000"/>
              </a:solidFill>
            </a:endParaRPr>
          </a:p>
        </p:txBody>
      </p:sp>
      <p:sp>
        <p:nvSpPr>
          <p:cNvPr id="80" name="Google Shape;8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err="1"/>
              <a:t>Quels</a:t>
            </a:r>
            <a:r>
              <a:rPr lang="en-US" sz="1800" dirty="0"/>
              <a:t> types </a:t>
            </a:r>
            <a:r>
              <a:rPr lang="en-US" sz="1800" dirty="0" err="1"/>
              <a:t>d'œuvres</a:t>
            </a:r>
            <a:r>
              <a:rPr lang="en-US" sz="1800" dirty="0"/>
              <a:t> </a:t>
            </a:r>
            <a:r>
              <a:rPr lang="en-US" sz="1800" dirty="0" err="1"/>
              <a:t>sont</a:t>
            </a:r>
            <a:r>
              <a:rPr lang="en-US" sz="1800" dirty="0"/>
              <a:t> protégés par le droit </a:t>
            </a:r>
            <a:r>
              <a:rPr lang="en-US" sz="1800" dirty="0" err="1"/>
              <a:t>d'auteur</a:t>
            </a:r>
            <a:r>
              <a:rPr lang="en-US" sz="1800" dirty="0"/>
              <a:t> ? La </a:t>
            </a:r>
            <a:r>
              <a:rPr lang="en-US" sz="1800" dirty="0" err="1"/>
              <a:t>plupart</a:t>
            </a:r>
            <a:r>
              <a:rPr lang="en-US" sz="1800" dirty="0"/>
              <a:t> des </a:t>
            </a:r>
            <a:r>
              <a:rPr lang="en-US" sz="1800" dirty="0" err="1"/>
              <a:t>œuvres</a:t>
            </a:r>
            <a:r>
              <a:rPr lang="en-US" sz="1800" dirty="0"/>
              <a:t> </a:t>
            </a:r>
            <a:r>
              <a:rPr lang="en-US" sz="1800" dirty="0" err="1"/>
              <a:t>originales</a:t>
            </a:r>
            <a:r>
              <a:rPr lang="en-US" sz="1800" dirty="0"/>
              <a:t> et </a:t>
            </a:r>
            <a:r>
              <a:rPr lang="en-US" sz="1800" dirty="0" err="1"/>
              <a:t>créatives</a:t>
            </a:r>
            <a:r>
              <a:rPr lang="en-US" sz="1800" dirty="0"/>
              <a:t>, </a:t>
            </a:r>
            <a:r>
              <a:rPr lang="en-US" sz="1800" dirty="0" err="1"/>
              <a:t>notamment</a:t>
            </a:r>
            <a:r>
              <a:rPr lang="en-US" sz="1800" dirty="0"/>
              <a:t> les </a:t>
            </a:r>
            <a:r>
              <a:rPr lang="en-US" sz="1800" dirty="0" err="1"/>
              <a:t>œuvres</a:t>
            </a:r>
            <a:r>
              <a:rPr lang="en-US" sz="1800" dirty="0"/>
              <a:t> </a:t>
            </a:r>
            <a:r>
              <a:rPr lang="en-US" sz="1800" dirty="0" err="1"/>
              <a:t>littéraires</a:t>
            </a:r>
            <a:r>
              <a:rPr lang="en-US" sz="1800" dirty="0"/>
              <a:t>, </a:t>
            </a:r>
            <a:r>
              <a:rPr lang="en-US" sz="1800" dirty="0" err="1"/>
              <a:t>dramatiques</a:t>
            </a:r>
            <a:r>
              <a:rPr lang="en-US" sz="1800" dirty="0"/>
              <a:t>, musicales et </a:t>
            </a:r>
            <a:r>
              <a:rPr lang="en-US" sz="1800" dirty="0" err="1"/>
              <a:t>artistiques</a:t>
            </a:r>
            <a:r>
              <a:rPr lang="en-US" sz="1800" dirty="0"/>
              <a:t>, </a:t>
            </a:r>
            <a:r>
              <a:rPr lang="en-US" sz="1800" dirty="0" err="1"/>
              <a:t>sont</a:t>
            </a:r>
            <a:r>
              <a:rPr lang="en-US" sz="1800" dirty="0"/>
              <a:t> protégées.</a:t>
            </a:r>
            <a:endParaRPr sz="1800" dirty="0"/>
          </a:p>
          <a:p>
            <a:pPr marL="0" lvl="0" indent="0" algn="l" rtl="0">
              <a:lnSpc>
                <a:spcPct val="115000"/>
              </a:lnSpc>
              <a:spcBef>
                <a:spcPts val="0"/>
              </a:spcBef>
              <a:spcAft>
                <a:spcPts val="0"/>
              </a:spcAft>
              <a:buClr>
                <a:schemeClr val="dk1"/>
              </a:buClr>
              <a:buSzPts val="1100"/>
              <a:buFont typeface="Arial"/>
              <a:buNone/>
            </a:pPr>
            <a:endParaRPr sz="1800" dirty="0"/>
          </a:p>
          <a:p>
            <a:pPr marL="0" lvl="0" indent="0" algn="l" rtl="0">
              <a:lnSpc>
                <a:spcPct val="115000"/>
              </a:lnSpc>
              <a:spcBef>
                <a:spcPts val="0"/>
              </a:spcBef>
              <a:spcAft>
                <a:spcPts val="0"/>
              </a:spcAft>
              <a:buClr>
                <a:schemeClr val="dk1"/>
              </a:buClr>
              <a:buSzPts val="1100"/>
              <a:buFont typeface="Arial"/>
              <a:buNone/>
            </a:pPr>
            <a:r>
              <a:rPr lang="en-US" sz="1800" dirty="0"/>
              <a:t>Il </a:t>
            </a:r>
            <a:r>
              <a:rPr lang="en-US" sz="1800" dirty="0" err="1"/>
              <a:t>est</a:t>
            </a:r>
            <a:r>
              <a:rPr lang="en-US" sz="1800" dirty="0"/>
              <a:t> important de </a:t>
            </a:r>
            <a:r>
              <a:rPr lang="en-US" sz="1800" dirty="0" err="1"/>
              <a:t>noter</a:t>
            </a:r>
            <a:r>
              <a:rPr lang="en-US" sz="1800" dirty="0"/>
              <a:t> que le droit </a:t>
            </a:r>
            <a:r>
              <a:rPr lang="en-US" sz="1800" dirty="0" err="1"/>
              <a:t>d'auteur</a:t>
            </a:r>
            <a:r>
              <a:rPr lang="en-US" sz="1800" dirty="0"/>
              <a:t> </a:t>
            </a:r>
            <a:r>
              <a:rPr lang="en-US" sz="1800" dirty="0" err="1"/>
              <a:t>s'applique</a:t>
            </a:r>
            <a:r>
              <a:rPr lang="en-US" sz="1800" dirty="0"/>
              <a:t> à </a:t>
            </a:r>
            <a:r>
              <a:rPr lang="en-US" sz="1800" dirty="0" err="1"/>
              <a:t>l'expression</a:t>
            </a:r>
            <a:r>
              <a:rPr lang="en-US" sz="1800" dirty="0"/>
              <a:t> </a:t>
            </a:r>
            <a:r>
              <a:rPr lang="en-US" sz="1800" dirty="0" err="1"/>
              <a:t>d'une</a:t>
            </a:r>
            <a:r>
              <a:rPr lang="en-US" sz="1800" dirty="0"/>
              <a:t> idée et non à </a:t>
            </a:r>
            <a:r>
              <a:rPr lang="en-US" sz="1800" dirty="0" err="1"/>
              <a:t>l'idée</a:t>
            </a:r>
            <a:r>
              <a:rPr lang="en-US" sz="1800" dirty="0"/>
              <a:t> </a:t>
            </a:r>
            <a:r>
              <a:rPr lang="en-US" sz="1800" dirty="0" err="1"/>
              <a:t>elle-même</a:t>
            </a:r>
            <a:r>
              <a:rPr lang="en-US" sz="1800" dirty="0"/>
              <a:t>. </a:t>
            </a:r>
            <a:r>
              <a:rPr lang="en-US" sz="1800" dirty="0" err="1"/>
              <a:t>Ces</a:t>
            </a:r>
            <a:r>
              <a:rPr lang="en-US" sz="1800" dirty="0"/>
              <a:t> expressions </a:t>
            </a:r>
            <a:r>
              <a:rPr lang="en-US" sz="1800" dirty="0" err="1"/>
              <a:t>sont</a:t>
            </a:r>
            <a:r>
              <a:rPr lang="en-US" sz="1800" dirty="0"/>
              <a:t> </a:t>
            </a:r>
            <a:r>
              <a:rPr lang="en-US" sz="1800" dirty="0" err="1"/>
              <a:t>couvertes</a:t>
            </a:r>
            <a:r>
              <a:rPr lang="en-US" sz="1800" dirty="0"/>
              <a:t> par le droit </a:t>
            </a:r>
            <a:r>
              <a:rPr lang="en-US" sz="1800" dirty="0" err="1"/>
              <a:t>d'auteur</a:t>
            </a:r>
            <a:r>
              <a:rPr lang="en-US" sz="1800" dirty="0"/>
              <a:t> </a:t>
            </a:r>
            <a:r>
              <a:rPr lang="en-US" sz="1800" dirty="0" err="1"/>
              <a:t>si</a:t>
            </a:r>
            <a:r>
              <a:rPr lang="en-US" sz="1800" dirty="0"/>
              <a:t> </a:t>
            </a:r>
            <a:r>
              <a:rPr lang="en-US" sz="1800" dirty="0" err="1"/>
              <a:t>elles</a:t>
            </a:r>
            <a:r>
              <a:rPr lang="en-US" sz="1800" dirty="0"/>
              <a:t> </a:t>
            </a:r>
            <a:r>
              <a:rPr lang="en-US" sz="1800" dirty="0" err="1"/>
              <a:t>sont</a:t>
            </a:r>
            <a:r>
              <a:rPr lang="en-US" sz="1800" dirty="0"/>
              <a:t> </a:t>
            </a:r>
            <a:r>
              <a:rPr lang="en-US" sz="1800" dirty="0" err="1"/>
              <a:t>originales</a:t>
            </a:r>
            <a:r>
              <a:rPr lang="en-US" sz="1800" dirty="0"/>
              <a:t>, </a:t>
            </a:r>
            <a:r>
              <a:rPr lang="en-US" sz="1800" dirty="0" err="1"/>
              <a:t>dans</a:t>
            </a:r>
            <a:r>
              <a:rPr lang="en-US" sz="1800" dirty="0"/>
              <a:t> le </a:t>
            </a:r>
            <a:r>
              <a:rPr lang="en-US" sz="1800" dirty="0" err="1"/>
              <a:t>sens</a:t>
            </a:r>
            <a:r>
              <a:rPr lang="en-US" sz="1800" dirty="0"/>
              <a:t> </a:t>
            </a:r>
            <a:r>
              <a:rPr lang="en-US" sz="1800" dirty="0" err="1"/>
              <a:t>où</a:t>
            </a:r>
            <a:r>
              <a:rPr lang="en-US" sz="1800" dirty="0"/>
              <a:t> </a:t>
            </a:r>
            <a:r>
              <a:rPr lang="en-US" sz="1800" dirty="0" err="1"/>
              <a:t>elles</a:t>
            </a:r>
            <a:r>
              <a:rPr lang="en-US" sz="1800" dirty="0"/>
              <a:t> ne </a:t>
            </a:r>
            <a:r>
              <a:rPr lang="en-US" sz="1800" dirty="0" err="1"/>
              <a:t>sont</a:t>
            </a:r>
            <a:r>
              <a:rPr lang="en-US" sz="1800" dirty="0"/>
              <a:t> pas </a:t>
            </a:r>
            <a:r>
              <a:rPr lang="en-US" sz="1800" dirty="0" err="1"/>
              <a:t>copiées</a:t>
            </a:r>
            <a:r>
              <a:rPr lang="en-US" sz="1800" dirty="0"/>
              <a:t> "</a:t>
            </a:r>
            <a:r>
              <a:rPr lang="en-US" sz="1800" dirty="0" err="1"/>
              <a:t>servilement</a:t>
            </a:r>
            <a:r>
              <a:rPr lang="en-US" sz="1800" dirty="0"/>
              <a:t>", </a:t>
            </a:r>
            <a:r>
              <a:rPr lang="en-US" sz="1800" dirty="0" err="1"/>
              <a:t>si</a:t>
            </a:r>
            <a:r>
              <a:rPr lang="en-US" sz="1800" dirty="0"/>
              <a:t> </a:t>
            </a:r>
            <a:r>
              <a:rPr lang="en-US" sz="1800" dirty="0" err="1"/>
              <a:t>elles</a:t>
            </a:r>
            <a:r>
              <a:rPr lang="en-US" sz="1800" dirty="0"/>
              <a:t> </a:t>
            </a:r>
            <a:r>
              <a:rPr lang="en-US" sz="1800" dirty="0" err="1"/>
              <a:t>proviennent</a:t>
            </a:r>
            <a:r>
              <a:rPr lang="en-US" sz="1800" dirty="0"/>
              <a:t> de </a:t>
            </a:r>
            <a:r>
              <a:rPr lang="en-US" sz="1800" dirty="0" err="1"/>
              <a:t>l’auteur</a:t>
            </a:r>
            <a:r>
              <a:rPr lang="en-US" sz="1800" dirty="0"/>
              <a:t> et </a:t>
            </a:r>
            <a:r>
              <a:rPr lang="en-US" sz="1800" dirty="0" err="1"/>
              <a:t>nécessitent</a:t>
            </a:r>
            <a:r>
              <a:rPr lang="en-US" sz="1800" dirty="0"/>
              <a:t> au </a:t>
            </a:r>
            <a:r>
              <a:rPr lang="en-US" sz="1800" dirty="0" err="1"/>
              <a:t>moins</a:t>
            </a:r>
            <a:r>
              <a:rPr lang="en-US" sz="1800" dirty="0"/>
              <a:t> un petit effort </a:t>
            </a:r>
            <a:r>
              <a:rPr lang="en-US" sz="1800" dirty="0" err="1"/>
              <a:t>intellectuel</a:t>
            </a:r>
            <a:r>
              <a:rPr lang="en-US" sz="1800" dirty="0"/>
              <a:t>, et </a:t>
            </a:r>
            <a:r>
              <a:rPr lang="en-US" sz="1800" dirty="0" err="1"/>
              <a:t>si</a:t>
            </a:r>
            <a:r>
              <a:rPr lang="en-US" sz="1800" dirty="0"/>
              <a:t> </a:t>
            </a:r>
            <a:r>
              <a:rPr lang="en-US" sz="1800" dirty="0" err="1"/>
              <a:t>elles</a:t>
            </a:r>
            <a:r>
              <a:rPr lang="en-US" sz="1800" dirty="0"/>
              <a:t> </a:t>
            </a:r>
            <a:r>
              <a:rPr lang="en-US" sz="1800" dirty="0" err="1"/>
              <a:t>sont</a:t>
            </a:r>
            <a:r>
              <a:rPr lang="en-US" sz="1800" dirty="0"/>
              <a:t> sous </a:t>
            </a:r>
            <a:r>
              <a:rPr lang="en-US" sz="1800" dirty="0" err="1"/>
              <a:t>une</a:t>
            </a:r>
            <a:r>
              <a:rPr lang="en-US" sz="1800" dirty="0"/>
              <a:t> </a:t>
            </a:r>
            <a:r>
              <a:rPr lang="en-US" sz="1800" dirty="0" err="1"/>
              <a:t>forme</a:t>
            </a:r>
            <a:r>
              <a:rPr lang="en-US" sz="1800" dirty="0"/>
              <a:t> fixe. </a:t>
            </a:r>
            <a:r>
              <a:rPr lang="en-US" sz="1800" dirty="0" smtClean="0"/>
              <a:t>Les </a:t>
            </a:r>
            <a:r>
              <a:rPr lang="en-US" sz="1800" dirty="0" err="1"/>
              <a:t>courriels</a:t>
            </a:r>
            <a:r>
              <a:rPr lang="en-US" sz="1800" dirty="0"/>
              <a:t> </a:t>
            </a:r>
            <a:r>
              <a:rPr lang="en-US" sz="1800" dirty="0" err="1"/>
              <a:t>originaux</a:t>
            </a:r>
            <a:r>
              <a:rPr lang="en-US" sz="1800" dirty="0"/>
              <a:t>, les photos de </a:t>
            </a:r>
            <a:r>
              <a:rPr lang="en-US" sz="1800" dirty="0" err="1"/>
              <a:t>téléphones</a:t>
            </a:r>
            <a:r>
              <a:rPr lang="en-US" sz="1800" dirty="0"/>
              <a:t> portables, les codes de </a:t>
            </a:r>
            <a:r>
              <a:rPr lang="en-US" sz="1800" dirty="0" err="1"/>
              <a:t>logiciels</a:t>
            </a:r>
            <a:r>
              <a:rPr lang="en-US" sz="1800" dirty="0"/>
              <a:t>, les </a:t>
            </a:r>
            <a:r>
              <a:rPr lang="en-US" sz="1800" dirty="0" err="1"/>
              <a:t>scénarios</a:t>
            </a:r>
            <a:r>
              <a:rPr lang="en-US" sz="1800" dirty="0"/>
              <a:t>, les sculptures et </a:t>
            </a:r>
            <a:r>
              <a:rPr lang="en-US" sz="1800" dirty="0" err="1"/>
              <a:t>même</a:t>
            </a:r>
            <a:r>
              <a:rPr lang="en-US" sz="1800" dirty="0"/>
              <a:t> les </a:t>
            </a:r>
            <a:r>
              <a:rPr lang="en-US" sz="1800" dirty="0" err="1"/>
              <a:t>textes</a:t>
            </a:r>
            <a:r>
              <a:rPr lang="en-US" sz="1800" dirty="0"/>
              <a:t> </a:t>
            </a:r>
            <a:r>
              <a:rPr lang="en-US" sz="1800" dirty="0" err="1"/>
              <a:t>peuvent</a:t>
            </a:r>
            <a:r>
              <a:rPr lang="en-US" sz="1800" dirty="0"/>
              <a:t> </a:t>
            </a:r>
            <a:r>
              <a:rPr lang="en-US" sz="1800" dirty="0" err="1"/>
              <a:t>tous</a:t>
            </a:r>
            <a:r>
              <a:rPr lang="en-US" sz="1800" dirty="0"/>
              <a:t> </a:t>
            </a:r>
            <a:r>
              <a:rPr lang="en-US" sz="1800" dirty="0" err="1"/>
              <a:t>être</a:t>
            </a:r>
            <a:r>
              <a:rPr lang="en-US" sz="1800" dirty="0"/>
              <a:t> des </a:t>
            </a:r>
            <a:r>
              <a:rPr lang="en-US" sz="1800" dirty="0" err="1"/>
              <a:t>œuvres</a:t>
            </a:r>
            <a:r>
              <a:rPr lang="en-US" sz="1800" dirty="0"/>
              <a:t> </a:t>
            </a:r>
            <a:r>
              <a:rPr lang="en-US" sz="1800" dirty="0" err="1"/>
              <a:t>soumises</a:t>
            </a:r>
            <a:r>
              <a:rPr lang="en-US" sz="1800" dirty="0"/>
              <a:t> à la protection du droit </a:t>
            </a:r>
            <a:r>
              <a:rPr lang="en-US" sz="1800" dirty="0" err="1"/>
              <a:t>d'auteur</a:t>
            </a:r>
            <a:r>
              <a:rPr lang="en-US" sz="1800" dirty="0" smtClean="0"/>
              <a:t>.</a:t>
            </a:r>
            <a:endParaRPr sz="1800" dirty="0"/>
          </a:p>
        </p:txBody>
      </p:sp>
      <p:sp>
        <p:nvSpPr>
          <p:cNvPr id="102" name="Google Shape;10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a:t>Que </a:t>
            </a:r>
            <a:r>
              <a:rPr lang="en-US" sz="1800" dirty="0" err="1"/>
              <a:t>vous</a:t>
            </a:r>
            <a:r>
              <a:rPr lang="en-US" sz="1800" dirty="0"/>
              <a:t> le </a:t>
            </a:r>
            <a:r>
              <a:rPr lang="en-US" sz="1800" dirty="0" err="1"/>
              <a:t>sachiez</a:t>
            </a:r>
            <a:r>
              <a:rPr lang="en-US" sz="1800" dirty="0"/>
              <a:t> </a:t>
            </a:r>
            <a:r>
              <a:rPr lang="en-US" sz="1800" dirty="0" err="1"/>
              <a:t>ou</a:t>
            </a:r>
            <a:r>
              <a:rPr lang="en-US" sz="1800" dirty="0"/>
              <a:t> non, </a:t>
            </a:r>
            <a:r>
              <a:rPr lang="en-US" sz="1800" dirty="0" err="1"/>
              <a:t>vous</a:t>
            </a:r>
            <a:r>
              <a:rPr lang="en-US" sz="1800" dirty="0"/>
              <a:t> </a:t>
            </a:r>
            <a:r>
              <a:rPr lang="en-US" sz="1800" dirty="0" err="1"/>
              <a:t>êtes</a:t>
            </a:r>
            <a:r>
              <a:rPr lang="en-US" sz="1800" dirty="0"/>
              <a:t> un auteur et </a:t>
            </a:r>
            <a:r>
              <a:rPr lang="en-US" sz="1800" dirty="0" err="1"/>
              <a:t>il</a:t>
            </a:r>
            <a:r>
              <a:rPr lang="en-US" sz="1800" dirty="0"/>
              <a:t> y a des </a:t>
            </a:r>
            <a:r>
              <a:rPr lang="en-US" sz="1800" dirty="0" err="1"/>
              <a:t>œuvres</a:t>
            </a:r>
            <a:r>
              <a:rPr lang="en-US" sz="1800" dirty="0"/>
              <a:t> </a:t>
            </a:r>
            <a:r>
              <a:rPr lang="en-US" sz="1800" dirty="0" err="1"/>
              <a:t>dont</a:t>
            </a:r>
            <a:r>
              <a:rPr lang="en-US" sz="1800" dirty="0"/>
              <a:t> </a:t>
            </a:r>
            <a:r>
              <a:rPr lang="en-US" sz="1800" dirty="0" err="1"/>
              <a:t>vous</a:t>
            </a:r>
            <a:r>
              <a:rPr lang="en-US" sz="1800" dirty="0"/>
              <a:t> </a:t>
            </a:r>
            <a:r>
              <a:rPr lang="en-US" sz="1800" dirty="0" err="1"/>
              <a:t>détenez</a:t>
            </a:r>
            <a:r>
              <a:rPr lang="en-US" sz="1800" dirty="0"/>
              <a:t> déjà les droits </a:t>
            </a:r>
            <a:r>
              <a:rPr lang="en-US" sz="1800" dirty="0" err="1"/>
              <a:t>d'auteur</a:t>
            </a:r>
            <a:r>
              <a:rPr lang="en-US" sz="1800" dirty="0"/>
              <a:t>. </a:t>
            </a:r>
            <a:r>
              <a:rPr lang="en-US" sz="1800" dirty="0" err="1"/>
              <a:t>En</a:t>
            </a:r>
            <a:r>
              <a:rPr lang="en-US" sz="1800" dirty="0"/>
              <a:t> </a:t>
            </a:r>
            <a:r>
              <a:rPr lang="en-US" sz="1800" dirty="0" err="1"/>
              <a:t>effet</a:t>
            </a:r>
            <a:r>
              <a:rPr lang="en-US" sz="1800" dirty="0"/>
              <a:t>, le droit </a:t>
            </a:r>
            <a:r>
              <a:rPr lang="en-US" sz="1800" dirty="0" err="1"/>
              <a:t>d'auteur</a:t>
            </a:r>
            <a:r>
              <a:rPr lang="en-US" sz="1800" dirty="0"/>
              <a:t> </a:t>
            </a:r>
            <a:r>
              <a:rPr lang="en-US" sz="1800" dirty="0" err="1"/>
              <a:t>est</a:t>
            </a:r>
            <a:r>
              <a:rPr lang="en-US" sz="1800" dirty="0"/>
              <a:t> </a:t>
            </a:r>
            <a:r>
              <a:rPr lang="en-US" sz="1800" dirty="0" err="1"/>
              <a:t>une</a:t>
            </a:r>
            <a:r>
              <a:rPr lang="en-US" sz="1800" dirty="0"/>
              <a:t> chose qui se </a:t>
            </a:r>
            <a:r>
              <a:rPr lang="en-US" sz="1800" dirty="0" err="1"/>
              <a:t>produit</a:t>
            </a:r>
            <a:r>
              <a:rPr lang="en-US" sz="1800" dirty="0"/>
              <a:t> </a:t>
            </a:r>
            <a:r>
              <a:rPr lang="en-US" sz="1800" dirty="0" err="1"/>
              <a:t>automatiquement</a:t>
            </a:r>
            <a:r>
              <a:rPr lang="en-US" sz="1800" dirty="0"/>
              <a:t> </a:t>
            </a:r>
            <a:r>
              <a:rPr lang="en-US" sz="1800" dirty="0" err="1"/>
              <a:t>lorsque</a:t>
            </a:r>
            <a:r>
              <a:rPr lang="en-US" sz="1800" dirty="0"/>
              <a:t> </a:t>
            </a:r>
            <a:r>
              <a:rPr lang="en-US" sz="1800" dirty="0" err="1"/>
              <a:t>vous</a:t>
            </a:r>
            <a:r>
              <a:rPr lang="en-US" sz="1800" dirty="0"/>
              <a:t> </a:t>
            </a:r>
            <a:r>
              <a:rPr lang="en-US" sz="1800" dirty="0" err="1"/>
              <a:t>créez</a:t>
            </a:r>
            <a:r>
              <a:rPr lang="en-US" sz="1800" dirty="0"/>
              <a:t> </a:t>
            </a:r>
            <a:r>
              <a:rPr lang="en-US" sz="1800" dirty="0" err="1"/>
              <a:t>une</a:t>
            </a:r>
            <a:r>
              <a:rPr lang="en-US" sz="1800" dirty="0"/>
              <a:t> </a:t>
            </a:r>
            <a:r>
              <a:rPr lang="en-US" sz="1800" dirty="0" err="1"/>
              <a:t>œuvre</a:t>
            </a:r>
            <a:r>
              <a:rPr lang="en-US" sz="1800" dirty="0"/>
              <a:t> </a:t>
            </a:r>
            <a:r>
              <a:rPr lang="en-US" sz="1800" dirty="0" err="1"/>
              <a:t>originale</a:t>
            </a:r>
            <a:r>
              <a:rPr lang="en-US" sz="1800" dirty="0"/>
              <a:t> - </a:t>
            </a:r>
            <a:r>
              <a:rPr lang="en-US" sz="1800" dirty="0" err="1"/>
              <a:t>bien</a:t>
            </a:r>
            <a:r>
              <a:rPr lang="en-US" sz="1800" dirty="0"/>
              <a:t> que </a:t>
            </a:r>
            <a:r>
              <a:rPr lang="en-US" sz="1800" dirty="0" err="1"/>
              <a:t>l'enregistrement</a:t>
            </a:r>
            <a:r>
              <a:rPr lang="en-US" sz="1800" dirty="0"/>
              <a:t> </a:t>
            </a:r>
            <a:r>
              <a:rPr lang="en-US" sz="1800" dirty="0" err="1"/>
              <a:t>soit</a:t>
            </a:r>
            <a:r>
              <a:rPr lang="en-US" sz="1800" dirty="0"/>
              <a:t> possible, </a:t>
            </a:r>
            <a:r>
              <a:rPr lang="en-US" sz="1800" dirty="0" err="1"/>
              <a:t>il</a:t>
            </a:r>
            <a:r>
              <a:rPr lang="en-US" sz="1800" dirty="0"/>
              <a:t> </a:t>
            </a:r>
            <a:r>
              <a:rPr lang="en-US" sz="1800" dirty="0" err="1"/>
              <a:t>n'est</a:t>
            </a:r>
            <a:r>
              <a:rPr lang="en-US" sz="1800" dirty="0"/>
              <a:t> pas </a:t>
            </a:r>
            <a:r>
              <a:rPr lang="en-US" sz="1800" dirty="0" err="1"/>
              <a:t>obligatoire</a:t>
            </a:r>
            <a:r>
              <a:rPr lang="en-US" sz="1800" dirty="0"/>
              <a:t>. </a:t>
            </a:r>
            <a:r>
              <a:rPr lang="en-US" sz="1800" dirty="0" err="1"/>
              <a:t>Qu'il</a:t>
            </a:r>
            <a:r>
              <a:rPr lang="en-US" sz="1800" dirty="0"/>
              <a:t> </a:t>
            </a:r>
            <a:r>
              <a:rPr lang="en-US" sz="1800" dirty="0" err="1"/>
              <a:t>s'agisse</a:t>
            </a:r>
            <a:r>
              <a:rPr lang="en-US" sz="1800" dirty="0"/>
              <a:t> </a:t>
            </a:r>
            <a:r>
              <a:rPr lang="en-US" sz="1800" dirty="0" err="1"/>
              <a:t>d'une</a:t>
            </a:r>
            <a:r>
              <a:rPr lang="en-US" sz="1800" dirty="0"/>
              <a:t> nouvelle </a:t>
            </a:r>
            <a:r>
              <a:rPr lang="en-US" sz="1800" dirty="0" err="1"/>
              <a:t>dans</a:t>
            </a:r>
            <a:r>
              <a:rPr lang="en-US" sz="1800" dirty="0"/>
              <a:t> </a:t>
            </a:r>
            <a:r>
              <a:rPr lang="en-US" sz="1800" dirty="0" err="1"/>
              <a:t>laquelle</a:t>
            </a:r>
            <a:r>
              <a:rPr lang="en-US" sz="1800" dirty="0"/>
              <a:t> </a:t>
            </a:r>
            <a:r>
              <a:rPr lang="en-US" sz="1800" dirty="0" err="1"/>
              <a:t>vous</a:t>
            </a:r>
            <a:r>
              <a:rPr lang="en-US" sz="1800" dirty="0"/>
              <a:t> </a:t>
            </a:r>
            <a:r>
              <a:rPr lang="en-US" sz="1800" dirty="0" err="1"/>
              <a:t>avez</a:t>
            </a:r>
            <a:r>
              <a:rPr lang="en-US" sz="1800" dirty="0"/>
              <a:t> </a:t>
            </a:r>
            <a:r>
              <a:rPr lang="en-US" sz="1800" dirty="0" err="1"/>
              <a:t>mis</a:t>
            </a:r>
            <a:r>
              <a:rPr lang="en-US" sz="1800" dirty="0"/>
              <a:t> tout </a:t>
            </a:r>
            <a:r>
              <a:rPr lang="en-US" sz="1800" dirty="0" err="1"/>
              <a:t>votre</a:t>
            </a:r>
            <a:r>
              <a:rPr lang="en-US" sz="1800" dirty="0"/>
              <a:t> </a:t>
            </a:r>
            <a:r>
              <a:rPr lang="en-US" sz="1800" dirty="0" err="1"/>
              <a:t>cœur</a:t>
            </a:r>
            <a:r>
              <a:rPr lang="en-US" sz="1800" dirty="0"/>
              <a:t>, </a:t>
            </a:r>
            <a:r>
              <a:rPr lang="en-US" sz="1800" dirty="0" err="1"/>
              <a:t>d'une</a:t>
            </a:r>
            <a:r>
              <a:rPr lang="en-US" sz="1800" dirty="0"/>
              <a:t> note </a:t>
            </a:r>
            <a:r>
              <a:rPr lang="en-US" sz="1800" dirty="0" err="1"/>
              <a:t>vocale</a:t>
            </a:r>
            <a:r>
              <a:rPr lang="en-US" sz="1800" dirty="0"/>
              <a:t> sur </a:t>
            </a:r>
            <a:r>
              <a:rPr lang="en-US" sz="1800" dirty="0" err="1"/>
              <a:t>votre</a:t>
            </a:r>
            <a:r>
              <a:rPr lang="en-US" sz="1800" dirty="0"/>
              <a:t> </a:t>
            </a:r>
            <a:r>
              <a:rPr lang="en-US" sz="1800" dirty="0" err="1"/>
              <a:t>téléphone</a:t>
            </a:r>
            <a:r>
              <a:rPr lang="en-US" sz="1800" dirty="0"/>
              <a:t> </a:t>
            </a:r>
            <a:r>
              <a:rPr lang="en-US" sz="1800" dirty="0" err="1"/>
              <a:t>ou</a:t>
            </a:r>
            <a:r>
              <a:rPr lang="en-US" sz="1800" dirty="0"/>
              <a:t> </a:t>
            </a:r>
            <a:r>
              <a:rPr lang="en-US" sz="1800" dirty="0" err="1"/>
              <a:t>d'une</a:t>
            </a:r>
            <a:r>
              <a:rPr lang="en-US" sz="1800" dirty="0"/>
              <a:t> </a:t>
            </a:r>
            <a:r>
              <a:rPr lang="en-US" sz="1800" dirty="0" err="1"/>
              <a:t>peinture</a:t>
            </a:r>
            <a:r>
              <a:rPr lang="en-US" sz="1800" dirty="0"/>
              <a:t> à la main que </a:t>
            </a:r>
            <a:r>
              <a:rPr lang="en-US" sz="1800" dirty="0" err="1"/>
              <a:t>vous</a:t>
            </a:r>
            <a:r>
              <a:rPr lang="en-US" sz="1800" dirty="0"/>
              <a:t> </a:t>
            </a:r>
            <a:r>
              <a:rPr lang="en-US" sz="1800" dirty="0" err="1"/>
              <a:t>avez</a:t>
            </a:r>
            <a:r>
              <a:rPr lang="en-US" sz="1800" dirty="0"/>
              <a:t> </a:t>
            </a:r>
            <a:r>
              <a:rPr lang="en-US" sz="1800" dirty="0" err="1"/>
              <a:t>réalisée</a:t>
            </a:r>
            <a:r>
              <a:rPr lang="en-US" sz="1800" dirty="0"/>
              <a:t> </a:t>
            </a:r>
            <a:r>
              <a:rPr lang="en-US" sz="1800" dirty="0" err="1"/>
              <a:t>dans</a:t>
            </a:r>
            <a:r>
              <a:rPr lang="en-US" sz="1800" dirty="0"/>
              <a:t> </a:t>
            </a:r>
            <a:r>
              <a:rPr lang="en-US" sz="1800" dirty="0" err="1"/>
              <a:t>votre</a:t>
            </a:r>
            <a:r>
              <a:rPr lang="en-US" sz="1800" dirty="0"/>
              <a:t> </a:t>
            </a:r>
            <a:r>
              <a:rPr lang="en-US" sz="1800" dirty="0" err="1"/>
              <a:t>enfance</a:t>
            </a:r>
            <a:r>
              <a:rPr lang="en-US" sz="1800" dirty="0"/>
              <a:t>, </a:t>
            </a:r>
            <a:r>
              <a:rPr lang="en-US" sz="1800" dirty="0" err="1"/>
              <a:t>vous</a:t>
            </a:r>
            <a:r>
              <a:rPr lang="en-US" sz="1800" dirty="0"/>
              <a:t> </a:t>
            </a:r>
            <a:r>
              <a:rPr lang="en-US" sz="1800" dirty="0" err="1"/>
              <a:t>êtes</a:t>
            </a:r>
            <a:r>
              <a:rPr lang="en-US" sz="1800" dirty="0"/>
              <a:t> </a:t>
            </a:r>
            <a:r>
              <a:rPr lang="en-US" sz="1800" dirty="0" err="1"/>
              <a:t>automatiquement</a:t>
            </a:r>
            <a:r>
              <a:rPr lang="en-US" sz="1800" dirty="0"/>
              <a:t> </a:t>
            </a:r>
            <a:r>
              <a:rPr lang="en-US" sz="1800" dirty="0" err="1"/>
              <a:t>titulaire</a:t>
            </a:r>
            <a:r>
              <a:rPr lang="en-US" sz="1800" dirty="0"/>
              <a:t> du droit </a:t>
            </a:r>
            <a:r>
              <a:rPr lang="en-US" sz="1800" dirty="0" err="1"/>
              <a:t>d'auteur</a:t>
            </a:r>
            <a:r>
              <a:rPr lang="en-US" sz="1800" dirty="0"/>
              <a:t> sur les </a:t>
            </a:r>
            <a:r>
              <a:rPr lang="en-US" sz="1800" dirty="0" err="1"/>
              <a:t>œuvres</a:t>
            </a:r>
            <a:r>
              <a:rPr lang="en-US" sz="1800" dirty="0"/>
              <a:t> </a:t>
            </a:r>
            <a:r>
              <a:rPr lang="en-US" sz="1800" dirty="0" err="1"/>
              <a:t>originales</a:t>
            </a:r>
            <a:r>
              <a:rPr lang="en-US" sz="1800" dirty="0"/>
              <a:t> que </a:t>
            </a:r>
            <a:r>
              <a:rPr lang="en-US" sz="1800" dirty="0" err="1"/>
              <a:t>vous</a:t>
            </a:r>
            <a:r>
              <a:rPr lang="en-US" sz="1800" dirty="0"/>
              <a:t> </a:t>
            </a:r>
            <a:r>
              <a:rPr lang="en-US" sz="1800" dirty="0" err="1"/>
              <a:t>avez</a:t>
            </a:r>
            <a:r>
              <a:rPr lang="en-US" sz="1800" dirty="0"/>
              <a:t> </a:t>
            </a:r>
            <a:r>
              <a:rPr lang="en-US" sz="1800" dirty="0" err="1"/>
              <a:t>créées</a:t>
            </a:r>
            <a:r>
              <a:rPr lang="en-US" sz="1800" dirty="0"/>
              <a:t>. </a:t>
            </a:r>
            <a:endParaRPr lang="en-US" sz="1800" dirty="0" smtClean="0"/>
          </a:p>
          <a:p>
            <a:pPr marL="0" lvl="0" indent="0" algn="l" rtl="0">
              <a:lnSpc>
                <a:spcPct val="115000"/>
              </a:lnSpc>
              <a:spcBef>
                <a:spcPts val="0"/>
              </a:spcBef>
              <a:spcAft>
                <a:spcPts val="0"/>
              </a:spcAft>
              <a:buClr>
                <a:schemeClr val="dk1"/>
              </a:buClr>
              <a:buSzPts val="1100"/>
              <a:buFont typeface="Arial"/>
              <a:buNone/>
            </a:pPr>
            <a:endParaRPr sz="1800" dirty="0"/>
          </a:p>
          <a:p>
            <a:pPr marL="0" lvl="0" indent="0" algn="l" rtl="0">
              <a:lnSpc>
                <a:spcPct val="115000"/>
              </a:lnSpc>
              <a:spcBef>
                <a:spcPts val="1200"/>
              </a:spcBef>
              <a:spcAft>
                <a:spcPts val="0"/>
              </a:spcAft>
              <a:buSzPts val="1100"/>
              <a:buNone/>
            </a:pPr>
            <a:r>
              <a:rPr lang="en-US" sz="1800" dirty="0"/>
              <a:t>Et </a:t>
            </a:r>
            <a:r>
              <a:rPr lang="en-US" sz="1800" dirty="0" err="1"/>
              <a:t>vous</a:t>
            </a:r>
            <a:r>
              <a:rPr lang="en-US" sz="1800" dirty="0"/>
              <a:t> </a:t>
            </a:r>
            <a:r>
              <a:rPr lang="en-US" sz="1800" dirty="0" err="1"/>
              <a:t>devez</a:t>
            </a:r>
            <a:r>
              <a:rPr lang="en-US" sz="1800" dirty="0"/>
              <a:t> </a:t>
            </a:r>
            <a:r>
              <a:rPr lang="en-US" sz="1800" dirty="0" err="1"/>
              <a:t>réfléchir</a:t>
            </a:r>
            <a:r>
              <a:rPr lang="en-US" sz="1800" dirty="0"/>
              <a:t> à </a:t>
            </a:r>
            <a:r>
              <a:rPr lang="en-US" sz="1800" dirty="0" err="1"/>
              <a:t>l'impact</a:t>
            </a:r>
            <a:r>
              <a:rPr lang="en-US" sz="1800" dirty="0"/>
              <a:t> que </a:t>
            </a:r>
            <a:r>
              <a:rPr lang="en-US" sz="1800" dirty="0" err="1"/>
              <a:t>ces</a:t>
            </a:r>
            <a:r>
              <a:rPr lang="en-US" sz="1800" dirty="0"/>
              <a:t> droits </a:t>
            </a:r>
            <a:r>
              <a:rPr lang="en-US" sz="1800" dirty="0" err="1"/>
              <a:t>peuvent</a:t>
            </a:r>
            <a:r>
              <a:rPr lang="en-US" sz="1800" dirty="0"/>
              <a:t> </a:t>
            </a:r>
            <a:r>
              <a:rPr lang="en-US" sz="1800" dirty="0" err="1"/>
              <a:t>avoir</a:t>
            </a:r>
            <a:r>
              <a:rPr lang="en-US" sz="1800" dirty="0"/>
              <a:t> sur </a:t>
            </a:r>
            <a:r>
              <a:rPr lang="en-US" sz="1800" dirty="0" err="1"/>
              <a:t>vous</a:t>
            </a:r>
            <a:r>
              <a:rPr lang="en-US" sz="1800" dirty="0"/>
              <a:t>, à la </a:t>
            </a:r>
            <a:r>
              <a:rPr lang="en-US" sz="1800" dirty="0" err="1"/>
              <a:t>fois</a:t>
            </a:r>
            <a:r>
              <a:rPr lang="en-US" sz="1800" dirty="0"/>
              <a:t> </a:t>
            </a:r>
            <a:r>
              <a:rPr lang="en-US" sz="1800" dirty="0" err="1"/>
              <a:t>en</a:t>
            </a:r>
            <a:r>
              <a:rPr lang="en-US" sz="1800" dirty="0"/>
              <a:t> </a:t>
            </a:r>
            <a:r>
              <a:rPr lang="en-US" sz="1800" dirty="0" err="1"/>
              <a:t>tant</a:t>
            </a:r>
            <a:r>
              <a:rPr lang="en-US" sz="1800" dirty="0"/>
              <a:t> que </a:t>
            </a:r>
            <a:r>
              <a:rPr lang="en-US" sz="1800" dirty="0" err="1"/>
              <a:t>titulaire</a:t>
            </a:r>
            <a:r>
              <a:rPr lang="en-US" sz="1800" dirty="0"/>
              <a:t> du droit </a:t>
            </a:r>
            <a:r>
              <a:rPr lang="en-US" sz="1800" dirty="0" err="1"/>
              <a:t>d'auteur</a:t>
            </a:r>
            <a:r>
              <a:rPr lang="en-US" sz="1800" dirty="0"/>
              <a:t> et </a:t>
            </a:r>
            <a:r>
              <a:rPr lang="en-US" sz="1800" dirty="0" err="1"/>
              <a:t>en</a:t>
            </a:r>
            <a:r>
              <a:rPr lang="en-US" sz="1800" dirty="0"/>
              <a:t> </a:t>
            </a:r>
            <a:r>
              <a:rPr lang="en-US" sz="1800" dirty="0" err="1"/>
              <a:t>tant</a:t>
            </a:r>
            <a:r>
              <a:rPr lang="en-US" sz="1800" dirty="0"/>
              <a:t> </a:t>
            </a:r>
            <a:r>
              <a:rPr lang="en-US" sz="1800" dirty="0" err="1"/>
              <a:t>qu'utilisateur</a:t>
            </a:r>
            <a:r>
              <a:rPr lang="en-US" sz="1800" dirty="0"/>
              <a:t> </a:t>
            </a:r>
            <a:r>
              <a:rPr lang="en-US" sz="1800" dirty="0" err="1"/>
              <a:t>d'œuvres</a:t>
            </a:r>
            <a:r>
              <a:rPr lang="en-US" sz="1800" dirty="0"/>
              <a:t> protégées par le droit </a:t>
            </a:r>
            <a:r>
              <a:rPr lang="en-US" sz="1800" dirty="0" err="1"/>
              <a:t>d'auteur</a:t>
            </a:r>
            <a:r>
              <a:rPr lang="en-US" sz="1800" dirty="0"/>
              <a:t> </a:t>
            </a:r>
            <a:r>
              <a:rPr lang="en-US" sz="1800" dirty="0" err="1"/>
              <a:t>d'autrui</a:t>
            </a:r>
            <a:r>
              <a:rPr lang="en-US" sz="1800" dirty="0"/>
              <a:t>.</a:t>
            </a:r>
            <a:endParaRPr sz="1800" dirty="0">
              <a:solidFill>
                <a:srgbClr val="000000"/>
              </a:solidFill>
            </a:endParaRPr>
          </a:p>
        </p:txBody>
      </p:sp>
      <p:sp>
        <p:nvSpPr>
          <p:cNvPr id="124" name="Google Shape;12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err="1"/>
              <a:t>Saviez-vous</a:t>
            </a:r>
            <a:r>
              <a:rPr lang="en-US" sz="1800" dirty="0"/>
              <a:t> </a:t>
            </a:r>
            <a:r>
              <a:rPr lang="en-US" sz="1800" dirty="0" err="1"/>
              <a:t>qu'il</a:t>
            </a:r>
            <a:r>
              <a:rPr lang="en-US" sz="1800" dirty="0"/>
              <a:t> </a:t>
            </a:r>
            <a:r>
              <a:rPr lang="en-US" sz="1800" dirty="0" err="1"/>
              <a:t>existe</a:t>
            </a:r>
            <a:r>
              <a:rPr lang="en-US" sz="1800" dirty="0"/>
              <a:t> des droits </a:t>
            </a:r>
            <a:r>
              <a:rPr lang="en-US" sz="1800" dirty="0" err="1"/>
              <a:t>économiques</a:t>
            </a:r>
            <a:r>
              <a:rPr lang="en-US" sz="1800" dirty="0"/>
              <a:t> et </a:t>
            </a:r>
            <a:r>
              <a:rPr lang="en-US" sz="1800" dirty="0" err="1"/>
              <a:t>moraux</a:t>
            </a:r>
            <a:r>
              <a:rPr lang="en-US" sz="1800" dirty="0"/>
              <a:t> </a:t>
            </a:r>
            <a:r>
              <a:rPr lang="en-US" sz="1800" dirty="0" err="1"/>
              <a:t>associés</a:t>
            </a:r>
            <a:r>
              <a:rPr lang="en-US" sz="1800" dirty="0"/>
              <a:t> au droit </a:t>
            </a:r>
            <a:r>
              <a:rPr lang="en-US" sz="1800" dirty="0" err="1"/>
              <a:t>d'auteur</a:t>
            </a:r>
            <a:r>
              <a:rPr lang="en-US" sz="1800" dirty="0"/>
              <a:t> ? Il </a:t>
            </a:r>
            <a:r>
              <a:rPr lang="en-US" sz="1800" dirty="0" err="1"/>
              <a:t>est</a:t>
            </a:r>
            <a:r>
              <a:rPr lang="en-US" sz="1800" dirty="0"/>
              <a:t> important de </a:t>
            </a:r>
            <a:r>
              <a:rPr lang="en-US" sz="1800" dirty="0" err="1"/>
              <a:t>comprendre</a:t>
            </a:r>
            <a:r>
              <a:rPr lang="en-US" sz="1800" dirty="0"/>
              <a:t> que les droits </a:t>
            </a:r>
            <a:r>
              <a:rPr lang="en-US" sz="1800" dirty="0" err="1"/>
              <a:t>économiques</a:t>
            </a:r>
            <a:r>
              <a:rPr lang="en-US" sz="1800" dirty="0"/>
              <a:t> </a:t>
            </a:r>
            <a:r>
              <a:rPr lang="en-US" sz="1800" dirty="0" err="1"/>
              <a:t>peuvent</a:t>
            </a:r>
            <a:r>
              <a:rPr lang="en-US" sz="1800" dirty="0"/>
              <a:t> </a:t>
            </a:r>
            <a:r>
              <a:rPr lang="en-US" sz="1800" dirty="0" err="1"/>
              <a:t>être</a:t>
            </a:r>
            <a:r>
              <a:rPr lang="en-US" sz="1800" dirty="0"/>
              <a:t> </a:t>
            </a:r>
            <a:r>
              <a:rPr lang="en-US" sz="1800" dirty="0" err="1"/>
              <a:t>transférés</a:t>
            </a:r>
            <a:r>
              <a:rPr lang="en-US" sz="1800" dirty="0"/>
              <a:t> à </a:t>
            </a:r>
            <a:r>
              <a:rPr lang="en-US" sz="1800" dirty="0" err="1"/>
              <a:t>une</a:t>
            </a:r>
            <a:r>
              <a:rPr lang="en-US" sz="1800" dirty="0"/>
              <a:t> </a:t>
            </a:r>
            <a:r>
              <a:rPr lang="en-US" sz="1800" dirty="0" err="1"/>
              <a:t>autre</a:t>
            </a:r>
            <a:r>
              <a:rPr lang="en-US" sz="1800" dirty="0"/>
              <a:t> </a:t>
            </a:r>
            <a:r>
              <a:rPr lang="en-US" sz="1800" dirty="0" err="1"/>
              <a:t>personne</a:t>
            </a:r>
            <a:r>
              <a:rPr lang="en-US" sz="1800" dirty="0"/>
              <a:t> </a:t>
            </a:r>
            <a:r>
              <a:rPr lang="en-US" sz="1800" dirty="0" err="1"/>
              <a:t>ou</a:t>
            </a:r>
            <a:r>
              <a:rPr lang="en-US" sz="1800" dirty="0"/>
              <a:t> </a:t>
            </a:r>
            <a:r>
              <a:rPr lang="en-US" sz="1800" dirty="0" err="1"/>
              <a:t>société</a:t>
            </a:r>
            <a:r>
              <a:rPr lang="en-US" sz="1800" dirty="0"/>
              <a:t>, </a:t>
            </a:r>
            <a:r>
              <a:rPr lang="en-US" sz="1800" dirty="0" err="1"/>
              <a:t>telle</a:t>
            </a:r>
            <a:r>
              <a:rPr lang="en-US" sz="1800" dirty="0"/>
              <a:t> </a:t>
            </a:r>
            <a:r>
              <a:rPr lang="en-US" sz="1800" dirty="0" err="1"/>
              <a:t>qu'un</a:t>
            </a:r>
            <a:r>
              <a:rPr lang="en-US" sz="1800" dirty="0"/>
              <a:t> </a:t>
            </a:r>
            <a:r>
              <a:rPr lang="en-US" sz="1800" dirty="0" err="1"/>
              <a:t>éditeur</a:t>
            </a:r>
            <a:r>
              <a:rPr lang="en-US" sz="1800" dirty="0"/>
              <a:t>, qui </a:t>
            </a:r>
            <a:r>
              <a:rPr lang="en-US" sz="1800" dirty="0" err="1"/>
              <a:t>devient</a:t>
            </a:r>
            <a:r>
              <a:rPr lang="en-US" sz="1800" dirty="0"/>
              <a:t> </a:t>
            </a:r>
            <a:r>
              <a:rPr lang="en-US" sz="1800" dirty="0" err="1"/>
              <a:t>alors</a:t>
            </a:r>
            <a:r>
              <a:rPr lang="en-US" sz="1800" dirty="0"/>
              <a:t> le "</a:t>
            </a:r>
            <a:r>
              <a:rPr lang="en-US" sz="1800" dirty="0" err="1"/>
              <a:t>titulaire</a:t>
            </a:r>
            <a:r>
              <a:rPr lang="en-US" sz="1800" dirty="0"/>
              <a:t> des droits" </a:t>
            </a:r>
            <a:r>
              <a:rPr lang="en-US" sz="1800" dirty="0" err="1"/>
              <a:t>économiques</a:t>
            </a:r>
            <a:r>
              <a:rPr lang="en-US" sz="1800" dirty="0"/>
              <a:t> de </a:t>
            </a:r>
            <a:r>
              <a:rPr lang="en-US" sz="1800" dirty="0" err="1"/>
              <a:t>l'œuvre</a:t>
            </a:r>
            <a:r>
              <a:rPr lang="en-US" sz="1800" dirty="0"/>
              <a:t> </a:t>
            </a:r>
            <a:r>
              <a:rPr lang="en-US" sz="1800" dirty="0" err="1"/>
              <a:t>originale</a:t>
            </a:r>
            <a:r>
              <a:rPr lang="en-US" sz="1800" dirty="0"/>
              <a:t>. Par </a:t>
            </a:r>
            <a:r>
              <a:rPr lang="en-US" sz="1800" dirty="0" err="1"/>
              <a:t>conséquent</a:t>
            </a:r>
            <a:r>
              <a:rPr lang="en-US" sz="1800" dirty="0"/>
              <a:t>, le "</a:t>
            </a:r>
            <a:r>
              <a:rPr lang="en-US" sz="1800" dirty="0" err="1"/>
              <a:t>titulaire</a:t>
            </a:r>
            <a:r>
              <a:rPr lang="en-US" sz="1800" dirty="0"/>
              <a:t> des droits" </a:t>
            </a:r>
            <a:r>
              <a:rPr lang="en-US" sz="1800" dirty="0" err="1"/>
              <a:t>peut</a:t>
            </a:r>
            <a:r>
              <a:rPr lang="en-US" sz="1800" dirty="0"/>
              <a:t> </a:t>
            </a:r>
            <a:r>
              <a:rPr lang="en-US" sz="1800" dirty="0" err="1"/>
              <a:t>être</a:t>
            </a:r>
            <a:r>
              <a:rPr lang="en-US" sz="1800" dirty="0"/>
              <a:t> </a:t>
            </a:r>
            <a:r>
              <a:rPr lang="en-US" sz="1800" dirty="0" err="1"/>
              <a:t>ou</a:t>
            </a:r>
            <a:r>
              <a:rPr lang="en-US" sz="1800" dirty="0"/>
              <a:t> ne pas </a:t>
            </a:r>
            <a:r>
              <a:rPr lang="en-US" sz="1800" dirty="0" err="1"/>
              <a:t>être</a:t>
            </a:r>
            <a:r>
              <a:rPr lang="en-US" sz="1800" dirty="0"/>
              <a:t> </a:t>
            </a:r>
            <a:r>
              <a:rPr lang="en-US" sz="1800" dirty="0" err="1"/>
              <a:t>l’auteur</a:t>
            </a:r>
            <a:r>
              <a:rPr lang="en-US" sz="1800" dirty="0"/>
              <a:t>. </a:t>
            </a:r>
            <a:r>
              <a:rPr lang="en-US" sz="1800" dirty="0" err="1"/>
              <a:t>Votre</a:t>
            </a:r>
            <a:r>
              <a:rPr lang="en-US" sz="1800" dirty="0"/>
              <a:t> </a:t>
            </a:r>
            <a:r>
              <a:rPr lang="en-US" sz="1800" dirty="0" err="1"/>
              <a:t>musicien</a:t>
            </a:r>
            <a:r>
              <a:rPr lang="en-US" sz="1800" dirty="0"/>
              <a:t> </a:t>
            </a:r>
            <a:r>
              <a:rPr lang="en-US" sz="1800" dirty="0" err="1"/>
              <a:t>préféré</a:t>
            </a:r>
            <a:r>
              <a:rPr lang="en-US" sz="1800" dirty="0"/>
              <a:t> a </a:t>
            </a:r>
            <a:r>
              <a:rPr lang="en-US" sz="1800" dirty="0" err="1"/>
              <a:t>probablement</a:t>
            </a:r>
            <a:r>
              <a:rPr lang="en-US" sz="1800" dirty="0"/>
              <a:t> </a:t>
            </a:r>
            <a:r>
              <a:rPr lang="en-US" sz="1800" dirty="0" err="1"/>
              <a:t>cédé</a:t>
            </a:r>
            <a:r>
              <a:rPr lang="en-US" sz="1800" dirty="0"/>
              <a:t> </a:t>
            </a:r>
            <a:r>
              <a:rPr lang="en-US" sz="1800" dirty="0" err="1"/>
              <a:t>ses</a:t>
            </a:r>
            <a:r>
              <a:rPr lang="en-US" sz="1800" dirty="0"/>
              <a:t> droits </a:t>
            </a:r>
            <a:r>
              <a:rPr lang="en-US" sz="1800" dirty="0" err="1"/>
              <a:t>d'auteur</a:t>
            </a:r>
            <a:r>
              <a:rPr lang="en-US" sz="1800" dirty="0"/>
              <a:t> pour </a:t>
            </a:r>
            <a:r>
              <a:rPr lang="en-US" sz="1800" dirty="0" err="1"/>
              <a:t>obtenir</a:t>
            </a:r>
            <a:r>
              <a:rPr lang="en-US" sz="1800" dirty="0"/>
              <a:t> </a:t>
            </a:r>
            <a:r>
              <a:rPr lang="en-US" sz="1800" dirty="0" err="1"/>
              <a:t>ce</a:t>
            </a:r>
            <a:r>
              <a:rPr lang="en-US" sz="1800" dirty="0"/>
              <a:t> </a:t>
            </a:r>
            <a:r>
              <a:rPr lang="en-US" sz="1800" dirty="0" err="1"/>
              <a:t>gros</a:t>
            </a:r>
            <a:r>
              <a:rPr lang="en-US" sz="1800" dirty="0"/>
              <a:t> </a:t>
            </a:r>
            <a:r>
              <a:rPr lang="en-US" sz="1800" dirty="0" err="1"/>
              <a:t>contrat</a:t>
            </a:r>
            <a:r>
              <a:rPr lang="en-US" sz="1800" dirty="0"/>
              <a:t> </a:t>
            </a:r>
            <a:r>
              <a:rPr lang="en-US" sz="1800" dirty="0" err="1"/>
              <a:t>d'enregistrement</a:t>
            </a:r>
            <a:r>
              <a:rPr lang="en-US" sz="1800" dirty="0"/>
              <a:t>. Les droits </a:t>
            </a:r>
            <a:r>
              <a:rPr lang="en-US" sz="1800" dirty="0" err="1"/>
              <a:t>moraux</a:t>
            </a:r>
            <a:r>
              <a:rPr lang="en-US" sz="1800" dirty="0"/>
              <a:t> - le droit d'un </a:t>
            </a:r>
            <a:r>
              <a:rPr lang="en-US" sz="1800" dirty="0" err="1"/>
              <a:t>créateur</a:t>
            </a:r>
            <a:r>
              <a:rPr lang="en-US" sz="1800" dirty="0"/>
              <a:t> d'être </a:t>
            </a:r>
            <a:r>
              <a:rPr lang="en-US" sz="1800" dirty="0" err="1"/>
              <a:t>associé</a:t>
            </a:r>
            <a:r>
              <a:rPr lang="en-US" sz="1800" dirty="0"/>
              <a:t> à son </a:t>
            </a:r>
            <a:r>
              <a:rPr lang="en-US" sz="1800" dirty="0" err="1"/>
              <a:t>œuvre</a:t>
            </a:r>
            <a:r>
              <a:rPr lang="en-US" sz="1800" dirty="0"/>
              <a:t> et </a:t>
            </a:r>
            <a:r>
              <a:rPr lang="en-US" sz="1800" dirty="0" err="1"/>
              <a:t>d'en</a:t>
            </a:r>
            <a:r>
              <a:rPr lang="en-US" sz="1800" dirty="0"/>
              <a:t> </a:t>
            </a:r>
            <a:r>
              <a:rPr lang="en-US" sz="1800" dirty="0" err="1"/>
              <a:t>préserver</a:t>
            </a:r>
            <a:r>
              <a:rPr lang="en-US" sz="1800" dirty="0"/>
              <a:t> </a:t>
            </a:r>
            <a:r>
              <a:rPr lang="en-US" sz="1800" dirty="0" err="1"/>
              <a:t>l'intégrité</a:t>
            </a:r>
            <a:r>
              <a:rPr lang="en-US" sz="1800" dirty="0"/>
              <a:t> - ne </a:t>
            </a:r>
            <a:r>
              <a:rPr lang="en-US" sz="1800" dirty="0" err="1"/>
              <a:t>peuvent</a:t>
            </a:r>
            <a:r>
              <a:rPr lang="en-US" sz="1800" dirty="0"/>
              <a:t> pas </a:t>
            </a:r>
            <a:r>
              <a:rPr lang="en-US" sz="1800" dirty="0" err="1"/>
              <a:t>être</a:t>
            </a:r>
            <a:r>
              <a:rPr lang="en-US" sz="1800" dirty="0"/>
              <a:t> </a:t>
            </a:r>
            <a:r>
              <a:rPr lang="en-US" sz="1800" dirty="0" err="1"/>
              <a:t>transférés</a:t>
            </a:r>
            <a:r>
              <a:rPr lang="en-US" sz="1800" dirty="0"/>
              <a:t>, </a:t>
            </a:r>
            <a:r>
              <a:rPr lang="en-US" sz="1800" dirty="0" err="1"/>
              <a:t>bien</a:t>
            </a:r>
            <a:r>
              <a:rPr lang="en-US" sz="1800" dirty="0"/>
              <a:t> </a:t>
            </a:r>
            <a:r>
              <a:rPr lang="en-US" sz="1800" dirty="0" err="1"/>
              <a:t>qu'il</a:t>
            </a:r>
            <a:r>
              <a:rPr lang="en-US" sz="1800" dirty="0"/>
              <a:t> </a:t>
            </a:r>
            <a:r>
              <a:rPr lang="en-US" sz="1800" dirty="0" err="1"/>
              <a:t>soit</a:t>
            </a:r>
            <a:r>
              <a:rPr lang="en-US" sz="1800" dirty="0"/>
              <a:t> possible </a:t>
            </a:r>
            <a:r>
              <a:rPr lang="en-US" sz="1800" dirty="0" err="1"/>
              <a:t>d'y</a:t>
            </a:r>
            <a:r>
              <a:rPr lang="en-US" sz="1800" dirty="0"/>
              <a:t> </a:t>
            </a:r>
            <a:r>
              <a:rPr lang="en-US" sz="1800" dirty="0" err="1"/>
              <a:t>renoncer</a:t>
            </a:r>
            <a:r>
              <a:rPr lang="en-US" sz="1800" dirty="0"/>
              <a:t>.</a:t>
            </a:r>
            <a:endParaRPr sz="1800" dirty="0"/>
          </a:p>
          <a:p>
            <a:pPr marL="0" lvl="0" indent="0" algn="l" rtl="0">
              <a:lnSpc>
                <a:spcPct val="115000"/>
              </a:lnSpc>
              <a:spcBef>
                <a:spcPts val="0"/>
              </a:spcBef>
              <a:spcAft>
                <a:spcPts val="0"/>
              </a:spcAft>
              <a:buClr>
                <a:schemeClr val="dk1"/>
              </a:buClr>
              <a:buSzPts val="1100"/>
              <a:buFont typeface="Arial"/>
              <a:buNone/>
            </a:pPr>
            <a:endParaRPr sz="1800" dirty="0"/>
          </a:p>
          <a:p>
            <a:pPr marL="0" lvl="0" indent="0" algn="l" rtl="0">
              <a:lnSpc>
                <a:spcPct val="115000"/>
              </a:lnSpc>
              <a:spcBef>
                <a:spcPts val="0"/>
              </a:spcBef>
              <a:spcAft>
                <a:spcPts val="0"/>
              </a:spcAft>
              <a:buClr>
                <a:schemeClr val="dk1"/>
              </a:buClr>
              <a:buSzPts val="1100"/>
              <a:buFont typeface="Arial"/>
              <a:buNone/>
            </a:pPr>
            <a:r>
              <a:rPr lang="en-US" sz="1800" dirty="0"/>
              <a:t>De plus, les droits sur les </a:t>
            </a:r>
            <a:r>
              <a:rPr lang="en-US" sz="1800" dirty="0" err="1"/>
              <a:t>œuvres</a:t>
            </a:r>
            <a:r>
              <a:rPr lang="en-US" sz="1800" dirty="0"/>
              <a:t> que </a:t>
            </a:r>
            <a:r>
              <a:rPr lang="en-US" sz="1800" dirty="0" err="1"/>
              <a:t>vous</a:t>
            </a:r>
            <a:r>
              <a:rPr lang="en-US" sz="1800" dirty="0"/>
              <a:t> </a:t>
            </a:r>
            <a:r>
              <a:rPr lang="en-US" sz="1800" dirty="0" err="1"/>
              <a:t>avez</a:t>
            </a:r>
            <a:r>
              <a:rPr lang="en-US" sz="1800" dirty="0"/>
              <a:t> </a:t>
            </a:r>
            <a:r>
              <a:rPr lang="en-US" sz="1800" dirty="0" err="1"/>
              <a:t>réalisées</a:t>
            </a:r>
            <a:r>
              <a:rPr lang="en-US" sz="1800" dirty="0"/>
              <a:t> </a:t>
            </a:r>
            <a:r>
              <a:rPr lang="en-US" sz="1800" dirty="0" err="1"/>
              <a:t>dans</a:t>
            </a:r>
            <a:r>
              <a:rPr lang="en-US" sz="1800" dirty="0"/>
              <a:t> le cadre de </a:t>
            </a:r>
            <a:r>
              <a:rPr lang="en-US" sz="1800" dirty="0" err="1"/>
              <a:t>votre</a:t>
            </a:r>
            <a:r>
              <a:rPr lang="en-US" sz="1800" dirty="0"/>
              <a:t> </a:t>
            </a:r>
            <a:r>
              <a:rPr lang="en-US" sz="1800" dirty="0" err="1"/>
              <a:t>emploi</a:t>
            </a:r>
            <a:r>
              <a:rPr lang="en-US" sz="1800" dirty="0"/>
              <a:t> </a:t>
            </a:r>
            <a:r>
              <a:rPr lang="en-US" sz="1800" dirty="0" err="1"/>
              <a:t>sont</a:t>
            </a:r>
            <a:r>
              <a:rPr lang="en-US" sz="1800" dirty="0"/>
              <a:t> </a:t>
            </a:r>
            <a:r>
              <a:rPr lang="en-US" sz="1800" dirty="0" err="1"/>
              <a:t>normalement</a:t>
            </a:r>
            <a:r>
              <a:rPr lang="en-US" sz="1800" dirty="0"/>
              <a:t> </a:t>
            </a:r>
            <a:r>
              <a:rPr lang="en-US" sz="1800" dirty="0" err="1"/>
              <a:t>détenus</a:t>
            </a:r>
            <a:r>
              <a:rPr lang="en-US" sz="1800" dirty="0"/>
              <a:t> par </a:t>
            </a:r>
            <a:r>
              <a:rPr lang="en-US" sz="1800" dirty="0" err="1"/>
              <a:t>votre</a:t>
            </a:r>
            <a:r>
              <a:rPr lang="en-US" sz="1800" dirty="0"/>
              <a:t> </a:t>
            </a:r>
            <a:r>
              <a:rPr lang="en-US" sz="1800" dirty="0" err="1"/>
              <a:t>employeur</a:t>
            </a:r>
            <a:r>
              <a:rPr lang="en-US" sz="1800" dirty="0"/>
              <a:t>. </a:t>
            </a:r>
            <a:r>
              <a:rPr lang="en-US" sz="1800" dirty="0" smtClean="0"/>
              <a:t>Le </a:t>
            </a:r>
            <a:r>
              <a:rPr lang="en-US" sz="1800" dirty="0"/>
              <a:t>droit </a:t>
            </a:r>
            <a:r>
              <a:rPr lang="en-US" sz="1800" dirty="0" err="1"/>
              <a:t>d'auteur</a:t>
            </a:r>
            <a:r>
              <a:rPr lang="en-US" sz="1800" dirty="0"/>
              <a:t> </a:t>
            </a:r>
            <a:r>
              <a:rPr lang="en-US" sz="1800" dirty="0" err="1"/>
              <a:t>permet</a:t>
            </a:r>
            <a:r>
              <a:rPr lang="en-US" sz="1800" dirty="0"/>
              <a:t> au </a:t>
            </a:r>
            <a:r>
              <a:rPr lang="en-US" sz="1800" dirty="0" err="1"/>
              <a:t>titulaire</a:t>
            </a:r>
            <a:r>
              <a:rPr lang="en-US" sz="1800" dirty="0"/>
              <a:t> des droits de </a:t>
            </a:r>
            <a:r>
              <a:rPr lang="en-US" sz="1800" dirty="0" err="1"/>
              <a:t>déterminer</a:t>
            </a:r>
            <a:r>
              <a:rPr lang="en-US" sz="1800" dirty="0"/>
              <a:t> </a:t>
            </a:r>
            <a:r>
              <a:rPr lang="en-US" sz="1800" dirty="0" err="1"/>
              <a:t>seul</a:t>
            </a:r>
            <a:r>
              <a:rPr lang="en-US" sz="1800" dirty="0"/>
              <a:t> - </a:t>
            </a:r>
            <a:r>
              <a:rPr lang="en-US" sz="1800" dirty="0" err="1"/>
              <a:t>ou</a:t>
            </a:r>
            <a:r>
              <a:rPr lang="en-US" sz="1800" dirty="0"/>
              <a:t> </a:t>
            </a:r>
            <a:r>
              <a:rPr lang="en-US" sz="1800" dirty="0" err="1"/>
              <a:t>exclusivement</a:t>
            </a:r>
            <a:r>
              <a:rPr lang="en-US" sz="1800" dirty="0"/>
              <a:t> - comment les </a:t>
            </a:r>
            <a:r>
              <a:rPr lang="en-US" sz="1800" dirty="0" err="1"/>
              <a:t>œuvres</a:t>
            </a:r>
            <a:r>
              <a:rPr lang="en-US" sz="1800" dirty="0"/>
              <a:t> </a:t>
            </a:r>
            <a:r>
              <a:rPr lang="en-US" sz="1800" dirty="0" err="1"/>
              <a:t>peuvent</a:t>
            </a:r>
            <a:r>
              <a:rPr lang="en-US" sz="1800" dirty="0"/>
              <a:t> </a:t>
            </a:r>
            <a:r>
              <a:rPr lang="en-US" sz="1800" dirty="0" err="1"/>
              <a:t>ou</a:t>
            </a:r>
            <a:r>
              <a:rPr lang="en-US" sz="1800" dirty="0"/>
              <a:t> ne </a:t>
            </a:r>
            <a:r>
              <a:rPr lang="en-US" sz="1800" dirty="0" err="1"/>
              <a:t>peuvent</a:t>
            </a:r>
            <a:r>
              <a:rPr lang="en-US" sz="1800" dirty="0"/>
              <a:t> pas </a:t>
            </a:r>
            <a:r>
              <a:rPr lang="en-US" sz="1800" dirty="0" err="1"/>
              <a:t>être</a:t>
            </a:r>
            <a:r>
              <a:rPr lang="en-US" sz="1800" dirty="0"/>
              <a:t> </a:t>
            </a:r>
            <a:r>
              <a:rPr lang="en-US" sz="1800" dirty="0" err="1"/>
              <a:t>utilisées</a:t>
            </a:r>
            <a:r>
              <a:rPr lang="en-US" sz="1800" dirty="0"/>
              <a:t> </a:t>
            </a:r>
            <a:r>
              <a:rPr lang="en-US" sz="1800" dirty="0" err="1"/>
              <a:t>dans</a:t>
            </a:r>
            <a:r>
              <a:rPr lang="en-US" sz="1800" dirty="0"/>
              <a:t> la </a:t>
            </a:r>
            <a:r>
              <a:rPr lang="en-US" sz="1800" dirty="0" err="1"/>
              <a:t>plupart</a:t>
            </a:r>
            <a:r>
              <a:rPr lang="en-US" sz="1800" dirty="0"/>
              <a:t> des </a:t>
            </a:r>
            <a:r>
              <a:rPr lang="en-US" sz="1800" dirty="0" err="1"/>
              <a:t>cas</a:t>
            </a:r>
            <a:r>
              <a:rPr lang="en-US" sz="1800" dirty="0"/>
              <a:t>.</a:t>
            </a:r>
            <a:endParaRPr sz="1800" dirty="0">
              <a:solidFill>
                <a:srgbClr val="000000"/>
              </a:solidFill>
            </a:endParaRPr>
          </a:p>
        </p:txBody>
      </p:sp>
      <p:sp>
        <p:nvSpPr>
          <p:cNvPr id="142" name="Google Shape;142;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a:t>Au Canada, le droit </a:t>
            </a:r>
            <a:r>
              <a:rPr lang="en-US" sz="1800" dirty="0" err="1"/>
              <a:t>d'auteur</a:t>
            </a:r>
            <a:r>
              <a:rPr lang="en-US" sz="1800" dirty="0"/>
              <a:t> </a:t>
            </a:r>
            <a:r>
              <a:rPr lang="en-US" sz="1800" dirty="0" err="1"/>
              <a:t>est</a:t>
            </a:r>
            <a:r>
              <a:rPr lang="en-US" sz="1800" dirty="0"/>
              <a:t> </a:t>
            </a:r>
            <a:r>
              <a:rPr lang="en-US" sz="1800" dirty="0" err="1"/>
              <a:t>régi</a:t>
            </a:r>
            <a:r>
              <a:rPr lang="en-US" sz="1800" dirty="0"/>
              <a:t> par </a:t>
            </a:r>
            <a:r>
              <a:rPr lang="en-US" sz="1800" i="1" dirty="0"/>
              <a:t>la </a:t>
            </a:r>
            <a:r>
              <a:rPr lang="en-US" sz="1800" i="1" dirty="0" err="1"/>
              <a:t>Loi</a:t>
            </a:r>
            <a:r>
              <a:rPr lang="en-US" sz="1800" i="1" dirty="0"/>
              <a:t> sur le droit </a:t>
            </a:r>
            <a:r>
              <a:rPr lang="en-US" sz="1800" i="1" dirty="0" err="1"/>
              <a:t>d'auteur</a:t>
            </a:r>
            <a:r>
              <a:rPr lang="en-US" sz="1800" dirty="0"/>
              <a:t>, qui </a:t>
            </a:r>
            <a:r>
              <a:rPr lang="en-US" sz="1800" dirty="0" err="1"/>
              <a:t>est</a:t>
            </a:r>
            <a:r>
              <a:rPr lang="en-US" sz="1800" dirty="0"/>
              <a:t> </a:t>
            </a:r>
            <a:r>
              <a:rPr lang="en-US" sz="1800" dirty="0" err="1"/>
              <a:t>une</a:t>
            </a:r>
            <a:r>
              <a:rPr lang="en-US" sz="1800" dirty="0"/>
              <a:t> </a:t>
            </a:r>
            <a:r>
              <a:rPr lang="en-US" sz="1800" dirty="0" err="1"/>
              <a:t>loi</a:t>
            </a:r>
            <a:r>
              <a:rPr lang="en-US" sz="1800" dirty="0"/>
              <a:t> </a:t>
            </a:r>
            <a:r>
              <a:rPr lang="en-US" sz="1800" dirty="0" err="1"/>
              <a:t>fédérale</a:t>
            </a:r>
            <a:r>
              <a:rPr lang="en-US" sz="1800" dirty="0"/>
              <a:t> qui, </a:t>
            </a:r>
            <a:r>
              <a:rPr lang="en-US" sz="1800" dirty="0" err="1"/>
              <a:t>comme</a:t>
            </a:r>
            <a:r>
              <a:rPr lang="en-US" sz="1800" dirty="0"/>
              <a:t> </a:t>
            </a:r>
            <a:r>
              <a:rPr lang="en-US" sz="1800" dirty="0" err="1"/>
              <a:t>toutes</a:t>
            </a:r>
            <a:r>
              <a:rPr lang="en-US" sz="1800" dirty="0"/>
              <a:t> les </a:t>
            </a:r>
            <a:r>
              <a:rPr lang="en-US" sz="1800" dirty="0" err="1"/>
              <a:t>lois</a:t>
            </a:r>
            <a:r>
              <a:rPr lang="en-US" sz="1800" dirty="0"/>
              <a:t>, vise à </a:t>
            </a:r>
            <a:r>
              <a:rPr lang="en-US" sz="1800" dirty="0" err="1"/>
              <a:t>servir</a:t>
            </a:r>
            <a:r>
              <a:rPr lang="en-US" sz="1800" dirty="0"/>
              <a:t> </a:t>
            </a:r>
            <a:r>
              <a:rPr lang="en-US" sz="1800" dirty="0" err="1"/>
              <a:t>l'intérêt</a:t>
            </a:r>
            <a:r>
              <a:rPr lang="en-US" sz="1800" dirty="0"/>
              <a:t> public. </a:t>
            </a:r>
            <a:r>
              <a:rPr lang="en-US" sz="1800" dirty="0" err="1"/>
              <a:t>Cette</a:t>
            </a:r>
            <a:r>
              <a:rPr lang="en-US" sz="1800" dirty="0"/>
              <a:t> </a:t>
            </a:r>
            <a:r>
              <a:rPr lang="en-US" sz="1800" dirty="0" err="1"/>
              <a:t>loi</a:t>
            </a:r>
            <a:r>
              <a:rPr lang="en-US" sz="1800" dirty="0"/>
              <a:t>, </a:t>
            </a:r>
            <a:r>
              <a:rPr lang="en-US" sz="1800" dirty="0" err="1"/>
              <a:t>en</a:t>
            </a:r>
            <a:r>
              <a:rPr lang="en-US" sz="1800" dirty="0"/>
              <a:t> </a:t>
            </a:r>
            <a:r>
              <a:rPr lang="en-US" sz="1800" dirty="0" err="1"/>
              <a:t>particulier</a:t>
            </a:r>
            <a:r>
              <a:rPr lang="en-US" sz="1800" dirty="0"/>
              <a:t>, </a:t>
            </a:r>
            <a:r>
              <a:rPr lang="en-US" sz="1800" dirty="0" err="1"/>
              <a:t>tente</a:t>
            </a:r>
            <a:r>
              <a:rPr lang="en-US" sz="1800" dirty="0"/>
              <a:t> de le faire </a:t>
            </a:r>
            <a:r>
              <a:rPr lang="en-US" sz="1800" dirty="0" err="1"/>
              <a:t>en</a:t>
            </a:r>
            <a:r>
              <a:rPr lang="en-US" sz="1800" dirty="0"/>
              <a:t> </a:t>
            </a:r>
            <a:r>
              <a:rPr lang="en-US" sz="1800" dirty="0" err="1"/>
              <a:t>maintenant</a:t>
            </a:r>
            <a:r>
              <a:rPr lang="en-US" sz="1800" dirty="0"/>
              <a:t> un </a:t>
            </a:r>
            <a:r>
              <a:rPr lang="en-US" sz="1800" dirty="0" err="1"/>
              <a:t>équilibre</a:t>
            </a:r>
            <a:r>
              <a:rPr lang="en-US" sz="1800" dirty="0"/>
              <a:t> entre encourager les </a:t>
            </a:r>
            <a:r>
              <a:rPr lang="en-US" sz="1800" dirty="0" err="1"/>
              <a:t>créateurs</a:t>
            </a:r>
            <a:r>
              <a:rPr lang="en-US" sz="1800" dirty="0"/>
              <a:t> à </a:t>
            </a:r>
            <a:r>
              <a:rPr lang="en-US" sz="1800" dirty="0" err="1"/>
              <a:t>produire</a:t>
            </a:r>
            <a:r>
              <a:rPr lang="en-US" sz="1800" dirty="0"/>
              <a:t> et à </a:t>
            </a:r>
            <a:r>
              <a:rPr lang="en-US" sz="1800" dirty="0" err="1"/>
              <a:t>distribuer</a:t>
            </a:r>
            <a:r>
              <a:rPr lang="en-US" sz="1800" dirty="0"/>
              <a:t> de </a:t>
            </a:r>
            <a:r>
              <a:rPr lang="en-US" sz="1800" dirty="0" err="1"/>
              <a:t>nouvelles</a:t>
            </a:r>
            <a:r>
              <a:rPr lang="en-US" sz="1800" dirty="0"/>
              <a:t> </a:t>
            </a:r>
            <a:r>
              <a:rPr lang="en-US" sz="1800" dirty="0" err="1"/>
              <a:t>œuvres</a:t>
            </a:r>
            <a:r>
              <a:rPr lang="en-US" sz="1800" dirty="0"/>
              <a:t> et encourager le public à </a:t>
            </a:r>
            <a:r>
              <a:rPr lang="en-US" sz="1800" dirty="0" err="1"/>
              <a:t>utiliser</a:t>
            </a:r>
            <a:r>
              <a:rPr lang="en-US" sz="1800" dirty="0"/>
              <a:t> et à </a:t>
            </a:r>
            <a:r>
              <a:rPr lang="en-US" sz="1800" dirty="0" err="1"/>
              <a:t>bénéficier</a:t>
            </a:r>
            <a:r>
              <a:rPr lang="en-US" sz="1800" dirty="0"/>
              <a:t> de </a:t>
            </a:r>
            <a:r>
              <a:rPr lang="en-US" sz="1800" dirty="0" err="1"/>
              <a:t>ces</a:t>
            </a:r>
            <a:r>
              <a:rPr lang="en-US" sz="1800" dirty="0"/>
              <a:t> </a:t>
            </a:r>
            <a:r>
              <a:rPr lang="en-US" sz="1800" dirty="0" err="1"/>
              <a:t>œuvres</a:t>
            </a:r>
            <a:r>
              <a:rPr lang="en-US" sz="1800" dirty="0"/>
              <a:t>. Les exceptions à la violation/infraction, </a:t>
            </a:r>
            <a:r>
              <a:rPr lang="en-US" sz="1800" dirty="0" err="1"/>
              <a:t>comme</a:t>
            </a:r>
            <a:r>
              <a:rPr lang="en-US" sz="1800" dirty="0"/>
              <a:t> </a:t>
            </a:r>
            <a:r>
              <a:rPr lang="en-US" sz="1800" dirty="0" err="1"/>
              <a:t>l'utilisation</a:t>
            </a:r>
            <a:r>
              <a:rPr lang="en-US" sz="1800" dirty="0"/>
              <a:t> </a:t>
            </a:r>
            <a:r>
              <a:rPr lang="en-US" sz="1800" dirty="0" err="1"/>
              <a:t>équitable</a:t>
            </a:r>
            <a:r>
              <a:rPr lang="en-US" sz="1800" dirty="0"/>
              <a:t>, </a:t>
            </a:r>
            <a:r>
              <a:rPr lang="en-US" sz="1800" dirty="0" err="1"/>
              <a:t>sont</a:t>
            </a:r>
            <a:r>
              <a:rPr lang="en-US" sz="1800" dirty="0"/>
              <a:t> un </a:t>
            </a:r>
            <a:r>
              <a:rPr lang="en-US" sz="1800" dirty="0" err="1"/>
              <a:t>élément</a:t>
            </a:r>
            <a:r>
              <a:rPr lang="en-US" sz="1800" dirty="0"/>
              <a:t> important de </a:t>
            </a:r>
            <a:r>
              <a:rPr lang="en-US" sz="1800" dirty="0" err="1"/>
              <a:t>cet</a:t>
            </a:r>
            <a:r>
              <a:rPr lang="en-US" sz="1800" dirty="0"/>
              <a:t> </a:t>
            </a:r>
            <a:r>
              <a:rPr lang="en-US" sz="1800" dirty="0" err="1"/>
              <a:t>équilibre</a:t>
            </a:r>
            <a:r>
              <a:rPr lang="en-US" sz="1800" dirty="0"/>
              <a:t>. </a:t>
            </a:r>
            <a:r>
              <a:rPr lang="en-US" sz="1800" dirty="0" err="1"/>
              <a:t>Cet</a:t>
            </a:r>
            <a:r>
              <a:rPr lang="en-US" sz="1800" dirty="0"/>
              <a:t> engagement </a:t>
            </a:r>
            <a:r>
              <a:rPr lang="en-US" sz="1800" dirty="0" err="1"/>
              <a:t>en</a:t>
            </a:r>
            <a:r>
              <a:rPr lang="en-US" sz="1800" dirty="0"/>
              <a:t> </a:t>
            </a:r>
            <a:r>
              <a:rPr lang="en-US" sz="1800" dirty="0" err="1"/>
              <a:t>faveur</a:t>
            </a:r>
            <a:r>
              <a:rPr lang="en-US" sz="1800" dirty="0"/>
              <a:t> de </a:t>
            </a:r>
            <a:r>
              <a:rPr lang="en-US" sz="1800" dirty="0" err="1"/>
              <a:t>l'équilibre</a:t>
            </a:r>
            <a:r>
              <a:rPr lang="en-US" sz="1800" dirty="0"/>
              <a:t> </a:t>
            </a:r>
            <a:r>
              <a:rPr lang="en-US" sz="1800" dirty="0" err="1"/>
              <a:t>est</a:t>
            </a:r>
            <a:r>
              <a:rPr lang="en-US" sz="1800" dirty="0"/>
              <a:t> </a:t>
            </a:r>
            <a:r>
              <a:rPr lang="en-US" sz="1800" dirty="0" err="1"/>
              <a:t>également</a:t>
            </a:r>
            <a:r>
              <a:rPr lang="en-US" sz="1800" dirty="0"/>
              <a:t> </a:t>
            </a:r>
            <a:r>
              <a:rPr lang="en-US" sz="1800" dirty="0" err="1"/>
              <a:t>l'une</a:t>
            </a:r>
            <a:r>
              <a:rPr lang="en-US" sz="1800" dirty="0"/>
              <a:t> des raisons pour </a:t>
            </a:r>
            <a:r>
              <a:rPr lang="en-US" sz="1800" dirty="0" err="1"/>
              <a:t>lesquelles</a:t>
            </a:r>
            <a:r>
              <a:rPr lang="en-US" sz="1800" dirty="0"/>
              <a:t> le droit </a:t>
            </a:r>
            <a:r>
              <a:rPr lang="en-US" sz="1800" dirty="0" err="1"/>
              <a:t>d'auteur</a:t>
            </a:r>
            <a:r>
              <a:rPr lang="en-US" sz="1800" dirty="0"/>
              <a:t> </a:t>
            </a:r>
            <a:r>
              <a:rPr lang="en-US" sz="1800" dirty="0" err="1"/>
              <a:t>n'est</a:t>
            </a:r>
            <a:r>
              <a:rPr lang="en-US" sz="1800" dirty="0"/>
              <a:t> pas </a:t>
            </a:r>
            <a:r>
              <a:rPr lang="en-US" sz="1800" dirty="0" err="1"/>
              <a:t>éternel</a:t>
            </a:r>
            <a:r>
              <a:rPr lang="en-US" sz="1800" dirty="0"/>
              <a:t> - </a:t>
            </a:r>
            <a:r>
              <a:rPr lang="en-US" sz="1800" dirty="0" err="1"/>
              <a:t>il</a:t>
            </a:r>
            <a:r>
              <a:rPr lang="en-US" sz="1800" dirty="0"/>
              <a:t> a </a:t>
            </a:r>
            <a:r>
              <a:rPr lang="en-US" sz="1800" dirty="0" err="1"/>
              <a:t>une</a:t>
            </a:r>
            <a:r>
              <a:rPr lang="en-US" sz="1800" dirty="0"/>
              <a:t> </a:t>
            </a:r>
            <a:r>
              <a:rPr lang="en-US" sz="1800" dirty="0" err="1"/>
              <a:t>durée</a:t>
            </a:r>
            <a:r>
              <a:rPr lang="en-US" sz="1800" dirty="0"/>
              <a:t> de protection </a:t>
            </a:r>
            <a:r>
              <a:rPr lang="en-US" sz="1800" dirty="0" err="1"/>
              <a:t>spécifique</a:t>
            </a:r>
            <a:r>
              <a:rPr lang="en-US" sz="1800" dirty="0"/>
              <a:t>, </a:t>
            </a:r>
            <a:r>
              <a:rPr lang="en-US" sz="1800" dirty="0" err="1"/>
              <a:t>permettant</a:t>
            </a:r>
            <a:r>
              <a:rPr lang="en-US" sz="1800" dirty="0"/>
              <a:t> </a:t>
            </a:r>
            <a:r>
              <a:rPr lang="en-US" sz="1800" dirty="0" err="1"/>
              <a:t>une</a:t>
            </a:r>
            <a:r>
              <a:rPr lang="en-US" sz="1800" dirty="0"/>
              <a:t> large </a:t>
            </a:r>
            <a:r>
              <a:rPr lang="en-US" sz="1800" dirty="0" err="1"/>
              <a:t>utilisation</a:t>
            </a:r>
            <a:r>
              <a:rPr lang="en-US" sz="1800" dirty="0"/>
              <a:t> </a:t>
            </a:r>
            <a:r>
              <a:rPr lang="en-US" sz="1800" dirty="0" err="1"/>
              <a:t>publique</a:t>
            </a:r>
            <a:r>
              <a:rPr lang="en-US" sz="1800" dirty="0"/>
              <a:t> des </a:t>
            </a:r>
            <a:r>
              <a:rPr lang="en-US" sz="1800" dirty="0" err="1"/>
              <a:t>œuvres</a:t>
            </a:r>
            <a:r>
              <a:rPr lang="en-US" sz="1800" dirty="0"/>
              <a:t> après la fin de </a:t>
            </a:r>
            <a:r>
              <a:rPr lang="en-US" sz="1800" dirty="0" err="1"/>
              <a:t>cette</a:t>
            </a:r>
            <a:r>
              <a:rPr lang="en-US" sz="1800" dirty="0"/>
              <a:t> </a:t>
            </a:r>
            <a:r>
              <a:rPr lang="en-US" sz="1800" dirty="0" err="1"/>
              <a:t>durée</a:t>
            </a:r>
            <a:r>
              <a:rPr lang="en-US" sz="1800" dirty="0"/>
              <a:t>.</a:t>
            </a:r>
            <a:endParaRPr sz="1800" dirty="0"/>
          </a:p>
        </p:txBody>
      </p:sp>
      <p:sp>
        <p:nvSpPr>
          <p:cNvPr id="160" name="Google Shape;16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800" dirty="0"/>
              <a:t>Le </a:t>
            </a:r>
            <a:r>
              <a:rPr lang="en-US" sz="1800" dirty="0" err="1"/>
              <a:t>Parlement</a:t>
            </a:r>
            <a:r>
              <a:rPr lang="en-US" sz="1800" dirty="0"/>
              <a:t> </a:t>
            </a:r>
            <a:r>
              <a:rPr lang="en-US" sz="1800" dirty="0" err="1"/>
              <a:t>n'est</a:t>
            </a:r>
            <a:r>
              <a:rPr lang="en-US" sz="1800" dirty="0"/>
              <a:t> </a:t>
            </a:r>
            <a:r>
              <a:rPr lang="en-US" sz="1800" dirty="0" err="1"/>
              <a:t>cependant</a:t>
            </a:r>
            <a:r>
              <a:rPr lang="en-US" sz="1800" dirty="0"/>
              <a:t> pas le </a:t>
            </a:r>
            <a:r>
              <a:rPr lang="en-US" sz="1800" dirty="0" err="1"/>
              <a:t>seul</a:t>
            </a:r>
            <a:r>
              <a:rPr lang="en-US" sz="1800" dirty="0"/>
              <a:t> </a:t>
            </a:r>
            <a:r>
              <a:rPr lang="en-US" sz="1800" dirty="0" err="1"/>
              <a:t>acteur</a:t>
            </a:r>
            <a:r>
              <a:rPr lang="en-US" sz="1800" dirty="0"/>
              <a:t>. Au fil des </a:t>
            </a:r>
            <a:r>
              <a:rPr lang="en-US" sz="1800" dirty="0" err="1"/>
              <a:t>ans</a:t>
            </a:r>
            <a:r>
              <a:rPr lang="en-US" sz="1800" dirty="0"/>
              <a:t>, les </a:t>
            </a:r>
            <a:r>
              <a:rPr lang="en-US" sz="1800" dirty="0" err="1"/>
              <a:t>tribunaux</a:t>
            </a:r>
            <a:r>
              <a:rPr lang="en-US" sz="1800" dirty="0"/>
              <a:t> </a:t>
            </a:r>
            <a:r>
              <a:rPr lang="en-US" sz="1800" dirty="0" err="1"/>
              <a:t>canadiens</a:t>
            </a:r>
            <a:r>
              <a:rPr lang="en-US" sz="1800" dirty="0"/>
              <a:t>, y </a:t>
            </a:r>
            <a:r>
              <a:rPr lang="en-US" sz="1800" dirty="0" err="1"/>
              <a:t>compris</a:t>
            </a:r>
            <a:r>
              <a:rPr lang="en-US" sz="1800" dirty="0"/>
              <a:t> la </a:t>
            </a:r>
            <a:r>
              <a:rPr lang="en-US" sz="1800" dirty="0" err="1"/>
              <a:t>Cour</a:t>
            </a:r>
            <a:r>
              <a:rPr lang="en-US" sz="1800" dirty="0"/>
              <a:t> </a:t>
            </a:r>
            <a:r>
              <a:rPr lang="en-US" sz="1800" dirty="0" err="1"/>
              <a:t>suprême</a:t>
            </a:r>
            <a:r>
              <a:rPr lang="en-US" sz="1800" dirty="0"/>
              <a:t> du Canada, </a:t>
            </a:r>
            <a:r>
              <a:rPr lang="en-US" sz="1800" dirty="0" err="1"/>
              <a:t>ont</a:t>
            </a:r>
            <a:r>
              <a:rPr lang="en-US" sz="1800" dirty="0"/>
              <a:t> </a:t>
            </a:r>
            <a:r>
              <a:rPr lang="en-US" sz="1800" dirty="0" err="1"/>
              <a:t>pris</a:t>
            </a:r>
            <a:r>
              <a:rPr lang="en-US" sz="1800" dirty="0"/>
              <a:t> des </a:t>
            </a:r>
            <a:r>
              <a:rPr lang="en-US" sz="1800" dirty="0" err="1"/>
              <a:t>décisions</a:t>
            </a:r>
            <a:r>
              <a:rPr lang="en-US" sz="1800" dirty="0"/>
              <a:t> qui </a:t>
            </a:r>
            <a:r>
              <a:rPr lang="en-US" sz="1800" dirty="0" err="1"/>
              <a:t>façonnent</a:t>
            </a:r>
            <a:r>
              <a:rPr lang="en-US" sz="1800" dirty="0"/>
              <a:t> </a:t>
            </a:r>
            <a:r>
              <a:rPr lang="en-US" sz="1800" dirty="0" err="1"/>
              <a:t>notre</a:t>
            </a:r>
            <a:r>
              <a:rPr lang="en-US" sz="1800" dirty="0"/>
              <a:t> </a:t>
            </a:r>
            <a:r>
              <a:rPr lang="en-US" sz="1800" dirty="0" err="1"/>
              <a:t>compréhension</a:t>
            </a:r>
            <a:r>
              <a:rPr lang="en-US" sz="1800" dirty="0"/>
              <a:t> du droit </a:t>
            </a:r>
            <a:r>
              <a:rPr lang="en-US" sz="1800" dirty="0" err="1"/>
              <a:t>d'auteur</a:t>
            </a:r>
            <a:r>
              <a:rPr lang="en-US" sz="1800" dirty="0"/>
              <a:t> au Canada. </a:t>
            </a:r>
            <a:r>
              <a:rPr lang="en-US" sz="1800" dirty="0" err="1" smtClean="0"/>
              <a:t>Ces</a:t>
            </a:r>
            <a:r>
              <a:rPr lang="en-US" sz="1800" dirty="0" smtClean="0"/>
              <a:t> </a:t>
            </a:r>
            <a:r>
              <a:rPr lang="en-US" sz="1800" dirty="0" err="1"/>
              <a:t>précédents</a:t>
            </a:r>
            <a:r>
              <a:rPr lang="en-US" sz="1800" dirty="0"/>
              <a:t> </a:t>
            </a:r>
            <a:r>
              <a:rPr lang="en-US" sz="1800" dirty="0" err="1"/>
              <a:t>juridiques</a:t>
            </a:r>
            <a:r>
              <a:rPr lang="en-US" sz="1800" dirty="0"/>
              <a:t>, </a:t>
            </a:r>
            <a:r>
              <a:rPr lang="en-US" sz="1800" dirty="0" err="1"/>
              <a:t>également</a:t>
            </a:r>
            <a:r>
              <a:rPr lang="en-US" sz="1800" dirty="0"/>
              <a:t> </a:t>
            </a:r>
            <a:r>
              <a:rPr lang="en-US" sz="1800" dirty="0" err="1"/>
              <a:t>connus</a:t>
            </a:r>
            <a:r>
              <a:rPr lang="en-US" sz="1800" dirty="0"/>
              <a:t> sous le nom de jurisprudence, </a:t>
            </a:r>
            <a:r>
              <a:rPr lang="en-US" sz="1800" dirty="0" err="1"/>
              <a:t>ont</a:t>
            </a:r>
            <a:r>
              <a:rPr lang="en-US" sz="1800" dirty="0"/>
              <a:t> </a:t>
            </a:r>
            <a:r>
              <a:rPr lang="en-US" sz="1800" dirty="0" err="1"/>
              <a:t>particulièrement</a:t>
            </a:r>
            <a:r>
              <a:rPr lang="en-US" sz="1800" dirty="0"/>
              <a:t> </a:t>
            </a:r>
            <a:r>
              <a:rPr lang="en-US" sz="1800" dirty="0" err="1"/>
              <a:t>eu</a:t>
            </a:r>
            <a:r>
              <a:rPr lang="en-US" sz="1800" dirty="0"/>
              <a:t> un impact </a:t>
            </a:r>
            <a:r>
              <a:rPr lang="en-US" sz="1800" dirty="0" err="1"/>
              <a:t>majeur</a:t>
            </a:r>
            <a:r>
              <a:rPr lang="en-US" sz="1800" dirty="0"/>
              <a:t> sur la </a:t>
            </a:r>
            <a:r>
              <a:rPr lang="en-US" sz="1800" dirty="0" err="1"/>
              <a:t>façon</a:t>
            </a:r>
            <a:r>
              <a:rPr lang="en-US" sz="1800" dirty="0"/>
              <a:t> </a:t>
            </a:r>
            <a:r>
              <a:rPr lang="en-US" sz="1800" dirty="0" err="1"/>
              <a:t>dont</a:t>
            </a:r>
            <a:r>
              <a:rPr lang="en-US" sz="1800" dirty="0"/>
              <a:t> nous </a:t>
            </a:r>
            <a:r>
              <a:rPr lang="en-US" sz="1800" dirty="0" err="1"/>
              <a:t>comprenons</a:t>
            </a:r>
            <a:r>
              <a:rPr lang="en-US" sz="1800" dirty="0"/>
              <a:t> les </a:t>
            </a:r>
            <a:r>
              <a:rPr lang="en-US" sz="1800" dirty="0" err="1"/>
              <a:t>utilisations</a:t>
            </a:r>
            <a:r>
              <a:rPr lang="en-US" sz="1800" dirty="0"/>
              <a:t> </a:t>
            </a:r>
            <a:r>
              <a:rPr lang="en-US" sz="1800" dirty="0" err="1"/>
              <a:t>autorisées</a:t>
            </a:r>
            <a:r>
              <a:rPr lang="en-US" sz="1800" dirty="0"/>
              <a:t>, </a:t>
            </a:r>
            <a:r>
              <a:rPr lang="en-US" sz="1800" dirty="0" err="1"/>
              <a:t>ou</a:t>
            </a:r>
            <a:r>
              <a:rPr lang="en-US" sz="1800" dirty="0"/>
              <a:t> </a:t>
            </a:r>
            <a:r>
              <a:rPr lang="en-US" sz="1800" dirty="0" err="1"/>
              <a:t>légalement</a:t>
            </a:r>
            <a:r>
              <a:rPr lang="en-US" sz="1800" dirty="0"/>
              <a:t> </a:t>
            </a:r>
            <a:r>
              <a:rPr lang="en-US" sz="1800" dirty="0" err="1"/>
              <a:t>défendables</a:t>
            </a:r>
            <a:r>
              <a:rPr lang="en-US" sz="1800" dirty="0"/>
              <a:t>, des </a:t>
            </a:r>
            <a:r>
              <a:rPr lang="en-US" sz="1800" dirty="0" err="1"/>
              <a:t>œuvres</a:t>
            </a:r>
            <a:r>
              <a:rPr lang="en-US" sz="1800" dirty="0"/>
              <a:t> protégées par le droit </a:t>
            </a:r>
            <a:r>
              <a:rPr lang="en-US" sz="1800" dirty="0" err="1"/>
              <a:t>d'auteur</a:t>
            </a:r>
            <a:r>
              <a:rPr lang="en-US" sz="1800" dirty="0"/>
              <a:t>. </a:t>
            </a:r>
            <a:endParaRPr sz="1800" dirty="0"/>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hyperlink" Target="https://creativecommons.org/licenses/by/4.0/legalcode.fr" TargetMode="Externa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hyperlink" Target="https://creativecommons.org/licenses/by/4.0/legalcode.fr" TargetMode="Externa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hyperlink" Target="https://creativecommons.org/licenses/by/4.0/legalcode.fr" TargetMode="External"/><Relationship Id="rId4" Type="http://schemas.openxmlformats.org/officeDocument/2006/relationships/hyperlink" Target="mailto:ouc@ualberta.ca" TargetMode="Externa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hyperlink" Target="https://creativecommons.org/licenses/by/4.0/legalcode.fr" TargetMode="Externa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legalcode.fr" TargetMode="External"/><Relationship Id="rId4" Type="http://schemas.openxmlformats.org/officeDocument/2006/relationships/hyperlink" Target="mailto:ouc@ualberta.ca"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6" Type="http://schemas.openxmlformats.org/officeDocument/2006/relationships/hyperlink" Target="https://creativecommons.org/licenses/by/4.0/legalcode.fr" TargetMode="Externa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hyperlink" Target="https://creativecommons.org/licenses/by/4.0/legalcode.fr" TargetMode="External"/><Relationship Id="rId4" Type="http://schemas.openxmlformats.org/officeDocument/2006/relationships/hyperlink" Target="mailto:ouc@ualberta.ca" TargetMode="Externa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6" Type="http://schemas.openxmlformats.org/officeDocument/2006/relationships/hyperlink" Target="https://creativecommons.org/licenses/by/4.0/legalcode.fr" TargetMode="Externa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hyperlink" Target="https://creativecommons.org/licenses/by/4.0/legalcode.fr" TargetMode="External"/><Relationship Id="rId4" Type="http://schemas.openxmlformats.org/officeDocument/2006/relationships/hyperlink" Target="mailto:ouc@ualberta.ca" TargetMode="Externa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legalcode.fr" TargetMode="External"/><Relationship Id="rId4" Type="http://schemas.openxmlformats.org/officeDocument/2006/relationships/hyperlink" Target="mailto:ouc@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6" name="TextBox 5"/>
          <p:cNvSpPr txBox="1"/>
          <p:nvPr userDrawn="1"/>
        </p:nvSpPr>
        <p:spPr>
          <a:xfrm>
            <a:off x="2228424" y="6134784"/>
            <a:ext cx="7735152"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effectLst/>
                <a:latin typeface="+mn-lt"/>
                <a:ea typeface="+mn-ea"/>
                <a:cs typeface="+mn-cs"/>
              </a:rPr>
              <a:t>Ce module éducatif n'est pas destiné à fournir des conseils juridiques. Tous les modules d'ouverture au droit d'auteur sont mis à disposition sous une </a:t>
            </a:r>
            <a:r>
              <a:rPr lang="fr-FR" sz="1100" kern="1200" dirty="0">
                <a:solidFill>
                  <a:schemeClr val="tx1"/>
                </a:solidFill>
                <a:effectLst/>
                <a:latin typeface="+mn-lt"/>
                <a:ea typeface="+mn-ea"/>
                <a:cs typeface="+mn-cs"/>
                <a:hlinkClick r:id="rId6"/>
              </a:rPr>
              <a:t>licence internationale Creative Commons Attribution 4.0 (CC-BY-4.0).</a:t>
            </a:r>
            <a:endParaRPr lang="en-US" sz="1400" dirty="0"/>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p:cSld name="1_Title Slid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CB534C"/>
              </a:buClr>
              <a:buSzPts val="6000"/>
              <a:buFont typeface="Arial"/>
              <a:buNone/>
              <a:defRPr sz="6000" b="1" i="0" u="none" strike="noStrike" cap="none">
                <a:solidFill>
                  <a:srgbClr val="CB534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757070"/>
              </a:buClr>
              <a:buSzPts val="2400"/>
              <a:buFont typeface="Arial"/>
              <a:buNone/>
              <a:defRPr sz="2400" b="0" i="0" u="none" strike="noStrike" cap="none">
                <a:solidFill>
                  <a:srgbClr val="757070"/>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pic>
        <p:nvPicPr>
          <p:cNvPr id="13" name="Google Shape;13;p25"/>
          <p:cNvPicPr preferRelativeResize="0"/>
          <p:nvPr/>
        </p:nvPicPr>
        <p:blipFill rotWithShape="1">
          <a:blip r:embed="rId3">
            <a:alphaModFix/>
          </a:blip>
          <a:srcRect/>
          <a:stretch/>
        </p:blipFill>
        <p:spPr>
          <a:xfrm>
            <a:off x="4736474" y="4396582"/>
            <a:ext cx="2719052" cy="640135"/>
          </a:xfrm>
          <a:prstGeom prst="rect">
            <a:avLst/>
          </a:prstGeom>
          <a:noFill/>
          <a:ln>
            <a:noFill/>
          </a:ln>
        </p:spPr>
      </p:pic>
      <p:pic>
        <p:nvPicPr>
          <p:cNvPr id="14" name="Google Shape;14;p25" descr="Image result for cc-by">
            <a:hlinkClick r:id="rId4"/>
          </p:cNvPr>
          <p:cNvPicPr preferRelativeResize="0"/>
          <p:nvPr/>
        </p:nvPicPr>
        <p:blipFill rotWithShape="1">
          <a:blip r:embed="rId5">
            <a:alphaModFix/>
          </a:blip>
          <a:srcRect/>
          <a:stretch/>
        </p:blipFill>
        <p:spPr>
          <a:xfrm>
            <a:off x="10560127" y="5880819"/>
            <a:ext cx="1106542" cy="390456"/>
          </a:xfrm>
          <a:prstGeom prst="rect">
            <a:avLst/>
          </a:prstGeom>
          <a:noFill/>
          <a:ln>
            <a:noFill/>
          </a:ln>
        </p:spPr>
      </p:pic>
      <p:sp>
        <p:nvSpPr>
          <p:cNvPr id="15" name="Google Shape;15;p25"/>
          <p:cNvSpPr txBox="1">
            <a:spLocks noGrp="1"/>
          </p:cNvSpPr>
          <p:nvPr>
            <p:ph type="body" idx="2"/>
          </p:nvPr>
        </p:nvSpPr>
        <p:spPr>
          <a:xfrm>
            <a:off x="10380663" y="6270625"/>
            <a:ext cx="1428750" cy="374650"/>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90000"/>
              </a:lnSpc>
              <a:spcBef>
                <a:spcPts val="10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6" name="Google Shape;16;p25"/>
          <p:cNvSpPr txBox="1"/>
          <p:nvPr/>
        </p:nvSpPr>
        <p:spPr>
          <a:xfrm>
            <a:off x="2888714" y="6134784"/>
            <a:ext cx="641457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1100" b="0" i="0" u="none" strike="noStrike" cap="none">
                <a:solidFill>
                  <a:schemeClr val="dk1"/>
                </a:solidFill>
                <a:latin typeface="Arial"/>
                <a:ea typeface="Arial"/>
                <a:cs typeface="Arial"/>
                <a:sym typeface="Arial"/>
              </a:rPr>
              <a:t>This instructional module is not intended as legal advice.  All Opening Up Copyright modules are made available under a </a:t>
            </a:r>
            <a:r>
              <a:rPr lang="en-US" sz="1100" b="0" i="0" u="sng" strike="noStrike" cap="none">
                <a:solidFill>
                  <a:schemeClr val="dk1"/>
                </a:solidFill>
                <a:latin typeface="Arial"/>
                <a:ea typeface="Arial"/>
                <a:cs typeface="Arial"/>
                <a:sym typeface="Arial"/>
                <a:hlinkClick r:id="rId4">
                  <a:extLst>
                    <a:ext uri="{A12FA001-AC4F-418D-AE19-62706E023703}">
                      <ahyp:hlinkClr xmlns="" xmlns:ahyp="http://schemas.microsoft.com/office/drawing/2018/hyperlinkcolor" val="tx"/>
                    </a:ext>
                  </a:extLst>
                </a:hlinkClick>
              </a:rPr>
              <a:t>Creative Commons Attribution 4.0 (CC-BY-4.0) International license</a:t>
            </a:r>
            <a:r>
              <a:rPr lang="en-US" sz="1100" b="0" i="0" u="none" strike="noStrike" cap="none">
                <a:solidFill>
                  <a:schemeClr val="dk1"/>
                </a:solidFill>
                <a:latin typeface="Arial"/>
                <a:ea typeface="Arial"/>
                <a:cs typeface="Arial"/>
                <a:sym typeface="Arial"/>
              </a:rPr>
              <a:t>. </a:t>
            </a:r>
            <a:endParaRPr/>
          </a:p>
          <a:p>
            <a:pPr marL="0" marR="0" lvl="0" indent="0" algn="l" rtl="0">
              <a:spcBef>
                <a:spcPts val="0"/>
              </a:spcBef>
              <a:spcAft>
                <a:spcPts val="0"/>
              </a:spcAft>
              <a:buNone/>
            </a:pPr>
            <a:endParaRPr sz="1400">
              <a:solidFill>
                <a:schemeClr val="dk1"/>
              </a:solidFill>
              <a:latin typeface="Arial"/>
              <a:ea typeface="Arial"/>
              <a:cs typeface="Arial"/>
              <a:sym typeface="Arial"/>
            </a:endParaRPr>
          </a:p>
        </p:txBody>
      </p:sp>
    </p:spTree>
    <p:extLst>
      <p:ext uri="{BB962C8B-B14F-4D97-AF65-F5344CB8AC3E}">
        <p14:creationId xmlns:p14="http://schemas.microsoft.com/office/powerpoint/2010/main" val="2854920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p:cSld name="8_Two Content">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757070"/>
              </a:buClr>
              <a:buSzPts val="2800"/>
              <a:buFont typeface="Arial"/>
              <a:buChar char="•"/>
              <a:defRPr sz="28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rgbClr val="757070"/>
              </a:buClr>
              <a:buSzPts val="2400"/>
              <a:buFont typeface="Arial"/>
              <a:buChar char="•"/>
              <a:defRPr sz="2400" b="0" i="0" u="none" strike="noStrike" cap="none">
                <a:solidFill>
                  <a:srgbClr val="757070"/>
                </a:solidFill>
                <a:latin typeface="Arial"/>
                <a:ea typeface="Arial"/>
                <a:cs typeface="Arial"/>
                <a:sym typeface="Arial"/>
              </a:defRPr>
            </a:lvl2pPr>
            <a:lvl3pPr marL="1371600" marR="0" lvl="2" indent="-355600" algn="l" rtl="0">
              <a:lnSpc>
                <a:spcPct val="90000"/>
              </a:lnSpc>
              <a:spcBef>
                <a:spcPts val="500"/>
              </a:spcBef>
              <a:spcAft>
                <a:spcPts val="0"/>
              </a:spcAft>
              <a:buClr>
                <a:srgbClr val="757070"/>
              </a:buClr>
              <a:buSzPts val="2000"/>
              <a:buFont typeface="Arial"/>
              <a:buChar char="•"/>
              <a:defRPr sz="2000" b="0" i="0" u="none" strike="noStrike" cap="none">
                <a:solidFill>
                  <a:srgbClr val="757070"/>
                </a:solidFill>
                <a:latin typeface="Arial"/>
                <a:ea typeface="Arial"/>
                <a:cs typeface="Arial"/>
                <a:sym typeface="Arial"/>
              </a:defRPr>
            </a:lvl3pPr>
            <a:lvl4pPr marL="1828800" marR="0" lvl="3"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4pPr>
            <a:lvl5pPr marL="2286000" marR="0" lvl="4" indent="-342900" algn="l" rtl="0">
              <a:lnSpc>
                <a:spcPct val="90000"/>
              </a:lnSpc>
              <a:spcBef>
                <a:spcPts val="500"/>
              </a:spcBef>
              <a:spcAft>
                <a:spcPts val="0"/>
              </a:spcAft>
              <a:buClr>
                <a:srgbClr val="757070"/>
              </a:buClr>
              <a:buSzPts val="1800"/>
              <a:buFont typeface="Arial"/>
              <a:buChar char="•"/>
              <a:defRPr sz="1800" b="0" i="0" u="none" strike="noStrike" cap="none">
                <a:solidFill>
                  <a:srgbClr val="757070"/>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 name="Google Shape;20;p2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lvl1pPr marR="0" lvl="0" algn="ctr" rtl="0">
              <a:lnSpc>
                <a:spcPct val="7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6996237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wo Content">
  <p:cSld name="8_Two Conten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28"/>
          <p:cNvSpPr txBox="1">
            <a:spLocks noGrp="1"/>
          </p:cNvSpPr>
          <p:nvPr>
            <p:ph type="body" idx="1"/>
          </p:nvPr>
        </p:nvSpPr>
        <p:spPr>
          <a:xfrm>
            <a:off x="851192" y="1841277"/>
            <a:ext cx="10502608" cy="425043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 name="Google Shape;26;p28"/>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REFERENCES AND RESOURCES</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7854074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_Two Content">
  <p:cSld name="8_Two Content">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p30"/>
          <p:cNvSpPr txBox="1"/>
          <p:nvPr/>
        </p:nvSpPr>
        <p:spPr>
          <a:xfrm>
            <a:off x="1455738" y="3441680"/>
            <a:ext cx="9898062" cy="31085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57070"/>
                </a:solidFill>
                <a:latin typeface="Arial"/>
                <a:ea typeface="Arial"/>
                <a:cs typeface="Arial"/>
                <a:sym typeface="Arial"/>
              </a:rPr>
              <a:t>For the project overview and complete list of modules please visit the project website at: </a:t>
            </a:r>
            <a:r>
              <a:rPr lang="en-US" sz="2000" u="sng">
                <a:solidFill>
                  <a:srgbClr val="757070"/>
                </a:solidFill>
                <a:latin typeface="Arial"/>
                <a:ea typeface="Arial"/>
                <a:cs typeface="Arial"/>
                <a:sym typeface="Arial"/>
                <a:hlinkClick r:id="rId3">
                  <a:extLst>
                    <a:ext uri="{A12FA001-AC4F-418D-AE19-62706E023703}">
                      <ahyp:hlinkClr xmlns="" xmlns:ahyp="http://schemas.microsoft.com/office/drawing/2018/hyperlinkcolor" val="tx"/>
                    </a:ext>
                  </a:extLst>
                </a:hlinkClick>
              </a:rPr>
              <a:t>https://sites.library.ualberta.ca/copyright/</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2000">
              <a:solidFill>
                <a:srgbClr val="757070"/>
              </a:solidFill>
              <a:latin typeface="Arial"/>
              <a:ea typeface="Arial"/>
              <a:cs typeface="Arial"/>
              <a:sym typeface="Arial"/>
            </a:endParaRPr>
          </a:p>
          <a:p>
            <a:pPr marL="0" marR="0" lvl="0" indent="0" algn="l" rtl="0">
              <a:spcBef>
                <a:spcPts val="0"/>
              </a:spcBef>
              <a:spcAft>
                <a:spcPts val="0"/>
              </a:spcAft>
              <a:buNone/>
            </a:pPr>
            <a:r>
              <a:rPr lang="en-US" sz="2000">
                <a:solidFill>
                  <a:srgbClr val="757070"/>
                </a:solidFill>
                <a:latin typeface="Arial"/>
                <a:ea typeface="Arial"/>
                <a:cs typeface="Arial"/>
                <a:sym typeface="Arial"/>
              </a:rPr>
              <a:t>Questions, comments, and suggestions should be directed to the University of Alberta’s Copyright Office at: </a:t>
            </a:r>
            <a:r>
              <a:rPr lang="en-US" sz="2000" u="sng">
                <a:solidFill>
                  <a:srgbClr val="757070"/>
                </a:solidFill>
                <a:latin typeface="Arial"/>
                <a:ea typeface="Arial"/>
                <a:cs typeface="Arial"/>
                <a:sym typeface="Arial"/>
                <a:hlinkClick r:id="rId4">
                  <a:extLst>
                    <a:ext uri="{A12FA001-AC4F-418D-AE19-62706E023703}">
                      <ahyp:hlinkClr xmlns="" xmlns:ahyp="http://schemas.microsoft.com/office/drawing/2018/hyperlinkcolor" val="tx"/>
                    </a:ext>
                  </a:extLst>
                </a:hlinkClick>
              </a:rPr>
              <a:t>copyright@ualberta.ca</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2000">
              <a:solidFill>
                <a:srgbClr val="757070"/>
              </a:solidFill>
              <a:latin typeface="Arial"/>
              <a:ea typeface="Arial"/>
              <a:cs typeface="Arial"/>
              <a:sym typeface="Arial"/>
            </a:endParaRPr>
          </a:p>
          <a:p>
            <a:pPr marL="0" marR="0" lvl="0" indent="0" algn="l" rtl="0">
              <a:spcBef>
                <a:spcPts val="0"/>
              </a:spcBef>
              <a:spcAft>
                <a:spcPts val="0"/>
              </a:spcAft>
              <a:buNone/>
            </a:pPr>
            <a:r>
              <a:rPr lang="en-US" sz="2000">
                <a:solidFill>
                  <a:srgbClr val="757070"/>
                </a:solidFill>
                <a:latin typeface="Arial"/>
                <a:ea typeface="Arial"/>
                <a:cs typeface="Arial"/>
                <a:sym typeface="Arial"/>
              </a:rPr>
              <a:t>This module is made available and licensed under a </a:t>
            </a:r>
            <a:r>
              <a:rPr lang="en-US" sz="2000" u="sng">
                <a:solidFill>
                  <a:srgbClr val="757070"/>
                </a:solidFill>
                <a:latin typeface="Arial"/>
                <a:ea typeface="Arial"/>
                <a:cs typeface="Arial"/>
                <a:sym typeface="Arial"/>
                <a:hlinkClick r:id="rId5">
                  <a:extLst>
                    <a:ext uri="{A12FA001-AC4F-418D-AE19-62706E023703}">
                      <ahyp:hlinkClr xmlns="" xmlns:ahyp="http://schemas.microsoft.com/office/drawing/2018/hyperlinkcolor" val="tx"/>
                    </a:ext>
                  </a:extLst>
                </a:hlinkClick>
              </a:rPr>
              <a:t>Creative Commons Attribution 4.0 International Licence</a:t>
            </a:r>
            <a:endParaRPr sz="2000">
              <a:solidFill>
                <a:srgbClr val="757070"/>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32;p30"/>
          <p:cNvSpPr txBox="1">
            <a:spLocks noGrp="1"/>
          </p:cNvSpPr>
          <p:nvPr>
            <p:ph type="body" idx="1"/>
          </p:nvPr>
        </p:nvSpPr>
        <p:spPr>
          <a:xfrm>
            <a:off x="2063510" y="2253164"/>
            <a:ext cx="9290290" cy="87073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57070"/>
              </a:buClr>
              <a:buSzPts val="2000"/>
              <a:buFont typeface="Arial"/>
              <a:buNone/>
              <a:defRPr sz="2000" b="0" i="0" u="none" strike="noStrike" cap="none">
                <a:solidFill>
                  <a:srgbClr val="757070"/>
                </a:solidFill>
                <a:latin typeface="Arial"/>
                <a:ea typeface="Arial"/>
                <a:cs typeface="Arial"/>
                <a:sym typeface="Arial"/>
              </a:defRPr>
            </a:lvl1pPr>
            <a:lvl2pPr marL="914400" marR="0" lvl="1" indent="-228600" algn="l" rtl="0">
              <a:lnSpc>
                <a:spcPct val="90000"/>
              </a:lnSpc>
              <a:spcBef>
                <a:spcPts val="500"/>
              </a:spcBef>
              <a:spcAft>
                <a:spcPts val="0"/>
              </a:spcAft>
              <a:buClr>
                <a:srgbClr val="3F3F3F"/>
              </a:buClr>
              <a:buSzPts val="2000"/>
              <a:buFont typeface="Arial"/>
              <a:buNone/>
              <a:defRPr sz="2000" b="0" i="0" u="none" strike="noStrike" cap="none">
                <a:solidFill>
                  <a:srgbClr val="3F3F3F"/>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 name="Google Shape;33;p30"/>
          <p:cNvSpPr txBox="1"/>
          <p:nvPr/>
        </p:nvSpPr>
        <p:spPr>
          <a:xfrm>
            <a:off x="1455738" y="1718034"/>
            <a:ext cx="989806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757070"/>
                </a:solidFill>
                <a:latin typeface="Arial"/>
                <a:ea typeface="Arial"/>
                <a:cs typeface="Arial"/>
                <a:sym typeface="Arial"/>
              </a:rPr>
              <a:t>Suggested Citation:</a:t>
            </a:r>
            <a:endParaRPr/>
          </a:p>
        </p:txBody>
      </p:sp>
      <p:sp>
        <p:nvSpPr>
          <p:cNvPr id="34" name="Google Shape;34;p30"/>
          <p:cNvSpPr txBox="1"/>
          <p:nvPr/>
        </p:nvSpPr>
        <p:spPr>
          <a:xfrm>
            <a:off x="2671282" y="701898"/>
            <a:ext cx="8682518" cy="532262"/>
          </a:xfrm>
          <a:prstGeom prst="rect">
            <a:avLst/>
          </a:prstGeom>
          <a:noFill/>
          <a:ln>
            <a:noFill/>
          </a:ln>
        </p:spPr>
        <p:txBody>
          <a:bodyPr spcFirstLastPara="1" wrap="square" lIns="91425" tIns="45700" rIns="91425" bIns="45700" anchor="t" anchorCtr="0">
            <a:spAutoFit/>
          </a:bodyPr>
          <a:lstStyle/>
          <a:p>
            <a:pPr marL="0" marR="0" lvl="0" indent="0" algn="ctr" rtl="0">
              <a:lnSpc>
                <a:spcPct val="70000"/>
              </a:lnSpc>
              <a:spcBef>
                <a:spcPts val="0"/>
              </a:spcBef>
              <a:spcAft>
                <a:spcPts val="0"/>
              </a:spcAft>
              <a:buNone/>
            </a:pPr>
            <a:r>
              <a:rPr lang="en-US" sz="4000" b="1">
                <a:solidFill>
                  <a:schemeClr val="lt1"/>
                </a:solidFill>
                <a:latin typeface="Arial"/>
                <a:ea typeface="Arial"/>
                <a:cs typeface="Arial"/>
                <a:sym typeface="Arial"/>
              </a:rPr>
              <a:t>LICENSING AND ATTRIBUTION</a:t>
            </a:r>
            <a:endParaRPr sz="4000" b="1">
              <a:solidFill>
                <a:schemeClr val="lt1"/>
              </a:solidFill>
              <a:latin typeface="Arial"/>
              <a:ea typeface="Arial"/>
              <a:cs typeface="Arial"/>
              <a:sym typeface="Arial"/>
            </a:endParaRPr>
          </a:p>
        </p:txBody>
      </p:sp>
    </p:spTree>
    <p:extLst>
      <p:ext uri="{BB962C8B-B14F-4D97-AF65-F5344CB8AC3E}">
        <p14:creationId xmlns:p14="http://schemas.microsoft.com/office/powerpoint/2010/main" val="3773662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81085" y="4353661"/>
            <a:ext cx="2765855" cy="756000"/>
          </a:xfrm>
          <a:prstGeom prst="rect">
            <a:avLst/>
          </a:prstGeom>
        </p:spPr>
      </p:pic>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a:extLst>
              <a:ext uri="{FF2B5EF4-FFF2-40B4-BE49-F238E27FC236}">
                <a16:creationId xmlns:a16="http://schemas.microsoft.com/office/drawing/2014/main" id="{3A1B8990-C105-9E49-8D7D-DB893DD49280}"/>
              </a:ext>
            </a:extLst>
          </p:cNvPr>
          <p:cNvSpPr txBox="1"/>
          <p:nvPr userDrawn="1"/>
        </p:nvSpPr>
        <p:spPr>
          <a:xfrm>
            <a:off x="2228424" y="6134784"/>
            <a:ext cx="7735152"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effectLst/>
                <a:latin typeface="+mn-lt"/>
                <a:ea typeface="+mn-ea"/>
                <a:cs typeface="+mn-cs"/>
              </a:rPr>
              <a:t>Ce module éducatif n'est pas destiné à fournir des conseils juridiques. Tous les modules d'ouverture au droit d'auteur sont mis à disposition sous une </a:t>
            </a:r>
            <a:r>
              <a:rPr lang="fr-FR" sz="1100" kern="1200" dirty="0">
                <a:solidFill>
                  <a:schemeClr val="tx1"/>
                </a:solidFill>
                <a:effectLst/>
                <a:latin typeface="+mn-lt"/>
                <a:ea typeface="+mn-ea"/>
                <a:cs typeface="+mn-cs"/>
                <a:hlinkClick r:id="rId6"/>
              </a:rPr>
              <a:t>licence internationale Creative Commons Attribution 4.0 (CC-BY-4.0).</a:t>
            </a:r>
            <a:endParaRPr lang="en-US" sz="1400" dirty="0"/>
          </a:p>
        </p:txBody>
      </p:sp>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AB06C2D8-12A7-93E0-0ECB-3B518D47B882}"/>
              </a:ext>
            </a:extLst>
          </p:cNvPr>
          <p:cNvSpPr txBox="1"/>
          <p:nvPr userDrawn="1"/>
        </p:nvSpPr>
        <p:spPr>
          <a:xfrm>
            <a:off x="2671282" y="702000"/>
            <a:ext cx="8682518" cy="532262"/>
          </a:xfrm>
          <a:prstGeom prst="rect">
            <a:avLst/>
          </a:prstGeom>
          <a:noFill/>
        </p:spPr>
        <p:txBody>
          <a:bodyPr wrap="square" rtlCol="0">
            <a:spAutoFit/>
          </a:bodyPr>
          <a:lstStyle/>
          <a:p>
            <a:pPr algn="ctr">
              <a:lnSpc>
                <a:spcPct val="70000"/>
              </a:lnSpc>
            </a:pPr>
            <a:r>
              <a:rPr lang="en-CA" sz="4000" b="1" dirty="0">
                <a:solidFill>
                  <a:schemeClr val="bg1"/>
                </a:solidFill>
              </a:rPr>
              <a:t>MERCI DE VOTRE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409DB845-02E7-167A-9A7C-65D7B0FF6E94}"/>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RÉFÉRENCES ET RESSOURCES</a:t>
            </a:r>
            <a:endParaRPr lang="en-US" sz="4000" b="1" dirty="0">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2929E2C5-3552-5F38-5FEE-0B7D577C8037}"/>
              </a:ext>
            </a:extLst>
          </p:cNvPr>
          <p:cNvSpPr txBox="1"/>
          <p:nvPr userDrawn="1"/>
        </p:nvSpPr>
        <p:spPr>
          <a:xfrm>
            <a:off x="2671282" y="511200"/>
            <a:ext cx="8682518" cy="963149"/>
          </a:xfrm>
          <a:prstGeom prst="rect">
            <a:avLst/>
          </a:prstGeom>
          <a:noFill/>
        </p:spPr>
        <p:txBody>
          <a:bodyPr wrap="square" rtlCol="0">
            <a:spAutoFit/>
          </a:bodyPr>
          <a:lstStyle/>
          <a:p>
            <a:pPr algn="ctr">
              <a:lnSpc>
                <a:spcPct val="70000"/>
              </a:lnSpc>
            </a:pPr>
            <a:r>
              <a:rPr lang="en-CA" sz="4000" b="1" dirty="0">
                <a:solidFill>
                  <a:schemeClr val="bg1"/>
                </a:solidFill>
              </a:rPr>
              <a:t>JURISPRUDENCE ET LÉGISLATION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868DDA87-DEAC-9BBD-89F3-2AEB46755204}"/>
              </a:ext>
            </a:extLst>
          </p:cNvPr>
          <p:cNvSpPr txBox="1"/>
          <p:nvPr userDrawn="1"/>
        </p:nvSpPr>
        <p:spPr>
          <a:xfrm>
            <a:off x="2671282" y="564988"/>
            <a:ext cx="8682518" cy="963149"/>
          </a:xfrm>
          <a:prstGeom prst="rect">
            <a:avLst/>
          </a:prstGeom>
          <a:noFill/>
        </p:spPr>
        <p:txBody>
          <a:bodyPr wrap="square" rtlCol="0">
            <a:spAutoFit/>
          </a:bodyPr>
          <a:lstStyle/>
          <a:p>
            <a:pPr algn="ctr">
              <a:lnSpc>
                <a:spcPct val="70000"/>
              </a:lnSpc>
            </a:pPr>
            <a:r>
              <a:rPr lang="en-CA" sz="4000" b="1" dirty="0">
                <a:solidFill>
                  <a:schemeClr val="bg1"/>
                </a:solidFill>
              </a:rPr>
              <a:t>IMAGES ET RÉFÉRENCES SONORES</a:t>
            </a:r>
            <a:endParaRPr lang="en-US" sz="4000" b="1" dirty="0">
              <a:solidFill>
                <a:schemeClr val="bg1"/>
              </a:solidFill>
            </a:endParaRPr>
          </a:p>
        </p:txBody>
      </p:sp>
    </p:spTree>
    <p:extLst>
      <p:ext uri="{BB962C8B-B14F-4D97-AF65-F5344CB8AC3E}">
        <p14:creationId xmlns:p14="http://schemas.microsoft.com/office/powerpoint/2010/main" val="20582707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2CAD6-6799-D5CC-7C31-C45CA9F4256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LICENCE ET ATTRIBUTION</a:t>
            </a:r>
            <a:endParaRPr lang="en-US" sz="4000" b="1" dirty="0">
              <a:solidFill>
                <a:schemeClr val="bg1"/>
              </a:solidFill>
            </a:endParaRPr>
          </a:p>
        </p:txBody>
      </p:sp>
      <p:sp>
        <p:nvSpPr>
          <p:cNvPr id="3" name="Text Placeholder 3">
            <a:extLst>
              <a:ext uri="{FF2B5EF4-FFF2-40B4-BE49-F238E27FC236}">
                <a16:creationId xmlns:a16="http://schemas.microsoft.com/office/drawing/2014/main" id="{B9985E1E-27F5-8725-5A36-513096339842}"/>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fr-FR" dirty="0"/>
              <a:t>Université de l'Alberta. </a:t>
            </a:r>
            <a:r>
              <a:rPr lang="fr-FR" dirty="0" smtClean="0"/>
              <a:t>(2021). Titre. </a:t>
            </a:r>
            <a:r>
              <a:rPr lang="fr-FR" dirty="0"/>
              <a:t>Module d'enseignement à l'ouverture au droit d'auteur. https://sites.library.ualberta.ca/copyright/</a:t>
            </a:r>
            <a:endParaRPr lang="en-US" dirty="0"/>
          </a:p>
        </p:txBody>
      </p:sp>
      <p:sp>
        <p:nvSpPr>
          <p:cNvPr id="8" name="TextBox 7">
            <a:extLst>
              <a:ext uri="{FF2B5EF4-FFF2-40B4-BE49-F238E27FC236}">
                <a16:creationId xmlns:a16="http://schemas.microsoft.com/office/drawing/2014/main" id="{E46E8368-22D9-3BD5-42F9-B8A23A403F9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Citation </a:t>
            </a:r>
            <a:r>
              <a:rPr lang="en-US" sz="2000" dirty="0" err="1" smtClean="0">
                <a:solidFill>
                  <a:schemeClr val="bg2">
                    <a:lumMod val="50000"/>
                  </a:schemeClr>
                </a:solidFill>
                <a:latin typeface="Arial" panose="020B0604020202020204" pitchFamily="34" charset="0"/>
                <a:cs typeface="Arial" panose="020B0604020202020204" pitchFamily="34" charset="0"/>
              </a:rPr>
              <a:t>suggérée</a:t>
            </a:r>
            <a:r>
              <a:rPr lang="en-US" sz="2000" dirty="0" smtClean="0">
                <a:solidFill>
                  <a:schemeClr val="bg2">
                    <a:lumMod val="50000"/>
                  </a:schemeClr>
                </a:solidFill>
                <a:latin typeface="Arial" panose="020B0604020202020204" pitchFamily="34" charset="0"/>
                <a:cs typeface="Arial" panose="020B0604020202020204" pitchFamily="34" charset="0"/>
              </a:rPr>
              <a:t> :</a:t>
            </a:r>
            <a:endParaRPr lang="en-US" sz="2000" dirty="0">
              <a:solidFill>
                <a:schemeClr val="bg2">
                  <a:lumMod val="50000"/>
                </a:schemeClr>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D43BA0A-3996-B349-9D31-25B3544BBB49}"/>
              </a:ext>
            </a:extLst>
          </p:cNvPr>
          <p:cNvSpPr txBox="1"/>
          <p:nvPr userDrawn="1"/>
        </p:nvSpPr>
        <p:spPr>
          <a:xfrm>
            <a:off x="1455738" y="3441680"/>
            <a:ext cx="9898062" cy="3139321"/>
          </a:xfrm>
          <a:prstGeom prst="rect">
            <a:avLst/>
          </a:prstGeom>
          <a:noFill/>
        </p:spPr>
        <p:txBody>
          <a:bodyPr wrap="square" rtlCol="0">
            <a:spAutoFit/>
          </a:bodyPr>
          <a:lstStyle/>
          <a:p>
            <a:r>
              <a:rPr lang="fr-FR" sz="2000" dirty="0">
                <a:solidFill>
                  <a:schemeClr val="bg2">
                    <a:lumMod val="50000"/>
                  </a:schemeClr>
                </a:solidFill>
                <a:latin typeface="Arial" panose="020B0604020202020204" pitchFamily="34" charset="0"/>
                <a:cs typeface="Arial" panose="020B0604020202020204" pitchFamily="34" charset="0"/>
              </a:rPr>
              <a:t>Pour obtenir une vue d'ensemble du projet et une liste complète des modules, veuillez consulter le site web du projet à l'adresse suivante</a:t>
            </a:r>
          </a:p>
          <a:p>
            <a:r>
              <a:rPr lang="fr-FR"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fr-FR"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fr-FR" sz="2000" dirty="0">
                <a:solidFill>
                  <a:schemeClr val="bg2">
                    <a:lumMod val="50000"/>
                  </a:schemeClr>
                </a:solidFill>
                <a:latin typeface="Arial" panose="020B0604020202020204" pitchFamily="34" charset="0"/>
                <a:cs typeface="Arial" panose="020B0604020202020204" pitchFamily="34" charset="0"/>
              </a:rPr>
              <a:t>Les questions, commentaires et suggestions devraient être adressés à </a:t>
            </a:r>
            <a:r>
              <a:rPr lang="fr-FR" sz="2000" dirty="0">
                <a:solidFill>
                  <a:schemeClr val="bg2">
                    <a:lumMod val="50000"/>
                  </a:schemeClr>
                </a:solidFill>
                <a:latin typeface="Arial" panose="020B0604020202020204" pitchFamily="34" charset="0"/>
                <a:cs typeface="Arial" panose="020B0604020202020204" pitchFamily="34" charset="0"/>
                <a:hlinkClick r:id="rId4"/>
              </a:rPr>
              <a:t>ouc@ualberta.ca</a:t>
            </a:r>
            <a:r>
              <a:rPr lang="fr-FR"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fr-FR" sz="2000" kern="1200" dirty="0">
                <a:solidFill>
                  <a:schemeClr val="bg2">
                    <a:lumMod val="50000"/>
                  </a:schemeClr>
                </a:solidFill>
                <a:latin typeface="Arial" panose="020B0604020202020204" pitchFamily="34" charset="0"/>
                <a:ea typeface="+mn-ea"/>
                <a:cs typeface="Arial" panose="020B0604020202020204" pitchFamily="34" charset="0"/>
              </a:rPr>
              <a:t>Ce module est disponible sous une licence </a:t>
            </a:r>
            <a:r>
              <a:rPr lang="fr-FR" sz="2000" kern="1200" dirty="0">
                <a:solidFill>
                  <a:schemeClr val="bg2">
                    <a:lumMod val="50000"/>
                  </a:schemeClr>
                </a:solidFill>
                <a:latin typeface="Arial" panose="020B0604020202020204" pitchFamily="34" charset="0"/>
                <a:ea typeface="+mn-ea"/>
                <a:cs typeface="Arial" panose="020B0604020202020204" pitchFamily="34" charset="0"/>
                <a:hlinkClick r:id="rId5"/>
              </a:rPr>
              <a:t>Creative Commons Attribution 4.0 </a:t>
            </a:r>
            <a:r>
              <a:rPr lang="fr-FR" sz="2000" kern="1200" dirty="0" smtClean="0">
                <a:solidFill>
                  <a:schemeClr val="bg2">
                    <a:lumMod val="50000"/>
                  </a:schemeClr>
                </a:solidFill>
                <a:latin typeface="Arial" panose="020B0604020202020204" pitchFamily="34" charset="0"/>
                <a:ea typeface="+mn-ea"/>
                <a:cs typeface="Arial" panose="020B0604020202020204" pitchFamily="34" charset="0"/>
                <a:hlinkClick r:id="rId5"/>
              </a:rPr>
              <a:t>International</a:t>
            </a:r>
            <a:endParaRPr lang="en-CA" dirty="0"/>
          </a:p>
          <a:p>
            <a:endParaRPr lang="en-US" dirty="0"/>
          </a:p>
        </p:txBody>
      </p:sp>
    </p:spTree>
    <p:extLst>
      <p:ext uri="{BB962C8B-B14F-4D97-AF65-F5344CB8AC3E}">
        <p14:creationId xmlns:p14="http://schemas.microsoft.com/office/powerpoint/2010/main" val="119814237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96E61AE0-6BCB-088C-037D-8C24239508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COLLABORATEURS</a:t>
            </a:r>
            <a:endParaRPr lang="en-US" sz="4000" b="1" dirty="0">
              <a:solidFill>
                <a:schemeClr val="bg1"/>
              </a:solidFill>
            </a:endParaRPr>
          </a:p>
        </p:txBody>
      </p:sp>
      <p:sp>
        <p:nvSpPr>
          <p:cNvPr id="20" name="Rectangle 19">
            <a:extLst>
              <a:ext uri="{FF2B5EF4-FFF2-40B4-BE49-F238E27FC236}">
                <a16:creationId xmlns:a16="http://schemas.microsoft.com/office/drawing/2014/main" id="{E2991D91-1DDD-C39F-F2C5-D3B5C76692ED}"/>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Bureau du droit </a:t>
            </a:r>
            <a:r>
              <a:rPr lang="en-US" b="1" dirty="0" err="1">
                <a:latin typeface="Arial" panose="020B0604020202020204" pitchFamily="34" charset="0"/>
                <a:cs typeface="Arial" panose="020B0604020202020204" pitchFamily="34" charset="0"/>
              </a:rPr>
              <a:t>d'auteur</a:t>
            </a:r>
            <a:endParaRPr lang="en-US"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914F864-07AB-BDE8-0A2A-672D39FE479D}"/>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Arial" panose="020B0604020202020204" pitchFamily="34" charset="0"/>
                <a:cs typeface="Arial" panose="020B0604020202020204" pitchFamily="34" charset="0"/>
              </a:rPr>
              <a:t>Faculté</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d'éducation</a:t>
            </a:r>
            <a:endParaRPr lang="en-US"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7574FA36-6EE5-B55A-79B1-36AFB020EC0E}"/>
              </a:ext>
            </a:extLst>
          </p:cNvPr>
          <p:cNvSpPr txBox="1"/>
          <p:nvPr userDrawn="1"/>
        </p:nvSpPr>
        <p:spPr>
          <a:xfrm>
            <a:off x="1762599" y="2589764"/>
            <a:ext cx="2768025" cy="139140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Kimberley </a:t>
            </a:r>
            <a:r>
              <a:rPr lang="en-US" dirty="0" err="1">
                <a:solidFill>
                  <a:schemeClr val="bg2">
                    <a:lumMod val="50000"/>
                  </a:schemeClr>
                </a:solidFill>
                <a:latin typeface="Arial" panose="020B0604020202020204" pitchFamily="34" charset="0"/>
                <a:cs typeface="Arial" panose="020B0604020202020204" pitchFamily="34" charset="0"/>
              </a:rPr>
              <a:t>Kemmer</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17B403CF-6BEE-D96D-D755-B005DC31F156}"/>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24" name="Rectangle 23">
            <a:extLst>
              <a:ext uri="{FF2B5EF4-FFF2-40B4-BE49-F238E27FC236}">
                <a16:creationId xmlns:a16="http://schemas.microsoft.com/office/drawing/2014/main" id="{3FB67B40-CE94-DBC6-5555-2E9CE4BC79B2}"/>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Centre pour l'enseignement et l'apprentissage</a:t>
            </a:r>
            <a:endParaRPr lang="en-US"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D64F4B0-8F73-4942-4CCD-E68B6320784A}"/>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Graeme Pate</a:t>
            </a:r>
          </a:p>
        </p:txBody>
      </p:sp>
      <p:sp>
        <p:nvSpPr>
          <p:cNvPr id="26" name="Rectangle 25">
            <a:extLst>
              <a:ext uri="{FF2B5EF4-FFF2-40B4-BE49-F238E27FC236}">
                <a16:creationId xmlns:a16="http://schemas.microsoft.com/office/drawing/2014/main" id="{4DBA6D7E-307C-C120-4990-C167945A7CBD}"/>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Bibliothèque de l'Université de l'Alberta</a:t>
            </a:r>
            <a:endParaRPr lang="en-US"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9A8F60D-F6F5-1DD7-7281-43A348B02998}"/>
              </a:ext>
            </a:extLst>
          </p:cNvPr>
          <p:cNvSpPr txBox="1"/>
          <p:nvPr userDrawn="1"/>
        </p:nvSpPr>
        <p:spPr>
          <a:xfrm>
            <a:off x="2105785" y="4942566"/>
            <a:ext cx="2215138" cy="72660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1116949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38838" y="5287316"/>
            <a:ext cx="2765855" cy="756000"/>
          </a:xfrm>
          <a:prstGeom prst="rect">
            <a:avLst/>
          </a:prstGeom>
        </p:spPr>
      </p:pic>
      <p:sp>
        <p:nvSpPr>
          <p:cNvPr id="2" name="TextBox 1">
            <a:extLst>
              <a:ext uri="{FF2B5EF4-FFF2-40B4-BE49-F238E27FC236}">
                <a16:creationId xmlns:a16="http://schemas.microsoft.com/office/drawing/2014/main" id="{2062EAB6-B613-0A1F-2EB1-4D82A545677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REMERCIEMENTS</a:t>
            </a:r>
            <a:endParaRPr lang="en-US" sz="4000" b="1" dirty="0">
              <a:solidFill>
                <a:schemeClr val="bg1"/>
              </a:solidFill>
            </a:endParaRPr>
          </a:p>
        </p:txBody>
      </p:sp>
      <p:sp>
        <p:nvSpPr>
          <p:cNvPr id="3" name="TextBox 2">
            <a:extLst>
              <a:ext uri="{FF2B5EF4-FFF2-40B4-BE49-F238E27FC236}">
                <a16:creationId xmlns:a16="http://schemas.microsoft.com/office/drawing/2014/main" id="{7156A0C6-7612-F2DA-1666-695ECFEB33E6}"/>
              </a:ext>
            </a:extLst>
          </p:cNvPr>
          <p:cNvSpPr txBox="1"/>
          <p:nvPr userDrawn="1"/>
        </p:nvSpPr>
        <p:spPr>
          <a:xfrm>
            <a:off x="1282643" y="2077309"/>
            <a:ext cx="9735669"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2400" baseline="0" dirty="0" smtClean="0">
                <a:solidFill>
                  <a:schemeClr val="bg2">
                    <a:lumMod val="50000"/>
                  </a:schemeClr>
                </a:solidFill>
                <a:latin typeface="Arial" panose="020B0604020202020204" pitchFamily="34" charset="0"/>
                <a:cs typeface="Arial" panose="020B0604020202020204" pitchFamily="34" charset="0"/>
              </a:rPr>
              <a:t>Les modules sur l'Ouverture au droit d'auteur sont financés par le Fonds d'Avancement à l'Enseignement et à l'Apprentissage (TLEF) du Centre pour l'enseignement et l'apprentissage de l'Université de l'Alberta, ainsi que le Programme de subventions REL avec le soutien continu du Bureau du droit d'auteur de l'Université d'Alberta.</a:t>
            </a:r>
            <a:endParaRPr lang="en-US" sz="2400" baseline="0" dirty="0">
              <a:solidFill>
                <a:schemeClr val="bg2">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5372504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a:extLst>
              <a:ext uri="{FF2B5EF4-FFF2-40B4-BE49-F238E27FC236}">
                <a16:creationId xmlns:a16="http://schemas.microsoft.com/office/drawing/2014/main" id="{30E1FDED-F221-500C-8481-14A7C200F8A5}"/>
              </a:ext>
            </a:extLst>
          </p:cNvPr>
          <p:cNvSpPr txBox="1"/>
          <p:nvPr userDrawn="1"/>
        </p:nvSpPr>
        <p:spPr>
          <a:xfrm>
            <a:off x="2228424" y="6134784"/>
            <a:ext cx="7735152"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effectLst/>
                <a:latin typeface="+mn-lt"/>
                <a:ea typeface="+mn-ea"/>
                <a:cs typeface="+mn-cs"/>
              </a:rPr>
              <a:t>Ce module éducatif n'est pas destiné à fournir des conseils juridiques. Tous les modules d'ouverture au droit d'auteur sont mis à disposition sous une </a:t>
            </a:r>
            <a:r>
              <a:rPr lang="fr-FR" sz="1100" kern="1200" dirty="0">
                <a:solidFill>
                  <a:schemeClr val="tx1"/>
                </a:solidFill>
                <a:effectLst/>
                <a:latin typeface="+mn-lt"/>
                <a:ea typeface="+mn-ea"/>
                <a:cs typeface="+mn-cs"/>
                <a:hlinkClick r:id="rId6"/>
              </a:rPr>
              <a:t>licence internationale Creative Commons Attribution 4.0 (CC-BY-4.0).</a:t>
            </a:r>
            <a:endParaRPr lang="en-US" sz="140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5" name="TextBox 4">
            <a:extLst>
              <a:ext uri="{FF2B5EF4-FFF2-40B4-BE49-F238E27FC236}">
                <a16:creationId xmlns:a16="http://schemas.microsoft.com/office/drawing/2014/main" id="{E12C97ED-6900-E757-C01E-7EFA81650206}"/>
              </a:ext>
            </a:extLst>
          </p:cNvPr>
          <p:cNvSpPr txBox="1"/>
          <p:nvPr userDrawn="1"/>
        </p:nvSpPr>
        <p:spPr>
          <a:xfrm>
            <a:off x="2671282" y="702000"/>
            <a:ext cx="8682518" cy="532262"/>
          </a:xfrm>
          <a:prstGeom prst="rect">
            <a:avLst/>
          </a:prstGeom>
          <a:noFill/>
        </p:spPr>
        <p:txBody>
          <a:bodyPr wrap="square" rtlCol="0">
            <a:spAutoFit/>
          </a:bodyPr>
          <a:lstStyle/>
          <a:p>
            <a:pPr algn="ctr">
              <a:lnSpc>
                <a:spcPct val="70000"/>
              </a:lnSpc>
            </a:pPr>
            <a:r>
              <a:rPr lang="en-CA" sz="4000" b="1" dirty="0">
                <a:solidFill>
                  <a:schemeClr val="bg1"/>
                </a:solidFill>
              </a:rPr>
              <a:t>MERCI DE VOTRE ATTENTION</a:t>
            </a:r>
            <a:endParaRPr lang="en-US" sz="4000" b="1" dirty="0">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D96B1C8-E3D3-4A60-1A6D-E5FCB7D18F38}"/>
              </a:ext>
            </a:extLst>
          </p:cNvPr>
          <p:cNvSpPr txBox="1"/>
          <p:nvPr userDrawn="1"/>
        </p:nvSpPr>
        <p:spPr>
          <a:xfrm>
            <a:off x="2671282" y="511200"/>
            <a:ext cx="8682518" cy="963149"/>
          </a:xfrm>
          <a:prstGeom prst="rect">
            <a:avLst/>
          </a:prstGeom>
          <a:noFill/>
        </p:spPr>
        <p:txBody>
          <a:bodyPr wrap="square" rtlCol="0">
            <a:spAutoFit/>
          </a:bodyPr>
          <a:lstStyle/>
          <a:p>
            <a:pPr algn="ctr">
              <a:lnSpc>
                <a:spcPct val="70000"/>
              </a:lnSpc>
            </a:pPr>
            <a:r>
              <a:rPr lang="en-CA" sz="4000" b="1" dirty="0">
                <a:solidFill>
                  <a:schemeClr val="bg1"/>
                </a:solidFill>
              </a:rPr>
              <a:t>JURISPRUDENCE ET LÉGISLATION</a:t>
            </a:r>
            <a:endParaRPr lang="en-US" sz="4000" b="1" dirty="0">
              <a:solidFill>
                <a:schemeClr val="bg1"/>
              </a:solidFill>
            </a:endParaRPr>
          </a:p>
        </p:txBody>
      </p:sp>
    </p:spTree>
    <p:extLst>
      <p:ext uri="{BB962C8B-B14F-4D97-AF65-F5344CB8AC3E}">
        <p14:creationId xmlns:p14="http://schemas.microsoft.com/office/powerpoint/2010/main" val="41575465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381E447B-0602-3B60-4A32-3069A024A874}"/>
              </a:ext>
            </a:extLst>
          </p:cNvPr>
          <p:cNvSpPr txBox="1"/>
          <p:nvPr userDrawn="1"/>
        </p:nvSpPr>
        <p:spPr>
          <a:xfrm>
            <a:off x="2671282" y="511200"/>
            <a:ext cx="8682518" cy="963149"/>
          </a:xfrm>
          <a:prstGeom prst="rect">
            <a:avLst/>
          </a:prstGeom>
          <a:noFill/>
        </p:spPr>
        <p:txBody>
          <a:bodyPr wrap="square" rtlCol="0">
            <a:spAutoFit/>
          </a:bodyPr>
          <a:lstStyle/>
          <a:p>
            <a:pPr algn="ctr">
              <a:lnSpc>
                <a:spcPct val="70000"/>
              </a:lnSpc>
            </a:pPr>
            <a:r>
              <a:rPr lang="en-CA" sz="4000" b="1" dirty="0">
                <a:solidFill>
                  <a:schemeClr val="bg1"/>
                </a:solidFill>
              </a:rPr>
              <a:t>IMAGES ET RÉFÉRENCES SONORES</a:t>
            </a:r>
            <a:endParaRPr lang="en-US" sz="4000" b="1" dirty="0">
              <a:solidFill>
                <a:schemeClr val="bg1"/>
              </a:solidFill>
            </a:endParaRPr>
          </a:p>
        </p:txBody>
      </p:sp>
    </p:spTree>
    <p:extLst>
      <p:ext uri="{BB962C8B-B14F-4D97-AF65-F5344CB8AC3E}">
        <p14:creationId xmlns:p14="http://schemas.microsoft.com/office/powerpoint/2010/main" val="180166712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BDCAEC-50C1-AF0D-09F8-863C0C38AC67}"/>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LICENCE ET ATTRIBUTION</a:t>
            </a:r>
            <a:endParaRPr lang="en-US" sz="4000" b="1" dirty="0">
              <a:solidFill>
                <a:schemeClr val="bg1"/>
              </a:solidFill>
            </a:endParaRPr>
          </a:p>
        </p:txBody>
      </p:sp>
      <p:sp>
        <p:nvSpPr>
          <p:cNvPr id="6" name="Text Placeholder 3">
            <a:extLst>
              <a:ext uri="{FF2B5EF4-FFF2-40B4-BE49-F238E27FC236}">
                <a16:creationId xmlns:a16="http://schemas.microsoft.com/office/drawing/2014/main" id="{75086A31-21EC-CDD2-A546-B6C7C93ED86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fr-FR" dirty="0"/>
              <a:t>Université de l'Alberta. 2021. "Titre". Module d'enseignement à l'ouverture au droit d'auteur. https://sites.library.ualberta.ca/copyright/</a:t>
            </a:r>
            <a:endParaRPr lang="en-US" dirty="0"/>
          </a:p>
        </p:txBody>
      </p:sp>
      <p:sp>
        <p:nvSpPr>
          <p:cNvPr id="8" name="TextBox 7">
            <a:extLst>
              <a:ext uri="{FF2B5EF4-FFF2-40B4-BE49-F238E27FC236}">
                <a16:creationId xmlns:a16="http://schemas.microsoft.com/office/drawing/2014/main" id="{44B1EE14-94FD-CB10-229D-D819870EC5CC}"/>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Citation </a:t>
            </a:r>
            <a:r>
              <a:rPr lang="en-US" sz="2000" dirty="0" err="1">
                <a:solidFill>
                  <a:schemeClr val="bg2">
                    <a:lumMod val="50000"/>
                  </a:schemeClr>
                </a:solidFill>
                <a:latin typeface="Arial" panose="020B0604020202020204" pitchFamily="34" charset="0"/>
                <a:cs typeface="Arial" panose="020B0604020202020204" pitchFamily="34" charset="0"/>
              </a:rPr>
              <a:t>suggérée</a:t>
            </a:r>
            <a:r>
              <a:rPr lang="en-US" sz="2000" dirty="0">
                <a:solidFill>
                  <a:schemeClr val="bg2">
                    <a:lumMod val="50000"/>
                  </a:schemeClr>
                </a:solidFill>
                <a:latin typeface="Arial" panose="020B0604020202020204" pitchFamily="34" charset="0"/>
                <a:cs typeface="Arial" panose="020B0604020202020204" pitchFamily="34" charset="0"/>
              </a:rPr>
              <a:t>:</a:t>
            </a:r>
          </a:p>
        </p:txBody>
      </p:sp>
      <p:sp>
        <p:nvSpPr>
          <p:cNvPr id="9" name="TextBox 8">
            <a:extLst>
              <a:ext uri="{FF2B5EF4-FFF2-40B4-BE49-F238E27FC236}">
                <a16:creationId xmlns:a16="http://schemas.microsoft.com/office/drawing/2014/main" id="{9CDD74A2-7602-6F6B-DAF2-9CA7DE7D1E94}"/>
              </a:ext>
            </a:extLst>
          </p:cNvPr>
          <p:cNvSpPr txBox="1"/>
          <p:nvPr userDrawn="1"/>
        </p:nvSpPr>
        <p:spPr>
          <a:xfrm>
            <a:off x="1455738" y="3441680"/>
            <a:ext cx="9898062" cy="2800767"/>
          </a:xfrm>
          <a:prstGeom prst="rect">
            <a:avLst/>
          </a:prstGeom>
          <a:noFill/>
        </p:spPr>
        <p:txBody>
          <a:bodyPr wrap="square" rtlCol="0">
            <a:spAutoFit/>
          </a:bodyPr>
          <a:lstStyle/>
          <a:p>
            <a:r>
              <a:rPr lang="fr-FR" sz="2000" dirty="0">
                <a:solidFill>
                  <a:schemeClr val="bg2">
                    <a:lumMod val="50000"/>
                  </a:schemeClr>
                </a:solidFill>
                <a:latin typeface="Arial" panose="020B0604020202020204" pitchFamily="34" charset="0"/>
                <a:cs typeface="Arial" panose="020B0604020202020204" pitchFamily="34" charset="0"/>
              </a:rPr>
              <a:t>Pour obtenir une vue d'ensemble du projet et une liste complète des modules, veuillez consulter le site web du projet à l'adresse suivante</a:t>
            </a:r>
          </a:p>
          <a:p>
            <a:r>
              <a:rPr lang="fr-FR"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fr-FR"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fr-FR" sz="2000" dirty="0">
                <a:solidFill>
                  <a:schemeClr val="bg2">
                    <a:lumMod val="50000"/>
                  </a:schemeClr>
                </a:solidFill>
                <a:latin typeface="Arial" panose="020B0604020202020204" pitchFamily="34" charset="0"/>
                <a:cs typeface="Arial" panose="020B0604020202020204" pitchFamily="34" charset="0"/>
              </a:rPr>
              <a:t>Les questions, commentaires et suggestions devraient être adressés à </a:t>
            </a:r>
            <a:r>
              <a:rPr lang="fr-FR" sz="2000" dirty="0">
                <a:solidFill>
                  <a:schemeClr val="bg2">
                    <a:lumMod val="50000"/>
                  </a:schemeClr>
                </a:solidFill>
                <a:latin typeface="Arial" panose="020B0604020202020204" pitchFamily="34" charset="0"/>
                <a:cs typeface="Arial" panose="020B0604020202020204" pitchFamily="34" charset="0"/>
                <a:hlinkClick r:id="rId4"/>
              </a:rPr>
              <a:t>ouc@ualberta.ca</a:t>
            </a:r>
            <a:r>
              <a:rPr lang="fr-FR"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fr-FR" dirty="0"/>
              <a:t>Ce module est disponible sous une licence </a:t>
            </a:r>
            <a:r>
              <a:rPr lang="fr-FR" dirty="0">
                <a:hlinkClick r:id="rId5"/>
              </a:rPr>
              <a:t>Creative Commons Attribution 4.0 International</a:t>
            </a:r>
            <a:r>
              <a:rPr lang="fr-FR" dirty="0"/>
              <a:t>.</a:t>
            </a:r>
            <a:endParaRPr lang="en-CA" dirty="0"/>
          </a:p>
          <a:p>
            <a:endParaRPr lang="en-US" dirty="0"/>
          </a:p>
        </p:txBody>
      </p:sp>
    </p:spTree>
    <p:extLst>
      <p:ext uri="{BB962C8B-B14F-4D97-AF65-F5344CB8AC3E}">
        <p14:creationId xmlns:p14="http://schemas.microsoft.com/office/powerpoint/2010/main" val="19059003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702000"/>
            <a:ext cx="8682518" cy="532262"/>
          </a:xfrm>
          <a:prstGeom prst="rect">
            <a:avLst/>
          </a:prstGeom>
          <a:noFill/>
        </p:spPr>
        <p:txBody>
          <a:bodyPr wrap="square" rtlCol="0">
            <a:spAutoFit/>
          </a:bodyPr>
          <a:lstStyle/>
          <a:p>
            <a:pPr algn="ctr">
              <a:lnSpc>
                <a:spcPct val="70000"/>
              </a:lnSpc>
            </a:pPr>
            <a:r>
              <a:rPr lang="en-CA" sz="4000" b="1" dirty="0">
                <a:solidFill>
                  <a:schemeClr val="bg1"/>
                </a:solidFill>
              </a:rPr>
              <a:t>MERCI DE VOTRE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EDE1CBD8-C9F9-F78E-9BD7-8E13EDC4883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COLLABORATEURS</a:t>
            </a:r>
            <a:endParaRPr lang="en-US" sz="4000" b="1" dirty="0">
              <a:solidFill>
                <a:schemeClr val="bg1"/>
              </a:solidFill>
            </a:endParaRPr>
          </a:p>
        </p:txBody>
      </p:sp>
      <p:sp>
        <p:nvSpPr>
          <p:cNvPr id="20" name="Rectangle 19">
            <a:extLst>
              <a:ext uri="{FF2B5EF4-FFF2-40B4-BE49-F238E27FC236}">
                <a16:creationId xmlns:a16="http://schemas.microsoft.com/office/drawing/2014/main" id="{4ADA35AE-E26B-7473-C578-C3AAC3EEADC9}"/>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Bureau du droit </a:t>
            </a:r>
            <a:r>
              <a:rPr lang="en-US" b="1" dirty="0" err="1">
                <a:latin typeface="Arial" panose="020B0604020202020204" pitchFamily="34" charset="0"/>
                <a:cs typeface="Arial" panose="020B0604020202020204" pitchFamily="34" charset="0"/>
              </a:rPr>
              <a:t>d'auteur</a:t>
            </a:r>
            <a:endParaRPr lang="en-US"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D7C8963A-08ED-1953-B89F-B43CDD4C3D40}"/>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Arial" panose="020B0604020202020204" pitchFamily="34" charset="0"/>
                <a:cs typeface="Arial" panose="020B0604020202020204" pitchFamily="34" charset="0"/>
              </a:rPr>
              <a:t>Faculté</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d'éducation</a:t>
            </a:r>
            <a:endParaRPr lang="en-US"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F4D400AF-6F17-B560-B0F0-8DCF51DA0F01}"/>
              </a:ext>
            </a:extLst>
          </p:cNvPr>
          <p:cNvSpPr txBox="1"/>
          <p:nvPr userDrawn="1"/>
        </p:nvSpPr>
        <p:spPr>
          <a:xfrm>
            <a:off x="1762599" y="2589764"/>
            <a:ext cx="2768025" cy="139140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Kimberley </a:t>
            </a:r>
            <a:r>
              <a:rPr lang="en-US" dirty="0" err="1">
                <a:solidFill>
                  <a:schemeClr val="bg2">
                    <a:lumMod val="50000"/>
                  </a:schemeClr>
                </a:solidFill>
                <a:latin typeface="Arial" panose="020B0604020202020204" pitchFamily="34" charset="0"/>
                <a:cs typeface="Arial" panose="020B0604020202020204" pitchFamily="34" charset="0"/>
              </a:rPr>
              <a:t>Kemmer</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F529B170-7F17-EAF4-EF48-A90AD53587AA}"/>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24" name="Rectangle 23">
            <a:extLst>
              <a:ext uri="{FF2B5EF4-FFF2-40B4-BE49-F238E27FC236}">
                <a16:creationId xmlns:a16="http://schemas.microsoft.com/office/drawing/2014/main" id="{8057B0E8-7F7B-5591-71BD-B3237803D5ED}"/>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Centre pour l'enseignement et l'apprentissage</a:t>
            </a:r>
            <a:endParaRPr lang="en-US"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9FBE3EE2-EE87-5D7D-F2C3-1C9927B1E555}"/>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Graeme Pate</a:t>
            </a:r>
          </a:p>
        </p:txBody>
      </p:sp>
      <p:sp>
        <p:nvSpPr>
          <p:cNvPr id="26" name="Rectangle 25">
            <a:extLst>
              <a:ext uri="{FF2B5EF4-FFF2-40B4-BE49-F238E27FC236}">
                <a16:creationId xmlns:a16="http://schemas.microsoft.com/office/drawing/2014/main" id="{B5776712-EE7F-B8D1-5DEB-F6F7BE899F82}"/>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Bibliothèque de l'Université de l'Alberta</a:t>
            </a:r>
            <a:endParaRPr lang="en-US"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808BF1D-8736-3518-3C8A-276A690EF3AF}"/>
              </a:ext>
            </a:extLst>
          </p:cNvPr>
          <p:cNvSpPr txBox="1"/>
          <p:nvPr userDrawn="1"/>
        </p:nvSpPr>
        <p:spPr>
          <a:xfrm>
            <a:off x="2105785" y="4942566"/>
            <a:ext cx="2215138" cy="72660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264460376"/>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9F9940-7410-E017-1D9C-4EC8C58F3EC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REMERCIEMENTS</a:t>
            </a:r>
            <a:endParaRPr lang="en-US" sz="4000" b="1" dirty="0">
              <a:solidFill>
                <a:schemeClr val="bg1"/>
              </a:solidFill>
            </a:endParaRPr>
          </a:p>
        </p:txBody>
      </p:sp>
      <p:sp>
        <p:nvSpPr>
          <p:cNvPr id="3" name="TextBox 2">
            <a:extLst>
              <a:ext uri="{FF2B5EF4-FFF2-40B4-BE49-F238E27FC236}">
                <a16:creationId xmlns:a16="http://schemas.microsoft.com/office/drawing/2014/main" id="{B7DB2DB4-A799-DAB1-97DD-107D09E77B97}"/>
              </a:ext>
            </a:extLst>
          </p:cNvPr>
          <p:cNvSpPr txBox="1"/>
          <p:nvPr userDrawn="1"/>
        </p:nvSpPr>
        <p:spPr>
          <a:xfrm>
            <a:off x="1282643" y="2077309"/>
            <a:ext cx="973566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FF0000"/>
                </a:solidFill>
                <a:latin typeface="Arial" panose="020B0604020202020204" pitchFamily="34" charset="0"/>
                <a:cs typeface="Arial" panose="020B0604020202020204" pitchFamily="34" charset="0"/>
              </a:rPr>
              <a:t>TBD</a:t>
            </a:r>
          </a:p>
        </p:txBody>
      </p:sp>
      <p:pic>
        <p:nvPicPr>
          <p:cNvPr id="4" name="Picture 3">
            <a:extLst>
              <a:ext uri="{FF2B5EF4-FFF2-40B4-BE49-F238E27FC236}">
                <a16:creationId xmlns:a16="http://schemas.microsoft.com/office/drawing/2014/main" id="{76B6278F-407D-B06D-5BA0-02538CFEE542}"/>
              </a:ext>
            </a:extLst>
          </p:cNvPr>
          <p:cNvPicPr>
            <a:picLocks noChangeAspect="1"/>
          </p:cNvPicPr>
          <p:nvPr userDrawn="1"/>
        </p:nvPicPr>
        <p:blipFill>
          <a:blip r:embed="rId3"/>
          <a:stretch>
            <a:fillRect/>
          </a:stretch>
        </p:blipFill>
        <p:spPr>
          <a:xfrm>
            <a:off x="4790951" y="5327311"/>
            <a:ext cx="2719052" cy="640135"/>
          </a:xfrm>
          <a:prstGeom prst="rect">
            <a:avLst/>
          </a:prstGeom>
        </p:spPr>
      </p:pic>
    </p:spTree>
    <p:extLst>
      <p:ext uri="{BB962C8B-B14F-4D97-AF65-F5344CB8AC3E}">
        <p14:creationId xmlns:p14="http://schemas.microsoft.com/office/powerpoint/2010/main" val="759793646"/>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a:extLst>
              <a:ext uri="{FF2B5EF4-FFF2-40B4-BE49-F238E27FC236}">
                <a16:creationId xmlns:a16="http://schemas.microsoft.com/office/drawing/2014/main" id="{361DB2D5-4784-EFFF-5B99-F309CF2F2A87}"/>
              </a:ext>
            </a:extLst>
          </p:cNvPr>
          <p:cNvSpPr txBox="1"/>
          <p:nvPr userDrawn="1"/>
        </p:nvSpPr>
        <p:spPr>
          <a:xfrm>
            <a:off x="2228424" y="6134784"/>
            <a:ext cx="7735152"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effectLst/>
                <a:latin typeface="+mn-lt"/>
                <a:ea typeface="+mn-ea"/>
                <a:cs typeface="+mn-cs"/>
              </a:rPr>
              <a:t>Ce module éducatif n'est pas destiné à fournir des conseils juridiques. Tous les modules d'ouverture au droit d'auteur sont mis à disposition sous une </a:t>
            </a:r>
            <a:r>
              <a:rPr lang="fr-FR" sz="1100" kern="1200" dirty="0">
                <a:solidFill>
                  <a:schemeClr val="tx1"/>
                </a:solidFill>
                <a:effectLst/>
                <a:latin typeface="+mn-lt"/>
                <a:ea typeface="+mn-ea"/>
                <a:cs typeface="+mn-cs"/>
                <a:hlinkClick r:id="rId6"/>
              </a:rPr>
              <a:t>licence internationale Creative Commons Attribution 4.0 (CC-BY-4.0).</a:t>
            </a:r>
            <a:endParaRPr lang="en-US" sz="1400"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2" name="TextBox 1">
            <a:extLst>
              <a:ext uri="{FF2B5EF4-FFF2-40B4-BE49-F238E27FC236}">
                <a16:creationId xmlns:a16="http://schemas.microsoft.com/office/drawing/2014/main" id="{FBC6A227-634F-A802-5CE6-FF7E5216967F}"/>
              </a:ext>
            </a:extLst>
          </p:cNvPr>
          <p:cNvSpPr txBox="1"/>
          <p:nvPr userDrawn="1"/>
        </p:nvSpPr>
        <p:spPr>
          <a:xfrm>
            <a:off x="2671282" y="702000"/>
            <a:ext cx="8682518" cy="532262"/>
          </a:xfrm>
          <a:prstGeom prst="rect">
            <a:avLst/>
          </a:prstGeom>
          <a:noFill/>
        </p:spPr>
        <p:txBody>
          <a:bodyPr wrap="square" rtlCol="0">
            <a:spAutoFit/>
          </a:bodyPr>
          <a:lstStyle/>
          <a:p>
            <a:pPr algn="ctr">
              <a:lnSpc>
                <a:spcPct val="70000"/>
              </a:lnSpc>
            </a:pPr>
            <a:r>
              <a:rPr lang="en-CA" sz="4000" b="1" dirty="0">
                <a:solidFill>
                  <a:schemeClr val="bg1"/>
                </a:solidFill>
              </a:rPr>
              <a:t>MERCI DE VOTRE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8741BBE8-EC7D-9AD6-FA19-257944CDAD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RÉFÉRENCES ET RESSOURCES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F0BCF43E-221F-CB7B-47F3-2B308EBC6967}"/>
              </a:ext>
            </a:extLst>
          </p:cNvPr>
          <p:cNvSpPr txBox="1"/>
          <p:nvPr userDrawn="1"/>
        </p:nvSpPr>
        <p:spPr>
          <a:xfrm>
            <a:off x="2671282" y="511200"/>
            <a:ext cx="8682518" cy="963149"/>
          </a:xfrm>
          <a:prstGeom prst="rect">
            <a:avLst/>
          </a:prstGeom>
          <a:noFill/>
        </p:spPr>
        <p:txBody>
          <a:bodyPr wrap="square" rtlCol="0">
            <a:spAutoFit/>
          </a:bodyPr>
          <a:lstStyle/>
          <a:p>
            <a:pPr algn="ctr">
              <a:lnSpc>
                <a:spcPct val="70000"/>
              </a:lnSpc>
            </a:pPr>
            <a:r>
              <a:rPr lang="en-CA" sz="4000" b="1" dirty="0">
                <a:solidFill>
                  <a:schemeClr val="bg1"/>
                </a:solidFill>
              </a:rPr>
              <a:t>JURISPRUDENCE ET LÉGISLATION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A16231C6-C54F-A632-3C3D-3307FBAA43CA}"/>
              </a:ext>
            </a:extLst>
          </p:cNvPr>
          <p:cNvSpPr txBox="1"/>
          <p:nvPr userDrawn="1"/>
        </p:nvSpPr>
        <p:spPr>
          <a:xfrm>
            <a:off x="2671282" y="511200"/>
            <a:ext cx="8682518" cy="963149"/>
          </a:xfrm>
          <a:prstGeom prst="rect">
            <a:avLst/>
          </a:prstGeom>
          <a:noFill/>
        </p:spPr>
        <p:txBody>
          <a:bodyPr wrap="square" rtlCol="0">
            <a:spAutoFit/>
          </a:bodyPr>
          <a:lstStyle/>
          <a:p>
            <a:pPr algn="ctr">
              <a:lnSpc>
                <a:spcPct val="70000"/>
              </a:lnSpc>
            </a:pPr>
            <a:r>
              <a:rPr lang="en-CA" sz="4000" b="1" dirty="0">
                <a:solidFill>
                  <a:schemeClr val="bg1"/>
                </a:solidFill>
              </a:rPr>
              <a:t>IMAGES ET RÉFÉRENCES SONORES</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02E98C8-2119-E6C0-5563-7C864C953A5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LICENCE ET ATTRIBUTION</a:t>
            </a:r>
            <a:endParaRPr lang="en-US" sz="4000" b="1" dirty="0">
              <a:solidFill>
                <a:schemeClr val="bg1"/>
              </a:solidFill>
            </a:endParaRPr>
          </a:p>
        </p:txBody>
      </p:sp>
      <p:sp>
        <p:nvSpPr>
          <p:cNvPr id="8" name="Text Placeholder 3">
            <a:extLst>
              <a:ext uri="{FF2B5EF4-FFF2-40B4-BE49-F238E27FC236}">
                <a16:creationId xmlns:a16="http://schemas.microsoft.com/office/drawing/2014/main" id="{860B9F8E-B6A2-536D-6E18-5BF8030C133E}"/>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fr-FR" dirty="0"/>
              <a:t>Université de l'Alberta. 2021. "Titre". Module d'enseignement à l'ouverture au droit d'auteur. https://sites.library.ualberta.ca/copyright/</a:t>
            </a:r>
            <a:endParaRPr lang="en-US" dirty="0"/>
          </a:p>
        </p:txBody>
      </p:sp>
      <p:sp>
        <p:nvSpPr>
          <p:cNvPr id="9" name="TextBox 8">
            <a:extLst>
              <a:ext uri="{FF2B5EF4-FFF2-40B4-BE49-F238E27FC236}">
                <a16:creationId xmlns:a16="http://schemas.microsoft.com/office/drawing/2014/main" id="{8E8136F0-603E-C697-8FFD-5598DAC18B4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Citation </a:t>
            </a:r>
            <a:r>
              <a:rPr lang="en-US" sz="2000" dirty="0" err="1">
                <a:solidFill>
                  <a:schemeClr val="bg2">
                    <a:lumMod val="50000"/>
                  </a:schemeClr>
                </a:solidFill>
                <a:latin typeface="Arial" panose="020B0604020202020204" pitchFamily="34" charset="0"/>
                <a:cs typeface="Arial" panose="020B0604020202020204" pitchFamily="34" charset="0"/>
              </a:rPr>
              <a:t>suggérée</a:t>
            </a:r>
            <a:r>
              <a:rPr lang="en-US" sz="2000" dirty="0">
                <a:solidFill>
                  <a:schemeClr val="bg2">
                    <a:lumMod val="50000"/>
                  </a:schemeClr>
                </a:solidFill>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AA889974-8A6B-A75B-E4A3-3C5C39E36129}"/>
              </a:ext>
            </a:extLst>
          </p:cNvPr>
          <p:cNvSpPr txBox="1"/>
          <p:nvPr userDrawn="1"/>
        </p:nvSpPr>
        <p:spPr>
          <a:xfrm>
            <a:off x="1455738" y="3441680"/>
            <a:ext cx="9898062" cy="2800767"/>
          </a:xfrm>
          <a:prstGeom prst="rect">
            <a:avLst/>
          </a:prstGeom>
          <a:noFill/>
        </p:spPr>
        <p:txBody>
          <a:bodyPr wrap="square" rtlCol="0">
            <a:spAutoFit/>
          </a:bodyPr>
          <a:lstStyle/>
          <a:p>
            <a:r>
              <a:rPr lang="fr-FR" sz="2000" dirty="0">
                <a:solidFill>
                  <a:schemeClr val="bg2">
                    <a:lumMod val="50000"/>
                  </a:schemeClr>
                </a:solidFill>
                <a:latin typeface="Arial" panose="020B0604020202020204" pitchFamily="34" charset="0"/>
                <a:cs typeface="Arial" panose="020B0604020202020204" pitchFamily="34" charset="0"/>
              </a:rPr>
              <a:t>Pour obtenir une vue d'ensemble du projet et une liste complète des modules, veuillez consulter le site web du projet à l'adresse suivante</a:t>
            </a:r>
          </a:p>
          <a:p>
            <a:r>
              <a:rPr lang="fr-FR"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fr-FR"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fr-FR" sz="2000" dirty="0">
                <a:solidFill>
                  <a:schemeClr val="bg2">
                    <a:lumMod val="50000"/>
                  </a:schemeClr>
                </a:solidFill>
                <a:latin typeface="Arial" panose="020B0604020202020204" pitchFamily="34" charset="0"/>
                <a:cs typeface="Arial" panose="020B0604020202020204" pitchFamily="34" charset="0"/>
              </a:rPr>
              <a:t>Les questions, commentaires et suggestions devraient être adressés à </a:t>
            </a:r>
            <a:r>
              <a:rPr lang="fr-FR" sz="2000" dirty="0">
                <a:solidFill>
                  <a:schemeClr val="bg2">
                    <a:lumMod val="50000"/>
                  </a:schemeClr>
                </a:solidFill>
                <a:latin typeface="Arial" panose="020B0604020202020204" pitchFamily="34" charset="0"/>
                <a:cs typeface="Arial" panose="020B0604020202020204" pitchFamily="34" charset="0"/>
                <a:hlinkClick r:id="rId4"/>
              </a:rPr>
              <a:t>ouc@ualberta.ca</a:t>
            </a:r>
            <a:r>
              <a:rPr lang="fr-FR"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fr-FR" dirty="0"/>
              <a:t>Ce module est disponible sous une licence </a:t>
            </a:r>
            <a:r>
              <a:rPr lang="fr-FR" dirty="0">
                <a:hlinkClick r:id="rId5"/>
              </a:rPr>
              <a:t>Creative Commons Attribution 4.0 International</a:t>
            </a:r>
            <a:r>
              <a:rPr lang="fr-FR" dirty="0"/>
              <a:t>.</a:t>
            </a:r>
            <a:endParaRPr lang="en-CA" dirty="0"/>
          </a:p>
          <a:p>
            <a:endParaRPr lang="en-US" dirty="0"/>
          </a:p>
        </p:txBody>
      </p:sp>
    </p:spTree>
    <p:extLst>
      <p:ext uri="{BB962C8B-B14F-4D97-AF65-F5344CB8AC3E}">
        <p14:creationId xmlns:p14="http://schemas.microsoft.com/office/powerpoint/2010/main" val="11342176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5D68B148-4CF5-13CE-FF6C-171015F8CEA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COLLABORATEURS</a:t>
            </a:r>
            <a:endParaRPr lang="en-US" sz="4000" b="1" dirty="0">
              <a:solidFill>
                <a:schemeClr val="bg1"/>
              </a:solidFill>
            </a:endParaRPr>
          </a:p>
        </p:txBody>
      </p:sp>
      <p:sp>
        <p:nvSpPr>
          <p:cNvPr id="20" name="Rectangle 19">
            <a:extLst>
              <a:ext uri="{FF2B5EF4-FFF2-40B4-BE49-F238E27FC236}">
                <a16:creationId xmlns:a16="http://schemas.microsoft.com/office/drawing/2014/main" id="{FFA04CA8-1BD0-DB74-8EEA-673574DD9A13}"/>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Bureau du droit </a:t>
            </a:r>
            <a:r>
              <a:rPr lang="en-US" b="1" dirty="0" err="1">
                <a:latin typeface="Arial" panose="020B0604020202020204" pitchFamily="34" charset="0"/>
                <a:cs typeface="Arial" panose="020B0604020202020204" pitchFamily="34" charset="0"/>
              </a:rPr>
              <a:t>d'auteur</a:t>
            </a:r>
            <a:endParaRPr lang="en-US" b="1" dirty="0">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58CAE6D6-4DF6-462F-AD4F-FC11442E4F33}"/>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Arial" panose="020B0604020202020204" pitchFamily="34" charset="0"/>
                <a:cs typeface="Arial" panose="020B0604020202020204" pitchFamily="34" charset="0"/>
              </a:rPr>
              <a:t>Faculté</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d'éducation</a:t>
            </a:r>
            <a:endParaRPr lang="en-US" b="1" dirty="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D07C6D5-F882-F5AD-5F47-2128CD0A47B5}"/>
              </a:ext>
            </a:extLst>
          </p:cNvPr>
          <p:cNvSpPr txBox="1"/>
          <p:nvPr userDrawn="1"/>
        </p:nvSpPr>
        <p:spPr>
          <a:xfrm>
            <a:off x="1762599" y="2589764"/>
            <a:ext cx="2768025" cy="139140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Kimberley </a:t>
            </a:r>
            <a:r>
              <a:rPr lang="en-US" dirty="0" err="1">
                <a:solidFill>
                  <a:schemeClr val="bg2">
                    <a:lumMod val="50000"/>
                  </a:schemeClr>
                </a:solidFill>
                <a:latin typeface="Arial" panose="020B0604020202020204" pitchFamily="34" charset="0"/>
                <a:cs typeface="Arial" panose="020B0604020202020204" pitchFamily="34" charset="0"/>
              </a:rPr>
              <a:t>Kemmer</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3" name="TextBox 22">
            <a:extLst>
              <a:ext uri="{FF2B5EF4-FFF2-40B4-BE49-F238E27FC236}">
                <a16:creationId xmlns:a16="http://schemas.microsoft.com/office/drawing/2014/main" id="{C7B4CAC5-8792-1D13-5957-4B6EBE740CB4}"/>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24" name="Rectangle 23">
            <a:extLst>
              <a:ext uri="{FF2B5EF4-FFF2-40B4-BE49-F238E27FC236}">
                <a16:creationId xmlns:a16="http://schemas.microsoft.com/office/drawing/2014/main" id="{0146FDFA-D85A-2D06-78CC-16BEC33B0E37}"/>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Centre pour l'enseignement et l'apprentissage</a:t>
            </a:r>
            <a:endParaRPr lang="en-US"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D255B666-9160-60AC-B97C-9AF85324694E}"/>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Graeme Pate</a:t>
            </a:r>
          </a:p>
        </p:txBody>
      </p:sp>
      <p:sp>
        <p:nvSpPr>
          <p:cNvPr id="26" name="Rectangle 25">
            <a:extLst>
              <a:ext uri="{FF2B5EF4-FFF2-40B4-BE49-F238E27FC236}">
                <a16:creationId xmlns:a16="http://schemas.microsoft.com/office/drawing/2014/main" id="{22368068-D5C0-B85B-0AF6-FF444C41916E}"/>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Bibliothèque de l'Université de l'Alberta</a:t>
            </a:r>
            <a:endParaRPr lang="en-US"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BF2C1E06-BBD8-FF56-0B74-970665117EE6}"/>
              </a:ext>
            </a:extLst>
          </p:cNvPr>
          <p:cNvSpPr txBox="1"/>
          <p:nvPr userDrawn="1"/>
        </p:nvSpPr>
        <p:spPr>
          <a:xfrm>
            <a:off x="2105785" y="4942566"/>
            <a:ext cx="2215138" cy="72660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3593790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RÉFÉRENCES ET RESSOURCES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383BAC-0DFD-0816-924F-E72696FF7D18}"/>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REMERCIEMENTS</a:t>
            </a:r>
            <a:endParaRPr lang="en-US" sz="4000" b="1" dirty="0">
              <a:solidFill>
                <a:schemeClr val="bg1"/>
              </a:solidFill>
            </a:endParaRPr>
          </a:p>
        </p:txBody>
      </p:sp>
      <p:sp>
        <p:nvSpPr>
          <p:cNvPr id="4" name="TextBox 3">
            <a:extLst>
              <a:ext uri="{FF2B5EF4-FFF2-40B4-BE49-F238E27FC236}">
                <a16:creationId xmlns:a16="http://schemas.microsoft.com/office/drawing/2014/main" id="{98AAC489-ED3C-D91A-E79C-A9317856E1B8}"/>
              </a:ext>
            </a:extLst>
          </p:cNvPr>
          <p:cNvSpPr txBox="1"/>
          <p:nvPr userDrawn="1"/>
        </p:nvSpPr>
        <p:spPr>
          <a:xfrm>
            <a:off x="1282643" y="2077309"/>
            <a:ext cx="973566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FF0000"/>
                </a:solidFill>
                <a:latin typeface="Arial" panose="020B0604020202020204" pitchFamily="34" charset="0"/>
                <a:cs typeface="Arial" panose="020B0604020202020204" pitchFamily="34" charset="0"/>
              </a:rPr>
              <a:t>TBD</a:t>
            </a:r>
          </a:p>
        </p:txBody>
      </p:sp>
      <p:pic>
        <p:nvPicPr>
          <p:cNvPr id="5" name="Picture 4">
            <a:extLst>
              <a:ext uri="{FF2B5EF4-FFF2-40B4-BE49-F238E27FC236}">
                <a16:creationId xmlns:a16="http://schemas.microsoft.com/office/drawing/2014/main" id="{9C282AA2-770E-7799-B45F-46BA3260B6A1}"/>
              </a:ext>
            </a:extLst>
          </p:cNvPr>
          <p:cNvPicPr>
            <a:picLocks noChangeAspect="1"/>
          </p:cNvPicPr>
          <p:nvPr userDrawn="1"/>
        </p:nvPicPr>
        <p:blipFill>
          <a:blip r:embed="rId3"/>
          <a:stretch>
            <a:fillRect/>
          </a:stretch>
        </p:blipFill>
        <p:spPr>
          <a:xfrm>
            <a:off x="4790951" y="5327311"/>
            <a:ext cx="2719052" cy="640135"/>
          </a:xfrm>
          <a:prstGeom prst="rect">
            <a:avLst/>
          </a:prstGeom>
        </p:spPr>
      </p:pic>
    </p:spTree>
    <p:extLst>
      <p:ext uri="{BB962C8B-B14F-4D97-AF65-F5344CB8AC3E}">
        <p14:creationId xmlns:p14="http://schemas.microsoft.com/office/powerpoint/2010/main" val="2168430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a:extLst>
              <a:ext uri="{FF2B5EF4-FFF2-40B4-BE49-F238E27FC236}">
                <a16:creationId xmlns:a16="http://schemas.microsoft.com/office/drawing/2014/main" id="{B12BFB43-3F26-867B-0238-8DD99BA4FE5C}"/>
              </a:ext>
            </a:extLst>
          </p:cNvPr>
          <p:cNvSpPr txBox="1"/>
          <p:nvPr userDrawn="1"/>
        </p:nvSpPr>
        <p:spPr>
          <a:xfrm>
            <a:off x="2228424" y="6134784"/>
            <a:ext cx="7735152"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1100" kern="1200" dirty="0">
                <a:solidFill>
                  <a:schemeClr val="tx1"/>
                </a:solidFill>
                <a:effectLst/>
                <a:latin typeface="+mn-lt"/>
                <a:ea typeface="+mn-ea"/>
                <a:cs typeface="+mn-cs"/>
              </a:rPr>
              <a:t>Ce module éducatif n'est pas destiné à fournir des conseils juridiques. Tous les modules d'ouverture au droit d'auteur sont mis à disposition sous une </a:t>
            </a:r>
            <a:r>
              <a:rPr lang="fr-FR" sz="1100" kern="1200" dirty="0">
                <a:solidFill>
                  <a:schemeClr val="tx1"/>
                </a:solidFill>
                <a:effectLst/>
                <a:latin typeface="+mn-lt"/>
                <a:ea typeface="+mn-ea"/>
                <a:cs typeface="+mn-cs"/>
                <a:hlinkClick r:id="rId6"/>
              </a:rPr>
              <a:t>licence internationale Creative Commons Attribution 4.0 (CC-BY-4.0).</a:t>
            </a:r>
            <a:endParaRPr lang="en-US" sz="1400"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2" name="TextBox 1">
            <a:extLst>
              <a:ext uri="{FF2B5EF4-FFF2-40B4-BE49-F238E27FC236}">
                <a16:creationId xmlns:a16="http://schemas.microsoft.com/office/drawing/2014/main" id="{503EA4A6-4729-518D-9CFF-36B7294878BB}"/>
              </a:ext>
            </a:extLst>
          </p:cNvPr>
          <p:cNvSpPr txBox="1"/>
          <p:nvPr userDrawn="1"/>
        </p:nvSpPr>
        <p:spPr>
          <a:xfrm>
            <a:off x="2671282" y="702000"/>
            <a:ext cx="8682518" cy="532262"/>
          </a:xfrm>
          <a:prstGeom prst="rect">
            <a:avLst/>
          </a:prstGeom>
          <a:noFill/>
        </p:spPr>
        <p:txBody>
          <a:bodyPr wrap="square" rtlCol="0">
            <a:spAutoFit/>
          </a:bodyPr>
          <a:lstStyle/>
          <a:p>
            <a:pPr algn="ctr">
              <a:lnSpc>
                <a:spcPct val="70000"/>
              </a:lnSpc>
            </a:pPr>
            <a:r>
              <a:rPr lang="en-CA" sz="4000" b="1" dirty="0">
                <a:solidFill>
                  <a:schemeClr val="bg1"/>
                </a:solidFill>
              </a:rPr>
              <a:t>MERCI DE VOTRE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AA94C718-70B0-D4CC-D76B-B9BEA3DA46E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RÉFÉRENCES ET RESSOURCES</a:t>
            </a:r>
            <a:endParaRPr lang="en-US" sz="4000" b="1" dirty="0">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49F7C7D5-A140-02AE-78D2-E2D036316F45}"/>
              </a:ext>
            </a:extLst>
          </p:cNvPr>
          <p:cNvSpPr txBox="1"/>
          <p:nvPr userDrawn="1"/>
        </p:nvSpPr>
        <p:spPr>
          <a:xfrm>
            <a:off x="2671282" y="511200"/>
            <a:ext cx="8682518" cy="963149"/>
          </a:xfrm>
          <a:prstGeom prst="rect">
            <a:avLst/>
          </a:prstGeom>
          <a:noFill/>
        </p:spPr>
        <p:txBody>
          <a:bodyPr wrap="square" rtlCol="0">
            <a:spAutoFit/>
          </a:bodyPr>
          <a:lstStyle/>
          <a:p>
            <a:pPr algn="ctr">
              <a:lnSpc>
                <a:spcPct val="70000"/>
              </a:lnSpc>
            </a:pPr>
            <a:r>
              <a:rPr lang="en-CA" sz="4000" b="1" dirty="0">
                <a:solidFill>
                  <a:schemeClr val="bg1"/>
                </a:solidFill>
              </a:rPr>
              <a:t>JURISPRUDENCE ET LÉGISLATION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2" name="TextBox 1">
            <a:extLst>
              <a:ext uri="{FF2B5EF4-FFF2-40B4-BE49-F238E27FC236}">
                <a16:creationId xmlns:a16="http://schemas.microsoft.com/office/drawing/2014/main" id="{7D5825FA-FD54-E416-FE6E-9A302C64A2F0}"/>
              </a:ext>
            </a:extLst>
          </p:cNvPr>
          <p:cNvSpPr txBox="1"/>
          <p:nvPr userDrawn="1"/>
        </p:nvSpPr>
        <p:spPr>
          <a:xfrm>
            <a:off x="2671282" y="511200"/>
            <a:ext cx="8682518" cy="963149"/>
          </a:xfrm>
          <a:prstGeom prst="rect">
            <a:avLst/>
          </a:prstGeom>
          <a:noFill/>
        </p:spPr>
        <p:txBody>
          <a:bodyPr wrap="square" rtlCol="0">
            <a:spAutoFit/>
          </a:bodyPr>
          <a:lstStyle/>
          <a:p>
            <a:pPr algn="ctr">
              <a:lnSpc>
                <a:spcPct val="70000"/>
              </a:lnSpc>
            </a:pPr>
            <a:r>
              <a:rPr lang="en-CA" sz="4000" b="1" dirty="0">
                <a:solidFill>
                  <a:schemeClr val="bg1"/>
                </a:solidFill>
              </a:rPr>
              <a:t>IMAGES ET RÉFÉRENCES SONORES</a:t>
            </a:r>
            <a:endParaRPr lang="en-US" sz="4000" b="1" dirty="0">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0F79B4-BD31-7E48-C72B-C074496F749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LICENCE ET ATTRIBUTION</a:t>
            </a:r>
            <a:endParaRPr lang="en-US" sz="4000" b="1" dirty="0">
              <a:solidFill>
                <a:schemeClr val="bg1"/>
              </a:solidFill>
            </a:endParaRPr>
          </a:p>
        </p:txBody>
      </p:sp>
      <p:sp>
        <p:nvSpPr>
          <p:cNvPr id="3" name="Text Placeholder 3">
            <a:extLst>
              <a:ext uri="{FF2B5EF4-FFF2-40B4-BE49-F238E27FC236}">
                <a16:creationId xmlns:a16="http://schemas.microsoft.com/office/drawing/2014/main" id="{F009098A-C4ED-D766-516A-0E3DD020DA03}"/>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fr-FR" dirty="0"/>
              <a:t>Université de l'Alberta. 2021. "Titre". Module d'enseignement à l'ouverture au droit d'auteur. https://sites.library.ualberta.ca/copyright/</a:t>
            </a:r>
            <a:endParaRPr lang="en-US" dirty="0"/>
          </a:p>
        </p:txBody>
      </p:sp>
      <p:sp>
        <p:nvSpPr>
          <p:cNvPr id="5" name="TextBox 4">
            <a:extLst>
              <a:ext uri="{FF2B5EF4-FFF2-40B4-BE49-F238E27FC236}">
                <a16:creationId xmlns:a16="http://schemas.microsoft.com/office/drawing/2014/main" id="{234DE284-2CE5-3276-D4EF-E5D6BF811C0E}"/>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Citation </a:t>
            </a:r>
            <a:r>
              <a:rPr lang="en-US" sz="2000" dirty="0" err="1">
                <a:solidFill>
                  <a:schemeClr val="bg2">
                    <a:lumMod val="50000"/>
                  </a:schemeClr>
                </a:solidFill>
                <a:latin typeface="Arial" panose="020B0604020202020204" pitchFamily="34" charset="0"/>
                <a:cs typeface="Arial" panose="020B0604020202020204" pitchFamily="34" charset="0"/>
              </a:rPr>
              <a:t>suggérée</a:t>
            </a:r>
            <a:r>
              <a:rPr lang="en-US" sz="2000" dirty="0">
                <a:solidFill>
                  <a:schemeClr val="bg2">
                    <a:lumMod val="50000"/>
                  </a:schemeClr>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12A78098-6978-271F-DCEF-09A399F20178}"/>
              </a:ext>
            </a:extLst>
          </p:cNvPr>
          <p:cNvSpPr txBox="1"/>
          <p:nvPr userDrawn="1"/>
        </p:nvSpPr>
        <p:spPr>
          <a:xfrm>
            <a:off x="1455738" y="3441680"/>
            <a:ext cx="9898062" cy="2800767"/>
          </a:xfrm>
          <a:prstGeom prst="rect">
            <a:avLst/>
          </a:prstGeom>
          <a:noFill/>
        </p:spPr>
        <p:txBody>
          <a:bodyPr wrap="square" rtlCol="0">
            <a:spAutoFit/>
          </a:bodyPr>
          <a:lstStyle/>
          <a:p>
            <a:r>
              <a:rPr lang="fr-FR" sz="2000" dirty="0">
                <a:solidFill>
                  <a:schemeClr val="bg2">
                    <a:lumMod val="50000"/>
                  </a:schemeClr>
                </a:solidFill>
                <a:latin typeface="Arial" panose="020B0604020202020204" pitchFamily="34" charset="0"/>
                <a:cs typeface="Arial" panose="020B0604020202020204" pitchFamily="34" charset="0"/>
              </a:rPr>
              <a:t>Pour obtenir une vue d'ensemble du projet et une liste complète des modules, veuillez consulter le site web du projet à l'adresse suivante</a:t>
            </a:r>
          </a:p>
          <a:p>
            <a:r>
              <a:rPr lang="fr-FR"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fr-FR"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fr-FR" sz="2000" dirty="0">
                <a:solidFill>
                  <a:schemeClr val="bg2">
                    <a:lumMod val="50000"/>
                  </a:schemeClr>
                </a:solidFill>
                <a:latin typeface="Arial" panose="020B0604020202020204" pitchFamily="34" charset="0"/>
                <a:cs typeface="Arial" panose="020B0604020202020204" pitchFamily="34" charset="0"/>
              </a:rPr>
              <a:t>Les questions, commentaires et suggestions devraient être adressés à </a:t>
            </a:r>
            <a:r>
              <a:rPr lang="fr-FR" sz="2000" dirty="0">
                <a:solidFill>
                  <a:schemeClr val="bg2">
                    <a:lumMod val="50000"/>
                  </a:schemeClr>
                </a:solidFill>
                <a:latin typeface="Arial" panose="020B0604020202020204" pitchFamily="34" charset="0"/>
                <a:cs typeface="Arial" panose="020B0604020202020204" pitchFamily="34" charset="0"/>
                <a:hlinkClick r:id="rId4"/>
              </a:rPr>
              <a:t>ouc@ualberta.ca</a:t>
            </a:r>
            <a:r>
              <a:rPr lang="fr-FR"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fr-FR" dirty="0"/>
              <a:t>Ce module est disponible sous une licence </a:t>
            </a:r>
            <a:r>
              <a:rPr lang="fr-FR" dirty="0">
                <a:hlinkClick r:id="rId5"/>
              </a:rPr>
              <a:t>Creative Commons Attribution 4.0 International</a:t>
            </a:r>
            <a:r>
              <a:rPr lang="fr-FR" dirty="0"/>
              <a:t>.</a:t>
            </a:r>
            <a:endParaRPr lang="en-CA" dirty="0"/>
          </a:p>
          <a:p>
            <a:endParaRPr lang="en-US" dirty="0"/>
          </a:p>
        </p:txBody>
      </p:sp>
    </p:spTree>
    <p:extLst>
      <p:ext uri="{BB962C8B-B14F-4D97-AF65-F5344CB8AC3E}">
        <p14:creationId xmlns:p14="http://schemas.microsoft.com/office/powerpoint/2010/main" val="22066756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77C2AF0-CF6C-3206-B090-3F6E536391B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COLLABORATEURS</a:t>
            </a:r>
            <a:endParaRPr lang="en-US" sz="4000" b="1" dirty="0">
              <a:solidFill>
                <a:schemeClr val="bg1"/>
              </a:solidFill>
            </a:endParaRPr>
          </a:p>
        </p:txBody>
      </p:sp>
      <p:sp>
        <p:nvSpPr>
          <p:cNvPr id="16" name="Rectangle 15">
            <a:extLst>
              <a:ext uri="{FF2B5EF4-FFF2-40B4-BE49-F238E27FC236}">
                <a16:creationId xmlns:a16="http://schemas.microsoft.com/office/drawing/2014/main" id="{3282B0FC-34ED-F483-F7A7-8384903551F1}"/>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Bureau du droit </a:t>
            </a:r>
            <a:r>
              <a:rPr lang="en-US" b="1" dirty="0" err="1">
                <a:latin typeface="Arial" panose="020B0604020202020204" pitchFamily="34" charset="0"/>
                <a:cs typeface="Arial" panose="020B0604020202020204" pitchFamily="34" charset="0"/>
              </a:rPr>
              <a:t>d'auteur</a:t>
            </a:r>
            <a:endParaRPr lang="en-US" b="1" dirty="0">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7C6EE0B1-5667-9342-78EF-0D7100E611E1}"/>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Arial" panose="020B0604020202020204" pitchFamily="34" charset="0"/>
                <a:cs typeface="Arial" panose="020B0604020202020204" pitchFamily="34" charset="0"/>
              </a:rPr>
              <a:t>Faculté</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d'éducation</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9C08151-CBC2-C5DB-7882-19181EF77D71}"/>
              </a:ext>
            </a:extLst>
          </p:cNvPr>
          <p:cNvSpPr txBox="1"/>
          <p:nvPr userDrawn="1"/>
        </p:nvSpPr>
        <p:spPr>
          <a:xfrm>
            <a:off x="1762599" y="2589764"/>
            <a:ext cx="2768025" cy="139140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Kimberley </a:t>
            </a:r>
            <a:r>
              <a:rPr lang="en-US" dirty="0" err="1">
                <a:solidFill>
                  <a:schemeClr val="bg2">
                    <a:lumMod val="50000"/>
                  </a:schemeClr>
                </a:solidFill>
                <a:latin typeface="Arial" panose="020B0604020202020204" pitchFamily="34" charset="0"/>
                <a:cs typeface="Arial" panose="020B0604020202020204" pitchFamily="34" charset="0"/>
              </a:rPr>
              <a:t>Kemmer</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F624828B-964C-3496-0BD4-4FB1EAC68B13}"/>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24" name="Rectangle 23">
            <a:extLst>
              <a:ext uri="{FF2B5EF4-FFF2-40B4-BE49-F238E27FC236}">
                <a16:creationId xmlns:a16="http://schemas.microsoft.com/office/drawing/2014/main" id="{FE6490CA-ECE6-F6F4-9132-E372E3EB831D}"/>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Centre pour l'enseignement et l'apprentissage</a:t>
            </a:r>
            <a:endParaRPr lang="en-US" b="1" dirty="0">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06D7CF01-C996-C5CC-7C93-1D6CB4A7A034}"/>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Graeme Pate</a:t>
            </a:r>
          </a:p>
        </p:txBody>
      </p:sp>
      <p:sp>
        <p:nvSpPr>
          <p:cNvPr id="26" name="Rectangle 25">
            <a:extLst>
              <a:ext uri="{FF2B5EF4-FFF2-40B4-BE49-F238E27FC236}">
                <a16:creationId xmlns:a16="http://schemas.microsoft.com/office/drawing/2014/main" id="{F8B57D3A-7FEE-AA7E-F1FC-1048EDF9A999}"/>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Bibliothèque de l'Université de l'Alberta</a:t>
            </a:r>
            <a:endParaRPr lang="en-US" b="1"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0BDB9633-B7C2-FEC7-AD75-0607466F667F}"/>
              </a:ext>
            </a:extLst>
          </p:cNvPr>
          <p:cNvSpPr txBox="1"/>
          <p:nvPr userDrawn="1"/>
        </p:nvSpPr>
        <p:spPr>
          <a:xfrm>
            <a:off x="2105785" y="4942566"/>
            <a:ext cx="2215138" cy="72660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39787988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E2C103-DE14-ECDF-DF2F-1786E26CA040}"/>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REMERCIEMENTS</a:t>
            </a:r>
            <a:endParaRPr lang="en-US" sz="4000" b="1" dirty="0">
              <a:solidFill>
                <a:schemeClr val="bg1"/>
              </a:solidFill>
            </a:endParaRPr>
          </a:p>
        </p:txBody>
      </p:sp>
      <p:sp>
        <p:nvSpPr>
          <p:cNvPr id="4" name="TextBox 3">
            <a:extLst>
              <a:ext uri="{FF2B5EF4-FFF2-40B4-BE49-F238E27FC236}">
                <a16:creationId xmlns:a16="http://schemas.microsoft.com/office/drawing/2014/main" id="{F00A52E9-6AEC-3734-9F1E-E8A80D6DA1D7}"/>
              </a:ext>
            </a:extLst>
          </p:cNvPr>
          <p:cNvSpPr txBox="1"/>
          <p:nvPr userDrawn="1"/>
        </p:nvSpPr>
        <p:spPr>
          <a:xfrm>
            <a:off x="1282643" y="2077309"/>
            <a:ext cx="973566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FF0000"/>
                </a:solidFill>
                <a:latin typeface="Arial" panose="020B0604020202020204" pitchFamily="34" charset="0"/>
                <a:cs typeface="Arial" panose="020B0604020202020204" pitchFamily="34" charset="0"/>
              </a:rPr>
              <a:t>TBD</a:t>
            </a:r>
          </a:p>
        </p:txBody>
      </p:sp>
      <p:pic>
        <p:nvPicPr>
          <p:cNvPr id="6" name="Picture 5">
            <a:extLst>
              <a:ext uri="{FF2B5EF4-FFF2-40B4-BE49-F238E27FC236}">
                <a16:creationId xmlns:a16="http://schemas.microsoft.com/office/drawing/2014/main" id="{84E7A99D-3278-AE15-0369-446B7F981B8C}"/>
              </a:ext>
            </a:extLst>
          </p:cNvPr>
          <p:cNvPicPr>
            <a:picLocks noChangeAspect="1"/>
          </p:cNvPicPr>
          <p:nvPr userDrawn="1"/>
        </p:nvPicPr>
        <p:blipFill>
          <a:blip r:embed="rId3"/>
          <a:stretch>
            <a:fillRect/>
          </a:stretch>
        </p:blipFill>
        <p:spPr>
          <a:xfrm>
            <a:off x="4790951" y="5327311"/>
            <a:ext cx="2719052" cy="640135"/>
          </a:xfrm>
          <a:prstGeom prst="rect">
            <a:avLst/>
          </a:prstGeom>
        </p:spPr>
      </p:pic>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511200"/>
            <a:ext cx="8682518" cy="963149"/>
          </a:xfrm>
          <a:prstGeom prst="rect">
            <a:avLst/>
          </a:prstGeom>
          <a:noFill/>
        </p:spPr>
        <p:txBody>
          <a:bodyPr wrap="square" rtlCol="0">
            <a:spAutoFit/>
          </a:bodyPr>
          <a:lstStyle/>
          <a:p>
            <a:pPr algn="ctr">
              <a:lnSpc>
                <a:spcPct val="70000"/>
              </a:lnSpc>
            </a:pPr>
            <a:r>
              <a:rPr lang="en-CA" sz="4000" b="1" dirty="0">
                <a:solidFill>
                  <a:schemeClr val="bg1"/>
                </a:solidFill>
              </a:rPr>
              <a:t>JURISPRUDENCE ET LÉGISLATION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a:p>
            <a:pPr lvl="0"/>
            <a:endParaRPr lang="en-US" dirty="0"/>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511200"/>
            <a:ext cx="8682518" cy="963149"/>
          </a:xfrm>
          <a:prstGeom prst="rect">
            <a:avLst/>
          </a:prstGeom>
          <a:noFill/>
        </p:spPr>
        <p:txBody>
          <a:bodyPr wrap="square" rtlCol="0">
            <a:spAutoFit/>
          </a:bodyPr>
          <a:lstStyle/>
          <a:p>
            <a:pPr algn="ctr">
              <a:lnSpc>
                <a:spcPct val="70000"/>
              </a:lnSpc>
            </a:pPr>
            <a:r>
              <a:rPr lang="en-CA" sz="4000" b="1" dirty="0">
                <a:solidFill>
                  <a:schemeClr val="bg1"/>
                </a:solidFill>
              </a:rPr>
              <a:t>IMAGES ET RÉFÉRENCES SONORES</a:t>
            </a:r>
            <a:endParaRPr lang="en-US" sz="4000" b="1" dirty="0">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fr-FR" dirty="0"/>
              <a:t>Université de l'Alberta. 2021. "Titre". Module d'enseignement à l'ouverture au droit d'auteur. https://sites.library.ualberta.ca/copyright/</a:t>
            </a:r>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Citation </a:t>
            </a:r>
            <a:r>
              <a:rPr lang="en-US" sz="2000" dirty="0" err="1">
                <a:solidFill>
                  <a:schemeClr val="bg2">
                    <a:lumMod val="50000"/>
                  </a:schemeClr>
                </a:solidFill>
                <a:latin typeface="Arial" panose="020B0604020202020204" pitchFamily="34" charset="0"/>
                <a:cs typeface="Arial" panose="020B0604020202020204" pitchFamily="34" charset="0"/>
              </a:rPr>
              <a:t>suggérée</a:t>
            </a:r>
            <a:r>
              <a:rPr lang="en-US" sz="2000" dirty="0">
                <a:solidFill>
                  <a:schemeClr val="bg2">
                    <a:lumMod val="50000"/>
                  </a:schemeClr>
                </a:solidFill>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2800767"/>
          </a:xfrm>
          <a:prstGeom prst="rect">
            <a:avLst/>
          </a:prstGeom>
          <a:noFill/>
        </p:spPr>
        <p:txBody>
          <a:bodyPr wrap="square" rtlCol="0">
            <a:spAutoFit/>
          </a:bodyPr>
          <a:lstStyle/>
          <a:p>
            <a:r>
              <a:rPr lang="fr-FR" sz="2000" dirty="0">
                <a:solidFill>
                  <a:schemeClr val="bg2">
                    <a:lumMod val="50000"/>
                  </a:schemeClr>
                </a:solidFill>
                <a:latin typeface="Arial" panose="020B0604020202020204" pitchFamily="34" charset="0"/>
                <a:cs typeface="Arial" panose="020B0604020202020204" pitchFamily="34" charset="0"/>
              </a:rPr>
              <a:t>Pour obtenir une vue d'ensemble du projet et une liste complète des modules, veuillez consulter le site web du projet à l'adresse suivante</a:t>
            </a:r>
          </a:p>
          <a:p>
            <a:r>
              <a:rPr lang="fr-FR"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fr-FR"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fr-FR" sz="2000" dirty="0">
                <a:solidFill>
                  <a:schemeClr val="bg2">
                    <a:lumMod val="50000"/>
                  </a:schemeClr>
                </a:solidFill>
                <a:latin typeface="Arial" panose="020B0604020202020204" pitchFamily="34" charset="0"/>
                <a:cs typeface="Arial" panose="020B0604020202020204" pitchFamily="34" charset="0"/>
              </a:rPr>
              <a:t>Les questions, commentaires et suggestions devraient être adressés à </a:t>
            </a:r>
            <a:r>
              <a:rPr lang="fr-FR" sz="2000" dirty="0">
                <a:solidFill>
                  <a:schemeClr val="bg2">
                    <a:lumMod val="50000"/>
                  </a:schemeClr>
                </a:solidFill>
                <a:latin typeface="Arial" panose="020B0604020202020204" pitchFamily="34" charset="0"/>
                <a:cs typeface="Arial" panose="020B0604020202020204" pitchFamily="34" charset="0"/>
                <a:hlinkClick r:id="rId4"/>
              </a:rPr>
              <a:t>ouc@ualberta.ca</a:t>
            </a:r>
            <a:r>
              <a:rPr lang="fr-FR"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fr-FR" dirty="0"/>
              <a:t>Ce module est disponible sous une licence </a:t>
            </a:r>
            <a:r>
              <a:rPr lang="fr-FR" dirty="0">
                <a:hlinkClick r:id="rId5"/>
              </a:rPr>
              <a:t>Creative Commons Attribution 4.0 International</a:t>
            </a:r>
            <a:r>
              <a:rPr lang="fr-FR" dirty="0"/>
              <a:t>.</a:t>
            </a:r>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LICENCE ET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Bureau du droit </a:t>
            </a:r>
            <a:r>
              <a:rPr lang="en-US" b="1" dirty="0" err="1">
                <a:latin typeface="Arial" panose="020B0604020202020204" pitchFamily="34" charset="0"/>
                <a:cs typeface="Arial" panose="020B0604020202020204" pitchFamily="34" charset="0"/>
              </a:rPr>
              <a:t>d'auteur</a:t>
            </a:r>
            <a:endParaRPr lang="en-US"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Arial" panose="020B0604020202020204" pitchFamily="34" charset="0"/>
                <a:cs typeface="Arial" panose="020B0604020202020204" pitchFamily="34" charset="0"/>
              </a:rPr>
              <a:t>Faculté</a:t>
            </a:r>
            <a:r>
              <a:rPr lang="en-US" b="1" dirty="0">
                <a:latin typeface="Arial" panose="020B0604020202020204" pitchFamily="34" charset="0"/>
                <a:cs typeface="Arial" panose="020B0604020202020204" pitchFamily="34" charset="0"/>
              </a:rPr>
              <a:t> </a:t>
            </a:r>
            <a:r>
              <a:rPr lang="en-US" b="1" dirty="0" err="1">
                <a:latin typeface="Arial" panose="020B0604020202020204" pitchFamily="34" charset="0"/>
                <a:cs typeface="Arial" panose="020B0604020202020204" pitchFamily="34" charset="0"/>
              </a:rPr>
              <a:t>d'éducation</a:t>
            </a:r>
            <a:endParaRPr lang="en-US" b="1" dirty="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FE66C7D3-19C1-4BAD-B0C1-841BE2D84F4F}"/>
              </a:ext>
            </a:extLst>
          </p:cNvPr>
          <p:cNvSpPr txBox="1"/>
          <p:nvPr userDrawn="1"/>
        </p:nvSpPr>
        <p:spPr>
          <a:xfrm>
            <a:off x="1762599" y="2589764"/>
            <a:ext cx="2768025" cy="139140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Kimberley </a:t>
            </a:r>
            <a:r>
              <a:rPr lang="en-US" dirty="0" err="1">
                <a:solidFill>
                  <a:schemeClr val="bg2">
                    <a:lumMod val="50000"/>
                  </a:schemeClr>
                </a:solidFill>
                <a:latin typeface="Arial" panose="020B0604020202020204" pitchFamily="34" charset="0"/>
                <a:cs typeface="Arial" panose="020B0604020202020204" pitchFamily="34" charset="0"/>
              </a:rPr>
              <a:t>Kemmer</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0D49E313-F656-4404-8957-9B5A4E62B2CA}"/>
              </a:ext>
            </a:extLst>
          </p:cNvPr>
          <p:cNvSpPr txBox="1"/>
          <p:nvPr userDrawn="1"/>
        </p:nvSpPr>
        <p:spPr>
          <a:xfrm>
            <a:off x="7909520" y="5006653"/>
            <a:ext cx="2519713" cy="394210"/>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25" name="Rectangle 24">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Centre pour l'enseignement et l'apprentissage</a:t>
            </a:r>
            <a:endParaRPr lang="en-US" b="1"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71637D57-9827-4F0A-800A-879120662C7D}"/>
              </a:ext>
            </a:extLst>
          </p:cNvPr>
          <p:cNvSpPr txBox="1"/>
          <p:nvPr userDrawn="1"/>
        </p:nvSpPr>
        <p:spPr>
          <a:xfrm>
            <a:off x="8061807" y="2758498"/>
            <a:ext cx="2215138" cy="394210"/>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Graeme Pate</a:t>
            </a:r>
          </a:p>
        </p:txBody>
      </p:sp>
      <p:sp>
        <p:nvSpPr>
          <p:cNvPr id="27" name="TextBox 26">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COLLABORATEURS</a:t>
            </a:r>
            <a:endParaRPr lang="en-US" sz="4000" b="1" dirty="0">
              <a:solidFill>
                <a:schemeClr val="bg1"/>
              </a:solidFill>
            </a:endParaRPr>
          </a:p>
        </p:txBody>
      </p:sp>
      <p:sp>
        <p:nvSpPr>
          <p:cNvPr id="9" name="Rectangle 8">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latin typeface="Arial" panose="020B0604020202020204" pitchFamily="34" charset="0"/>
                <a:cs typeface="Arial" panose="020B0604020202020204" pitchFamily="34" charset="0"/>
              </a:rPr>
              <a:t>Bibliothèque de l'Université de l'Alberta</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C4C9E9-5061-4539-9ADC-03AFCCD14397}"/>
              </a:ext>
            </a:extLst>
          </p:cNvPr>
          <p:cNvSpPr txBox="1"/>
          <p:nvPr userDrawn="1"/>
        </p:nvSpPr>
        <p:spPr>
          <a:xfrm>
            <a:off x="2105785" y="4942566"/>
            <a:ext cx="2215138" cy="72660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REMERCIEMENTS</a:t>
            </a:r>
            <a:endParaRPr lang="en-US" sz="4000" b="1" dirty="0">
              <a:solidFill>
                <a:schemeClr val="bg1"/>
              </a:solidFill>
            </a:endParaRPr>
          </a:p>
        </p:txBody>
      </p:sp>
      <p:sp>
        <p:nvSpPr>
          <p:cNvPr id="7" name="TextBox 6">
            <a:extLst>
              <a:ext uri="{FF2B5EF4-FFF2-40B4-BE49-F238E27FC236}">
                <a16:creationId xmlns:a16="http://schemas.microsoft.com/office/drawing/2014/main" id="{5B2CE003-7D14-4BB7-84C6-AFD3B741B256}"/>
              </a:ext>
            </a:extLst>
          </p:cNvPr>
          <p:cNvSpPr txBox="1"/>
          <p:nvPr userDrawn="1"/>
        </p:nvSpPr>
        <p:spPr>
          <a:xfrm>
            <a:off x="1282643" y="2077309"/>
            <a:ext cx="9735669"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FF0000"/>
                </a:solidFill>
                <a:latin typeface="Arial" panose="020B0604020202020204" pitchFamily="34" charset="0"/>
                <a:cs typeface="Arial" panose="020B0604020202020204" pitchFamily="34" charset="0"/>
              </a:rPr>
              <a:t>TBD</a:t>
            </a:r>
          </a:p>
        </p:txBody>
      </p:sp>
      <p:pic>
        <p:nvPicPr>
          <p:cNvPr id="2" name="Picture 1">
            <a:extLst>
              <a:ext uri="{FF2B5EF4-FFF2-40B4-BE49-F238E27FC236}">
                <a16:creationId xmlns:a16="http://schemas.microsoft.com/office/drawing/2014/main" id="{847F73EF-8A94-C93C-CC0F-F29F13B669DE}"/>
              </a:ext>
            </a:extLst>
          </p:cNvPr>
          <p:cNvPicPr>
            <a:picLocks noChangeAspect="1"/>
          </p:cNvPicPr>
          <p:nvPr userDrawn="1"/>
        </p:nvPicPr>
        <p:blipFill>
          <a:blip r:embed="rId3"/>
          <a:stretch>
            <a:fillRect/>
          </a:stretch>
        </p:blipFill>
        <p:spPr>
          <a:xfrm>
            <a:off x="4790951" y="5327311"/>
            <a:ext cx="2719052" cy="640135"/>
          </a:xfrm>
          <a:prstGeom prst="rect">
            <a:avLst/>
          </a:prstGeom>
        </p:spPr>
      </p:pic>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 id="2147493537" r:id="rId10"/>
    <p:sldLayoutId id="2147493538" r:id="rId11"/>
    <p:sldLayoutId id="2147493539" r:id="rId12"/>
    <p:sldLayoutId id="2147493540"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26" r:id="rId5"/>
    <p:sldLayoutId id="2147493527" r:id="rId6"/>
    <p:sldLayoutId id="2147493528" r:id="rId7"/>
    <p:sldLayoutId id="2147493529" r:id="rId8"/>
    <p:sldLayoutId id="214749352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2.jpg"/><Relationship Id="rId11" Type="http://schemas.openxmlformats.org/officeDocument/2006/relationships/image" Target="../media/image48.png"/><Relationship Id="rId5" Type="http://schemas.openxmlformats.org/officeDocument/2006/relationships/image" Target="../media/image41.jpg"/><Relationship Id="rId10" Type="http://schemas.openxmlformats.org/officeDocument/2006/relationships/image" Target="../media/image47.png"/><Relationship Id="rId4" Type="http://schemas.openxmlformats.org/officeDocument/2006/relationships/image" Target="../media/image16.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8" Type="http://schemas.openxmlformats.org/officeDocument/2006/relationships/hyperlink" Target="https://thenounproject.com/term/drama/953398" TargetMode="External"/><Relationship Id="rId13" Type="http://schemas.openxmlformats.org/officeDocument/2006/relationships/hyperlink" Target="https://pixabay.com/en/arabian-arab-girl-female-ethnic-1456184/" TargetMode="External"/><Relationship Id="rId3" Type="http://schemas.openxmlformats.org/officeDocument/2006/relationships/hyperlink" Target="https://thenounproject.com/term/shield/874630/" TargetMode="External"/><Relationship Id="rId7" Type="http://schemas.openxmlformats.org/officeDocument/2006/relationships/hyperlink" Target="https://thenounproject.com/icon/1787402/" TargetMode="External"/><Relationship Id="rId12" Type="http://schemas.openxmlformats.org/officeDocument/2006/relationships/hyperlink" Target="https://thenounproject.com/term/barrier/3372114/"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hyperlink" Target="https://thenounproject.com/icon/1976897" TargetMode="External"/><Relationship Id="rId11" Type="http://schemas.openxmlformats.org/officeDocument/2006/relationships/hyperlink" Target="https://thenounproject.com/icon/1587076" TargetMode="External"/><Relationship Id="rId5" Type="http://schemas.openxmlformats.org/officeDocument/2006/relationships/hyperlink" Target="https://thenounproject.com/term/innovation/772765/" TargetMode="External"/><Relationship Id="rId15" Type="http://schemas.openxmlformats.org/officeDocument/2006/relationships/hyperlink" Target="https://thenounproject.com/icon/15744/" TargetMode="External"/><Relationship Id="rId10" Type="http://schemas.openxmlformats.org/officeDocument/2006/relationships/hyperlink" Target="https://pixabay.com/illustrations/cartoon-casual-character-drawing-3685566/" TargetMode="External"/><Relationship Id="rId4" Type="http://schemas.openxmlformats.org/officeDocument/2006/relationships/hyperlink" Target="https://pixabay.com/illustrations/black-avatar-cute-cheerful-3025348/" TargetMode="External"/><Relationship Id="rId9" Type="http://schemas.openxmlformats.org/officeDocument/2006/relationships/hyperlink" Target="https://thenounproject.com/icon/1306170/" TargetMode="External"/><Relationship Id="rId14" Type="http://schemas.openxmlformats.org/officeDocument/2006/relationships/hyperlink" Target="https://thenounproject.com/icon/moral-901639/"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commons.wikimedia.org/wiki/File:Supreme_court_of_Canada_in_summer.jpg" TargetMode="External"/><Relationship Id="rId3" Type="http://schemas.openxmlformats.org/officeDocument/2006/relationships/hyperlink" Target="https://thenounproject.com/icon/scale-2772463/" TargetMode="External"/><Relationship Id="rId7" Type="http://schemas.openxmlformats.org/officeDocument/2006/relationships/hyperlink" Target="https://commons.wikimedia.org/wiki/File:Parliament_Hill,_Wellington_St,_Ottawa_(491650)_(9450178550).jpg"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hyperlink" Target="https://thenounproject.com/icon/school-1983588/" TargetMode="External"/><Relationship Id="rId11" Type="http://schemas.openxmlformats.org/officeDocument/2006/relationships/hyperlink" Target="https://commons.wikimedia.org/wiki/File:Ambox_globe.svg" TargetMode="External"/><Relationship Id="rId5" Type="http://schemas.openxmlformats.org/officeDocument/2006/relationships/hyperlink" Target="https://thenounproject.com/term/library/1122689/" TargetMode="External"/><Relationship Id="rId10" Type="http://schemas.openxmlformats.org/officeDocument/2006/relationships/hyperlink" Target="https://commons.wikimedia.org/wiki/File:Flag_of_Canada_(Pantone).svg" TargetMode="External"/><Relationship Id="rId4" Type="http://schemas.openxmlformats.org/officeDocument/2006/relationships/hyperlink" Target="https://thenounproject.com/icon/people-group-1310753/" TargetMode="External"/><Relationship Id="rId9" Type="http://schemas.openxmlformats.org/officeDocument/2006/relationships/hyperlink" Target="https://pixabay.com/vectors/lawyer-attorney-barrister-judge-28838/"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ki/File:Flag_of_the_United_States.svg"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hyperlink" Target="http://www.hooksounds.co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22.pn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1.png"/><Relationship Id="rId11" Type="http://schemas.openxmlformats.org/officeDocument/2006/relationships/image" Target="../media/image28.png"/><Relationship Id="rId5" Type="http://schemas.openxmlformats.org/officeDocument/2006/relationships/image" Target="../media/image20.png"/><Relationship Id="rId10" Type="http://schemas.openxmlformats.org/officeDocument/2006/relationships/image" Target="../media/image27.png"/><Relationship Id="rId4" Type="http://schemas.openxmlformats.org/officeDocument/2006/relationships/image" Target="../media/image19.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9.png"/><Relationship Id="rId3" Type="http://schemas.openxmlformats.org/officeDocument/2006/relationships/image" Target="../media/image16.png"/><Relationship Id="rId7" Type="http://schemas.openxmlformats.org/officeDocument/2006/relationships/image" Target="../media/image23.png"/><Relationship Id="rId12"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7.png"/><Relationship Id="rId5" Type="http://schemas.openxmlformats.org/officeDocument/2006/relationships/image" Target="../media/image24.png"/><Relationship Id="rId10" Type="http://schemas.openxmlformats.org/officeDocument/2006/relationships/image" Target="../media/image36.png"/><Relationship Id="rId4" Type="http://schemas.openxmlformats.org/officeDocument/2006/relationships/image" Target="../media/image34.png"/><Relationship Id="rId9" Type="http://schemas.openxmlformats.org/officeDocument/2006/relationships/image" Target="../media/image35.png"/><Relationship Id="rId1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
          <p:cNvSpPr txBox="1">
            <a:spLocks noGrp="1"/>
          </p:cNvSpPr>
          <p:nvPr>
            <p:ph type="ctrTitle"/>
          </p:nvPr>
        </p:nvSpPr>
        <p:spPr>
          <a:prstGeom prst="rect">
            <a:avLst/>
          </a:prstGeom>
          <a:noFill/>
          <a:ln>
            <a:noFill/>
          </a:ln>
        </p:spPr>
        <p:txBody>
          <a:bodyPr spcFirstLastPara="1" wrap="square" lIns="91425" tIns="45700" rIns="91425" bIns="45700" anchor="b" anchorCtr="0">
            <a:noAutofit/>
          </a:bodyPr>
          <a:lstStyle/>
          <a:p>
            <a:pPr marL="0" lvl="0" indent="0" algn="ctr" rtl="0">
              <a:lnSpc>
                <a:spcPct val="115000"/>
              </a:lnSpc>
              <a:spcBef>
                <a:spcPts val="0"/>
              </a:spcBef>
              <a:spcAft>
                <a:spcPts val="0"/>
              </a:spcAft>
              <a:buClr>
                <a:schemeClr val="dk1"/>
              </a:buClr>
              <a:buSzPts val="1100"/>
              <a:buFont typeface="Arial"/>
              <a:buNone/>
            </a:pPr>
            <a:r>
              <a:rPr lang="en-US" dirty="0" smtClean="0">
                <a:solidFill>
                  <a:srgbClr val="CB534C"/>
                </a:solidFill>
              </a:rPr>
              <a:t>Introduction au droit </a:t>
            </a:r>
            <a:r>
              <a:rPr lang="en-US" dirty="0" err="1" smtClean="0">
                <a:solidFill>
                  <a:srgbClr val="CB534C"/>
                </a:solidFill>
              </a:rPr>
              <a:t>d'auteur</a:t>
            </a:r>
            <a:endParaRPr lang="en-US" dirty="0">
              <a:solidFill>
                <a:srgbClr val="CB534C"/>
              </a:solidFill>
            </a:endParaRPr>
          </a:p>
        </p:txBody>
      </p:sp>
      <p:sp>
        <p:nvSpPr>
          <p:cNvPr id="2" name="Subtitle 1">
            <a:extLst>
              <a:ext uri="{FF2B5EF4-FFF2-40B4-BE49-F238E27FC236}">
                <a16:creationId xmlns:a16="http://schemas.microsoft.com/office/drawing/2014/main" id="{6674EE9B-E93A-07A4-6C3D-B0FA35D0654A}"/>
              </a:ext>
            </a:extLst>
          </p:cNvPr>
          <p:cNvSpPr>
            <a:spLocks noGrp="1"/>
          </p:cNvSpPr>
          <p:nvPr>
            <p:ph type="subTitle" idx="1"/>
          </p:nvPr>
        </p:nvSpPr>
        <p:spPr/>
        <p:txBody>
          <a:bodyPr/>
          <a:lstStyle/>
          <a:p>
            <a:endParaRPr lang="en-CA" dirty="0"/>
          </a:p>
        </p:txBody>
      </p:sp>
      <p:sp>
        <p:nvSpPr>
          <p:cNvPr id="57" name="Google Shape;57;p1"/>
          <p:cNvSpPr txBox="1">
            <a:spLocks noGrp="1"/>
          </p:cNvSpPr>
          <p:nvPr>
            <p:ph type="body" sz="quarter" idx="10"/>
          </p:nvPr>
        </p:nvSpPr>
        <p:spPr>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1800"/>
              <a:buNone/>
            </a:pPr>
            <a:r>
              <a:rPr lang="en-US" dirty="0" err="1" smtClean="0">
                <a:solidFill>
                  <a:srgbClr val="000000"/>
                </a:solidFill>
              </a:rPr>
              <a:t>Août</a:t>
            </a:r>
            <a:r>
              <a:rPr lang="en-US" dirty="0" smtClean="0">
                <a:solidFill>
                  <a:srgbClr val="000000"/>
                </a:solidFill>
              </a:rPr>
              <a:t> 2023</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3" name="Google Shape;193;p9"/>
          <p:cNvSpPr/>
          <p:nvPr/>
        </p:nvSpPr>
        <p:spPr>
          <a:xfrm>
            <a:off x="4682575" y="4986050"/>
            <a:ext cx="5465700" cy="1383600"/>
          </a:xfrm>
          <a:prstGeom prst="wedgeRoundRectCallout">
            <a:avLst>
              <a:gd name="adj1" fmla="val -67941"/>
              <a:gd name="adj2" fmla="val -36207"/>
              <a:gd name="adj3" fmla="val 16667"/>
            </a:avLst>
          </a:prstGeom>
          <a:solidFill>
            <a:srgbClr val="F4B081"/>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smtClean="0">
                <a:solidFill>
                  <a:schemeClr val="bg2">
                    <a:lumMod val="10000"/>
                  </a:schemeClr>
                </a:solidFill>
                <a:latin typeface="Arial"/>
                <a:ea typeface="Arial"/>
                <a:cs typeface="Arial"/>
                <a:sym typeface="Arial"/>
              </a:rPr>
              <a:t>Juges</a:t>
            </a:r>
            <a:r>
              <a:rPr lang="en-US" sz="1800" dirty="0" smtClean="0">
                <a:solidFill>
                  <a:schemeClr val="bg2">
                    <a:lumMod val="10000"/>
                  </a:schemeClr>
                </a:solidFill>
                <a:latin typeface="Arial"/>
                <a:ea typeface="Arial"/>
                <a:cs typeface="Arial"/>
                <a:sym typeface="Arial"/>
              </a:rPr>
              <a:t>… </a:t>
            </a:r>
            <a:r>
              <a:rPr lang="en-US" sz="1800" dirty="0" smtClean="0">
                <a:solidFill>
                  <a:schemeClr val="bg2">
                    <a:lumMod val="10000"/>
                  </a:schemeClr>
                </a:solidFill>
              </a:rPr>
              <a:t>Je </a:t>
            </a:r>
            <a:r>
              <a:rPr lang="en-US" sz="1800" dirty="0" err="1">
                <a:solidFill>
                  <a:schemeClr val="bg2">
                    <a:lumMod val="10000"/>
                  </a:schemeClr>
                </a:solidFill>
              </a:rPr>
              <a:t>soutiens</a:t>
            </a:r>
            <a:r>
              <a:rPr lang="en-US" sz="1800" dirty="0">
                <a:solidFill>
                  <a:schemeClr val="bg2">
                    <a:lumMod val="10000"/>
                  </a:schemeClr>
                </a:solidFill>
              </a:rPr>
              <a:t> que les </a:t>
            </a:r>
            <a:r>
              <a:rPr lang="en-US" sz="1800" dirty="0" err="1">
                <a:solidFill>
                  <a:schemeClr val="bg2">
                    <a:lumMod val="10000"/>
                  </a:schemeClr>
                </a:solidFill>
              </a:rPr>
              <a:t>citoyens</a:t>
            </a:r>
            <a:r>
              <a:rPr lang="en-US" sz="1800" dirty="0">
                <a:solidFill>
                  <a:schemeClr val="bg2">
                    <a:lumMod val="10000"/>
                  </a:schemeClr>
                </a:solidFill>
              </a:rPr>
              <a:t> </a:t>
            </a:r>
            <a:r>
              <a:rPr lang="en-US" sz="1800" dirty="0" err="1">
                <a:solidFill>
                  <a:schemeClr val="bg2">
                    <a:lumMod val="10000"/>
                  </a:schemeClr>
                </a:solidFill>
              </a:rPr>
              <a:t>devraient</a:t>
            </a:r>
            <a:r>
              <a:rPr lang="en-US" sz="1800" dirty="0">
                <a:solidFill>
                  <a:schemeClr val="bg2">
                    <a:lumMod val="10000"/>
                  </a:schemeClr>
                </a:solidFill>
              </a:rPr>
              <a:t> </a:t>
            </a:r>
            <a:r>
              <a:rPr lang="en-US" sz="1800" dirty="0" err="1">
                <a:solidFill>
                  <a:schemeClr val="bg2">
                    <a:lumMod val="10000"/>
                  </a:schemeClr>
                </a:solidFill>
              </a:rPr>
              <a:t>être</a:t>
            </a:r>
            <a:r>
              <a:rPr lang="en-US" sz="1800" dirty="0">
                <a:solidFill>
                  <a:schemeClr val="bg2">
                    <a:lumMod val="10000"/>
                  </a:schemeClr>
                </a:solidFill>
              </a:rPr>
              <a:t> </a:t>
            </a:r>
            <a:r>
              <a:rPr lang="en-US" sz="1800" dirty="0" err="1">
                <a:solidFill>
                  <a:schemeClr val="bg2">
                    <a:lumMod val="10000"/>
                  </a:schemeClr>
                </a:solidFill>
              </a:rPr>
              <a:t>autorisés</a:t>
            </a:r>
            <a:r>
              <a:rPr lang="en-US" sz="1800" dirty="0">
                <a:solidFill>
                  <a:schemeClr val="bg2">
                    <a:lumMod val="10000"/>
                  </a:schemeClr>
                </a:solidFill>
              </a:rPr>
              <a:t> à copier </a:t>
            </a:r>
            <a:r>
              <a:rPr lang="en-US" sz="1800" dirty="0" err="1">
                <a:solidFill>
                  <a:schemeClr val="bg2">
                    <a:lumMod val="10000"/>
                  </a:schemeClr>
                </a:solidFill>
              </a:rPr>
              <a:t>équitablement</a:t>
            </a:r>
            <a:r>
              <a:rPr lang="en-US" sz="1800" dirty="0">
                <a:solidFill>
                  <a:schemeClr val="bg2">
                    <a:lumMod val="10000"/>
                  </a:schemeClr>
                </a:solidFill>
              </a:rPr>
              <a:t> de petites parties de rapports de travail "</a:t>
            </a:r>
            <a:r>
              <a:rPr lang="en-US" sz="1800" dirty="0" err="1">
                <a:solidFill>
                  <a:schemeClr val="bg2">
                    <a:lumMod val="10000"/>
                  </a:schemeClr>
                </a:solidFill>
              </a:rPr>
              <a:t>passionnants</a:t>
            </a:r>
            <a:r>
              <a:rPr lang="en-US" sz="1800" dirty="0">
                <a:solidFill>
                  <a:schemeClr val="bg2">
                    <a:lumMod val="10000"/>
                  </a:schemeClr>
                </a:solidFill>
              </a:rPr>
              <a:t>" pour les </a:t>
            </a:r>
            <a:r>
              <a:rPr lang="en-US" sz="1800" dirty="0" err="1">
                <a:solidFill>
                  <a:schemeClr val="bg2">
                    <a:lumMod val="10000"/>
                  </a:schemeClr>
                </a:solidFill>
              </a:rPr>
              <a:t>étudier</a:t>
            </a:r>
            <a:r>
              <a:rPr lang="en-US" sz="1800" dirty="0">
                <a:solidFill>
                  <a:schemeClr val="bg2">
                    <a:lumMod val="10000"/>
                  </a:schemeClr>
                </a:solidFill>
              </a:rPr>
              <a:t> </a:t>
            </a:r>
            <a:r>
              <a:rPr lang="en-US" sz="1800" dirty="0" err="1">
                <a:solidFill>
                  <a:schemeClr val="bg2">
                    <a:lumMod val="10000"/>
                  </a:schemeClr>
                </a:solidFill>
              </a:rPr>
              <a:t>en</a:t>
            </a:r>
            <a:r>
              <a:rPr lang="en-US" sz="1800" dirty="0">
                <a:solidFill>
                  <a:schemeClr val="bg2">
                    <a:lumMod val="10000"/>
                  </a:schemeClr>
                </a:solidFill>
              </a:rPr>
              <a:t> </a:t>
            </a:r>
            <a:r>
              <a:rPr lang="en-US" sz="1800" dirty="0" err="1">
                <a:solidFill>
                  <a:schemeClr val="bg2">
                    <a:lumMod val="10000"/>
                  </a:schemeClr>
                </a:solidFill>
              </a:rPr>
              <a:t>privé</a:t>
            </a:r>
            <a:r>
              <a:rPr lang="en-US" sz="1800" dirty="0">
                <a:solidFill>
                  <a:schemeClr val="bg2">
                    <a:lumMod val="10000"/>
                  </a:schemeClr>
                </a:solidFill>
              </a:rPr>
              <a:t>.</a:t>
            </a:r>
            <a:endParaRPr sz="1800" dirty="0">
              <a:solidFill>
                <a:schemeClr val="bg2">
                  <a:lumMod val="10000"/>
                </a:schemeClr>
              </a:solidFill>
              <a:latin typeface="Arial"/>
              <a:ea typeface="Arial"/>
              <a:cs typeface="Arial"/>
              <a:sym typeface="Arial"/>
            </a:endParaRPr>
          </a:p>
        </p:txBody>
      </p:sp>
      <p:pic>
        <p:nvPicPr>
          <p:cNvPr id="199" name="Google Shape;199;p10"/>
          <p:cNvPicPr preferRelativeResize="0"/>
          <p:nvPr/>
        </p:nvPicPr>
        <p:blipFill rotWithShape="1">
          <a:blip r:embed="rId3">
            <a:alphaModFix/>
          </a:blip>
          <a:srcRect/>
          <a:stretch/>
        </p:blipFill>
        <p:spPr>
          <a:xfrm>
            <a:off x="4902121" y="2416066"/>
            <a:ext cx="1871941" cy="1871941"/>
          </a:xfrm>
          <a:prstGeom prst="rect">
            <a:avLst/>
          </a:prstGeom>
          <a:noFill/>
          <a:ln>
            <a:noFill/>
          </a:ln>
        </p:spPr>
      </p:pic>
      <p:sp>
        <p:nvSpPr>
          <p:cNvPr id="202" name="Google Shape;202;p10"/>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en-US" dirty="0" smtClean="0"/>
              <a:t>L'APPLICATION AU NIVEAU NATIONAL</a:t>
            </a:r>
            <a:endParaRPr lang="en-US" dirty="0"/>
          </a:p>
        </p:txBody>
      </p:sp>
      <p:pic>
        <p:nvPicPr>
          <p:cNvPr id="203" name="Google Shape;203;p10"/>
          <p:cNvPicPr preferRelativeResize="0"/>
          <p:nvPr/>
        </p:nvPicPr>
        <p:blipFill rotWithShape="1">
          <a:blip r:embed="rId4">
            <a:alphaModFix/>
          </a:blip>
          <a:srcRect b="12325"/>
          <a:stretch/>
        </p:blipFill>
        <p:spPr>
          <a:xfrm>
            <a:off x="5128987" y="2745029"/>
            <a:ext cx="1418210" cy="1214016"/>
          </a:xfrm>
          <a:prstGeom prst="rect">
            <a:avLst/>
          </a:prstGeom>
          <a:noFill/>
          <a:ln>
            <a:noFill/>
          </a:ln>
        </p:spPr>
      </p:pic>
      <p:pic>
        <p:nvPicPr>
          <p:cNvPr id="204" name="Google Shape;204;p10"/>
          <p:cNvPicPr preferRelativeResize="0"/>
          <p:nvPr/>
        </p:nvPicPr>
        <p:blipFill rotWithShape="1">
          <a:blip r:embed="rId5">
            <a:alphaModFix/>
          </a:blip>
          <a:srcRect/>
          <a:stretch/>
        </p:blipFill>
        <p:spPr>
          <a:xfrm>
            <a:off x="697132" y="2397370"/>
            <a:ext cx="4103468" cy="2305636"/>
          </a:xfrm>
          <a:prstGeom prst="rect">
            <a:avLst/>
          </a:prstGeom>
          <a:noFill/>
          <a:ln>
            <a:noFill/>
          </a:ln>
        </p:spPr>
      </p:pic>
      <p:pic>
        <p:nvPicPr>
          <p:cNvPr id="205" name="Google Shape;205;p10"/>
          <p:cNvPicPr preferRelativeResize="0"/>
          <p:nvPr/>
        </p:nvPicPr>
        <p:blipFill rotWithShape="1">
          <a:blip r:embed="rId6">
            <a:alphaModFix/>
          </a:blip>
          <a:srcRect/>
          <a:stretch/>
        </p:blipFill>
        <p:spPr>
          <a:xfrm>
            <a:off x="6875584" y="2397370"/>
            <a:ext cx="4097540" cy="2413781"/>
          </a:xfrm>
          <a:prstGeom prst="rect">
            <a:avLst/>
          </a:prstGeom>
          <a:noFill/>
          <a:ln>
            <a:noFill/>
          </a:ln>
        </p:spPr>
      </p:pic>
      <p:pic>
        <p:nvPicPr>
          <p:cNvPr id="206" name="Google Shape;206;p10"/>
          <p:cNvPicPr preferRelativeResize="0"/>
          <p:nvPr/>
        </p:nvPicPr>
        <p:blipFill rotWithShape="1">
          <a:blip r:embed="rId7">
            <a:alphaModFix/>
          </a:blip>
          <a:srcRect/>
          <a:stretch/>
        </p:blipFill>
        <p:spPr>
          <a:xfrm rot="411270" flipH="1">
            <a:off x="2622259" y="4897167"/>
            <a:ext cx="1554588" cy="1889717"/>
          </a:xfrm>
          <a:prstGeom prst="rect">
            <a:avLst/>
          </a:prstGeom>
          <a:noFill/>
          <a:ln>
            <a:noFill/>
          </a:ln>
        </p:spPr>
      </p:pic>
      <p:pic>
        <p:nvPicPr>
          <p:cNvPr id="208" name="Google Shape;208;p10"/>
          <p:cNvPicPr preferRelativeResize="0"/>
          <p:nvPr/>
        </p:nvPicPr>
        <p:blipFill rotWithShape="1">
          <a:blip r:embed="rId8">
            <a:alphaModFix/>
          </a:blip>
          <a:srcRect/>
          <a:stretch/>
        </p:blipFill>
        <p:spPr>
          <a:xfrm>
            <a:off x="413867" y="2477863"/>
            <a:ext cx="4103468" cy="2051734"/>
          </a:xfrm>
          <a:prstGeom prst="rect">
            <a:avLst/>
          </a:prstGeom>
          <a:noFill/>
          <a:ln>
            <a:noFill/>
          </a:ln>
        </p:spPr>
      </p:pic>
      <p:grpSp>
        <p:nvGrpSpPr>
          <p:cNvPr id="2" name="Group 1"/>
          <p:cNvGrpSpPr/>
          <p:nvPr/>
        </p:nvGrpSpPr>
        <p:grpSpPr>
          <a:xfrm>
            <a:off x="654326" y="3702632"/>
            <a:ext cx="3814044" cy="1630026"/>
            <a:chOff x="654326" y="4751498"/>
            <a:chExt cx="3814044" cy="1630026"/>
          </a:xfrm>
        </p:grpSpPr>
        <p:pic>
          <p:nvPicPr>
            <p:cNvPr id="209" name="Google Shape;209;p10"/>
            <p:cNvPicPr preferRelativeResize="0"/>
            <p:nvPr/>
          </p:nvPicPr>
          <p:blipFill rotWithShape="1">
            <a:blip r:embed="rId9">
              <a:alphaModFix/>
            </a:blip>
            <a:srcRect/>
            <a:stretch/>
          </p:blipFill>
          <p:spPr>
            <a:xfrm>
              <a:off x="654326" y="4811151"/>
              <a:ext cx="815013" cy="815013"/>
            </a:xfrm>
            <a:prstGeom prst="rect">
              <a:avLst/>
            </a:prstGeom>
            <a:noFill/>
            <a:ln>
              <a:noFill/>
            </a:ln>
          </p:spPr>
        </p:pic>
        <p:pic>
          <p:nvPicPr>
            <p:cNvPr id="210" name="Google Shape;210;p10"/>
            <p:cNvPicPr preferRelativeResize="0"/>
            <p:nvPr/>
          </p:nvPicPr>
          <p:blipFill rotWithShape="1">
            <a:blip r:embed="rId9">
              <a:alphaModFix/>
            </a:blip>
            <a:srcRect/>
            <a:stretch/>
          </p:blipFill>
          <p:spPr>
            <a:xfrm>
              <a:off x="1378226" y="5530923"/>
              <a:ext cx="815013" cy="815013"/>
            </a:xfrm>
            <a:prstGeom prst="rect">
              <a:avLst/>
            </a:prstGeom>
            <a:noFill/>
            <a:ln>
              <a:noFill/>
            </a:ln>
          </p:spPr>
        </p:pic>
        <p:pic>
          <p:nvPicPr>
            <p:cNvPr id="211" name="Google Shape;211;p10"/>
            <p:cNvPicPr preferRelativeResize="0"/>
            <p:nvPr/>
          </p:nvPicPr>
          <p:blipFill rotWithShape="1">
            <a:blip r:embed="rId9">
              <a:alphaModFix/>
            </a:blip>
            <a:srcRect/>
            <a:stretch/>
          </p:blipFill>
          <p:spPr>
            <a:xfrm>
              <a:off x="2242742" y="4919609"/>
              <a:ext cx="815013" cy="815013"/>
            </a:xfrm>
            <a:prstGeom prst="rect">
              <a:avLst/>
            </a:prstGeom>
            <a:noFill/>
            <a:ln>
              <a:noFill/>
            </a:ln>
          </p:spPr>
        </p:pic>
        <p:pic>
          <p:nvPicPr>
            <p:cNvPr id="212" name="Google Shape;212;p10"/>
            <p:cNvPicPr preferRelativeResize="0"/>
            <p:nvPr/>
          </p:nvPicPr>
          <p:blipFill rotWithShape="1">
            <a:blip r:embed="rId9">
              <a:alphaModFix/>
            </a:blip>
            <a:srcRect/>
            <a:stretch/>
          </p:blipFill>
          <p:spPr>
            <a:xfrm>
              <a:off x="3653357" y="4751498"/>
              <a:ext cx="815013" cy="815013"/>
            </a:xfrm>
            <a:prstGeom prst="rect">
              <a:avLst/>
            </a:prstGeom>
            <a:noFill/>
            <a:ln>
              <a:noFill/>
            </a:ln>
          </p:spPr>
        </p:pic>
        <p:pic>
          <p:nvPicPr>
            <p:cNvPr id="213" name="Google Shape;213;p10"/>
            <p:cNvPicPr preferRelativeResize="0"/>
            <p:nvPr/>
          </p:nvPicPr>
          <p:blipFill rotWithShape="1">
            <a:blip r:embed="rId9">
              <a:alphaModFix/>
            </a:blip>
            <a:srcRect/>
            <a:stretch/>
          </p:blipFill>
          <p:spPr>
            <a:xfrm>
              <a:off x="2864450" y="5566511"/>
              <a:ext cx="815013" cy="815013"/>
            </a:xfrm>
            <a:prstGeom prst="rect">
              <a:avLst/>
            </a:prstGeom>
            <a:noFill/>
            <a:ln>
              <a:noFill/>
            </a:ln>
          </p:spPr>
        </p:pic>
      </p:grpSp>
      <p:pic>
        <p:nvPicPr>
          <p:cNvPr id="214" name="Google Shape;214;p10"/>
          <p:cNvPicPr preferRelativeResize="0"/>
          <p:nvPr/>
        </p:nvPicPr>
        <p:blipFill rotWithShape="1">
          <a:blip r:embed="rId10">
            <a:alphaModFix/>
          </a:blip>
          <a:srcRect/>
          <a:stretch/>
        </p:blipFill>
        <p:spPr>
          <a:xfrm>
            <a:off x="7012541" y="2524400"/>
            <a:ext cx="4103468" cy="2159720"/>
          </a:xfrm>
          <a:prstGeom prst="rect">
            <a:avLst/>
          </a:prstGeom>
          <a:noFill/>
          <a:ln>
            <a:noFill/>
          </a:ln>
        </p:spPr>
      </p:pic>
      <p:grpSp>
        <p:nvGrpSpPr>
          <p:cNvPr id="3" name="Group 2"/>
          <p:cNvGrpSpPr/>
          <p:nvPr/>
        </p:nvGrpSpPr>
        <p:grpSpPr>
          <a:xfrm>
            <a:off x="6869684" y="4032517"/>
            <a:ext cx="4353788" cy="1756508"/>
            <a:chOff x="6869684" y="4610738"/>
            <a:chExt cx="4353788" cy="1756508"/>
          </a:xfrm>
        </p:grpSpPr>
        <p:pic>
          <p:nvPicPr>
            <p:cNvPr id="215" name="Google Shape;215;p10"/>
            <p:cNvPicPr preferRelativeResize="0"/>
            <p:nvPr/>
          </p:nvPicPr>
          <p:blipFill rotWithShape="1">
            <a:blip r:embed="rId11">
              <a:alphaModFix/>
            </a:blip>
            <a:srcRect/>
            <a:stretch/>
          </p:blipFill>
          <p:spPr>
            <a:xfrm>
              <a:off x="6869684" y="4750911"/>
              <a:ext cx="1124479" cy="1124479"/>
            </a:xfrm>
            <a:prstGeom prst="rect">
              <a:avLst/>
            </a:prstGeom>
            <a:noFill/>
            <a:ln>
              <a:noFill/>
            </a:ln>
          </p:spPr>
        </p:pic>
        <p:pic>
          <p:nvPicPr>
            <p:cNvPr id="216" name="Google Shape;216;p10"/>
            <p:cNvPicPr preferRelativeResize="0"/>
            <p:nvPr/>
          </p:nvPicPr>
          <p:blipFill rotWithShape="1">
            <a:blip r:embed="rId11">
              <a:alphaModFix/>
            </a:blip>
            <a:srcRect/>
            <a:stretch/>
          </p:blipFill>
          <p:spPr>
            <a:xfrm>
              <a:off x="7711079" y="4610738"/>
              <a:ext cx="1124479" cy="1124479"/>
            </a:xfrm>
            <a:prstGeom prst="rect">
              <a:avLst/>
            </a:prstGeom>
            <a:noFill/>
            <a:ln>
              <a:noFill/>
            </a:ln>
          </p:spPr>
        </p:pic>
        <p:pic>
          <p:nvPicPr>
            <p:cNvPr id="217" name="Google Shape;217;p10"/>
            <p:cNvPicPr preferRelativeResize="0"/>
            <p:nvPr/>
          </p:nvPicPr>
          <p:blipFill rotWithShape="1">
            <a:blip r:embed="rId11">
              <a:alphaModFix/>
            </a:blip>
            <a:srcRect/>
            <a:stretch/>
          </p:blipFill>
          <p:spPr>
            <a:xfrm>
              <a:off x="8552474" y="5242767"/>
              <a:ext cx="1124479" cy="1124479"/>
            </a:xfrm>
            <a:prstGeom prst="rect">
              <a:avLst/>
            </a:prstGeom>
            <a:noFill/>
            <a:ln>
              <a:noFill/>
            </a:ln>
          </p:spPr>
        </p:pic>
        <p:pic>
          <p:nvPicPr>
            <p:cNvPr id="218" name="Google Shape;218;p10"/>
            <p:cNvPicPr preferRelativeResize="0"/>
            <p:nvPr/>
          </p:nvPicPr>
          <p:blipFill rotWithShape="1">
            <a:blip r:embed="rId11">
              <a:alphaModFix/>
            </a:blip>
            <a:srcRect/>
            <a:stretch/>
          </p:blipFill>
          <p:spPr>
            <a:xfrm>
              <a:off x="9186156" y="4656417"/>
              <a:ext cx="1124479" cy="1124479"/>
            </a:xfrm>
            <a:prstGeom prst="rect">
              <a:avLst/>
            </a:prstGeom>
            <a:noFill/>
            <a:ln>
              <a:noFill/>
            </a:ln>
          </p:spPr>
        </p:pic>
        <p:pic>
          <p:nvPicPr>
            <p:cNvPr id="219" name="Google Shape;219;p10"/>
            <p:cNvPicPr preferRelativeResize="0"/>
            <p:nvPr/>
          </p:nvPicPr>
          <p:blipFill rotWithShape="1">
            <a:blip r:embed="rId11">
              <a:alphaModFix/>
            </a:blip>
            <a:srcRect/>
            <a:stretch/>
          </p:blipFill>
          <p:spPr>
            <a:xfrm>
              <a:off x="10098993" y="5063924"/>
              <a:ext cx="1124479" cy="1124479"/>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2000"/>
                                        <p:tgtEl>
                                          <p:spTgt spid="204"/>
                                        </p:tgtEl>
                                        <p:attrNameLst>
                                          <p:attrName>ppt_w</p:attrName>
                                        </p:attrNameLst>
                                      </p:cBhvr>
                                      <p:tavLst>
                                        <p:tav tm="0">
                                          <p:val>
                                            <p:strVal val="ppt_w"/>
                                          </p:val>
                                        </p:tav>
                                        <p:tav tm="100000">
                                          <p:val>
                                            <p:fltVal val="0"/>
                                          </p:val>
                                        </p:tav>
                                      </p:tavLst>
                                    </p:anim>
                                    <p:anim calcmode="lin" valueType="num">
                                      <p:cBhvr>
                                        <p:cTn id="7" dur="2000"/>
                                        <p:tgtEl>
                                          <p:spTgt spid="204"/>
                                        </p:tgtEl>
                                        <p:attrNameLst>
                                          <p:attrName>ppt_h</p:attrName>
                                        </p:attrNameLst>
                                      </p:cBhvr>
                                      <p:tavLst>
                                        <p:tav tm="0">
                                          <p:val>
                                            <p:strVal val="ppt_h"/>
                                          </p:val>
                                        </p:tav>
                                        <p:tav tm="100000">
                                          <p:val>
                                            <p:fltVal val="0"/>
                                          </p:val>
                                        </p:tav>
                                      </p:tavLst>
                                    </p:anim>
                                    <p:animEffect transition="out" filter="fade">
                                      <p:cBhvr>
                                        <p:cTn id="8" dur="2000"/>
                                        <p:tgtEl>
                                          <p:spTgt spid="204"/>
                                        </p:tgtEl>
                                      </p:cBhvr>
                                    </p:animEffect>
                                    <p:set>
                                      <p:cBhvr>
                                        <p:cTn id="9" dur="1" fill="hold">
                                          <p:stCondLst>
                                            <p:cond delay="1999"/>
                                          </p:stCondLst>
                                        </p:cTn>
                                        <p:tgtEl>
                                          <p:spTgt spid="204"/>
                                        </p:tgtEl>
                                        <p:attrNameLst>
                                          <p:attrName>style.visibility</p:attrName>
                                        </p:attrNameLst>
                                      </p:cBhvr>
                                      <p:to>
                                        <p:strVal val="hidden"/>
                                      </p:to>
                                    </p:set>
                                  </p:childTnLst>
                                </p:cTn>
                              </p:par>
                              <p:par>
                                <p:cTn id="10" presetID="42" presetClass="path" presetSubtype="0" accel="50000" decel="50000" fill="hold" nodeType="withEffect">
                                  <p:stCondLst>
                                    <p:cond delay="0"/>
                                  </p:stCondLst>
                                  <p:childTnLst>
                                    <p:animMotion origin="layout" path="M -1.04167E-6 -2.96296E-6 L -0.50469 -0.00787 " pathEditMode="relative" rAng="0" ptsTypes="AA">
                                      <p:cBhvr>
                                        <p:cTn id="11" dur="2000" fill="hold"/>
                                        <p:tgtEl>
                                          <p:spTgt spid="205"/>
                                        </p:tgtEl>
                                        <p:attrNameLst>
                                          <p:attrName>ppt_x</p:attrName>
                                          <p:attrName>ppt_y</p:attrName>
                                        </p:attrNameLst>
                                      </p:cBhvr>
                                      <p:rCtr x="-25234" y="-394"/>
                                    </p:animMotion>
                                  </p:childTnLst>
                                </p:cTn>
                              </p:par>
                              <p:par>
                                <p:cTn id="12" presetID="53" presetClass="exit" presetSubtype="32" fill="hold" nodeType="withEffect">
                                  <p:stCondLst>
                                    <p:cond delay="0"/>
                                  </p:stCondLst>
                                  <p:childTnLst>
                                    <p:anim calcmode="lin" valueType="num">
                                      <p:cBhvr>
                                        <p:cTn id="13" dur="2000"/>
                                        <p:tgtEl>
                                          <p:spTgt spid="205"/>
                                        </p:tgtEl>
                                        <p:attrNameLst>
                                          <p:attrName>ppt_w</p:attrName>
                                        </p:attrNameLst>
                                      </p:cBhvr>
                                      <p:tavLst>
                                        <p:tav tm="0">
                                          <p:val>
                                            <p:strVal val="ppt_w"/>
                                          </p:val>
                                        </p:tav>
                                        <p:tav tm="100000">
                                          <p:val>
                                            <p:fltVal val="0"/>
                                          </p:val>
                                        </p:tav>
                                      </p:tavLst>
                                    </p:anim>
                                    <p:anim calcmode="lin" valueType="num">
                                      <p:cBhvr>
                                        <p:cTn id="14" dur="2000"/>
                                        <p:tgtEl>
                                          <p:spTgt spid="205"/>
                                        </p:tgtEl>
                                        <p:attrNameLst>
                                          <p:attrName>ppt_h</p:attrName>
                                        </p:attrNameLst>
                                      </p:cBhvr>
                                      <p:tavLst>
                                        <p:tav tm="0">
                                          <p:val>
                                            <p:strVal val="ppt_h"/>
                                          </p:val>
                                        </p:tav>
                                        <p:tav tm="100000">
                                          <p:val>
                                            <p:fltVal val="0"/>
                                          </p:val>
                                        </p:tav>
                                      </p:tavLst>
                                    </p:anim>
                                    <p:animEffect transition="out" filter="fade">
                                      <p:cBhvr>
                                        <p:cTn id="15" dur="2000"/>
                                        <p:tgtEl>
                                          <p:spTgt spid="205"/>
                                        </p:tgtEl>
                                      </p:cBhvr>
                                    </p:animEffect>
                                    <p:set>
                                      <p:cBhvr>
                                        <p:cTn id="16" dur="1" fill="hold">
                                          <p:stCondLst>
                                            <p:cond delay="1999"/>
                                          </p:stCondLst>
                                        </p:cTn>
                                        <p:tgtEl>
                                          <p:spTgt spid="205"/>
                                        </p:tgtEl>
                                        <p:attrNameLst>
                                          <p:attrName>style.visibility</p:attrName>
                                        </p:attrNameLst>
                                      </p:cBhvr>
                                      <p:to>
                                        <p:strVal val="hidden"/>
                                      </p:to>
                                    </p:set>
                                  </p:childTnLst>
                                </p:cTn>
                              </p:par>
                              <p:par>
                                <p:cTn id="17" presetID="42" presetClass="path" presetSubtype="0" accel="50000" decel="50000" fill="hold" grpId="0" nodeType="withEffect">
                                  <p:stCondLst>
                                    <p:cond delay="0"/>
                                  </p:stCondLst>
                                  <p:childTnLst>
                                    <p:animMotion origin="layout" path="M -3.125E-6 2.22222E-6 L -0.38398 -0.31991 " pathEditMode="relative" rAng="0" ptsTypes="AA">
                                      <p:cBhvr>
                                        <p:cTn id="18" dur="2000" fill="hold"/>
                                        <p:tgtEl>
                                          <p:spTgt spid="23"/>
                                        </p:tgtEl>
                                        <p:attrNameLst>
                                          <p:attrName>ppt_x</p:attrName>
                                          <p:attrName>ppt_y</p:attrName>
                                        </p:attrNameLst>
                                      </p:cBhvr>
                                      <p:rCtr x="-19206" y="-15995"/>
                                    </p:animMotion>
                                  </p:childTnLst>
                                </p:cTn>
                              </p:par>
                              <p:par>
                                <p:cTn id="19" presetID="53" presetClass="exit" presetSubtype="32" fill="hold" grpId="1" nodeType="withEffect">
                                  <p:stCondLst>
                                    <p:cond delay="0"/>
                                  </p:stCondLst>
                                  <p:childTnLst>
                                    <p:anim calcmode="lin" valueType="num">
                                      <p:cBhvr>
                                        <p:cTn id="20" dur="2000"/>
                                        <p:tgtEl>
                                          <p:spTgt spid="23"/>
                                        </p:tgtEl>
                                        <p:attrNameLst>
                                          <p:attrName>ppt_w</p:attrName>
                                        </p:attrNameLst>
                                      </p:cBhvr>
                                      <p:tavLst>
                                        <p:tav tm="0">
                                          <p:val>
                                            <p:strVal val="ppt_w"/>
                                          </p:val>
                                        </p:tav>
                                        <p:tav tm="100000">
                                          <p:val>
                                            <p:fltVal val="0"/>
                                          </p:val>
                                        </p:tav>
                                      </p:tavLst>
                                    </p:anim>
                                    <p:anim calcmode="lin" valueType="num">
                                      <p:cBhvr>
                                        <p:cTn id="21" dur="2000"/>
                                        <p:tgtEl>
                                          <p:spTgt spid="23"/>
                                        </p:tgtEl>
                                        <p:attrNameLst>
                                          <p:attrName>ppt_h</p:attrName>
                                        </p:attrNameLst>
                                      </p:cBhvr>
                                      <p:tavLst>
                                        <p:tav tm="0">
                                          <p:val>
                                            <p:strVal val="ppt_h"/>
                                          </p:val>
                                        </p:tav>
                                        <p:tav tm="100000">
                                          <p:val>
                                            <p:fltVal val="0"/>
                                          </p:val>
                                        </p:tav>
                                      </p:tavLst>
                                    </p:anim>
                                    <p:animEffect transition="out" filter="fade">
                                      <p:cBhvr>
                                        <p:cTn id="22" dur="2000"/>
                                        <p:tgtEl>
                                          <p:spTgt spid="23"/>
                                        </p:tgtEl>
                                      </p:cBhvr>
                                    </p:animEffect>
                                    <p:set>
                                      <p:cBhvr>
                                        <p:cTn id="23" dur="1" fill="hold">
                                          <p:stCondLst>
                                            <p:cond delay="1999"/>
                                          </p:stCondLst>
                                        </p:cTn>
                                        <p:tgtEl>
                                          <p:spTgt spid="23"/>
                                        </p:tgtEl>
                                        <p:attrNameLst>
                                          <p:attrName>style.visibility</p:attrName>
                                        </p:attrNameLst>
                                      </p:cBhvr>
                                      <p:to>
                                        <p:strVal val="hidden"/>
                                      </p:to>
                                    </p:set>
                                  </p:childTnLst>
                                </p:cTn>
                              </p:par>
                              <p:par>
                                <p:cTn id="24" presetID="42" presetClass="path" presetSubtype="0" accel="50000" decel="50000" fill="hold" nodeType="withEffect">
                                  <p:stCondLst>
                                    <p:cond delay="0"/>
                                  </p:stCondLst>
                                  <p:childTnLst>
                                    <p:animMotion origin="layout" path="M 3.95833E-6 -1.85185E-6 L -0.05899 -0.31852 " pathEditMode="relative" rAng="0" ptsTypes="AA">
                                      <p:cBhvr>
                                        <p:cTn id="25" dur="2000" fill="hold"/>
                                        <p:tgtEl>
                                          <p:spTgt spid="206"/>
                                        </p:tgtEl>
                                        <p:attrNameLst>
                                          <p:attrName>ppt_x</p:attrName>
                                          <p:attrName>ppt_y</p:attrName>
                                        </p:attrNameLst>
                                      </p:cBhvr>
                                      <p:rCtr x="-2956" y="-15926"/>
                                    </p:animMotion>
                                  </p:childTnLst>
                                </p:cTn>
                              </p:par>
                              <p:par>
                                <p:cTn id="26" presetID="53" presetClass="exit" presetSubtype="32" fill="hold" nodeType="withEffect">
                                  <p:stCondLst>
                                    <p:cond delay="0"/>
                                  </p:stCondLst>
                                  <p:childTnLst>
                                    <p:anim calcmode="lin" valueType="num">
                                      <p:cBhvr>
                                        <p:cTn id="27" dur="2000"/>
                                        <p:tgtEl>
                                          <p:spTgt spid="206"/>
                                        </p:tgtEl>
                                        <p:attrNameLst>
                                          <p:attrName>ppt_w</p:attrName>
                                        </p:attrNameLst>
                                      </p:cBhvr>
                                      <p:tavLst>
                                        <p:tav tm="0">
                                          <p:val>
                                            <p:strVal val="ppt_w"/>
                                          </p:val>
                                        </p:tav>
                                        <p:tav tm="100000">
                                          <p:val>
                                            <p:fltVal val="0"/>
                                          </p:val>
                                        </p:tav>
                                      </p:tavLst>
                                    </p:anim>
                                    <p:anim calcmode="lin" valueType="num">
                                      <p:cBhvr>
                                        <p:cTn id="28" dur="2000"/>
                                        <p:tgtEl>
                                          <p:spTgt spid="206"/>
                                        </p:tgtEl>
                                        <p:attrNameLst>
                                          <p:attrName>ppt_h</p:attrName>
                                        </p:attrNameLst>
                                      </p:cBhvr>
                                      <p:tavLst>
                                        <p:tav tm="0">
                                          <p:val>
                                            <p:strVal val="ppt_h"/>
                                          </p:val>
                                        </p:tav>
                                        <p:tav tm="100000">
                                          <p:val>
                                            <p:fltVal val="0"/>
                                          </p:val>
                                        </p:tav>
                                      </p:tavLst>
                                    </p:anim>
                                    <p:animEffect transition="out" filter="fade">
                                      <p:cBhvr>
                                        <p:cTn id="29" dur="2000"/>
                                        <p:tgtEl>
                                          <p:spTgt spid="206"/>
                                        </p:tgtEl>
                                      </p:cBhvr>
                                    </p:animEffect>
                                    <p:set>
                                      <p:cBhvr>
                                        <p:cTn id="30" dur="1" fill="hold">
                                          <p:stCondLst>
                                            <p:cond delay="1999"/>
                                          </p:stCondLst>
                                        </p:cTn>
                                        <p:tgtEl>
                                          <p:spTgt spid="206"/>
                                        </p:tgtEl>
                                        <p:attrNameLst>
                                          <p:attrName>style.visibility</p:attrName>
                                        </p:attrNameLst>
                                      </p:cBhvr>
                                      <p:to>
                                        <p:strVal val="hidden"/>
                                      </p:to>
                                    </p:set>
                                  </p:childTnLst>
                                </p:cTn>
                              </p:par>
                              <p:par>
                                <p:cTn id="31" presetID="23" presetClass="entr" presetSubtype="16" fill="hold" nodeType="withEffect">
                                  <p:stCondLst>
                                    <p:cond delay="500"/>
                                  </p:stCondLst>
                                  <p:childTnLst>
                                    <p:set>
                                      <p:cBhvr>
                                        <p:cTn id="32" dur="1" fill="hold">
                                          <p:stCondLst>
                                            <p:cond delay="0"/>
                                          </p:stCondLst>
                                        </p:cTn>
                                        <p:tgtEl>
                                          <p:spTgt spid="208"/>
                                        </p:tgtEl>
                                        <p:attrNameLst>
                                          <p:attrName>style.visibility</p:attrName>
                                        </p:attrNameLst>
                                      </p:cBhvr>
                                      <p:to>
                                        <p:strVal val="visible"/>
                                      </p:to>
                                    </p:set>
                                    <p:anim calcmode="lin" valueType="num">
                                      <p:cBhvr additive="base">
                                        <p:cTn id="33" dur="2000"/>
                                        <p:tgtEl>
                                          <p:spTgt spid="208"/>
                                        </p:tgtEl>
                                        <p:attrNameLst>
                                          <p:attrName>ppt_w</p:attrName>
                                        </p:attrNameLst>
                                      </p:cBhvr>
                                      <p:tavLst>
                                        <p:tav tm="0">
                                          <p:val>
                                            <p:strVal val="0"/>
                                          </p:val>
                                        </p:tav>
                                        <p:tav tm="100000">
                                          <p:val>
                                            <p:strVal val="#ppt_w"/>
                                          </p:val>
                                        </p:tav>
                                      </p:tavLst>
                                    </p:anim>
                                    <p:anim calcmode="lin" valueType="num">
                                      <p:cBhvr additive="base">
                                        <p:cTn id="34" dur="2000"/>
                                        <p:tgtEl>
                                          <p:spTgt spid="208"/>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99"/>
                                        </p:tgtEl>
                                        <p:attrNameLst>
                                          <p:attrName>style.visibility</p:attrName>
                                        </p:attrNameLst>
                                      </p:cBhvr>
                                      <p:to>
                                        <p:strVal val="visible"/>
                                      </p:to>
                                    </p:set>
                                    <p:anim calcmode="lin" valueType="num">
                                      <p:cBhvr>
                                        <p:cTn id="39" dur="1000" fill="hold"/>
                                        <p:tgtEl>
                                          <p:spTgt spid="199"/>
                                        </p:tgtEl>
                                        <p:attrNameLst>
                                          <p:attrName>ppt_w</p:attrName>
                                        </p:attrNameLst>
                                      </p:cBhvr>
                                      <p:tavLst>
                                        <p:tav tm="0">
                                          <p:val>
                                            <p:fltVal val="0"/>
                                          </p:val>
                                        </p:tav>
                                        <p:tav tm="100000">
                                          <p:val>
                                            <p:strVal val="#ppt_w"/>
                                          </p:val>
                                        </p:tav>
                                      </p:tavLst>
                                    </p:anim>
                                    <p:anim calcmode="lin" valueType="num">
                                      <p:cBhvr>
                                        <p:cTn id="40" dur="1000" fill="hold"/>
                                        <p:tgtEl>
                                          <p:spTgt spid="199"/>
                                        </p:tgtEl>
                                        <p:attrNameLst>
                                          <p:attrName>ppt_h</p:attrName>
                                        </p:attrNameLst>
                                      </p:cBhvr>
                                      <p:tavLst>
                                        <p:tav tm="0">
                                          <p:val>
                                            <p:fltVal val="0"/>
                                          </p:val>
                                        </p:tav>
                                        <p:tav tm="100000">
                                          <p:val>
                                            <p:strVal val="#ppt_h"/>
                                          </p:val>
                                        </p:tav>
                                      </p:tavLst>
                                    </p:anim>
                                    <p:anim calcmode="lin" valueType="num">
                                      <p:cBhvr>
                                        <p:cTn id="41" dur="1000" fill="hold"/>
                                        <p:tgtEl>
                                          <p:spTgt spid="199"/>
                                        </p:tgtEl>
                                        <p:attrNameLst>
                                          <p:attrName>style.rotation</p:attrName>
                                        </p:attrNameLst>
                                      </p:cBhvr>
                                      <p:tavLst>
                                        <p:tav tm="0">
                                          <p:val>
                                            <p:fltVal val="90"/>
                                          </p:val>
                                        </p:tav>
                                        <p:tav tm="100000">
                                          <p:val>
                                            <p:fltVal val="0"/>
                                          </p:val>
                                        </p:tav>
                                      </p:tavLst>
                                    </p:anim>
                                    <p:animEffect transition="in" filter="fade">
                                      <p:cBhvr>
                                        <p:cTn id="42" dur="1000"/>
                                        <p:tgtEl>
                                          <p:spTgt spid="19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99"/>
                                        </p:tgtEl>
                                      </p:cBhvr>
                                    </p:animEffect>
                                    <p:set>
                                      <p:cBhvr>
                                        <p:cTn id="47" dur="1" fill="hold">
                                          <p:stCondLst>
                                            <p:cond delay="500"/>
                                          </p:stCondLst>
                                        </p:cTn>
                                        <p:tgtEl>
                                          <p:spTgt spid="19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32" presetClass="emph" presetSubtype="0" fill="hold" nodeType="clickEffect">
                                  <p:stCondLst>
                                    <p:cond delay="0"/>
                                  </p:stCondLst>
                                  <p:childTnLst>
                                    <p:animRot by="120000">
                                      <p:cBhvr>
                                        <p:cTn id="51" dur="100" fill="hold">
                                          <p:stCondLst>
                                            <p:cond delay="0"/>
                                          </p:stCondLst>
                                        </p:cTn>
                                        <p:tgtEl>
                                          <p:spTgt spid="208"/>
                                        </p:tgtEl>
                                        <p:attrNameLst>
                                          <p:attrName>r</p:attrName>
                                        </p:attrNameLst>
                                      </p:cBhvr>
                                    </p:animRot>
                                    <p:animRot by="-240000">
                                      <p:cBhvr>
                                        <p:cTn id="52" dur="200" fill="hold">
                                          <p:stCondLst>
                                            <p:cond delay="200"/>
                                          </p:stCondLst>
                                        </p:cTn>
                                        <p:tgtEl>
                                          <p:spTgt spid="208"/>
                                        </p:tgtEl>
                                        <p:attrNameLst>
                                          <p:attrName>r</p:attrName>
                                        </p:attrNameLst>
                                      </p:cBhvr>
                                    </p:animRot>
                                    <p:animRot by="240000">
                                      <p:cBhvr>
                                        <p:cTn id="53" dur="200" fill="hold">
                                          <p:stCondLst>
                                            <p:cond delay="400"/>
                                          </p:stCondLst>
                                        </p:cTn>
                                        <p:tgtEl>
                                          <p:spTgt spid="208"/>
                                        </p:tgtEl>
                                        <p:attrNameLst>
                                          <p:attrName>r</p:attrName>
                                        </p:attrNameLst>
                                      </p:cBhvr>
                                    </p:animRot>
                                    <p:animRot by="-240000">
                                      <p:cBhvr>
                                        <p:cTn id="54" dur="200" fill="hold">
                                          <p:stCondLst>
                                            <p:cond delay="600"/>
                                          </p:stCondLst>
                                        </p:cTn>
                                        <p:tgtEl>
                                          <p:spTgt spid="208"/>
                                        </p:tgtEl>
                                        <p:attrNameLst>
                                          <p:attrName>r</p:attrName>
                                        </p:attrNameLst>
                                      </p:cBhvr>
                                    </p:animRot>
                                    <p:animRot by="120000">
                                      <p:cBhvr>
                                        <p:cTn id="55" dur="200" fill="hold">
                                          <p:stCondLst>
                                            <p:cond delay="800"/>
                                          </p:stCondLst>
                                        </p:cTn>
                                        <p:tgtEl>
                                          <p:spTgt spid="208"/>
                                        </p:tgtEl>
                                        <p:attrNameLst>
                                          <p:attrName>r</p:attrName>
                                        </p:attrNameLst>
                                      </p:cBhvr>
                                    </p:animRot>
                                  </p:childTnLst>
                                </p:cTn>
                              </p:par>
                            </p:childTnLst>
                          </p:cTn>
                        </p:par>
                        <p:par>
                          <p:cTn id="56" fill="hold">
                            <p:stCondLst>
                              <p:cond delay="1000"/>
                            </p:stCondLst>
                            <p:childTnLst>
                              <p:par>
                                <p:cTn id="57" presetID="10"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par>
                                <p:cTn id="60" presetID="42" presetClass="path" presetSubtype="0" accel="50000" decel="50000" fill="hold" nodeType="withEffect">
                                  <p:stCondLst>
                                    <p:cond delay="0"/>
                                  </p:stCondLst>
                                  <p:childTnLst>
                                    <p:animMotion origin="layout" path="M 3.95833E-6 -4.81481E-6 L -0.00378 0.14538 " pathEditMode="relative" rAng="0" ptsTypes="AA">
                                      <p:cBhvr>
                                        <p:cTn id="61" dur="2000" fill="hold"/>
                                        <p:tgtEl>
                                          <p:spTgt spid="2"/>
                                        </p:tgtEl>
                                        <p:attrNameLst>
                                          <p:attrName>ppt_x</p:attrName>
                                          <p:attrName>ppt_y</p:attrName>
                                        </p:attrNameLst>
                                      </p:cBhvr>
                                      <p:rCtr x="-195" y="7269"/>
                                    </p:animMotion>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214"/>
                                        </p:tgtEl>
                                        <p:attrNameLst>
                                          <p:attrName>style.visibility</p:attrName>
                                        </p:attrNameLst>
                                      </p:cBhvr>
                                      <p:to>
                                        <p:strVal val="visible"/>
                                      </p:to>
                                    </p:set>
                                    <p:animEffect transition="in" filter="fade">
                                      <p:cBhvr>
                                        <p:cTn id="66" dur="500"/>
                                        <p:tgtEl>
                                          <p:spTgt spid="214"/>
                                        </p:tgtEl>
                                      </p:cBhvr>
                                    </p:animEffect>
                                  </p:childTnLst>
                                </p:cTn>
                              </p:par>
                            </p:childTnLst>
                          </p:cTn>
                        </p:par>
                        <p:par>
                          <p:cTn id="67" fill="hold">
                            <p:stCondLst>
                              <p:cond delay="500"/>
                            </p:stCondLst>
                            <p:childTnLst>
                              <p:par>
                                <p:cTn id="68" presetID="32" presetClass="emph" presetSubtype="0" fill="hold" nodeType="afterEffect">
                                  <p:stCondLst>
                                    <p:cond delay="0"/>
                                  </p:stCondLst>
                                  <p:childTnLst>
                                    <p:animRot by="120000">
                                      <p:cBhvr>
                                        <p:cTn id="69" dur="100" fill="hold">
                                          <p:stCondLst>
                                            <p:cond delay="0"/>
                                          </p:stCondLst>
                                        </p:cTn>
                                        <p:tgtEl>
                                          <p:spTgt spid="214"/>
                                        </p:tgtEl>
                                        <p:attrNameLst>
                                          <p:attrName>r</p:attrName>
                                        </p:attrNameLst>
                                      </p:cBhvr>
                                    </p:animRot>
                                    <p:animRot by="-240000">
                                      <p:cBhvr>
                                        <p:cTn id="70" dur="200" fill="hold">
                                          <p:stCondLst>
                                            <p:cond delay="200"/>
                                          </p:stCondLst>
                                        </p:cTn>
                                        <p:tgtEl>
                                          <p:spTgt spid="214"/>
                                        </p:tgtEl>
                                        <p:attrNameLst>
                                          <p:attrName>r</p:attrName>
                                        </p:attrNameLst>
                                      </p:cBhvr>
                                    </p:animRot>
                                    <p:animRot by="240000">
                                      <p:cBhvr>
                                        <p:cTn id="71" dur="200" fill="hold">
                                          <p:stCondLst>
                                            <p:cond delay="400"/>
                                          </p:stCondLst>
                                        </p:cTn>
                                        <p:tgtEl>
                                          <p:spTgt spid="214"/>
                                        </p:tgtEl>
                                        <p:attrNameLst>
                                          <p:attrName>r</p:attrName>
                                        </p:attrNameLst>
                                      </p:cBhvr>
                                    </p:animRot>
                                    <p:animRot by="-240000">
                                      <p:cBhvr>
                                        <p:cTn id="72" dur="200" fill="hold">
                                          <p:stCondLst>
                                            <p:cond delay="600"/>
                                          </p:stCondLst>
                                        </p:cTn>
                                        <p:tgtEl>
                                          <p:spTgt spid="214"/>
                                        </p:tgtEl>
                                        <p:attrNameLst>
                                          <p:attrName>r</p:attrName>
                                        </p:attrNameLst>
                                      </p:cBhvr>
                                    </p:animRot>
                                    <p:animRot by="120000">
                                      <p:cBhvr>
                                        <p:cTn id="73" dur="200" fill="hold">
                                          <p:stCondLst>
                                            <p:cond delay="800"/>
                                          </p:stCondLst>
                                        </p:cTn>
                                        <p:tgtEl>
                                          <p:spTgt spid="214"/>
                                        </p:tgtEl>
                                        <p:attrNameLst>
                                          <p:attrName>r</p:attrName>
                                        </p:attrNameLst>
                                      </p:cBhvr>
                                    </p:animRot>
                                  </p:childTnLst>
                                </p:cTn>
                              </p:par>
                              <p:par>
                                <p:cTn id="74" presetID="10" presetClass="entr" presetSubtype="0" fill="hold"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500"/>
                                        <p:tgtEl>
                                          <p:spTgt spid="3"/>
                                        </p:tgtEl>
                                      </p:cBhvr>
                                    </p:animEffect>
                                  </p:childTnLst>
                                </p:cTn>
                              </p:par>
                              <p:par>
                                <p:cTn id="77" presetID="42" presetClass="path" presetSubtype="0" accel="50000" decel="50000" fill="hold" nodeType="withEffect">
                                  <p:stCondLst>
                                    <p:cond delay="0"/>
                                  </p:stCondLst>
                                  <p:childTnLst>
                                    <p:animMotion origin="layout" path="M 2.91667E-6 -2.22222E-6 L -0.00183 0.12176 " pathEditMode="relative" rAng="0" ptsTypes="AA">
                                      <p:cBhvr>
                                        <p:cTn id="78" dur="2000" fill="hold"/>
                                        <p:tgtEl>
                                          <p:spTgt spid="3"/>
                                        </p:tgtEl>
                                        <p:attrNameLst>
                                          <p:attrName>ppt_x</p:attrName>
                                          <p:attrName>ppt_y</p:attrName>
                                        </p:attrNameLst>
                                      </p:cBhvr>
                                      <p:rCtr x="-91" y="6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7" name="Google Shape;227;p11"/>
          <p:cNvSpPr txBox="1">
            <a:spLocks noGrp="1"/>
          </p:cNvSpPr>
          <p:nvPr>
            <p:ph type="title"/>
          </p:nvPr>
        </p:nvSpPr>
        <p:spPr>
          <a:xfrm>
            <a:off x="2671282" y="474828"/>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dirty="0" smtClean="0"/>
              <a:t>RÉSUMÉ</a:t>
            </a:r>
            <a:endParaRPr lang="en-US" dirty="0"/>
          </a:p>
        </p:txBody>
      </p:sp>
      <p:pic>
        <p:nvPicPr>
          <p:cNvPr id="228" name="Google Shape;228;p11"/>
          <p:cNvPicPr preferRelativeResize="0"/>
          <p:nvPr/>
        </p:nvPicPr>
        <p:blipFill rotWithShape="1">
          <a:blip r:embed="rId3">
            <a:alphaModFix/>
          </a:blip>
          <a:srcRect/>
          <a:stretch/>
        </p:blipFill>
        <p:spPr>
          <a:xfrm>
            <a:off x="543297" y="4093216"/>
            <a:ext cx="1752600" cy="2143125"/>
          </a:xfrm>
          <a:prstGeom prst="rect">
            <a:avLst/>
          </a:prstGeom>
          <a:noFill/>
          <a:ln>
            <a:noFill/>
          </a:ln>
        </p:spPr>
      </p:pic>
      <p:pic>
        <p:nvPicPr>
          <p:cNvPr id="229" name="Google Shape;229;p11" descr="A drawing of a cartoon character&#10;&#10;Description automatically generated"/>
          <p:cNvPicPr preferRelativeResize="0"/>
          <p:nvPr/>
        </p:nvPicPr>
        <p:blipFill rotWithShape="1">
          <a:blip r:embed="rId4">
            <a:alphaModFix/>
          </a:blip>
          <a:srcRect/>
          <a:stretch/>
        </p:blipFill>
        <p:spPr>
          <a:xfrm>
            <a:off x="8890595" y="4924734"/>
            <a:ext cx="1333660" cy="3110233"/>
          </a:xfrm>
          <a:prstGeom prst="rect">
            <a:avLst/>
          </a:prstGeom>
          <a:noFill/>
          <a:ln>
            <a:noFill/>
          </a:ln>
        </p:spPr>
      </p:pic>
      <p:pic>
        <p:nvPicPr>
          <p:cNvPr id="230" name="Google Shape;230;p11" descr="A picture containing clothing&#10;&#10;Description automatically generated"/>
          <p:cNvPicPr preferRelativeResize="0"/>
          <p:nvPr/>
        </p:nvPicPr>
        <p:blipFill rotWithShape="1">
          <a:blip r:embed="rId5">
            <a:alphaModFix/>
          </a:blip>
          <a:srcRect l="33766" r="34666"/>
          <a:stretch/>
        </p:blipFill>
        <p:spPr>
          <a:xfrm>
            <a:off x="10507232" y="3707296"/>
            <a:ext cx="1612006" cy="4910468"/>
          </a:xfrm>
          <a:prstGeom prst="rect">
            <a:avLst/>
          </a:prstGeom>
          <a:noFill/>
          <a:ln>
            <a:noFill/>
          </a:ln>
        </p:spPr>
      </p:pic>
      <p:sp>
        <p:nvSpPr>
          <p:cNvPr id="231" name="Google Shape;231;p11"/>
          <p:cNvSpPr/>
          <p:nvPr/>
        </p:nvSpPr>
        <p:spPr>
          <a:xfrm>
            <a:off x="2635875" y="1759051"/>
            <a:ext cx="6254700" cy="3404620"/>
          </a:xfrm>
          <a:prstGeom prst="wedgeRoundRectCallout">
            <a:avLst>
              <a:gd name="adj1" fmla="val -55629"/>
              <a:gd name="adj2" fmla="val 57334"/>
              <a:gd name="adj3" fmla="val 16667"/>
            </a:avLst>
          </a:prstGeom>
          <a:solidFill>
            <a:srgbClr val="E9A9B7"/>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l" rtl="0">
              <a:spcBef>
                <a:spcPts val="0"/>
              </a:spcBef>
              <a:spcAft>
                <a:spcPts val="0"/>
              </a:spcAft>
              <a:buNone/>
            </a:pPr>
            <a:endParaRPr sz="2000">
              <a:solidFill>
                <a:srgbClr val="000000"/>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32" name="Google Shape;232;p11"/>
          <p:cNvPicPr preferRelativeResize="0"/>
          <p:nvPr/>
        </p:nvPicPr>
        <p:blipFill rotWithShape="1">
          <a:blip r:embed="rId6">
            <a:alphaModFix/>
          </a:blip>
          <a:srcRect b="12325"/>
          <a:stretch/>
        </p:blipFill>
        <p:spPr>
          <a:xfrm>
            <a:off x="2719891" y="3003447"/>
            <a:ext cx="1418210" cy="1214015"/>
          </a:xfrm>
          <a:prstGeom prst="rect">
            <a:avLst/>
          </a:prstGeom>
          <a:noFill/>
          <a:ln>
            <a:noFill/>
          </a:ln>
        </p:spPr>
      </p:pic>
      <p:sp>
        <p:nvSpPr>
          <p:cNvPr id="233" name="Google Shape;233;p11"/>
          <p:cNvSpPr txBox="1"/>
          <p:nvPr/>
        </p:nvSpPr>
        <p:spPr>
          <a:xfrm>
            <a:off x="4281925" y="2510700"/>
            <a:ext cx="4504800" cy="2247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000000"/>
              </a:buClr>
              <a:buSzPts val="2000"/>
              <a:buFont typeface="Arial"/>
              <a:buChar char="•"/>
            </a:pPr>
            <a:r>
              <a:rPr lang="en-US" sz="2000" dirty="0">
                <a:solidFill>
                  <a:schemeClr val="bg2">
                    <a:lumMod val="10000"/>
                  </a:schemeClr>
                </a:solidFill>
              </a:rPr>
              <a:t>Droit </a:t>
            </a:r>
            <a:r>
              <a:rPr lang="en-US" sz="2000" dirty="0" err="1">
                <a:solidFill>
                  <a:schemeClr val="bg2">
                    <a:lumMod val="10000"/>
                  </a:schemeClr>
                </a:solidFill>
              </a:rPr>
              <a:t>d’exclusion</a:t>
            </a:r>
            <a:r>
              <a:rPr lang="en-US" sz="2000" dirty="0">
                <a:solidFill>
                  <a:schemeClr val="bg2">
                    <a:lumMod val="10000"/>
                  </a:schemeClr>
                </a:solidFill>
              </a:rPr>
              <a:t> </a:t>
            </a:r>
            <a:r>
              <a:rPr lang="en-US" sz="2000" dirty="0" err="1">
                <a:solidFill>
                  <a:schemeClr val="bg2">
                    <a:lumMod val="10000"/>
                  </a:schemeClr>
                </a:solidFill>
              </a:rPr>
              <a:t>légal</a:t>
            </a:r>
            <a:endParaRPr dirty="0">
              <a:solidFill>
                <a:schemeClr val="bg2">
                  <a:lumMod val="10000"/>
                </a:schemeClr>
              </a:solidFill>
            </a:endParaRPr>
          </a:p>
          <a:p>
            <a:pPr marL="285750" marR="0" lvl="0" indent="-285750" algn="l" rtl="0">
              <a:spcBef>
                <a:spcPts val="600"/>
              </a:spcBef>
              <a:spcAft>
                <a:spcPts val="0"/>
              </a:spcAft>
              <a:buClr>
                <a:srgbClr val="000000"/>
              </a:buClr>
              <a:buSzPts val="2000"/>
              <a:buFont typeface="Arial"/>
              <a:buChar char="•"/>
            </a:pPr>
            <a:r>
              <a:rPr lang="en-US" sz="2000" dirty="0" err="1">
                <a:solidFill>
                  <a:schemeClr val="bg2">
                    <a:lumMod val="10000"/>
                  </a:schemeClr>
                </a:solidFill>
              </a:rPr>
              <a:t>Contrôle</a:t>
            </a:r>
            <a:r>
              <a:rPr lang="en-US" sz="2000" dirty="0">
                <a:solidFill>
                  <a:schemeClr val="bg2">
                    <a:lumMod val="10000"/>
                  </a:schemeClr>
                </a:solidFill>
              </a:rPr>
              <a:t> </a:t>
            </a:r>
            <a:r>
              <a:rPr lang="en-US" sz="2000" dirty="0" err="1">
                <a:solidFill>
                  <a:schemeClr val="bg2">
                    <a:lumMod val="10000"/>
                  </a:schemeClr>
                </a:solidFill>
              </a:rPr>
              <a:t>certaines</a:t>
            </a:r>
            <a:r>
              <a:rPr lang="en-US" sz="2000" dirty="0">
                <a:solidFill>
                  <a:schemeClr val="bg2">
                    <a:lumMod val="10000"/>
                  </a:schemeClr>
                </a:solidFill>
              </a:rPr>
              <a:t> </a:t>
            </a:r>
            <a:r>
              <a:rPr lang="en-US" sz="2000" dirty="0" err="1">
                <a:solidFill>
                  <a:schemeClr val="bg2">
                    <a:lumMod val="10000"/>
                  </a:schemeClr>
                </a:solidFill>
              </a:rPr>
              <a:t>utilisations</a:t>
            </a:r>
            <a:endParaRPr sz="2000" dirty="0">
              <a:solidFill>
                <a:schemeClr val="bg2">
                  <a:lumMod val="10000"/>
                </a:schemeClr>
              </a:solidFill>
            </a:endParaRPr>
          </a:p>
          <a:p>
            <a:pPr marL="285750" marR="0" lvl="0" indent="-285750" algn="l" rtl="0">
              <a:spcBef>
                <a:spcPts val="600"/>
              </a:spcBef>
              <a:spcAft>
                <a:spcPts val="0"/>
              </a:spcAft>
              <a:buClr>
                <a:srgbClr val="000000"/>
              </a:buClr>
              <a:buSzPts val="2000"/>
              <a:buFont typeface="Arial"/>
              <a:buChar char="•"/>
            </a:pPr>
            <a:r>
              <a:rPr lang="en-US" sz="2000" dirty="0">
                <a:solidFill>
                  <a:schemeClr val="bg2">
                    <a:lumMod val="10000"/>
                  </a:schemeClr>
                </a:solidFill>
              </a:rPr>
              <a:t>Il </a:t>
            </a:r>
            <a:r>
              <a:rPr lang="en-US" sz="2000" dirty="0" err="1">
                <a:solidFill>
                  <a:schemeClr val="bg2">
                    <a:lumMod val="10000"/>
                  </a:schemeClr>
                </a:solidFill>
              </a:rPr>
              <a:t>existe</a:t>
            </a:r>
            <a:r>
              <a:rPr lang="en-US" sz="2000" dirty="0">
                <a:solidFill>
                  <a:schemeClr val="bg2">
                    <a:lumMod val="10000"/>
                  </a:schemeClr>
                </a:solidFill>
              </a:rPr>
              <a:t> des </a:t>
            </a:r>
            <a:r>
              <a:rPr lang="en-US" sz="2000" dirty="0">
                <a:solidFill>
                  <a:schemeClr val="bg2">
                    <a:lumMod val="10000"/>
                  </a:schemeClr>
                </a:solidFill>
                <a:latin typeface="Arial"/>
                <a:ea typeface="Arial"/>
                <a:cs typeface="Arial"/>
                <a:sym typeface="Arial"/>
              </a:rPr>
              <a:t>limitations</a:t>
            </a:r>
            <a:endParaRPr dirty="0">
              <a:solidFill>
                <a:schemeClr val="bg2">
                  <a:lumMod val="10000"/>
                </a:schemeClr>
              </a:solidFill>
            </a:endParaRPr>
          </a:p>
          <a:p>
            <a:pPr marL="285750" marR="0" lvl="0" indent="-285750" algn="l" rtl="0">
              <a:spcBef>
                <a:spcPts val="600"/>
              </a:spcBef>
              <a:spcAft>
                <a:spcPts val="0"/>
              </a:spcAft>
              <a:buClr>
                <a:srgbClr val="000000"/>
              </a:buClr>
              <a:buSzPts val="2000"/>
              <a:buFont typeface="Arial"/>
              <a:buChar char="•"/>
            </a:pPr>
            <a:r>
              <a:rPr lang="en-US" sz="2000" dirty="0">
                <a:solidFill>
                  <a:schemeClr val="bg2">
                    <a:lumMod val="10000"/>
                  </a:schemeClr>
                </a:solidFill>
              </a:rPr>
              <a:t>Le but </a:t>
            </a:r>
            <a:r>
              <a:rPr lang="en-US" sz="2000" dirty="0" err="1">
                <a:solidFill>
                  <a:schemeClr val="bg2">
                    <a:lumMod val="10000"/>
                  </a:schemeClr>
                </a:solidFill>
              </a:rPr>
              <a:t>est</a:t>
            </a:r>
            <a:r>
              <a:rPr lang="en-US" sz="2000" dirty="0">
                <a:solidFill>
                  <a:schemeClr val="bg2">
                    <a:lumMod val="10000"/>
                  </a:schemeClr>
                </a:solidFill>
              </a:rPr>
              <a:t> de </a:t>
            </a:r>
            <a:r>
              <a:rPr lang="en-US" sz="2000" dirty="0" err="1">
                <a:solidFill>
                  <a:schemeClr val="bg2">
                    <a:lumMod val="10000"/>
                  </a:schemeClr>
                </a:solidFill>
              </a:rPr>
              <a:t>servir</a:t>
            </a:r>
            <a:r>
              <a:rPr lang="en-US" sz="2000" dirty="0">
                <a:solidFill>
                  <a:schemeClr val="bg2">
                    <a:lumMod val="10000"/>
                  </a:schemeClr>
                </a:solidFill>
              </a:rPr>
              <a:t> </a:t>
            </a:r>
            <a:r>
              <a:rPr lang="en-US" sz="2000" dirty="0" err="1">
                <a:solidFill>
                  <a:schemeClr val="bg2">
                    <a:lumMod val="10000"/>
                  </a:schemeClr>
                </a:solidFill>
              </a:rPr>
              <a:t>l'intérêt</a:t>
            </a:r>
            <a:r>
              <a:rPr lang="en-US" sz="2000" dirty="0">
                <a:solidFill>
                  <a:schemeClr val="bg2">
                    <a:lumMod val="10000"/>
                  </a:schemeClr>
                </a:solidFill>
              </a:rPr>
              <a:t> public</a:t>
            </a:r>
            <a:endParaRPr sz="2000" dirty="0">
              <a:solidFill>
                <a:schemeClr val="bg2">
                  <a:lumMod val="10000"/>
                </a:schemeClr>
              </a:solidFill>
            </a:endParaRPr>
          </a:p>
          <a:p>
            <a:pPr marL="285750" marR="0" lvl="0" indent="-285750" algn="l" rtl="0">
              <a:spcBef>
                <a:spcPts val="600"/>
              </a:spcBef>
              <a:spcAft>
                <a:spcPts val="0"/>
              </a:spcAft>
              <a:buClr>
                <a:srgbClr val="000000"/>
              </a:buClr>
              <a:buSzPts val="2000"/>
              <a:buFont typeface="Arial"/>
              <a:buChar char="•"/>
            </a:pPr>
            <a:r>
              <a:rPr lang="en-US" sz="2000" dirty="0" err="1">
                <a:solidFill>
                  <a:schemeClr val="bg2">
                    <a:lumMod val="10000"/>
                  </a:schemeClr>
                </a:solidFill>
              </a:rPr>
              <a:t>Équilibre</a:t>
            </a:r>
            <a:r>
              <a:rPr lang="en-US" sz="2000" dirty="0">
                <a:solidFill>
                  <a:schemeClr val="bg2">
                    <a:lumMod val="10000"/>
                  </a:schemeClr>
                </a:solidFill>
              </a:rPr>
              <a:t> les </a:t>
            </a:r>
            <a:r>
              <a:rPr lang="en-US" sz="2000" dirty="0" err="1">
                <a:solidFill>
                  <a:schemeClr val="bg2">
                    <a:lumMod val="10000"/>
                  </a:schemeClr>
                </a:solidFill>
              </a:rPr>
              <a:t>intérêts</a:t>
            </a:r>
            <a:r>
              <a:rPr lang="en-US" sz="2000" dirty="0">
                <a:solidFill>
                  <a:schemeClr val="bg2">
                    <a:lumMod val="10000"/>
                  </a:schemeClr>
                </a:solidFill>
              </a:rPr>
              <a:t> des</a:t>
            </a:r>
            <a:r>
              <a:rPr lang="en-US" sz="2000" dirty="0">
                <a:solidFill>
                  <a:schemeClr val="bg2">
                    <a:lumMod val="10000"/>
                  </a:schemeClr>
                </a:solidFill>
                <a:latin typeface="Arial"/>
                <a:ea typeface="Arial"/>
                <a:cs typeface="Arial"/>
                <a:sym typeface="Arial"/>
              </a:rPr>
              <a:t> </a:t>
            </a:r>
            <a:r>
              <a:rPr lang="en-US" sz="2000" dirty="0" err="1" smtClean="0">
                <a:solidFill>
                  <a:schemeClr val="bg2">
                    <a:lumMod val="10000"/>
                  </a:schemeClr>
                </a:solidFill>
              </a:rPr>
              <a:t>créateurs</a:t>
            </a:r>
            <a:r>
              <a:rPr lang="en-US" sz="2000" dirty="0" smtClean="0">
                <a:solidFill>
                  <a:schemeClr val="bg2">
                    <a:lumMod val="10000"/>
                  </a:schemeClr>
                </a:solidFill>
                <a:latin typeface="Arial"/>
                <a:ea typeface="Arial"/>
                <a:cs typeface="Arial"/>
                <a:sym typeface="Arial"/>
              </a:rPr>
              <a:t> </a:t>
            </a:r>
            <a:r>
              <a:rPr lang="en-US" sz="2000" dirty="0">
                <a:solidFill>
                  <a:schemeClr val="bg2">
                    <a:lumMod val="10000"/>
                  </a:schemeClr>
                </a:solidFill>
              </a:rPr>
              <a:t>et </a:t>
            </a:r>
            <a:r>
              <a:rPr lang="en-US" sz="2000" dirty="0" err="1">
                <a:solidFill>
                  <a:schemeClr val="bg2">
                    <a:lumMod val="10000"/>
                  </a:schemeClr>
                </a:solidFill>
              </a:rPr>
              <a:t>ceux</a:t>
            </a:r>
            <a:r>
              <a:rPr lang="en-US" sz="2000" dirty="0">
                <a:solidFill>
                  <a:schemeClr val="bg2">
                    <a:lumMod val="10000"/>
                  </a:schemeClr>
                </a:solidFill>
              </a:rPr>
              <a:t> des </a:t>
            </a:r>
            <a:r>
              <a:rPr lang="en-US" sz="2000" dirty="0" err="1" smtClean="0">
                <a:solidFill>
                  <a:schemeClr val="bg2">
                    <a:lumMod val="10000"/>
                  </a:schemeClr>
                </a:solidFill>
              </a:rPr>
              <a:t>utilisateurs</a:t>
            </a:r>
            <a:endParaRPr sz="2000" dirty="0">
              <a:solidFill>
                <a:schemeClr val="bg2">
                  <a:lumMod val="10000"/>
                </a:schemeClr>
              </a:solidFill>
              <a:latin typeface="Arial"/>
              <a:ea typeface="Arial"/>
              <a:cs typeface="Arial"/>
              <a:sym typeface="Arial"/>
            </a:endParaRPr>
          </a:p>
        </p:txBody>
      </p:sp>
      <p:sp>
        <p:nvSpPr>
          <p:cNvPr id="234" name="Google Shape;234;p11"/>
          <p:cNvSpPr/>
          <p:nvPr/>
        </p:nvSpPr>
        <p:spPr>
          <a:xfrm>
            <a:off x="5729909" y="5357571"/>
            <a:ext cx="2345700" cy="883800"/>
          </a:xfrm>
          <a:prstGeom prst="wedgeEllipseCallout">
            <a:avLst>
              <a:gd name="adj1" fmla="val 80870"/>
              <a:gd name="adj2" fmla="val 36568"/>
            </a:avLst>
          </a:prstGeom>
          <a:solidFill>
            <a:schemeClr val="accent1"/>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lt1"/>
                </a:solidFill>
              </a:rPr>
              <a:t>Super, merci!</a:t>
            </a:r>
            <a:endParaRPr sz="1800" dirty="0">
              <a:solidFill>
                <a:schemeClr val="lt1"/>
              </a:solidFill>
              <a:latin typeface="Arial"/>
              <a:ea typeface="Arial"/>
              <a:cs typeface="Arial"/>
              <a:sym typeface="Arial"/>
            </a:endParaRPr>
          </a:p>
        </p:txBody>
      </p:sp>
      <p:sp>
        <p:nvSpPr>
          <p:cNvPr id="235" name="Google Shape;235;p11"/>
          <p:cNvSpPr/>
          <p:nvPr/>
        </p:nvSpPr>
        <p:spPr>
          <a:xfrm>
            <a:off x="9040608" y="1909483"/>
            <a:ext cx="2944160" cy="2111188"/>
          </a:xfrm>
          <a:prstGeom prst="wedgeEllipseCallout">
            <a:avLst>
              <a:gd name="adj1" fmla="val 18918"/>
              <a:gd name="adj2" fmla="val 69323"/>
            </a:avLst>
          </a:prstGeom>
          <a:solidFill>
            <a:srgbClr val="FFD966"/>
          </a:solidFill>
          <a:ln w="19050" cap="flat" cmpd="sng">
            <a:solidFill>
              <a:srgbClr val="000000"/>
            </a:solidFill>
            <a:prstDash val="solid"/>
            <a:miter lim="800000"/>
            <a:headEnd type="none" w="sm" len="sm"/>
            <a:tailEnd type="none" w="sm" len="sm"/>
          </a:ln>
        </p:spPr>
        <p:txBody>
          <a:bodyPr spcFirstLastPara="1" wrap="none" lIns="0" tIns="45700" rIns="0" bIns="45700" anchor="ctr" anchorCtr="0">
            <a:noAutofit/>
          </a:bodyPr>
          <a:lstStyle/>
          <a:p>
            <a:pPr marL="0" marR="0" lvl="0" indent="0" algn="ctr" rtl="0">
              <a:spcBef>
                <a:spcPts val="0"/>
              </a:spcBef>
              <a:spcAft>
                <a:spcPts val="0"/>
              </a:spcAft>
              <a:buNone/>
            </a:pPr>
            <a:r>
              <a:rPr lang="en-US" sz="1800" dirty="0">
                <a:solidFill>
                  <a:schemeClr val="bg2">
                    <a:lumMod val="10000"/>
                  </a:schemeClr>
                </a:solidFill>
              </a:rPr>
              <a:t>Comment </a:t>
            </a:r>
            <a:r>
              <a:rPr lang="en-US" sz="1800" dirty="0" err="1">
                <a:solidFill>
                  <a:schemeClr val="bg2">
                    <a:lumMod val="10000"/>
                  </a:schemeClr>
                </a:solidFill>
              </a:rPr>
              <a:t>es-tu</a:t>
            </a:r>
            <a:r>
              <a:rPr lang="en-US" sz="1800" dirty="0">
                <a:solidFill>
                  <a:schemeClr val="bg2">
                    <a:lumMod val="10000"/>
                  </a:schemeClr>
                </a:solidFill>
              </a:rPr>
              <a:t> </a:t>
            </a:r>
            <a:r>
              <a:rPr lang="en-US" sz="1800" dirty="0" err="1">
                <a:solidFill>
                  <a:schemeClr val="bg2">
                    <a:lumMod val="10000"/>
                  </a:schemeClr>
                </a:solidFill>
              </a:rPr>
              <a:t>devenu</a:t>
            </a:r>
            <a:r>
              <a:rPr lang="en-US" sz="1800" dirty="0">
                <a:solidFill>
                  <a:schemeClr val="bg2">
                    <a:lumMod val="10000"/>
                  </a:schemeClr>
                </a:solidFill>
              </a:rPr>
              <a:t> </a:t>
            </a:r>
            <a:r>
              <a:rPr lang="en-US" sz="1800" dirty="0" smtClean="0">
                <a:solidFill>
                  <a:schemeClr val="bg2">
                    <a:lumMod val="10000"/>
                  </a:schemeClr>
                </a:solidFill>
              </a:rPr>
              <a:t/>
            </a:r>
            <a:br>
              <a:rPr lang="en-US" sz="1800" dirty="0" smtClean="0">
                <a:solidFill>
                  <a:schemeClr val="bg2">
                    <a:lumMod val="10000"/>
                  </a:schemeClr>
                </a:solidFill>
              </a:rPr>
            </a:br>
            <a:r>
              <a:rPr lang="en-US" sz="1800" dirty="0" err="1" smtClean="0">
                <a:solidFill>
                  <a:schemeClr val="bg2">
                    <a:lumMod val="10000"/>
                  </a:schemeClr>
                </a:solidFill>
              </a:rPr>
              <a:t>si</a:t>
            </a:r>
            <a:r>
              <a:rPr lang="en-US" sz="1800" dirty="0" smtClean="0">
                <a:solidFill>
                  <a:schemeClr val="bg2">
                    <a:lumMod val="10000"/>
                  </a:schemeClr>
                </a:solidFill>
              </a:rPr>
              <a:t> intelligent ?</a:t>
            </a:r>
            <a:endParaRPr sz="1800" dirty="0">
              <a:solidFill>
                <a:schemeClr val="bg2">
                  <a:lumMod val="10000"/>
                </a:schemeClr>
              </a:solidFill>
              <a:latin typeface="Arial"/>
              <a:ea typeface="Arial"/>
              <a:cs typeface="Arial"/>
              <a:sym typeface="Arial"/>
            </a:endParaRPr>
          </a:p>
        </p:txBody>
      </p:sp>
      <p:sp>
        <p:nvSpPr>
          <p:cNvPr id="236" name="Google Shape;236;p11"/>
          <p:cNvSpPr txBox="1"/>
          <p:nvPr/>
        </p:nvSpPr>
        <p:spPr>
          <a:xfrm>
            <a:off x="2942375" y="1879250"/>
            <a:ext cx="5358300" cy="7694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2000" dirty="0" err="1">
                <a:solidFill>
                  <a:schemeClr val="bg2">
                    <a:lumMod val="10000"/>
                  </a:schemeClr>
                </a:solidFill>
              </a:rPr>
              <a:t>Salut</a:t>
            </a:r>
            <a:r>
              <a:rPr lang="en-US" sz="2000" dirty="0">
                <a:solidFill>
                  <a:schemeClr val="bg2">
                    <a:lumMod val="10000"/>
                  </a:schemeClr>
                </a:solidFill>
              </a:rPr>
              <a:t> tout le monde, </a:t>
            </a:r>
            <a:r>
              <a:rPr lang="en-US" sz="2000" dirty="0" err="1">
                <a:solidFill>
                  <a:schemeClr val="bg2">
                    <a:lumMod val="10000"/>
                  </a:schemeClr>
                </a:solidFill>
              </a:rPr>
              <a:t>saviez-vous</a:t>
            </a:r>
            <a:r>
              <a:rPr lang="en-US" sz="2000" dirty="0">
                <a:solidFill>
                  <a:schemeClr val="bg2">
                    <a:lumMod val="10000"/>
                  </a:schemeClr>
                </a:solidFill>
              </a:rPr>
              <a:t>…</a:t>
            </a:r>
            <a:endParaRPr dirty="0">
              <a:solidFill>
                <a:schemeClr val="bg2">
                  <a:lumMod val="10000"/>
                </a:schemeClr>
              </a:solidFill>
            </a:endParaRPr>
          </a:p>
          <a:p>
            <a:pPr marL="0" lvl="0" indent="0" algn="l" rtl="0">
              <a:spcBef>
                <a:spcPts val="0"/>
              </a:spcBef>
              <a:spcAft>
                <a:spcPts val="0"/>
              </a:spcAft>
              <a:buNone/>
            </a:pP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3">
                                            <p:txEl>
                                              <p:pRg st="0" end="0"/>
                                            </p:txEl>
                                          </p:spTgt>
                                        </p:tgtEl>
                                        <p:attrNameLst>
                                          <p:attrName>style.visibility</p:attrName>
                                        </p:attrNameLst>
                                      </p:cBhvr>
                                      <p:to>
                                        <p:strVal val="visible"/>
                                      </p:to>
                                    </p:set>
                                    <p:animEffect transition="in" filter="fade">
                                      <p:cBhvr>
                                        <p:cTn id="7" dur="500"/>
                                        <p:tgtEl>
                                          <p:spTgt spid="2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3">
                                            <p:txEl>
                                              <p:pRg st="1" end="1"/>
                                            </p:txEl>
                                          </p:spTgt>
                                        </p:tgtEl>
                                        <p:attrNameLst>
                                          <p:attrName>style.visibility</p:attrName>
                                        </p:attrNameLst>
                                      </p:cBhvr>
                                      <p:to>
                                        <p:strVal val="visible"/>
                                      </p:to>
                                    </p:set>
                                    <p:animEffect transition="in" filter="fade">
                                      <p:cBhvr>
                                        <p:cTn id="12" dur="500"/>
                                        <p:tgtEl>
                                          <p:spTgt spid="23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3">
                                            <p:txEl>
                                              <p:pRg st="2" end="2"/>
                                            </p:txEl>
                                          </p:spTgt>
                                        </p:tgtEl>
                                        <p:attrNameLst>
                                          <p:attrName>style.visibility</p:attrName>
                                        </p:attrNameLst>
                                      </p:cBhvr>
                                      <p:to>
                                        <p:strVal val="visible"/>
                                      </p:to>
                                    </p:set>
                                    <p:animEffect transition="in" filter="fade">
                                      <p:cBhvr>
                                        <p:cTn id="17" dur="500"/>
                                        <p:tgtEl>
                                          <p:spTgt spid="23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3">
                                            <p:txEl>
                                              <p:pRg st="3" end="3"/>
                                            </p:txEl>
                                          </p:spTgt>
                                        </p:tgtEl>
                                        <p:attrNameLst>
                                          <p:attrName>style.visibility</p:attrName>
                                        </p:attrNameLst>
                                      </p:cBhvr>
                                      <p:to>
                                        <p:strVal val="visible"/>
                                      </p:to>
                                    </p:set>
                                    <p:animEffect transition="in" filter="fade">
                                      <p:cBhvr>
                                        <p:cTn id="22" dur="500"/>
                                        <p:tgtEl>
                                          <p:spTgt spid="23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3">
                                            <p:txEl>
                                              <p:pRg st="4" end="4"/>
                                            </p:txEl>
                                          </p:spTgt>
                                        </p:tgtEl>
                                        <p:attrNameLst>
                                          <p:attrName>style.visibility</p:attrName>
                                        </p:attrNameLst>
                                      </p:cBhvr>
                                      <p:to>
                                        <p:strVal val="visible"/>
                                      </p:to>
                                    </p:set>
                                    <p:animEffect transition="in" filter="fade">
                                      <p:cBhvr>
                                        <p:cTn id="27" dur="500"/>
                                        <p:tgtEl>
                                          <p:spTgt spid="23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4"/>
                                        </p:tgtEl>
                                        <p:attrNameLst>
                                          <p:attrName>style.visibility</p:attrName>
                                        </p:attrNameLst>
                                      </p:cBhvr>
                                      <p:to>
                                        <p:strVal val="visible"/>
                                      </p:to>
                                    </p:set>
                                    <p:animEffect transition="in" filter="fade">
                                      <p:cBhvr>
                                        <p:cTn id="32" dur="1000"/>
                                        <p:tgtEl>
                                          <p:spTgt spid="234"/>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35"/>
                                        </p:tgtEl>
                                        <p:attrNameLst>
                                          <p:attrName>style.visibility</p:attrName>
                                        </p:attrNameLst>
                                      </p:cBhvr>
                                      <p:to>
                                        <p:strVal val="visible"/>
                                      </p:to>
                                    </p:set>
                                    <p:animEffect transition="in" filter="fade">
                                      <p:cBhvr>
                                        <p:cTn id="36" dur="1000"/>
                                        <p:tgtEl>
                                          <p:spTgt spid="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3" name="Google Shape;243;p12"/>
          <p:cNvSpPr txBox="1">
            <a:spLocks noGrp="1"/>
          </p:cNvSpPr>
          <p:nvPr>
            <p:ph type="title"/>
          </p:nvPr>
        </p:nvSpPr>
        <p:spPr>
          <a:xfrm>
            <a:off x="2671282" y="462471"/>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dirty="0" smtClean="0"/>
              <a:t>APPRENEZ-EN PLUS</a:t>
            </a:r>
            <a:endParaRPr lang="en-US" dirty="0"/>
          </a:p>
        </p:txBody>
      </p:sp>
      <p:pic>
        <p:nvPicPr>
          <p:cNvPr id="244" name="Google Shape;244;p12"/>
          <p:cNvPicPr preferRelativeResize="0"/>
          <p:nvPr/>
        </p:nvPicPr>
        <p:blipFill rotWithShape="1">
          <a:blip r:embed="rId3">
            <a:alphaModFix/>
          </a:blip>
          <a:srcRect/>
          <a:stretch/>
        </p:blipFill>
        <p:spPr>
          <a:xfrm>
            <a:off x="2922103" y="1569411"/>
            <a:ext cx="6539727" cy="1639016"/>
          </a:xfrm>
          <a:prstGeom prst="rect">
            <a:avLst/>
          </a:prstGeom>
          <a:noFill/>
          <a:ln>
            <a:noFill/>
          </a:ln>
        </p:spPr>
      </p:pic>
      <p:pic>
        <p:nvPicPr>
          <p:cNvPr id="7" name="Google Shape;418;p12"/>
          <p:cNvPicPr preferRelativeResize="0"/>
          <p:nvPr/>
        </p:nvPicPr>
        <p:blipFill rotWithShape="1">
          <a:blip r:embed="rId4">
            <a:alphaModFix/>
          </a:blip>
          <a:srcRect/>
          <a:stretch/>
        </p:blipFill>
        <p:spPr>
          <a:xfrm>
            <a:off x="703567" y="3541928"/>
            <a:ext cx="5046965" cy="283891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8" name="Google Shape;419;p12"/>
          <p:cNvPicPr preferRelativeResize="0"/>
          <p:nvPr/>
        </p:nvPicPr>
        <p:blipFill rotWithShape="1">
          <a:blip r:embed="rId5">
            <a:alphaModFix/>
          </a:blip>
          <a:srcRect/>
          <a:stretch/>
        </p:blipFill>
        <p:spPr>
          <a:xfrm>
            <a:off x="6172201" y="3541929"/>
            <a:ext cx="5046965" cy="2838918"/>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p:tgtEl>
                                          <p:spTgt spid="7"/>
                                        </p:tgtEl>
                                        <p:attrNameLst>
                                          <p:attrName>ppt_w</p:attrName>
                                        </p:attrNameLst>
                                      </p:cBhvr>
                                      <p:tavLst>
                                        <p:tav tm="0">
                                          <p:val>
                                            <p:strVal val="0"/>
                                          </p:val>
                                        </p:tav>
                                        <p:tav tm="100000">
                                          <p:val>
                                            <p:strVal val="#ppt_w"/>
                                          </p:val>
                                        </p:tav>
                                      </p:tavLst>
                                    </p:anim>
                                    <p:anim calcmode="lin" valueType="num">
                                      <p:cBhvr additive="base">
                                        <p:cTn id="8" dur="1000"/>
                                        <p:tgtEl>
                                          <p:spTgt spid="7"/>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1200"/>
              </a:spcAft>
              <a:buNone/>
            </a:pPr>
            <a:r>
              <a:rPr lang="en-US" sz="2200" dirty="0" err="1">
                <a:solidFill>
                  <a:schemeClr val="bg2">
                    <a:lumMod val="10000"/>
                  </a:schemeClr>
                </a:solidFill>
              </a:rPr>
              <a:t>Vous</a:t>
            </a:r>
            <a:r>
              <a:rPr lang="en-US" sz="2200" dirty="0">
                <a:solidFill>
                  <a:schemeClr val="bg2">
                    <a:lumMod val="10000"/>
                  </a:schemeClr>
                </a:solidFill>
              </a:rPr>
              <a:t> </a:t>
            </a:r>
            <a:r>
              <a:rPr lang="en-US" sz="2200" dirty="0" err="1">
                <a:solidFill>
                  <a:schemeClr val="bg2">
                    <a:lumMod val="10000"/>
                  </a:schemeClr>
                </a:solidFill>
              </a:rPr>
              <a:t>devriez</a:t>
            </a:r>
            <a:r>
              <a:rPr lang="en-US" sz="2200" dirty="0">
                <a:solidFill>
                  <a:schemeClr val="bg2">
                    <a:lumMod val="10000"/>
                  </a:schemeClr>
                </a:solidFill>
              </a:rPr>
              <a:t> </a:t>
            </a:r>
            <a:r>
              <a:rPr lang="en-US" sz="2200" dirty="0" err="1">
                <a:solidFill>
                  <a:schemeClr val="bg2">
                    <a:lumMod val="10000"/>
                  </a:schemeClr>
                </a:solidFill>
              </a:rPr>
              <a:t>maintenant</a:t>
            </a:r>
            <a:r>
              <a:rPr lang="en-US" sz="2200" dirty="0">
                <a:solidFill>
                  <a:schemeClr val="bg2">
                    <a:lumMod val="10000"/>
                  </a:schemeClr>
                </a:solidFill>
              </a:rPr>
              <a:t> </a:t>
            </a:r>
            <a:r>
              <a:rPr lang="en-US" sz="2200" dirty="0" err="1">
                <a:solidFill>
                  <a:schemeClr val="bg2">
                    <a:lumMod val="10000"/>
                  </a:schemeClr>
                </a:solidFill>
              </a:rPr>
              <a:t>être</a:t>
            </a:r>
            <a:r>
              <a:rPr lang="en-US" sz="2200" dirty="0">
                <a:solidFill>
                  <a:schemeClr val="bg2">
                    <a:lumMod val="10000"/>
                  </a:schemeClr>
                </a:solidFill>
              </a:rPr>
              <a:t> </a:t>
            </a:r>
            <a:r>
              <a:rPr lang="en-US" sz="2200" dirty="0" err="1">
                <a:solidFill>
                  <a:schemeClr val="bg2">
                    <a:lumMod val="10000"/>
                  </a:schemeClr>
                </a:solidFill>
              </a:rPr>
              <a:t>en</a:t>
            </a:r>
            <a:r>
              <a:rPr lang="en-US" sz="2200" dirty="0">
                <a:solidFill>
                  <a:schemeClr val="bg2">
                    <a:lumMod val="10000"/>
                  </a:schemeClr>
                </a:solidFill>
              </a:rPr>
              <a:t> </a:t>
            </a:r>
            <a:r>
              <a:rPr lang="en-US" sz="2200" dirty="0" err="1">
                <a:solidFill>
                  <a:schemeClr val="bg2">
                    <a:lumMod val="10000"/>
                  </a:schemeClr>
                </a:solidFill>
              </a:rPr>
              <a:t>mesure</a:t>
            </a:r>
            <a:r>
              <a:rPr lang="en-US" sz="2200" dirty="0">
                <a:solidFill>
                  <a:schemeClr val="bg2">
                    <a:lumMod val="10000"/>
                  </a:schemeClr>
                </a:solidFill>
              </a:rPr>
              <a:t> de :</a:t>
            </a:r>
            <a:endParaRPr sz="2200" dirty="0">
              <a:solidFill>
                <a:schemeClr val="bg2">
                  <a:lumMod val="10000"/>
                </a:schemeClr>
              </a:solidFill>
            </a:endParaRPr>
          </a:p>
          <a:p>
            <a:pPr marL="342900" indent="-342900">
              <a:lnSpc>
                <a:spcPct val="114000"/>
              </a:lnSpc>
              <a:spcBef>
                <a:spcPts val="1200"/>
              </a:spcBef>
              <a:buClrTx/>
              <a:buSzPct val="100000"/>
            </a:pPr>
            <a:r>
              <a:rPr lang="en-US" sz="2200" dirty="0" err="1" smtClean="0">
                <a:solidFill>
                  <a:schemeClr val="bg2">
                    <a:lumMod val="10000"/>
                  </a:schemeClr>
                </a:solidFill>
              </a:rPr>
              <a:t>Définir</a:t>
            </a:r>
            <a:r>
              <a:rPr lang="en-US" sz="2200" dirty="0" smtClean="0">
                <a:solidFill>
                  <a:schemeClr val="bg2">
                    <a:lumMod val="10000"/>
                  </a:schemeClr>
                </a:solidFill>
              </a:rPr>
              <a:t> les </a:t>
            </a:r>
            <a:r>
              <a:rPr lang="en-US" sz="2200" dirty="0">
                <a:solidFill>
                  <a:schemeClr val="bg2">
                    <a:lumMod val="10000"/>
                  </a:schemeClr>
                </a:solidFill>
              </a:rPr>
              <a:t>mots </a:t>
            </a:r>
            <a:r>
              <a:rPr lang="en-US" sz="2200" dirty="0" err="1">
                <a:solidFill>
                  <a:schemeClr val="bg2">
                    <a:lumMod val="10000"/>
                  </a:schemeClr>
                </a:solidFill>
              </a:rPr>
              <a:t>clés</a:t>
            </a:r>
            <a:r>
              <a:rPr lang="en-US" sz="2200" dirty="0">
                <a:solidFill>
                  <a:schemeClr val="bg2">
                    <a:lumMod val="10000"/>
                  </a:schemeClr>
                </a:solidFill>
              </a:rPr>
              <a:t> “le droit </a:t>
            </a:r>
            <a:r>
              <a:rPr lang="en-US" sz="2200" dirty="0" err="1">
                <a:solidFill>
                  <a:schemeClr val="bg2">
                    <a:lumMod val="10000"/>
                  </a:schemeClr>
                </a:solidFill>
              </a:rPr>
              <a:t>d'auteur</a:t>
            </a:r>
            <a:r>
              <a:rPr lang="en-US" sz="2200" dirty="0">
                <a:solidFill>
                  <a:schemeClr val="bg2">
                    <a:lumMod val="10000"/>
                  </a:schemeClr>
                </a:solidFill>
              </a:rPr>
              <a:t>”; “</a:t>
            </a:r>
            <a:r>
              <a:rPr lang="en-US" sz="2200" dirty="0" err="1">
                <a:solidFill>
                  <a:schemeClr val="bg2">
                    <a:lumMod val="10000"/>
                  </a:schemeClr>
                </a:solidFill>
              </a:rPr>
              <a:t>détenteur</a:t>
            </a:r>
            <a:r>
              <a:rPr lang="en-US" sz="2200" dirty="0">
                <a:solidFill>
                  <a:schemeClr val="bg2">
                    <a:lumMod val="10000"/>
                  </a:schemeClr>
                </a:solidFill>
              </a:rPr>
              <a:t> des droits” et “</a:t>
            </a:r>
            <a:r>
              <a:rPr lang="en-US" sz="2200" dirty="0" err="1" smtClean="0">
                <a:solidFill>
                  <a:schemeClr val="bg2">
                    <a:lumMod val="10000"/>
                  </a:schemeClr>
                </a:solidFill>
              </a:rPr>
              <a:t>créateur</a:t>
            </a:r>
            <a:r>
              <a:rPr lang="en-US" sz="2200" dirty="0" smtClean="0">
                <a:solidFill>
                  <a:schemeClr val="bg2">
                    <a:lumMod val="10000"/>
                  </a:schemeClr>
                </a:solidFill>
              </a:rPr>
              <a:t>”</a:t>
            </a:r>
          </a:p>
          <a:p>
            <a:pPr marL="342900" indent="-342900">
              <a:lnSpc>
                <a:spcPct val="114000"/>
              </a:lnSpc>
              <a:spcBef>
                <a:spcPts val="1200"/>
              </a:spcBef>
              <a:buClrTx/>
              <a:buSzPct val="100000"/>
            </a:pPr>
            <a:r>
              <a:rPr lang="en-US" sz="2200" dirty="0" err="1" smtClean="0">
                <a:solidFill>
                  <a:schemeClr val="bg2">
                    <a:lumMod val="10000"/>
                  </a:schemeClr>
                </a:solidFill>
              </a:rPr>
              <a:t>Reconnaître</a:t>
            </a:r>
            <a:r>
              <a:rPr lang="en-US" sz="2200" dirty="0" smtClean="0">
                <a:solidFill>
                  <a:schemeClr val="bg2">
                    <a:lumMod val="10000"/>
                  </a:schemeClr>
                </a:solidFill>
              </a:rPr>
              <a:t> </a:t>
            </a:r>
            <a:r>
              <a:rPr lang="en-US" sz="2200" dirty="0">
                <a:solidFill>
                  <a:schemeClr val="bg2">
                    <a:lumMod val="10000"/>
                  </a:schemeClr>
                </a:solidFill>
              </a:rPr>
              <a:t>que le droit </a:t>
            </a:r>
            <a:r>
              <a:rPr lang="en-US" sz="2200" dirty="0" err="1">
                <a:solidFill>
                  <a:schemeClr val="bg2">
                    <a:lumMod val="10000"/>
                  </a:schemeClr>
                </a:solidFill>
              </a:rPr>
              <a:t>d'auteur</a:t>
            </a:r>
            <a:r>
              <a:rPr lang="en-US" sz="2200" dirty="0">
                <a:solidFill>
                  <a:schemeClr val="bg2">
                    <a:lumMod val="10000"/>
                  </a:schemeClr>
                </a:solidFill>
              </a:rPr>
              <a:t> </a:t>
            </a:r>
            <a:r>
              <a:rPr lang="en-US" sz="2200" dirty="0" err="1">
                <a:solidFill>
                  <a:schemeClr val="bg2">
                    <a:lumMod val="10000"/>
                  </a:schemeClr>
                </a:solidFill>
              </a:rPr>
              <a:t>comprend</a:t>
            </a:r>
            <a:r>
              <a:rPr lang="en-US" sz="2200" dirty="0">
                <a:solidFill>
                  <a:schemeClr val="bg2">
                    <a:lumMod val="10000"/>
                  </a:schemeClr>
                </a:solidFill>
              </a:rPr>
              <a:t> à la </a:t>
            </a:r>
            <a:r>
              <a:rPr lang="en-US" sz="2200" dirty="0" err="1">
                <a:solidFill>
                  <a:schemeClr val="bg2">
                    <a:lumMod val="10000"/>
                  </a:schemeClr>
                </a:solidFill>
              </a:rPr>
              <a:t>fois</a:t>
            </a:r>
            <a:r>
              <a:rPr lang="en-US" sz="2200" dirty="0">
                <a:solidFill>
                  <a:schemeClr val="bg2">
                    <a:lumMod val="10000"/>
                  </a:schemeClr>
                </a:solidFill>
              </a:rPr>
              <a:t> des droits </a:t>
            </a:r>
            <a:r>
              <a:rPr lang="en-US" sz="2200" dirty="0" err="1">
                <a:solidFill>
                  <a:schemeClr val="bg2">
                    <a:lumMod val="10000"/>
                  </a:schemeClr>
                </a:solidFill>
              </a:rPr>
              <a:t>économiques</a:t>
            </a:r>
            <a:r>
              <a:rPr lang="en-US" sz="2200" dirty="0">
                <a:solidFill>
                  <a:schemeClr val="bg2">
                    <a:lumMod val="10000"/>
                  </a:schemeClr>
                </a:solidFill>
              </a:rPr>
              <a:t> et </a:t>
            </a:r>
            <a:r>
              <a:rPr lang="en-US" sz="2200" dirty="0" err="1" smtClean="0">
                <a:solidFill>
                  <a:schemeClr val="bg2">
                    <a:lumMod val="10000"/>
                  </a:schemeClr>
                </a:solidFill>
              </a:rPr>
              <a:t>moraux</a:t>
            </a:r>
            <a:endParaRPr lang="en-US" sz="2200" dirty="0" smtClean="0">
              <a:solidFill>
                <a:schemeClr val="bg2">
                  <a:lumMod val="10000"/>
                </a:schemeClr>
              </a:solidFill>
            </a:endParaRPr>
          </a:p>
          <a:p>
            <a:pPr marL="342900" indent="-342900">
              <a:lnSpc>
                <a:spcPct val="114000"/>
              </a:lnSpc>
              <a:spcBef>
                <a:spcPts val="1200"/>
              </a:spcBef>
              <a:buClrTx/>
              <a:buSzPct val="100000"/>
            </a:pPr>
            <a:r>
              <a:rPr lang="en-US" sz="2200" dirty="0" smtClean="0">
                <a:solidFill>
                  <a:schemeClr val="bg2">
                    <a:lumMod val="10000"/>
                  </a:schemeClr>
                </a:solidFill>
              </a:rPr>
              <a:t>Identifier </a:t>
            </a:r>
            <a:r>
              <a:rPr lang="en-US" sz="2200" dirty="0" err="1">
                <a:solidFill>
                  <a:schemeClr val="bg2">
                    <a:lumMod val="10000"/>
                  </a:schemeClr>
                </a:solidFill>
              </a:rPr>
              <a:t>l'équilibre</a:t>
            </a:r>
            <a:r>
              <a:rPr lang="en-US" sz="2200" dirty="0">
                <a:solidFill>
                  <a:schemeClr val="bg2">
                    <a:lumMod val="10000"/>
                  </a:schemeClr>
                </a:solidFill>
              </a:rPr>
              <a:t> entre les droits des </a:t>
            </a:r>
            <a:r>
              <a:rPr lang="en-US" sz="2200" dirty="0" err="1">
                <a:solidFill>
                  <a:schemeClr val="bg2">
                    <a:lumMod val="10000"/>
                  </a:schemeClr>
                </a:solidFill>
              </a:rPr>
              <a:t>utilisateurs</a:t>
            </a:r>
            <a:r>
              <a:rPr lang="en-US" sz="2200" dirty="0">
                <a:solidFill>
                  <a:schemeClr val="bg2">
                    <a:lumMod val="10000"/>
                  </a:schemeClr>
                </a:solidFill>
              </a:rPr>
              <a:t> et des </a:t>
            </a:r>
            <a:r>
              <a:rPr lang="en-US" sz="2200" dirty="0" err="1">
                <a:solidFill>
                  <a:schemeClr val="bg2">
                    <a:lumMod val="10000"/>
                  </a:schemeClr>
                </a:solidFill>
              </a:rPr>
              <a:t>créateurs</a:t>
            </a:r>
            <a:r>
              <a:rPr lang="en-US" sz="2200" dirty="0">
                <a:solidFill>
                  <a:schemeClr val="bg2">
                    <a:lumMod val="10000"/>
                  </a:schemeClr>
                </a:solidFill>
              </a:rPr>
              <a:t> </a:t>
            </a:r>
            <a:r>
              <a:rPr lang="en-US" sz="2200" dirty="0" err="1">
                <a:solidFill>
                  <a:schemeClr val="bg2">
                    <a:lumMod val="10000"/>
                  </a:schemeClr>
                </a:solidFill>
              </a:rPr>
              <a:t>comme</a:t>
            </a:r>
            <a:r>
              <a:rPr lang="en-US" sz="2200" dirty="0">
                <a:solidFill>
                  <a:schemeClr val="bg2">
                    <a:lumMod val="10000"/>
                  </a:schemeClr>
                </a:solidFill>
              </a:rPr>
              <a:t> un </a:t>
            </a:r>
            <a:r>
              <a:rPr lang="en-US" sz="2200" dirty="0" err="1">
                <a:solidFill>
                  <a:schemeClr val="bg2">
                    <a:lumMod val="10000"/>
                  </a:schemeClr>
                </a:solidFill>
              </a:rPr>
              <a:t>principe</a:t>
            </a:r>
            <a:r>
              <a:rPr lang="en-US" sz="2200" dirty="0">
                <a:solidFill>
                  <a:schemeClr val="bg2">
                    <a:lumMod val="10000"/>
                  </a:schemeClr>
                </a:solidFill>
              </a:rPr>
              <a:t> </a:t>
            </a:r>
            <a:r>
              <a:rPr lang="en-US" sz="2200" dirty="0" err="1">
                <a:solidFill>
                  <a:schemeClr val="bg2">
                    <a:lumMod val="10000"/>
                  </a:schemeClr>
                </a:solidFill>
              </a:rPr>
              <a:t>fondamental</a:t>
            </a:r>
            <a:r>
              <a:rPr lang="en-US" sz="2200" dirty="0">
                <a:solidFill>
                  <a:schemeClr val="bg2">
                    <a:lumMod val="10000"/>
                  </a:schemeClr>
                </a:solidFill>
              </a:rPr>
              <a:t> du droit </a:t>
            </a:r>
            <a:r>
              <a:rPr lang="en-US" sz="2200" dirty="0" err="1" smtClean="0">
                <a:solidFill>
                  <a:schemeClr val="bg2">
                    <a:lumMod val="10000"/>
                  </a:schemeClr>
                </a:solidFill>
              </a:rPr>
              <a:t>d'auteur</a:t>
            </a:r>
            <a:endParaRPr lang="en-US" sz="2200" dirty="0" smtClean="0">
              <a:solidFill>
                <a:schemeClr val="bg2">
                  <a:lumMod val="10000"/>
                </a:schemeClr>
              </a:solidFill>
            </a:endParaRPr>
          </a:p>
          <a:p>
            <a:pPr marL="342900" indent="-342900">
              <a:lnSpc>
                <a:spcPct val="114000"/>
              </a:lnSpc>
              <a:spcBef>
                <a:spcPts val="1200"/>
              </a:spcBef>
              <a:buClrTx/>
              <a:buSzPct val="100000"/>
            </a:pPr>
            <a:r>
              <a:rPr lang="en-US" sz="2200" dirty="0" err="1" smtClean="0">
                <a:solidFill>
                  <a:schemeClr val="bg2">
                    <a:lumMod val="10000"/>
                  </a:schemeClr>
                </a:solidFill>
              </a:rPr>
              <a:t>Comprendre</a:t>
            </a:r>
            <a:r>
              <a:rPr lang="en-US" sz="2200" dirty="0" smtClean="0">
                <a:solidFill>
                  <a:schemeClr val="bg2">
                    <a:lumMod val="10000"/>
                  </a:schemeClr>
                </a:solidFill>
              </a:rPr>
              <a:t> </a:t>
            </a:r>
            <a:r>
              <a:rPr lang="en-US" sz="2200" dirty="0">
                <a:solidFill>
                  <a:schemeClr val="bg2">
                    <a:lumMod val="10000"/>
                  </a:schemeClr>
                </a:solidFill>
              </a:rPr>
              <a:t>que le droit </a:t>
            </a:r>
            <a:r>
              <a:rPr lang="en-US" sz="2200" dirty="0" err="1">
                <a:solidFill>
                  <a:schemeClr val="bg2">
                    <a:lumMod val="10000"/>
                  </a:schemeClr>
                </a:solidFill>
              </a:rPr>
              <a:t>d'auteur</a:t>
            </a:r>
            <a:r>
              <a:rPr lang="en-US" sz="2200" dirty="0">
                <a:solidFill>
                  <a:schemeClr val="bg2">
                    <a:lumMod val="10000"/>
                  </a:schemeClr>
                </a:solidFill>
              </a:rPr>
              <a:t> au Canada </a:t>
            </a:r>
            <a:r>
              <a:rPr lang="en-US" sz="2200" dirty="0" err="1">
                <a:solidFill>
                  <a:schemeClr val="bg2">
                    <a:lumMod val="10000"/>
                  </a:schemeClr>
                </a:solidFill>
              </a:rPr>
              <a:t>est</a:t>
            </a:r>
            <a:r>
              <a:rPr lang="en-US" sz="2200" dirty="0">
                <a:solidFill>
                  <a:schemeClr val="bg2">
                    <a:lumMod val="10000"/>
                  </a:schemeClr>
                </a:solidFill>
              </a:rPr>
              <a:t> </a:t>
            </a:r>
            <a:r>
              <a:rPr lang="en-US" sz="2200" dirty="0" err="1">
                <a:solidFill>
                  <a:schemeClr val="bg2">
                    <a:lumMod val="10000"/>
                  </a:schemeClr>
                </a:solidFill>
              </a:rPr>
              <a:t>régi</a:t>
            </a:r>
            <a:r>
              <a:rPr lang="en-US" sz="2200" dirty="0">
                <a:solidFill>
                  <a:schemeClr val="bg2">
                    <a:lumMod val="10000"/>
                  </a:schemeClr>
                </a:solidFill>
              </a:rPr>
              <a:t> par la </a:t>
            </a:r>
            <a:r>
              <a:rPr lang="en-US" sz="2200" dirty="0" err="1">
                <a:solidFill>
                  <a:schemeClr val="bg2">
                    <a:lumMod val="10000"/>
                  </a:schemeClr>
                </a:solidFill>
              </a:rPr>
              <a:t>loi</a:t>
            </a:r>
            <a:r>
              <a:rPr lang="en-US" sz="2200" dirty="0">
                <a:solidFill>
                  <a:schemeClr val="bg2">
                    <a:lumMod val="10000"/>
                  </a:schemeClr>
                </a:solidFill>
              </a:rPr>
              <a:t> </a:t>
            </a:r>
            <a:r>
              <a:rPr lang="en-US" sz="2200" dirty="0" err="1">
                <a:solidFill>
                  <a:schemeClr val="bg2">
                    <a:lumMod val="10000"/>
                  </a:schemeClr>
                </a:solidFill>
              </a:rPr>
              <a:t>fédérale</a:t>
            </a:r>
            <a:r>
              <a:rPr lang="en-US" sz="2200" dirty="0">
                <a:solidFill>
                  <a:schemeClr val="bg2">
                    <a:lumMod val="10000"/>
                  </a:schemeClr>
                </a:solidFill>
              </a:rPr>
              <a:t>, </a:t>
            </a:r>
            <a:r>
              <a:rPr lang="en-US" sz="2200" dirty="0" err="1">
                <a:solidFill>
                  <a:schemeClr val="bg2">
                    <a:lumMod val="10000"/>
                  </a:schemeClr>
                </a:solidFill>
              </a:rPr>
              <a:t>notamment</a:t>
            </a:r>
            <a:r>
              <a:rPr lang="en-US" sz="2200" dirty="0">
                <a:solidFill>
                  <a:schemeClr val="bg2">
                    <a:lumMod val="10000"/>
                  </a:schemeClr>
                </a:solidFill>
              </a:rPr>
              <a:t> la </a:t>
            </a:r>
            <a:r>
              <a:rPr lang="en-US" sz="2200" i="1" dirty="0" err="1">
                <a:solidFill>
                  <a:schemeClr val="bg2">
                    <a:lumMod val="10000"/>
                  </a:schemeClr>
                </a:solidFill>
              </a:rPr>
              <a:t>Loi</a:t>
            </a:r>
            <a:r>
              <a:rPr lang="en-US" sz="2200" i="1" dirty="0">
                <a:solidFill>
                  <a:schemeClr val="bg2">
                    <a:lumMod val="10000"/>
                  </a:schemeClr>
                </a:solidFill>
              </a:rPr>
              <a:t> sur le droit </a:t>
            </a:r>
            <a:r>
              <a:rPr lang="en-US" sz="2200" i="1" dirty="0" err="1">
                <a:solidFill>
                  <a:schemeClr val="bg2">
                    <a:lumMod val="10000"/>
                  </a:schemeClr>
                </a:solidFill>
              </a:rPr>
              <a:t>d'auteur</a:t>
            </a:r>
            <a:r>
              <a:rPr lang="en-US" sz="2200" dirty="0">
                <a:solidFill>
                  <a:schemeClr val="bg2">
                    <a:lumMod val="10000"/>
                  </a:schemeClr>
                </a:solidFill>
              </a:rPr>
              <a:t> et les </a:t>
            </a:r>
            <a:r>
              <a:rPr lang="en-US" sz="2200" dirty="0" err="1">
                <a:solidFill>
                  <a:schemeClr val="bg2">
                    <a:lumMod val="10000"/>
                  </a:schemeClr>
                </a:solidFill>
              </a:rPr>
              <a:t>décisions</a:t>
            </a:r>
            <a:r>
              <a:rPr lang="en-US" sz="2200" dirty="0">
                <a:solidFill>
                  <a:schemeClr val="bg2">
                    <a:lumMod val="10000"/>
                  </a:schemeClr>
                </a:solidFill>
              </a:rPr>
              <a:t> des </a:t>
            </a:r>
            <a:r>
              <a:rPr lang="en-US" sz="2200" dirty="0" err="1">
                <a:solidFill>
                  <a:schemeClr val="bg2">
                    <a:lumMod val="10000"/>
                  </a:schemeClr>
                </a:solidFill>
              </a:rPr>
              <a:t>tribunaux</a:t>
            </a:r>
            <a:r>
              <a:rPr lang="en-US" sz="2200" dirty="0">
                <a:solidFill>
                  <a:schemeClr val="bg2">
                    <a:lumMod val="10000"/>
                  </a:schemeClr>
                </a:solidFill>
              </a:rPr>
              <a:t> </a:t>
            </a:r>
            <a:r>
              <a:rPr lang="en-US" sz="2200" dirty="0" err="1" smtClean="0">
                <a:solidFill>
                  <a:schemeClr val="bg2">
                    <a:lumMod val="10000"/>
                  </a:schemeClr>
                </a:solidFill>
              </a:rPr>
              <a:t>canadiens</a:t>
            </a:r>
            <a:endParaRPr sz="2200" dirty="0">
              <a:solidFill>
                <a:schemeClr val="bg2">
                  <a:lumMod val="10000"/>
                </a:schemeClr>
              </a:solidFill>
            </a:endParaRPr>
          </a:p>
        </p:txBody>
      </p:sp>
      <p:sp>
        <p:nvSpPr>
          <p:cNvPr id="253" name="Google Shape;253;p13"/>
          <p:cNvSpPr txBox="1">
            <a:spLocks noGrp="1"/>
          </p:cNvSpPr>
          <p:nvPr>
            <p:ph type="title"/>
          </p:nvPr>
        </p:nvSpPr>
        <p:spPr>
          <a:xfrm>
            <a:off x="2671282" y="474828"/>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dirty="0" smtClean="0"/>
              <a:t>OBJECTIFS D'APPRENTISSAGE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2">
                                            <p:txEl>
                                              <p:pRg st="1" end="1"/>
                                            </p:txEl>
                                          </p:spTgt>
                                        </p:tgtEl>
                                        <p:attrNameLst>
                                          <p:attrName>style.visibility</p:attrName>
                                        </p:attrNameLst>
                                      </p:cBhvr>
                                      <p:to>
                                        <p:strVal val="visible"/>
                                      </p:to>
                                    </p:set>
                                    <p:animEffect transition="in" filter="fade">
                                      <p:cBhvr>
                                        <p:cTn id="7" dur="500"/>
                                        <p:tgtEl>
                                          <p:spTgt spid="25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2">
                                            <p:txEl>
                                              <p:pRg st="2" end="2"/>
                                            </p:txEl>
                                          </p:spTgt>
                                        </p:tgtEl>
                                        <p:attrNameLst>
                                          <p:attrName>style.visibility</p:attrName>
                                        </p:attrNameLst>
                                      </p:cBhvr>
                                      <p:to>
                                        <p:strVal val="visible"/>
                                      </p:to>
                                    </p:set>
                                    <p:animEffect transition="in" filter="fade">
                                      <p:cBhvr>
                                        <p:cTn id="12" dur="500"/>
                                        <p:tgtEl>
                                          <p:spTgt spid="25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2">
                                            <p:txEl>
                                              <p:pRg st="3" end="3"/>
                                            </p:txEl>
                                          </p:spTgt>
                                        </p:tgtEl>
                                        <p:attrNameLst>
                                          <p:attrName>style.visibility</p:attrName>
                                        </p:attrNameLst>
                                      </p:cBhvr>
                                      <p:to>
                                        <p:strVal val="visible"/>
                                      </p:to>
                                    </p:set>
                                    <p:animEffect transition="in" filter="fade">
                                      <p:cBhvr>
                                        <p:cTn id="17" dur="500"/>
                                        <p:tgtEl>
                                          <p:spTgt spid="2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2">
                                            <p:txEl>
                                              <p:pRg st="4" end="4"/>
                                            </p:txEl>
                                          </p:spTgt>
                                        </p:tgtEl>
                                        <p:attrNameLst>
                                          <p:attrName>style.visibility</p:attrName>
                                        </p:attrNameLst>
                                      </p:cBhvr>
                                      <p:to>
                                        <p:strVal val="visible"/>
                                      </p:to>
                                    </p:set>
                                    <p:animEffect transition="in" filter="fade">
                                      <p:cBhvr>
                                        <p:cTn id="22" dur="500"/>
                                        <p:tgtEl>
                                          <p:spTgt spid="2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457200" lvl="0" indent="-355600" algn="l" rtl="0">
              <a:lnSpc>
                <a:spcPct val="115000"/>
              </a:lnSpc>
              <a:spcBef>
                <a:spcPts val="0"/>
              </a:spcBef>
              <a:spcAft>
                <a:spcPts val="0"/>
              </a:spcAft>
              <a:buClr>
                <a:srgbClr val="222222"/>
              </a:buClr>
              <a:buSzPts val="2000"/>
              <a:buFont typeface="Calibri"/>
              <a:buAutoNum type="arabicPeriod"/>
            </a:pPr>
            <a:r>
              <a:rPr lang="en-US" sz="2000" dirty="0">
                <a:solidFill>
                  <a:srgbClr val="222222"/>
                </a:solidFill>
                <a:highlight>
                  <a:srgbClr val="FFFFFF"/>
                </a:highlight>
                <a:latin typeface="Calibri"/>
                <a:ea typeface="Calibri"/>
                <a:cs typeface="Calibri"/>
                <a:sym typeface="Calibri"/>
              </a:rPr>
              <a:t>Le droit </a:t>
            </a:r>
            <a:r>
              <a:rPr lang="en-US" sz="2000" dirty="0" err="1">
                <a:solidFill>
                  <a:srgbClr val="222222"/>
                </a:solidFill>
                <a:highlight>
                  <a:srgbClr val="FFFFFF"/>
                </a:highlight>
                <a:latin typeface="Calibri"/>
                <a:ea typeface="Calibri"/>
                <a:cs typeface="Calibri"/>
                <a:sym typeface="Calibri"/>
              </a:rPr>
              <a:t>d'auteur</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est</a:t>
            </a:r>
            <a:r>
              <a:rPr lang="en-US" sz="2000" dirty="0">
                <a:solidFill>
                  <a:srgbClr val="222222"/>
                </a:solidFill>
                <a:highlight>
                  <a:srgbClr val="FFFFFF"/>
                </a:highlight>
                <a:latin typeface="Calibri"/>
                <a:ea typeface="Calibri"/>
                <a:cs typeface="Calibri"/>
                <a:sym typeface="Calibri"/>
              </a:rPr>
              <a:t> un droit </a:t>
            </a:r>
            <a:r>
              <a:rPr lang="en-US" sz="2000" dirty="0" err="1">
                <a:solidFill>
                  <a:srgbClr val="222222"/>
                </a:solidFill>
                <a:highlight>
                  <a:srgbClr val="FFFFFF"/>
                </a:highlight>
                <a:latin typeface="Calibri"/>
                <a:ea typeface="Calibri"/>
                <a:cs typeface="Calibri"/>
                <a:sym typeface="Calibri"/>
              </a:rPr>
              <a:t>juridique</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exclusif</a:t>
            </a:r>
            <a:r>
              <a:rPr lang="en-US" sz="2000" dirty="0">
                <a:solidFill>
                  <a:srgbClr val="222222"/>
                </a:solidFill>
                <a:highlight>
                  <a:srgbClr val="FFFFFF"/>
                </a:highlight>
                <a:latin typeface="Calibri"/>
                <a:ea typeface="Calibri"/>
                <a:cs typeface="Calibri"/>
                <a:sym typeface="Calibri"/>
              </a:rPr>
              <a:t> qui </a:t>
            </a:r>
            <a:r>
              <a:rPr lang="en-US" sz="2000" dirty="0" err="1">
                <a:solidFill>
                  <a:srgbClr val="222222"/>
                </a:solidFill>
                <a:highlight>
                  <a:srgbClr val="FFFFFF"/>
                </a:highlight>
                <a:latin typeface="Calibri"/>
                <a:ea typeface="Calibri"/>
                <a:cs typeface="Calibri"/>
                <a:sym typeface="Calibri"/>
              </a:rPr>
              <a:t>permet</a:t>
            </a:r>
            <a:r>
              <a:rPr lang="en-US" sz="2000" dirty="0">
                <a:solidFill>
                  <a:srgbClr val="222222"/>
                </a:solidFill>
                <a:highlight>
                  <a:srgbClr val="FFFFFF"/>
                </a:highlight>
                <a:latin typeface="Calibri"/>
                <a:ea typeface="Calibri"/>
                <a:cs typeface="Calibri"/>
                <a:sym typeface="Calibri"/>
              </a:rPr>
              <a:t> aux </a:t>
            </a:r>
            <a:r>
              <a:rPr lang="en-US" sz="2000" dirty="0" err="1">
                <a:solidFill>
                  <a:srgbClr val="222222"/>
                </a:solidFill>
                <a:highlight>
                  <a:srgbClr val="FFFFFF"/>
                </a:highlight>
                <a:latin typeface="Calibri"/>
                <a:ea typeface="Calibri"/>
                <a:cs typeface="Calibri"/>
                <a:sym typeface="Calibri"/>
              </a:rPr>
              <a:t>détenteurs</a:t>
            </a:r>
            <a:r>
              <a:rPr lang="en-US" sz="2000" dirty="0">
                <a:solidFill>
                  <a:srgbClr val="222222"/>
                </a:solidFill>
                <a:highlight>
                  <a:srgbClr val="FFFFFF"/>
                </a:highlight>
                <a:latin typeface="Calibri"/>
                <a:ea typeface="Calibri"/>
                <a:cs typeface="Calibri"/>
                <a:sym typeface="Calibri"/>
              </a:rPr>
              <a:t> des droits de </a:t>
            </a:r>
            <a:r>
              <a:rPr lang="en-US" sz="2000" dirty="0" err="1">
                <a:solidFill>
                  <a:srgbClr val="222222"/>
                </a:solidFill>
                <a:highlight>
                  <a:srgbClr val="FFFFFF"/>
                </a:highlight>
                <a:latin typeface="Calibri"/>
                <a:ea typeface="Calibri"/>
                <a:cs typeface="Calibri"/>
                <a:sym typeface="Calibri"/>
              </a:rPr>
              <a:t>contrôler</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toutes</a:t>
            </a:r>
            <a:r>
              <a:rPr lang="en-US" sz="2000" dirty="0">
                <a:solidFill>
                  <a:srgbClr val="222222"/>
                </a:solidFill>
                <a:highlight>
                  <a:srgbClr val="FFFFFF"/>
                </a:highlight>
                <a:latin typeface="Calibri"/>
                <a:ea typeface="Calibri"/>
                <a:cs typeface="Calibri"/>
                <a:sym typeface="Calibri"/>
              </a:rPr>
              <a:t> les </a:t>
            </a:r>
            <a:r>
              <a:rPr lang="en-US" sz="2000" dirty="0" err="1">
                <a:solidFill>
                  <a:srgbClr val="222222"/>
                </a:solidFill>
                <a:highlight>
                  <a:srgbClr val="FFFFFF"/>
                </a:highlight>
                <a:latin typeface="Calibri"/>
                <a:ea typeface="Calibri"/>
                <a:cs typeface="Calibri"/>
                <a:sym typeface="Calibri"/>
              </a:rPr>
              <a:t>activités</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suivantes</a:t>
            </a:r>
            <a:r>
              <a:rPr lang="en-US" sz="2000" dirty="0">
                <a:solidFill>
                  <a:srgbClr val="222222"/>
                </a:solidFill>
                <a:highlight>
                  <a:srgbClr val="FFFFFF"/>
                </a:highlight>
                <a:latin typeface="Calibri"/>
                <a:ea typeface="Calibri"/>
                <a:cs typeface="Calibri"/>
                <a:sym typeface="Calibri"/>
              </a:rPr>
              <a:t> pour les </a:t>
            </a:r>
            <a:r>
              <a:rPr lang="en-US" sz="2000" dirty="0" err="1">
                <a:solidFill>
                  <a:srgbClr val="222222"/>
                </a:solidFill>
                <a:highlight>
                  <a:srgbClr val="FFFFFF"/>
                </a:highlight>
                <a:latin typeface="Calibri"/>
                <a:ea typeface="Calibri"/>
                <a:cs typeface="Calibri"/>
                <a:sym typeface="Calibri"/>
              </a:rPr>
              <a:t>œuvres</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qu'ils</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possèdent</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sauf</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laquelle</a:t>
            </a:r>
            <a:r>
              <a:rPr lang="en-US" sz="2000" dirty="0">
                <a:solidFill>
                  <a:srgbClr val="222222"/>
                </a:solidFill>
                <a:highlight>
                  <a:srgbClr val="FFFFFF"/>
                </a:highlight>
                <a:latin typeface="Calibri"/>
                <a:ea typeface="Calibri"/>
                <a:cs typeface="Calibri"/>
                <a:sym typeface="Calibri"/>
              </a:rPr>
              <a:t>?</a:t>
            </a:r>
            <a:endParaRPr sz="2000" dirty="0">
              <a:solidFill>
                <a:srgbClr val="222222"/>
              </a:solidFill>
              <a:highlight>
                <a:srgbClr val="FFFFFF"/>
              </a:highlight>
              <a:latin typeface="Calibri"/>
              <a:ea typeface="Calibri"/>
              <a:cs typeface="Calibri"/>
              <a:sym typeface="Calibri"/>
            </a:endParaRPr>
          </a:p>
          <a:p>
            <a:pPr marL="914400" lvl="0" indent="-355600" algn="l" rtl="0">
              <a:lnSpc>
                <a:spcPct val="115000"/>
              </a:lnSpc>
              <a:spcBef>
                <a:spcPts val="0"/>
              </a:spcBef>
              <a:spcAft>
                <a:spcPts val="0"/>
              </a:spcAft>
              <a:buClr>
                <a:srgbClr val="222222"/>
              </a:buClr>
              <a:buSzPts val="2000"/>
              <a:buFont typeface="Calibri"/>
              <a:buAutoNum type="alphaUcPeriod"/>
            </a:pPr>
            <a:r>
              <a:rPr lang="en-US" sz="2000" dirty="0" err="1">
                <a:solidFill>
                  <a:srgbClr val="222222"/>
                </a:solidFill>
                <a:highlight>
                  <a:srgbClr val="FFFFFF"/>
                </a:highlight>
                <a:latin typeface="Calibri"/>
                <a:ea typeface="Calibri"/>
                <a:cs typeface="Calibri"/>
                <a:sym typeface="Calibri"/>
              </a:rPr>
              <a:t>Produire</a:t>
            </a:r>
            <a:endParaRPr sz="2000" dirty="0">
              <a:solidFill>
                <a:srgbClr val="222222"/>
              </a:solidFill>
              <a:highlight>
                <a:srgbClr val="FFFFFF"/>
              </a:highlight>
              <a:latin typeface="Calibri"/>
              <a:ea typeface="Calibri"/>
              <a:cs typeface="Calibri"/>
              <a:sym typeface="Calibri"/>
            </a:endParaRPr>
          </a:p>
          <a:p>
            <a:pPr marL="914400" lvl="0" indent="-355600" algn="l" rtl="0">
              <a:lnSpc>
                <a:spcPct val="115000"/>
              </a:lnSpc>
              <a:spcBef>
                <a:spcPts val="0"/>
              </a:spcBef>
              <a:spcAft>
                <a:spcPts val="0"/>
              </a:spcAft>
              <a:buClr>
                <a:srgbClr val="222222"/>
              </a:buClr>
              <a:buSzPts val="2000"/>
              <a:buFont typeface="Calibri"/>
              <a:buAutoNum type="alphaUcPeriod"/>
            </a:pPr>
            <a:r>
              <a:rPr lang="en-US" sz="2000" dirty="0" err="1">
                <a:solidFill>
                  <a:srgbClr val="222222"/>
                </a:solidFill>
                <a:highlight>
                  <a:srgbClr val="FFFFFF"/>
                </a:highlight>
                <a:latin typeface="Calibri"/>
                <a:ea typeface="Calibri"/>
                <a:cs typeface="Calibri"/>
                <a:sym typeface="Calibri"/>
              </a:rPr>
              <a:t>Reproduire</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ou</a:t>
            </a:r>
            <a:r>
              <a:rPr lang="en-US" sz="2000" dirty="0">
                <a:solidFill>
                  <a:srgbClr val="222222"/>
                </a:solidFill>
                <a:highlight>
                  <a:srgbClr val="FFFFFF"/>
                </a:highlight>
                <a:latin typeface="Calibri"/>
                <a:ea typeface="Calibri"/>
                <a:cs typeface="Calibri"/>
                <a:sym typeface="Calibri"/>
              </a:rPr>
              <a:t> copier)</a:t>
            </a:r>
            <a:endParaRPr sz="2000" dirty="0">
              <a:solidFill>
                <a:srgbClr val="222222"/>
              </a:solidFill>
              <a:highlight>
                <a:srgbClr val="FFFFFF"/>
              </a:highlight>
              <a:latin typeface="Calibri"/>
              <a:ea typeface="Calibri"/>
              <a:cs typeface="Calibri"/>
              <a:sym typeface="Calibri"/>
            </a:endParaRPr>
          </a:p>
          <a:p>
            <a:pPr marL="914400" lvl="0" indent="-355600" algn="l" rtl="0">
              <a:lnSpc>
                <a:spcPct val="115000"/>
              </a:lnSpc>
              <a:spcBef>
                <a:spcPts val="0"/>
              </a:spcBef>
              <a:spcAft>
                <a:spcPts val="0"/>
              </a:spcAft>
              <a:buClr>
                <a:srgbClr val="222222"/>
              </a:buClr>
              <a:buSzPts val="2000"/>
              <a:buFont typeface="Calibri"/>
              <a:buAutoNum type="alphaUcPeriod"/>
            </a:pPr>
            <a:r>
              <a:rPr lang="en-US" sz="2000" dirty="0" err="1">
                <a:solidFill>
                  <a:srgbClr val="222222"/>
                </a:solidFill>
                <a:highlight>
                  <a:srgbClr val="FFFFFF"/>
                </a:highlight>
                <a:latin typeface="Calibri"/>
                <a:ea typeface="Calibri"/>
                <a:cs typeface="Calibri"/>
                <a:sym typeface="Calibri"/>
              </a:rPr>
              <a:t>Vendre</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ou</a:t>
            </a:r>
            <a:r>
              <a:rPr lang="en-US" sz="2000" dirty="0">
                <a:solidFill>
                  <a:srgbClr val="222222"/>
                </a:solidFill>
                <a:highlight>
                  <a:srgbClr val="FFFFFF"/>
                </a:highlight>
                <a:latin typeface="Calibri"/>
                <a:ea typeface="Calibri"/>
                <a:cs typeface="Calibri"/>
                <a:sym typeface="Calibri"/>
              </a:rPr>
              <a:t> accorder </a:t>
            </a:r>
            <a:r>
              <a:rPr lang="en-US" sz="2000" dirty="0" err="1">
                <a:solidFill>
                  <a:srgbClr val="222222"/>
                </a:solidFill>
                <a:highlight>
                  <a:srgbClr val="FFFFFF"/>
                </a:highlight>
                <a:latin typeface="Calibri"/>
                <a:ea typeface="Calibri"/>
                <a:cs typeface="Calibri"/>
                <a:sym typeface="Calibri"/>
              </a:rPr>
              <a:t>une</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licence</a:t>
            </a:r>
            <a:endParaRPr sz="2000" dirty="0">
              <a:solidFill>
                <a:srgbClr val="222222"/>
              </a:solidFill>
              <a:highlight>
                <a:srgbClr val="FFFFFF"/>
              </a:highlight>
              <a:latin typeface="Calibri"/>
              <a:ea typeface="Calibri"/>
              <a:cs typeface="Calibri"/>
              <a:sym typeface="Calibri"/>
            </a:endParaRPr>
          </a:p>
          <a:p>
            <a:pPr marL="914400" lvl="0" indent="-355600" algn="l" rtl="0">
              <a:lnSpc>
                <a:spcPct val="115000"/>
              </a:lnSpc>
              <a:spcBef>
                <a:spcPts val="0"/>
              </a:spcBef>
              <a:spcAft>
                <a:spcPts val="0"/>
              </a:spcAft>
              <a:buClr>
                <a:srgbClr val="222222"/>
              </a:buClr>
              <a:buSzPts val="2000"/>
              <a:buFont typeface="Calibri"/>
              <a:buAutoNum type="alphaUcPeriod"/>
            </a:pPr>
            <a:r>
              <a:rPr lang="en-US" sz="2000" dirty="0" err="1">
                <a:solidFill>
                  <a:srgbClr val="222222"/>
                </a:solidFill>
                <a:highlight>
                  <a:srgbClr val="FFFFFF"/>
                </a:highlight>
                <a:latin typeface="Calibri"/>
                <a:ea typeface="Calibri"/>
                <a:cs typeface="Calibri"/>
                <a:sym typeface="Calibri"/>
              </a:rPr>
              <a:t>Publier</a:t>
            </a:r>
            <a:endParaRPr sz="2000" dirty="0">
              <a:solidFill>
                <a:srgbClr val="222222"/>
              </a:solidFill>
              <a:highlight>
                <a:srgbClr val="FFFFFF"/>
              </a:highlight>
              <a:latin typeface="Calibri"/>
              <a:ea typeface="Calibri"/>
              <a:cs typeface="Calibri"/>
              <a:sym typeface="Calibri"/>
            </a:endParaRPr>
          </a:p>
          <a:p>
            <a:pPr marL="914400" lvl="0" indent="-355600" algn="l" rtl="0">
              <a:lnSpc>
                <a:spcPct val="115000"/>
              </a:lnSpc>
              <a:spcBef>
                <a:spcPts val="0"/>
              </a:spcBef>
              <a:spcAft>
                <a:spcPts val="0"/>
              </a:spcAft>
              <a:buClr>
                <a:srgbClr val="879F3D"/>
              </a:buClr>
              <a:buSzPts val="2000"/>
              <a:buFont typeface="Calibri"/>
              <a:buAutoNum type="alphaUcPeriod"/>
            </a:pPr>
            <a:r>
              <a:rPr lang="en-US" sz="2000" dirty="0">
                <a:solidFill>
                  <a:srgbClr val="879F3D"/>
                </a:solidFill>
                <a:highlight>
                  <a:srgbClr val="FFFFFF"/>
                </a:highlight>
                <a:latin typeface="Calibri"/>
                <a:ea typeface="Calibri"/>
                <a:cs typeface="Calibri"/>
                <a:sym typeface="Calibri"/>
              </a:rPr>
              <a:t>Lire</a:t>
            </a:r>
            <a:endParaRPr sz="2000" dirty="0">
              <a:solidFill>
                <a:srgbClr val="222222"/>
              </a:solidFill>
              <a:latin typeface="Calibri"/>
              <a:ea typeface="Calibri"/>
              <a:cs typeface="Calibri"/>
              <a:sym typeface="Calibri"/>
            </a:endParaRPr>
          </a:p>
          <a:p>
            <a:pPr marL="228600" lvl="0" indent="-50800" algn="l" rtl="0">
              <a:lnSpc>
                <a:spcPct val="90000"/>
              </a:lnSpc>
              <a:spcBef>
                <a:spcPts val="1000"/>
              </a:spcBef>
              <a:spcAft>
                <a:spcPts val="0"/>
              </a:spcAft>
              <a:buClr>
                <a:srgbClr val="757070"/>
              </a:buClr>
              <a:buSzPts val="2800"/>
              <a:buNone/>
            </a:pPr>
            <a:endParaRPr dirty="0"/>
          </a:p>
        </p:txBody>
      </p:sp>
      <p:sp>
        <p:nvSpPr>
          <p:cNvPr id="264" name="Google Shape;264;p15"/>
          <p:cNvSpPr txBox="1">
            <a:spLocks noGrp="1"/>
          </p:cNvSpPr>
          <p:nvPr>
            <p:ph type="body" idx="2"/>
          </p:nvPr>
        </p:nvSpPr>
        <p:spPr>
          <a:xfrm>
            <a:off x="6096000" y="1825625"/>
            <a:ext cx="5813700" cy="4731900"/>
          </a:xfrm>
          <a:prstGeom prst="rect">
            <a:avLst/>
          </a:prstGeom>
          <a:noFill/>
          <a:ln>
            <a:noFill/>
          </a:ln>
        </p:spPr>
        <p:txBody>
          <a:bodyPr spcFirstLastPara="1" wrap="square" lIns="91425" tIns="45700" rIns="91425" bIns="45700" anchor="t" anchorCtr="0">
            <a:noAutofit/>
          </a:bodyPr>
          <a:lstStyle/>
          <a:p>
            <a:pPr lvl="0" indent="-457200" algn="l" rtl="0">
              <a:lnSpc>
                <a:spcPct val="115000"/>
              </a:lnSpc>
              <a:spcBef>
                <a:spcPts val="0"/>
              </a:spcBef>
              <a:spcAft>
                <a:spcPts val="0"/>
              </a:spcAft>
              <a:buClrTx/>
              <a:buSzPct val="100000"/>
              <a:buFont typeface="+mj-lt"/>
              <a:buAutoNum type="arabicPeriod" startAt="2"/>
            </a:pPr>
            <a:r>
              <a:rPr lang="en-US" sz="2000" dirty="0" smtClean="0">
                <a:solidFill>
                  <a:srgbClr val="222222"/>
                </a:solidFill>
                <a:highlight>
                  <a:srgbClr val="FFFFFF"/>
                </a:highlight>
                <a:latin typeface="Calibri"/>
                <a:ea typeface="Calibri"/>
                <a:cs typeface="Calibri"/>
                <a:sym typeface="Calibri"/>
              </a:rPr>
              <a:t>Le </a:t>
            </a:r>
            <a:r>
              <a:rPr lang="en-US" sz="2000" dirty="0">
                <a:solidFill>
                  <a:srgbClr val="222222"/>
                </a:solidFill>
                <a:highlight>
                  <a:srgbClr val="FFFFFF"/>
                </a:highlight>
                <a:latin typeface="Calibri"/>
                <a:ea typeface="Calibri"/>
                <a:cs typeface="Calibri"/>
                <a:sym typeface="Calibri"/>
              </a:rPr>
              <a:t>"droit </a:t>
            </a:r>
            <a:r>
              <a:rPr lang="en-US" sz="2000" dirty="0" err="1">
                <a:solidFill>
                  <a:srgbClr val="222222"/>
                </a:solidFill>
                <a:highlight>
                  <a:srgbClr val="FFFFFF"/>
                </a:highlight>
                <a:latin typeface="Calibri"/>
                <a:ea typeface="Calibri"/>
                <a:cs typeface="Calibri"/>
                <a:sym typeface="Calibri"/>
              </a:rPr>
              <a:t>d'exclure</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dans</a:t>
            </a:r>
            <a:r>
              <a:rPr lang="en-US" sz="2000" dirty="0">
                <a:solidFill>
                  <a:srgbClr val="222222"/>
                </a:solidFill>
                <a:highlight>
                  <a:srgbClr val="FFFFFF"/>
                </a:highlight>
                <a:latin typeface="Calibri"/>
                <a:ea typeface="Calibri"/>
                <a:cs typeface="Calibri"/>
                <a:sym typeface="Calibri"/>
              </a:rPr>
              <a:t> le </a:t>
            </a:r>
            <a:r>
              <a:rPr lang="en-US" sz="2000" dirty="0" err="1">
                <a:solidFill>
                  <a:srgbClr val="222222"/>
                </a:solidFill>
                <a:highlight>
                  <a:srgbClr val="FFFFFF"/>
                </a:highlight>
                <a:latin typeface="Calibri"/>
                <a:ea typeface="Calibri"/>
                <a:cs typeface="Calibri"/>
                <a:sym typeface="Calibri"/>
              </a:rPr>
              <a:t>contexte</a:t>
            </a:r>
            <a:r>
              <a:rPr lang="en-US" sz="2000" dirty="0">
                <a:solidFill>
                  <a:srgbClr val="222222"/>
                </a:solidFill>
                <a:highlight>
                  <a:srgbClr val="FFFFFF"/>
                </a:highlight>
                <a:latin typeface="Calibri"/>
                <a:ea typeface="Calibri"/>
                <a:cs typeface="Calibri"/>
                <a:sym typeface="Calibri"/>
              </a:rPr>
              <a:t> du droit </a:t>
            </a:r>
            <a:r>
              <a:rPr lang="en-US" sz="2000" dirty="0" err="1" smtClean="0">
                <a:solidFill>
                  <a:srgbClr val="222222"/>
                </a:solidFill>
                <a:highlight>
                  <a:srgbClr val="FFFFFF"/>
                </a:highlight>
                <a:latin typeface="Calibri"/>
                <a:ea typeface="Calibri"/>
                <a:cs typeface="Calibri"/>
                <a:sym typeface="Calibri"/>
              </a:rPr>
              <a:t>d'auteur</a:t>
            </a:r>
            <a:r>
              <a:rPr lang="en-US" sz="2000" dirty="0" smtClean="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est</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exercé</a:t>
            </a:r>
            <a:r>
              <a:rPr lang="en-US" sz="2000" dirty="0">
                <a:solidFill>
                  <a:srgbClr val="222222"/>
                </a:solidFill>
                <a:highlight>
                  <a:srgbClr val="FFFFFF"/>
                </a:highlight>
                <a:latin typeface="Calibri"/>
                <a:ea typeface="Calibri"/>
                <a:cs typeface="Calibri"/>
                <a:sym typeface="Calibri"/>
              </a:rPr>
              <a:t> par les </a:t>
            </a:r>
            <a:r>
              <a:rPr lang="en-US" sz="2000" dirty="0" err="1">
                <a:solidFill>
                  <a:srgbClr val="222222"/>
                </a:solidFill>
                <a:highlight>
                  <a:srgbClr val="FFFFFF"/>
                </a:highlight>
                <a:latin typeface="Calibri"/>
                <a:ea typeface="Calibri"/>
                <a:cs typeface="Calibri"/>
                <a:sym typeface="Calibri"/>
              </a:rPr>
              <a:t>détenteurs</a:t>
            </a:r>
            <a:r>
              <a:rPr lang="en-US" sz="2000" dirty="0">
                <a:solidFill>
                  <a:srgbClr val="222222"/>
                </a:solidFill>
                <a:highlight>
                  <a:srgbClr val="FFFFFF"/>
                </a:highlight>
                <a:latin typeface="Calibri"/>
                <a:ea typeface="Calibri"/>
                <a:cs typeface="Calibri"/>
                <a:sym typeface="Calibri"/>
              </a:rPr>
              <a:t> des droits qui </a:t>
            </a:r>
            <a:r>
              <a:rPr lang="en-US" sz="2000" dirty="0" err="1">
                <a:solidFill>
                  <a:srgbClr val="222222"/>
                </a:solidFill>
                <a:highlight>
                  <a:srgbClr val="FFFFFF"/>
                </a:highlight>
                <a:latin typeface="Calibri"/>
                <a:ea typeface="Calibri"/>
                <a:cs typeface="Calibri"/>
                <a:sym typeface="Calibri"/>
              </a:rPr>
              <a:t>ont</a:t>
            </a:r>
            <a:r>
              <a:rPr lang="en-US" sz="2000" dirty="0">
                <a:solidFill>
                  <a:srgbClr val="222222"/>
                </a:solidFill>
                <a:highlight>
                  <a:srgbClr val="FFFFFF"/>
                </a:highlight>
                <a:latin typeface="Calibri"/>
                <a:ea typeface="Calibri"/>
                <a:cs typeface="Calibri"/>
                <a:sym typeface="Calibri"/>
              </a:rPr>
              <a:t> le droit </a:t>
            </a:r>
            <a:r>
              <a:rPr lang="en-US" sz="2000" dirty="0" err="1">
                <a:solidFill>
                  <a:srgbClr val="222222"/>
                </a:solidFill>
                <a:highlight>
                  <a:srgbClr val="FFFFFF"/>
                </a:highlight>
                <a:latin typeface="Calibri"/>
                <a:ea typeface="Calibri"/>
                <a:cs typeface="Calibri"/>
                <a:sym typeface="Calibri"/>
              </a:rPr>
              <a:t>légal</a:t>
            </a:r>
            <a:r>
              <a:rPr lang="en-US" sz="2000" dirty="0">
                <a:solidFill>
                  <a:srgbClr val="222222"/>
                </a:solidFill>
                <a:highlight>
                  <a:srgbClr val="FFFFFF"/>
                </a:highlight>
                <a:latin typeface="Calibri"/>
                <a:ea typeface="Calibri"/>
                <a:cs typeface="Calibri"/>
                <a:sym typeface="Calibri"/>
              </a:rPr>
              <a:t> de </a:t>
            </a:r>
            <a:r>
              <a:rPr lang="en-US" sz="2000" dirty="0" err="1">
                <a:solidFill>
                  <a:srgbClr val="222222"/>
                </a:solidFill>
                <a:highlight>
                  <a:srgbClr val="FFFFFF"/>
                </a:highlight>
                <a:latin typeface="Calibri"/>
                <a:ea typeface="Calibri"/>
                <a:cs typeface="Calibri"/>
                <a:sym typeface="Calibri"/>
              </a:rPr>
              <a:t>poursuivre</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d'autres</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personnes</a:t>
            </a:r>
            <a:r>
              <a:rPr lang="en-US" sz="2000" dirty="0">
                <a:solidFill>
                  <a:srgbClr val="222222"/>
                </a:solidFill>
                <a:highlight>
                  <a:srgbClr val="FFFFFF"/>
                </a:highlight>
                <a:latin typeface="Calibri"/>
                <a:ea typeface="Calibri"/>
                <a:cs typeface="Calibri"/>
                <a:sym typeface="Calibri"/>
              </a:rPr>
              <a:t> pour </a:t>
            </a:r>
            <a:r>
              <a:rPr lang="en-US" sz="2000" dirty="0" err="1">
                <a:solidFill>
                  <a:srgbClr val="222222"/>
                </a:solidFill>
                <a:highlight>
                  <a:srgbClr val="FFFFFF"/>
                </a:highlight>
                <a:latin typeface="Calibri"/>
                <a:ea typeface="Calibri"/>
                <a:cs typeface="Calibri"/>
                <a:sym typeface="Calibri"/>
              </a:rPr>
              <a:t>avoir</a:t>
            </a:r>
            <a:r>
              <a:rPr lang="en-US" sz="2000" dirty="0">
                <a:solidFill>
                  <a:srgbClr val="222222"/>
                </a:solidFill>
                <a:highlight>
                  <a:srgbClr val="FFFFFF"/>
                </a:highlight>
                <a:latin typeface="Calibri"/>
                <a:ea typeface="Calibri"/>
                <a:cs typeface="Calibri"/>
                <a:sym typeface="Calibri"/>
              </a:rPr>
              <a:t> fait </a:t>
            </a:r>
            <a:r>
              <a:rPr lang="en-US" sz="2000" dirty="0" err="1">
                <a:solidFill>
                  <a:srgbClr val="222222"/>
                </a:solidFill>
                <a:highlight>
                  <a:srgbClr val="FFFFFF"/>
                </a:highlight>
                <a:latin typeface="Calibri"/>
                <a:ea typeface="Calibri"/>
                <a:cs typeface="Calibri"/>
                <a:sym typeface="Calibri"/>
              </a:rPr>
              <a:t>quelque</a:t>
            </a:r>
            <a:r>
              <a:rPr lang="en-US" sz="2000" dirty="0">
                <a:solidFill>
                  <a:srgbClr val="222222"/>
                </a:solidFill>
                <a:highlight>
                  <a:srgbClr val="FFFFFF"/>
                </a:highlight>
                <a:latin typeface="Calibri"/>
                <a:ea typeface="Calibri"/>
                <a:cs typeface="Calibri"/>
                <a:sym typeface="Calibri"/>
              </a:rPr>
              <a:t> chose </a:t>
            </a:r>
            <a:r>
              <a:rPr lang="en-US" sz="2000" dirty="0" err="1">
                <a:solidFill>
                  <a:srgbClr val="222222"/>
                </a:solidFill>
                <a:highlight>
                  <a:srgbClr val="FFFFFF"/>
                </a:highlight>
                <a:latin typeface="Calibri"/>
                <a:ea typeface="Calibri"/>
                <a:cs typeface="Calibri"/>
                <a:sym typeface="Calibri"/>
              </a:rPr>
              <a:t>qu'eux</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seuls</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ont</a:t>
            </a:r>
            <a:r>
              <a:rPr lang="en-US" sz="2000" dirty="0">
                <a:solidFill>
                  <a:srgbClr val="222222"/>
                </a:solidFill>
                <a:highlight>
                  <a:srgbClr val="FFFFFF"/>
                </a:highlight>
                <a:latin typeface="Calibri"/>
                <a:ea typeface="Calibri"/>
                <a:cs typeface="Calibri"/>
                <a:sym typeface="Calibri"/>
              </a:rPr>
              <a:t> le droit de faire (par </a:t>
            </a:r>
            <a:r>
              <a:rPr lang="en-US" sz="2000" dirty="0" err="1">
                <a:solidFill>
                  <a:srgbClr val="222222"/>
                </a:solidFill>
                <a:highlight>
                  <a:srgbClr val="FFFFFF"/>
                </a:highlight>
                <a:latin typeface="Calibri"/>
                <a:ea typeface="Calibri"/>
                <a:cs typeface="Calibri"/>
                <a:sym typeface="Calibri"/>
              </a:rPr>
              <a:t>exemple</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publier</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reproduire</a:t>
            </a:r>
            <a:r>
              <a:rPr lang="en-US" sz="2000" dirty="0">
                <a:solidFill>
                  <a:srgbClr val="222222"/>
                </a:solidFill>
                <a:highlight>
                  <a:srgbClr val="FFFFFF"/>
                </a:highlight>
                <a:latin typeface="Calibri"/>
                <a:ea typeface="Calibri"/>
                <a:cs typeface="Calibri"/>
                <a:sym typeface="Calibri"/>
              </a:rPr>
              <a:t>, etc.).</a:t>
            </a:r>
            <a:endParaRPr sz="2000" dirty="0">
              <a:solidFill>
                <a:srgbClr val="222222"/>
              </a:solidFill>
              <a:highlight>
                <a:srgbClr val="FFFFFF"/>
              </a:highlight>
              <a:latin typeface="Calibri"/>
              <a:ea typeface="Calibri"/>
              <a:cs typeface="Calibri"/>
              <a:sym typeface="Calibri"/>
            </a:endParaRPr>
          </a:p>
          <a:p>
            <a:pPr marL="900000" lvl="0" indent="-355600" algn="l" rtl="0">
              <a:lnSpc>
                <a:spcPct val="115000"/>
              </a:lnSpc>
              <a:spcBef>
                <a:spcPts val="0"/>
              </a:spcBef>
              <a:spcAft>
                <a:spcPts val="0"/>
              </a:spcAft>
              <a:buClr>
                <a:srgbClr val="879F3D"/>
              </a:buClr>
              <a:buSzPts val="2000"/>
              <a:buFont typeface="Calibri"/>
              <a:buAutoNum type="alphaUcPeriod"/>
            </a:pPr>
            <a:r>
              <a:rPr lang="en-US" sz="2000" dirty="0" err="1">
                <a:solidFill>
                  <a:srgbClr val="879F3D"/>
                </a:solidFill>
                <a:highlight>
                  <a:srgbClr val="FFFFFF"/>
                </a:highlight>
                <a:latin typeface="Calibri"/>
                <a:ea typeface="Calibri"/>
                <a:cs typeface="Calibri"/>
                <a:sym typeface="Calibri"/>
              </a:rPr>
              <a:t>Vrai</a:t>
            </a:r>
            <a:r>
              <a:rPr lang="en-US" sz="2000" dirty="0">
                <a:solidFill>
                  <a:srgbClr val="879F3D"/>
                </a:solidFill>
                <a:highlight>
                  <a:srgbClr val="FFFFFF"/>
                </a:highlight>
                <a:latin typeface="Calibri"/>
                <a:ea typeface="Calibri"/>
                <a:cs typeface="Calibri"/>
                <a:sym typeface="Calibri"/>
              </a:rPr>
              <a:t>	</a:t>
            </a:r>
            <a:endParaRPr sz="2000" dirty="0">
              <a:solidFill>
                <a:srgbClr val="879F3D"/>
              </a:solidFill>
              <a:highlight>
                <a:srgbClr val="FFFFFF"/>
              </a:highlight>
              <a:latin typeface="Calibri"/>
              <a:ea typeface="Calibri"/>
              <a:cs typeface="Calibri"/>
              <a:sym typeface="Calibri"/>
            </a:endParaRPr>
          </a:p>
          <a:p>
            <a:pPr marL="900000" lvl="0" indent="-355600" algn="l" rtl="0">
              <a:lnSpc>
                <a:spcPct val="115000"/>
              </a:lnSpc>
              <a:spcBef>
                <a:spcPts val="0"/>
              </a:spcBef>
              <a:spcAft>
                <a:spcPts val="0"/>
              </a:spcAft>
              <a:buClr>
                <a:srgbClr val="222222"/>
              </a:buClr>
              <a:buSzPts val="2000"/>
              <a:buFont typeface="Calibri"/>
              <a:buAutoNum type="alphaUcPeriod"/>
            </a:pPr>
            <a:r>
              <a:rPr lang="en-US" sz="2000" dirty="0">
                <a:solidFill>
                  <a:srgbClr val="222222"/>
                </a:solidFill>
                <a:highlight>
                  <a:srgbClr val="FFFFFF"/>
                </a:highlight>
                <a:latin typeface="Calibri"/>
                <a:ea typeface="Calibri"/>
                <a:cs typeface="Calibri"/>
                <a:sym typeface="Calibri"/>
              </a:rPr>
              <a:t>Faux</a:t>
            </a:r>
            <a:endParaRPr sz="2000" dirty="0">
              <a:solidFill>
                <a:srgbClr val="222222"/>
              </a:solidFill>
              <a:latin typeface="Calibri"/>
              <a:ea typeface="Calibri"/>
              <a:cs typeface="Calibri"/>
              <a:sym typeface="Calibri"/>
            </a:endParaRPr>
          </a:p>
          <a:p>
            <a:pPr marL="0" lvl="0" indent="0" algn="l" rtl="0">
              <a:lnSpc>
                <a:spcPct val="90000"/>
              </a:lnSpc>
              <a:spcBef>
                <a:spcPts val="0"/>
              </a:spcBef>
              <a:spcAft>
                <a:spcPts val="0"/>
              </a:spcAft>
              <a:buClr>
                <a:srgbClr val="757070"/>
              </a:buClr>
              <a:buSzPts val="2000"/>
              <a:buNone/>
            </a:pPr>
            <a:endParaRPr sz="2000" dirty="0"/>
          </a:p>
          <a:p>
            <a:pPr lvl="0" indent="-457200" algn="l" rtl="0">
              <a:lnSpc>
                <a:spcPct val="114000"/>
              </a:lnSpc>
              <a:spcBef>
                <a:spcPts val="0"/>
              </a:spcBef>
              <a:spcAft>
                <a:spcPts val="0"/>
              </a:spcAft>
              <a:buClrTx/>
              <a:buSzPts val="2000"/>
              <a:buFont typeface="+mj-lt"/>
              <a:buAutoNum type="arabicPeriod" startAt="3"/>
            </a:pPr>
            <a:r>
              <a:rPr lang="en-US" sz="2000" dirty="0" smtClean="0">
                <a:solidFill>
                  <a:srgbClr val="222222"/>
                </a:solidFill>
                <a:highlight>
                  <a:srgbClr val="FFFFFF"/>
                </a:highlight>
                <a:latin typeface="Calibri"/>
                <a:ea typeface="Calibri"/>
                <a:cs typeface="Calibri"/>
                <a:sym typeface="Calibri"/>
              </a:rPr>
              <a:t>Les </a:t>
            </a:r>
            <a:r>
              <a:rPr lang="en-US" sz="2000" dirty="0" err="1">
                <a:solidFill>
                  <a:srgbClr val="222222"/>
                </a:solidFill>
                <a:highlight>
                  <a:srgbClr val="FFFFFF"/>
                </a:highlight>
                <a:latin typeface="Calibri"/>
                <a:ea typeface="Calibri"/>
                <a:cs typeface="Calibri"/>
                <a:sym typeface="Calibri"/>
              </a:rPr>
              <a:t>idées</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originales</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qu'elles</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soient</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bonnes</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ou</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mauvaises</a:t>
            </a:r>
            <a:r>
              <a:rPr lang="en-US" sz="2000" dirty="0">
                <a:solidFill>
                  <a:srgbClr val="222222"/>
                </a:solidFill>
                <a:highlight>
                  <a:srgbClr val="FFFFFF"/>
                </a:highlight>
                <a:latin typeface="Calibri"/>
                <a:ea typeface="Calibri"/>
                <a:cs typeface="Calibri"/>
                <a:sym typeface="Calibri"/>
              </a:rPr>
              <a:t>, </a:t>
            </a:r>
            <a:r>
              <a:rPr lang="en-US" sz="2000" dirty="0" err="1">
                <a:solidFill>
                  <a:srgbClr val="222222"/>
                </a:solidFill>
                <a:highlight>
                  <a:srgbClr val="FFFFFF"/>
                </a:highlight>
                <a:latin typeface="Calibri"/>
                <a:ea typeface="Calibri"/>
                <a:cs typeface="Calibri"/>
                <a:sym typeface="Calibri"/>
              </a:rPr>
              <a:t>sont</a:t>
            </a:r>
            <a:r>
              <a:rPr lang="en-US" sz="2000" dirty="0">
                <a:solidFill>
                  <a:srgbClr val="222222"/>
                </a:solidFill>
                <a:highlight>
                  <a:srgbClr val="FFFFFF"/>
                </a:highlight>
                <a:latin typeface="Calibri"/>
                <a:ea typeface="Calibri"/>
                <a:cs typeface="Calibri"/>
                <a:sym typeface="Calibri"/>
              </a:rPr>
              <a:t> protégées par le droit </a:t>
            </a:r>
            <a:r>
              <a:rPr lang="en-US" sz="2000" dirty="0" err="1">
                <a:solidFill>
                  <a:srgbClr val="222222"/>
                </a:solidFill>
                <a:highlight>
                  <a:srgbClr val="FFFFFF"/>
                </a:highlight>
                <a:latin typeface="Calibri"/>
                <a:ea typeface="Calibri"/>
                <a:cs typeface="Calibri"/>
                <a:sym typeface="Calibri"/>
              </a:rPr>
              <a:t>d'auteur</a:t>
            </a:r>
            <a:r>
              <a:rPr lang="en-US" sz="2000" dirty="0">
                <a:solidFill>
                  <a:srgbClr val="222222"/>
                </a:solidFill>
                <a:highlight>
                  <a:srgbClr val="FFFFFF"/>
                </a:highlight>
                <a:latin typeface="Calibri"/>
                <a:ea typeface="Calibri"/>
                <a:cs typeface="Calibri"/>
                <a:sym typeface="Calibri"/>
              </a:rPr>
              <a:t>.</a:t>
            </a:r>
            <a:endParaRPr sz="2000" dirty="0">
              <a:solidFill>
                <a:srgbClr val="222222"/>
              </a:solidFill>
              <a:highlight>
                <a:srgbClr val="FFFFFF"/>
              </a:highlight>
              <a:latin typeface="Calibri"/>
              <a:ea typeface="Calibri"/>
              <a:cs typeface="Calibri"/>
              <a:sym typeface="Calibri"/>
            </a:endParaRPr>
          </a:p>
          <a:p>
            <a:pPr marL="900000" lvl="0" indent="-355600" algn="l" rtl="0">
              <a:lnSpc>
                <a:spcPct val="115000"/>
              </a:lnSpc>
              <a:spcBef>
                <a:spcPts val="0"/>
              </a:spcBef>
              <a:spcAft>
                <a:spcPts val="0"/>
              </a:spcAft>
              <a:buClr>
                <a:srgbClr val="222222"/>
              </a:buClr>
              <a:buSzPts val="2000"/>
              <a:buFont typeface="Calibri"/>
              <a:buAutoNum type="alphaUcPeriod"/>
            </a:pPr>
            <a:r>
              <a:rPr lang="en-US" sz="2000" dirty="0" err="1">
                <a:solidFill>
                  <a:srgbClr val="222222"/>
                </a:solidFill>
                <a:highlight>
                  <a:srgbClr val="FFFFFF"/>
                </a:highlight>
                <a:latin typeface="Calibri"/>
                <a:ea typeface="Calibri"/>
                <a:cs typeface="Calibri"/>
                <a:sym typeface="Calibri"/>
              </a:rPr>
              <a:t>Vrai</a:t>
            </a:r>
            <a:endParaRPr sz="2000" dirty="0">
              <a:solidFill>
                <a:srgbClr val="222222"/>
              </a:solidFill>
              <a:highlight>
                <a:srgbClr val="FFFFFF"/>
              </a:highlight>
              <a:latin typeface="Calibri"/>
              <a:ea typeface="Calibri"/>
              <a:cs typeface="Calibri"/>
              <a:sym typeface="Calibri"/>
            </a:endParaRPr>
          </a:p>
          <a:p>
            <a:pPr marL="900000" lvl="0" indent="-355600" algn="l" rtl="0">
              <a:lnSpc>
                <a:spcPct val="115000"/>
              </a:lnSpc>
              <a:spcBef>
                <a:spcPts val="0"/>
              </a:spcBef>
              <a:spcAft>
                <a:spcPts val="0"/>
              </a:spcAft>
              <a:buClr>
                <a:srgbClr val="879F3D"/>
              </a:buClr>
              <a:buSzPts val="2000"/>
              <a:buFont typeface="Calibri"/>
              <a:buAutoNum type="alphaUcPeriod"/>
            </a:pPr>
            <a:r>
              <a:rPr lang="en-US" sz="2000" dirty="0">
                <a:solidFill>
                  <a:srgbClr val="879F3D"/>
                </a:solidFill>
                <a:highlight>
                  <a:srgbClr val="FFFFFF"/>
                </a:highlight>
                <a:latin typeface="Calibri"/>
                <a:ea typeface="Calibri"/>
                <a:cs typeface="Calibri"/>
                <a:sym typeface="Calibri"/>
              </a:rPr>
              <a:t>Faux</a:t>
            </a:r>
            <a:endParaRPr sz="2000" dirty="0">
              <a:solidFill>
                <a:srgbClr val="222222"/>
              </a:solidFill>
              <a:latin typeface="Calibri"/>
              <a:ea typeface="Calibri"/>
              <a:cs typeface="Calibri"/>
              <a:sym typeface="Calibri"/>
            </a:endParaRPr>
          </a:p>
          <a:p>
            <a:pPr marL="0" lvl="0" indent="0" algn="l" rtl="0">
              <a:lnSpc>
                <a:spcPct val="90000"/>
              </a:lnSpc>
              <a:spcBef>
                <a:spcPts val="1000"/>
              </a:spcBef>
              <a:spcAft>
                <a:spcPts val="0"/>
              </a:spcAft>
              <a:buClr>
                <a:srgbClr val="757070"/>
              </a:buClr>
              <a:buSzPts val="2800"/>
              <a:buNone/>
            </a:pPr>
            <a:endParaRPr dirty="0"/>
          </a:p>
        </p:txBody>
      </p:sp>
      <p:sp>
        <p:nvSpPr>
          <p:cNvPr id="265" name="Google Shape;265;p15"/>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dirty="0"/>
              <a:t>DES QUESTIONS</a:t>
            </a:r>
            <a:endParaRPr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6"/>
          <p:cNvSpPr txBox="1">
            <a:spLocks noGrp="1"/>
          </p:cNvSpPr>
          <p:nvPr>
            <p:ph type="body" idx="1"/>
          </p:nvPr>
        </p:nvSpPr>
        <p:spPr>
          <a:xfrm>
            <a:off x="96300" y="1512478"/>
            <a:ext cx="6075900" cy="4351500"/>
          </a:xfrm>
          <a:prstGeom prst="rect">
            <a:avLst/>
          </a:prstGeom>
          <a:noFill/>
          <a:ln>
            <a:noFill/>
          </a:ln>
        </p:spPr>
        <p:txBody>
          <a:bodyPr spcFirstLastPara="1" wrap="square" lIns="91425" tIns="45700" rIns="91425" bIns="45700" anchor="t" anchorCtr="0">
            <a:noAutofit/>
          </a:bodyPr>
          <a:lstStyle/>
          <a:p>
            <a:pPr marL="637200" lvl="0" indent="-457200" algn="l" rtl="0">
              <a:lnSpc>
                <a:spcPct val="115000"/>
              </a:lnSpc>
              <a:spcBef>
                <a:spcPts val="0"/>
              </a:spcBef>
              <a:spcAft>
                <a:spcPts val="0"/>
              </a:spcAft>
              <a:buClrTx/>
              <a:buSzPct val="100000"/>
              <a:buFont typeface="+mj-lt"/>
              <a:buAutoNum type="arabicPeriod" startAt="4"/>
            </a:pPr>
            <a:r>
              <a:rPr lang="en-US" sz="1800" dirty="0" err="1" smtClean="0">
                <a:solidFill>
                  <a:schemeClr val="bg2">
                    <a:lumMod val="10000"/>
                  </a:schemeClr>
                </a:solidFill>
                <a:highlight>
                  <a:srgbClr val="FFFFFF"/>
                </a:highlight>
                <a:latin typeface="Calibri"/>
                <a:ea typeface="Calibri"/>
                <a:cs typeface="Calibri"/>
                <a:sym typeface="Calibri"/>
              </a:rPr>
              <a:t>Selon</a:t>
            </a:r>
            <a:r>
              <a:rPr lang="en-US" sz="1800" dirty="0" smtClean="0">
                <a:solidFill>
                  <a:schemeClr val="bg2">
                    <a:lumMod val="10000"/>
                  </a:schemeClr>
                </a:solidFill>
                <a:highlight>
                  <a:srgbClr val="FFFFFF"/>
                </a:highlight>
                <a:latin typeface="Calibri"/>
                <a:ea typeface="Calibri"/>
                <a:cs typeface="Calibri"/>
                <a:sym typeface="Calibri"/>
              </a:rPr>
              <a:t> </a:t>
            </a:r>
            <a:r>
              <a:rPr lang="en-US" sz="1800" i="1" dirty="0" smtClean="0">
                <a:solidFill>
                  <a:schemeClr val="bg2">
                    <a:lumMod val="10000"/>
                  </a:schemeClr>
                </a:solidFill>
                <a:highlight>
                  <a:srgbClr val="FFFFFF"/>
                </a:highlight>
                <a:latin typeface="Calibri"/>
                <a:ea typeface="Calibri"/>
                <a:cs typeface="Calibri"/>
                <a:sym typeface="Calibri"/>
              </a:rPr>
              <a:t>La </a:t>
            </a:r>
            <a:r>
              <a:rPr lang="en-US" sz="1800" i="1" dirty="0" err="1">
                <a:solidFill>
                  <a:schemeClr val="bg2">
                    <a:lumMod val="10000"/>
                  </a:schemeClr>
                </a:solidFill>
                <a:highlight>
                  <a:srgbClr val="FFFFFF"/>
                </a:highlight>
                <a:latin typeface="Calibri"/>
                <a:ea typeface="Calibri"/>
                <a:cs typeface="Calibri"/>
                <a:sym typeface="Calibri"/>
              </a:rPr>
              <a:t>loi</a:t>
            </a:r>
            <a:r>
              <a:rPr lang="en-US" sz="1800" i="1" dirty="0">
                <a:solidFill>
                  <a:schemeClr val="bg2">
                    <a:lumMod val="10000"/>
                  </a:schemeClr>
                </a:solidFill>
                <a:highlight>
                  <a:srgbClr val="FFFFFF"/>
                </a:highlight>
                <a:latin typeface="Calibri"/>
                <a:ea typeface="Calibri"/>
                <a:cs typeface="Calibri"/>
                <a:sym typeface="Calibri"/>
              </a:rPr>
              <a:t> sur le droit </a:t>
            </a:r>
            <a:r>
              <a:rPr lang="en-US" sz="1800" i="1" dirty="0" err="1">
                <a:solidFill>
                  <a:schemeClr val="bg2">
                    <a:lumMod val="10000"/>
                  </a:schemeClr>
                </a:solidFill>
                <a:highlight>
                  <a:srgbClr val="FFFFFF"/>
                </a:highlight>
                <a:latin typeface="Calibri"/>
                <a:ea typeface="Calibri"/>
                <a:cs typeface="Calibri"/>
                <a:sym typeface="Calibri"/>
              </a:rPr>
              <a:t>d'auteur</a:t>
            </a:r>
            <a:r>
              <a:rPr lang="en-US" sz="1800" dirty="0">
                <a:solidFill>
                  <a:schemeClr val="bg2">
                    <a:lumMod val="10000"/>
                  </a:schemeClr>
                </a:solidFill>
                <a:highlight>
                  <a:srgbClr val="FFFFFF"/>
                </a:highlight>
                <a:latin typeface="Calibri"/>
                <a:ea typeface="Calibri"/>
                <a:cs typeface="Calibri"/>
                <a:sym typeface="Calibri"/>
              </a:rPr>
              <a:t>, le droit </a:t>
            </a:r>
            <a:r>
              <a:rPr lang="en-US" sz="1800" dirty="0" err="1">
                <a:solidFill>
                  <a:schemeClr val="bg2">
                    <a:lumMod val="10000"/>
                  </a:schemeClr>
                </a:solidFill>
                <a:highlight>
                  <a:srgbClr val="FFFFFF"/>
                </a:highlight>
                <a:latin typeface="Calibri"/>
                <a:ea typeface="Calibri"/>
                <a:cs typeface="Calibri"/>
                <a:sym typeface="Calibri"/>
              </a:rPr>
              <a:t>d'auteur</a:t>
            </a:r>
            <a:r>
              <a:rPr lang="en-US" sz="1800" dirty="0">
                <a:solidFill>
                  <a:schemeClr val="bg2">
                    <a:lumMod val="10000"/>
                  </a:schemeClr>
                </a:solidFill>
                <a:highlight>
                  <a:srgbClr val="FFFFFF"/>
                </a:highlight>
                <a:latin typeface="Calibri"/>
                <a:ea typeface="Calibri"/>
                <a:cs typeface="Calibri"/>
                <a:sym typeface="Calibri"/>
              </a:rPr>
              <a:t> </a:t>
            </a:r>
            <a:r>
              <a:rPr lang="en-US" sz="1800" dirty="0" err="1" smtClean="0">
                <a:solidFill>
                  <a:schemeClr val="bg2">
                    <a:lumMod val="10000"/>
                  </a:schemeClr>
                </a:solidFill>
                <a:highlight>
                  <a:srgbClr val="FFFFFF"/>
                </a:highlight>
                <a:latin typeface="Calibri"/>
                <a:ea typeface="Calibri"/>
                <a:cs typeface="Calibri"/>
                <a:sym typeface="Calibri"/>
              </a:rPr>
              <a:t>porte</a:t>
            </a:r>
            <a:r>
              <a:rPr lang="en-US" sz="1800" dirty="0" smtClean="0">
                <a:solidFill>
                  <a:schemeClr val="bg2">
                    <a:lumMod val="10000"/>
                  </a:schemeClr>
                </a:solidFill>
                <a:highlight>
                  <a:srgbClr val="FFFFFF"/>
                </a:highlight>
                <a:latin typeface="Calibri"/>
                <a:ea typeface="Calibri"/>
                <a:cs typeface="Calibri"/>
                <a:sym typeface="Calibri"/>
              </a:rPr>
              <a:t> </a:t>
            </a:r>
            <a:r>
              <a:rPr lang="en-US" sz="1800" dirty="0">
                <a:solidFill>
                  <a:schemeClr val="bg2">
                    <a:lumMod val="10000"/>
                  </a:schemeClr>
                </a:solidFill>
                <a:highlight>
                  <a:srgbClr val="FFFFFF"/>
                </a:highlight>
                <a:latin typeface="Calibri"/>
                <a:ea typeface="Calibri"/>
                <a:cs typeface="Calibri"/>
                <a:sym typeface="Calibri"/>
              </a:rPr>
              <a:t>sur </a:t>
            </a:r>
            <a:r>
              <a:rPr lang="en-US" sz="1800" dirty="0" err="1">
                <a:solidFill>
                  <a:schemeClr val="bg2">
                    <a:lumMod val="10000"/>
                  </a:schemeClr>
                </a:solidFill>
                <a:highlight>
                  <a:srgbClr val="FFFFFF"/>
                </a:highlight>
                <a:latin typeface="Calibri"/>
                <a:ea typeface="Calibri"/>
                <a:cs typeface="Calibri"/>
                <a:sym typeface="Calibri"/>
              </a:rPr>
              <a:t>deux</a:t>
            </a:r>
            <a:r>
              <a:rPr lang="en-US" sz="1800" dirty="0">
                <a:solidFill>
                  <a:schemeClr val="bg2">
                    <a:lumMod val="10000"/>
                  </a:schemeClr>
                </a:solidFill>
                <a:highlight>
                  <a:srgbClr val="FFFFFF"/>
                </a:highlight>
                <a:latin typeface="Calibri"/>
                <a:ea typeface="Calibri"/>
                <a:cs typeface="Calibri"/>
                <a:sym typeface="Calibri"/>
              </a:rPr>
              <a:t> ensembles de droits. </a:t>
            </a:r>
            <a:r>
              <a:rPr lang="en-US" sz="1800" dirty="0" err="1">
                <a:solidFill>
                  <a:schemeClr val="bg2">
                    <a:lumMod val="10000"/>
                  </a:schemeClr>
                </a:solidFill>
                <a:highlight>
                  <a:srgbClr val="FFFFFF"/>
                </a:highlight>
                <a:latin typeface="Calibri"/>
                <a:ea typeface="Calibri"/>
                <a:cs typeface="Calibri"/>
                <a:sym typeface="Calibri"/>
              </a:rPr>
              <a:t>Lequel</a:t>
            </a:r>
            <a:r>
              <a:rPr lang="en-US" sz="1800" dirty="0">
                <a:solidFill>
                  <a:schemeClr val="bg2">
                    <a:lumMod val="10000"/>
                  </a:schemeClr>
                </a:solidFill>
                <a:highlight>
                  <a:srgbClr val="FFFFFF"/>
                </a:highlight>
                <a:latin typeface="Calibri"/>
                <a:ea typeface="Calibri"/>
                <a:cs typeface="Calibri"/>
                <a:sym typeface="Calibri"/>
              </a:rPr>
              <a:t> des </a:t>
            </a:r>
            <a:r>
              <a:rPr lang="en-US" sz="1800" dirty="0" err="1">
                <a:solidFill>
                  <a:schemeClr val="bg2">
                    <a:lumMod val="10000"/>
                  </a:schemeClr>
                </a:solidFill>
                <a:highlight>
                  <a:srgbClr val="FFFFFF"/>
                </a:highlight>
                <a:latin typeface="Calibri"/>
                <a:ea typeface="Calibri"/>
                <a:cs typeface="Calibri"/>
                <a:sym typeface="Calibri"/>
              </a:rPr>
              <a:t>éléments</a:t>
            </a:r>
            <a:r>
              <a:rPr lang="en-US" sz="1800" dirty="0">
                <a:solidFill>
                  <a:schemeClr val="bg2">
                    <a:lumMod val="10000"/>
                  </a:schemeClr>
                </a:solidFill>
                <a:highlight>
                  <a:srgbClr val="FFFFFF"/>
                </a:highlight>
                <a:latin typeface="Calibri"/>
                <a:ea typeface="Calibri"/>
                <a:cs typeface="Calibri"/>
                <a:sym typeface="Calibri"/>
              </a:rPr>
              <a:t> </a:t>
            </a:r>
            <a:r>
              <a:rPr lang="en-US" sz="1800" dirty="0" err="1">
                <a:solidFill>
                  <a:schemeClr val="bg2">
                    <a:lumMod val="10000"/>
                  </a:schemeClr>
                </a:solidFill>
                <a:highlight>
                  <a:srgbClr val="FFFFFF"/>
                </a:highlight>
                <a:latin typeface="Calibri"/>
                <a:ea typeface="Calibri"/>
                <a:cs typeface="Calibri"/>
                <a:sym typeface="Calibri"/>
              </a:rPr>
              <a:t>suivants</a:t>
            </a:r>
            <a:r>
              <a:rPr lang="en-US" sz="1800" dirty="0">
                <a:solidFill>
                  <a:schemeClr val="bg2">
                    <a:lumMod val="10000"/>
                  </a:schemeClr>
                </a:solidFill>
                <a:highlight>
                  <a:srgbClr val="FFFFFF"/>
                </a:highlight>
                <a:latin typeface="Calibri"/>
                <a:ea typeface="Calibri"/>
                <a:cs typeface="Calibri"/>
                <a:sym typeface="Calibri"/>
              </a:rPr>
              <a:t> </a:t>
            </a:r>
            <a:r>
              <a:rPr lang="en-US" sz="1800" dirty="0" err="1">
                <a:solidFill>
                  <a:schemeClr val="bg2">
                    <a:lumMod val="10000"/>
                  </a:schemeClr>
                </a:solidFill>
                <a:highlight>
                  <a:srgbClr val="FFFFFF"/>
                </a:highlight>
                <a:latin typeface="Calibri"/>
                <a:ea typeface="Calibri"/>
                <a:cs typeface="Calibri"/>
                <a:sym typeface="Calibri"/>
              </a:rPr>
              <a:t>est</a:t>
            </a:r>
            <a:r>
              <a:rPr lang="en-US" sz="1800" dirty="0">
                <a:solidFill>
                  <a:schemeClr val="bg2">
                    <a:lumMod val="10000"/>
                  </a:schemeClr>
                </a:solidFill>
                <a:highlight>
                  <a:srgbClr val="FFFFFF"/>
                </a:highlight>
                <a:latin typeface="Calibri"/>
                <a:ea typeface="Calibri"/>
                <a:cs typeface="Calibri"/>
                <a:sym typeface="Calibri"/>
              </a:rPr>
              <a:t> la </a:t>
            </a:r>
            <a:r>
              <a:rPr lang="en-US" sz="1800" dirty="0" err="1">
                <a:solidFill>
                  <a:schemeClr val="bg2">
                    <a:lumMod val="10000"/>
                  </a:schemeClr>
                </a:solidFill>
                <a:highlight>
                  <a:srgbClr val="FFFFFF"/>
                </a:highlight>
                <a:latin typeface="Calibri"/>
                <a:ea typeface="Calibri"/>
                <a:cs typeface="Calibri"/>
                <a:sym typeface="Calibri"/>
              </a:rPr>
              <a:t>paire</a:t>
            </a:r>
            <a:r>
              <a:rPr lang="en-US" sz="1800" dirty="0">
                <a:solidFill>
                  <a:schemeClr val="bg2">
                    <a:lumMod val="10000"/>
                  </a:schemeClr>
                </a:solidFill>
                <a:highlight>
                  <a:srgbClr val="FFFFFF"/>
                </a:highlight>
                <a:latin typeface="Calibri"/>
                <a:ea typeface="Calibri"/>
                <a:cs typeface="Calibri"/>
                <a:sym typeface="Calibri"/>
              </a:rPr>
              <a:t> de droits </a:t>
            </a:r>
            <a:r>
              <a:rPr lang="en-US" sz="1800" dirty="0" err="1">
                <a:solidFill>
                  <a:schemeClr val="bg2">
                    <a:lumMod val="10000"/>
                  </a:schemeClr>
                </a:solidFill>
                <a:highlight>
                  <a:srgbClr val="FFFFFF"/>
                </a:highlight>
                <a:latin typeface="Calibri"/>
                <a:ea typeface="Calibri"/>
                <a:cs typeface="Calibri"/>
                <a:sym typeface="Calibri"/>
              </a:rPr>
              <a:t>correcte</a:t>
            </a:r>
            <a:r>
              <a:rPr lang="en-US" sz="1800" dirty="0">
                <a:solidFill>
                  <a:schemeClr val="bg2">
                    <a:lumMod val="10000"/>
                  </a:schemeClr>
                </a:solidFill>
                <a:highlight>
                  <a:srgbClr val="FFFFFF"/>
                </a:highlight>
                <a:latin typeface="Calibri"/>
                <a:ea typeface="Calibri"/>
                <a:cs typeface="Calibri"/>
                <a:sym typeface="Calibri"/>
              </a:rPr>
              <a:t> ?</a:t>
            </a:r>
            <a:endParaRPr sz="1800" dirty="0">
              <a:solidFill>
                <a:schemeClr val="bg2">
                  <a:lumMod val="10000"/>
                </a:schemeClr>
              </a:solidFill>
              <a:highlight>
                <a:srgbClr val="FFFFFF"/>
              </a:highlight>
              <a:latin typeface="Calibri"/>
              <a:ea typeface="Calibri"/>
              <a:cs typeface="Calibri"/>
              <a:sym typeface="Calibri"/>
            </a:endParaRPr>
          </a:p>
          <a:p>
            <a:pPr marL="1080000" lvl="0" indent="-355600" algn="l" rtl="0">
              <a:lnSpc>
                <a:spcPct val="115000"/>
              </a:lnSpc>
              <a:spcBef>
                <a:spcPts val="0"/>
              </a:spcBef>
              <a:spcAft>
                <a:spcPts val="0"/>
              </a:spcAft>
              <a:buClr>
                <a:srgbClr val="879F3D"/>
              </a:buClr>
              <a:buSzPts val="2000"/>
              <a:buFont typeface="Calibri"/>
              <a:buAutoNum type="alphaUcPeriod"/>
            </a:pPr>
            <a:r>
              <a:rPr lang="en-US" sz="1800" dirty="0">
                <a:solidFill>
                  <a:srgbClr val="879F3D"/>
                </a:solidFill>
                <a:highlight>
                  <a:srgbClr val="FFFFFF"/>
                </a:highlight>
                <a:latin typeface="Calibri"/>
                <a:ea typeface="Calibri"/>
                <a:cs typeface="Calibri"/>
                <a:sym typeface="Calibri"/>
              </a:rPr>
              <a:t>Les droits </a:t>
            </a:r>
            <a:r>
              <a:rPr lang="en-US" sz="1800" dirty="0" err="1">
                <a:solidFill>
                  <a:srgbClr val="879F3D"/>
                </a:solidFill>
                <a:highlight>
                  <a:srgbClr val="FFFFFF"/>
                </a:highlight>
                <a:latin typeface="Calibri"/>
                <a:ea typeface="Calibri"/>
                <a:cs typeface="Calibri"/>
                <a:sym typeface="Calibri"/>
              </a:rPr>
              <a:t>moraux</a:t>
            </a:r>
            <a:r>
              <a:rPr lang="en-US" sz="1800" dirty="0">
                <a:solidFill>
                  <a:srgbClr val="879F3D"/>
                </a:solidFill>
                <a:highlight>
                  <a:srgbClr val="FFFFFF"/>
                </a:highlight>
                <a:latin typeface="Calibri"/>
                <a:ea typeface="Calibri"/>
                <a:cs typeface="Calibri"/>
                <a:sym typeface="Calibri"/>
              </a:rPr>
              <a:t> et les droits </a:t>
            </a:r>
            <a:r>
              <a:rPr lang="en-US" sz="1800" dirty="0" err="1">
                <a:solidFill>
                  <a:srgbClr val="879F3D"/>
                </a:solidFill>
                <a:highlight>
                  <a:srgbClr val="FFFFFF"/>
                </a:highlight>
                <a:latin typeface="Calibri"/>
                <a:ea typeface="Calibri"/>
                <a:cs typeface="Calibri"/>
                <a:sym typeface="Calibri"/>
              </a:rPr>
              <a:t>économiques</a:t>
            </a:r>
            <a:endParaRPr sz="1800" dirty="0">
              <a:solidFill>
                <a:srgbClr val="879F3D"/>
              </a:solidFill>
              <a:highlight>
                <a:srgbClr val="FFFFFF"/>
              </a:highlight>
              <a:latin typeface="Calibri"/>
              <a:ea typeface="Calibri"/>
              <a:cs typeface="Calibri"/>
              <a:sym typeface="Calibri"/>
            </a:endParaRPr>
          </a:p>
          <a:p>
            <a:pPr marL="1080000" lvl="0" indent="-355600" algn="l" rtl="0">
              <a:lnSpc>
                <a:spcPct val="115000"/>
              </a:lnSpc>
              <a:spcBef>
                <a:spcPts val="0"/>
              </a:spcBef>
              <a:spcAft>
                <a:spcPts val="0"/>
              </a:spcAft>
              <a:buClr>
                <a:srgbClr val="222222"/>
              </a:buClr>
              <a:buSzPts val="2000"/>
              <a:buFont typeface="Calibri"/>
              <a:buAutoNum type="alphaUcPeriod"/>
            </a:pPr>
            <a:r>
              <a:rPr lang="en-US" sz="1800" dirty="0">
                <a:solidFill>
                  <a:srgbClr val="222222"/>
                </a:solidFill>
                <a:highlight>
                  <a:srgbClr val="FFFFFF"/>
                </a:highlight>
                <a:latin typeface="Calibri"/>
                <a:ea typeface="Calibri"/>
                <a:cs typeface="Calibri"/>
                <a:sym typeface="Calibri"/>
              </a:rPr>
              <a:t>Les droits </a:t>
            </a:r>
            <a:r>
              <a:rPr lang="en-US" sz="1800" dirty="0" err="1">
                <a:solidFill>
                  <a:srgbClr val="222222"/>
                </a:solidFill>
                <a:highlight>
                  <a:srgbClr val="FFFFFF"/>
                </a:highlight>
                <a:latin typeface="Calibri"/>
                <a:ea typeface="Calibri"/>
                <a:cs typeface="Calibri"/>
                <a:sym typeface="Calibri"/>
              </a:rPr>
              <a:t>économiques</a:t>
            </a:r>
            <a:r>
              <a:rPr lang="en-US" sz="1800" dirty="0">
                <a:solidFill>
                  <a:srgbClr val="222222"/>
                </a:solidFill>
                <a:highlight>
                  <a:srgbClr val="FFFFFF"/>
                </a:highlight>
                <a:latin typeface="Calibri"/>
                <a:ea typeface="Calibri"/>
                <a:cs typeface="Calibri"/>
                <a:sym typeface="Calibri"/>
              </a:rPr>
              <a:t> et les droits de </a:t>
            </a:r>
            <a:r>
              <a:rPr lang="en-US" sz="1800" dirty="0" err="1">
                <a:solidFill>
                  <a:srgbClr val="222222"/>
                </a:solidFill>
                <a:highlight>
                  <a:srgbClr val="FFFFFF"/>
                </a:highlight>
                <a:latin typeface="Calibri"/>
                <a:ea typeface="Calibri"/>
                <a:cs typeface="Calibri"/>
                <a:sym typeface="Calibri"/>
              </a:rPr>
              <a:t>l'homme</a:t>
            </a:r>
            <a:endParaRPr sz="1800" dirty="0">
              <a:solidFill>
                <a:srgbClr val="222222"/>
              </a:solidFill>
              <a:highlight>
                <a:srgbClr val="FFFFFF"/>
              </a:highlight>
              <a:latin typeface="Calibri"/>
              <a:ea typeface="Calibri"/>
              <a:cs typeface="Calibri"/>
              <a:sym typeface="Calibri"/>
            </a:endParaRPr>
          </a:p>
          <a:p>
            <a:pPr marL="1080000" lvl="0" indent="-355600" algn="l" rtl="0">
              <a:lnSpc>
                <a:spcPct val="115000"/>
              </a:lnSpc>
              <a:spcBef>
                <a:spcPts val="0"/>
              </a:spcBef>
              <a:spcAft>
                <a:spcPts val="0"/>
              </a:spcAft>
              <a:buClr>
                <a:srgbClr val="222222"/>
              </a:buClr>
              <a:buSzPts val="2000"/>
              <a:buFont typeface="Calibri"/>
              <a:buAutoNum type="alphaUcPeriod"/>
            </a:pPr>
            <a:r>
              <a:rPr lang="en-US" sz="1800" dirty="0">
                <a:solidFill>
                  <a:srgbClr val="222222"/>
                </a:solidFill>
                <a:highlight>
                  <a:srgbClr val="FFFFFF"/>
                </a:highlight>
                <a:latin typeface="Calibri"/>
                <a:ea typeface="Calibri"/>
                <a:cs typeface="Calibri"/>
                <a:sym typeface="Calibri"/>
              </a:rPr>
              <a:t>Les droits de </a:t>
            </a:r>
            <a:r>
              <a:rPr lang="en-US" sz="1800" dirty="0" err="1">
                <a:solidFill>
                  <a:srgbClr val="222222"/>
                </a:solidFill>
                <a:highlight>
                  <a:srgbClr val="FFFFFF"/>
                </a:highlight>
                <a:latin typeface="Calibri"/>
                <a:ea typeface="Calibri"/>
                <a:cs typeface="Calibri"/>
                <a:sym typeface="Calibri"/>
              </a:rPr>
              <a:t>l'homme</a:t>
            </a:r>
            <a:r>
              <a:rPr lang="en-US" sz="1800" dirty="0">
                <a:solidFill>
                  <a:srgbClr val="222222"/>
                </a:solidFill>
                <a:highlight>
                  <a:srgbClr val="FFFFFF"/>
                </a:highlight>
                <a:latin typeface="Calibri"/>
                <a:ea typeface="Calibri"/>
                <a:cs typeface="Calibri"/>
                <a:sym typeface="Calibri"/>
              </a:rPr>
              <a:t> et les droits </a:t>
            </a:r>
            <a:r>
              <a:rPr lang="en-US" sz="1800" dirty="0" err="1">
                <a:solidFill>
                  <a:srgbClr val="222222"/>
                </a:solidFill>
                <a:highlight>
                  <a:srgbClr val="FFFFFF"/>
                </a:highlight>
                <a:latin typeface="Calibri"/>
                <a:ea typeface="Calibri"/>
                <a:cs typeface="Calibri"/>
                <a:sym typeface="Calibri"/>
              </a:rPr>
              <a:t>moraux</a:t>
            </a:r>
            <a:endParaRPr sz="1800" dirty="0">
              <a:solidFill>
                <a:srgbClr val="222222"/>
              </a:solidFill>
              <a:highlight>
                <a:srgbClr val="FFFFFF"/>
              </a:highlight>
              <a:latin typeface="Calibri"/>
              <a:ea typeface="Calibri"/>
              <a:cs typeface="Calibri"/>
              <a:sym typeface="Calibri"/>
            </a:endParaRPr>
          </a:p>
          <a:p>
            <a:pPr marL="1080000" lvl="0" indent="-355600" algn="l" rtl="0">
              <a:lnSpc>
                <a:spcPct val="115000"/>
              </a:lnSpc>
              <a:spcBef>
                <a:spcPts val="0"/>
              </a:spcBef>
              <a:spcAft>
                <a:spcPts val="0"/>
              </a:spcAft>
              <a:buClr>
                <a:srgbClr val="222222"/>
              </a:buClr>
              <a:buSzPts val="2000"/>
              <a:buFont typeface="Calibri"/>
              <a:buAutoNum type="alphaUcPeriod"/>
            </a:pPr>
            <a:r>
              <a:rPr lang="en-US" sz="1800" dirty="0">
                <a:solidFill>
                  <a:srgbClr val="222222"/>
                </a:solidFill>
                <a:highlight>
                  <a:srgbClr val="FFFFFF"/>
                </a:highlight>
                <a:latin typeface="Calibri"/>
                <a:ea typeface="Calibri"/>
                <a:cs typeface="Calibri"/>
                <a:sym typeface="Calibri"/>
              </a:rPr>
              <a:t>Les droits </a:t>
            </a:r>
            <a:r>
              <a:rPr lang="en-US" sz="1800" dirty="0" err="1">
                <a:solidFill>
                  <a:srgbClr val="222222"/>
                </a:solidFill>
                <a:highlight>
                  <a:srgbClr val="FFFFFF"/>
                </a:highlight>
                <a:latin typeface="Calibri"/>
                <a:ea typeface="Calibri"/>
                <a:cs typeface="Calibri"/>
                <a:sym typeface="Calibri"/>
              </a:rPr>
              <a:t>français</a:t>
            </a:r>
            <a:r>
              <a:rPr lang="en-US" sz="1800" dirty="0">
                <a:solidFill>
                  <a:srgbClr val="222222"/>
                </a:solidFill>
                <a:highlight>
                  <a:srgbClr val="FFFFFF"/>
                </a:highlight>
                <a:latin typeface="Calibri"/>
                <a:ea typeface="Calibri"/>
                <a:cs typeface="Calibri"/>
                <a:sym typeface="Calibri"/>
              </a:rPr>
              <a:t> et les droits </a:t>
            </a:r>
            <a:r>
              <a:rPr lang="en-US" sz="1800" dirty="0" err="1">
                <a:solidFill>
                  <a:srgbClr val="222222"/>
                </a:solidFill>
                <a:highlight>
                  <a:srgbClr val="FFFFFF"/>
                </a:highlight>
                <a:latin typeface="Calibri"/>
                <a:ea typeface="Calibri"/>
                <a:cs typeface="Calibri"/>
                <a:sym typeface="Calibri"/>
              </a:rPr>
              <a:t>anglais</a:t>
            </a:r>
            <a:endParaRPr sz="1800" dirty="0">
              <a:solidFill>
                <a:srgbClr val="222222"/>
              </a:solidFill>
              <a:latin typeface="Calibri"/>
              <a:ea typeface="Calibri"/>
              <a:cs typeface="Calibri"/>
              <a:sym typeface="Calibri"/>
            </a:endParaRPr>
          </a:p>
          <a:p>
            <a:pPr marL="571500" lvl="0" indent="-215900" algn="l" rtl="0">
              <a:lnSpc>
                <a:spcPct val="90000"/>
              </a:lnSpc>
              <a:spcBef>
                <a:spcPts val="0"/>
              </a:spcBef>
              <a:spcAft>
                <a:spcPts val="0"/>
              </a:spcAft>
              <a:buClr>
                <a:srgbClr val="757070"/>
              </a:buClr>
              <a:buSzPts val="2000"/>
              <a:buFont typeface="Arial"/>
              <a:buNone/>
            </a:pPr>
            <a:endParaRPr sz="1800" i="0" u="none" strike="noStrike" dirty="0" smtClean="0">
              <a:solidFill>
                <a:srgbClr val="222222"/>
              </a:solidFill>
              <a:latin typeface="Calibri"/>
              <a:ea typeface="Calibri"/>
              <a:cs typeface="Calibri"/>
              <a:sym typeface="Calibri"/>
            </a:endParaRPr>
          </a:p>
          <a:p>
            <a:pPr marL="637200" lvl="0" indent="-457200" algn="l" rtl="0">
              <a:lnSpc>
                <a:spcPct val="115000"/>
              </a:lnSpc>
              <a:spcBef>
                <a:spcPts val="0"/>
              </a:spcBef>
              <a:spcAft>
                <a:spcPts val="0"/>
              </a:spcAft>
              <a:buClrTx/>
              <a:buSzPct val="100000"/>
              <a:buFont typeface="+mj-lt"/>
              <a:buAutoNum type="arabicPeriod" startAt="5"/>
            </a:pPr>
            <a:r>
              <a:rPr lang="en-US" sz="1800" i="1" dirty="0" smtClean="0">
                <a:solidFill>
                  <a:srgbClr val="222222"/>
                </a:solidFill>
                <a:highlight>
                  <a:srgbClr val="FFFFFF"/>
                </a:highlight>
                <a:latin typeface="Calibri"/>
                <a:ea typeface="Calibri"/>
                <a:cs typeface="Calibri"/>
                <a:sym typeface="Calibri"/>
              </a:rPr>
              <a:t>La </a:t>
            </a:r>
            <a:r>
              <a:rPr lang="en-US" sz="1800" i="1" dirty="0" err="1">
                <a:solidFill>
                  <a:srgbClr val="222222"/>
                </a:solidFill>
                <a:highlight>
                  <a:srgbClr val="FFFFFF"/>
                </a:highlight>
                <a:latin typeface="Calibri"/>
                <a:ea typeface="Calibri"/>
                <a:cs typeface="Calibri"/>
                <a:sym typeface="Calibri"/>
              </a:rPr>
              <a:t>loi</a:t>
            </a:r>
            <a:r>
              <a:rPr lang="en-US" sz="1800" i="1" dirty="0">
                <a:solidFill>
                  <a:srgbClr val="222222"/>
                </a:solidFill>
                <a:highlight>
                  <a:srgbClr val="FFFFFF"/>
                </a:highlight>
                <a:latin typeface="Calibri"/>
                <a:ea typeface="Calibri"/>
                <a:cs typeface="Calibri"/>
                <a:sym typeface="Calibri"/>
              </a:rPr>
              <a:t> sur le droit </a:t>
            </a:r>
            <a:r>
              <a:rPr lang="en-US" sz="1800" i="1" dirty="0" err="1">
                <a:solidFill>
                  <a:srgbClr val="222222"/>
                </a:solidFill>
                <a:highlight>
                  <a:srgbClr val="FFFFFF"/>
                </a:highlight>
                <a:latin typeface="Calibri"/>
                <a:ea typeface="Calibri"/>
                <a:cs typeface="Calibri"/>
                <a:sym typeface="Calibri"/>
              </a:rPr>
              <a:t>d'auteur</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comme</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toute</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législation</a:t>
            </a:r>
            <a:r>
              <a:rPr lang="en-US" sz="1800" dirty="0">
                <a:solidFill>
                  <a:srgbClr val="222222"/>
                </a:solidFill>
                <a:highlight>
                  <a:srgbClr val="FFFFFF"/>
                </a:highlight>
                <a:latin typeface="Calibri"/>
                <a:ea typeface="Calibri"/>
                <a:cs typeface="Calibri"/>
                <a:sym typeface="Calibri"/>
              </a:rPr>
              <a:t>, a pour but de </a:t>
            </a:r>
            <a:r>
              <a:rPr lang="en-US" sz="1800" dirty="0" err="1">
                <a:solidFill>
                  <a:srgbClr val="222222"/>
                </a:solidFill>
                <a:highlight>
                  <a:srgbClr val="FFFFFF"/>
                </a:highlight>
                <a:latin typeface="Calibri"/>
                <a:ea typeface="Calibri"/>
                <a:cs typeface="Calibri"/>
                <a:sym typeface="Calibri"/>
              </a:rPr>
              <a:t>servir</a:t>
            </a:r>
            <a:r>
              <a:rPr lang="en-US" sz="1800" dirty="0">
                <a:solidFill>
                  <a:srgbClr val="222222"/>
                </a:solidFill>
                <a:highlight>
                  <a:srgbClr val="FFFFFF"/>
                </a:highlight>
                <a:latin typeface="Calibri"/>
                <a:ea typeface="Calibri"/>
                <a:cs typeface="Calibri"/>
                <a:sym typeface="Calibri"/>
              </a:rPr>
              <a:t> quoi ?</a:t>
            </a:r>
            <a:endParaRPr sz="1800" dirty="0">
              <a:solidFill>
                <a:srgbClr val="222222"/>
              </a:solidFill>
              <a:highlight>
                <a:srgbClr val="FFFFFF"/>
              </a:highlight>
              <a:latin typeface="Calibri"/>
              <a:ea typeface="Calibri"/>
              <a:cs typeface="Calibri"/>
              <a:sym typeface="Calibri"/>
            </a:endParaRPr>
          </a:p>
          <a:p>
            <a:pPr marL="1080000" lvl="0" indent="-355600" algn="l" rtl="0">
              <a:lnSpc>
                <a:spcPct val="115000"/>
              </a:lnSpc>
              <a:spcBef>
                <a:spcPts val="0"/>
              </a:spcBef>
              <a:spcAft>
                <a:spcPts val="0"/>
              </a:spcAft>
              <a:buClr>
                <a:srgbClr val="222222"/>
              </a:buClr>
              <a:buSzPts val="2000"/>
              <a:buFont typeface="Calibri"/>
              <a:buAutoNum type="alphaUcPeriod"/>
            </a:pPr>
            <a:r>
              <a:rPr lang="en-US" sz="1800" dirty="0">
                <a:solidFill>
                  <a:srgbClr val="222222"/>
                </a:solidFill>
                <a:highlight>
                  <a:srgbClr val="FFFFFF"/>
                </a:highlight>
                <a:latin typeface="Calibri"/>
                <a:ea typeface="Calibri"/>
                <a:cs typeface="Calibri"/>
                <a:sym typeface="Calibri"/>
              </a:rPr>
              <a:t>La </a:t>
            </a:r>
            <a:r>
              <a:rPr lang="en-US" sz="1800" dirty="0" err="1">
                <a:solidFill>
                  <a:srgbClr val="222222"/>
                </a:solidFill>
                <a:highlight>
                  <a:srgbClr val="FFFFFF"/>
                </a:highlight>
                <a:latin typeface="Calibri"/>
                <a:ea typeface="Calibri"/>
                <a:cs typeface="Calibri"/>
                <a:sym typeface="Calibri"/>
              </a:rPr>
              <a:t>prochaine</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campagne</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électorale</a:t>
            </a:r>
            <a:r>
              <a:rPr lang="en-US" sz="1800" dirty="0">
                <a:solidFill>
                  <a:srgbClr val="222222"/>
                </a:solidFill>
                <a:highlight>
                  <a:srgbClr val="FFFFFF"/>
                </a:highlight>
                <a:latin typeface="Calibri"/>
                <a:ea typeface="Calibri"/>
                <a:cs typeface="Calibri"/>
                <a:sym typeface="Calibri"/>
              </a:rPr>
              <a:t> du Premier </a:t>
            </a:r>
            <a:r>
              <a:rPr lang="en-US" sz="1800" dirty="0" err="1">
                <a:solidFill>
                  <a:srgbClr val="222222"/>
                </a:solidFill>
                <a:highlight>
                  <a:srgbClr val="FFFFFF"/>
                </a:highlight>
                <a:latin typeface="Calibri"/>
                <a:ea typeface="Calibri"/>
                <a:cs typeface="Calibri"/>
                <a:sym typeface="Calibri"/>
              </a:rPr>
              <a:t>ministre</a:t>
            </a:r>
            <a:endParaRPr sz="1800" dirty="0">
              <a:solidFill>
                <a:srgbClr val="222222"/>
              </a:solidFill>
              <a:highlight>
                <a:srgbClr val="FFFFFF"/>
              </a:highlight>
              <a:latin typeface="Calibri"/>
              <a:ea typeface="Calibri"/>
              <a:cs typeface="Calibri"/>
              <a:sym typeface="Calibri"/>
            </a:endParaRPr>
          </a:p>
          <a:p>
            <a:pPr marL="1080000" lvl="0" indent="-355600" algn="l" rtl="0">
              <a:lnSpc>
                <a:spcPct val="115000"/>
              </a:lnSpc>
              <a:spcBef>
                <a:spcPts val="0"/>
              </a:spcBef>
              <a:spcAft>
                <a:spcPts val="0"/>
              </a:spcAft>
              <a:buClr>
                <a:srgbClr val="879F3D"/>
              </a:buClr>
              <a:buSzPts val="2000"/>
              <a:buFont typeface="Calibri"/>
              <a:buAutoNum type="alphaUcPeriod"/>
            </a:pPr>
            <a:r>
              <a:rPr lang="en-US" sz="1800" dirty="0" err="1">
                <a:solidFill>
                  <a:srgbClr val="879F3D"/>
                </a:solidFill>
                <a:latin typeface="Calibri"/>
                <a:ea typeface="Calibri"/>
                <a:cs typeface="Calibri"/>
                <a:sym typeface="Calibri"/>
              </a:rPr>
              <a:t>L'intérêt</a:t>
            </a:r>
            <a:r>
              <a:rPr lang="en-US" sz="1800" dirty="0">
                <a:solidFill>
                  <a:srgbClr val="879F3D"/>
                </a:solidFill>
                <a:latin typeface="Calibri"/>
                <a:ea typeface="Calibri"/>
                <a:cs typeface="Calibri"/>
                <a:sym typeface="Calibri"/>
              </a:rPr>
              <a:t> public</a:t>
            </a:r>
            <a:endParaRPr sz="1800" dirty="0">
              <a:solidFill>
                <a:srgbClr val="879F3D"/>
              </a:solidFill>
              <a:latin typeface="Calibri"/>
              <a:ea typeface="Calibri"/>
              <a:cs typeface="Calibri"/>
              <a:sym typeface="Calibri"/>
            </a:endParaRPr>
          </a:p>
          <a:p>
            <a:pPr marL="1080000" lvl="0" indent="-355600" algn="l" rtl="0">
              <a:lnSpc>
                <a:spcPct val="115000"/>
              </a:lnSpc>
              <a:spcBef>
                <a:spcPts val="0"/>
              </a:spcBef>
              <a:spcAft>
                <a:spcPts val="0"/>
              </a:spcAft>
              <a:buClr>
                <a:srgbClr val="222222"/>
              </a:buClr>
              <a:buSzPts val="2000"/>
              <a:buFont typeface="Calibri"/>
              <a:buAutoNum type="alphaUcPeriod"/>
            </a:pPr>
            <a:r>
              <a:rPr lang="en-US" sz="1800" dirty="0">
                <a:solidFill>
                  <a:srgbClr val="222222"/>
                </a:solidFill>
                <a:highlight>
                  <a:srgbClr val="FFFFFF"/>
                </a:highlight>
                <a:latin typeface="Calibri"/>
                <a:ea typeface="Calibri"/>
                <a:cs typeface="Calibri"/>
                <a:sym typeface="Calibri"/>
              </a:rPr>
              <a:t>La </a:t>
            </a:r>
            <a:r>
              <a:rPr lang="en-US" sz="1800" dirty="0" err="1">
                <a:solidFill>
                  <a:srgbClr val="222222"/>
                </a:solidFill>
                <a:highlight>
                  <a:srgbClr val="FFFFFF"/>
                </a:highlight>
                <a:latin typeface="Calibri"/>
                <a:ea typeface="Calibri"/>
                <a:cs typeface="Calibri"/>
                <a:sym typeface="Calibri"/>
              </a:rPr>
              <a:t>viabilité</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financière</a:t>
            </a:r>
            <a:r>
              <a:rPr lang="en-US" sz="1800" dirty="0">
                <a:solidFill>
                  <a:srgbClr val="222222"/>
                </a:solidFill>
                <a:highlight>
                  <a:srgbClr val="FFFFFF"/>
                </a:highlight>
                <a:latin typeface="Calibri"/>
                <a:ea typeface="Calibri"/>
                <a:cs typeface="Calibri"/>
                <a:sym typeface="Calibri"/>
              </a:rPr>
              <a:t> des </a:t>
            </a:r>
            <a:r>
              <a:rPr lang="en-US" sz="1800" dirty="0" err="1">
                <a:solidFill>
                  <a:srgbClr val="222222"/>
                </a:solidFill>
                <a:highlight>
                  <a:srgbClr val="FFFFFF"/>
                </a:highlight>
                <a:latin typeface="Calibri"/>
                <a:ea typeface="Calibri"/>
                <a:cs typeface="Calibri"/>
                <a:sym typeface="Calibri"/>
              </a:rPr>
              <a:t>entreprises</a:t>
            </a:r>
            <a:endParaRPr sz="1800" dirty="0">
              <a:solidFill>
                <a:srgbClr val="222222"/>
              </a:solidFill>
              <a:highlight>
                <a:srgbClr val="FFFFFF"/>
              </a:highlight>
              <a:latin typeface="Calibri"/>
              <a:ea typeface="Calibri"/>
              <a:cs typeface="Calibri"/>
              <a:sym typeface="Calibri"/>
            </a:endParaRPr>
          </a:p>
          <a:p>
            <a:pPr marL="1080000" lvl="0" indent="-355600" algn="l" rtl="0">
              <a:lnSpc>
                <a:spcPct val="115000"/>
              </a:lnSpc>
              <a:spcBef>
                <a:spcPts val="0"/>
              </a:spcBef>
              <a:spcAft>
                <a:spcPts val="0"/>
              </a:spcAft>
              <a:buClr>
                <a:srgbClr val="222222"/>
              </a:buClr>
              <a:buSzPts val="2000"/>
              <a:buFont typeface="Calibri"/>
              <a:buAutoNum type="alphaUcPeriod"/>
            </a:pPr>
            <a:r>
              <a:rPr lang="en-US" sz="1800" dirty="0" err="1">
                <a:solidFill>
                  <a:srgbClr val="222222"/>
                </a:solidFill>
                <a:highlight>
                  <a:srgbClr val="FFFFFF"/>
                </a:highlight>
                <a:latin typeface="Calibri"/>
                <a:ea typeface="Calibri"/>
                <a:cs typeface="Calibri"/>
                <a:sym typeface="Calibri"/>
              </a:rPr>
              <a:t>L'activité</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rémunérée</a:t>
            </a:r>
            <a:r>
              <a:rPr lang="en-US" sz="1800" dirty="0">
                <a:solidFill>
                  <a:srgbClr val="222222"/>
                </a:solidFill>
                <a:highlight>
                  <a:srgbClr val="FFFFFF"/>
                </a:highlight>
                <a:latin typeface="Calibri"/>
                <a:ea typeface="Calibri"/>
                <a:cs typeface="Calibri"/>
                <a:sym typeface="Calibri"/>
              </a:rPr>
              <a:t> des </a:t>
            </a:r>
            <a:r>
              <a:rPr lang="en-US" sz="1800" dirty="0" err="1">
                <a:solidFill>
                  <a:srgbClr val="222222"/>
                </a:solidFill>
                <a:highlight>
                  <a:srgbClr val="FFFFFF"/>
                </a:highlight>
                <a:latin typeface="Calibri"/>
                <a:ea typeface="Calibri"/>
                <a:cs typeface="Calibri"/>
                <a:sym typeface="Calibri"/>
              </a:rPr>
              <a:t>avocats</a:t>
            </a:r>
            <a:endParaRPr sz="1800" dirty="0">
              <a:solidFill>
                <a:srgbClr val="222222"/>
              </a:solidFill>
              <a:latin typeface="Calibri"/>
              <a:ea typeface="Calibri"/>
              <a:cs typeface="Calibri"/>
              <a:sym typeface="Calibri"/>
            </a:endParaRPr>
          </a:p>
          <a:p>
            <a:pPr marL="228600" lvl="0" indent="0" algn="l" rtl="0">
              <a:lnSpc>
                <a:spcPct val="90000"/>
              </a:lnSpc>
              <a:spcBef>
                <a:spcPts val="0"/>
              </a:spcBef>
              <a:spcAft>
                <a:spcPts val="0"/>
              </a:spcAft>
              <a:buClr>
                <a:srgbClr val="757070"/>
              </a:buClr>
              <a:buSzPts val="2000"/>
              <a:buNone/>
            </a:pPr>
            <a:endParaRPr sz="1800" i="0" u="none" strike="noStrike" dirty="0">
              <a:solidFill>
                <a:srgbClr val="222222"/>
              </a:solidFill>
              <a:latin typeface="Calibri"/>
              <a:ea typeface="Calibri"/>
              <a:cs typeface="Calibri"/>
              <a:sym typeface="Calibri"/>
            </a:endParaRPr>
          </a:p>
          <a:p>
            <a:pPr marL="228600" lvl="0" indent="-50800" algn="l" rtl="0">
              <a:lnSpc>
                <a:spcPct val="90000"/>
              </a:lnSpc>
              <a:spcBef>
                <a:spcPts val="1000"/>
              </a:spcBef>
              <a:spcAft>
                <a:spcPts val="0"/>
              </a:spcAft>
              <a:buClr>
                <a:srgbClr val="757070"/>
              </a:buClr>
              <a:buSzPts val="2800"/>
              <a:buNone/>
            </a:pPr>
            <a:endParaRPr sz="1800" dirty="0">
              <a:latin typeface="Calibri"/>
              <a:ea typeface="Calibri"/>
              <a:cs typeface="Calibri"/>
              <a:sym typeface="Calibri"/>
            </a:endParaRPr>
          </a:p>
        </p:txBody>
      </p:sp>
      <p:sp>
        <p:nvSpPr>
          <p:cNvPr id="271" name="Google Shape;271;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637200" lvl="0" indent="-457200" algn="l" rtl="0">
              <a:lnSpc>
                <a:spcPct val="115000"/>
              </a:lnSpc>
              <a:spcBef>
                <a:spcPts val="0"/>
              </a:spcBef>
              <a:spcAft>
                <a:spcPts val="0"/>
              </a:spcAft>
              <a:buClrTx/>
              <a:buSzPct val="100000"/>
              <a:buFont typeface="+mj-lt"/>
              <a:buAutoNum type="arabicPeriod" startAt="6"/>
            </a:pPr>
            <a:r>
              <a:rPr lang="en-US" sz="1800" dirty="0" err="1" smtClean="0">
                <a:solidFill>
                  <a:srgbClr val="222222"/>
                </a:solidFill>
                <a:highlight>
                  <a:srgbClr val="FFFFFF"/>
                </a:highlight>
                <a:latin typeface="Calibri"/>
                <a:ea typeface="Calibri"/>
                <a:cs typeface="Calibri"/>
                <a:sym typeface="Calibri"/>
              </a:rPr>
              <a:t>Selon</a:t>
            </a:r>
            <a:r>
              <a:rPr lang="en-US" sz="1800" dirty="0" smtClean="0">
                <a:solidFill>
                  <a:srgbClr val="222222"/>
                </a:solidFill>
                <a:highlight>
                  <a:srgbClr val="FFFFFF"/>
                </a:highlight>
                <a:latin typeface="Calibri"/>
                <a:ea typeface="Calibri"/>
                <a:cs typeface="Calibri"/>
                <a:sym typeface="Calibri"/>
              </a:rPr>
              <a:t> </a:t>
            </a:r>
            <a:r>
              <a:rPr lang="en-US" sz="1800" dirty="0">
                <a:solidFill>
                  <a:srgbClr val="222222"/>
                </a:solidFill>
                <a:highlight>
                  <a:srgbClr val="FFFFFF"/>
                </a:highlight>
                <a:latin typeface="Calibri"/>
                <a:ea typeface="Calibri"/>
                <a:cs typeface="Calibri"/>
                <a:sym typeface="Calibri"/>
              </a:rPr>
              <a:t>la </a:t>
            </a:r>
            <a:r>
              <a:rPr lang="en-US" sz="1800" dirty="0" err="1">
                <a:solidFill>
                  <a:srgbClr val="222222"/>
                </a:solidFill>
                <a:highlight>
                  <a:srgbClr val="FFFFFF"/>
                </a:highlight>
                <a:latin typeface="Calibri"/>
                <a:ea typeface="Calibri"/>
                <a:cs typeface="Calibri"/>
                <a:sym typeface="Calibri"/>
              </a:rPr>
              <a:t>loi</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canadienne</a:t>
            </a:r>
            <a:r>
              <a:rPr lang="en-US" sz="1800" dirty="0">
                <a:solidFill>
                  <a:srgbClr val="222222"/>
                </a:solidFill>
                <a:highlight>
                  <a:srgbClr val="FFFFFF"/>
                </a:highlight>
                <a:latin typeface="Calibri"/>
                <a:ea typeface="Calibri"/>
                <a:cs typeface="Calibri"/>
                <a:sym typeface="Calibri"/>
              </a:rPr>
              <a:t>, les droits </a:t>
            </a:r>
            <a:r>
              <a:rPr lang="en-US" sz="1800" dirty="0" err="1">
                <a:solidFill>
                  <a:srgbClr val="222222"/>
                </a:solidFill>
                <a:highlight>
                  <a:srgbClr val="FFFFFF"/>
                </a:highlight>
                <a:latin typeface="Calibri"/>
                <a:ea typeface="Calibri"/>
                <a:cs typeface="Calibri"/>
                <a:sym typeface="Calibri"/>
              </a:rPr>
              <a:t>d'auteur</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sont</a:t>
            </a:r>
            <a:r>
              <a:rPr lang="en-US" sz="1800" dirty="0">
                <a:solidFill>
                  <a:srgbClr val="222222"/>
                </a:solidFill>
                <a:highlight>
                  <a:srgbClr val="FFFFFF"/>
                </a:highlight>
                <a:latin typeface="Calibri"/>
                <a:ea typeface="Calibri"/>
                <a:cs typeface="Calibri"/>
                <a:sym typeface="Calibri"/>
              </a:rPr>
              <a:t> permanents.</a:t>
            </a:r>
            <a:endParaRPr sz="1800" dirty="0">
              <a:solidFill>
                <a:srgbClr val="222222"/>
              </a:solidFill>
              <a:highlight>
                <a:srgbClr val="FFFFFF"/>
              </a:highlight>
              <a:latin typeface="Calibri"/>
              <a:ea typeface="Calibri"/>
              <a:cs typeface="Calibri"/>
              <a:sym typeface="Calibri"/>
            </a:endParaRPr>
          </a:p>
          <a:p>
            <a:pPr marL="1080000" lvl="0" indent="-355600" algn="l" rtl="0">
              <a:lnSpc>
                <a:spcPct val="115000"/>
              </a:lnSpc>
              <a:spcBef>
                <a:spcPts val="0"/>
              </a:spcBef>
              <a:spcAft>
                <a:spcPts val="0"/>
              </a:spcAft>
              <a:buClr>
                <a:srgbClr val="222222"/>
              </a:buClr>
              <a:buSzPts val="2000"/>
              <a:buFont typeface="Calibri"/>
              <a:buAutoNum type="alphaUcPeriod"/>
            </a:pPr>
            <a:r>
              <a:rPr lang="en-US" sz="1800" dirty="0" err="1">
                <a:solidFill>
                  <a:srgbClr val="222222"/>
                </a:solidFill>
                <a:highlight>
                  <a:srgbClr val="FFFFFF"/>
                </a:highlight>
                <a:latin typeface="Calibri"/>
                <a:ea typeface="Calibri"/>
                <a:cs typeface="Calibri"/>
                <a:sym typeface="Calibri"/>
              </a:rPr>
              <a:t>Vrai</a:t>
            </a:r>
            <a:endParaRPr sz="1800" dirty="0">
              <a:solidFill>
                <a:srgbClr val="222222"/>
              </a:solidFill>
              <a:highlight>
                <a:srgbClr val="FFFFFF"/>
              </a:highlight>
              <a:latin typeface="Calibri"/>
              <a:ea typeface="Calibri"/>
              <a:cs typeface="Calibri"/>
              <a:sym typeface="Calibri"/>
            </a:endParaRPr>
          </a:p>
          <a:p>
            <a:pPr marL="1080000" lvl="0" indent="-355600" algn="l" rtl="0">
              <a:lnSpc>
                <a:spcPct val="115000"/>
              </a:lnSpc>
              <a:spcBef>
                <a:spcPts val="0"/>
              </a:spcBef>
              <a:spcAft>
                <a:spcPts val="0"/>
              </a:spcAft>
              <a:buClr>
                <a:srgbClr val="879F3D"/>
              </a:buClr>
              <a:buSzPts val="2000"/>
              <a:buFont typeface="Calibri"/>
              <a:buAutoNum type="alphaUcPeriod"/>
            </a:pPr>
            <a:r>
              <a:rPr lang="en-US" sz="1800" dirty="0">
                <a:solidFill>
                  <a:srgbClr val="879F3D"/>
                </a:solidFill>
                <a:highlight>
                  <a:srgbClr val="FFFFFF"/>
                </a:highlight>
                <a:latin typeface="Calibri"/>
                <a:ea typeface="Calibri"/>
                <a:cs typeface="Calibri"/>
                <a:sym typeface="Calibri"/>
              </a:rPr>
              <a:t>Faux</a:t>
            </a:r>
            <a:endParaRPr sz="1800" dirty="0">
              <a:solidFill>
                <a:srgbClr val="222222"/>
              </a:solidFill>
              <a:latin typeface="Calibri"/>
              <a:ea typeface="Calibri"/>
              <a:cs typeface="Calibri"/>
              <a:sym typeface="Calibri"/>
            </a:endParaRPr>
          </a:p>
          <a:p>
            <a:pPr marL="0" lvl="0" indent="0" algn="l" rtl="0">
              <a:lnSpc>
                <a:spcPct val="90000"/>
              </a:lnSpc>
              <a:spcBef>
                <a:spcPts val="0"/>
              </a:spcBef>
              <a:spcAft>
                <a:spcPts val="0"/>
              </a:spcAft>
              <a:buClr>
                <a:srgbClr val="757070"/>
              </a:buClr>
              <a:buSzPts val="2000"/>
              <a:buNone/>
            </a:pPr>
            <a:endParaRPr sz="1800" dirty="0">
              <a:latin typeface="Calibri"/>
              <a:ea typeface="Calibri"/>
              <a:cs typeface="Calibri"/>
              <a:sym typeface="Calibri"/>
            </a:endParaRPr>
          </a:p>
          <a:p>
            <a:pPr marL="522900" lvl="0" indent="-342900" algn="l" rtl="0">
              <a:lnSpc>
                <a:spcPct val="114000"/>
              </a:lnSpc>
              <a:spcBef>
                <a:spcPts val="0"/>
              </a:spcBef>
              <a:spcAft>
                <a:spcPts val="0"/>
              </a:spcAft>
              <a:buClrTx/>
              <a:buSzPct val="100000"/>
              <a:buFont typeface="+mj-lt"/>
              <a:buAutoNum type="arabicPeriod" startAt="7"/>
            </a:pPr>
            <a:r>
              <a:rPr lang="en-US" sz="1800" dirty="0" smtClean="0">
                <a:solidFill>
                  <a:schemeClr val="bg2">
                    <a:lumMod val="10000"/>
                  </a:schemeClr>
                </a:solidFill>
                <a:latin typeface="Calibri"/>
                <a:ea typeface="Calibri"/>
                <a:cs typeface="Calibri"/>
                <a:sym typeface="Calibri"/>
              </a:rPr>
              <a:t>Les </a:t>
            </a:r>
            <a:r>
              <a:rPr lang="en-US" sz="1800" dirty="0" err="1">
                <a:solidFill>
                  <a:schemeClr val="bg2">
                    <a:lumMod val="10000"/>
                  </a:schemeClr>
                </a:solidFill>
                <a:latin typeface="Calibri"/>
                <a:ea typeface="Calibri"/>
                <a:cs typeface="Calibri"/>
                <a:sym typeface="Calibri"/>
              </a:rPr>
              <a:t>utilisateurs</a:t>
            </a:r>
            <a:r>
              <a:rPr lang="en-US" sz="1800" dirty="0">
                <a:solidFill>
                  <a:schemeClr val="bg2">
                    <a:lumMod val="10000"/>
                  </a:schemeClr>
                </a:solidFill>
                <a:latin typeface="Calibri"/>
                <a:ea typeface="Calibri"/>
                <a:cs typeface="Calibri"/>
                <a:sym typeface="Calibri"/>
              </a:rPr>
              <a:t> </a:t>
            </a:r>
            <a:r>
              <a:rPr lang="en-US" sz="1800" dirty="0" err="1">
                <a:solidFill>
                  <a:schemeClr val="bg2">
                    <a:lumMod val="10000"/>
                  </a:schemeClr>
                </a:solidFill>
                <a:latin typeface="Calibri"/>
                <a:ea typeface="Calibri"/>
                <a:cs typeface="Calibri"/>
                <a:sym typeface="Calibri"/>
              </a:rPr>
              <a:t>d'œuvres</a:t>
            </a:r>
            <a:r>
              <a:rPr lang="en-US" sz="1800" dirty="0">
                <a:solidFill>
                  <a:schemeClr val="bg2">
                    <a:lumMod val="10000"/>
                  </a:schemeClr>
                </a:solidFill>
                <a:latin typeface="Calibri"/>
                <a:ea typeface="Calibri"/>
                <a:cs typeface="Calibri"/>
                <a:sym typeface="Calibri"/>
              </a:rPr>
              <a:t> protégées par le droit </a:t>
            </a:r>
            <a:r>
              <a:rPr lang="en-US" sz="1800" dirty="0" err="1">
                <a:solidFill>
                  <a:schemeClr val="bg2">
                    <a:lumMod val="10000"/>
                  </a:schemeClr>
                </a:solidFill>
                <a:latin typeface="Calibri"/>
                <a:ea typeface="Calibri"/>
                <a:cs typeface="Calibri"/>
                <a:sym typeface="Calibri"/>
              </a:rPr>
              <a:t>d'auteur</a:t>
            </a:r>
            <a:r>
              <a:rPr lang="en-US" sz="1800" dirty="0">
                <a:solidFill>
                  <a:schemeClr val="bg2">
                    <a:lumMod val="10000"/>
                  </a:schemeClr>
                </a:solidFill>
                <a:latin typeface="Calibri"/>
                <a:ea typeface="Calibri"/>
                <a:cs typeface="Calibri"/>
                <a:sym typeface="Calibri"/>
              </a:rPr>
              <a:t> </a:t>
            </a:r>
            <a:r>
              <a:rPr lang="en-US" sz="1800" dirty="0" err="1">
                <a:solidFill>
                  <a:schemeClr val="bg2">
                    <a:lumMod val="10000"/>
                  </a:schemeClr>
                </a:solidFill>
                <a:latin typeface="Calibri"/>
                <a:ea typeface="Calibri"/>
                <a:cs typeface="Calibri"/>
                <a:sym typeface="Calibri"/>
              </a:rPr>
              <a:t>ont</a:t>
            </a:r>
            <a:r>
              <a:rPr lang="en-US" sz="1800" dirty="0">
                <a:solidFill>
                  <a:schemeClr val="bg2">
                    <a:lumMod val="10000"/>
                  </a:schemeClr>
                </a:solidFill>
                <a:latin typeface="Calibri"/>
                <a:ea typeface="Calibri"/>
                <a:cs typeface="Calibri"/>
                <a:sym typeface="Calibri"/>
              </a:rPr>
              <a:t> des droits </a:t>
            </a:r>
            <a:r>
              <a:rPr lang="en-US" sz="1800" dirty="0" err="1">
                <a:solidFill>
                  <a:schemeClr val="bg2">
                    <a:lumMod val="10000"/>
                  </a:schemeClr>
                </a:solidFill>
                <a:latin typeface="Calibri"/>
                <a:ea typeface="Calibri"/>
                <a:cs typeface="Calibri"/>
                <a:sym typeface="Calibri"/>
              </a:rPr>
              <a:t>limités</a:t>
            </a:r>
            <a:r>
              <a:rPr lang="en-US" sz="1800" dirty="0">
                <a:solidFill>
                  <a:schemeClr val="bg2">
                    <a:lumMod val="10000"/>
                  </a:schemeClr>
                </a:solidFill>
                <a:latin typeface="Calibri"/>
                <a:ea typeface="Calibri"/>
                <a:cs typeface="Calibri"/>
                <a:sym typeface="Calibri"/>
              </a:rPr>
              <a:t> au Canada. </a:t>
            </a:r>
            <a:r>
              <a:rPr lang="en-US" sz="1800" dirty="0" err="1">
                <a:solidFill>
                  <a:schemeClr val="bg2">
                    <a:lumMod val="10000"/>
                  </a:schemeClr>
                </a:solidFill>
                <a:latin typeface="Calibri"/>
                <a:ea typeface="Calibri"/>
                <a:cs typeface="Calibri"/>
                <a:sym typeface="Calibri"/>
              </a:rPr>
              <a:t>Ces</a:t>
            </a:r>
            <a:r>
              <a:rPr lang="en-US" sz="1800" dirty="0">
                <a:solidFill>
                  <a:schemeClr val="bg2">
                    <a:lumMod val="10000"/>
                  </a:schemeClr>
                </a:solidFill>
                <a:latin typeface="Calibri"/>
                <a:ea typeface="Calibri"/>
                <a:cs typeface="Calibri"/>
                <a:sym typeface="Calibri"/>
              </a:rPr>
              <a:t> droits </a:t>
            </a:r>
            <a:r>
              <a:rPr lang="en-US" sz="1800" dirty="0" err="1">
                <a:solidFill>
                  <a:schemeClr val="bg2">
                    <a:lumMod val="10000"/>
                  </a:schemeClr>
                </a:solidFill>
                <a:latin typeface="Calibri"/>
                <a:ea typeface="Calibri"/>
                <a:cs typeface="Calibri"/>
                <a:sym typeface="Calibri"/>
              </a:rPr>
              <a:t>sont</a:t>
            </a:r>
            <a:r>
              <a:rPr lang="en-US" sz="1800" dirty="0">
                <a:solidFill>
                  <a:schemeClr val="bg2">
                    <a:lumMod val="10000"/>
                  </a:schemeClr>
                </a:solidFill>
                <a:latin typeface="Calibri"/>
                <a:ea typeface="Calibri"/>
                <a:cs typeface="Calibri"/>
                <a:sym typeface="Calibri"/>
              </a:rPr>
              <a:t> </a:t>
            </a:r>
            <a:r>
              <a:rPr lang="en-US" sz="1800" dirty="0" err="1">
                <a:solidFill>
                  <a:schemeClr val="bg2">
                    <a:lumMod val="10000"/>
                  </a:schemeClr>
                </a:solidFill>
                <a:latin typeface="Calibri"/>
                <a:ea typeface="Calibri"/>
                <a:cs typeface="Calibri"/>
                <a:sym typeface="Calibri"/>
              </a:rPr>
              <a:t>établis</a:t>
            </a:r>
            <a:r>
              <a:rPr lang="en-US" sz="1800" dirty="0">
                <a:solidFill>
                  <a:schemeClr val="bg2">
                    <a:lumMod val="10000"/>
                  </a:schemeClr>
                </a:solidFill>
                <a:latin typeface="Calibri"/>
                <a:ea typeface="Calibri"/>
                <a:cs typeface="Calibri"/>
                <a:sym typeface="Calibri"/>
              </a:rPr>
              <a:t> par </a:t>
            </a:r>
            <a:r>
              <a:rPr lang="en-US" sz="1800" dirty="0" err="1">
                <a:solidFill>
                  <a:schemeClr val="bg2">
                    <a:lumMod val="10000"/>
                  </a:schemeClr>
                </a:solidFill>
                <a:latin typeface="Calibri"/>
                <a:ea typeface="Calibri"/>
                <a:cs typeface="Calibri"/>
                <a:sym typeface="Calibri"/>
              </a:rPr>
              <a:t>toutes</a:t>
            </a:r>
            <a:r>
              <a:rPr lang="en-US" sz="1800" dirty="0">
                <a:solidFill>
                  <a:schemeClr val="bg2">
                    <a:lumMod val="10000"/>
                  </a:schemeClr>
                </a:solidFill>
                <a:latin typeface="Calibri"/>
                <a:ea typeface="Calibri"/>
                <a:cs typeface="Calibri"/>
                <a:sym typeface="Calibri"/>
              </a:rPr>
              <a:t> les institutions </a:t>
            </a:r>
            <a:r>
              <a:rPr lang="en-US" sz="1800" dirty="0" err="1">
                <a:solidFill>
                  <a:schemeClr val="bg2">
                    <a:lumMod val="10000"/>
                  </a:schemeClr>
                </a:solidFill>
                <a:latin typeface="Calibri"/>
                <a:ea typeface="Calibri"/>
                <a:cs typeface="Calibri"/>
                <a:sym typeface="Calibri"/>
              </a:rPr>
              <a:t>démocratiques</a:t>
            </a:r>
            <a:r>
              <a:rPr lang="en-US" sz="1800" dirty="0">
                <a:solidFill>
                  <a:schemeClr val="bg2">
                    <a:lumMod val="10000"/>
                  </a:schemeClr>
                </a:solidFill>
                <a:latin typeface="Calibri"/>
                <a:ea typeface="Calibri"/>
                <a:cs typeface="Calibri"/>
                <a:sym typeface="Calibri"/>
              </a:rPr>
              <a:t> </a:t>
            </a:r>
            <a:r>
              <a:rPr lang="en-US" sz="1800" dirty="0" err="1">
                <a:solidFill>
                  <a:schemeClr val="bg2">
                    <a:lumMod val="10000"/>
                  </a:schemeClr>
                </a:solidFill>
                <a:latin typeface="Calibri"/>
                <a:ea typeface="Calibri"/>
                <a:cs typeface="Calibri"/>
                <a:sym typeface="Calibri"/>
              </a:rPr>
              <a:t>suivantes</a:t>
            </a:r>
            <a:r>
              <a:rPr lang="en-US" sz="1800" dirty="0">
                <a:solidFill>
                  <a:schemeClr val="bg2">
                    <a:lumMod val="10000"/>
                  </a:schemeClr>
                </a:solidFill>
                <a:latin typeface="Calibri"/>
                <a:ea typeface="Calibri"/>
                <a:cs typeface="Calibri"/>
                <a:sym typeface="Calibri"/>
              </a:rPr>
              <a:t>, </a:t>
            </a:r>
            <a:r>
              <a:rPr lang="en-US" sz="1800" dirty="0" err="1">
                <a:solidFill>
                  <a:schemeClr val="bg2">
                    <a:lumMod val="10000"/>
                  </a:schemeClr>
                </a:solidFill>
                <a:latin typeface="Calibri"/>
                <a:ea typeface="Calibri"/>
                <a:cs typeface="Calibri"/>
                <a:sym typeface="Calibri"/>
              </a:rPr>
              <a:t>sauf</a:t>
            </a:r>
            <a:r>
              <a:rPr lang="en-US" sz="1800" dirty="0">
                <a:solidFill>
                  <a:schemeClr val="bg2">
                    <a:lumMod val="10000"/>
                  </a:schemeClr>
                </a:solidFill>
                <a:latin typeface="Calibri"/>
                <a:ea typeface="Calibri"/>
                <a:cs typeface="Calibri"/>
                <a:sym typeface="Calibri"/>
              </a:rPr>
              <a:t> </a:t>
            </a:r>
            <a:r>
              <a:rPr lang="en-US" sz="1800" dirty="0" err="1">
                <a:solidFill>
                  <a:schemeClr val="bg2">
                    <a:lumMod val="10000"/>
                  </a:schemeClr>
                </a:solidFill>
                <a:latin typeface="Calibri"/>
                <a:ea typeface="Calibri"/>
                <a:cs typeface="Calibri"/>
                <a:sym typeface="Calibri"/>
              </a:rPr>
              <a:t>une</a:t>
            </a:r>
            <a:r>
              <a:rPr lang="en-US" sz="1800" dirty="0">
                <a:solidFill>
                  <a:schemeClr val="bg2">
                    <a:lumMod val="10000"/>
                  </a:schemeClr>
                </a:solidFill>
                <a:latin typeface="Calibri"/>
                <a:ea typeface="Calibri"/>
                <a:cs typeface="Calibri"/>
                <a:sym typeface="Calibri"/>
              </a:rPr>
              <a:t>... </a:t>
            </a:r>
            <a:r>
              <a:rPr lang="en-US" sz="1800" dirty="0" err="1">
                <a:solidFill>
                  <a:schemeClr val="bg2">
                    <a:lumMod val="10000"/>
                  </a:schemeClr>
                </a:solidFill>
                <a:latin typeface="Calibri"/>
                <a:ea typeface="Calibri"/>
                <a:cs typeface="Calibri"/>
                <a:sym typeface="Calibri"/>
              </a:rPr>
              <a:t>laquelle</a:t>
            </a:r>
            <a:r>
              <a:rPr lang="en-US" sz="1800" dirty="0">
                <a:solidFill>
                  <a:schemeClr val="bg2">
                    <a:lumMod val="10000"/>
                  </a:schemeClr>
                </a:solidFill>
                <a:latin typeface="Calibri"/>
                <a:ea typeface="Calibri"/>
                <a:cs typeface="Calibri"/>
                <a:sym typeface="Calibri"/>
              </a:rPr>
              <a:t> ?</a:t>
            </a:r>
            <a:endParaRPr sz="1800" dirty="0">
              <a:solidFill>
                <a:schemeClr val="bg2">
                  <a:lumMod val="10000"/>
                </a:schemeClr>
              </a:solidFill>
              <a:latin typeface="Calibri"/>
              <a:ea typeface="Calibri"/>
              <a:cs typeface="Calibri"/>
              <a:sym typeface="Calibri"/>
            </a:endParaRPr>
          </a:p>
          <a:p>
            <a:pPr marL="1080000" lvl="0" indent="-355600" algn="l" rtl="0">
              <a:lnSpc>
                <a:spcPct val="114000"/>
              </a:lnSpc>
              <a:spcBef>
                <a:spcPts val="0"/>
              </a:spcBef>
              <a:spcAft>
                <a:spcPts val="0"/>
              </a:spcAft>
              <a:buClr>
                <a:srgbClr val="222222"/>
              </a:buClr>
              <a:buSzPts val="2000"/>
              <a:buFont typeface="Calibri"/>
              <a:buAutoNum type="alphaUcPeriod"/>
            </a:pPr>
            <a:r>
              <a:rPr lang="en-US" sz="1800" dirty="0">
                <a:solidFill>
                  <a:srgbClr val="222222"/>
                </a:solidFill>
                <a:highlight>
                  <a:srgbClr val="FFFFFF"/>
                </a:highlight>
                <a:latin typeface="Calibri"/>
                <a:ea typeface="Calibri"/>
                <a:cs typeface="Calibri"/>
                <a:sym typeface="Calibri"/>
              </a:rPr>
              <a:t>Le </a:t>
            </a:r>
            <a:r>
              <a:rPr lang="en-US" sz="1800" dirty="0" err="1">
                <a:solidFill>
                  <a:srgbClr val="222222"/>
                </a:solidFill>
                <a:highlight>
                  <a:srgbClr val="FFFFFF"/>
                </a:highlight>
                <a:latin typeface="Calibri"/>
                <a:ea typeface="Calibri"/>
                <a:cs typeface="Calibri"/>
                <a:sym typeface="Calibri"/>
              </a:rPr>
              <a:t>système</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judiciaire</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canadien</a:t>
            </a:r>
            <a:r>
              <a:rPr lang="en-US" sz="1800" dirty="0">
                <a:solidFill>
                  <a:srgbClr val="222222"/>
                </a:solidFill>
                <a:highlight>
                  <a:srgbClr val="FFFFFF"/>
                </a:highlight>
                <a:latin typeface="Calibri"/>
                <a:ea typeface="Calibri"/>
                <a:cs typeface="Calibri"/>
                <a:sym typeface="Calibri"/>
              </a:rPr>
              <a:t>, y </a:t>
            </a:r>
            <a:r>
              <a:rPr lang="en-US" sz="1800" dirty="0" err="1">
                <a:solidFill>
                  <a:srgbClr val="222222"/>
                </a:solidFill>
                <a:highlight>
                  <a:srgbClr val="FFFFFF"/>
                </a:highlight>
                <a:latin typeface="Calibri"/>
                <a:ea typeface="Calibri"/>
                <a:cs typeface="Calibri"/>
                <a:sym typeface="Calibri"/>
              </a:rPr>
              <a:t>compris</a:t>
            </a:r>
            <a:r>
              <a:rPr lang="en-US" sz="1800" dirty="0">
                <a:solidFill>
                  <a:srgbClr val="222222"/>
                </a:solidFill>
                <a:highlight>
                  <a:srgbClr val="FFFFFF"/>
                </a:highlight>
                <a:latin typeface="Calibri"/>
                <a:ea typeface="Calibri"/>
                <a:cs typeface="Calibri"/>
                <a:sym typeface="Calibri"/>
              </a:rPr>
              <a:t> la </a:t>
            </a:r>
            <a:r>
              <a:rPr lang="en-US" sz="1800" dirty="0" err="1">
                <a:solidFill>
                  <a:srgbClr val="222222"/>
                </a:solidFill>
                <a:highlight>
                  <a:srgbClr val="FFFFFF"/>
                </a:highlight>
                <a:latin typeface="Calibri"/>
                <a:ea typeface="Calibri"/>
                <a:cs typeface="Calibri"/>
                <a:sym typeface="Calibri"/>
              </a:rPr>
              <a:t>Cour</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suprême</a:t>
            </a:r>
            <a:r>
              <a:rPr lang="en-US" sz="1800" dirty="0">
                <a:solidFill>
                  <a:srgbClr val="222222"/>
                </a:solidFill>
                <a:highlight>
                  <a:srgbClr val="FFFFFF"/>
                </a:highlight>
                <a:latin typeface="Calibri"/>
                <a:ea typeface="Calibri"/>
                <a:cs typeface="Calibri"/>
                <a:sym typeface="Calibri"/>
              </a:rPr>
              <a:t> du Canada</a:t>
            </a:r>
            <a:endParaRPr sz="1800" dirty="0">
              <a:solidFill>
                <a:srgbClr val="222222"/>
              </a:solidFill>
              <a:highlight>
                <a:srgbClr val="FFFFFF"/>
              </a:highlight>
              <a:latin typeface="Calibri"/>
              <a:ea typeface="Calibri"/>
              <a:cs typeface="Calibri"/>
              <a:sym typeface="Calibri"/>
            </a:endParaRPr>
          </a:p>
          <a:p>
            <a:pPr marL="1080000" lvl="0" indent="-355600" algn="l" rtl="0">
              <a:lnSpc>
                <a:spcPct val="114000"/>
              </a:lnSpc>
              <a:spcBef>
                <a:spcPts val="0"/>
              </a:spcBef>
              <a:spcAft>
                <a:spcPts val="0"/>
              </a:spcAft>
              <a:buClr>
                <a:srgbClr val="222222"/>
              </a:buClr>
              <a:buSzPts val="2000"/>
              <a:buFont typeface="Calibri"/>
              <a:buAutoNum type="alphaUcPeriod"/>
            </a:pPr>
            <a:r>
              <a:rPr lang="en-US" sz="1800" dirty="0">
                <a:solidFill>
                  <a:srgbClr val="222222"/>
                </a:solidFill>
                <a:highlight>
                  <a:srgbClr val="FFFFFF"/>
                </a:highlight>
                <a:latin typeface="Calibri"/>
                <a:ea typeface="Calibri"/>
                <a:cs typeface="Calibri"/>
                <a:sym typeface="Calibri"/>
              </a:rPr>
              <a:t>Le </a:t>
            </a:r>
            <a:r>
              <a:rPr lang="en-US" sz="1800" dirty="0" err="1">
                <a:solidFill>
                  <a:srgbClr val="222222"/>
                </a:solidFill>
                <a:highlight>
                  <a:srgbClr val="FFFFFF"/>
                </a:highlight>
                <a:latin typeface="Calibri"/>
                <a:ea typeface="Calibri"/>
                <a:cs typeface="Calibri"/>
                <a:sym typeface="Calibri"/>
              </a:rPr>
              <a:t>Parlement</a:t>
            </a:r>
            <a:r>
              <a:rPr lang="en-US" sz="1800" dirty="0">
                <a:solidFill>
                  <a:srgbClr val="222222"/>
                </a:solidFill>
                <a:highlight>
                  <a:srgbClr val="FFFFFF"/>
                </a:highlight>
                <a:latin typeface="Calibri"/>
                <a:ea typeface="Calibri"/>
                <a:cs typeface="Calibri"/>
                <a:sym typeface="Calibri"/>
              </a:rPr>
              <a:t> </a:t>
            </a:r>
            <a:r>
              <a:rPr lang="en-US" sz="1800" dirty="0" err="1">
                <a:solidFill>
                  <a:srgbClr val="222222"/>
                </a:solidFill>
                <a:highlight>
                  <a:srgbClr val="FFFFFF"/>
                </a:highlight>
                <a:latin typeface="Calibri"/>
                <a:ea typeface="Calibri"/>
                <a:cs typeface="Calibri"/>
                <a:sym typeface="Calibri"/>
              </a:rPr>
              <a:t>canadien</a:t>
            </a:r>
            <a:endParaRPr sz="1800" dirty="0">
              <a:solidFill>
                <a:srgbClr val="222222"/>
              </a:solidFill>
              <a:highlight>
                <a:srgbClr val="FFFFFF"/>
              </a:highlight>
              <a:latin typeface="Calibri"/>
              <a:ea typeface="Calibri"/>
              <a:cs typeface="Calibri"/>
              <a:sym typeface="Calibri"/>
            </a:endParaRPr>
          </a:p>
          <a:p>
            <a:pPr marL="1080000" lvl="0" indent="-355600" algn="l" rtl="0">
              <a:lnSpc>
                <a:spcPct val="114000"/>
              </a:lnSpc>
              <a:spcBef>
                <a:spcPts val="0"/>
              </a:spcBef>
              <a:spcAft>
                <a:spcPts val="0"/>
              </a:spcAft>
              <a:buClr>
                <a:srgbClr val="879F3D"/>
              </a:buClr>
              <a:buSzPts val="2000"/>
              <a:buFont typeface="Calibri"/>
              <a:buAutoNum type="alphaUcPeriod"/>
            </a:pPr>
            <a:r>
              <a:rPr lang="en-US" sz="1800" dirty="0">
                <a:solidFill>
                  <a:srgbClr val="879F3D"/>
                </a:solidFill>
                <a:highlight>
                  <a:srgbClr val="FFFFFF"/>
                </a:highlight>
                <a:latin typeface="Calibri"/>
                <a:ea typeface="Calibri"/>
                <a:cs typeface="Calibri"/>
                <a:sym typeface="Calibri"/>
              </a:rPr>
              <a:t>Commission </a:t>
            </a:r>
            <a:r>
              <a:rPr lang="en-US" sz="1800" dirty="0" err="1">
                <a:solidFill>
                  <a:srgbClr val="879F3D"/>
                </a:solidFill>
                <a:highlight>
                  <a:srgbClr val="FFFFFF"/>
                </a:highlight>
                <a:latin typeface="Calibri"/>
                <a:ea typeface="Calibri"/>
                <a:cs typeface="Calibri"/>
                <a:sym typeface="Calibri"/>
              </a:rPr>
              <a:t>canadienne</a:t>
            </a:r>
            <a:r>
              <a:rPr lang="en-US" sz="1800" dirty="0">
                <a:solidFill>
                  <a:srgbClr val="879F3D"/>
                </a:solidFill>
                <a:highlight>
                  <a:srgbClr val="FFFFFF"/>
                </a:highlight>
                <a:latin typeface="Calibri"/>
                <a:ea typeface="Calibri"/>
                <a:cs typeface="Calibri"/>
                <a:sym typeface="Calibri"/>
              </a:rPr>
              <a:t> du droit </a:t>
            </a:r>
            <a:r>
              <a:rPr lang="en-US" sz="1800" dirty="0" err="1">
                <a:solidFill>
                  <a:srgbClr val="879F3D"/>
                </a:solidFill>
                <a:highlight>
                  <a:srgbClr val="FFFFFF"/>
                </a:highlight>
                <a:latin typeface="Calibri"/>
                <a:ea typeface="Calibri"/>
                <a:cs typeface="Calibri"/>
                <a:sym typeface="Calibri"/>
              </a:rPr>
              <a:t>d'auteur</a:t>
            </a:r>
            <a:endParaRPr sz="1800" dirty="0">
              <a:solidFill>
                <a:srgbClr val="000000"/>
              </a:solidFill>
              <a:latin typeface="Calibri"/>
              <a:ea typeface="Calibri"/>
              <a:cs typeface="Calibri"/>
              <a:sym typeface="Calibri"/>
            </a:endParaRPr>
          </a:p>
          <a:p>
            <a:pPr marL="0" lvl="0" indent="0" algn="l" rtl="0">
              <a:lnSpc>
                <a:spcPct val="114000"/>
              </a:lnSpc>
              <a:spcBef>
                <a:spcPts val="1000"/>
              </a:spcBef>
              <a:spcAft>
                <a:spcPts val="0"/>
              </a:spcAft>
              <a:buClr>
                <a:srgbClr val="757070"/>
              </a:buClr>
              <a:buSzPts val="2800"/>
              <a:buNone/>
            </a:pPr>
            <a:endParaRPr sz="1800" dirty="0">
              <a:latin typeface="Calibri"/>
              <a:ea typeface="Calibri"/>
              <a:cs typeface="Calibri"/>
              <a:sym typeface="Calibri"/>
            </a:endParaRPr>
          </a:p>
        </p:txBody>
      </p:sp>
      <p:sp>
        <p:nvSpPr>
          <p:cNvPr id="272" name="Google Shape;272;p1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lt1"/>
              </a:buClr>
              <a:buSzPts val="4000"/>
              <a:buFont typeface="Arial"/>
              <a:buNone/>
            </a:pPr>
            <a:r>
              <a:rPr lang="en-US" dirty="0"/>
              <a:t>DES QUESTIONS</a:t>
            </a:r>
            <a:endParaRPr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7"/>
          <p:cNvSpPr txBox="1">
            <a:spLocks noGrp="1"/>
          </p:cNvSpPr>
          <p:nvPr>
            <p:ph type="body" sz="quarter" idx="15"/>
          </p:nvPr>
        </p:nvSpPr>
        <p:spPr>
          <a:prstGeom prst="rect">
            <a:avLst/>
          </a:prstGeom>
          <a:noFill/>
          <a:ln>
            <a:noFill/>
          </a:ln>
        </p:spPr>
        <p:txBody>
          <a:bodyPr spcFirstLastPara="1" wrap="square" lIns="91425" tIns="45700" rIns="91425" bIns="45700" anchor="t" anchorCtr="0">
            <a:noAutofit/>
          </a:bodyPr>
          <a:lstStyle/>
          <a:p>
            <a:pPr marL="358775" lvl="0" indent="-358775" algn="l" rtl="0">
              <a:lnSpc>
                <a:spcPct val="90000"/>
              </a:lnSpc>
              <a:spcBef>
                <a:spcPts val="0"/>
              </a:spcBef>
              <a:spcAft>
                <a:spcPts val="0"/>
              </a:spcAft>
              <a:buClr>
                <a:srgbClr val="757070"/>
              </a:buClr>
              <a:buSzPts val="1800"/>
              <a:buNone/>
            </a:pPr>
            <a:r>
              <a:rPr lang="en-US" sz="1800" b="0" i="0" u="none" strike="noStrike" dirty="0"/>
              <a:t>Murray, L.J., </a:t>
            </a:r>
            <a:r>
              <a:rPr lang="en-US" sz="1800" b="0" i="0" u="none" strike="noStrike" dirty="0" smtClean="0"/>
              <a:t>et </a:t>
            </a:r>
            <a:r>
              <a:rPr lang="en-US" sz="1800" b="0" i="0" u="none" strike="noStrike" dirty="0" err="1"/>
              <a:t>Trosow</a:t>
            </a:r>
            <a:r>
              <a:rPr lang="en-US" sz="1800" b="0" i="0" u="none" strike="noStrike" dirty="0"/>
              <a:t>, S.E. (2013). </a:t>
            </a:r>
            <a:r>
              <a:rPr lang="en-US" sz="1800" b="0" i="1" u="none" strike="noStrike" dirty="0"/>
              <a:t>Canadian copyright: A citizen’s </a:t>
            </a:r>
            <a:r>
              <a:rPr lang="en-US" sz="1800" b="0" i="1" u="none" strike="noStrike" dirty="0" smtClean="0"/>
              <a:t>guide</a:t>
            </a:r>
            <a:r>
              <a:rPr lang="en-US" sz="1800" b="0" i="0" u="none" strike="noStrike" dirty="0" smtClean="0"/>
              <a:t> (2e </a:t>
            </a:r>
            <a:r>
              <a:rPr lang="en-US" sz="1800" b="0" i="0" u="none" strike="noStrike" dirty="0" err="1" smtClean="0"/>
              <a:t>éd</a:t>
            </a:r>
            <a:r>
              <a:rPr lang="en-US" sz="1800" b="0" i="0" u="none" strike="noStrike" dirty="0" smtClean="0"/>
              <a:t>.). Between </a:t>
            </a:r>
            <a:r>
              <a:rPr lang="en-US" sz="1800" b="0" i="0" u="none" strike="noStrike" dirty="0"/>
              <a:t>the Lines. </a:t>
            </a:r>
            <a:endParaRPr dirty="0"/>
          </a:p>
          <a:p>
            <a:pPr marL="0" lvl="0" indent="0" algn="l" rtl="0">
              <a:lnSpc>
                <a:spcPct val="90000"/>
              </a:lnSpc>
              <a:spcBef>
                <a:spcPts val="0"/>
              </a:spcBef>
              <a:spcAft>
                <a:spcPts val="0"/>
              </a:spcAft>
              <a:buClr>
                <a:srgbClr val="757070"/>
              </a:buClr>
              <a:buSzPts val="2000"/>
              <a:buNone/>
            </a:pPr>
            <a:r>
              <a:rPr lang="en-US" dirty="0"/>
              <a:t/>
            </a:r>
            <a:br>
              <a:rPr lang="en-US" dirty="0"/>
            </a:br>
            <a:r>
              <a:rPr lang="en-US" sz="1800" b="0" i="0" u="none" strike="noStrike" dirty="0" err="1"/>
              <a:t>Vaver</a:t>
            </a:r>
            <a:r>
              <a:rPr lang="en-US" sz="1800" b="0" i="0" u="none" strike="noStrike" dirty="0"/>
              <a:t>, D. (2011). </a:t>
            </a:r>
            <a:r>
              <a:rPr lang="en-US" sz="1800" b="0" i="1" u="none" strike="noStrike" dirty="0"/>
              <a:t>Intellectual property law : copyright, patents, </a:t>
            </a:r>
            <a:r>
              <a:rPr lang="en-US" sz="1800" b="0" i="1" u="none" strike="noStrike" dirty="0" smtClean="0"/>
              <a:t>trade-marks</a:t>
            </a:r>
            <a:r>
              <a:rPr lang="en-US" sz="1800" b="0" i="0" u="none" strike="noStrike" dirty="0" smtClean="0"/>
              <a:t> (2e </a:t>
            </a:r>
            <a:r>
              <a:rPr lang="en-US" sz="1800" b="0" i="0" u="none" strike="noStrike" dirty="0" err="1" smtClean="0"/>
              <a:t>éd</a:t>
            </a:r>
            <a:r>
              <a:rPr lang="en-US" sz="1800" b="0" i="0" u="none" strike="noStrike" dirty="0" smtClean="0"/>
              <a:t>.). Irwin </a:t>
            </a:r>
            <a:r>
              <a:rPr lang="en-US" sz="1800" b="0" i="0" u="none" strike="noStrike" dirty="0"/>
              <a:t>Law. </a:t>
            </a:r>
            <a:endParaRPr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8"/>
          <p:cNvSpPr txBox="1">
            <a:spLocks noGrp="1"/>
          </p:cNvSpPr>
          <p:nvPr>
            <p:ph type="body" sz="quarter" idx="15"/>
          </p:nvPr>
        </p:nvSpPr>
        <p:spPr>
          <a:prstGeom prst="rect">
            <a:avLst/>
          </a:prstGeom>
          <a:noFill/>
          <a:ln>
            <a:noFill/>
          </a:ln>
        </p:spPr>
        <p:txBody>
          <a:bodyPr spcFirstLastPara="1" wrap="square" lIns="91425" tIns="45700" rIns="91425" bIns="45700" anchor="t" anchorCtr="0">
            <a:noAutofit/>
          </a:bodyPr>
          <a:lstStyle/>
          <a:p>
            <a:pPr marL="180340" lvl="0" indent="-180340" algn="l" rtl="0">
              <a:lnSpc>
                <a:spcPct val="100000"/>
              </a:lnSpc>
              <a:spcBef>
                <a:spcPts val="0"/>
              </a:spcBef>
              <a:spcAft>
                <a:spcPts val="0"/>
              </a:spcAft>
              <a:buClr>
                <a:srgbClr val="757070"/>
              </a:buClr>
              <a:buSzPts val="1600"/>
              <a:buNone/>
            </a:pPr>
            <a:r>
              <a:rPr lang="en-US" sz="1600" dirty="0" err="1"/>
              <a:t>Kimmi</a:t>
            </a:r>
            <a:r>
              <a:rPr lang="en-US" sz="1600" dirty="0"/>
              <a:t> Studio. (2017). Shield. </a:t>
            </a:r>
            <a:r>
              <a:rPr lang="en-US" sz="1600" i="1" dirty="0"/>
              <a:t>The Noun Project</a:t>
            </a:r>
            <a:r>
              <a:rPr lang="en-US" sz="1600" dirty="0"/>
              <a:t>. CC BY. </a:t>
            </a:r>
            <a:r>
              <a:rPr lang="en-US" sz="1600" u="sng" dirty="0">
                <a:solidFill>
                  <a:srgbClr val="0563C1"/>
                </a:solidFill>
                <a:hlinkClick r:id="rId3">
                  <a:extLst>
                    <a:ext uri="{A12FA001-AC4F-418D-AE19-62706E023703}">
                      <ahyp:hlinkClr xmlns="" xmlns:ahyp="http://schemas.microsoft.com/office/drawing/2018/hyperlinkcolor" val="tx"/>
                    </a:ext>
                  </a:extLst>
                </a:hlinkClick>
              </a:rPr>
              <a:t>https://thenounproject.com/term/shield/874630/</a:t>
            </a:r>
            <a:endParaRPr sz="1600" dirty="0"/>
          </a:p>
          <a:p>
            <a:pPr marL="180340" lvl="0" indent="-180340" algn="l" rtl="0">
              <a:lnSpc>
                <a:spcPct val="100000"/>
              </a:lnSpc>
              <a:spcBef>
                <a:spcPts val="0"/>
              </a:spcBef>
              <a:spcAft>
                <a:spcPts val="0"/>
              </a:spcAft>
              <a:buClr>
                <a:srgbClr val="757070"/>
              </a:buClr>
              <a:buSzPts val="1600"/>
              <a:buNone/>
            </a:pPr>
            <a:r>
              <a:rPr lang="en-US" sz="1600" dirty="0"/>
              <a:t>Basadev4. </a:t>
            </a:r>
            <a:r>
              <a:rPr lang="en-US" sz="1600" dirty="0" smtClean="0"/>
              <a:t>(</a:t>
            </a:r>
            <a:r>
              <a:rPr lang="en-US" sz="1600" dirty="0" err="1" smtClean="0"/>
              <a:t>s.d</a:t>
            </a:r>
            <a:r>
              <a:rPr lang="en-US" sz="1600" dirty="0" err="1"/>
              <a:t>.</a:t>
            </a:r>
            <a:r>
              <a:rPr lang="en-US" sz="1600" dirty="0"/>
              <a:t>). [Andre]. </a:t>
            </a:r>
            <a:r>
              <a:rPr lang="en-US" sz="1600" i="1" dirty="0" err="1"/>
              <a:t>Pixabay</a:t>
            </a:r>
            <a:r>
              <a:rPr lang="en-US" sz="1600" i="1" dirty="0"/>
              <a:t>. </a:t>
            </a:r>
            <a:r>
              <a:rPr lang="en-US" sz="1600" u="sng" dirty="0">
                <a:solidFill>
                  <a:srgbClr val="0563C1"/>
                </a:solidFill>
                <a:hlinkClick r:id="rId4">
                  <a:extLst>
                    <a:ext uri="{A12FA001-AC4F-418D-AE19-62706E023703}">
                      <ahyp:hlinkClr xmlns="" xmlns:ahyp="http://schemas.microsoft.com/office/drawing/2018/hyperlinkcolor" val="tx"/>
                    </a:ext>
                  </a:extLst>
                </a:hlinkClick>
              </a:rPr>
              <a:t>https://pixabay.com/illustrations/black-avatar-cute-cheerful-3025348/</a:t>
            </a:r>
            <a:endParaRPr sz="1600" dirty="0"/>
          </a:p>
          <a:p>
            <a:pPr marL="180340" lvl="0" indent="-180340" algn="l" rtl="0">
              <a:lnSpc>
                <a:spcPct val="100000"/>
              </a:lnSpc>
              <a:spcBef>
                <a:spcPts val="0"/>
              </a:spcBef>
              <a:spcAft>
                <a:spcPts val="0"/>
              </a:spcAft>
              <a:buClr>
                <a:srgbClr val="757070"/>
              </a:buClr>
              <a:buSzPts val="1600"/>
              <a:buNone/>
            </a:pPr>
            <a:r>
              <a:rPr lang="en-US" sz="1600" dirty="0"/>
              <a:t>Tomas </a:t>
            </a:r>
            <a:r>
              <a:rPr lang="en-US" sz="1600" dirty="0" err="1"/>
              <a:t>Knopp</a:t>
            </a:r>
            <a:r>
              <a:rPr lang="en-US" sz="1600" dirty="0"/>
              <a:t>. (2016). Innovation. </a:t>
            </a:r>
            <a:r>
              <a:rPr lang="en-US" sz="1600" i="1" dirty="0"/>
              <a:t>The Noun Project.</a:t>
            </a:r>
            <a:r>
              <a:rPr lang="en-US" sz="1600" dirty="0"/>
              <a:t> CC BY. </a:t>
            </a:r>
            <a:r>
              <a:rPr lang="en-US" sz="1600" u="sng" dirty="0">
                <a:solidFill>
                  <a:srgbClr val="0563C1"/>
                </a:solidFill>
                <a:hlinkClick r:id="rId5">
                  <a:extLst>
                    <a:ext uri="{A12FA001-AC4F-418D-AE19-62706E023703}">
                      <ahyp:hlinkClr xmlns="" xmlns:ahyp="http://schemas.microsoft.com/office/drawing/2018/hyperlinkcolor" val="tx"/>
                    </a:ext>
                  </a:extLst>
                </a:hlinkClick>
              </a:rPr>
              <a:t>https://thenounproject.com/term/innovation/772765/</a:t>
            </a:r>
            <a:endParaRPr sz="1600" dirty="0"/>
          </a:p>
          <a:p>
            <a:pPr marL="180340" lvl="0" indent="-180340" algn="l" rtl="0">
              <a:lnSpc>
                <a:spcPct val="100000"/>
              </a:lnSpc>
              <a:spcBef>
                <a:spcPts val="0"/>
              </a:spcBef>
              <a:spcAft>
                <a:spcPts val="0"/>
              </a:spcAft>
              <a:buClr>
                <a:srgbClr val="757070"/>
              </a:buClr>
              <a:buSzPts val="1600"/>
              <a:buNone/>
            </a:pPr>
            <a:r>
              <a:rPr lang="en-US" sz="1600" dirty="0" err="1"/>
              <a:t>ProSymbols</a:t>
            </a:r>
            <a:r>
              <a:rPr lang="en-US" sz="1600" dirty="0"/>
              <a:t>. (2018). Art. </a:t>
            </a:r>
            <a:r>
              <a:rPr lang="en-US" sz="1600" i="1" dirty="0"/>
              <a:t>The Noun Project</a:t>
            </a:r>
            <a:r>
              <a:rPr lang="en-US" sz="1600" dirty="0"/>
              <a:t>. CC BY. </a:t>
            </a:r>
            <a:r>
              <a:rPr lang="en-US" sz="1600" u="sng" dirty="0">
                <a:solidFill>
                  <a:srgbClr val="0563C1"/>
                </a:solidFill>
                <a:hlinkClick r:id="rId6">
                  <a:extLst>
                    <a:ext uri="{A12FA001-AC4F-418D-AE19-62706E023703}">
                      <ahyp:hlinkClr xmlns="" xmlns:ahyp="http://schemas.microsoft.com/office/drawing/2018/hyperlinkcolor" val="tx"/>
                    </a:ext>
                  </a:extLst>
                </a:hlinkClick>
              </a:rPr>
              <a:t>https://thenounproject.com/icon/1976897</a:t>
            </a:r>
            <a:endParaRPr sz="1600" dirty="0"/>
          </a:p>
          <a:p>
            <a:pPr marL="180340" lvl="0" indent="-180340" algn="l" rtl="0">
              <a:lnSpc>
                <a:spcPct val="100000"/>
              </a:lnSpc>
              <a:spcBef>
                <a:spcPts val="0"/>
              </a:spcBef>
              <a:spcAft>
                <a:spcPts val="0"/>
              </a:spcAft>
              <a:buClr>
                <a:srgbClr val="757070"/>
              </a:buClr>
              <a:buSzPts val="1600"/>
              <a:buNone/>
            </a:pPr>
            <a:r>
              <a:rPr lang="en-US" sz="1600" dirty="0" err="1"/>
              <a:t>Enshia</a:t>
            </a:r>
            <a:r>
              <a:rPr lang="en-US" sz="1600" dirty="0"/>
              <a:t>. (2018). Book. </a:t>
            </a:r>
            <a:r>
              <a:rPr lang="en-US" sz="1600" i="1" dirty="0"/>
              <a:t>The Noun Project.</a:t>
            </a:r>
            <a:r>
              <a:rPr lang="en-US" sz="1600" dirty="0"/>
              <a:t> CC BY. </a:t>
            </a:r>
            <a:r>
              <a:rPr lang="en-US" sz="1600" u="sng" dirty="0">
                <a:solidFill>
                  <a:srgbClr val="0563C1"/>
                </a:solidFill>
                <a:hlinkClick r:id="rId7">
                  <a:extLst>
                    <a:ext uri="{A12FA001-AC4F-418D-AE19-62706E023703}">
                      <ahyp:hlinkClr xmlns="" xmlns:ahyp="http://schemas.microsoft.com/office/drawing/2018/hyperlinkcolor" val="tx"/>
                    </a:ext>
                  </a:extLst>
                </a:hlinkClick>
              </a:rPr>
              <a:t>https://thenounproject.com/icon/1787402/</a:t>
            </a:r>
            <a:endParaRPr sz="1600" dirty="0"/>
          </a:p>
          <a:p>
            <a:pPr marL="180340" lvl="0" indent="-180340" algn="l" rtl="0">
              <a:lnSpc>
                <a:spcPct val="100000"/>
              </a:lnSpc>
              <a:spcBef>
                <a:spcPts val="0"/>
              </a:spcBef>
              <a:spcAft>
                <a:spcPts val="0"/>
              </a:spcAft>
              <a:buClr>
                <a:srgbClr val="757070"/>
              </a:buClr>
              <a:buSzPts val="1600"/>
              <a:buNone/>
            </a:pPr>
            <a:r>
              <a:rPr lang="en-US" sz="1600" dirty="0"/>
              <a:t>Blair Adams. (2017) Drama. </a:t>
            </a:r>
            <a:r>
              <a:rPr lang="en-US" sz="1600" i="1" dirty="0"/>
              <a:t>The Noun Project</a:t>
            </a:r>
            <a:r>
              <a:rPr lang="en-US" sz="1600" dirty="0"/>
              <a:t>. CC BY. </a:t>
            </a:r>
            <a:r>
              <a:rPr lang="en-US" sz="1600" u="sng" dirty="0">
                <a:solidFill>
                  <a:srgbClr val="0563C1"/>
                </a:solidFill>
                <a:hlinkClick r:id="rId8">
                  <a:extLst>
                    <a:ext uri="{A12FA001-AC4F-418D-AE19-62706E023703}">
                      <ahyp:hlinkClr xmlns="" xmlns:ahyp="http://schemas.microsoft.com/office/drawing/2018/hyperlinkcolor" val="tx"/>
                    </a:ext>
                  </a:extLst>
                </a:hlinkClick>
              </a:rPr>
              <a:t>https://thenounproject.com/term/drama/953398</a:t>
            </a:r>
            <a:endParaRPr sz="1600" dirty="0"/>
          </a:p>
          <a:p>
            <a:pPr marL="180340" lvl="0" indent="-180340" algn="l" rtl="0">
              <a:lnSpc>
                <a:spcPct val="100000"/>
              </a:lnSpc>
              <a:spcBef>
                <a:spcPts val="0"/>
              </a:spcBef>
              <a:spcAft>
                <a:spcPts val="0"/>
              </a:spcAft>
              <a:buClr>
                <a:srgbClr val="757070"/>
              </a:buClr>
              <a:buSzPts val="1600"/>
              <a:buNone/>
            </a:pPr>
            <a:r>
              <a:rPr lang="en-US" sz="1600" dirty="0" err="1"/>
              <a:t>Atif</a:t>
            </a:r>
            <a:r>
              <a:rPr lang="en-US" sz="1600" dirty="0"/>
              <a:t> Arshad. (2017). Gramophone. </a:t>
            </a:r>
            <a:r>
              <a:rPr lang="en-US" sz="1600" i="1" dirty="0"/>
              <a:t>The Noun Project</a:t>
            </a:r>
            <a:r>
              <a:rPr lang="en-US" sz="1600" dirty="0"/>
              <a:t>. CC0. </a:t>
            </a:r>
            <a:r>
              <a:rPr lang="en-US" sz="1600" u="sng" dirty="0">
                <a:solidFill>
                  <a:srgbClr val="0563C1"/>
                </a:solidFill>
                <a:hlinkClick r:id="rId9">
                  <a:extLst>
                    <a:ext uri="{A12FA001-AC4F-418D-AE19-62706E023703}">
                      <ahyp:hlinkClr xmlns="" xmlns:ahyp="http://schemas.microsoft.com/office/drawing/2018/hyperlinkcolor" val="tx"/>
                    </a:ext>
                  </a:extLst>
                </a:hlinkClick>
              </a:rPr>
              <a:t>https://thenounproject.com/icon/1306170/</a:t>
            </a:r>
            <a:endParaRPr sz="1600" dirty="0"/>
          </a:p>
          <a:p>
            <a:pPr marL="180340" lvl="0" indent="-180340" algn="l" rtl="0">
              <a:lnSpc>
                <a:spcPct val="100000"/>
              </a:lnSpc>
              <a:spcBef>
                <a:spcPts val="0"/>
              </a:spcBef>
              <a:spcAft>
                <a:spcPts val="0"/>
              </a:spcAft>
              <a:buClr>
                <a:srgbClr val="757070"/>
              </a:buClr>
              <a:buSzPts val="1600"/>
              <a:buNone/>
            </a:pPr>
            <a:r>
              <a:rPr lang="en-US" sz="1600" dirty="0" err="1"/>
              <a:t>Rawpixel</a:t>
            </a:r>
            <a:r>
              <a:rPr lang="en-US" sz="1600" dirty="0"/>
              <a:t>. </a:t>
            </a:r>
            <a:r>
              <a:rPr lang="en-US" sz="1600" dirty="0" smtClean="0"/>
              <a:t>(</a:t>
            </a:r>
            <a:r>
              <a:rPr lang="en-US" sz="1600" dirty="0" err="1" smtClean="0"/>
              <a:t>s.d</a:t>
            </a:r>
            <a:r>
              <a:rPr lang="en-US" sz="1600" dirty="0" err="1"/>
              <a:t>.</a:t>
            </a:r>
            <a:r>
              <a:rPr lang="en-US" sz="1600" dirty="0"/>
              <a:t>). [Isabelle]. </a:t>
            </a:r>
            <a:r>
              <a:rPr lang="en-US" sz="1600" i="1" dirty="0" err="1"/>
              <a:t>Pixabay</a:t>
            </a:r>
            <a:r>
              <a:rPr lang="en-US" sz="1600" i="1" dirty="0"/>
              <a:t>. </a:t>
            </a:r>
            <a:r>
              <a:rPr lang="en-US" sz="1600" u="sng" dirty="0">
                <a:solidFill>
                  <a:srgbClr val="0563C1"/>
                </a:solidFill>
                <a:hlinkClick r:id="rId10">
                  <a:extLst>
                    <a:ext uri="{A12FA001-AC4F-418D-AE19-62706E023703}">
                      <ahyp:hlinkClr xmlns="" xmlns:ahyp="http://schemas.microsoft.com/office/drawing/2018/hyperlinkcolor" val="tx"/>
                    </a:ext>
                  </a:extLst>
                </a:hlinkClick>
              </a:rPr>
              <a:t>https://pixabay.com/illustrations/cartoon-casual-character-drawing-3685566/</a:t>
            </a:r>
            <a:endParaRPr sz="1600" dirty="0"/>
          </a:p>
          <a:p>
            <a:pPr marL="180340" lvl="0" indent="-180340" algn="l" rtl="0">
              <a:lnSpc>
                <a:spcPct val="100000"/>
              </a:lnSpc>
              <a:spcBef>
                <a:spcPts val="0"/>
              </a:spcBef>
              <a:spcAft>
                <a:spcPts val="0"/>
              </a:spcAft>
              <a:buClr>
                <a:srgbClr val="757070"/>
              </a:buClr>
              <a:buSzPts val="1600"/>
              <a:buNone/>
            </a:pPr>
            <a:r>
              <a:rPr lang="en-US" sz="1600" dirty="0" err="1"/>
              <a:t>Ghan</a:t>
            </a:r>
            <a:r>
              <a:rPr lang="en-US" sz="1600" dirty="0"/>
              <a:t> Koon Lay. (2018). Boss. </a:t>
            </a:r>
            <a:r>
              <a:rPr lang="en-US" sz="1600" i="1" dirty="0"/>
              <a:t>The Noun Project</a:t>
            </a:r>
            <a:r>
              <a:rPr lang="en-US" sz="1600" dirty="0"/>
              <a:t>. CC0. </a:t>
            </a:r>
            <a:r>
              <a:rPr lang="en-US" sz="1600" u="sng" dirty="0">
                <a:solidFill>
                  <a:srgbClr val="0563C1"/>
                </a:solidFill>
                <a:hlinkClick r:id="rId11">
                  <a:extLst>
                    <a:ext uri="{A12FA001-AC4F-418D-AE19-62706E023703}">
                      <ahyp:hlinkClr xmlns="" xmlns:ahyp="http://schemas.microsoft.com/office/drawing/2018/hyperlinkcolor" val="tx"/>
                    </a:ext>
                  </a:extLst>
                </a:hlinkClick>
              </a:rPr>
              <a:t>https://thenounproject.com/icon/1587076</a:t>
            </a:r>
            <a:r>
              <a:rPr lang="en-US" sz="1600" dirty="0"/>
              <a:t> </a:t>
            </a:r>
            <a:endParaRPr dirty="0"/>
          </a:p>
          <a:p>
            <a:pPr marL="180340" lvl="0" indent="-180340" algn="l" rtl="0">
              <a:lnSpc>
                <a:spcPct val="100000"/>
              </a:lnSpc>
              <a:spcBef>
                <a:spcPts val="0"/>
              </a:spcBef>
              <a:spcAft>
                <a:spcPts val="0"/>
              </a:spcAft>
              <a:buClr>
                <a:srgbClr val="757070"/>
              </a:buClr>
              <a:buSzPts val="1600"/>
              <a:buNone/>
            </a:pPr>
            <a:r>
              <a:rPr lang="en-US" sz="1600" dirty="0"/>
              <a:t>Start Up Graphic Design. (2020). Barrier. </a:t>
            </a:r>
            <a:r>
              <a:rPr lang="en-US" sz="1600" i="1" dirty="0"/>
              <a:t>The Noun Project</a:t>
            </a:r>
            <a:r>
              <a:rPr lang="en-US" sz="1600" dirty="0"/>
              <a:t>. CC BY. </a:t>
            </a:r>
            <a:r>
              <a:rPr lang="en-US" sz="1600" u="sng" dirty="0">
                <a:solidFill>
                  <a:srgbClr val="0563C1"/>
                </a:solidFill>
                <a:hlinkClick r:id="rId12">
                  <a:extLst>
                    <a:ext uri="{A12FA001-AC4F-418D-AE19-62706E023703}">
                      <ahyp:hlinkClr xmlns="" xmlns:ahyp="http://schemas.microsoft.com/office/drawing/2018/hyperlinkcolor" val="tx"/>
                    </a:ext>
                  </a:extLst>
                </a:hlinkClick>
              </a:rPr>
              <a:t>https://thenounproject.com/term/barrier/3372114/</a:t>
            </a:r>
            <a:r>
              <a:rPr lang="en-US" sz="1600" dirty="0"/>
              <a:t> </a:t>
            </a:r>
            <a:endParaRPr dirty="0"/>
          </a:p>
          <a:p>
            <a:pPr marL="180340" lvl="0" indent="-180340" algn="l" rtl="0">
              <a:lnSpc>
                <a:spcPct val="100000"/>
              </a:lnSpc>
              <a:spcBef>
                <a:spcPts val="0"/>
              </a:spcBef>
              <a:spcAft>
                <a:spcPts val="0"/>
              </a:spcAft>
              <a:buClr>
                <a:srgbClr val="757070"/>
              </a:buClr>
              <a:buSzPts val="1600"/>
              <a:buNone/>
            </a:pPr>
            <a:r>
              <a:rPr lang="en-US" sz="1600" dirty="0" err="1"/>
              <a:t>GraphicMama</a:t>
            </a:r>
            <a:r>
              <a:rPr lang="en-US" sz="1600" dirty="0"/>
              <a:t>-team. (2016) Arab girl. </a:t>
            </a:r>
            <a:r>
              <a:rPr lang="en-US" sz="1600" i="1" dirty="0" err="1"/>
              <a:t>Pixabay</a:t>
            </a:r>
            <a:r>
              <a:rPr lang="en-US" sz="1600" dirty="0"/>
              <a:t>. CC0.  </a:t>
            </a:r>
            <a:r>
              <a:rPr lang="en-US" sz="1600" u="sng" dirty="0">
                <a:solidFill>
                  <a:srgbClr val="0563C1"/>
                </a:solidFill>
                <a:hlinkClick r:id="rId13">
                  <a:extLst>
                    <a:ext uri="{A12FA001-AC4F-418D-AE19-62706E023703}">
                      <ahyp:hlinkClr xmlns="" xmlns:ahyp="http://schemas.microsoft.com/office/drawing/2018/hyperlinkcolor" val="tx"/>
                    </a:ext>
                  </a:extLst>
                </a:hlinkClick>
              </a:rPr>
              <a:t>https://pixabay.com/en/arabian-arab-girl-female-ethnic-1456184/</a:t>
            </a:r>
            <a:endParaRPr sz="1600" dirty="0"/>
          </a:p>
          <a:p>
            <a:pPr marL="180340" lvl="0" indent="-180340" algn="l" rtl="0">
              <a:lnSpc>
                <a:spcPct val="100000"/>
              </a:lnSpc>
              <a:spcBef>
                <a:spcPts val="0"/>
              </a:spcBef>
              <a:spcAft>
                <a:spcPts val="0"/>
              </a:spcAft>
              <a:buClr>
                <a:srgbClr val="757070"/>
              </a:buClr>
              <a:buSzPts val="1600"/>
              <a:buNone/>
            </a:pPr>
            <a:r>
              <a:rPr lang="en-US" sz="1600" dirty="0" err="1"/>
              <a:t>Eucalyp</a:t>
            </a:r>
            <a:r>
              <a:rPr lang="en-US" sz="1600" dirty="0"/>
              <a:t>. (</a:t>
            </a:r>
            <a:r>
              <a:rPr lang="en-US" sz="1600" dirty="0" smtClean="0"/>
              <a:t>2017). </a:t>
            </a:r>
            <a:r>
              <a:rPr lang="en-US" sz="1600" dirty="0"/>
              <a:t>Moral. </a:t>
            </a:r>
            <a:r>
              <a:rPr lang="en-US" sz="1600" i="1" dirty="0"/>
              <a:t>The Noun Project</a:t>
            </a:r>
            <a:r>
              <a:rPr lang="en-US" sz="1600" dirty="0"/>
              <a:t>. CC BY. </a:t>
            </a:r>
            <a:r>
              <a:rPr lang="en-US" sz="1600" u="sng" dirty="0">
                <a:solidFill>
                  <a:srgbClr val="0563C1"/>
                </a:solidFill>
                <a:hlinkClick r:id="rId14">
                  <a:extLst>
                    <a:ext uri="{A12FA001-AC4F-418D-AE19-62706E023703}">
                      <ahyp:hlinkClr xmlns="" xmlns:ahyp="http://schemas.microsoft.com/office/drawing/2018/hyperlinkcolor" val="tx"/>
                    </a:ext>
                  </a:extLst>
                </a:hlinkClick>
              </a:rPr>
              <a:t>https://thenounproject.com/icon/moral-901639/</a:t>
            </a:r>
            <a:r>
              <a:rPr lang="en-US" sz="1600" dirty="0"/>
              <a:t> </a:t>
            </a:r>
            <a:endParaRPr dirty="0"/>
          </a:p>
          <a:p>
            <a:pPr marL="180340" lvl="0" indent="-180340" algn="l" rtl="0">
              <a:lnSpc>
                <a:spcPct val="100000"/>
              </a:lnSpc>
              <a:spcBef>
                <a:spcPts val="0"/>
              </a:spcBef>
              <a:spcAft>
                <a:spcPts val="0"/>
              </a:spcAft>
              <a:buClr>
                <a:srgbClr val="757070"/>
              </a:buClr>
              <a:buSzPts val="1600"/>
              <a:buNone/>
            </a:pPr>
            <a:r>
              <a:rPr lang="en-US" sz="1600" dirty="0"/>
              <a:t>Nikhil Dev. (2013). Scale. </a:t>
            </a:r>
            <a:r>
              <a:rPr lang="en-US" sz="1600" i="1" dirty="0"/>
              <a:t>The Noun Project</a:t>
            </a:r>
            <a:r>
              <a:rPr lang="en-US" sz="1600" dirty="0"/>
              <a:t>. CC BY. </a:t>
            </a:r>
            <a:r>
              <a:rPr lang="en-US" sz="1600" u="sng" dirty="0">
                <a:solidFill>
                  <a:srgbClr val="0563C1"/>
                </a:solidFill>
                <a:hlinkClick r:id="rId15">
                  <a:extLst>
                    <a:ext uri="{A12FA001-AC4F-418D-AE19-62706E023703}">
                      <ahyp:hlinkClr xmlns="" xmlns:ahyp="http://schemas.microsoft.com/office/drawing/2018/hyperlinkcolor" val="tx"/>
                    </a:ext>
                  </a:extLst>
                </a:hlinkClick>
              </a:rPr>
              <a:t>https://thenounproject.com/icon/15744/</a:t>
            </a:r>
            <a:r>
              <a:rPr lang="en-US" sz="1600" dirty="0"/>
              <a:t> </a:t>
            </a:r>
            <a:endParaRPr dirty="0"/>
          </a:p>
          <a:p>
            <a:pPr marL="0" lvl="0" indent="0" algn="l" rtl="0">
              <a:lnSpc>
                <a:spcPct val="90000"/>
              </a:lnSpc>
              <a:spcBef>
                <a:spcPts val="0"/>
              </a:spcBef>
              <a:spcAft>
                <a:spcPts val="0"/>
              </a:spcAft>
              <a:buClr>
                <a:srgbClr val="757070"/>
              </a:buClr>
              <a:buSzPts val="800"/>
              <a:buNone/>
            </a:pPr>
            <a:endParaRPr sz="800" b="1" dirty="0">
              <a:latin typeface="Arial"/>
              <a:ea typeface="Arial"/>
              <a:cs typeface="Arial"/>
              <a:sym typeface="Arial"/>
            </a:endParaRPr>
          </a:p>
          <a:p>
            <a:pPr marL="0" lvl="0" indent="0" algn="l" rtl="0">
              <a:lnSpc>
                <a:spcPct val="90000"/>
              </a:lnSpc>
              <a:spcBef>
                <a:spcPts val="0"/>
              </a:spcBef>
              <a:spcAft>
                <a:spcPts val="0"/>
              </a:spcAft>
              <a:buClr>
                <a:srgbClr val="757070"/>
              </a:buClr>
              <a:buSzPts val="800"/>
              <a:buNone/>
            </a:pPr>
            <a:endParaRPr sz="800" dirty="0">
              <a:latin typeface="Arial"/>
              <a:ea typeface="Arial"/>
              <a:cs typeface="Arial"/>
              <a:sym typeface="Arial"/>
            </a:endParaRPr>
          </a:p>
          <a:p>
            <a:pPr marL="0" lvl="0" indent="0" algn="l" rtl="0">
              <a:lnSpc>
                <a:spcPct val="90000"/>
              </a:lnSpc>
              <a:spcBef>
                <a:spcPts val="0"/>
              </a:spcBef>
              <a:spcAft>
                <a:spcPts val="0"/>
              </a:spcAft>
              <a:buClr>
                <a:srgbClr val="757070"/>
              </a:buClr>
              <a:buSzPts val="800"/>
              <a:buNone/>
            </a:pPr>
            <a:endParaRPr sz="800" u="sng" dirty="0">
              <a:solidFill>
                <a:srgbClr val="0563C1"/>
              </a:solidFill>
            </a:endParaRPr>
          </a:p>
          <a:p>
            <a:pPr marL="0" lvl="0" indent="0" algn="l" rtl="0">
              <a:lnSpc>
                <a:spcPct val="90000"/>
              </a:lnSpc>
              <a:spcBef>
                <a:spcPts val="0"/>
              </a:spcBef>
              <a:spcAft>
                <a:spcPts val="0"/>
              </a:spcAft>
              <a:buClr>
                <a:srgbClr val="757070"/>
              </a:buClr>
              <a:buSzPts val="800"/>
              <a:buNone/>
            </a:pPr>
            <a:endParaRPr sz="800" dirty="0"/>
          </a:p>
          <a:p>
            <a:pPr marL="0" lvl="0" indent="0" algn="l" rtl="0">
              <a:lnSpc>
                <a:spcPct val="90000"/>
              </a:lnSpc>
              <a:spcBef>
                <a:spcPts val="0"/>
              </a:spcBef>
              <a:spcAft>
                <a:spcPts val="0"/>
              </a:spcAft>
              <a:buClr>
                <a:srgbClr val="FF0000"/>
              </a:buClr>
              <a:buSzPts val="800"/>
              <a:buNone/>
            </a:pPr>
            <a:r>
              <a:rPr lang="en-US" sz="800" i="0" dirty="0">
                <a:solidFill>
                  <a:srgbClr val="FF0000"/>
                </a:solidFill>
                <a:latin typeface="Arial"/>
                <a:ea typeface="Arial"/>
                <a:cs typeface="Arial"/>
                <a:sym typeface="Arial"/>
              </a:rPr>
              <a:t> </a:t>
            </a:r>
            <a:endParaRPr dirty="0"/>
          </a:p>
          <a:p>
            <a:pPr marL="0" lvl="0" indent="0" algn="l" rtl="0">
              <a:lnSpc>
                <a:spcPct val="90000"/>
              </a:lnSpc>
              <a:spcBef>
                <a:spcPts val="1000"/>
              </a:spcBef>
              <a:spcAft>
                <a:spcPts val="0"/>
              </a:spcAft>
              <a:buClr>
                <a:srgbClr val="757070"/>
              </a:buClr>
              <a:buSzPts val="800"/>
              <a:buNone/>
            </a:pPr>
            <a:endParaRPr sz="800" dirty="0">
              <a:solidFill>
                <a:srgbClr val="FF00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9"/>
          <p:cNvSpPr txBox="1">
            <a:spLocks noGrp="1"/>
          </p:cNvSpPr>
          <p:nvPr>
            <p:ph type="body" sz="quarter" idx="15"/>
          </p:nvPr>
        </p:nvSpPr>
        <p:spPr>
          <a:prstGeom prst="rect">
            <a:avLst/>
          </a:prstGeom>
          <a:noFill/>
          <a:ln>
            <a:noFill/>
          </a:ln>
        </p:spPr>
        <p:txBody>
          <a:bodyPr spcFirstLastPara="1" wrap="square" lIns="91425" tIns="45700" rIns="91425" bIns="45700" anchor="t" anchorCtr="0">
            <a:noAutofit/>
          </a:bodyPr>
          <a:lstStyle/>
          <a:p>
            <a:pPr marL="180340" lvl="0" indent="-180340" algn="l" rtl="0">
              <a:lnSpc>
                <a:spcPct val="100000"/>
              </a:lnSpc>
              <a:spcBef>
                <a:spcPts val="0"/>
              </a:spcBef>
              <a:spcAft>
                <a:spcPts val="0"/>
              </a:spcAft>
              <a:buClr>
                <a:srgbClr val="757070"/>
              </a:buClr>
              <a:buSzPts val="1600"/>
              <a:buNone/>
            </a:pPr>
            <a:r>
              <a:rPr lang="en-US" sz="1600" dirty="0"/>
              <a:t>AFY Studio. 2019. Scale</a:t>
            </a:r>
            <a:r>
              <a:rPr lang="en-US" sz="1600" i="1" dirty="0"/>
              <a:t>. The Noun Project</a:t>
            </a:r>
            <a:r>
              <a:rPr lang="en-US" sz="1600" dirty="0"/>
              <a:t>. CC BY. </a:t>
            </a:r>
            <a:r>
              <a:rPr lang="en-US" sz="1600" u="sng" dirty="0">
                <a:solidFill>
                  <a:srgbClr val="0563C1"/>
                </a:solidFill>
                <a:hlinkClick r:id="rId3">
                  <a:extLst>
                    <a:ext uri="{A12FA001-AC4F-418D-AE19-62706E023703}">
                      <ahyp:hlinkClr xmlns="" xmlns:ahyp="http://schemas.microsoft.com/office/drawing/2018/hyperlinkcolor" val="tx"/>
                    </a:ext>
                  </a:extLst>
                </a:hlinkClick>
              </a:rPr>
              <a:t>https://thenounproject.com/icon/scale-2772463</a:t>
            </a:r>
            <a:endParaRPr sz="1600" dirty="0"/>
          </a:p>
          <a:p>
            <a:pPr marL="180340" lvl="0" indent="-180340" algn="l" rtl="0">
              <a:lnSpc>
                <a:spcPct val="100000"/>
              </a:lnSpc>
              <a:spcBef>
                <a:spcPts val="0"/>
              </a:spcBef>
              <a:spcAft>
                <a:spcPts val="0"/>
              </a:spcAft>
              <a:buClr>
                <a:srgbClr val="757070"/>
              </a:buClr>
              <a:buSzPts val="1600"/>
              <a:buNone/>
            </a:pPr>
            <a:r>
              <a:rPr lang="en-US" sz="1600" dirty="0"/>
              <a:t>Oksana </a:t>
            </a:r>
            <a:r>
              <a:rPr lang="en-US" sz="1600" dirty="0" err="1"/>
              <a:t>Latysheva</a:t>
            </a:r>
            <a:r>
              <a:rPr lang="en-US" sz="1600" dirty="0"/>
              <a:t>. </a:t>
            </a:r>
            <a:r>
              <a:rPr lang="en-US" sz="1600" dirty="0" smtClean="0"/>
              <a:t>(</a:t>
            </a:r>
            <a:r>
              <a:rPr lang="en-US" sz="1600" dirty="0" err="1" smtClean="0"/>
              <a:t>s.d</a:t>
            </a:r>
            <a:r>
              <a:rPr lang="en-US" sz="1600" dirty="0" err="1"/>
              <a:t>.</a:t>
            </a:r>
            <a:r>
              <a:rPr lang="en-US" sz="1600" dirty="0"/>
              <a:t>). People group [</a:t>
            </a:r>
            <a:r>
              <a:rPr lang="en-US" sz="1600" dirty="0" err="1" smtClean="0"/>
              <a:t>Modifié</a:t>
            </a:r>
            <a:r>
              <a:rPr lang="en-US" sz="1600" dirty="0" smtClean="0"/>
              <a:t>]. </a:t>
            </a:r>
            <a:r>
              <a:rPr lang="en-US" sz="1600" i="1" dirty="0"/>
              <a:t>The Noun Project</a:t>
            </a:r>
            <a:r>
              <a:rPr lang="en-US" sz="1600" dirty="0"/>
              <a:t>. CC BY. </a:t>
            </a:r>
            <a:r>
              <a:rPr lang="en-US" sz="1600" u="sng" dirty="0">
                <a:solidFill>
                  <a:srgbClr val="0563C1"/>
                </a:solidFill>
                <a:hlinkClick r:id="rId4">
                  <a:extLst>
                    <a:ext uri="{A12FA001-AC4F-418D-AE19-62706E023703}">
                      <ahyp:hlinkClr xmlns="" xmlns:ahyp="http://schemas.microsoft.com/office/drawing/2018/hyperlinkcolor" val="tx"/>
                    </a:ext>
                  </a:extLst>
                </a:hlinkClick>
              </a:rPr>
              <a:t>https://thenounproject.com/icon/people-group-1310753/</a:t>
            </a:r>
            <a:r>
              <a:rPr lang="en-US" sz="1600" dirty="0"/>
              <a:t> </a:t>
            </a:r>
            <a:endParaRPr dirty="0"/>
          </a:p>
          <a:p>
            <a:pPr marL="180340" lvl="0" indent="-180340" algn="l" rtl="0">
              <a:lnSpc>
                <a:spcPct val="100000"/>
              </a:lnSpc>
              <a:spcBef>
                <a:spcPts val="0"/>
              </a:spcBef>
              <a:spcAft>
                <a:spcPts val="0"/>
              </a:spcAft>
              <a:buClr>
                <a:srgbClr val="757070"/>
              </a:buClr>
              <a:buSzPts val="1600"/>
              <a:buNone/>
            </a:pPr>
            <a:r>
              <a:rPr lang="en-US" sz="1600" dirty="0"/>
              <a:t>Rob </a:t>
            </a:r>
            <a:r>
              <a:rPr lang="en-US" sz="1600" dirty="0" err="1"/>
              <a:t>Crosswell</a:t>
            </a:r>
            <a:r>
              <a:rPr lang="en-US" sz="1600" dirty="0"/>
              <a:t>. (2017). Library. </a:t>
            </a:r>
            <a:r>
              <a:rPr lang="en-US" sz="1600" i="1" dirty="0"/>
              <a:t>The Noun Project. </a:t>
            </a:r>
            <a:r>
              <a:rPr lang="en-US" sz="1600" dirty="0"/>
              <a:t>CC BY. </a:t>
            </a:r>
            <a:r>
              <a:rPr lang="en-US" sz="1600" u="sng" dirty="0">
                <a:solidFill>
                  <a:srgbClr val="0563C1"/>
                </a:solidFill>
                <a:hlinkClick r:id="rId5">
                  <a:extLst>
                    <a:ext uri="{A12FA001-AC4F-418D-AE19-62706E023703}">
                      <ahyp:hlinkClr xmlns="" xmlns:ahyp="http://schemas.microsoft.com/office/drawing/2018/hyperlinkcolor" val="tx"/>
                    </a:ext>
                  </a:extLst>
                </a:hlinkClick>
              </a:rPr>
              <a:t>https://thenounproject.com/term/library/1122689/</a:t>
            </a:r>
            <a:r>
              <a:rPr lang="en-US" sz="1600" dirty="0"/>
              <a:t> </a:t>
            </a:r>
            <a:endParaRPr dirty="0"/>
          </a:p>
          <a:p>
            <a:pPr marL="180340" lvl="0" indent="-180340" algn="l" rtl="0">
              <a:lnSpc>
                <a:spcPct val="100000"/>
              </a:lnSpc>
              <a:spcBef>
                <a:spcPts val="0"/>
              </a:spcBef>
              <a:spcAft>
                <a:spcPts val="0"/>
              </a:spcAft>
              <a:buClr>
                <a:srgbClr val="757070"/>
              </a:buClr>
              <a:buSzPts val="1600"/>
              <a:buNone/>
            </a:pPr>
            <a:r>
              <a:rPr lang="en-US" sz="1600" dirty="0" err="1"/>
              <a:t>Bieu</a:t>
            </a:r>
            <a:r>
              <a:rPr lang="en-US" sz="1600" dirty="0"/>
              <a:t> </a:t>
            </a:r>
            <a:r>
              <a:rPr lang="en-US" sz="1600" dirty="0" err="1"/>
              <a:t>Tuong</a:t>
            </a:r>
            <a:r>
              <a:rPr lang="en-US" sz="1600" dirty="0"/>
              <a:t>. 2018. School. </a:t>
            </a:r>
            <a:r>
              <a:rPr lang="en-US" sz="1600" i="1" dirty="0"/>
              <a:t>The Noun Project</a:t>
            </a:r>
            <a:r>
              <a:rPr lang="en-US" sz="1600" dirty="0"/>
              <a:t>. CC BY. </a:t>
            </a:r>
            <a:r>
              <a:rPr lang="en-US" sz="1600" u="sng" dirty="0">
                <a:solidFill>
                  <a:srgbClr val="0563C1"/>
                </a:solidFill>
                <a:hlinkClick r:id="rId6">
                  <a:extLst>
                    <a:ext uri="{A12FA001-AC4F-418D-AE19-62706E023703}">
                      <ahyp:hlinkClr xmlns="" xmlns:ahyp="http://schemas.microsoft.com/office/drawing/2018/hyperlinkcolor" val="tx"/>
                    </a:ext>
                  </a:extLst>
                </a:hlinkClick>
              </a:rPr>
              <a:t>https://thenounproject.com/icon/school-1983588/</a:t>
            </a:r>
            <a:r>
              <a:rPr lang="en-US" sz="1600" dirty="0"/>
              <a:t> </a:t>
            </a:r>
            <a:endParaRPr dirty="0"/>
          </a:p>
          <a:p>
            <a:pPr marL="180340" lvl="0" indent="-180340" algn="l" rtl="0">
              <a:lnSpc>
                <a:spcPct val="100000"/>
              </a:lnSpc>
              <a:spcBef>
                <a:spcPts val="0"/>
              </a:spcBef>
              <a:spcAft>
                <a:spcPts val="0"/>
              </a:spcAft>
              <a:buClr>
                <a:srgbClr val="757070"/>
              </a:buClr>
              <a:buSzPts val="1600"/>
              <a:buNone/>
            </a:pPr>
            <a:r>
              <a:rPr lang="en-US" sz="1600" dirty="0"/>
              <a:t>Robert </a:t>
            </a:r>
            <a:r>
              <a:rPr lang="en-US" sz="1600" dirty="0" err="1"/>
              <a:t>Linsdell</a:t>
            </a:r>
            <a:r>
              <a:rPr lang="en-US" sz="1600" dirty="0"/>
              <a:t>. (2013). Parliament Hill. </a:t>
            </a:r>
            <a:r>
              <a:rPr lang="en-US" sz="1600" i="1" dirty="0"/>
              <a:t>Wikimedia Commons.</a:t>
            </a:r>
            <a:r>
              <a:rPr lang="en-US" sz="1600" dirty="0"/>
              <a:t> CC BY.  </a:t>
            </a:r>
            <a:r>
              <a:rPr lang="en-US" sz="1600" u="sng" dirty="0">
                <a:solidFill>
                  <a:srgbClr val="0563C1"/>
                </a:solidFill>
                <a:hlinkClick r:id="rId7">
                  <a:extLst>
                    <a:ext uri="{A12FA001-AC4F-418D-AE19-62706E023703}">
                      <ahyp:hlinkClr xmlns="" xmlns:ahyp="http://schemas.microsoft.com/office/drawing/2018/hyperlinkcolor" val="tx"/>
                    </a:ext>
                  </a:extLst>
                </a:hlinkClick>
              </a:rPr>
              <a:t>https://commons.wikimedia.org/wiki/File:Parliament_Hill,_Wellington_St,_Ottawa_(491650)_(9450178550).jpg</a:t>
            </a:r>
            <a:r>
              <a:rPr lang="en-US" sz="1600" dirty="0"/>
              <a:t> </a:t>
            </a:r>
            <a:endParaRPr dirty="0"/>
          </a:p>
          <a:p>
            <a:pPr marL="180340" lvl="0" indent="-180340">
              <a:lnSpc>
                <a:spcPct val="100000"/>
              </a:lnSpc>
              <a:spcBef>
                <a:spcPts val="0"/>
              </a:spcBef>
              <a:buClr>
                <a:srgbClr val="757070"/>
              </a:buClr>
              <a:buSzPts val="1600"/>
            </a:pPr>
            <a:r>
              <a:rPr lang="en-US" sz="1600" dirty="0"/>
              <a:t>Dig deeper. (2017). [</a:t>
            </a:r>
            <a:r>
              <a:rPr lang="en-US" sz="1600" dirty="0" err="1"/>
              <a:t>Cour</a:t>
            </a:r>
            <a:r>
              <a:rPr lang="en-US" sz="1600" dirty="0"/>
              <a:t> </a:t>
            </a:r>
            <a:r>
              <a:rPr lang="en-US" sz="1600" dirty="0" err="1"/>
              <a:t>suprême</a:t>
            </a:r>
            <a:r>
              <a:rPr lang="en-US" sz="1600" dirty="0"/>
              <a:t> du Canada]. </a:t>
            </a:r>
            <a:r>
              <a:rPr lang="en-US" sz="1600" i="1" dirty="0"/>
              <a:t>Wikimedia Commons</a:t>
            </a:r>
            <a:r>
              <a:rPr lang="en-US" sz="1600" dirty="0"/>
              <a:t>. CC BY 4.0. </a:t>
            </a:r>
            <a:r>
              <a:rPr lang="en-US" sz="1600" u="sng" dirty="0">
                <a:solidFill>
                  <a:srgbClr val="0563C1"/>
                </a:solidFill>
                <a:hlinkClick r:id="rId8">
                  <a:extLst>
                    <a:ext uri="{A12FA001-AC4F-418D-AE19-62706E023703}">
                      <ahyp:hlinkClr xmlns="" xmlns:ahyp="http://schemas.microsoft.com/office/drawing/2018/hyperlinkcolor" val="tx"/>
                    </a:ext>
                  </a:extLst>
                </a:hlinkClick>
              </a:rPr>
              <a:t>https://commons.wikimedia.org/wiki/File:Supreme_court_of_Canada_in_summer.jpg</a:t>
            </a:r>
            <a:endParaRPr sz="1600" dirty="0"/>
          </a:p>
          <a:p>
            <a:pPr marL="180340" lvl="0" indent="-180340" algn="l" rtl="0">
              <a:lnSpc>
                <a:spcPct val="100000"/>
              </a:lnSpc>
              <a:spcBef>
                <a:spcPts val="0"/>
              </a:spcBef>
              <a:spcAft>
                <a:spcPts val="0"/>
              </a:spcAft>
              <a:buClr>
                <a:srgbClr val="757070"/>
              </a:buClr>
              <a:buSzPts val="1600"/>
              <a:buNone/>
            </a:pPr>
            <a:r>
              <a:rPr lang="en-US" sz="1600" dirty="0" err="1"/>
              <a:t>Clker</a:t>
            </a:r>
            <a:r>
              <a:rPr lang="en-US" sz="1600" dirty="0"/>
              <a:t>-Free-Vector-Images. </a:t>
            </a:r>
            <a:r>
              <a:rPr lang="en-US" sz="1600" dirty="0" smtClean="0"/>
              <a:t>(</a:t>
            </a:r>
            <a:r>
              <a:rPr lang="en-US" sz="1600" dirty="0" err="1" smtClean="0"/>
              <a:t>s.d</a:t>
            </a:r>
            <a:r>
              <a:rPr lang="en-US" sz="1600" dirty="0" err="1"/>
              <a:t>.</a:t>
            </a:r>
            <a:r>
              <a:rPr lang="en-US" sz="1600" dirty="0"/>
              <a:t>). Lawyer. </a:t>
            </a:r>
            <a:r>
              <a:rPr lang="en-US" sz="1600" i="1" dirty="0" err="1"/>
              <a:t>Pixabay</a:t>
            </a:r>
            <a:r>
              <a:rPr lang="en-US" sz="1600" dirty="0"/>
              <a:t>. </a:t>
            </a:r>
            <a:r>
              <a:rPr lang="en-US" sz="1600" dirty="0" err="1"/>
              <a:t>Pixabay</a:t>
            </a:r>
            <a:r>
              <a:rPr lang="en-US" sz="1600" dirty="0"/>
              <a:t> </a:t>
            </a:r>
            <a:r>
              <a:rPr lang="en-US" sz="1600" dirty="0" err="1"/>
              <a:t>Licence</a:t>
            </a:r>
            <a:r>
              <a:rPr lang="en-US" sz="1600" dirty="0"/>
              <a:t>. </a:t>
            </a:r>
            <a:r>
              <a:rPr lang="en-US" sz="1600" u="sng" dirty="0">
                <a:solidFill>
                  <a:srgbClr val="0563C1"/>
                </a:solidFill>
                <a:hlinkClick r:id="rId9">
                  <a:extLst>
                    <a:ext uri="{A12FA001-AC4F-418D-AE19-62706E023703}">
                      <ahyp:hlinkClr xmlns="" xmlns:ahyp="http://schemas.microsoft.com/office/drawing/2018/hyperlinkcolor" val="tx"/>
                    </a:ext>
                  </a:extLst>
                </a:hlinkClick>
              </a:rPr>
              <a:t>https://pixabay.com/vectors/lawyer-attorney-barrister-judge-28838/</a:t>
            </a:r>
            <a:r>
              <a:rPr lang="en-US" sz="1600" dirty="0"/>
              <a:t> </a:t>
            </a:r>
            <a:endParaRPr dirty="0"/>
          </a:p>
          <a:p>
            <a:pPr marL="180340" lvl="0" indent="-180340" algn="l" rtl="0">
              <a:lnSpc>
                <a:spcPct val="100000"/>
              </a:lnSpc>
              <a:spcBef>
                <a:spcPts val="0"/>
              </a:spcBef>
              <a:spcAft>
                <a:spcPts val="0"/>
              </a:spcAft>
              <a:buClr>
                <a:srgbClr val="757070"/>
              </a:buClr>
              <a:buSzPts val="1600"/>
              <a:buNone/>
            </a:pPr>
            <a:r>
              <a:rPr lang="en-US" sz="1600" dirty="0"/>
              <a:t>Illegitimate Barrister. (2014). Flag of Canada. </a:t>
            </a:r>
            <a:r>
              <a:rPr lang="en-US" sz="1600" i="1" dirty="0"/>
              <a:t>Wikimedia Commons</a:t>
            </a:r>
            <a:r>
              <a:rPr lang="en-US" sz="1600" dirty="0"/>
              <a:t>. CC0. </a:t>
            </a:r>
            <a:r>
              <a:rPr lang="en-US" sz="1600" u="sng" dirty="0">
                <a:solidFill>
                  <a:srgbClr val="0563C1"/>
                </a:solidFill>
                <a:hlinkClick r:id="rId10">
                  <a:extLst>
                    <a:ext uri="{A12FA001-AC4F-418D-AE19-62706E023703}">
                      <ahyp:hlinkClr xmlns="" xmlns:ahyp="http://schemas.microsoft.com/office/drawing/2018/hyperlinkcolor" val="tx"/>
                    </a:ext>
                  </a:extLst>
                </a:hlinkClick>
              </a:rPr>
              <a:t>https://commons.wikimedia.org/wiki/File:Flag_of_Canada_(Pantone).svg</a:t>
            </a:r>
            <a:r>
              <a:rPr lang="en-US" sz="1600" dirty="0"/>
              <a:t>  </a:t>
            </a:r>
            <a:endParaRPr dirty="0"/>
          </a:p>
          <a:p>
            <a:pPr marL="180340" lvl="0" indent="-180340" algn="l" rtl="0">
              <a:lnSpc>
                <a:spcPct val="100000"/>
              </a:lnSpc>
              <a:spcBef>
                <a:spcPts val="0"/>
              </a:spcBef>
              <a:spcAft>
                <a:spcPts val="0"/>
              </a:spcAft>
              <a:buClr>
                <a:srgbClr val="757070"/>
              </a:buClr>
              <a:buSzPts val="1600"/>
              <a:buNone/>
            </a:pPr>
            <a:r>
              <a:rPr lang="en-US" sz="1600" dirty="0" err="1"/>
              <a:t>Penubag</a:t>
            </a:r>
            <a:r>
              <a:rPr lang="en-US" sz="1600" dirty="0"/>
              <a:t>. (2008). Globe. </a:t>
            </a:r>
            <a:r>
              <a:rPr lang="en-US" sz="1600" i="1" dirty="0"/>
              <a:t>Wikimedia Commons</a:t>
            </a:r>
            <a:r>
              <a:rPr lang="en-US" sz="1600" dirty="0"/>
              <a:t>. CC0. </a:t>
            </a:r>
            <a:r>
              <a:rPr lang="en-US" sz="1600" u="sng" dirty="0">
                <a:solidFill>
                  <a:srgbClr val="0563C1"/>
                </a:solidFill>
                <a:hlinkClick r:id="rId11">
                  <a:extLst>
                    <a:ext uri="{A12FA001-AC4F-418D-AE19-62706E023703}">
                      <ahyp:hlinkClr xmlns="" xmlns:ahyp="http://schemas.microsoft.com/office/drawing/2018/hyperlinkcolor" val="tx"/>
                    </a:ext>
                  </a:extLst>
                </a:hlinkClick>
              </a:rPr>
              <a:t>https://commons.wikimedia.org/wiki/File:Ambox_globe.svg</a:t>
            </a:r>
            <a:r>
              <a:rPr lang="en-US" sz="1600" dirty="0"/>
              <a:t> </a:t>
            </a:r>
            <a:endParaRPr sz="1600" i="0" dirty="0">
              <a:solidFill>
                <a:srgbClr val="FF0000"/>
              </a:solidFill>
            </a:endParaRPr>
          </a:p>
          <a:p>
            <a:pPr marL="0" lvl="0" indent="0" algn="l" rtl="0">
              <a:lnSpc>
                <a:spcPct val="90000"/>
              </a:lnSpc>
              <a:spcBef>
                <a:spcPts val="1000"/>
              </a:spcBef>
              <a:spcAft>
                <a:spcPts val="0"/>
              </a:spcAft>
              <a:buClr>
                <a:srgbClr val="757070"/>
              </a:buClr>
              <a:buSzPts val="800"/>
              <a:buNone/>
            </a:pPr>
            <a:endParaRPr sz="800" dirty="0">
              <a:solidFill>
                <a:srgbClr val="FF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2"/>
          <p:cNvSpPr txBox="1">
            <a:spLocks noGrp="1"/>
          </p:cNvSpPr>
          <p:nvPr>
            <p:ph type="body" idx="1"/>
          </p:nvPr>
        </p:nvSpPr>
        <p:spPr>
          <a:xfrm>
            <a:off x="3517206" y="2690689"/>
            <a:ext cx="6033714" cy="435133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00000"/>
              </a:buClr>
              <a:buSzPts val="8800"/>
              <a:buNone/>
            </a:pPr>
            <a:r>
              <a:rPr lang="en-US" sz="8800" b="1" dirty="0">
                <a:solidFill>
                  <a:srgbClr val="000000"/>
                </a:solidFill>
              </a:rPr>
              <a:t>Droit </a:t>
            </a:r>
            <a:r>
              <a:rPr lang="en-US" sz="8800" b="1" dirty="0" err="1">
                <a:solidFill>
                  <a:srgbClr val="000000"/>
                </a:solidFill>
              </a:rPr>
              <a:t>d’auteur</a:t>
            </a:r>
            <a:endParaRPr sz="8800" b="1" dirty="0">
              <a:solidFill>
                <a:srgbClr val="000000"/>
              </a:solidFill>
            </a:endParaRPr>
          </a:p>
        </p:txBody>
      </p:sp>
      <p:sp>
        <p:nvSpPr>
          <p:cNvPr id="64" name="Google Shape;64;p2"/>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1100"/>
              <a:buFont typeface="Arial"/>
              <a:buNone/>
            </a:pPr>
            <a:r>
              <a:rPr lang="fr-FR" dirty="0" smtClean="0"/>
              <a:t>QU'EST-CE QUE LE DROIT D'AUTEUR ?</a:t>
            </a:r>
            <a:endParaRPr lang="fr-FR" dirty="0"/>
          </a:p>
        </p:txBody>
      </p:sp>
      <p:sp>
        <p:nvSpPr>
          <p:cNvPr id="65" name="Google Shape;65;p2"/>
          <p:cNvSpPr/>
          <p:nvPr/>
        </p:nvSpPr>
        <p:spPr>
          <a:xfrm>
            <a:off x="4578513" y="1800807"/>
            <a:ext cx="3911100" cy="3911100"/>
          </a:xfrm>
          <a:prstGeom prst="ellipse">
            <a:avLst/>
          </a:prstGeom>
          <a:noFill/>
          <a:ln w="3175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 name="Google Shape;236;p2"/>
          <p:cNvSpPr txBox="1"/>
          <p:nvPr/>
        </p:nvSpPr>
        <p:spPr>
          <a:xfrm>
            <a:off x="3290679" y="3108498"/>
            <a:ext cx="1162654"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800" b="1" dirty="0">
                <a:solidFill>
                  <a:srgbClr val="000000"/>
                </a:solidFill>
                <a:latin typeface="Arial"/>
                <a:ea typeface="Arial"/>
                <a:cs typeface="Arial"/>
                <a:sym typeface="Arial"/>
              </a:rPr>
              <a:t>C</a:t>
            </a:r>
            <a:endParaRPr sz="8800" dirty="0">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xEl>
                                              <p:pRg st="0" end="0"/>
                                            </p:txEl>
                                          </p:spTgt>
                                        </p:tgtEl>
                                        <p:attrNameLst>
                                          <p:attrName>style.visibility</p:attrName>
                                        </p:attrNameLst>
                                      </p:cBhvr>
                                      <p:to>
                                        <p:strVal val="visible"/>
                                      </p:to>
                                    </p:set>
                                  </p:childTnLst>
                                </p:cTn>
                              </p:par>
                              <p:par>
                                <p:cTn id="7" presetID="10" presetClass="exit" presetSubtype="0" fill="hold" nodeType="withEffect">
                                  <p:stCondLst>
                                    <p:cond delay="1000"/>
                                  </p:stCondLst>
                                  <p:childTnLst>
                                    <p:animEffect transition="out" filter="fade">
                                      <p:cBhvr>
                                        <p:cTn id="8" dur="500"/>
                                        <p:tgtEl>
                                          <p:spTgt spid="63">
                                            <p:txEl>
                                              <p:pRg st="0" end="0"/>
                                            </p:txEl>
                                          </p:spTgt>
                                        </p:tgtEl>
                                      </p:cBhvr>
                                    </p:animEffect>
                                    <p:set>
                                      <p:cBhvr>
                                        <p:cTn id="9" dur="1" fill="hold">
                                          <p:stCondLst>
                                            <p:cond delay="500"/>
                                          </p:stCondLst>
                                        </p:cTn>
                                        <p:tgtEl>
                                          <p:spTgt spid="63">
                                            <p:txEl>
                                              <p:pRg st="0" end="0"/>
                                            </p:txEl>
                                          </p:spTgt>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par>
                          <p:cTn id="15" fill="hold">
                            <p:stCondLst>
                              <p:cond delay="500"/>
                            </p:stCondLst>
                            <p:childTnLst>
                              <p:par>
                                <p:cTn id="16" presetID="21" presetClass="entr" presetSubtype="1" fill="hold" nodeType="afterEffect">
                                  <p:stCondLst>
                                    <p:cond delay="0"/>
                                  </p:stCondLst>
                                  <p:childTnLst>
                                    <p:set>
                                      <p:cBhvr>
                                        <p:cTn id="17" dur="1" fill="hold">
                                          <p:stCondLst>
                                            <p:cond delay="0"/>
                                          </p:stCondLst>
                                        </p:cTn>
                                        <p:tgtEl>
                                          <p:spTgt spid="65"/>
                                        </p:tgtEl>
                                        <p:attrNameLst>
                                          <p:attrName>style.visibility</p:attrName>
                                        </p:attrNameLst>
                                      </p:cBhvr>
                                      <p:to>
                                        <p:strVal val="visible"/>
                                      </p:to>
                                    </p:set>
                                    <p:animEffect transition="in" filter="wheel(1)">
                                      <p:cBhvr>
                                        <p:cTn id="18" dur="2500"/>
                                        <p:tgtEl>
                                          <p:spTgt spid="65"/>
                                        </p:tgtEl>
                                      </p:cBhvr>
                                    </p:animEffect>
                                  </p:childTnLst>
                                </p:cTn>
                              </p:par>
                              <p:par>
                                <p:cTn id="19" presetID="42" presetClass="path" presetSubtype="0" accel="50000" decel="50000" fill="hold" grpId="1" nodeType="withEffect">
                                  <p:stCondLst>
                                    <p:cond delay="0"/>
                                  </p:stCondLst>
                                  <p:childTnLst>
                                    <p:animMotion origin="layout" path="M 1.875E-6 -4.81481E-6 L 0.2237 -0.00185 " pathEditMode="relative" rAng="0" ptsTypes="AA">
                                      <p:cBhvr>
                                        <p:cTn id="20" dur="2000" fill="hold"/>
                                        <p:tgtEl>
                                          <p:spTgt spid="8"/>
                                        </p:tgtEl>
                                        <p:attrNameLst>
                                          <p:attrName>ppt_x</p:attrName>
                                          <p:attrName>ppt_y</p:attrName>
                                        </p:attrNameLst>
                                      </p:cBhvr>
                                      <p:rCtr x="11185" y="-93"/>
                                    </p:animMotion>
                                  </p:childTnLst>
                                </p:cTn>
                              </p:par>
                              <p:par>
                                <p:cTn id="21" presetID="6" presetClass="emph" presetSubtype="0" fill="hold" grpId="2" nodeType="withEffect">
                                  <p:stCondLst>
                                    <p:cond delay="0"/>
                                  </p:stCondLst>
                                  <p:childTnLst>
                                    <p:animScale>
                                      <p:cBhvr>
                                        <p:cTn id="22" dur="2000" fill="hold"/>
                                        <p:tgtEl>
                                          <p:spTgt spid="8"/>
                                        </p:tgtEl>
                                      </p:cBhvr>
                                      <p:by x="150000" y="150000"/>
                                    </p:animScale>
                                  </p:childTnLst>
                                </p:cTn>
                              </p:par>
                              <p:par>
                                <p:cTn id="23" presetID="6" presetClass="emph" presetSubtype="0" fill="hold" grpId="0" nodeType="withEffect">
                                  <p:stCondLst>
                                    <p:cond delay="0"/>
                                  </p:stCondLst>
                                  <p:childTnLst>
                                    <p:animScale>
                                      <p:cBhvr>
                                        <p:cTn id="24" dur="2000" fill="hold"/>
                                        <p:tgtEl>
                                          <p:spTgt spid="6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8" grpId="0"/>
      <p:bldP spid="8" grpId="1"/>
      <p:bldP spid="8"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0"/>
          <p:cNvSpPr txBox="1">
            <a:spLocks noGrp="1"/>
          </p:cNvSpPr>
          <p:nvPr>
            <p:ph type="body" sz="quarter" idx="15"/>
          </p:nvPr>
        </p:nvSpPr>
        <p:spPr>
          <a:prstGeom prst="rect">
            <a:avLst/>
          </a:prstGeom>
          <a:noFill/>
          <a:ln>
            <a:noFill/>
          </a:ln>
        </p:spPr>
        <p:txBody>
          <a:bodyPr spcFirstLastPara="1" wrap="square" lIns="91425" tIns="45700" rIns="91425" bIns="45700" anchor="t" anchorCtr="0">
            <a:noAutofit/>
          </a:bodyPr>
          <a:lstStyle/>
          <a:p>
            <a:pPr marL="180340" lvl="0" indent="-180340" algn="l" rtl="0">
              <a:lnSpc>
                <a:spcPct val="107000"/>
              </a:lnSpc>
              <a:spcBef>
                <a:spcPts val="0"/>
              </a:spcBef>
              <a:spcAft>
                <a:spcPts val="0"/>
              </a:spcAft>
              <a:buClr>
                <a:srgbClr val="757070"/>
              </a:buClr>
              <a:buSzPts val="1800"/>
              <a:buNone/>
            </a:pPr>
            <a:r>
              <a:rPr lang="en-US" sz="1800" dirty="0" err="1"/>
              <a:t>Dbenbenn</a:t>
            </a:r>
            <a:r>
              <a:rPr lang="en-US" sz="1800" dirty="0"/>
              <a:t>, Zscout370, </a:t>
            </a:r>
            <a:r>
              <a:rPr lang="en-US" sz="1800" dirty="0" err="1"/>
              <a:t>Jacobolus</a:t>
            </a:r>
            <a:r>
              <a:rPr lang="en-US" sz="1800" dirty="0"/>
              <a:t>, </a:t>
            </a:r>
            <a:r>
              <a:rPr lang="en-US" sz="1800" dirty="0" err="1" smtClean="0"/>
              <a:t>Indolences</a:t>
            </a:r>
            <a:r>
              <a:rPr lang="en-US" sz="1800" dirty="0" smtClean="0"/>
              <a:t>, et </a:t>
            </a:r>
            <a:r>
              <a:rPr lang="en-US" sz="1800" dirty="0" err="1"/>
              <a:t>Technion</a:t>
            </a:r>
            <a:r>
              <a:rPr lang="en-US" sz="1800" dirty="0"/>
              <a:t>. (2005). United States Flag. </a:t>
            </a:r>
            <a:r>
              <a:rPr lang="en-US" sz="1800" i="1" dirty="0"/>
              <a:t>Wikimedia Commons</a:t>
            </a:r>
            <a:r>
              <a:rPr lang="en-US" sz="1800" dirty="0"/>
              <a:t>. CC0. </a:t>
            </a:r>
            <a:r>
              <a:rPr lang="en-US" sz="1800" u="sng" dirty="0">
                <a:solidFill>
                  <a:srgbClr val="0563C1"/>
                </a:solidFill>
                <a:hlinkClick r:id="rId3">
                  <a:extLst>
                    <a:ext uri="{A12FA001-AC4F-418D-AE19-62706E023703}">
                      <ahyp:hlinkClr xmlns="" xmlns:ahyp="http://schemas.microsoft.com/office/drawing/2018/hyperlinkcolor" val="tx"/>
                    </a:ext>
                  </a:extLst>
                </a:hlinkClick>
              </a:rPr>
              <a:t>https://commons.wikimedia.org/wiki/File:Flag_of_the_United_States.svg</a:t>
            </a:r>
            <a:r>
              <a:rPr lang="en-US" sz="1800" dirty="0"/>
              <a:t>  </a:t>
            </a:r>
            <a:endParaRPr dirty="0"/>
          </a:p>
          <a:p>
            <a:pPr marL="180340" lvl="0" indent="-180340" algn="l" rtl="0">
              <a:lnSpc>
                <a:spcPct val="107000"/>
              </a:lnSpc>
              <a:spcBef>
                <a:spcPts val="1800"/>
              </a:spcBef>
              <a:spcAft>
                <a:spcPts val="0"/>
              </a:spcAft>
              <a:buClr>
                <a:srgbClr val="757070"/>
              </a:buClr>
              <a:buSzPts val="1800"/>
              <a:buNone/>
            </a:pPr>
            <a:endParaRPr sz="1800" dirty="0"/>
          </a:p>
          <a:p>
            <a:pPr marL="180340" lvl="0" indent="-180340" algn="l" rtl="0">
              <a:lnSpc>
                <a:spcPct val="107000"/>
              </a:lnSpc>
              <a:spcBef>
                <a:spcPts val="1800"/>
              </a:spcBef>
              <a:spcAft>
                <a:spcPts val="0"/>
              </a:spcAft>
              <a:buClr>
                <a:srgbClr val="757070"/>
              </a:buClr>
              <a:buSzPts val="1800"/>
              <a:buNone/>
            </a:pPr>
            <a:endParaRPr lang="en-US" sz="1800" dirty="0" smtClean="0"/>
          </a:p>
          <a:p>
            <a:pPr marL="180340" lvl="0" indent="-180340" algn="l" rtl="0">
              <a:lnSpc>
                <a:spcPct val="107000"/>
              </a:lnSpc>
              <a:spcBef>
                <a:spcPts val="1800"/>
              </a:spcBef>
              <a:spcAft>
                <a:spcPts val="0"/>
              </a:spcAft>
              <a:buClr>
                <a:srgbClr val="757070"/>
              </a:buClr>
              <a:buSzPts val="1800"/>
              <a:buNone/>
            </a:pPr>
            <a:endParaRPr lang="en-US" sz="1800" dirty="0" smtClean="0"/>
          </a:p>
          <a:p>
            <a:pPr marL="1588" indent="-1588">
              <a:lnSpc>
                <a:spcPct val="107000"/>
              </a:lnSpc>
              <a:spcBef>
                <a:spcPts val="1800"/>
              </a:spcBef>
              <a:buClr>
                <a:srgbClr val="757070"/>
              </a:buClr>
              <a:buSzPts val="1800"/>
            </a:pPr>
            <a:r>
              <a:rPr lang="fr-FR" sz="1800" dirty="0" smtClean="0"/>
              <a:t>Musique </a:t>
            </a:r>
            <a:r>
              <a:rPr lang="fr-FR" sz="1800" dirty="0"/>
              <a:t>des diapositives de clôture : </a:t>
            </a:r>
            <a:r>
              <a:rPr lang="fr-FR" sz="1800" dirty="0" err="1"/>
              <a:t>Rybak</a:t>
            </a:r>
            <a:r>
              <a:rPr lang="fr-FR" sz="1800" dirty="0"/>
              <a:t>, </a:t>
            </a:r>
            <a:r>
              <a:rPr lang="fr-FR" sz="1800" dirty="0" err="1"/>
              <a:t>Nazar</a:t>
            </a:r>
            <a:r>
              <a:rPr lang="fr-FR" sz="1800" dirty="0"/>
              <a:t>. “</a:t>
            </a:r>
            <a:r>
              <a:rPr lang="fr-FR" sz="1800" dirty="0" err="1"/>
              <a:t>Corporate</a:t>
            </a:r>
            <a:r>
              <a:rPr lang="fr-FR" sz="1800" dirty="0"/>
              <a:t> </a:t>
            </a:r>
            <a:r>
              <a:rPr lang="fr-FR" sz="1800" dirty="0" err="1"/>
              <a:t>Inspired</a:t>
            </a:r>
            <a:r>
              <a:rPr lang="fr-FR" sz="1800" dirty="0"/>
              <a:t>.” </a:t>
            </a:r>
            <a:r>
              <a:rPr lang="fr-FR" sz="1800" dirty="0" err="1"/>
              <a:t>HookSounds</a:t>
            </a:r>
            <a:r>
              <a:rPr lang="fr-FR" sz="1800" dirty="0"/>
              <a:t>. </a:t>
            </a:r>
            <a:r>
              <a:rPr lang="fr-FR" sz="1800" dirty="0" err="1"/>
              <a:t>s.d</a:t>
            </a:r>
            <a:r>
              <a:rPr lang="fr-FR" sz="1800" dirty="0"/>
              <a:t>. </a:t>
            </a:r>
            <a:r>
              <a:rPr lang="fr-FR" sz="1800" u="sng" dirty="0">
                <a:solidFill>
                  <a:schemeClr val="hlink"/>
                </a:solidFill>
                <a:hlinkClick r:id="rId4"/>
              </a:rPr>
              <a:t>http://www.hooksounds.com</a:t>
            </a:r>
            <a:r>
              <a:rPr lang="fr-FR" sz="1800" dirty="0"/>
              <a:t> (utilisé sous une licence CC-BY 4.0</a:t>
            </a:r>
            <a:r>
              <a:rPr lang="fr-FR" sz="1800" dirty="0" smtClean="0"/>
              <a:t>)</a:t>
            </a:r>
          </a:p>
          <a:p>
            <a:pPr marL="1588" indent="-1588">
              <a:lnSpc>
                <a:spcPct val="107000"/>
              </a:lnSpc>
              <a:spcBef>
                <a:spcPts val="1800"/>
              </a:spcBef>
              <a:buClr>
                <a:srgbClr val="757070"/>
              </a:buClr>
              <a:buSzPts val="1800"/>
            </a:pPr>
            <a:r>
              <a:rPr lang="fr-FR" sz="1800" dirty="0"/>
              <a:t>Les éléments non attribués sont des contributions de l'équipe du projet Ouverture au droit d'auteur et sont placés dans le domaine public</a:t>
            </a:r>
            <a:r>
              <a:rPr lang="fr-FR" sz="1800" dirty="0" smtClean="0"/>
              <a:t>.</a:t>
            </a:r>
            <a:endParaRPr lang="fr-FR" sz="1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21"/>
          <p:cNvSpPr txBox="1">
            <a:spLocks noGrp="1"/>
          </p:cNvSpPr>
          <p:nvPr>
            <p:ph type="body" sz="quarter" idx="10"/>
          </p:nvPr>
        </p:nvSpPr>
        <p:spPr>
          <a:xfrm>
            <a:off x="2063510" y="2253164"/>
            <a:ext cx="9290290" cy="1036301"/>
          </a:xfrm>
          <a:prstGeom prst="rect">
            <a:avLst/>
          </a:prstGeom>
          <a:noFill/>
          <a:ln>
            <a:noFill/>
          </a:ln>
        </p:spPr>
        <p:txBody>
          <a:bodyPr spcFirstLastPara="1" wrap="square" lIns="91425" tIns="45700" rIns="91425" bIns="45700" anchor="t" anchorCtr="0">
            <a:noAutofit/>
          </a:bodyPr>
          <a:lstStyle/>
          <a:p>
            <a:pPr lvl="0">
              <a:lnSpc>
                <a:spcPct val="100000"/>
              </a:lnSpc>
              <a:spcBef>
                <a:spcPts val="0"/>
              </a:spcBef>
              <a:buClr>
                <a:srgbClr val="757070"/>
              </a:buClr>
              <a:buSzPts val="1800"/>
            </a:pPr>
            <a:r>
              <a:rPr lang="en-US" dirty="0" err="1" smtClean="0">
                <a:latin typeface="Arial"/>
                <a:ea typeface="Arial"/>
                <a:cs typeface="Arial"/>
                <a:sym typeface="Arial"/>
              </a:rPr>
              <a:t>Université</a:t>
            </a:r>
            <a:r>
              <a:rPr lang="en-US" dirty="0" smtClean="0">
                <a:latin typeface="Arial"/>
                <a:ea typeface="Arial"/>
                <a:cs typeface="Arial"/>
                <a:sym typeface="Arial"/>
              </a:rPr>
              <a:t> de </a:t>
            </a:r>
            <a:r>
              <a:rPr lang="en-US" dirty="0" err="1" smtClean="0">
                <a:latin typeface="Arial"/>
                <a:ea typeface="Arial"/>
                <a:cs typeface="Arial"/>
                <a:sym typeface="Arial"/>
              </a:rPr>
              <a:t>l’Alberta</a:t>
            </a:r>
            <a:r>
              <a:rPr lang="en-US" dirty="0">
                <a:latin typeface="Arial"/>
                <a:ea typeface="Arial"/>
                <a:cs typeface="Arial"/>
                <a:sym typeface="Arial"/>
              </a:rPr>
              <a:t>. </a:t>
            </a:r>
            <a:r>
              <a:rPr lang="en-US" dirty="0" smtClean="0">
                <a:latin typeface="Arial"/>
                <a:ea typeface="Arial"/>
                <a:cs typeface="Arial"/>
                <a:sym typeface="Arial"/>
              </a:rPr>
              <a:t>(2023). Introduction au droit </a:t>
            </a:r>
            <a:r>
              <a:rPr lang="en-US" dirty="0" err="1" smtClean="0">
                <a:latin typeface="Arial"/>
                <a:ea typeface="Arial"/>
                <a:cs typeface="Arial"/>
                <a:sym typeface="Arial"/>
              </a:rPr>
              <a:t>d’auteur</a:t>
            </a:r>
            <a:r>
              <a:rPr lang="en-US" dirty="0" smtClean="0">
                <a:latin typeface="Arial"/>
                <a:ea typeface="Arial"/>
                <a:cs typeface="Arial"/>
                <a:sym typeface="Arial"/>
              </a:rPr>
              <a:t>. </a:t>
            </a:r>
            <a:r>
              <a:rPr lang="fr-FR" i="1" dirty="0"/>
              <a:t>Module d'enseignement à l'ouverture au droit d'auteur</a:t>
            </a:r>
            <a:r>
              <a:rPr lang="fr-FR" dirty="0" smtClean="0"/>
              <a:t>.</a:t>
            </a:r>
            <a:r>
              <a:rPr lang="en-CA" dirty="0" smtClean="0"/>
              <a:t> </a:t>
            </a:r>
            <a:r>
              <a:rPr lang="en-US" u="sng" dirty="0" smtClean="0">
                <a:solidFill>
                  <a:srgbClr val="0563C1"/>
                </a:solidFill>
                <a:latin typeface="Arial"/>
                <a:ea typeface="Arial"/>
                <a:cs typeface="Arial"/>
                <a:sym typeface="Arial"/>
                <a:hlinkClick r:id="rId3">
                  <a:extLst>
                    <a:ext uri="{A12FA001-AC4F-418D-AE19-62706E023703}">
                      <ahyp:hlinkClr xmlns="" xmlns:ahyp="http://schemas.microsoft.com/office/drawing/2018/hyperlinkcolor" val="tx"/>
                    </a:ext>
                  </a:extLst>
                </a:hlinkClick>
              </a:rPr>
              <a:t>https</a:t>
            </a:r>
            <a:r>
              <a:rPr lang="en-US" u="sng" dirty="0">
                <a:solidFill>
                  <a:srgbClr val="0563C1"/>
                </a:solidFill>
                <a:latin typeface="Arial"/>
                <a:ea typeface="Arial"/>
                <a:cs typeface="Arial"/>
                <a:sym typeface="Arial"/>
                <a:hlinkClick r:id="rId3">
                  <a:extLst>
                    <a:ext uri="{A12FA001-AC4F-418D-AE19-62706E023703}">
                      <ahyp:hlinkClr xmlns="" xmlns:ahyp="http://schemas.microsoft.com/office/drawing/2018/hyperlinkcolor" val="tx"/>
                    </a:ext>
                  </a:extLst>
                </a:hlinkClick>
              </a:rPr>
              <a:t>://sites.library.ualberta.ca/copyright/</a:t>
            </a:r>
            <a:r>
              <a:rPr lang="en-US" dirty="0">
                <a:latin typeface="Arial"/>
                <a:ea typeface="Arial"/>
                <a:cs typeface="Arial"/>
                <a:sym typeface="Arial"/>
              </a:rPr>
              <a:t> </a:t>
            </a:r>
            <a:endParaRPr sz="2400" dirty="0"/>
          </a:p>
          <a:p>
            <a:pPr marL="0" lvl="0" indent="0" algn="l" rtl="0">
              <a:lnSpc>
                <a:spcPct val="90000"/>
              </a:lnSpc>
              <a:spcBef>
                <a:spcPts val="1000"/>
              </a:spcBef>
              <a:spcAft>
                <a:spcPts val="0"/>
              </a:spcAft>
              <a:buClr>
                <a:srgbClr val="757070"/>
              </a:buClr>
              <a:buSzPts val="2000"/>
              <a:buNone/>
            </a:pPr>
            <a:endParaRPr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1441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428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3"/>
          <p:cNvSpPr txBox="1">
            <a:spLocks noGrp="1"/>
          </p:cNvSpPr>
          <p:nvPr>
            <p:ph type="body" idx="1"/>
          </p:nvPr>
        </p:nvSpPr>
        <p:spPr>
          <a:xfrm>
            <a:off x="6096000" y="2506662"/>
            <a:ext cx="5181600" cy="435133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Clr>
                <a:schemeClr val="dk1"/>
              </a:buClr>
              <a:buSzPts val="1100"/>
              <a:buFont typeface="Arial"/>
              <a:buNone/>
            </a:pPr>
            <a:r>
              <a:rPr lang="en-US" sz="3200" i="1" dirty="0">
                <a:solidFill>
                  <a:schemeClr val="bg2">
                    <a:lumMod val="10000"/>
                  </a:schemeClr>
                </a:solidFill>
                <a:highlight>
                  <a:srgbClr val="FFFFFF"/>
                </a:highlight>
              </a:rPr>
              <a:t>Le droit </a:t>
            </a:r>
            <a:r>
              <a:rPr lang="en-US" sz="3200" i="1" dirty="0" err="1">
                <a:solidFill>
                  <a:schemeClr val="bg2">
                    <a:lumMod val="10000"/>
                  </a:schemeClr>
                </a:solidFill>
                <a:highlight>
                  <a:srgbClr val="FFFFFF"/>
                </a:highlight>
              </a:rPr>
              <a:t>d'auteur</a:t>
            </a:r>
            <a:r>
              <a:rPr lang="en-US" sz="3200" i="1" dirty="0">
                <a:solidFill>
                  <a:schemeClr val="bg2">
                    <a:lumMod val="10000"/>
                  </a:schemeClr>
                </a:solidFill>
                <a:highlight>
                  <a:srgbClr val="FFFFFF"/>
                </a:highlight>
              </a:rPr>
              <a:t> </a:t>
            </a:r>
            <a:r>
              <a:rPr lang="en-US" sz="3200" i="1" dirty="0" err="1">
                <a:solidFill>
                  <a:schemeClr val="bg2">
                    <a:lumMod val="10000"/>
                  </a:schemeClr>
                </a:solidFill>
                <a:highlight>
                  <a:srgbClr val="FFFFFF"/>
                </a:highlight>
              </a:rPr>
              <a:t>est</a:t>
            </a:r>
            <a:r>
              <a:rPr lang="en-US" sz="3200" i="1" dirty="0">
                <a:solidFill>
                  <a:schemeClr val="bg2">
                    <a:lumMod val="10000"/>
                  </a:schemeClr>
                </a:solidFill>
                <a:highlight>
                  <a:srgbClr val="FFFFFF"/>
                </a:highlight>
              </a:rPr>
              <a:t> le droit </a:t>
            </a:r>
            <a:r>
              <a:rPr lang="en-US" sz="3200" i="1" dirty="0" err="1">
                <a:solidFill>
                  <a:schemeClr val="bg2">
                    <a:lumMod val="10000"/>
                  </a:schemeClr>
                </a:solidFill>
                <a:highlight>
                  <a:srgbClr val="FFFFFF"/>
                </a:highlight>
              </a:rPr>
              <a:t>exclusif</a:t>
            </a:r>
            <a:r>
              <a:rPr lang="en-US" sz="3200" i="1" dirty="0">
                <a:solidFill>
                  <a:schemeClr val="bg2">
                    <a:lumMod val="10000"/>
                  </a:schemeClr>
                </a:solidFill>
                <a:highlight>
                  <a:srgbClr val="FFFFFF"/>
                </a:highlight>
              </a:rPr>
              <a:t> de </a:t>
            </a:r>
            <a:r>
              <a:rPr lang="en-US" sz="3200" i="1" dirty="0" err="1">
                <a:solidFill>
                  <a:schemeClr val="bg2">
                    <a:lumMod val="10000"/>
                  </a:schemeClr>
                </a:solidFill>
                <a:highlight>
                  <a:srgbClr val="FFFFFF"/>
                </a:highlight>
              </a:rPr>
              <a:t>produire</a:t>
            </a:r>
            <a:r>
              <a:rPr lang="en-US" sz="3200" i="1" dirty="0">
                <a:solidFill>
                  <a:schemeClr val="bg2">
                    <a:lumMod val="10000"/>
                  </a:schemeClr>
                </a:solidFill>
                <a:highlight>
                  <a:srgbClr val="FFFFFF"/>
                </a:highlight>
              </a:rPr>
              <a:t>, de </a:t>
            </a:r>
            <a:r>
              <a:rPr lang="en-US" sz="3200" i="1" dirty="0" err="1">
                <a:solidFill>
                  <a:schemeClr val="bg2">
                    <a:lumMod val="10000"/>
                  </a:schemeClr>
                </a:solidFill>
                <a:highlight>
                  <a:srgbClr val="FFFFFF"/>
                </a:highlight>
              </a:rPr>
              <a:t>reproduire</a:t>
            </a:r>
            <a:r>
              <a:rPr lang="en-US" sz="3200" i="1" dirty="0">
                <a:solidFill>
                  <a:schemeClr val="bg2">
                    <a:lumMod val="10000"/>
                  </a:schemeClr>
                </a:solidFill>
                <a:highlight>
                  <a:srgbClr val="FFFFFF"/>
                </a:highlight>
              </a:rPr>
              <a:t>, de </a:t>
            </a:r>
            <a:r>
              <a:rPr lang="en-US" sz="3200" i="1" dirty="0" err="1">
                <a:solidFill>
                  <a:schemeClr val="bg2">
                    <a:lumMod val="10000"/>
                  </a:schemeClr>
                </a:solidFill>
                <a:highlight>
                  <a:srgbClr val="FFFFFF"/>
                </a:highlight>
              </a:rPr>
              <a:t>publier</a:t>
            </a:r>
            <a:r>
              <a:rPr lang="en-US" sz="3200" i="1" dirty="0">
                <a:solidFill>
                  <a:schemeClr val="bg2">
                    <a:lumMod val="10000"/>
                  </a:schemeClr>
                </a:solidFill>
                <a:highlight>
                  <a:srgbClr val="FFFFFF"/>
                </a:highlight>
              </a:rPr>
              <a:t> </a:t>
            </a:r>
            <a:r>
              <a:rPr lang="en-US" sz="3200" i="1" dirty="0" err="1">
                <a:solidFill>
                  <a:schemeClr val="bg2">
                    <a:lumMod val="10000"/>
                  </a:schemeClr>
                </a:solidFill>
                <a:highlight>
                  <a:srgbClr val="FFFFFF"/>
                </a:highlight>
              </a:rPr>
              <a:t>ou</a:t>
            </a:r>
            <a:r>
              <a:rPr lang="en-US" sz="3200" i="1" dirty="0">
                <a:solidFill>
                  <a:schemeClr val="bg2">
                    <a:lumMod val="10000"/>
                  </a:schemeClr>
                </a:solidFill>
                <a:highlight>
                  <a:srgbClr val="FFFFFF"/>
                </a:highlight>
              </a:rPr>
              <a:t> </a:t>
            </a:r>
            <a:r>
              <a:rPr lang="en-US" sz="3200" i="1" dirty="0" err="1">
                <a:solidFill>
                  <a:schemeClr val="bg2">
                    <a:lumMod val="10000"/>
                  </a:schemeClr>
                </a:solidFill>
                <a:highlight>
                  <a:srgbClr val="FFFFFF"/>
                </a:highlight>
              </a:rPr>
              <a:t>d'exécuter</a:t>
            </a:r>
            <a:r>
              <a:rPr lang="en-US" sz="3200" i="1" dirty="0">
                <a:solidFill>
                  <a:schemeClr val="bg2">
                    <a:lumMod val="10000"/>
                  </a:schemeClr>
                </a:solidFill>
                <a:highlight>
                  <a:srgbClr val="FFFFFF"/>
                </a:highlight>
              </a:rPr>
              <a:t> </a:t>
            </a:r>
            <a:r>
              <a:rPr lang="en-US" sz="3200" i="1" dirty="0" err="1">
                <a:solidFill>
                  <a:schemeClr val="bg2">
                    <a:lumMod val="10000"/>
                  </a:schemeClr>
                </a:solidFill>
                <a:highlight>
                  <a:srgbClr val="FFFFFF"/>
                </a:highlight>
              </a:rPr>
              <a:t>une</a:t>
            </a:r>
            <a:r>
              <a:rPr lang="en-US" sz="3200" i="1" dirty="0">
                <a:solidFill>
                  <a:schemeClr val="bg2">
                    <a:lumMod val="10000"/>
                  </a:schemeClr>
                </a:solidFill>
                <a:highlight>
                  <a:srgbClr val="FFFFFF"/>
                </a:highlight>
              </a:rPr>
              <a:t> </a:t>
            </a:r>
            <a:r>
              <a:rPr lang="en-US" sz="3200" i="1" dirty="0" err="1">
                <a:solidFill>
                  <a:schemeClr val="bg2">
                    <a:lumMod val="10000"/>
                  </a:schemeClr>
                </a:solidFill>
                <a:highlight>
                  <a:srgbClr val="FFFFFF"/>
                </a:highlight>
              </a:rPr>
              <a:t>œuvre</a:t>
            </a:r>
            <a:r>
              <a:rPr lang="en-US" sz="3200" i="1" dirty="0">
                <a:solidFill>
                  <a:schemeClr val="bg2">
                    <a:lumMod val="10000"/>
                  </a:schemeClr>
                </a:solidFill>
                <a:highlight>
                  <a:srgbClr val="FFFFFF"/>
                </a:highlight>
              </a:rPr>
              <a:t> </a:t>
            </a:r>
            <a:r>
              <a:rPr lang="en-US" sz="3200" i="1" dirty="0" err="1">
                <a:solidFill>
                  <a:schemeClr val="bg2">
                    <a:lumMod val="10000"/>
                  </a:schemeClr>
                </a:solidFill>
                <a:highlight>
                  <a:srgbClr val="FFFFFF"/>
                </a:highlight>
              </a:rPr>
              <a:t>originale</a:t>
            </a:r>
            <a:r>
              <a:rPr lang="en-US" sz="3200" i="1" dirty="0">
                <a:solidFill>
                  <a:schemeClr val="bg2">
                    <a:lumMod val="10000"/>
                  </a:schemeClr>
                </a:solidFill>
                <a:highlight>
                  <a:srgbClr val="FFFFFF"/>
                </a:highlight>
              </a:rPr>
              <a:t> </a:t>
            </a:r>
            <a:r>
              <a:rPr lang="en-US" sz="3200" i="1" dirty="0" err="1">
                <a:solidFill>
                  <a:schemeClr val="bg2">
                    <a:lumMod val="10000"/>
                  </a:schemeClr>
                </a:solidFill>
                <a:highlight>
                  <a:srgbClr val="FFFFFF"/>
                </a:highlight>
              </a:rPr>
              <a:t>ou</a:t>
            </a:r>
            <a:r>
              <a:rPr lang="en-US" sz="3200" i="1" dirty="0">
                <a:solidFill>
                  <a:schemeClr val="bg2">
                    <a:lumMod val="10000"/>
                  </a:schemeClr>
                </a:solidFill>
                <a:highlight>
                  <a:srgbClr val="FFFFFF"/>
                </a:highlight>
              </a:rPr>
              <a:t> </a:t>
            </a:r>
            <a:r>
              <a:rPr lang="en-US" sz="3200" i="1" dirty="0" err="1">
                <a:solidFill>
                  <a:schemeClr val="bg2">
                    <a:lumMod val="10000"/>
                  </a:schemeClr>
                </a:solidFill>
                <a:highlight>
                  <a:srgbClr val="FFFFFF"/>
                </a:highlight>
              </a:rPr>
              <a:t>une</a:t>
            </a:r>
            <a:r>
              <a:rPr lang="en-US" sz="3200" i="1" dirty="0">
                <a:solidFill>
                  <a:schemeClr val="bg2">
                    <a:lumMod val="10000"/>
                  </a:schemeClr>
                </a:solidFill>
                <a:highlight>
                  <a:srgbClr val="FFFFFF"/>
                </a:highlight>
              </a:rPr>
              <a:t> </a:t>
            </a:r>
            <a:r>
              <a:rPr lang="en-US" sz="3200" i="1" dirty="0" err="1">
                <a:solidFill>
                  <a:schemeClr val="bg2">
                    <a:lumMod val="10000"/>
                  </a:schemeClr>
                </a:solidFill>
                <a:highlight>
                  <a:srgbClr val="FFFFFF"/>
                </a:highlight>
              </a:rPr>
              <a:t>partie</a:t>
            </a:r>
            <a:r>
              <a:rPr lang="en-US" sz="3200" i="1" dirty="0">
                <a:solidFill>
                  <a:schemeClr val="bg2">
                    <a:lumMod val="10000"/>
                  </a:schemeClr>
                </a:solidFill>
                <a:highlight>
                  <a:srgbClr val="FFFFFF"/>
                </a:highlight>
              </a:rPr>
              <a:t> </a:t>
            </a:r>
            <a:r>
              <a:rPr lang="en-US" sz="3200" i="1" dirty="0" err="1">
                <a:solidFill>
                  <a:schemeClr val="bg2">
                    <a:lumMod val="10000"/>
                  </a:schemeClr>
                </a:solidFill>
                <a:highlight>
                  <a:srgbClr val="FFFFFF"/>
                </a:highlight>
              </a:rPr>
              <a:t>importante</a:t>
            </a:r>
            <a:r>
              <a:rPr lang="en-US" sz="3200" i="1" dirty="0">
                <a:solidFill>
                  <a:schemeClr val="bg2">
                    <a:lumMod val="10000"/>
                  </a:schemeClr>
                </a:solidFill>
                <a:highlight>
                  <a:srgbClr val="FFFFFF"/>
                </a:highlight>
              </a:rPr>
              <a:t> de </a:t>
            </a:r>
            <a:r>
              <a:rPr lang="en-US" sz="3200" i="1" dirty="0" err="1">
                <a:solidFill>
                  <a:schemeClr val="bg2">
                    <a:lumMod val="10000"/>
                  </a:schemeClr>
                </a:solidFill>
                <a:highlight>
                  <a:srgbClr val="FFFFFF"/>
                </a:highlight>
              </a:rPr>
              <a:t>celle</a:t>
            </a:r>
            <a:r>
              <a:rPr lang="en-US" sz="3200" i="1" dirty="0">
                <a:solidFill>
                  <a:schemeClr val="bg2">
                    <a:lumMod val="10000"/>
                  </a:schemeClr>
                </a:solidFill>
                <a:highlight>
                  <a:srgbClr val="FFFFFF"/>
                </a:highlight>
              </a:rPr>
              <a:t>-ci.</a:t>
            </a:r>
            <a:endParaRPr sz="3200" dirty="0">
              <a:solidFill>
                <a:schemeClr val="bg2">
                  <a:lumMod val="10000"/>
                </a:schemeClr>
              </a:solidFill>
            </a:endParaRPr>
          </a:p>
        </p:txBody>
      </p:sp>
      <p:sp>
        <p:nvSpPr>
          <p:cNvPr id="72" name="Google Shape;72;p3"/>
          <p:cNvSpPr txBox="1">
            <a:spLocks noGrp="1"/>
          </p:cNvSpPr>
          <p:nvPr>
            <p:ph type="title"/>
          </p:nvPr>
        </p:nvSpPr>
        <p:spPr>
          <a:xfrm>
            <a:off x="2671282" y="474828"/>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dirty="0" smtClean="0"/>
              <a:t>DÉFINIR LE DROIT D’AUTEUR</a:t>
            </a:r>
            <a:endParaRPr lang="en-US" dirty="0"/>
          </a:p>
        </p:txBody>
      </p:sp>
      <p:pic>
        <p:nvPicPr>
          <p:cNvPr id="73" name="Google Shape;73;p3" descr="A close up of a logo&#10;&#10;Description automatically generated"/>
          <p:cNvPicPr preferRelativeResize="0"/>
          <p:nvPr/>
        </p:nvPicPr>
        <p:blipFill rotWithShape="1">
          <a:blip r:embed="rId3">
            <a:alphaModFix/>
          </a:blip>
          <a:srcRect b="16535"/>
          <a:stretch/>
        </p:blipFill>
        <p:spPr>
          <a:xfrm>
            <a:off x="1251135" y="2527818"/>
            <a:ext cx="3186049" cy="2598009"/>
          </a:xfrm>
          <a:prstGeom prst="rect">
            <a:avLst/>
          </a:prstGeom>
          <a:noFill/>
          <a:ln>
            <a:noFill/>
          </a:ln>
        </p:spPr>
      </p:pic>
      <p:pic>
        <p:nvPicPr>
          <p:cNvPr id="74" name="Google Shape;74;p3"/>
          <p:cNvPicPr preferRelativeResize="0"/>
          <p:nvPr/>
        </p:nvPicPr>
        <p:blipFill rotWithShape="1">
          <a:blip r:embed="rId4">
            <a:alphaModFix/>
          </a:blip>
          <a:srcRect b="12325"/>
          <a:stretch/>
        </p:blipFill>
        <p:spPr>
          <a:xfrm>
            <a:off x="2135054" y="3219814"/>
            <a:ext cx="1418210" cy="1214016"/>
          </a:xfrm>
          <a:prstGeom prst="rect">
            <a:avLst/>
          </a:prstGeom>
          <a:noFill/>
          <a:ln>
            <a:noFill/>
          </a:ln>
        </p:spPr>
      </p:pic>
      <p:pic>
        <p:nvPicPr>
          <p:cNvPr id="75" name="Google Shape;75;p3"/>
          <p:cNvPicPr preferRelativeResize="0"/>
          <p:nvPr/>
        </p:nvPicPr>
        <p:blipFill rotWithShape="1">
          <a:blip r:embed="rId5">
            <a:alphaModFix/>
          </a:blip>
          <a:srcRect/>
          <a:stretch/>
        </p:blipFill>
        <p:spPr>
          <a:xfrm rot="881740">
            <a:off x="139282" y="4914491"/>
            <a:ext cx="1752600" cy="2143125"/>
          </a:xfrm>
          <a:prstGeom prst="rect">
            <a:avLst/>
          </a:prstGeom>
          <a:noFill/>
          <a:ln>
            <a:noFill/>
          </a:ln>
        </p:spPr>
      </p:pic>
      <p:sp>
        <p:nvSpPr>
          <p:cNvPr id="76" name="Google Shape;76;p3"/>
          <p:cNvSpPr/>
          <p:nvPr/>
        </p:nvSpPr>
        <p:spPr>
          <a:xfrm>
            <a:off x="2350477" y="5262064"/>
            <a:ext cx="3493477" cy="940731"/>
          </a:xfrm>
          <a:prstGeom prst="wedgeRoundRectCallout">
            <a:avLst>
              <a:gd name="adj1" fmla="val -69155"/>
              <a:gd name="adj2" fmla="val 43184"/>
              <a:gd name="adj3" fmla="val 16667"/>
            </a:avLst>
          </a:prstGeom>
          <a:solidFill>
            <a:schemeClr val="accent5"/>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lt1"/>
                </a:solidFill>
                <a:latin typeface="Arial"/>
                <a:ea typeface="Arial"/>
                <a:cs typeface="Arial"/>
                <a:sym typeface="Arial"/>
              </a:rPr>
              <a:t>… </a:t>
            </a:r>
            <a:r>
              <a:rPr lang="en-US" sz="2000">
                <a:solidFill>
                  <a:schemeClr val="lt1"/>
                </a:solidFill>
              </a:rPr>
              <a:t>D’accord</a:t>
            </a:r>
            <a:r>
              <a:rPr lang="en-US" sz="2000">
                <a:solidFill>
                  <a:schemeClr val="lt1"/>
                </a:solidFill>
                <a:latin typeface="Arial"/>
                <a:ea typeface="Arial"/>
                <a:cs typeface="Arial"/>
                <a:sym typeface="Arial"/>
              </a:rPr>
              <a:t>??</a:t>
            </a:r>
            <a:endParaRPr sz="20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100"/>
                                  </p:iterate>
                                  <p:childTnLst>
                                    <p:set>
                                      <p:cBhvr>
                                        <p:cTn id="11" dur="1" fill="hold">
                                          <p:stCondLst>
                                            <p:cond delay="0"/>
                                          </p:stCondLst>
                                        </p:cTn>
                                        <p:tgtEl>
                                          <p:spTgt spid="71">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5"/>
                                        </p:tgtEl>
                                        <p:attrNameLst>
                                          <p:attrName>style.visibility</p:attrName>
                                        </p:attrNameLst>
                                      </p:cBhvr>
                                      <p:to>
                                        <p:strVal val="visible"/>
                                      </p:to>
                                    </p:set>
                                    <p:animEffect transition="in" filter="fade">
                                      <p:cBhvr>
                                        <p:cTn id="16" dur="500"/>
                                        <p:tgtEl>
                                          <p:spTgt spid="75"/>
                                        </p:tgtEl>
                                      </p:cBhvr>
                                    </p:animEffect>
                                  </p:childTnLst>
                                </p:cTn>
                              </p:par>
                              <p:par>
                                <p:cTn id="17" presetID="10" presetClass="entr" presetSubtype="0" fill="hold" nodeType="with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96" name="Google Shape;96;p4"/>
          <p:cNvSpPr/>
          <p:nvPr/>
        </p:nvSpPr>
        <p:spPr>
          <a:xfrm>
            <a:off x="1699364" y="2578045"/>
            <a:ext cx="2969400" cy="1334400"/>
          </a:xfrm>
          <a:prstGeom prst="wedgeEllipseCallout">
            <a:avLst>
              <a:gd name="adj1" fmla="val -13468"/>
              <a:gd name="adj2" fmla="val 97788"/>
            </a:avLst>
          </a:prstGeom>
          <a:solidFill>
            <a:srgbClr val="A8D08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smtClean="0">
                <a:solidFill>
                  <a:schemeClr val="tx1">
                    <a:lumMod val="50000"/>
                  </a:schemeClr>
                </a:solidFill>
                <a:latin typeface="Arial"/>
                <a:ea typeface="Arial"/>
                <a:cs typeface="Arial"/>
                <a:sym typeface="Arial"/>
              </a:rPr>
              <a:t>…e</a:t>
            </a:r>
            <a:r>
              <a:rPr lang="en-US" sz="2000" dirty="0" smtClean="0">
                <a:solidFill>
                  <a:schemeClr val="tx1">
                    <a:lumMod val="50000"/>
                  </a:schemeClr>
                </a:solidFill>
              </a:rPr>
              <a:t>t </a:t>
            </a:r>
            <a:r>
              <a:rPr lang="en-US" sz="2000" dirty="0" err="1">
                <a:solidFill>
                  <a:schemeClr val="tx1">
                    <a:lumMod val="50000"/>
                  </a:schemeClr>
                </a:solidFill>
              </a:rPr>
              <a:t>si</a:t>
            </a:r>
            <a:r>
              <a:rPr lang="en-US" sz="2000" dirty="0">
                <a:solidFill>
                  <a:schemeClr val="tx1">
                    <a:lumMod val="50000"/>
                  </a:schemeClr>
                </a:solidFill>
              </a:rPr>
              <a:t> </a:t>
            </a:r>
            <a:r>
              <a:rPr lang="en-US" sz="2000" dirty="0" err="1">
                <a:solidFill>
                  <a:schemeClr val="tx1">
                    <a:lumMod val="50000"/>
                  </a:schemeClr>
                </a:solidFill>
              </a:rPr>
              <a:t>tu</a:t>
            </a:r>
            <a:r>
              <a:rPr lang="en-US" sz="2000" dirty="0">
                <a:solidFill>
                  <a:schemeClr val="tx1">
                    <a:lumMod val="50000"/>
                  </a:schemeClr>
                </a:solidFill>
              </a:rPr>
              <a:t> le copies, je </a:t>
            </a:r>
            <a:r>
              <a:rPr lang="en-US" sz="2000" dirty="0" err="1">
                <a:solidFill>
                  <a:schemeClr val="tx1">
                    <a:lumMod val="50000"/>
                  </a:schemeClr>
                </a:solidFill>
              </a:rPr>
              <a:t>te</a:t>
            </a:r>
            <a:r>
              <a:rPr lang="en-US" sz="2000" dirty="0">
                <a:solidFill>
                  <a:schemeClr val="tx1">
                    <a:lumMod val="50000"/>
                  </a:schemeClr>
                </a:solidFill>
              </a:rPr>
              <a:t> </a:t>
            </a:r>
            <a:r>
              <a:rPr lang="en-US" sz="2000" dirty="0" err="1">
                <a:solidFill>
                  <a:schemeClr val="tx1">
                    <a:lumMod val="50000"/>
                  </a:schemeClr>
                </a:solidFill>
              </a:rPr>
              <a:t>poursuis</a:t>
            </a:r>
            <a:r>
              <a:rPr lang="en-US" sz="2000" dirty="0">
                <a:solidFill>
                  <a:schemeClr val="tx1">
                    <a:lumMod val="50000"/>
                  </a:schemeClr>
                </a:solidFill>
              </a:rPr>
              <a:t> </a:t>
            </a:r>
            <a:r>
              <a:rPr lang="en-US" sz="2000" dirty="0" err="1">
                <a:solidFill>
                  <a:schemeClr val="tx1">
                    <a:lumMod val="50000"/>
                  </a:schemeClr>
                </a:solidFill>
              </a:rPr>
              <a:t>en</a:t>
            </a:r>
            <a:r>
              <a:rPr lang="en-US" sz="2000" dirty="0">
                <a:solidFill>
                  <a:schemeClr val="tx1">
                    <a:lumMod val="50000"/>
                  </a:schemeClr>
                </a:solidFill>
              </a:rPr>
              <a:t> </a:t>
            </a:r>
            <a:r>
              <a:rPr lang="en-US" sz="2000" dirty="0" smtClean="0">
                <a:solidFill>
                  <a:schemeClr val="tx1">
                    <a:lumMod val="50000"/>
                  </a:schemeClr>
                </a:solidFill>
              </a:rPr>
              <a:t>justice</a:t>
            </a:r>
            <a:r>
              <a:rPr lang="en-US" sz="2000" dirty="0" smtClean="0">
                <a:solidFill>
                  <a:schemeClr val="tx1">
                    <a:lumMod val="50000"/>
                  </a:schemeClr>
                </a:solidFill>
                <a:latin typeface="Arial"/>
                <a:ea typeface="Arial"/>
                <a:cs typeface="Arial"/>
                <a:sym typeface="Arial"/>
              </a:rPr>
              <a:t> </a:t>
            </a:r>
            <a:endParaRPr dirty="0">
              <a:solidFill>
                <a:schemeClr val="tx1">
                  <a:lumMod val="50000"/>
                </a:schemeClr>
              </a:solidFill>
            </a:endParaRPr>
          </a:p>
        </p:txBody>
      </p:sp>
      <p:sp>
        <p:nvSpPr>
          <p:cNvPr id="97" name="Google Shape;97;p4"/>
          <p:cNvSpPr/>
          <p:nvPr/>
        </p:nvSpPr>
        <p:spPr>
          <a:xfrm>
            <a:off x="8142949" y="2647049"/>
            <a:ext cx="2591159" cy="1334400"/>
          </a:xfrm>
          <a:prstGeom prst="wedgeEllipseCallout">
            <a:avLst>
              <a:gd name="adj1" fmla="val 41161"/>
              <a:gd name="adj2" fmla="val 86212"/>
            </a:avLst>
          </a:prstGeom>
          <a:solidFill>
            <a:srgbClr val="FFD966"/>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2000" dirty="0">
                <a:solidFill>
                  <a:schemeClr val="bg2">
                    <a:lumMod val="10000"/>
                  </a:schemeClr>
                </a:solidFill>
              </a:rPr>
              <a:t>Je ne </a:t>
            </a:r>
            <a:r>
              <a:rPr lang="en-US" sz="2000" dirty="0" err="1">
                <a:solidFill>
                  <a:schemeClr val="bg2">
                    <a:lumMod val="10000"/>
                  </a:schemeClr>
                </a:solidFill>
              </a:rPr>
              <a:t>veux</a:t>
            </a:r>
            <a:r>
              <a:rPr lang="en-US" sz="2000" dirty="0">
                <a:solidFill>
                  <a:schemeClr val="bg2">
                    <a:lumMod val="10000"/>
                  </a:schemeClr>
                </a:solidFill>
              </a:rPr>
              <a:t> pas </a:t>
            </a:r>
            <a:r>
              <a:rPr lang="en-US" sz="2000" dirty="0" err="1" smtClean="0">
                <a:solidFill>
                  <a:schemeClr val="bg2">
                    <a:lumMod val="10000"/>
                  </a:schemeClr>
                </a:solidFill>
              </a:rPr>
              <a:t>une</a:t>
            </a:r>
            <a:r>
              <a:rPr lang="en-US" sz="2000" dirty="0" smtClean="0">
                <a:solidFill>
                  <a:schemeClr val="bg2">
                    <a:lumMod val="10000"/>
                  </a:schemeClr>
                </a:solidFill>
              </a:rPr>
              <a:t> </a:t>
            </a:r>
            <a:r>
              <a:rPr lang="en-US" sz="2000" dirty="0" err="1">
                <a:solidFill>
                  <a:schemeClr val="bg2">
                    <a:lumMod val="10000"/>
                  </a:schemeClr>
                </a:solidFill>
              </a:rPr>
              <a:t>copie</a:t>
            </a:r>
            <a:r>
              <a:rPr lang="en-US" sz="2000" dirty="0">
                <a:solidFill>
                  <a:schemeClr val="bg2">
                    <a:lumMod val="10000"/>
                  </a:schemeClr>
                </a:solidFill>
              </a:rPr>
              <a:t> </a:t>
            </a:r>
            <a:r>
              <a:rPr lang="en-CA" sz="2000" dirty="0" err="1">
                <a:solidFill>
                  <a:schemeClr val="bg2">
                    <a:lumMod val="10000"/>
                  </a:schemeClr>
                </a:solidFill>
              </a:rPr>
              <a:t>tant</a:t>
            </a:r>
            <a:r>
              <a:rPr lang="en-CA" sz="2000" dirty="0">
                <a:solidFill>
                  <a:schemeClr val="bg2">
                    <a:lumMod val="10000"/>
                  </a:schemeClr>
                </a:solidFill>
              </a:rPr>
              <a:t> que </a:t>
            </a:r>
            <a:r>
              <a:rPr lang="en-CA" sz="2000" dirty="0" err="1">
                <a:solidFill>
                  <a:schemeClr val="bg2">
                    <a:lumMod val="10000"/>
                  </a:schemeClr>
                </a:solidFill>
              </a:rPr>
              <a:t>ça</a:t>
            </a:r>
            <a:endParaRPr sz="2000" dirty="0">
              <a:solidFill>
                <a:schemeClr val="bg2">
                  <a:lumMod val="10000"/>
                </a:schemeClr>
              </a:solidFill>
            </a:endParaRPr>
          </a:p>
        </p:txBody>
      </p:sp>
      <p:sp>
        <p:nvSpPr>
          <p:cNvPr id="95" name="Google Shape;95;p4"/>
          <p:cNvSpPr/>
          <p:nvPr/>
        </p:nvSpPr>
        <p:spPr>
          <a:xfrm>
            <a:off x="1834220" y="2800994"/>
            <a:ext cx="2726100" cy="1104900"/>
          </a:xfrm>
          <a:prstGeom prst="wedgeEllipseCallout">
            <a:avLst>
              <a:gd name="adj1" fmla="val -13468"/>
              <a:gd name="adj2" fmla="val 97788"/>
            </a:avLst>
          </a:prstGeom>
          <a:solidFill>
            <a:srgbClr val="A8D08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tx1">
                    <a:lumMod val="50000"/>
                  </a:schemeClr>
                </a:solidFill>
              </a:rPr>
              <a:t>C’est</a:t>
            </a:r>
            <a:r>
              <a:rPr lang="en-US" sz="2000" dirty="0">
                <a:solidFill>
                  <a:schemeClr val="tx1">
                    <a:lumMod val="50000"/>
                  </a:schemeClr>
                </a:solidFill>
              </a:rPr>
              <a:t> mon droit</a:t>
            </a:r>
            <a:r>
              <a:rPr lang="en-US" sz="2000" dirty="0">
                <a:solidFill>
                  <a:schemeClr val="tx1">
                    <a:lumMod val="50000"/>
                  </a:schemeClr>
                </a:solidFill>
                <a:latin typeface="Arial"/>
                <a:ea typeface="Arial"/>
                <a:cs typeface="Arial"/>
                <a:sym typeface="Arial"/>
              </a:rPr>
              <a:t> – </a:t>
            </a:r>
            <a:r>
              <a:rPr lang="en-US" sz="2000" dirty="0">
                <a:solidFill>
                  <a:schemeClr val="tx1">
                    <a:lumMod val="50000"/>
                  </a:schemeClr>
                </a:solidFill>
              </a:rPr>
              <a:t>de </a:t>
            </a:r>
            <a:r>
              <a:rPr lang="en-US" sz="2000" dirty="0" err="1">
                <a:solidFill>
                  <a:schemeClr val="tx1">
                    <a:lumMod val="50000"/>
                  </a:schemeClr>
                </a:solidFill>
              </a:rPr>
              <a:t>t’exclure</a:t>
            </a:r>
            <a:endParaRPr dirty="0">
              <a:solidFill>
                <a:schemeClr val="tx1">
                  <a:lumMod val="50000"/>
                </a:schemeClr>
              </a:solidFill>
            </a:endParaRPr>
          </a:p>
        </p:txBody>
      </p:sp>
      <p:sp>
        <p:nvSpPr>
          <p:cNvPr id="82" name="Google Shape;82;p4"/>
          <p:cNvSpPr txBox="1">
            <a:spLocks noGrp="1"/>
          </p:cNvSpPr>
          <p:nvPr>
            <p:ph type="title"/>
          </p:nvPr>
        </p:nvSpPr>
        <p:spPr>
          <a:xfrm>
            <a:off x="2671282" y="510809"/>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100"/>
              <a:buFont typeface="Arial"/>
              <a:buNone/>
            </a:pPr>
            <a:r>
              <a:rPr lang="fr-FR" dirty="0" smtClean="0"/>
              <a:t>LE DROIT D'AUTEUR EN TANT QUE MOTIVATION</a:t>
            </a:r>
            <a:endParaRPr lang="fr-FR" dirty="0"/>
          </a:p>
        </p:txBody>
      </p:sp>
      <p:pic>
        <p:nvPicPr>
          <p:cNvPr id="83" name="Google Shape;83;p4"/>
          <p:cNvPicPr preferRelativeResize="0"/>
          <p:nvPr/>
        </p:nvPicPr>
        <p:blipFill rotWithShape="1">
          <a:blip r:embed="rId3">
            <a:alphaModFix/>
          </a:blip>
          <a:srcRect/>
          <a:stretch/>
        </p:blipFill>
        <p:spPr>
          <a:xfrm>
            <a:off x="1602000" y="3175200"/>
            <a:ext cx="1604338" cy="1604338"/>
          </a:xfrm>
          <a:prstGeom prst="rect">
            <a:avLst/>
          </a:prstGeom>
          <a:noFill/>
          <a:ln>
            <a:noFill/>
          </a:ln>
        </p:spPr>
      </p:pic>
      <p:pic>
        <p:nvPicPr>
          <p:cNvPr id="84" name="Google Shape;84;p4"/>
          <p:cNvPicPr preferRelativeResize="0"/>
          <p:nvPr/>
        </p:nvPicPr>
        <p:blipFill rotWithShape="1">
          <a:blip r:embed="rId4">
            <a:alphaModFix/>
          </a:blip>
          <a:srcRect/>
          <a:stretch/>
        </p:blipFill>
        <p:spPr>
          <a:xfrm>
            <a:off x="2171268" y="3540446"/>
            <a:ext cx="628650" cy="790575"/>
          </a:xfrm>
          <a:prstGeom prst="rect">
            <a:avLst/>
          </a:prstGeom>
          <a:noFill/>
          <a:ln>
            <a:noFill/>
          </a:ln>
        </p:spPr>
      </p:pic>
      <p:pic>
        <p:nvPicPr>
          <p:cNvPr id="85" name="Google Shape;85;p4"/>
          <p:cNvPicPr preferRelativeResize="0"/>
          <p:nvPr/>
        </p:nvPicPr>
        <p:blipFill rotWithShape="1">
          <a:blip r:embed="rId5">
            <a:alphaModFix/>
          </a:blip>
          <a:srcRect/>
          <a:stretch/>
        </p:blipFill>
        <p:spPr>
          <a:xfrm>
            <a:off x="2171268" y="3485198"/>
            <a:ext cx="632459" cy="790574"/>
          </a:xfrm>
          <a:prstGeom prst="rect">
            <a:avLst/>
          </a:prstGeom>
          <a:noFill/>
          <a:ln>
            <a:noFill/>
          </a:ln>
        </p:spPr>
      </p:pic>
      <p:pic>
        <p:nvPicPr>
          <p:cNvPr id="86" name="Google Shape;86;p4"/>
          <p:cNvPicPr preferRelativeResize="0"/>
          <p:nvPr/>
        </p:nvPicPr>
        <p:blipFill rotWithShape="1">
          <a:blip r:embed="rId6">
            <a:alphaModFix/>
          </a:blip>
          <a:srcRect/>
          <a:stretch/>
        </p:blipFill>
        <p:spPr>
          <a:xfrm>
            <a:off x="2030185" y="3485198"/>
            <a:ext cx="910816" cy="716708"/>
          </a:xfrm>
          <a:prstGeom prst="rect">
            <a:avLst/>
          </a:prstGeom>
          <a:noFill/>
          <a:ln>
            <a:noFill/>
          </a:ln>
        </p:spPr>
      </p:pic>
      <p:pic>
        <p:nvPicPr>
          <p:cNvPr id="87" name="Google Shape;87;p4"/>
          <p:cNvPicPr preferRelativeResize="0"/>
          <p:nvPr/>
        </p:nvPicPr>
        <p:blipFill rotWithShape="1">
          <a:blip r:embed="rId7">
            <a:alphaModFix/>
          </a:blip>
          <a:srcRect/>
          <a:stretch/>
        </p:blipFill>
        <p:spPr>
          <a:xfrm>
            <a:off x="2061065" y="3429000"/>
            <a:ext cx="850771" cy="1054956"/>
          </a:xfrm>
          <a:prstGeom prst="rect">
            <a:avLst/>
          </a:prstGeom>
          <a:noFill/>
          <a:ln>
            <a:noFill/>
          </a:ln>
        </p:spPr>
      </p:pic>
      <p:pic>
        <p:nvPicPr>
          <p:cNvPr id="88" name="Google Shape;88;p4" descr="A picture containing clothing&#10;&#10;Description automatically generated"/>
          <p:cNvPicPr preferRelativeResize="0"/>
          <p:nvPr/>
        </p:nvPicPr>
        <p:blipFill rotWithShape="1">
          <a:blip r:embed="rId8">
            <a:alphaModFix/>
          </a:blip>
          <a:srcRect l="33766" r="34666"/>
          <a:stretch/>
        </p:blipFill>
        <p:spPr>
          <a:xfrm>
            <a:off x="10034128" y="3956478"/>
            <a:ext cx="1888817" cy="5753688"/>
          </a:xfrm>
          <a:prstGeom prst="rect">
            <a:avLst/>
          </a:prstGeom>
          <a:noFill/>
          <a:ln>
            <a:noFill/>
          </a:ln>
        </p:spPr>
      </p:pic>
      <p:pic>
        <p:nvPicPr>
          <p:cNvPr id="90" name="Google Shape;90;p4"/>
          <p:cNvPicPr preferRelativeResize="0"/>
          <p:nvPr/>
        </p:nvPicPr>
        <p:blipFill rotWithShape="1">
          <a:blip r:embed="rId9">
            <a:alphaModFix/>
          </a:blip>
          <a:srcRect b="16734"/>
          <a:stretch/>
        </p:blipFill>
        <p:spPr>
          <a:xfrm>
            <a:off x="1152102" y="4634703"/>
            <a:ext cx="2600652" cy="2165454"/>
          </a:xfrm>
          <a:prstGeom prst="rect">
            <a:avLst/>
          </a:prstGeom>
          <a:noFill/>
          <a:ln>
            <a:noFill/>
          </a:ln>
        </p:spPr>
      </p:pic>
      <p:sp>
        <p:nvSpPr>
          <p:cNvPr id="94" name="Google Shape;94;p4"/>
          <p:cNvSpPr/>
          <p:nvPr/>
        </p:nvSpPr>
        <p:spPr>
          <a:xfrm>
            <a:off x="8142967" y="2594113"/>
            <a:ext cx="2591160" cy="1441400"/>
          </a:xfrm>
          <a:prstGeom prst="wedgeEllipseCallout">
            <a:avLst>
              <a:gd name="adj1" fmla="val 42695"/>
              <a:gd name="adj2" fmla="val 83454"/>
            </a:avLst>
          </a:prstGeom>
          <a:solidFill>
            <a:srgbClr val="FFD966"/>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tx1">
                    <a:lumMod val="50000"/>
                  </a:schemeClr>
                </a:solidFill>
              </a:rPr>
              <a:t>J’imagine</a:t>
            </a:r>
            <a:r>
              <a:rPr lang="en-US" sz="2000" dirty="0">
                <a:solidFill>
                  <a:schemeClr val="tx1">
                    <a:lumMod val="50000"/>
                  </a:schemeClr>
                </a:solidFill>
              </a:rPr>
              <a:t> que je ne </a:t>
            </a:r>
            <a:r>
              <a:rPr lang="en-US" sz="2000" dirty="0" err="1">
                <a:solidFill>
                  <a:schemeClr val="tx1">
                    <a:lumMod val="50000"/>
                  </a:schemeClr>
                </a:solidFill>
              </a:rPr>
              <a:t>peux</a:t>
            </a:r>
            <a:r>
              <a:rPr lang="en-US" sz="2000" dirty="0">
                <a:solidFill>
                  <a:schemeClr val="tx1">
                    <a:lumMod val="50000"/>
                  </a:schemeClr>
                </a:solidFill>
              </a:rPr>
              <a:t> pas </a:t>
            </a:r>
            <a:r>
              <a:rPr lang="en-US" sz="2000" dirty="0" err="1">
                <a:solidFill>
                  <a:schemeClr val="tx1">
                    <a:lumMod val="50000"/>
                  </a:schemeClr>
                </a:solidFill>
              </a:rPr>
              <a:t>juste</a:t>
            </a:r>
            <a:r>
              <a:rPr lang="en-US" sz="2000" dirty="0">
                <a:solidFill>
                  <a:schemeClr val="tx1">
                    <a:lumMod val="50000"/>
                  </a:schemeClr>
                </a:solidFill>
              </a:rPr>
              <a:t> copier </a:t>
            </a:r>
            <a:r>
              <a:rPr lang="en-US" sz="2000" dirty="0" err="1" smtClean="0">
                <a:solidFill>
                  <a:schemeClr val="tx1">
                    <a:lumMod val="50000"/>
                  </a:schemeClr>
                </a:solidFill>
              </a:rPr>
              <a:t>ça</a:t>
            </a:r>
            <a:endParaRPr dirty="0">
              <a:solidFill>
                <a:schemeClr val="tx1">
                  <a:lumMod val="50000"/>
                </a:schemeClr>
              </a:solidFill>
            </a:endParaRPr>
          </a:p>
        </p:txBody>
      </p:sp>
      <p:sp>
        <p:nvSpPr>
          <p:cNvPr id="91" name="Google Shape;91;p4"/>
          <p:cNvSpPr txBox="1"/>
          <p:nvPr/>
        </p:nvSpPr>
        <p:spPr>
          <a:xfrm>
            <a:off x="1800885" y="4528201"/>
            <a:ext cx="1303085" cy="123178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4800"/>
              <a:buFont typeface="Arial"/>
              <a:buNone/>
            </a:pPr>
            <a:r>
              <a:rPr lang="en-US" sz="4800" b="1" i="0" dirty="0">
                <a:solidFill>
                  <a:schemeClr val="lt1"/>
                </a:solidFill>
                <a:latin typeface="Arial"/>
                <a:ea typeface="Arial"/>
                <a:cs typeface="Arial"/>
                <a:sym typeface="Arial"/>
              </a:rPr>
              <a:t>©</a:t>
            </a:r>
            <a:endParaRPr sz="2800" b="0" i="0" dirty="0">
              <a:solidFill>
                <a:schemeClr val="lt1"/>
              </a:solidFill>
              <a:latin typeface="Arial"/>
              <a:ea typeface="Arial"/>
              <a:cs typeface="Arial"/>
              <a:sym typeface="Arial"/>
            </a:endParaRPr>
          </a:p>
          <a:p>
            <a:pPr marL="0" marR="0" lvl="0" indent="0" algn="ctr" rtl="0">
              <a:lnSpc>
                <a:spcPct val="90000"/>
              </a:lnSpc>
              <a:spcBef>
                <a:spcPts val="1000"/>
              </a:spcBef>
              <a:spcAft>
                <a:spcPts val="0"/>
              </a:spcAft>
              <a:buClr>
                <a:srgbClr val="757070"/>
              </a:buClr>
              <a:buSzPts val="2800"/>
              <a:buFont typeface="Arial"/>
              <a:buNone/>
            </a:pPr>
            <a:endParaRPr sz="2800" b="0" i="0" dirty="0">
              <a:solidFill>
                <a:srgbClr val="757070"/>
              </a:solidFill>
              <a:latin typeface="Arial"/>
              <a:ea typeface="Arial"/>
              <a:cs typeface="Arial"/>
              <a:sym typeface="Arial"/>
            </a:endParaRPr>
          </a:p>
        </p:txBody>
      </p:sp>
      <p:pic>
        <p:nvPicPr>
          <p:cNvPr id="92" name="Google Shape;92;p4"/>
          <p:cNvPicPr preferRelativeResize="0"/>
          <p:nvPr/>
        </p:nvPicPr>
        <p:blipFill rotWithShape="1">
          <a:blip r:embed="rId10">
            <a:alphaModFix/>
          </a:blip>
          <a:srcRect/>
          <a:stretch/>
        </p:blipFill>
        <p:spPr>
          <a:xfrm>
            <a:off x="2781820" y="5059182"/>
            <a:ext cx="1073357" cy="1073357"/>
          </a:xfrm>
          <a:prstGeom prst="rect">
            <a:avLst/>
          </a:prstGeom>
          <a:noFill/>
          <a:ln>
            <a:noFill/>
          </a:ln>
        </p:spPr>
      </p:pic>
      <p:sp>
        <p:nvSpPr>
          <p:cNvPr id="93" name="Google Shape;93;p4"/>
          <p:cNvSpPr/>
          <p:nvPr/>
        </p:nvSpPr>
        <p:spPr>
          <a:xfrm>
            <a:off x="1699364" y="7091614"/>
            <a:ext cx="2729700" cy="1104900"/>
          </a:xfrm>
          <a:prstGeom prst="wedgeEllipseCallout">
            <a:avLst>
              <a:gd name="adj1" fmla="val -13283"/>
              <a:gd name="adj2" fmla="val 97788"/>
            </a:avLst>
          </a:prstGeom>
          <a:solidFill>
            <a:srgbClr val="A8D08C"/>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bg2">
                    <a:lumMod val="10000"/>
                  </a:schemeClr>
                </a:solidFill>
              </a:rPr>
              <a:t>C’est</a:t>
            </a:r>
            <a:r>
              <a:rPr lang="en-US" sz="2000" dirty="0">
                <a:solidFill>
                  <a:schemeClr val="bg2">
                    <a:lumMod val="10000"/>
                  </a:schemeClr>
                </a:solidFill>
              </a:rPr>
              <a:t> à </a:t>
            </a:r>
            <a:r>
              <a:rPr lang="en-US" sz="2000" dirty="0" err="1">
                <a:solidFill>
                  <a:schemeClr val="bg2">
                    <a:lumMod val="10000"/>
                  </a:schemeClr>
                </a:solidFill>
              </a:rPr>
              <a:t>moi</a:t>
            </a:r>
            <a:endParaRPr dirty="0">
              <a:solidFill>
                <a:schemeClr val="bg2">
                  <a:lumMod val="10000"/>
                </a:schemeClr>
              </a:solidFill>
            </a:endParaRPr>
          </a:p>
        </p:txBody>
      </p:sp>
      <p:sp>
        <p:nvSpPr>
          <p:cNvPr id="98" name="Google Shape;98;p4"/>
          <p:cNvSpPr/>
          <p:nvPr/>
        </p:nvSpPr>
        <p:spPr>
          <a:xfrm>
            <a:off x="7565975" y="4483950"/>
            <a:ext cx="2600700" cy="1772700"/>
          </a:xfrm>
          <a:prstGeom prst="cloudCallout">
            <a:avLst>
              <a:gd name="adj1" fmla="val 64612"/>
              <a:gd name="adj2" fmla="val -13860"/>
            </a:avLst>
          </a:prstGeom>
          <a:noFill/>
          <a:ln w="19050" cap="flat" cmpd="sng">
            <a:solidFill>
              <a:srgbClr val="000000"/>
            </a:solidFill>
            <a:prstDash val="solid"/>
            <a:miter lim="800000"/>
            <a:headEnd type="none" w="sm" len="sm"/>
            <a:tailEnd type="none" w="sm" len="sm"/>
          </a:ln>
        </p:spPr>
        <p:txBody>
          <a:bodyPr spcFirstLastPara="1" wrap="none" lIns="324000" tIns="45700" rIns="91425" bIns="144000" anchor="ctr" anchorCtr="0">
            <a:noAutofit/>
          </a:bodyPr>
          <a:lstStyle/>
          <a:p>
            <a:pPr lvl="0" algn="ctr"/>
            <a:r>
              <a:rPr lang="en-US" sz="1800" dirty="0" smtClean="0">
                <a:solidFill>
                  <a:schemeClr val="bg2">
                    <a:lumMod val="10000"/>
                  </a:schemeClr>
                </a:solidFill>
                <a:latin typeface="Arial"/>
                <a:ea typeface="Arial"/>
                <a:cs typeface="Arial"/>
                <a:sym typeface="Arial"/>
              </a:rPr>
              <a:t>…</a:t>
            </a:r>
            <a:r>
              <a:rPr lang="en-US" dirty="0" smtClean="0">
                <a:solidFill>
                  <a:schemeClr val="bg2">
                    <a:lumMod val="10000"/>
                  </a:schemeClr>
                </a:solidFill>
                <a:latin typeface="Arial"/>
                <a:ea typeface="Arial"/>
                <a:cs typeface="Arial"/>
                <a:sym typeface="Arial"/>
              </a:rPr>
              <a:t>d</a:t>
            </a:r>
            <a:r>
              <a:rPr lang="fr-FR" dirty="0" smtClean="0">
                <a:solidFill>
                  <a:schemeClr val="bg2">
                    <a:lumMod val="10000"/>
                  </a:schemeClr>
                </a:solidFill>
                <a:ea typeface="Arial"/>
                <a:cs typeface="Arial"/>
                <a:sym typeface="Arial"/>
              </a:rPr>
              <a:t>e </a:t>
            </a:r>
            <a:r>
              <a:rPr lang="fr-FR" dirty="0">
                <a:solidFill>
                  <a:schemeClr val="bg2">
                    <a:lumMod val="10000"/>
                  </a:schemeClr>
                </a:solidFill>
                <a:ea typeface="Arial"/>
                <a:cs typeface="Arial"/>
                <a:sym typeface="Arial"/>
              </a:rPr>
              <a:t>toute façon</a:t>
            </a:r>
            <a:r>
              <a:rPr lang="fr-FR" dirty="0" smtClean="0">
                <a:solidFill>
                  <a:schemeClr val="bg2">
                    <a:lumMod val="10000"/>
                  </a:schemeClr>
                </a:solidFill>
                <a:ea typeface="Arial"/>
                <a:cs typeface="Arial"/>
                <a:sym typeface="Arial"/>
              </a:rPr>
              <a:t>,</a:t>
            </a:r>
          </a:p>
          <a:p>
            <a:pPr lvl="0" algn="ctr"/>
            <a:r>
              <a:rPr lang="fr-FR" dirty="0" smtClean="0">
                <a:solidFill>
                  <a:schemeClr val="bg2">
                    <a:lumMod val="10000"/>
                  </a:schemeClr>
                </a:solidFill>
                <a:ea typeface="Arial"/>
                <a:cs typeface="Arial"/>
                <a:sym typeface="Arial"/>
              </a:rPr>
              <a:t> </a:t>
            </a:r>
            <a:r>
              <a:rPr lang="fr-FR" dirty="0">
                <a:solidFill>
                  <a:schemeClr val="bg2">
                    <a:lumMod val="10000"/>
                  </a:schemeClr>
                </a:solidFill>
                <a:ea typeface="Arial"/>
                <a:cs typeface="Arial"/>
                <a:sym typeface="Arial"/>
              </a:rPr>
              <a:t>ce n'était </a:t>
            </a:r>
            <a:r>
              <a:rPr lang="fr-FR" dirty="0" smtClean="0">
                <a:solidFill>
                  <a:schemeClr val="bg2">
                    <a:lumMod val="10000"/>
                  </a:schemeClr>
                </a:solidFill>
                <a:ea typeface="Arial"/>
                <a:cs typeface="Arial"/>
                <a:sym typeface="Arial"/>
              </a:rPr>
              <a:t>vraiment </a:t>
            </a:r>
          </a:p>
          <a:p>
            <a:pPr lvl="0" algn="ctr"/>
            <a:r>
              <a:rPr lang="fr-FR" dirty="0" smtClean="0">
                <a:solidFill>
                  <a:schemeClr val="bg2">
                    <a:lumMod val="10000"/>
                  </a:schemeClr>
                </a:solidFill>
                <a:ea typeface="Arial"/>
                <a:cs typeface="Arial"/>
                <a:sym typeface="Arial"/>
              </a:rPr>
              <a:t>pas </a:t>
            </a:r>
            <a:r>
              <a:rPr lang="fr-FR" dirty="0">
                <a:solidFill>
                  <a:schemeClr val="bg2">
                    <a:lumMod val="10000"/>
                  </a:schemeClr>
                </a:solidFill>
                <a:ea typeface="Arial"/>
                <a:cs typeface="Arial"/>
                <a:sym typeface="Arial"/>
              </a:rPr>
              <a:t>très </a:t>
            </a:r>
            <a:r>
              <a:rPr lang="fr-FR" dirty="0" smtClean="0">
                <a:solidFill>
                  <a:schemeClr val="bg2">
                    <a:lumMod val="10000"/>
                  </a:schemeClr>
                </a:solidFill>
                <a:ea typeface="Arial"/>
                <a:cs typeface="Arial"/>
                <a:sym typeface="Arial"/>
              </a:rPr>
              <a:t>bon</a:t>
            </a:r>
            <a:endParaRPr dirty="0">
              <a:solidFill>
                <a:schemeClr val="bg2">
                  <a:lumMod val="10000"/>
                </a:schemeClr>
              </a:solidFill>
            </a:endParaRPr>
          </a:p>
        </p:txBody>
      </p:sp>
      <p:sp>
        <p:nvSpPr>
          <p:cNvPr id="89" name="Google Shape;89;p4"/>
          <p:cNvSpPr/>
          <p:nvPr/>
        </p:nvSpPr>
        <p:spPr>
          <a:xfrm>
            <a:off x="8142949" y="6908325"/>
            <a:ext cx="2455500" cy="1104900"/>
          </a:xfrm>
          <a:prstGeom prst="wedgeEllipseCallout">
            <a:avLst>
              <a:gd name="adj1" fmla="val 41161"/>
              <a:gd name="adj2" fmla="val 86212"/>
            </a:avLst>
          </a:prstGeom>
          <a:solidFill>
            <a:srgbClr val="FFD966"/>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a:solidFill>
                  <a:schemeClr val="tx1">
                    <a:lumMod val="50000"/>
                  </a:schemeClr>
                </a:solidFill>
              </a:rPr>
              <a:t>Super</a:t>
            </a:r>
            <a:r>
              <a:rPr lang="en-US" sz="2000" dirty="0">
                <a:solidFill>
                  <a:schemeClr val="tx1">
                    <a:lumMod val="50000"/>
                  </a:schemeClr>
                </a:solidFill>
                <a:latin typeface="Arial"/>
                <a:ea typeface="Arial"/>
                <a:cs typeface="Arial"/>
                <a:sym typeface="Arial"/>
              </a:rPr>
              <a:t>! </a:t>
            </a:r>
            <a:endParaRPr dirty="0">
              <a:solidFill>
                <a:schemeClr val="tx1">
                  <a:lumMod val="50000"/>
                </a:schemeClr>
              </a:solidFill>
            </a:endParaRPr>
          </a:p>
          <a:p>
            <a:pPr marL="0" marR="0" lvl="0" indent="0" algn="ctr" rtl="0">
              <a:spcBef>
                <a:spcPts val="0"/>
              </a:spcBef>
              <a:spcAft>
                <a:spcPts val="0"/>
              </a:spcAft>
              <a:buNone/>
            </a:pPr>
            <a:r>
              <a:rPr lang="en-US" sz="2000" dirty="0">
                <a:solidFill>
                  <a:schemeClr val="tx1">
                    <a:lumMod val="50000"/>
                  </a:schemeClr>
                </a:solidFill>
                <a:latin typeface="Arial"/>
                <a:ea typeface="Arial"/>
                <a:cs typeface="Arial"/>
                <a:sym typeface="Arial"/>
              </a:rPr>
              <a:t> </a:t>
            </a:r>
            <a:r>
              <a:rPr lang="en-US" sz="2000" dirty="0">
                <a:solidFill>
                  <a:schemeClr val="tx1">
                    <a:lumMod val="50000"/>
                  </a:schemeClr>
                </a:solidFill>
              </a:rPr>
              <a:t>Je </a:t>
            </a:r>
            <a:r>
              <a:rPr lang="en-US" sz="2000" dirty="0" err="1">
                <a:solidFill>
                  <a:schemeClr val="tx1">
                    <a:lumMod val="50000"/>
                  </a:schemeClr>
                </a:solidFill>
              </a:rPr>
              <a:t>veux</a:t>
            </a:r>
            <a:r>
              <a:rPr lang="en-US" sz="2000" dirty="0">
                <a:solidFill>
                  <a:schemeClr val="tx1">
                    <a:lumMod val="50000"/>
                  </a:schemeClr>
                </a:solidFill>
              </a:rPr>
              <a:t> </a:t>
            </a:r>
            <a:r>
              <a:rPr lang="en-US" sz="2000" dirty="0" err="1">
                <a:solidFill>
                  <a:schemeClr val="tx1">
                    <a:lumMod val="50000"/>
                  </a:schemeClr>
                </a:solidFill>
              </a:rPr>
              <a:t>ça</a:t>
            </a:r>
            <a:endParaRPr dirty="0">
              <a:solidFill>
                <a:schemeClr val="tx1">
                  <a:lumMod val="50000"/>
                </a:schemeClr>
              </a:solidFill>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par>
                                    <p:cTn id="8" presetID="42" presetClass="path" presetSubtype="0" accel="50000" decel="50000" fill="hold" nodeType="withEffect">
                                      <p:stCondLst>
                                        <p:cond delay="0"/>
                                      </p:stCondLst>
                                      <p:childTnLst>
                                        <p:animMotion origin="layout" path="M -0.00131 0.15787 L -0.0004 0.00093 " pathEditMode="fixed" rAng="0" ptsTypes="AA">
                                          <p:cBhvr>
                                            <p:cTn id="9" dur="2000" fill="hold"/>
                                            <p:tgtEl>
                                              <p:spTgt spid="83"/>
                                            </p:tgtEl>
                                            <p:attrNameLst>
                                              <p:attrName>ppt_x</p:attrName>
                                              <p:attrName>ppt_y</p:attrName>
                                            </p:attrNameLst>
                                          </p:cBhvr>
                                          <p:rCtr x="39" y="-784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500"/>
                                            <p:tgtEl>
                                              <p:spTgt spid="84"/>
                                            </p:tgtEl>
                                          </p:cBhvr>
                                        </p:animEffect>
                                      </p:childTnLst>
                                    </p:cTn>
                                  </p:par>
                                  <p:par>
                                    <p:cTn id="15" presetID="42" presetClass="path" presetSubtype="0" accel="50000" decel="50000" fill="hold" nodeType="withEffect">
                                      <p:stCondLst>
                                        <p:cond delay="0"/>
                                      </p:stCondLst>
                                      <p:childTnLst>
                                        <p:animMotion origin="layout" path="M 3.75E-6 -2.59259E-6 L 0.14661 -0.275 " pathEditMode="relative" rAng="0" ptsTypes="AA">
                                          <p:cBhvr>
                                            <p:cTn id="16" dur="750" fill="hold"/>
                                            <p:tgtEl>
                                              <p:spTgt spid="84"/>
                                            </p:tgtEl>
                                            <p:attrNameLst>
                                              <p:attrName>ppt_x</p:attrName>
                                              <p:attrName>ppt_y</p:attrName>
                                            </p:attrNameLst>
                                          </p:cBhvr>
                                          <p:rCtr x="7331" y="-13750"/>
                                        </p:animMotion>
                                      </p:childTnLst>
                                    </p:cTn>
                                  </p:par>
                                  <p:par>
                                    <p:cTn id="17" presetID="10" presetClass="entr" presetSubtype="0" fill="hold" nodeType="withEffect">
                                      <p:stCondLst>
                                        <p:cond delay="5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childTnLst>
                              </p:cTn>
                            </p:par>
                            <p:par>
                              <p:cTn id="20" fill="hold">
                                <p:stCondLst>
                                  <p:cond delay="750"/>
                                </p:stCondLst>
                                <p:childTnLst>
                                  <p:par>
                                    <p:cTn id="21" presetID="42" presetClass="path" presetSubtype="0" accel="50000" decel="50000" fill="hold" nodeType="afterEffect">
                                      <p:stCondLst>
                                        <p:cond delay="0"/>
                                      </p:stCondLst>
                                      <p:childTnLst>
                                        <p:animMotion origin="layout" path="M 3.54167E-6 -7.40741E-7 L 0.17109 0.28588 " pathEditMode="relative" rAng="0" ptsTypes="AA">
                                          <p:cBhvr>
                                            <p:cTn id="22" dur="750" fill="hold"/>
                                            <p:tgtEl>
                                              <p:spTgt spid="85"/>
                                            </p:tgtEl>
                                            <p:attrNameLst>
                                              <p:attrName>ppt_x</p:attrName>
                                              <p:attrName>ppt_y</p:attrName>
                                            </p:attrNameLst>
                                          </p:cBhvr>
                                          <p:rCtr x="8555" y="14282"/>
                                        </p:animMotion>
                                      </p:childTnLst>
                                    </p:cTn>
                                  </p:par>
                                  <p:par>
                                    <p:cTn id="23" presetID="10" presetClass="entr" presetSubtype="0" fill="hold" nodeType="withEffect">
                                      <p:stCondLst>
                                        <p:cond delay="6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childTnLst>
                              </p:cTn>
                            </p:par>
                            <p:par>
                              <p:cTn id="26" fill="hold">
                                <p:stCondLst>
                                  <p:cond delay="1500"/>
                                </p:stCondLst>
                                <p:childTnLst>
                                  <p:par>
                                    <p:cTn id="27" presetID="42" presetClass="path" presetSubtype="0" accel="50000" decel="50000" fill="hold" nodeType="afterEffect">
                                      <p:stCondLst>
                                        <p:cond delay="0"/>
                                      </p:stCondLst>
                                      <p:childTnLst>
                                        <p:animMotion origin="layout" path="M 3.75E-6 3.33333E-6 L 0.22656 -0.11482 " pathEditMode="relative" rAng="0" ptsTypes="AA">
                                          <p:cBhvr>
                                            <p:cTn id="28" dur="750" fill="hold"/>
                                            <p:tgtEl>
                                              <p:spTgt spid="86"/>
                                            </p:tgtEl>
                                            <p:attrNameLst>
                                              <p:attrName>ppt_x</p:attrName>
                                              <p:attrName>ppt_y</p:attrName>
                                            </p:attrNameLst>
                                          </p:cBhvr>
                                          <p:rCtr x="11328" y="-5741"/>
                                        </p:animMotion>
                                      </p:childTnLst>
                                    </p:cTn>
                                  </p:par>
                                  <p:par>
                                    <p:cTn id="29" presetID="10" presetClass="entr" presetSubtype="0" fill="hold" nodeType="withEffect">
                                      <p:stCondLst>
                                        <p:cond delay="7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2250"/>
                                </p:stCondLst>
                                <p:childTnLst>
                                  <p:par>
                                    <p:cTn id="33" presetID="42" presetClass="path" presetSubtype="0" accel="50000" decel="50000" fill="hold" nodeType="afterEffect">
                                      <p:stCondLst>
                                        <p:cond delay="0"/>
                                      </p:stCondLst>
                                      <p:childTnLst>
                                        <p:animMotion origin="layout" path="M 3.75E-6 -1.85185E-6 L 0.23437 0.08334 " pathEditMode="relative" rAng="0" ptsTypes="AA">
                                          <p:cBhvr>
                                            <p:cTn id="34" dur="750" fill="hold"/>
                                            <p:tgtEl>
                                              <p:spTgt spid="87"/>
                                            </p:tgtEl>
                                            <p:attrNameLst>
                                              <p:attrName>ppt_x</p:attrName>
                                              <p:attrName>ppt_y</p:attrName>
                                            </p:attrNameLst>
                                          </p:cBhvr>
                                          <p:rCtr x="11719" y="4167"/>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500"/>
                                </p:stCondLst>
                                <p:childTnLst>
                                  <p:par>
                                    <p:cTn id="41" presetID="10" presetClass="entr" presetSubtype="0" fill="hold" nodeType="afterEffect">
                                      <p:stCondLst>
                                        <p:cond delay="500"/>
                                      </p:stCondLst>
                                      <p:childTnLst>
                                        <p:set>
                                          <p:cBhvr>
                                            <p:cTn id="42" dur="1" fill="hold">
                                              <p:stCondLst>
                                                <p:cond delay="0"/>
                                              </p:stCondLst>
                                            </p:cTn>
                                            <p:tgtEl>
                                              <p:spTgt spid="89"/>
                                            </p:tgtEl>
                                            <p:attrNameLst>
                                              <p:attrName>style.visibility</p:attrName>
                                            </p:attrNameLst>
                                          </p:cBhvr>
                                          <p:to>
                                            <p:strVal val="visible"/>
                                          </p:to>
                                        </p:set>
                                        <p:animEffect transition="in" filter="fade">
                                          <p:cBhvr>
                                            <p:cTn id="43" dur="1000"/>
                                            <p:tgtEl>
                                              <p:spTgt spid="89"/>
                                            </p:tgtEl>
                                          </p:cBhvr>
                                        </p:animEffect>
                                      </p:childTnLst>
                                    </p:cTn>
                                  </p:par>
                                  <p:par>
                                    <p:cTn id="44" presetID="42" presetClass="path" presetSubtype="0" accel="50000" fill="hold" grpId="0" nodeType="withEffect" p14:presetBounceEnd="37500">
                                      <p:stCondLst>
                                        <p:cond delay="0"/>
                                      </p:stCondLst>
                                      <p:childTnLst>
                                        <p:animMotion origin="layout" path="M 0.00078 -2.96296E-6 L 0.00104 -0.59953 " pathEditMode="relative" rAng="0" ptsTypes="AA" p14:bounceEnd="37500">
                                          <p:cBhvr>
                                            <p:cTn id="45" dur="2000" fill="hold"/>
                                            <p:tgtEl>
                                              <p:spTgt spid="89"/>
                                            </p:tgtEl>
                                            <p:attrNameLst>
                                              <p:attrName>ppt_x</p:attrName>
                                              <p:attrName>ppt_y</p:attrName>
                                            </p:attrNameLst>
                                          </p:cBhvr>
                                          <p:rCtr x="13" y="-29977"/>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fade">
                                          <p:cBhvr>
                                            <p:cTn id="50" dur="500"/>
                                            <p:tgtEl>
                                              <p:spTgt spid="90"/>
                                            </p:tgtEl>
                                          </p:cBhvr>
                                        </p:animEffect>
                                      </p:childTnLst>
                                    </p:cTn>
                                  </p:par>
                                </p:childTnLst>
                              </p:cTn>
                            </p:par>
                            <p:par>
                              <p:cTn id="51" fill="hold">
                                <p:stCondLst>
                                  <p:cond delay="500"/>
                                </p:stCondLst>
                                <p:childTnLst>
                                  <p:par>
                                    <p:cTn id="52" presetID="42" presetClass="path" presetSubtype="0" accel="50000" decel="50000" fill="hold" nodeType="afterEffect">
                                      <p:stCondLst>
                                        <p:cond delay="0"/>
                                      </p:stCondLst>
                                      <p:childTnLst>
                                        <p:animMotion origin="layout" path="M 4.58333E-6 -1.11111E-6 L -0.00131 0.15787 " pathEditMode="relative" rAng="0" ptsTypes="AA">
                                          <p:cBhvr>
                                            <p:cTn id="53" dur="2000" fill="hold"/>
                                            <p:tgtEl>
                                              <p:spTgt spid="83"/>
                                            </p:tgtEl>
                                            <p:attrNameLst>
                                              <p:attrName>ppt_x</p:attrName>
                                              <p:attrName>ppt_y</p:attrName>
                                            </p:attrNameLst>
                                          </p:cBhvr>
                                          <p:rCtr x="234" y="5810"/>
                                        </p:animMotion>
                                      </p:childTnLst>
                                    </p:cTn>
                                  </p:par>
                                  <p:par>
                                    <p:cTn id="54" presetID="6" presetClass="emph" presetSubtype="0" accel="50000" decel="50000" fill="hold" nodeType="withEffect">
                                      <p:stCondLst>
                                        <p:cond delay="0"/>
                                      </p:stCondLst>
                                      <p:childTnLst>
                                        <p:animScale>
                                          <p:cBhvr>
                                            <p:cTn id="55" dur="2000" fill="hold"/>
                                            <p:tgtEl>
                                              <p:spTgt spid="83"/>
                                            </p:tgtEl>
                                          </p:cBhvr>
                                          <p:by x="0" y="0"/>
                                        </p:animScale>
                                      </p:childTnLst>
                                    </p:cTn>
                                  </p:par>
                                  <p:par>
                                    <p:cTn id="56" presetID="10" presetClass="entr" presetSubtype="0" fill="hold" nodeType="with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fade">
                                          <p:cBhvr>
                                            <p:cTn id="58" dur="1250"/>
                                            <p:tgtEl>
                                              <p:spTgt spid="91"/>
                                            </p:tgtEl>
                                          </p:cBhvr>
                                        </p:animEffect>
                                      </p:childTnLst>
                                    </p:cTn>
                                  </p:par>
                                  <p:par>
                                    <p:cTn id="59" presetID="10" presetClass="exit" presetSubtype="0" fill="hold" nodeType="withEffect">
                                      <p:stCondLst>
                                        <p:cond delay="0"/>
                                      </p:stCondLst>
                                      <p:childTnLst>
                                        <p:animEffect transition="out" filter="fade">
                                          <p:cBhvr>
                                            <p:cTn id="60" dur="1250"/>
                                            <p:tgtEl>
                                              <p:spTgt spid="83"/>
                                            </p:tgtEl>
                                          </p:cBhvr>
                                        </p:animEffect>
                                        <p:set>
                                          <p:cBhvr>
                                            <p:cTn id="61" dur="1" fill="hold">
                                              <p:stCondLst>
                                                <p:cond delay="1249"/>
                                              </p:stCondLst>
                                            </p:cTn>
                                            <p:tgtEl>
                                              <p:spTgt spid="8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92"/>
                                            </p:tgtEl>
                                            <p:attrNameLst>
                                              <p:attrName>style.visibility</p:attrName>
                                            </p:attrNameLst>
                                          </p:cBhvr>
                                          <p:to>
                                            <p:strVal val="visible"/>
                                          </p:to>
                                        </p:set>
                                        <p:animEffect transition="in" filter="fade">
                                          <p:cBhvr>
                                            <p:cTn id="66" dur="500"/>
                                            <p:tgtEl>
                                              <p:spTgt spid="92"/>
                                            </p:tgtEl>
                                          </p:cBhvr>
                                        </p:animEffect>
                                      </p:childTnLst>
                                    </p:cTn>
                                  </p:par>
                                  <p:par>
                                    <p:cTn id="67" presetID="50" presetClass="path" presetSubtype="0" accel="50000" decel="50000" fill="hold" nodeType="withEffect">
                                      <p:stCondLst>
                                        <p:cond delay="0"/>
                                      </p:stCondLst>
                                      <p:childTnLst>
                                        <p:animMotion origin="layout" path="M 4.58333E-6 -2.22222E-6 L 0.15234 -2.22222E-6 C 0.22057 -2.22222E-6 0.30481 -0.08727 0.30481 -0.1581 L 0.30481 -0.31597 " pathEditMode="relative" rAng="0" ptsTypes="AAAA">
                                          <p:cBhvr>
                                            <p:cTn id="68" dur="2000" fill="hold"/>
                                            <p:tgtEl>
                                              <p:spTgt spid="92"/>
                                            </p:tgtEl>
                                            <p:attrNameLst>
                                              <p:attrName>ppt_x</p:attrName>
                                              <p:attrName>ppt_y</p:attrName>
                                            </p:attrNameLst>
                                          </p:cBhvr>
                                          <p:rCtr x="15234" y="-15810"/>
                                        </p:animMotion>
                                      </p:childTnLst>
                                    </p:cTn>
                                  </p:par>
                                  <p:par>
                                    <p:cTn id="69" presetID="6" presetClass="emph" presetSubtype="0" fill="hold" nodeType="withEffect">
                                      <p:stCondLst>
                                        <p:cond delay="0"/>
                                      </p:stCondLst>
                                      <p:childTnLst>
                                        <p:animScale>
                                          <p:cBhvr>
                                            <p:cTn id="70" dur="2000" fill="hold"/>
                                            <p:tgtEl>
                                              <p:spTgt spid="92"/>
                                            </p:tgtEl>
                                          </p:cBhvr>
                                          <p:by x="150000" y="150000"/>
                                        </p:animScale>
                                      </p:childTnLst>
                                    </p:cTn>
                                  </p:par>
                                </p:childTnLst>
                              </p:cTn>
                            </p:par>
                            <p:par>
                              <p:cTn id="71" fill="hold">
                                <p:stCondLst>
                                  <p:cond delay="2000"/>
                                </p:stCondLst>
                                <p:childTnLst>
                                  <p:par>
                                    <p:cTn id="72" presetID="10" presetClass="entr" presetSubtype="0" fill="hold" nodeType="afterEffect">
                                      <p:stCondLst>
                                        <p:cond delay="500"/>
                                      </p:stCondLst>
                                      <p:childTnLst>
                                        <p:set>
                                          <p:cBhvr>
                                            <p:cTn id="73" dur="1" fill="hold">
                                              <p:stCondLst>
                                                <p:cond delay="0"/>
                                              </p:stCondLst>
                                            </p:cTn>
                                            <p:tgtEl>
                                              <p:spTgt spid="93"/>
                                            </p:tgtEl>
                                            <p:attrNameLst>
                                              <p:attrName>style.visibility</p:attrName>
                                            </p:attrNameLst>
                                          </p:cBhvr>
                                          <p:to>
                                            <p:strVal val="visible"/>
                                          </p:to>
                                        </p:set>
                                        <p:animEffect transition="in" filter="fade">
                                          <p:cBhvr>
                                            <p:cTn id="74" dur="1000"/>
                                            <p:tgtEl>
                                              <p:spTgt spid="93"/>
                                            </p:tgtEl>
                                          </p:cBhvr>
                                        </p:animEffect>
                                      </p:childTnLst>
                                    </p:cTn>
                                  </p:par>
                                  <p:par>
                                    <p:cTn id="75" presetID="42" presetClass="path" presetSubtype="0" accel="50000" fill="hold" grpId="0" nodeType="withEffect" p14:presetBounceEnd="37500">
                                      <p:stCondLst>
                                        <p:cond delay="0"/>
                                      </p:stCondLst>
                                      <p:childTnLst>
                                        <p:animMotion origin="layout" path="M -0.00039 -0.00023 L 0.00755 -0.62893 " pathEditMode="relative" rAng="0" ptsTypes="AA" p14:bounceEnd="37500">
                                          <p:cBhvr>
                                            <p:cTn id="76" dur="2000" fill="hold"/>
                                            <p:tgtEl>
                                              <p:spTgt spid="93"/>
                                            </p:tgtEl>
                                            <p:attrNameLst>
                                              <p:attrName>ppt_x</p:attrName>
                                              <p:attrName>ppt_y</p:attrName>
                                            </p:attrNameLst>
                                          </p:cBhvr>
                                          <p:rCtr x="391" y="-31435"/>
                                        </p:animMotion>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89"/>
                                            </p:tgtEl>
                                          </p:cBhvr>
                                        </p:animEffect>
                                        <p:set>
                                          <p:cBhvr>
                                            <p:cTn id="81" dur="1" fill="hold">
                                              <p:stCondLst>
                                                <p:cond delay="500"/>
                                              </p:stCondLst>
                                            </p:cTn>
                                            <p:tgtEl>
                                              <p:spTgt spid="89"/>
                                            </p:tgtEl>
                                            <p:attrNameLst>
                                              <p:attrName>style.visibility</p:attrName>
                                            </p:attrNameLst>
                                          </p:cBhvr>
                                          <p:to>
                                            <p:strVal val="hidden"/>
                                          </p:to>
                                        </p:set>
                                      </p:childTnLst>
                                    </p:cTn>
                                  </p:par>
                                </p:childTnLst>
                              </p:cTn>
                            </p:par>
                            <p:par>
                              <p:cTn id="82" fill="hold">
                                <p:stCondLst>
                                  <p:cond delay="501"/>
                                </p:stCondLst>
                                <p:childTnLst>
                                  <p:par>
                                    <p:cTn id="83" presetID="10" presetClass="entr" presetSubtype="0" fill="hold" nodeType="afterEffect">
                                      <p:stCondLst>
                                        <p:cond delay="0"/>
                                      </p:stCondLst>
                                      <p:childTnLst>
                                        <p:set>
                                          <p:cBhvr>
                                            <p:cTn id="84" dur="1" fill="hold">
                                              <p:stCondLst>
                                                <p:cond delay="0"/>
                                              </p:stCondLst>
                                            </p:cTn>
                                            <p:tgtEl>
                                              <p:spTgt spid="94"/>
                                            </p:tgtEl>
                                            <p:attrNameLst>
                                              <p:attrName>style.visibility</p:attrName>
                                            </p:attrNameLst>
                                          </p:cBhvr>
                                          <p:to>
                                            <p:strVal val="visible"/>
                                          </p:to>
                                        </p:set>
                                        <p:animEffect transition="in" filter="fade">
                                          <p:cBhvr>
                                            <p:cTn id="85" dur="500"/>
                                            <p:tgtEl>
                                              <p:spTgt spid="9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93"/>
                                            </p:tgtEl>
                                          </p:cBhvr>
                                        </p:animEffect>
                                        <p:set>
                                          <p:cBhvr>
                                            <p:cTn id="90" dur="1" fill="hold">
                                              <p:stCondLst>
                                                <p:cond delay="500"/>
                                              </p:stCondLst>
                                            </p:cTn>
                                            <p:tgtEl>
                                              <p:spTgt spid="93"/>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95"/>
                                            </p:tgtEl>
                                            <p:attrNameLst>
                                              <p:attrName>style.visibility</p:attrName>
                                            </p:attrNameLst>
                                          </p:cBhvr>
                                          <p:to>
                                            <p:strVal val="visible"/>
                                          </p:to>
                                        </p:set>
                                        <p:animEffect transition="in" filter="fade">
                                          <p:cBhvr>
                                            <p:cTn id="94" dur="500"/>
                                            <p:tgtEl>
                                              <p:spTgt spid="9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95"/>
                                            </p:tgtEl>
                                          </p:cBhvr>
                                        </p:animEffect>
                                        <p:set>
                                          <p:cBhvr>
                                            <p:cTn id="99" dur="1" fill="hold">
                                              <p:stCondLst>
                                                <p:cond delay="500"/>
                                              </p:stCondLst>
                                            </p:cTn>
                                            <p:tgtEl>
                                              <p:spTgt spid="95"/>
                                            </p:tgtEl>
                                            <p:attrNameLst>
                                              <p:attrName>style.visibility</p:attrName>
                                            </p:attrNameLst>
                                          </p:cBhvr>
                                          <p:to>
                                            <p:strVal val="hidden"/>
                                          </p:to>
                                        </p:set>
                                      </p:childTnLst>
                                    </p:cTn>
                                  </p:par>
                                </p:childTnLst>
                              </p:cTn>
                            </p:par>
                            <p:par>
                              <p:cTn id="100" fill="hold">
                                <p:stCondLst>
                                  <p:cond delay="501"/>
                                </p:stCondLst>
                                <p:childTnLst>
                                  <p:par>
                                    <p:cTn id="101" presetID="10" presetClass="entr" presetSubtype="0" fill="hold" nodeType="afterEffect">
                                      <p:stCondLst>
                                        <p:cond delay="0"/>
                                      </p:stCondLst>
                                      <p:childTnLst>
                                        <p:set>
                                          <p:cBhvr>
                                            <p:cTn id="102" dur="1" fill="hold">
                                              <p:stCondLst>
                                                <p:cond delay="0"/>
                                              </p:stCondLst>
                                            </p:cTn>
                                            <p:tgtEl>
                                              <p:spTgt spid="96"/>
                                            </p:tgtEl>
                                            <p:attrNameLst>
                                              <p:attrName>style.visibility</p:attrName>
                                            </p:attrNameLst>
                                          </p:cBhvr>
                                          <p:to>
                                            <p:strVal val="visible"/>
                                          </p:to>
                                        </p:set>
                                        <p:animEffect transition="in" filter="fade">
                                          <p:cBhvr>
                                            <p:cTn id="103" dur="500"/>
                                            <p:tgtEl>
                                              <p:spTgt spid="9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0" nodeType="clickEffect">
                                      <p:stCondLst>
                                        <p:cond delay="0"/>
                                      </p:stCondLst>
                                      <p:childTnLst>
                                        <p:animEffect transition="out" filter="fade">
                                          <p:cBhvr>
                                            <p:cTn id="107" dur="500"/>
                                            <p:tgtEl>
                                              <p:spTgt spid="94"/>
                                            </p:tgtEl>
                                          </p:cBhvr>
                                        </p:animEffect>
                                        <p:set>
                                          <p:cBhvr>
                                            <p:cTn id="108" dur="1" fill="hold">
                                              <p:stCondLst>
                                                <p:cond delay="499"/>
                                              </p:stCondLst>
                                            </p:cTn>
                                            <p:tgtEl>
                                              <p:spTgt spid="94"/>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98"/>
                                            </p:tgtEl>
                                            <p:attrNameLst>
                                              <p:attrName>style.visibility</p:attrName>
                                            </p:attrNameLst>
                                          </p:cBhvr>
                                          <p:to>
                                            <p:strVal val="visible"/>
                                          </p:to>
                                        </p:set>
                                        <p:animEffect transition="in" filter="fade">
                                          <p:cBhvr>
                                            <p:cTn id="11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3" grpId="0" animBg="1"/>
          <p:bldP spid="8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par>
                                    <p:cTn id="8" presetID="42" presetClass="path" presetSubtype="0" accel="50000" decel="50000" fill="hold" nodeType="withEffect">
                                      <p:stCondLst>
                                        <p:cond delay="0"/>
                                      </p:stCondLst>
                                      <p:childTnLst>
                                        <p:animMotion origin="layout" path="M -0.00131 0.15787 L -0.0004 0.00093 " pathEditMode="fixed" rAng="0" ptsTypes="AA">
                                          <p:cBhvr>
                                            <p:cTn id="9" dur="2000" fill="hold"/>
                                            <p:tgtEl>
                                              <p:spTgt spid="83"/>
                                            </p:tgtEl>
                                            <p:attrNameLst>
                                              <p:attrName>ppt_x</p:attrName>
                                              <p:attrName>ppt_y</p:attrName>
                                            </p:attrNameLst>
                                          </p:cBhvr>
                                          <p:rCtr x="39" y="-784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4"/>
                                            </p:tgtEl>
                                            <p:attrNameLst>
                                              <p:attrName>style.visibility</p:attrName>
                                            </p:attrNameLst>
                                          </p:cBhvr>
                                          <p:to>
                                            <p:strVal val="visible"/>
                                          </p:to>
                                        </p:set>
                                        <p:animEffect transition="in" filter="fade">
                                          <p:cBhvr>
                                            <p:cTn id="14" dur="500"/>
                                            <p:tgtEl>
                                              <p:spTgt spid="84"/>
                                            </p:tgtEl>
                                          </p:cBhvr>
                                        </p:animEffect>
                                      </p:childTnLst>
                                    </p:cTn>
                                  </p:par>
                                  <p:par>
                                    <p:cTn id="15" presetID="42" presetClass="path" presetSubtype="0" accel="50000" decel="50000" fill="hold" nodeType="withEffect">
                                      <p:stCondLst>
                                        <p:cond delay="0"/>
                                      </p:stCondLst>
                                      <p:childTnLst>
                                        <p:animMotion origin="layout" path="M 3.75E-6 -2.59259E-6 L 0.14661 -0.275 " pathEditMode="relative" rAng="0" ptsTypes="AA">
                                          <p:cBhvr>
                                            <p:cTn id="16" dur="750" fill="hold"/>
                                            <p:tgtEl>
                                              <p:spTgt spid="84"/>
                                            </p:tgtEl>
                                            <p:attrNameLst>
                                              <p:attrName>ppt_x</p:attrName>
                                              <p:attrName>ppt_y</p:attrName>
                                            </p:attrNameLst>
                                          </p:cBhvr>
                                          <p:rCtr x="7331" y="-13750"/>
                                        </p:animMotion>
                                      </p:childTnLst>
                                    </p:cTn>
                                  </p:par>
                                  <p:par>
                                    <p:cTn id="17" presetID="10" presetClass="entr" presetSubtype="0" fill="hold" nodeType="withEffect">
                                      <p:stCondLst>
                                        <p:cond delay="50"/>
                                      </p:stCondLst>
                                      <p:childTnLst>
                                        <p:set>
                                          <p:cBhvr>
                                            <p:cTn id="18" dur="1" fill="hold">
                                              <p:stCondLst>
                                                <p:cond delay="0"/>
                                              </p:stCondLst>
                                            </p:cTn>
                                            <p:tgtEl>
                                              <p:spTgt spid="85"/>
                                            </p:tgtEl>
                                            <p:attrNameLst>
                                              <p:attrName>style.visibility</p:attrName>
                                            </p:attrNameLst>
                                          </p:cBhvr>
                                          <p:to>
                                            <p:strVal val="visible"/>
                                          </p:to>
                                        </p:set>
                                        <p:animEffect transition="in" filter="fade">
                                          <p:cBhvr>
                                            <p:cTn id="19" dur="500"/>
                                            <p:tgtEl>
                                              <p:spTgt spid="85"/>
                                            </p:tgtEl>
                                          </p:cBhvr>
                                        </p:animEffect>
                                      </p:childTnLst>
                                    </p:cTn>
                                  </p:par>
                                </p:childTnLst>
                              </p:cTn>
                            </p:par>
                            <p:par>
                              <p:cTn id="20" fill="hold">
                                <p:stCondLst>
                                  <p:cond delay="750"/>
                                </p:stCondLst>
                                <p:childTnLst>
                                  <p:par>
                                    <p:cTn id="21" presetID="42" presetClass="path" presetSubtype="0" accel="50000" decel="50000" fill="hold" nodeType="afterEffect">
                                      <p:stCondLst>
                                        <p:cond delay="0"/>
                                      </p:stCondLst>
                                      <p:childTnLst>
                                        <p:animMotion origin="layout" path="M 3.54167E-6 -7.40741E-7 L 0.17109 0.28588 " pathEditMode="relative" rAng="0" ptsTypes="AA">
                                          <p:cBhvr>
                                            <p:cTn id="22" dur="750" fill="hold"/>
                                            <p:tgtEl>
                                              <p:spTgt spid="85"/>
                                            </p:tgtEl>
                                            <p:attrNameLst>
                                              <p:attrName>ppt_x</p:attrName>
                                              <p:attrName>ppt_y</p:attrName>
                                            </p:attrNameLst>
                                          </p:cBhvr>
                                          <p:rCtr x="8555" y="14282"/>
                                        </p:animMotion>
                                      </p:childTnLst>
                                    </p:cTn>
                                  </p:par>
                                  <p:par>
                                    <p:cTn id="23" presetID="10" presetClass="entr" presetSubtype="0" fill="hold" nodeType="withEffect">
                                      <p:stCondLst>
                                        <p:cond delay="60"/>
                                      </p:stCondLst>
                                      <p:childTnLst>
                                        <p:set>
                                          <p:cBhvr>
                                            <p:cTn id="24" dur="1" fill="hold">
                                              <p:stCondLst>
                                                <p:cond delay="0"/>
                                              </p:stCondLst>
                                            </p:cTn>
                                            <p:tgtEl>
                                              <p:spTgt spid="86"/>
                                            </p:tgtEl>
                                            <p:attrNameLst>
                                              <p:attrName>style.visibility</p:attrName>
                                            </p:attrNameLst>
                                          </p:cBhvr>
                                          <p:to>
                                            <p:strVal val="visible"/>
                                          </p:to>
                                        </p:set>
                                        <p:animEffect transition="in" filter="fade">
                                          <p:cBhvr>
                                            <p:cTn id="25" dur="500"/>
                                            <p:tgtEl>
                                              <p:spTgt spid="86"/>
                                            </p:tgtEl>
                                          </p:cBhvr>
                                        </p:animEffect>
                                      </p:childTnLst>
                                    </p:cTn>
                                  </p:par>
                                </p:childTnLst>
                              </p:cTn>
                            </p:par>
                            <p:par>
                              <p:cTn id="26" fill="hold">
                                <p:stCondLst>
                                  <p:cond delay="1500"/>
                                </p:stCondLst>
                                <p:childTnLst>
                                  <p:par>
                                    <p:cTn id="27" presetID="42" presetClass="path" presetSubtype="0" accel="50000" decel="50000" fill="hold" nodeType="afterEffect">
                                      <p:stCondLst>
                                        <p:cond delay="0"/>
                                      </p:stCondLst>
                                      <p:childTnLst>
                                        <p:animMotion origin="layout" path="M 3.75E-6 3.33333E-6 L 0.22656 -0.11482 " pathEditMode="relative" rAng="0" ptsTypes="AA">
                                          <p:cBhvr>
                                            <p:cTn id="28" dur="750" fill="hold"/>
                                            <p:tgtEl>
                                              <p:spTgt spid="86"/>
                                            </p:tgtEl>
                                            <p:attrNameLst>
                                              <p:attrName>ppt_x</p:attrName>
                                              <p:attrName>ppt_y</p:attrName>
                                            </p:attrNameLst>
                                          </p:cBhvr>
                                          <p:rCtr x="11328" y="-5741"/>
                                        </p:animMotion>
                                      </p:childTnLst>
                                    </p:cTn>
                                  </p:par>
                                  <p:par>
                                    <p:cTn id="29" presetID="10" presetClass="entr" presetSubtype="0" fill="hold" nodeType="withEffect">
                                      <p:stCondLst>
                                        <p:cond delay="7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2250"/>
                                </p:stCondLst>
                                <p:childTnLst>
                                  <p:par>
                                    <p:cTn id="33" presetID="42" presetClass="path" presetSubtype="0" accel="50000" decel="50000" fill="hold" nodeType="afterEffect">
                                      <p:stCondLst>
                                        <p:cond delay="0"/>
                                      </p:stCondLst>
                                      <p:childTnLst>
                                        <p:animMotion origin="layout" path="M 3.75E-6 -1.85185E-6 L 0.23437 0.08334 " pathEditMode="relative" rAng="0" ptsTypes="AA">
                                          <p:cBhvr>
                                            <p:cTn id="34" dur="750" fill="hold"/>
                                            <p:tgtEl>
                                              <p:spTgt spid="87"/>
                                            </p:tgtEl>
                                            <p:attrNameLst>
                                              <p:attrName>ppt_x</p:attrName>
                                              <p:attrName>ppt_y</p:attrName>
                                            </p:attrNameLst>
                                          </p:cBhvr>
                                          <p:rCtr x="11719" y="4167"/>
                                        </p:animMotion>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500"/>
                                </p:stCondLst>
                                <p:childTnLst>
                                  <p:par>
                                    <p:cTn id="41" presetID="10" presetClass="entr" presetSubtype="0" fill="hold" nodeType="afterEffect">
                                      <p:stCondLst>
                                        <p:cond delay="500"/>
                                      </p:stCondLst>
                                      <p:childTnLst>
                                        <p:set>
                                          <p:cBhvr>
                                            <p:cTn id="42" dur="1" fill="hold">
                                              <p:stCondLst>
                                                <p:cond delay="0"/>
                                              </p:stCondLst>
                                            </p:cTn>
                                            <p:tgtEl>
                                              <p:spTgt spid="89"/>
                                            </p:tgtEl>
                                            <p:attrNameLst>
                                              <p:attrName>style.visibility</p:attrName>
                                            </p:attrNameLst>
                                          </p:cBhvr>
                                          <p:to>
                                            <p:strVal val="visible"/>
                                          </p:to>
                                        </p:set>
                                        <p:animEffect transition="in" filter="fade">
                                          <p:cBhvr>
                                            <p:cTn id="43" dur="1000"/>
                                            <p:tgtEl>
                                              <p:spTgt spid="89"/>
                                            </p:tgtEl>
                                          </p:cBhvr>
                                        </p:animEffect>
                                      </p:childTnLst>
                                    </p:cTn>
                                  </p:par>
                                  <p:par>
                                    <p:cTn id="44" presetID="42" presetClass="path" presetSubtype="0" accel="50000" fill="hold" grpId="0" nodeType="withEffect">
                                      <p:stCondLst>
                                        <p:cond delay="0"/>
                                      </p:stCondLst>
                                      <p:childTnLst>
                                        <p:animMotion origin="layout" path="M 0.00078 -2.96296E-6 L 0.00104 -0.59953 " pathEditMode="relative" rAng="0" ptsTypes="AA">
                                          <p:cBhvr>
                                            <p:cTn id="45" dur="2000" fill="hold"/>
                                            <p:tgtEl>
                                              <p:spTgt spid="89"/>
                                            </p:tgtEl>
                                            <p:attrNameLst>
                                              <p:attrName>ppt_x</p:attrName>
                                              <p:attrName>ppt_y</p:attrName>
                                            </p:attrNameLst>
                                          </p:cBhvr>
                                          <p:rCtr x="13" y="-29977"/>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0"/>
                                            </p:tgtEl>
                                            <p:attrNameLst>
                                              <p:attrName>style.visibility</p:attrName>
                                            </p:attrNameLst>
                                          </p:cBhvr>
                                          <p:to>
                                            <p:strVal val="visible"/>
                                          </p:to>
                                        </p:set>
                                        <p:animEffect transition="in" filter="fade">
                                          <p:cBhvr>
                                            <p:cTn id="50" dur="500"/>
                                            <p:tgtEl>
                                              <p:spTgt spid="90"/>
                                            </p:tgtEl>
                                          </p:cBhvr>
                                        </p:animEffect>
                                      </p:childTnLst>
                                    </p:cTn>
                                  </p:par>
                                </p:childTnLst>
                              </p:cTn>
                            </p:par>
                            <p:par>
                              <p:cTn id="51" fill="hold">
                                <p:stCondLst>
                                  <p:cond delay="500"/>
                                </p:stCondLst>
                                <p:childTnLst>
                                  <p:par>
                                    <p:cTn id="52" presetID="42" presetClass="path" presetSubtype="0" accel="50000" decel="50000" fill="hold" nodeType="afterEffect">
                                      <p:stCondLst>
                                        <p:cond delay="0"/>
                                      </p:stCondLst>
                                      <p:childTnLst>
                                        <p:animMotion origin="layout" path="M 4.58333E-6 -1.11111E-6 L -0.00131 0.15787 " pathEditMode="relative" rAng="0" ptsTypes="AA">
                                          <p:cBhvr>
                                            <p:cTn id="53" dur="2000" fill="hold"/>
                                            <p:tgtEl>
                                              <p:spTgt spid="83"/>
                                            </p:tgtEl>
                                            <p:attrNameLst>
                                              <p:attrName>ppt_x</p:attrName>
                                              <p:attrName>ppt_y</p:attrName>
                                            </p:attrNameLst>
                                          </p:cBhvr>
                                          <p:rCtr x="234" y="5810"/>
                                        </p:animMotion>
                                      </p:childTnLst>
                                    </p:cTn>
                                  </p:par>
                                  <p:par>
                                    <p:cTn id="54" presetID="6" presetClass="emph" presetSubtype="0" accel="50000" decel="50000" fill="hold" nodeType="withEffect">
                                      <p:stCondLst>
                                        <p:cond delay="0"/>
                                      </p:stCondLst>
                                      <p:childTnLst>
                                        <p:animScale>
                                          <p:cBhvr>
                                            <p:cTn id="55" dur="2000" fill="hold"/>
                                            <p:tgtEl>
                                              <p:spTgt spid="83"/>
                                            </p:tgtEl>
                                          </p:cBhvr>
                                          <p:by x="0" y="0"/>
                                        </p:animScale>
                                      </p:childTnLst>
                                    </p:cTn>
                                  </p:par>
                                  <p:par>
                                    <p:cTn id="56" presetID="10" presetClass="entr" presetSubtype="0" fill="hold" nodeType="withEffect">
                                      <p:stCondLst>
                                        <p:cond delay="0"/>
                                      </p:stCondLst>
                                      <p:childTnLst>
                                        <p:set>
                                          <p:cBhvr>
                                            <p:cTn id="57" dur="1" fill="hold">
                                              <p:stCondLst>
                                                <p:cond delay="0"/>
                                              </p:stCondLst>
                                            </p:cTn>
                                            <p:tgtEl>
                                              <p:spTgt spid="91"/>
                                            </p:tgtEl>
                                            <p:attrNameLst>
                                              <p:attrName>style.visibility</p:attrName>
                                            </p:attrNameLst>
                                          </p:cBhvr>
                                          <p:to>
                                            <p:strVal val="visible"/>
                                          </p:to>
                                        </p:set>
                                        <p:animEffect transition="in" filter="fade">
                                          <p:cBhvr>
                                            <p:cTn id="58" dur="1250"/>
                                            <p:tgtEl>
                                              <p:spTgt spid="91"/>
                                            </p:tgtEl>
                                          </p:cBhvr>
                                        </p:animEffect>
                                      </p:childTnLst>
                                    </p:cTn>
                                  </p:par>
                                  <p:par>
                                    <p:cTn id="59" presetID="10" presetClass="exit" presetSubtype="0" fill="hold" nodeType="withEffect">
                                      <p:stCondLst>
                                        <p:cond delay="0"/>
                                      </p:stCondLst>
                                      <p:childTnLst>
                                        <p:animEffect transition="out" filter="fade">
                                          <p:cBhvr>
                                            <p:cTn id="60" dur="1250"/>
                                            <p:tgtEl>
                                              <p:spTgt spid="83"/>
                                            </p:tgtEl>
                                          </p:cBhvr>
                                        </p:animEffect>
                                        <p:set>
                                          <p:cBhvr>
                                            <p:cTn id="61" dur="1" fill="hold">
                                              <p:stCondLst>
                                                <p:cond delay="1249"/>
                                              </p:stCondLst>
                                            </p:cTn>
                                            <p:tgtEl>
                                              <p:spTgt spid="83"/>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92"/>
                                            </p:tgtEl>
                                            <p:attrNameLst>
                                              <p:attrName>style.visibility</p:attrName>
                                            </p:attrNameLst>
                                          </p:cBhvr>
                                          <p:to>
                                            <p:strVal val="visible"/>
                                          </p:to>
                                        </p:set>
                                        <p:animEffect transition="in" filter="fade">
                                          <p:cBhvr>
                                            <p:cTn id="66" dur="500"/>
                                            <p:tgtEl>
                                              <p:spTgt spid="92"/>
                                            </p:tgtEl>
                                          </p:cBhvr>
                                        </p:animEffect>
                                      </p:childTnLst>
                                    </p:cTn>
                                  </p:par>
                                  <p:par>
                                    <p:cTn id="67" presetID="50" presetClass="path" presetSubtype="0" accel="50000" decel="50000" fill="hold" nodeType="withEffect">
                                      <p:stCondLst>
                                        <p:cond delay="0"/>
                                      </p:stCondLst>
                                      <p:childTnLst>
                                        <p:animMotion origin="layout" path="M 4.58333E-6 -2.22222E-6 L 0.15234 -2.22222E-6 C 0.22057 -2.22222E-6 0.30481 -0.08727 0.30481 -0.1581 L 0.30481 -0.31597 " pathEditMode="relative" rAng="0" ptsTypes="AAAA">
                                          <p:cBhvr>
                                            <p:cTn id="68" dur="2000" fill="hold"/>
                                            <p:tgtEl>
                                              <p:spTgt spid="92"/>
                                            </p:tgtEl>
                                            <p:attrNameLst>
                                              <p:attrName>ppt_x</p:attrName>
                                              <p:attrName>ppt_y</p:attrName>
                                            </p:attrNameLst>
                                          </p:cBhvr>
                                          <p:rCtr x="15234" y="-15810"/>
                                        </p:animMotion>
                                      </p:childTnLst>
                                    </p:cTn>
                                  </p:par>
                                  <p:par>
                                    <p:cTn id="69" presetID="6" presetClass="emph" presetSubtype="0" fill="hold" nodeType="withEffect">
                                      <p:stCondLst>
                                        <p:cond delay="0"/>
                                      </p:stCondLst>
                                      <p:childTnLst>
                                        <p:animScale>
                                          <p:cBhvr>
                                            <p:cTn id="70" dur="2000" fill="hold"/>
                                            <p:tgtEl>
                                              <p:spTgt spid="92"/>
                                            </p:tgtEl>
                                          </p:cBhvr>
                                          <p:by x="150000" y="150000"/>
                                        </p:animScale>
                                      </p:childTnLst>
                                    </p:cTn>
                                  </p:par>
                                </p:childTnLst>
                              </p:cTn>
                            </p:par>
                            <p:par>
                              <p:cTn id="71" fill="hold">
                                <p:stCondLst>
                                  <p:cond delay="2000"/>
                                </p:stCondLst>
                                <p:childTnLst>
                                  <p:par>
                                    <p:cTn id="72" presetID="10" presetClass="entr" presetSubtype="0" fill="hold" nodeType="afterEffect">
                                      <p:stCondLst>
                                        <p:cond delay="500"/>
                                      </p:stCondLst>
                                      <p:childTnLst>
                                        <p:set>
                                          <p:cBhvr>
                                            <p:cTn id="73" dur="1" fill="hold">
                                              <p:stCondLst>
                                                <p:cond delay="0"/>
                                              </p:stCondLst>
                                            </p:cTn>
                                            <p:tgtEl>
                                              <p:spTgt spid="93"/>
                                            </p:tgtEl>
                                            <p:attrNameLst>
                                              <p:attrName>style.visibility</p:attrName>
                                            </p:attrNameLst>
                                          </p:cBhvr>
                                          <p:to>
                                            <p:strVal val="visible"/>
                                          </p:to>
                                        </p:set>
                                        <p:animEffect transition="in" filter="fade">
                                          <p:cBhvr>
                                            <p:cTn id="74" dur="1000"/>
                                            <p:tgtEl>
                                              <p:spTgt spid="93"/>
                                            </p:tgtEl>
                                          </p:cBhvr>
                                        </p:animEffect>
                                      </p:childTnLst>
                                    </p:cTn>
                                  </p:par>
                                  <p:par>
                                    <p:cTn id="75" presetID="42" presetClass="path" presetSubtype="0" accel="50000" fill="hold" grpId="0" nodeType="withEffect">
                                      <p:stCondLst>
                                        <p:cond delay="0"/>
                                      </p:stCondLst>
                                      <p:childTnLst>
                                        <p:animMotion origin="layout" path="M -0.00039 -0.00023 L 0.00755 -0.62893 " pathEditMode="relative" rAng="0" ptsTypes="AA">
                                          <p:cBhvr>
                                            <p:cTn id="76" dur="2000" fill="hold"/>
                                            <p:tgtEl>
                                              <p:spTgt spid="93"/>
                                            </p:tgtEl>
                                            <p:attrNameLst>
                                              <p:attrName>ppt_x</p:attrName>
                                              <p:attrName>ppt_y</p:attrName>
                                            </p:attrNameLst>
                                          </p:cBhvr>
                                          <p:rCtr x="391" y="-31435"/>
                                        </p:animMotion>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nodeType="clickEffect">
                                      <p:stCondLst>
                                        <p:cond delay="0"/>
                                      </p:stCondLst>
                                      <p:childTnLst>
                                        <p:animEffect transition="out" filter="fade">
                                          <p:cBhvr>
                                            <p:cTn id="80" dur="500"/>
                                            <p:tgtEl>
                                              <p:spTgt spid="89"/>
                                            </p:tgtEl>
                                          </p:cBhvr>
                                        </p:animEffect>
                                        <p:set>
                                          <p:cBhvr>
                                            <p:cTn id="81" dur="1" fill="hold">
                                              <p:stCondLst>
                                                <p:cond delay="500"/>
                                              </p:stCondLst>
                                            </p:cTn>
                                            <p:tgtEl>
                                              <p:spTgt spid="89"/>
                                            </p:tgtEl>
                                            <p:attrNameLst>
                                              <p:attrName>style.visibility</p:attrName>
                                            </p:attrNameLst>
                                          </p:cBhvr>
                                          <p:to>
                                            <p:strVal val="hidden"/>
                                          </p:to>
                                        </p:set>
                                      </p:childTnLst>
                                    </p:cTn>
                                  </p:par>
                                </p:childTnLst>
                              </p:cTn>
                            </p:par>
                            <p:par>
                              <p:cTn id="82" fill="hold">
                                <p:stCondLst>
                                  <p:cond delay="501"/>
                                </p:stCondLst>
                                <p:childTnLst>
                                  <p:par>
                                    <p:cTn id="83" presetID="10" presetClass="entr" presetSubtype="0" fill="hold" nodeType="afterEffect">
                                      <p:stCondLst>
                                        <p:cond delay="0"/>
                                      </p:stCondLst>
                                      <p:childTnLst>
                                        <p:set>
                                          <p:cBhvr>
                                            <p:cTn id="84" dur="1" fill="hold">
                                              <p:stCondLst>
                                                <p:cond delay="0"/>
                                              </p:stCondLst>
                                            </p:cTn>
                                            <p:tgtEl>
                                              <p:spTgt spid="94"/>
                                            </p:tgtEl>
                                            <p:attrNameLst>
                                              <p:attrName>style.visibility</p:attrName>
                                            </p:attrNameLst>
                                          </p:cBhvr>
                                          <p:to>
                                            <p:strVal val="visible"/>
                                          </p:to>
                                        </p:set>
                                        <p:animEffect transition="in" filter="fade">
                                          <p:cBhvr>
                                            <p:cTn id="85" dur="500"/>
                                            <p:tgtEl>
                                              <p:spTgt spid="94"/>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500"/>
                                            <p:tgtEl>
                                              <p:spTgt spid="93"/>
                                            </p:tgtEl>
                                          </p:cBhvr>
                                        </p:animEffect>
                                        <p:set>
                                          <p:cBhvr>
                                            <p:cTn id="90" dur="1" fill="hold">
                                              <p:stCondLst>
                                                <p:cond delay="500"/>
                                              </p:stCondLst>
                                            </p:cTn>
                                            <p:tgtEl>
                                              <p:spTgt spid="93"/>
                                            </p:tgtEl>
                                            <p:attrNameLst>
                                              <p:attrName>style.visibility</p:attrName>
                                            </p:attrNameLst>
                                          </p:cBhvr>
                                          <p:to>
                                            <p:strVal val="hidden"/>
                                          </p:to>
                                        </p:set>
                                      </p:childTnLst>
                                    </p:cTn>
                                  </p:par>
                                </p:childTnLst>
                              </p:cTn>
                            </p:par>
                            <p:par>
                              <p:cTn id="91" fill="hold">
                                <p:stCondLst>
                                  <p:cond delay="500"/>
                                </p:stCondLst>
                                <p:childTnLst>
                                  <p:par>
                                    <p:cTn id="92" presetID="10" presetClass="entr" presetSubtype="0" fill="hold" nodeType="afterEffect">
                                      <p:stCondLst>
                                        <p:cond delay="0"/>
                                      </p:stCondLst>
                                      <p:childTnLst>
                                        <p:set>
                                          <p:cBhvr>
                                            <p:cTn id="93" dur="1" fill="hold">
                                              <p:stCondLst>
                                                <p:cond delay="0"/>
                                              </p:stCondLst>
                                            </p:cTn>
                                            <p:tgtEl>
                                              <p:spTgt spid="95"/>
                                            </p:tgtEl>
                                            <p:attrNameLst>
                                              <p:attrName>style.visibility</p:attrName>
                                            </p:attrNameLst>
                                          </p:cBhvr>
                                          <p:to>
                                            <p:strVal val="visible"/>
                                          </p:to>
                                        </p:set>
                                        <p:animEffect transition="in" filter="fade">
                                          <p:cBhvr>
                                            <p:cTn id="94" dur="500"/>
                                            <p:tgtEl>
                                              <p:spTgt spid="9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500"/>
                                            <p:tgtEl>
                                              <p:spTgt spid="95"/>
                                            </p:tgtEl>
                                          </p:cBhvr>
                                        </p:animEffect>
                                        <p:set>
                                          <p:cBhvr>
                                            <p:cTn id="99" dur="1" fill="hold">
                                              <p:stCondLst>
                                                <p:cond delay="500"/>
                                              </p:stCondLst>
                                            </p:cTn>
                                            <p:tgtEl>
                                              <p:spTgt spid="95"/>
                                            </p:tgtEl>
                                            <p:attrNameLst>
                                              <p:attrName>style.visibility</p:attrName>
                                            </p:attrNameLst>
                                          </p:cBhvr>
                                          <p:to>
                                            <p:strVal val="hidden"/>
                                          </p:to>
                                        </p:set>
                                      </p:childTnLst>
                                    </p:cTn>
                                  </p:par>
                                </p:childTnLst>
                              </p:cTn>
                            </p:par>
                            <p:par>
                              <p:cTn id="100" fill="hold">
                                <p:stCondLst>
                                  <p:cond delay="501"/>
                                </p:stCondLst>
                                <p:childTnLst>
                                  <p:par>
                                    <p:cTn id="101" presetID="10" presetClass="entr" presetSubtype="0" fill="hold" nodeType="afterEffect">
                                      <p:stCondLst>
                                        <p:cond delay="0"/>
                                      </p:stCondLst>
                                      <p:childTnLst>
                                        <p:set>
                                          <p:cBhvr>
                                            <p:cTn id="102" dur="1" fill="hold">
                                              <p:stCondLst>
                                                <p:cond delay="0"/>
                                              </p:stCondLst>
                                            </p:cTn>
                                            <p:tgtEl>
                                              <p:spTgt spid="96"/>
                                            </p:tgtEl>
                                            <p:attrNameLst>
                                              <p:attrName>style.visibility</p:attrName>
                                            </p:attrNameLst>
                                          </p:cBhvr>
                                          <p:to>
                                            <p:strVal val="visible"/>
                                          </p:to>
                                        </p:set>
                                        <p:animEffect transition="in" filter="fade">
                                          <p:cBhvr>
                                            <p:cTn id="103" dur="500"/>
                                            <p:tgtEl>
                                              <p:spTgt spid="96"/>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0" nodeType="clickEffect">
                                      <p:stCondLst>
                                        <p:cond delay="0"/>
                                      </p:stCondLst>
                                      <p:childTnLst>
                                        <p:animEffect transition="out" filter="fade">
                                          <p:cBhvr>
                                            <p:cTn id="107" dur="500"/>
                                            <p:tgtEl>
                                              <p:spTgt spid="94"/>
                                            </p:tgtEl>
                                          </p:cBhvr>
                                        </p:animEffect>
                                        <p:set>
                                          <p:cBhvr>
                                            <p:cTn id="108" dur="1" fill="hold">
                                              <p:stCondLst>
                                                <p:cond delay="499"/>
                                              </p:stCondLst>
                                            </p:cTn>
                                            <p:tgtEl>
                                              <p:spTgt spid="94"/>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nodeType="afterEffect">
                                      <p:stCondLst>
                                        <p:cond delay="0"/>
                                      </p:stCondLst>
                                      <p:childTnLst>
                                        <p:set>
                                          <p:cBhvr>
                                            <p:cTn id="111" dur="1" fill="hold">
                                              <p:stCondLst>
                                                <p:cond delay="0"/>
                                              </p:stCondLst>
                                            </p:cTn>
                                            <p:tgtEl>
                                              <p:spTgt spid="97"/>
                                            </p:tgtEl>
                                            <p:attrNameLst>
                                              <p:attrName>style.visibility</p:attrName>
                                            </p:attrNameLst>
                                          </p:cBhvr>
                                          <p:to>
                                            <p:strVal val="visible"/>
                                          </p:to>
                                        </p:set>
                                        <p:animEffect transition="in" filter="fade">
                                          <p:cBhvr>
                                            <p:cTn id="112" dur="500"/>
                                            <p:tgtEl>
                                              <p:spTgt spid="97"/>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nodeType="clickEffect">
                                      <p:stCondLst>
                                        <p:cond delay="0"/>
                                      </p:stCondLst>
                                      <p:childTnLst>
                                        <p:set>
                                          <p:cBhvr>
                                            <p:cTn id="116" dur="1" fill="hold">
                                              <p:stCondLst>
                                                <p:cond delay="0"/>
                                              </p:stCondLst>
                                            </p:cTn>
                                            <p:tgtEl>
                                              <p:spTgt spid="98"/>
                                            </p:tgtEl>
                                            <p:attrNameLst>
                                              <p:attrName>style.visibility</p:attrName>
                                            </p:attrNameLst>
                                          </p:cBhvr>
                                          <p:to>
                                            <p:strVal val="visible"/>
                                          </p:to>
                                        </p:set>
                                        <p:animEffect transition="in" filter="fade">
                                          <p:cBhvr>
                                            <p:cTn id="11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3" grpId="0" animBg="1"/>
          <p:bldP spid="89"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5"/>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dk1"/>
              </a:buClr>
              <a:buSzPts val="1100"/>
              <a:buFont typeface="Arial"/>
              <a:buNone/>
            </a:pPr>
            <a:r>
              <a:rPr lang="fr-FR" dirty="0" smtClean="0"/>
              <a:t>LA PROTECTION DES EXPRESSIONS, PAS DES IDÉES</a:t>
            </a:r>
            <a:endParaRPr lang="fr-FR" dirty="0"/>
          </a:p>
        </p:txBody>
      </p:sp>
      <p:pic>
        <p:nvPicPr>
          <p:cNvPr id="105" name="Google Shape;105;p5"/>
          <p:cNvPicPr preferRelativeResize="0"/>
          <p:nvPr/>
        </p:nvPicPr>
        <p:blipFill rotWithShape="1">
          <a:blip r:embed="rId3">
            <a:alphaModFix/>
          </a:blip>
          <a:srcRect b="12325"/>
          <a:stretch/>
        </p:blipFill>
        <p:spPr>
          <a:xfrm>
            <a:off x="5386895" y="3153484"/>
            <a:ext cx="1418210" cy="1214016"/>
          </a:xfrm>
          <a:prstGeom prst="rect">
            <a:avLst/>
          </a:prstGeom>
          <a:noFill/>
          <a:ln>
            <a:noFill/>
          </a:ln>
        </p:spPr>
      </p:pic>
      <p:pic>
        <p:nvPicPr>
          <p:cNvPr id="106" name="Google Shape;106;p5"/>
          <p:cNvPicPr preferRelativeResize="0"/>
          <p:nvPr/>
        </p:nvPicPr>
        <p:blipFill rotWithShape="1">
          <a:blip r:embed="rId4">
            <a:alphaModFix/>
          </a:blip>
          <a:srcRect/>
          <a:stretch/>
        </p:blipFill>
        <p:spPr>
          <a:xfrm>
            <a:off x="5828539" y="3478255"/>
            <a:ext cx="628650" cy="790575"/>
          </a:xfrm>
          <a:prstGeom prst="rect">
            <a:avLst/>
          </a:prstGeom>
          <a:noFill/>
          <a:ln>
            <a:noFill/>
          </a:ln>
        </p:spPr>
      </p:pic>
      <p:pic>
        <p:nvPicPr>
          <p:cNvPr id="107" name="Google Shape;107;p5"/>
          <p:cNvPicPr preferRelativeResize="0"/>
          <p:nvPr/>
        </p:nvPicPr>
        <p:blipFill rotWithShape="1">
          <a:blip r:embed="rId5">
            <a:alphaModFix/>
          </a:blip>
          <a:srcRect/>
          <a:stretch/>
        </p:blipFill>
        <p:spPr>
          <a:xfrm>
            <a:off x="5828539" y="3406895"/>
            <a:ext cx="632459" cy="790574"/>
          </a:xfrm>
          <a:prstGeom prst="rect">
            <a:avLst/>
          </a:prstGeom>
          <a:noFill/>
          <a:ln>
            <a:noFill/>
          </a:ln>
        </p:spPr>
      </p:pic>
      <p:pic>
        <p:nvPicPr>
          <p:cNvPr id="108" name="Google Shape;108;p5"/>
          <p:cNvPicPr preferRelativeResize="0"/>
          <p:nvPr/>
        </p:nvPicPr>
        <p:blipFill rotWithShape="1">
          <a:blip r:embed="rId6">
            <a:alphaModFix/>
          </a:blip>
          <a:srcRect/>
          <a:stretch/>
        </p:blipFill>
        <p:spPr>
          <a:xfrm>
            <a:off x="5640592" y="3402138"/>
            <a:ext cx="910816" cy="716708"/>
          </a:xfrm>
          <a:prstGeom prst="rect">
            <a:avLst/>
          </a:prstGeom>
          <a:noFill/>
          <a:ln>
            <a:noFill/>
          </a:ln>
        </p:spPr>
      </p:pic>
      <p:pic>
        <p:nvPicPr>
          <p:cNvPr id="109" name="Google Shape;109;p5"/>
          <p:cNvPicPr preferRelativeResize="0"/>
          <p:nvPr/>
        </p:nvPicPr>
        <p:blipFill rotWithShape="1">
          <a:blip r:embed="rId7">
            <a:alphaModFix/>
          </a:blip>
          <a:srcRect/>
          <a:stretch/>
        </p:blipFill>
        <p:spPr>
          <a:xfrm>
            <a:off x="5700637" y="3312544"/>
            <a:ext cx="850771" cy="1054956"/>
          </a:xfrm>
          <a:prstGeom prst="rect">
            <a:avLst/>
          </a:prstGeom>
          <a:noFill/>
          <a:ln>
            <a:noFill/>
          </a:ln>
        </p:spPr>
      </p:pic>
      <p:pic>
        <p:nvPicPr>
          <p:cNvPr id="110" name="Google Shape;110;p5"/>
          <p:cNvPicPr preferRelativeResize="0"/>
          <p:nvPr/>
        </p:nvPicPr>
        <p:blipFill rotWithShape="1">
          <a:blip r:embed="rId8">
            <a:alphaModFix/>
          </a:blip>
          <a:srcRect/>
          <a:stretch/>
        </p:blipFill>
        <p:spPr>
          <a:xfrm>
            <a:off x="5225359" y="4807757"/>
            <a:ext cx="1604338" cy="1604338"/>
          </a:xfrm>
          <a:prstGeom prst="rect">
            <a:avLst/>
          </a:prstGeom>
          <a:noFill/>
          <a:ln>
            <a:noFill/>
          </a:ln>
        </p:spPr>
      </p:pic>
      <p:sp>
        <p:nvSpPr>
          <p:cNvPr id="111" name="Google Shape;111;p5"/>
          <p:cNvSpPr/>
          <p:nvPr/>
        </p:nvSpPr>
        <p:spPr>
          <a:xfrm>
            <a:off x="1152218" y="1985148"/>
            <a:ext cx="4160336" cy="2133698"/>
          </a:xfrm>
          <a:prstGeom prst="cloudCallout">
            <a:avLst>
              <a:gd name="adj1" fmla="val 45738"/>
              <a:gd name="adj2" fmla="val 50793"/>
            </a:avLst>
          </a:prstGeom>
          <a:noFill/>
          <a:ln w="19050" cap="flat" cmpd="sng">
            <a:solidFill>
              <a:schemeClr val="bg2">
                <a:lumMod val="10000"/>
              </a:scheme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a:solidFill>
                  <a:schemeClr val="bg2">
                    <a:lumMod val="10000"/>
                  </a:schemeClr>
                </a:solidFill>
              </a:rPr>
              <a:t>J’ai</a:t>
            </a:r>
            <a:r>
              <a:rPr lang="en-US" sz="1800" dirty="0">
                <a:solidFill>
                  <a:schemeClr val="bg2">
                    <a:lumMod val="10000"/>
                  </a:schemeClr>
                </a:solidFill>
              </a:rPr>
              <a:t> </a:t>
            </a:r>
            <a:r>
              <a:rPr lang="en-US" sz="1800" dirty="0" err="1">
                <a:solidFill>
                  <a:schemeClr val="bg2">
                    <a:lumMod val="10000"/>
                  </a:schemeClr>
                </a:solidFill>
              </a:rPr>
              <a:t>une</a:t>
            </a:r>
            <a:r>
              <a:rPr lang="en-US" sz="1800" dirty="0">
                <a:solidFill>
                  <a:schemeClr val="bg2">
                    <a:lumMod val="10000"/>
                  </a:schemeClr>
                </a:solidFill>
              </a:rPr>
              <a:t> super idée pour un livre…</a:t>
            </a:r>
            <a:endParaRPr dirty="0">
              <a:solidFill>
                <a:schemeClr val="bg2">
                  <a:lumMod val="10000"/>
                </a:schemeClr>
              </a:solidFill>
            </a:endParaRPr>
          </a:p>
        </p:txBody>
      </p:sp>
      <p:pic>
        <p:nvPicPr>
          <p:cNvPr id="112" name="Google Shape;112;p5"/>
          <p:cNvPicPr preferRelativeResize="0"/>
          <p:nvPr/>
        </p:nvPicPr>
        <p:blipFill rotWithShape="1">
          <a:blip r:embed="rId3">
            <a:alphaModFix/>
          </a:blip>
          <a:srcRect b="12325"/>
          <a:stretch/>
        </p:blipFill>
        <p:spPr>
          <a:xfrm>
            <a:off x="2732145" y="3429000"/>
            <a:ext cx="709105" cy="607008"/>
          </a:xfrm>
          <a:prstGeom prst="rect">
            <a:avLst/>
          </a:prstGeom>
          <a:noFill/>
          <a:ln>
            <a:noFill/>
          </a:ln>
        </p:spPr>
      </p:pic>
      <p:sp>
        <p:nvSpPr>
          <p:cNvPr id="113" name="Google Shape;113;p5"/>
          <p:cNvSpPr/>
          <p:nvPr/>
        </p:nvSpPr>
        <p:spPr>
          <a:xfrm>
            <a:off x="2737566" y="3383373"/>
            <a:ext cx="698261" cy="698261"/>
          </a:xfrm>
          <a:prstGeom prst="noSmoking">
            <a:avLst>
              <a:gd name="adj" fmla="val 18750"/>
            </a:avLst>
          </a:prstGeom>
          <a:solidFill>
            <a:srgbClr val="FF0000">
              <a:alpha val="66666"/>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14" name="Google Shape;114;p5"/>
          <p:cNvSpPr/>
          <p:nvPr/>
        </p:nvSpPr>
        <p:spPr>
          <a:xfrm>
            <a:off x="7118846" y="1857227"/>
            <a:ext cx="4019778" cy="1942507"/>
          </a:xfrm>
          <a:prstGeom prst="wedgeEllipseCallout">
            <a:avLst>
              <a:gd name="adj1" fmla="val -61846"/>
              <a:gd name="adj2" fmla="val 63693"/>
            </a:avLst>
          </a:prstGeom>
          <a:noFill/>
          <a:ln w="190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a:solidFill>
                  <a:schemeClr val="bg2">
                    <a:lumMod val="10000"/>
                  </a:schemeClr>
                </a:solidFill>
              </a:rPr>
              <a:t>Mon chef d’oeuvre </a:t>
            </a:r>
            <a:r>
              <a:rPr lang="en-US" sz="1800" dirty="0" err="1">
                <a:solidFill>
                  <a:schemeClr val="bg2">
                    <a:lumMod val="10000"/>
                  </a:schemeClr>
                </a:solidFill>
              </a:rPr>
              <a:t>est</a:t>
            </a:r>
            <a:r>
              <a:rPr lang="en-US" sz="1800" dirty="0">
                <a:solidFill>
                  <a:schemeClr val="bg2">
                    <a:lumMod val="10000"/>
                  </a:schemeClr>
                </a:solidFill>
              </a:rPr>
              <a:t> </a:t>
            </a:r>
            <a:r>
              <a:rPr lang="en-US" sz="1800" dirty="0" err="1">
                <a:solidFill>
                  <a:schemeClr val="bg2">
                    <a:lumMod val="10000"/>
                  </a:schemeClr>
                </a:solidFill>
              </a:rPr>
              <a:t>écrit</a:t>
            </a:r>
            <a:endParaRPr dirty="0">
              <a:solidFill>
                <a:schemeClr val="bg2">
                  <a:lumMod val="10000"/>
                </a:schemeClr>
              </a:solidFill>
            </a:endParaRPr>
          </a:p>
        </p:txBody>
      </p:sp>
      <p:pic>
        <p:nvPicPr>
          <p:cNvPr id="115" name="Google Shape;115;p5"/>
          <p:cNvPicPr preferRelativeResize="0"/>
          <p:nvPr/>
        </p:nvPicPr>
        <p:blipFill rotWithShape="1">
          <a:blip r:embed="rId6">
            <a:alphaModFix/>
          </a:blip>
          <a:srcRect/>
          <a:stretch/>
        </p:blipFill>
        <p:spPr>
          <a:xfrm>
            <a:off x="8217919" y="3007683"/>
            <a:ext cx="910816" cy="716708"/>
          </a:xfrm>
          <a:prstGeom prst="rect">
            <a:avLst/>
          </a:prstGeom>
          <a:noFill/>
          <a:ln>
            <a:noFill/>
          </a:ln>
        </p:spPr>
      </p:pic>
      <p:pic>
        <p:nvPicPr>
          <p:cNvPr id="116" name="Google Shape;116;p5"/>
          <p:cNvPicPr preferRelativeResize="0"/>
          <p:nvPr/>
        </p:nvPicPr>
        <p:blipFill rotWithShape="1">
          <a:blip r:embed="rId3">
            <a:alphaModFix/>
          </a:blip>
          <a:srcRect b="12325"/>
          <a:stretch/>
        </p:blipFill>
        <p:spPr>
          <a:xfrm>
            <a:off x="9200064" y="3079869"/>
            <a:ext cx="709105" cy="607008"/>
          </a:xfrm>
          <a:prstGeom prst="rect">
            <a:avLst/>
          </a:prstGeom>
          <a:noFill/>
          <a:ln>
            <a:noFill/>
          </a:ln>
        </p:spPr>
      </p:pic>
      <p:pic>
        <p:nvPicPr>
          <p:cNvPr id="118" name="Google Shape;118;p5"/>
          <p:cNvPicPr preferRelativeResize="0"/>
          <p:nvPr/>
        </p:nvPicPr>
        <p:blipFill>
          <a:blip r:embed="rId9">
            <a:alphaModFix/>
          </a:blip>
          <a:stretch>
            <a:fillRect/>
          </a:stretch>
        </p:blipFill>
        <p:spPr>
          <a:xfrm rot="698819">
            <a:off x="6889161" y="875030"/>
            <a:ext cx="4913426" cy="3027676"/>
          </a:xfrm>
          <a:prstGeom prst="rect">
            <a:avLst/>
          </a:prstGeom>
          <a:noFill/>
          <a:ln>
            <a:noFill/>
          </a:ln>
        </p:spPr>
      </p:pic>
      <p:pic>
        <p:nvPicPr>
          <p:cNvPr id="117" name="Google Shape;117;p5"/>
          <p:cNvPicPr preferRelativeResize="0"/>
          <p:nvPr/>
        </p:nvPicPr>
        <p:blipFill rotWithShape="1">
          <a:blip r:embed="rId10">
            <a:alphaModFix/>
          </a:blip>
          <a:srcRect/>
          <a:stretch/>
        </p:blipFill>
        <p:spPr>
          <a:xfrm rot="710334">
            <a:off x="6989332" y="4091094"/>
            <a:ext cx="2971001" cy="3341214"/>
          </a:xfrm>
          <a:prstGeom prst="rect">
            <a:avLst/>
          </a:prstGeom>
          <a:noFill/>
          <a:ln>
            <a:noFill/>
          </a:ln>
        </p:spPr>
      </p:pic>
      <p:pic>
        <p:nvPicPr>
          <p:cNvPr id="120" name="Google Shape;120;p5"/>
          <p:cNvPicPr preferRelativeResize="0"/>
          <p:nvPr/>
        </p:nvPicPr>
        <p:blipFill rotWithShape="1">
          <a:blip r:embed="rId11">
            <a:alphaModFix/>
          </a:blip>
          <a:srcRect/>
          <a:stretch/>
        </p:blipFill>
        <p:spPr>
          <a:xfrm rot="20609426">
            <a:off x="1940040" y="4692619"/>
            <a:ext cx="3346444" cy="2508003"/>
          </a:xfrm>
          <a:prstGeom prst="rect">
            <a:avLst/>
          </a:prstGeom>
          <a:noFill/>
          <a:ln>
            <a:noFill/>
          </a:ln>
        </p:spPr>
      </p:pic>
      <p:pic>
        <p:nvPicPr>
          <p:cNvPr id="3" name="Picture 2"/>
          <p:cNvPicPr>
            <a:picLocks noChangeAspect="1"/>
          </p:cNvPicPr>
          <p:nvPr/>
        </p:nvPicPr>
        <p:blipFill>
          <a:blip r:embed="rId12"/>
          <a:stretch>
            <a:fillRect/>
          </a:stretch>
        </p:blipFill>
        <p:spPr>
          <a:xfrm>
            <a:off x="854248" y="297437"/>
            <a:ext cx="3407959" cy="4566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1500"/>
                                        <p:tgtEl>
                                          <p:spTgt spid="108"/>
                                        </p:tgtEl>
                                      </p:cBhvr>
                                    </p:animEffect>
                                  </p:childTnLst>
                                </p:cTn>
                              </p:par>
                              <p:par>
                                <p:cTn id="13" presetID="48" presetClass="path" presetSubtype="0" accel="50000" decel="50000" fill="hold" nodeType="withEffect">
                                  <p:stCondLst>
                                    <p:cond delay="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14" dur="1500" fill="hold"/>
                                        <p:tgtEl>
                                          <p:spTgt spid="108"/>
                                        </p:tgtEl>
                                        <p:attrNameLst>
                                          <p:attrName>ppt_x</p:attrName>
                                          <p:attrName>ppt_y</p:attrName>
                                        </p:attrNameLst>
                                      </p:cBhvr>
                                    </p:animMotion>
                                  </p:childTnLst>
                                </p:cTn>
                              </p:par>
                              <p:par>
                                <p:cTn id="15" presetID="10" presetClass="entr" presetSubtype="0" fill="hold" nodeType="withEffect">
                                  <p:stCondLst>
                                    <p:cond delay="25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1500"/>
                                        <p:tgtEl>
                                          <p:spTgt spid="109"/>
                                        </p:tgtEl>
                                      </p:cBhvr>
                                    </p:animEffect>
                                  </p:childTnLst>
                                </p:cTn>
                              </p:par>
                              <p:par>
                                <p:cTn id="18" presetID="61" presetClass="path" presetSubtype="0" accel="50000" decel="50000" fill="hold" nodeType="withEffect">
                                  <p:stCondLst>
                                    <p:cond delay="250"/>
                                  </p:stCondLst>
                                  <p:childTnLst>
                                    <p:animMotion origin="layout" path="M -3.95833E-6 -0.00023 C -0.00885 0.00186 -0.01888 0.0051 -0.02487 0.00186 C -0.03164 -0.00254 -0.03724 -0.01041 -0.04257 -0.01782 C -0.04882 -0.02592 -0.05065 -0.03657 -0.0526 -0.04791 C -0.05429 -0.05833 -0.05559 -0.0706 -0.05338 -0.08541 C -0.05156 -0.0993 -0.04583 -0.11574 -0.03893 -0.13217 C -0.03281 -0.14699 -0.02434 -0.1625 -0.01536 -0.17685 C -0.00573 -0.19074 0.00365 -0.20324 0.01368 -0.2125 C 0.0237 -0.2243 0.03386 -0.23217 0.04375 -0.23518 C 0.05313 -0.23935 0.06237 -0.24074 0.06914 -0.23634 C 0.07644 -0.23426 0.08217 -0.22569 0.08581 -0.21689 C 0.08998 -0.20995 0.09349 -0.19884 0.09245 -0.18518 C 0.09154 -0.17245 0.08685 -0.15671 0.07839 -0.1412 C 0.0698 -0.12662 0.05899 -0.11666 0.05 -0.11365 C 0.04206 -0.11203 0.03477 -0.11527 0.02995 -0.12407 C 0.02566 -0.13402 0.02357 -0.14328 0.0237 -0.15694 C 0.02474 -0.17014 0.02344 -0.17037 0.03529 -0.20139 C 0.04584 -0.23078 0.06159 -0.24606 0.06993 -0.25879 C 0.07891 -0.27037 0.08724 -0.27662 0.09753 -0.28518 C 0.10873 -0.29375 0.11967 -0.29745 0.12787 -0.29838 C 0.13737 -0.29861 0.14154 -0.29514 0.15092 -0.28634 C 0.1573 -0.27801 0.15964 -0.27199 0.16342 -0.26296 C 0.16732 -0.2537 0.1711 -0.24444 0.17461 -0.23541 " pathEditMode="relative" rAng="19440000" ptsTypes="AAAAAAAAAAAAAAAAAAAAAAA">
                                      <p:cBhvr>
                                        <p:cTn id="19" dur="1500" fill="hold"/>
                                        <p:tgtEl>
                                          <p:spTgt spid="109"/>
                                        </p:tgtEl>
                                        <p:attrNameLst>
                                          <p:attrName>ppt_x</p:attrName>
                                          <p:attrName>ppt_y</p:attrName>
                                        </p:attrNameLst>
                                      </p:cBhvr>
                                      <p:rCtr x="5013" y="-16366"/>
                                    </p:animMotion>
                                  </p:childTnLst>
                                </p:cTn>
                              </p:par>
                              <p:par>
                                <p:cTn id="20" presetID="10" presetClass="entr" presetSubtype="0" fill="hold" nodeType="withEffect">
                                  <p:stCondLst>
                                    <p:cond delay="500"/>
                                  </p:stCondLst>
                                  <p:childTnLst>
                                    <p:set>
                                      <p:cBhvr>
                                        <p:cTn id="21" dur="1" fill="hold">
                                          <p:stCondLst>
                                            <p:cond delay="0"/>
                                          </p:stCondLst>
                                        </p:cTn>
                                        <p:tgtEl>
                                          <p:spTgt spid="107"/>
                                        </p:tgtEl>
                                        <p:attrNameLst>
                                          <p:attrName>style.visibility</p:attrName>
                                        </p:attrNameLst>
                                      </p:cBhvr>
                                      <p:to>
                                        <p:strVal val="visible"/>
                                      </p:to>
                                    </p:set>
                                    <p:animEffect transition="in" filter="fade">
                                      <p:cBhvr>
                                        <p:cTn id="22" dur="1500"/>
                                        <p:tgtEl>
                                          <p:spTgt spid="107"/>
                                        </p:tgtEl>
                                      </p:cBhvr>
                                    </p:animEffect>
                                  </p:childTnLst>
                                </p:cTn>
                              </p:par>
                              <p:par>
                                <p:cTn id="23" presetID="48" presetClass="path" presetSubtype="0" accel="50000" decel="50000" fill="hold" nodeType="withEffect">
                                  <p:stCondLst>
                                    <p:cond delay="500"/>
                                  </p:stCondLst>
                                  <p:childTnLst>
                                    <p:animMotion origin="layout" path="M -0.00013 1.85185E-6 C 0.00885 0.00231 0.01836 0.00463 0.02422 0.00092 C 0.0306 -0.00324 0.03554 -0.01111 0.04023 -0.01829 C 0.04544 -0.02639 0.04635 -0.03588 0.04752 -0.04653 C 0.04843 -0.05671 0.04882 -0.06783 0.04505 -0.08171 C 0.04257 -0.09491 0.03606 -0.10926 0.02786 -0.12384 C 0.02096 -0.13727 0.01159 -0.15139 0.00169 -0.16366 C -0.00795 -0.17616 -0.01849 -0.18704 -0.02813 -0.1956 C -0.03907 -0.20533 -0.04961 -0.21227 -0.05938 -0.21412 C -0.06875 -0.21736 -0.07774 -0.21783 -0.08386 -0.21343 C -0.09037 -0.21111 -0.09545 -0.20278 -0.09831 -0.19491 C -0.10235 -0.1875 -0.1043 -0.17662 -0.10274 -0.16412 C -0.10091 -0.15232 -0.09532 -0.1382 -0.08594 -0.12454 C -0.0767 -0.11158 -0.06537 -0.10324 -0.05677 -0.10139 C -0.04883 -0.09977 -0.04167 -0.10347 -0.03802 -0.11204 C -0.03464 -0.12176 -0.03269 -0.13102 -0.03451 -0.14283 C -0.0362 -0.15486 -0.03464 -0.15486 -0.04883 -0.1831 C -0.06068 -0.20996 -0.07709 -0.22338 -0.08659 -0.23426 C -0.09597 -0.24421 -0.10456 -0.24954 -0.11511 -0.25695 C -0.12618 -0.26435 -0.13698 -0.2669 -0.1448 -0.26713 C -0.15313 -0.26759 -0.15834 -0.26343 -0.16563 -0.25533 C -0.17201 -0.24584 -0.17383 -0.24005 -0.17683 -0.23171 C -0.17982 -0.22292 -0.18269 -0.21389 -0.18594 -0.20533 " pathEditMode="relative" rAng="1860000" ptsTypes="AAAAAAAAAAAAAAAAAAAAAAA">
                                      <p:cBhvr>
                                        <p:cTn id="24" dur="1500" fill="hold"/>
                                        <p:tgtEl>
                                          <p:spTgt spid="107"/>
                                        </p:tgtEl>
                                        <p:attrNameLst>
                                          <p:attrName>ppt_x</p:attrName>
                                          <p:attrName>ppt_y</p:attrName>
                                        </p:attrNameLst>
                                      </p:cBhvr>
                                      <p:rCtr x="-6016" y="-14792"/>
                                    </p:animMotion>
                                  </p:childTnLst>
                                </p:cTn>
                              </p:par>
                              <p:par>
                                <p:cTn id="25" presetID="10" presetClass="entr" presetSubtype="0" fill="hold" nodeType="withEffect">
                                  <p:stCondLst>
                                    <p:cond delay="750"/>
                                  </p:stCondLst>
                                  <p:childTnLst>
                                    <p:set>
                                      <p:cBhvr>
                                        <p:cTn id="26" dur="1" fill="hold">
                                          <p:stCondLst>
                                            <p:cond delay="0"/>
                                          </p:stCondLst>
                                        </p:cTn>
                                        <p:tgtEl>
                                          <p:spTgt spid="106"/>
                                        </p:tgtEl>
                                        <p:attrNameLst>
                                          <p:attrName>style.visibility</p:attrName>
                                        </p:attrNameLst>
                                      </p:cBhvr>
                                      <p:to>
                                        <p:strVal val="visible"/>
                                      </p:to>
                                    </p:set>
                                    <p:animEffect transition="in" filter="fade">
                                      <p:cBhvr>
                                        <p:cTn id="27" dur="1500"/>
                                        <p:tgtEl>
                                          <p:spTgt spid="106"/>
                                        </p:tgtEl>
                                      </p:cBhvr>
                                    </p:animEffect>
                                  </p:childTnLst>
                                </p:cTn>
                              </p:par>
                              <p:par>
                                <p:cTn id="28" presetID="61" presetClass="path" presetSubtype="0" accel="50000" decel="50000" fill="hold" nodeType="withEffect">
                                  <p:stCondLst>
                                    <p:cond delay="750"/>
                                  </p:stCondLst>
                                  <p:childTnLst>
                                    <p:animMotion origin="layout" path="M 0 0 C -0.008 0.008 -0.017 0.016 -0.021 0.026 C -0.025 0.037 -0.027 0.05 -0.029 0.063 C -0.031 0.076 -0.029 0.087 -0.027 0.099 C -0.025 0.11 -0.022 0.122 -0.015 0.132 C -0.009 0.142 0.001 0.15 0.012 0.156 C 0.022 0.162 0.034 0.166 0.046 0.168 C 0.058 0.17 0.07 0.17 0.081 0.168 C 0.093 0.166 0.104 0.161 0.113 0.153 C 0.122 0.146 0.13 0.137 0.134 0.126 C 0.139 0.116 0.141 0.102 0.141 0.091 C 0.142 0.08 0.141 0.067 0.136 0.056 C 0.131 0.046 0.122 0.038 0.11 0.034 C 0.098 0.031 0.086 0.035 0.078 0.042 C 0.071 0.049 0.066 0.06 0.065 0.073 C 0.065 0.086 0.066 0.098 0.071 0.108 C 0.076 0.118 0.075 0.12 0.095 0.133 C 0.113 0.147 0.131 0.143 0.142 0.144 C 0.153 0.144 0.162 0.14 0.173 0.136 C 0.185 0.131 0.195 0.122 0.202 0.114 C 0.209 0.106 0.212 0.096 0.216 0.08 C 0.219 0.064 0.219 0.056 0.219 0.044 C 0.219 0.032 0.219 0.02 0.219 0.008 E" pathEditMode="relative" ptsTypes="">
                                      <p:cBhvr>
                                        <p:cTn id="29" dur="1500" fill="hold"/>
                                        <p:tgtEl>
                                          <p:spTgt spid="106"/>
                                        </p:tgtEl>
                                        <p:attrNameLst>
                                          <p:attrName>ppt_x</p:attrName>
                                          <p:attrName>ppt_y</p:attrName>
                                        </p:attrNameLst>
                                      </p:cBhvr>
                                    </p:animMotion>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05"/>
                                        </p:tgtEl>
                                      </p:cBhvr>
                                    </p:animEffect>
                                    <p:set>
                                      <p:cBhvr>
                                        <p:cTn id="34" dur="1" fill="hold">
                                          <p:stCondLst>
                                            <p:cond delay="500"/>
                                          </p:stCondLst>
                                        </p:cTn>
                                        <p:tgtEl>
                                          <p:spTgt spid="10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08"/>
                                        </p:tgtEl>
                                      </p:cBhvr>
                                    </p:animEffect>
                                    <p:set>
                                      <p:cBhvr>
                                        <p:cTn id="37" dur="1" fill="hold">
                                          <p:stCondLst>
                                            <p:cond delay="500"/>
                                          </p:stCondLst>
                                        </p:cTn>
                                        <p:tgtEl>
                                          <p:spTgt spid="108"/>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09"/>
                                        </p:tgtEl>
                                      </p:cBhvr>
                                    </p:animEffect>
                                    <p:set>
                                      <p:cBhvr>
                                        <p:cTn id="40" dur="1" fill="hold">
                                          <p:stCondLst>
                                            <p:cond delay="500"/>
                                          </p:stCondLst>
                                        </p:cTn>
                                        <p:tgtEl>
                                          <p:spTgt spid="109"/>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107"/>
                                        </p:tgtEl>
                                      </p:cBhvr>
                                    </p:animEffect>
                                    <p:set>
                                      <p:cBhvr>
                                        <p:cTn id="43" dur="1" fill="hold">
                                          <p:stCondLst>
                                            <p:cond delay="500"/>
                                          </p:stCondLst>
                                        </p:cTn>
                                        <p:tgtEl>
                                          <p:spTgt spid="107"/>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06"/>
                                        </p:tgtEl>
                                      </p:cBhvr>
                                    </p:animEffect>
                                    <p:set>
                                      <p:cBhvr>
                                        <p:cTn id="46" dur="1" fill="hold">
                                          <p:stCondLst>
                                            <p:cond delay="500"/>
                                          </p:stCondLst>
                                        </p:cTn>
                                        <p:tgtEl>
                                          <p:spTgt spid="10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0"/>
                                        </p:tgtEl>
                                        <p:attrNameLst>
                                          <p:attrName>style.visibility</p:attrName>
                                        </p:attrNameLst>
                                      </p:cBhvr>
                                      <p:to>
                                        <p:strVal val="visible"/>
                                      </p:to>
                                    </p:set>
                                    <p:animEffect transition="in" filter="fade">
                                      <p:cBhvr>
                                        <p:cTn id="51" dur="1250"/>
                                        <p:tgtEl>
                                          <p:spTgt spid="110"/>
                                        </p:tgtEl>
                                      </p:cBhvr>
                                    </p:animEffect>
                                  </p:childTnLst>
                                </p:cTn>
                              </p:par>
                              <p:par>
                                <p:cTn id="52" presetID="64" presetClass="path" presetSubtype="0" accel="50000" decel="50000" fill="hold" nodeType="withEffect">
                                  <p:stCondLst>
                                    <p:cond delay="0"/>
                                  </p:stCondLst>
                                  <p:childTnLst>
                                    <p:animMotion origin="layout" path="M -1.04167E-6 4.44444E-6 L -0.00039 -0.15811 " pathEditMode="relative" rAng="0" ptsTypes="AA">
                                      <p:cBhvr>
                                        <p:cTn id="53" dur="1250" fill="hold"/>
                                        <p:tgtEl>
                                          <p:spTgt spid="110"/>
                                        </p:tgtEl>
                                        <p:attrNameLst>
                                          <p:attrName>ppt_x</p:attrName>
                                          <p:attrName>ppt_y</p:attrName>
                                        </p:attrNameLst>
                                      </p:cBhvr>
                                      <p:rCtr x="-26" y="-7917"/>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11"/>
                                        </p:tgtEl>
                                        <p:attrNameLst>
                                          <p:attrName>style.visibility</p:attrName>
                                        </p:attrNameLst>
                                      </p:cBhvr>
                                      <p:to>
                                        <p:strVal val="visible"/>
                                      </p:to>
                                    </p:set>
                                    <p:animEffect transition="in" filter="fade">
                                      <p:cBhvr>
                                        <p:cTn id="58" dur="1000"/>
                                        <p:tgtEl>
                                          <p:spTgt spid="111"/>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12"/>
                                        </p:tgtEl>
                                        <p:attrNameLst>
                                          <p:attrName>style.visibility</p:attrName>
                                        </p:attrNameLst>
                                      </p:cBhvr>
                                      <p:to>
                                        <p:strVal val="visible"/>
                                      </p:to>
                                    </p:set>
                                    <p:animEffect transition="in" filter="fade">
                                      <p:cBhvr>
                                        <p:cTn id="62" dur="500"/>
                                        <p:tgtEl>
                                          <p:spTgt spid="112"/>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113"/>
                                        </p:tgtEl>
                                        <p:attrNameLst>
                                          <p:attrName>style.visibility</p:attrName>
                                        </p:attrNameLst>
                                      </p:cBhvr>
                                      <p:to>
                                        <p:strVal val="visible"/>
                                      </p:to>
                                    </p:set>
                                    <p:animEffect transition="in" filter="wheel(1)">
                                      <p:cBhvr>
                                        <p:cTn id="65" dur="2000"/>
                                        <p:tgtEl>
                                          <p:spTgt spid="113"/>
                                        </p:tgtEl>
                                      </p:cBhvr>
                                    </p:animEffect>
                                  </p:childTnLst>
                                </p:cTn>
                              </p:par>
                            </p:childTnLst>
                          </p:cTn>
                        </p:par>
                        <p:par>
                          <p:cTn id="66" fill="hold">
                            <p:stCondLst>
                              <p:cond delay="3000"/>
                            </p:stCondLst>
                            <p:childTnLst>
                              <p:par>
                                <p:cTn id="67" presetID="10" presetClass="entr" presetSubtype="0" fill="hold" nodeType="after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fade">
                                      <p:cBhvr>
                                        <p:cTn id="69" dur="1000"/>
                                        <p:tgtEl>
                                          <p:spTgt spid="114"/>
                                        </p:tgtEl>
                                      </p:cBhvr>
                                    </p:animEffect>
                                  </p:childTnLst>
                                </p:cTn>
                              </p:par>
                            </p:childTnLst>
                          </p:cTn>
                        </p:par>
                        <p:par>
                          <p:cTn id="70" fill="hold">
                            <p:stCondLst>
                              <p:cond delay="4000"/>
                            </p:stCondLst>
                            <p:childTnLst>
                              <p:par>
                                <p:cTn id="71" presetID="10" presetClass="entr" presetSubtype="0" fill="hold" nodeType="afterEffect">
                                  <p:stCondLst>
                                    <p:cond delay="0"/>
                                  </p:stCondLst>
                                  <p:childTnLst>
                                    <p:set>
                                      <p:cBhvr>
                                        <p:cTn id="72" dur="1" fill="hold">
                                          <p:stCondLst>
                                            <p:cond delay="0"/>
                                          </p:stCondLst>
                                        </p:cTn>
                                        <p:tgtEl>
                                          <p:spTgt spid="115"/>
                                        </p:tgtEl>
                                        <p:attrNameLst>
                                          <p:attrName>style.visibility</p:attrName>
                                        </p:attrNameLst>
                                      </p:cBhvr>
                                      <p:to>
                                        <p:strVal val="visible"/>
                                      </p:to>
                                    </p:set>
                                    <p:animEffect transition="in" filter="fade">
                                      <p:cBhvr>
                                        <p:cTn id="73" dur="500"/>
                                        <p:tgtEl>
                                          <p:spTgt spid="115"/>
                                        </p:tgtEl>
                                      </p:cBhvr>
                                    </p:animEffect>
                                  </p:childTnLst>
                                </p:cTn>
                              </p:par>
                            </p:childTnLst>
                          </p:cTn>
                        </p:par>
                        <p:par>
                          <p:cTn id="74" fill="hold">
                            <p:stCondLst>
                              <p:cond delay="4500"/>
                            </p:stCondLst>
                            <p:childTnLst>
                              <p:par>
                                <p:cTn id="75" presetID="10" presetClass="entr" presetSubtype="0" fill="hold" nodeType="afterEffect">
                                  <p:stCondLst>
                                    <p:cond delay="0"/>
                                  </p:stCondLst>
                                  <p:childTnLst>
                                    <p:set>
                                      <p:cBhvr>
                                        <p:cTn id="76" dur="1" fill="hold">
                                          <p:stCondLst>
                                            <p:cond delay="0"/>
                                          </p:stCondLst>
                                        </p:cTn>
                                        <p:tgtEl>
                                          <p:spTgt spid="116"/>
                                        </p:tgtEl>
                                        <p:attrNameLst>
                                          <p:attrName>style.visibility</p:attrName>
                                        </p:attrNameLst>
                                      </p:cBhvr>
                                      <p:to>
                                        <p:strVal val="visible"/>
                                      </p:to>
                                    </p:set>
                                    <p:animEffect transition="in" filter="fade">
                                      <p:cBhvr>
                                        <p:cTn id="77" dur="500"/>
                                        <p:tgtEl>
                                          <p:spTgt spid="116"/>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18"/>
                                        </p:tgtEl>
                                        <p:attrNameLst>
                                          <p:attrName>style.visibility</p:attrName>
                                        </p:attrNameLst>
                                      </p:cBhvr>
                                      <p:to>
                                        <p:strVal val="visible"/>
                                      </p:to>
                                    </p:set>
                                    <p:animEffect transition="in" filter="fade">
                                      <p:cBhvr>
                                        <p:cTn id="82" dur="500"/>
                                        <p:tgtEl>
                                          <p:spTgt spid="11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17"/>
                                        </p:tgtEl>
                                        <p:attrNameLst>
                                          <p:attrName>style.visibility</p:attrName>
                                        </p:attrNameLst>
                                      </p:cBhvr>
                                      <p:to>
                                        <p:strVal val="visible"/>
                                      </p:to>
                                    </p:set>
                                    <p:animEffect transition="in" filter="fade">
                                      <p:cBhvr>
                                        <p:cTn id="87" dur="500"/>
                                        <p:tgtEl>
                                          <p:spTgt spid="117"/>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20"/>
                                        </p:tgtEl>
                                        <p:attrNameLst>
                                          <p:attrName>style.visibility</p:attrName>
                                        </p:attrNameLst>
                                      </p:cBhvr>
                                      <p:to>
                                        <p:strVal val="visible"/>
                                      </p:to>
                                    </p:set>
                                    <p:animEffect transition="in" filter="fade">
                                      <p:cBhvr>
                                        <p:cTn id="92" dur="500"/>
                                        <p:tgtEl>
                                          <p:spTgt spid="120"/>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6"/>
          <p:cNvSpPr txBox="1">
            <a:spLocks noGrp="1"/>
          </p:cNvSpPr>
          <p:nvPr>
            <p:ph type="title"/>
          </p:nvPr>
        </p:nvSpPr>
        <p:spPr>
          <a:xfrm>
            <a:off x="2671282" y="524256"/>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70000"/>
              </a:lnSpc>
              <a:spcBef>
                <a:spcPts val="0"/>
              </a:spcBef>
              <a:spcAft>
                <a:spcPts val="0"/>
              </a:spcAft>
              <a:buClr>
                <a:schemeClr val="dk1"/>
              </a:buClr>
              <a:buSzPts val="1100"/>
              <a:buFont typeface="Arial"/>
              <a:buNone/>
            </a:pPr>
            <a:r>
              <a:rPr lang="fr-FR" dirty="0" smtClean="0"/>
              <a:t>LA PROTECTION DU DROIT D'AUTEUR EST AUTOMATIQUE</a:t>
            </a:r>
            <a:endParaRPr lang="fr-FR" dirty="0"/>
          </a:p>
        </p:txBody>
      </p:sp>
      <p:pic>
        <p:nvPicPr>
          <p:cNvPr id="127" name="Google Shape;127;p6" descr="A drawing of a cartoon character&#10;&#10;Description automatically generated"/>
          <p:cNvPicPr preferRelativeResize="0"/>
          <p:nvPr/>
        </p:nvPicPr>
        <p:blipFill rotWithShape="1">
          <a:blip r:embed="rId3">
            <a:alphaModFix/>
          </a:blip>
          <a:srcRect/>
          <a:stretch/>
        </p:blipFill>
        <p:spPr>
          <a:xfrm>
            <a:off x="1769212" y="2704422"/>
            <a:ext cx="1225461" cy="2857902"/>
          </a:xfrm>
          <a:prstGeom prst="rect">
            <a:avLst/>
          </a:prstGeom>
          <a:noFill/>
          <a:ln>
            <a:noFill/>
          </a:ln>
        </p:spPr>
      </p:pic>
      <p:pic>
        <p:nvPicPr>
          <p:cNvPr id="128" name="Google Shape;128;p6"/>
          <p:cNvPicPr preferRelativeResize="0"/>
          <p:nvPr/>
        </p:nvPicPr>
        <p:blipFill rotWithShape="1">
          <a:blip r:embed="rId4">
            <a:alphaModFix/>
          </a:blip>
          <a:srcRect/>
          <a:stretch/>
        </p:blipFill>
        <p:spPr>
          <a:xfrm>
            <a:off x="3373428" y="4806536"/>
            <a:ext cx="1752600" cy="2143125"/>
          </a:xfrm>
          <a:prstGeom prst="rect">
            <a:avLst/>
          </a:prstGeom>
          <a:noFill/>
          <a:ln>
            <a:noFill/>
          </a:ln>
        </p:spPr>
      </p:pic>
      <p:pic>
        <p:nvPicPr>
          <p:cNvPr id="129" name="Google Shape;129;p6" descr="A picture containing clothing&#10;&#10;Description automatically generated"/>
          <p:cNvPicPr preferRelativeResize="0"/>
          <p:nvPr/>
        </p:nvPicPr>
        <p:blipFill rotWithShape="1">
          <a:blip r:embed="rId5">
            <a:alphaModFix/>
          </a:blip>
          <a:srcRect l="33766" r="34666"/>
          <a:stretch/>
        </p:blipFill>
        <p:spPr>
          <a:xfrm>
            <a:off x="6338530" y="2525291"/>
            <a:ext cx="2405177" cy="7326615"/>
          </a:xfrm>
          <a:prstGeom prst="rect">
            <a:avLst/>
          </a:prstGeom>
          <a:noFill/>
          <a:ln>
            <a:noFill/>
          </a:ln>
        </p:spPr>
      </p:pic>
      <p:pic>
        <p:nvPicPr>
          <p:cNvPr id="130" name="Google Shape;130;p6"/>
          <p:cNvPicPr preferRelativeResize="0"/>
          <p:nvPr/>
        </p:nvPicPr>
        <p:blipFill rotWithShape="1">
          <a:blip r:embed="rId6">
            <a:alphaModFix/>
          </a:blip>
          <a:srcRect b="16734"/>
          <a:stretch/>
        </p:blipFill>
        <p:spPr>
          <a:xfrm>
            <a:off x="9122462" y="3166967"/>
            <a:ext cx="2600652" cy="2165454"/>
          </a:xfrm>
          <a:prstGeom prst="rect">
            <a:avLst/>
          </a:prstGeom>
          <a:noFill/>
          <a:ln>
            <a:noFill/>
          </a:ln>
        </p:spPr>
      </p:pic>
      <p:sp>
        <p:nvSpPr>
          <p:cNvPr id="131" name="Google Shape;131;p6"/>
          <p:cNvSpPr txBox="1"/>
          <p:nvPr/>
        </p:nvSpPr>
        <p:spPr>
          <a:xfrm>
            <a:off x="3958855" y="1589421"/>
            <a:ext cx="5988600"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err="1">
                <a:solidFill>
                  <a:schemeClr val="bg2">
                    <a:lumMod val="10000"/>
                  </a:schemeClr>
                </a:solidFill>
              </a:rPr>
              <a:t>Créateur</a:t>
            </a:r>
            <a:r>
              <a:rPr lang="en-US" sz="2800" dirty="0">
                <a:solidFill>
                  <a:schemeClr val="bg2">
                    <a:lumMod val="10000"/>
                  </a:schemeClr>
                </a:solidFill>
              </a:rPr>
              <a:t>... et </a:t>
            </a:r>
            <a:r>
              <a:rPr lang="en-US" sz="2800" dirty="0" err="1">
                <a:solidFill>
                  <a:schemeClr val="bg2">
                    <a:lumMod val="10000"/>
                  </a:schemeClr>
                </a:solidFill>
              </a:rPr>
              <a:t>détenteur</a:t>
            </a:r>
            <a:r>
              <a:rPr lang="en-US" sz="2800" dirty="0">
                <a:solidFill>
                  <a:schemeClr val="bg2">
                    <a:lumMod val="10000"/>
                  </a:schemeClr>
                </a:solidFill>
              </a:rPr>
              <a:t> des droits </a:t>
            </a:r>
            <a:r>
              <a:rPr lang="en-US" sz="2800" dirty="0" err="1">
                <a:solidFill>
                  <a:schemeClr val="bg2">
                    <a:lumMod val="10000"/>
                  </a:schemeClr>
                </a:solidFill>
              </a:rPr>
              <a:t>d'auteur</a:t>
            </a:r>
            <a:endParaRPr dirty="0">
              <a:solidFill>
                <a:schemeClr val="bg2">
                  <a:lumMod val="10000"/>
                </a:schemeClr>
              </a:solidFill>
            </a:endParaRPr>
          </a:p>
        </p:txBody>
      </p:sp>
      <p:cxnSp>
        <p:nvCxnSpPr>
          <p:cNvPr id="132" name="Google Shape;132;p6"/>
          <p:cNvCxnSpPr/>
          <p:nvPr/>
        </p:nvCxnSpPr>
        <p:spPr>
          <a:xfrm flipH="1">
            <a:off x="3250147" y="2345341"/>
            <a:ext cx="2685978" cy="1023252"/>
          </a:xfrm>
          <a:prstGeom prst="straightConnector1">
            <a:avLst/>
          </a:prstGeom>
          <a:noFill/>
          <a:ln w="38100" cap="flat" cmpd="sng">
            <a:solidFill>
              <a:srgbClr val="000000"/>
            </a:solidFill>
            <a:prstDash val="solid"/>
            <a:miter lim="800000"/>
            <a:headEnd type="none" w="sm" len="sm"/>
            <a:tailEnd type="triangle" w="med" len="med"/>
          </a:ln>
        </p:spPr>
      </p:cxnSp>
      <p:cxnSp>
        <p:nvCxnSpPr>
          <p:cNvPr id="133" name="Google Shape;133;p6"/>
          <p:cNvCxnSpPr/>
          <p:nvPr/>
        </p:nvCxnSpPr>
        <p:spPr>
          <a:xfrm flipH="1">
            <a:off x="4998404" y="2345341"/>
            <a:ext cx="937721" cy="1634431"/>
          </a:xfrm>
          <a:prstGeom prst="straightConnector1">
            <a:avLst/>
          </a:prstGeom>
          <a:noFill/>
          <a:ln w="38100" cap="flat" cmpd="sng">
            <a:solidFill>
              <a:srgbClr val="000000"/>
            </a:solidFill>
            <a:prstDash val="solid"/>
            <a:miter lim="800000"/>
            <a:headEnd type="none" w="sm" len="sm"/>
            <a:tailEnd type="triangle" w="med" len="med"/>
          </a:ln>
        </p:spPr>
      </p:cxnSp>
      <p:cxnSp>
        <p:nvCxnSpPr>
          <p:cNvPr id="134" name="Google Shape;134;p6"/>
          <p:cNvCxnSpPr/>
          <p:nvPr/>
        </p:nvCxnSpPr>
        <p:spPr>
          <a:xfrm>
            <a:off x="5936125" y="2345341"/>
            <a:ext cx="1024362" cy="1023252"/>
          </a:xfrm>
          <a:prstGeom prst="straightConnector1">
            <a:avLst/>
          </a:prstGeom>
          <a:noFill/>
          <a:ln w="38100" cap="flat" cmpd="sng">
            <a:solidFill>
              <a:srgbClr val="000000"/>
            </a:solidFill>
            <a:prstDash val="solid"/>
            <a:miter lim="800000"/>
            <a:headEnd type="none" w="sm" len="sm"/>
            <a:tailEnd type="triangle" w="med" len="med"/>
          </a:ln>
        </p:spPr>
      </p:cxnSp>
      <p:cxnSp>
        <p:nvCxnSpPr>
          <p:cNvPr id="135" name="Google Shape;135;p6"/>
          <p:cNvCxnSpPr/>
          <p:nvPr/>
        </p:nvCxnSpPr>
        <p:spPr>
          <a:xfrm>
            <a:off x="5936125" y="2345341"/>
            <a:ext cx="3605852" cy="1023252"/>
          </a:xfrm>
          <a:prstGeom prst="straightConnector1">
            <a:avLst/>
          </a:prstGeom>
          <a:noFill/>
          <a:ln w="38100" cap="flat" cmpd="sng">
            <a:solidFill>
              <a:srgbClr val="000000"/>
            </a:solidFill>
            <a:prstDash val="solid"/>
            <a:miter lim="800000"/>
            <a:headEnd type="none" w="sm" len="sm"/>
            <a:tailEnd type="triangle" w="med" len="med"/>
          </a:ln>
        </p:spPr>
      </p:cxnSp>
      <p:pic>
        <p:nvPicPr>
          <p:cNvPr id="136" name="Google Shape;136;p6"/>
          <p:cNvPicPr preferRelativeResize="0"/>
          <p:nvPr/>
        </p:nvPicPr>
        <p:blipFill rotWithShape="1">
          <a:blip r:embed="rId7">
            <a:alphaModFix/>
          </a:blip>
          <a:srcRect/>
          <a:stretch/>
        </p:blipFill>
        <p:spPr>
          <a:xfrm>
            <a:off x="4202100" y="3597932"/>
            <a:ext cx="4492411" cy="2796371"/>
          </a:xfrm>
          <a:prstGeom prst="rect">
            <a:avLst/>
          </a:prstGeom>
          <a:noFill/>
          <a:ln>
            <a:noFill/>
          </a:ln>
        </p:spPr>
      </p:pic>
      <p:sp>
        <p:nvSpPr>
          <p:cNvPr id="137" name="Google Shape;137;p6"/>
          <p:cNvSpPr/>
          <p:nvPr/>
        </p:nvSpPr>
        <p:spPr>
          <a:xfrm>
            <a:off x="3236453" y="1124590"/>
            <a:ext cx="4461600" cy="1400700"/>
          </a:xfrm>
          <a:prstGeom prst="wedgeEllipseCallout">
            <a:avLst>
              <a:gd name="adj1" fmla="val -56133"/>
              <a:gd name="adj2" fmla="val 86413"/>
            </a:avLst>
          </a:prstGeom>
          <a:solidFill>
            <a:srgbClr val="E7A3FF"/>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bg2">
                    <a:lumMod val="10000"/>
                  </a:schemeClr>
                </a:solidFill>
              </a:rPr>
              <a:t>Vous</a:t>
            </a:r>
            <a:r>
              <a:rPr lang="en-US" sz="2000" dirty="0">
                <a:solidFill>
                  <a:schemeClr val="bg2">
                    <a:lumMod val="10000"/>
                  </a:schemeClr>
                </a:solidFill>
              </a:rPr>
              <a:t> </a:t>
            </a:r>
            <a:r>
              <a:rPr lang="en-US" sz="2000" dirty="0" err="1">
                <a:solidFill>
                  <a:schemeClr val="bg2">
                    <a:lumMod val="10000"/>
                  </a:schemeClr>
                </a:solidFill>
              </a:rPr>
              <a:t>voulez</a:t>
            </a:r>
            <a:r>
              <a:rPr lang="en-US" sz="2000" dirty="0">
                <a:solidFill>
                  <a:schemeClr val="bg2">
                    <a:lumMod val="10000"/>
                  </a:schemeClr>
                </a:solidFill>
              </a:rPr>
              <a:t> dire que </a:t>
            </a:r>
            <a:r>
              <a:rPr lang="en-US" sz="2000" dirty="0" err="1">
                <a:solidFill>
                  <a:schemeClr val="bg2">
                    <a:lumMod val="10000"/>
                  </a:schemeClr>
                </a:solidFill>
              </a:rPr>
              <a:t>quelqu'un</a:t>
            </a:r>
            <a:r>
              <a:rPr lang="en-US" sz="2000" dirty="0">
                <a:solidFill>
                  <a:schemeClr val="bg2">
                    <a:lumMod val="10000"/>
                  </a:schemeClr>
                </a:solidFill>
              </a:rPr>
              <a:t> </a:t>
            </a:r>
            <a:r>
              <a:rPr lang="en-US" sz="2000" dirty="0" err="1">
                <a:solidFill>
                  <a:schemeClr val="bg2">
                    <a:lumMod val="10000"/>
                  </a:schemeClr>
                </a:solidFill>
              </a:rPr>
              <a:t>détient</a:t>
            </a:r>
            <a:r>
              <a:rPr lang="en-US" sz="2000" dirty="0">
                <a:solidFill>
                  <a:schemeClr val="bg2">
                    <a:lumMod val="10000"/>
                  </a:schemeClr>
                </a:solidFill>
              </a:rPr>
              <a:t> les droits </a:t>
            </a:r>
            <a:r>
              <a:rPr lang="en-US" sz="2000" dirty="0" err="1">
                <a:solidFill>
                  <a:schemeClr val="bg2">
                    <a:lumMod val="10000"/>
                  </a:schemeClr>
                </a:solidFill>
              </a:rPr>
              <a:t>d'auteur</a:t>
            </a:r>
            <a:r>
              <a:rPr lang="en-US" sz="2000" dirty="0">
                <a:solidFill>
                  <a:schemeClr val="bg2">
                    <a:lumMod val="10000"/>
                  </a:schemeClr>
                </a:solidFill>
              </a:rPr>
              <a:t> de </a:t>
            </a:r>
            <a:r>
              <a:rPr lang="en-US" sz="2000" dirty="0" err="1">
                <a:solidFill>
                  <a:schemeClr val="bg2">
                    <a:lumMod val="10000"/>
                  </a:schemeClr>
                </a:solidFill>
              </a:rPr>
              <a:t>cette</a:t>
            </a:r>
            <a:r>
              <a:rPr lang="en-US" sz="2000" dirty="0">
                <a:solidFill>
                  <a:schemeClr val="bg2">
                    <a:lumMod val="10000"/>
                  </a:schemeClr>
                </a:solidFill>
              </a:rPr>
              <a:t> chose??</a:t>
            </a:r>
            <a:endParaRPr dirty="0">
              <a:solidFill>
                <a:schemeClr val="bg2">
                  <a:lumMod val="10000"/>
                </a:schemeClr>
              </a:solidFill>
            </a:endParaRPr>
          </a:p>
        </p:txBody>
      </p:sp>
      <p:sp>
        <p:nvSpPr>
          <p:cNvPr id="138" name="Google Shape;138;p6"/>
          <p:cNvSpPr/>
          <p:nvPr/>
        </p:nvSpPr>
        <p:spPr>
          <a:xfrm>
            <a:off x="8161877" y="2128194"/>
            <a:ext cx="1785576" cy="824791"/>
          </a:xfrm>
          <a:prstGeom prst="wedgeEllipseCallout">
            <a:avLst>
              <a:gd name="adj1" fmla="val 55575"/>
              <a:gd name="adj2" fmla="val 97902"/>
            </a:avLst>
          </a:prstGeom>
          <a:solidFill>
            <a:srgbClr val="B3C6E7"/>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dirty="0" err="1">
                <a:solidFill>
                  <a:schemeClr val="bg2">
                    <a:lumMod val="10000"/>
                  </a:schemeClr>
                </a:solidFill>
              </a:rPr>
              <a:t>Ouais</a:t>
            </a:r>
            <a:r>
              <a:rPr lang="en-US" sz="2000" dirty="0">
                <a:solidFill>
                  <a:schemeClr val="bg2">
                    <a:lumMod val="10000"/>
                  </a:schemeClr>
                </a:solidFill>
                <a:latin typeface="Arial"/>
                <a:ea typeface="Arial"/>
                <a:cs typeface="Arial"/>
                <a:sym typeface="Arial"/>
              </a:rPr>
              <a:t>. </a:t>
            </a:r>
            <a:r>
              <a:rPr lang="en-US" sz="2000" dirty="0" err="1">
                <a:solidFill>
                  <a:schemeClr val="bg2">
                    <a:lumMod val="10000"/>
                  </a:schemeClr>
                </a:solidFill>
                <a:latin typeface="Arial"/>
                <a:ea typeface="Arial"/>
                <a:cs typeface="Arial"/>
                <a:sym typeface="Arial"/>
              </a:rPr>
              <a:t>M</a:t>
            </a:r>
            <a:r>
              <a:rPr lang="en-US" sz="2000" dirty="0" err="1">
                <a:solidFill>
                  <a:schemeClr val="bg2">
                    <a:lumMod val="10000"/>
                  </a:schemeClr>
                </a:solidFill>
              </a:rPr>
              <a:t>oi</a:t>
            </a:r>
            <a:r>
              <a:rPr lang="en-US" sz="2000" dirty="0">
                <a:solidFill>
                  <a:schemeClr val="bg2">
                    <a:lumMod val="10000"/>
                  </a:schemeClr>
                </a:solidFill>
                <a:latin typeface="Arial"/>
                <a:ea typeface="Arial"/>
                <a:cs typeface="Arial"/>
                <a:sym typeface="Arial"/>
              </a:rPr>
              <a:t>!</a:t>
            </a:r>
            <a:endParaRPr dirty="0">
              <a:solidFill>
                <a:schemeClr val="bg2">
                  <a:lumMod val="1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500"/>
                                        <p:tgtEl>
                                          <p:spTgt spid="12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9"/>
                                        </p:tgtEl>
                                        <p:attrNameLst>
                                          <p:attrName>style.visibility</p:attrName>
                                        </p:attrNameLst>
                                      </p:cBhvr>
                                      <p:to>
                                        <p:strVal val="visible"/>
                                      </p:to>
                                    </p:set>
                                    <p:animEffect transition="in" filter="fade">
                                      <p:cBhvr>
                                        <p:cTn id="11" dur="500"/>
                                        <p:tgtEl>
                                          <p:spTgt spid="12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500"/>
                                        <p:tgtEl>
                                          <p:spTgt spid="13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28"/>
                                        </p:tgtEl>
                                        <p:attrNameLst>
                                          <p:attrName>style.visibility</p:attrName>
                                        </p:attrNameLst>
                                      </p:cBhvr>
                                      <p:to>
                                        <p:strVal val="visible"/>
                                      </p:to>
                                    </p:set>
                                    <p:animEffect transition="in" filter="fade">
                                      <p:cBhvr>
                                        <p:cTn id="19" dur="500"/>
                                        <p:tgtEl>
                                          <p:spTgt spid="1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1"/>
                                        </p:tgtEl>
                                        <p:attrNameLst>
                                          <p:attrName>style.visibility</p:attrName>
                                        </p:attrNameLst>
                                      </p:cBhvr>
                                      <p:to>
                                        <p:strVal val="visible"/>
                                      </p:to>
                                    </p:set>
                                    <p:animEffect transition="in" filter="fade">
                                      <p:cBhvr>
                                        <p:cTn id="24" dur="500"/>
                                        <p:tgtEl>
                                          <p:spTgt spid="131"/>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32"/>
                                        </p:tgtEl>
                                        <p:attrNameLst>
                                          <p:attrName>style.visibility</p:attrName>
                                        </p:attrNameLst>
                                      </p:cBhvr>
                                      <p:to>
                                        <p:strVal val="visible"/>
                                      </p:to>
                                    </p:set>
                                    <p:animEffect transition="in" filter="fade">
                                      <p:cBhvr>
                                        <p:cTn id="28" dur="500"/>
                                        <p:tgtEl>
                                          <p:spTgt spid="132"/>
                                        </p:tgtEl>
                                      </p:cBhvr>
                                    </p:animEffect>
                                  </p:childTnLst>
                                </p:cTn>
                              </p:par>
                              <p:par>
                                <p:cTn id="29" presetID="10" presetClass="entr" presetSubtype="0" fill="hold" nodeType="withEffect">
                                  <p:stCondLst>
                                    <p:cond delay="0"/>
                                  </p:stCondLst>
                                  <p:childTnLst>
                                    <p:set>
                                      <p:cBhvr>
                                        <p:cTn id="30" dur="1" fill="hold">
                                          <p:stCondLst>
                                            <p:cond delay="0"/>
                                          </p:stCondLst>
                                        </p:cTn>
                                        <p:tgtEl>
                                          <p:spTgt spid="133"/>
                                        </p:tgtEl>
                                        <p:attrNameLst>
                                          <p:attrName>style.visibility</p:attrName>
                                        </p:attrNameLst>
                                      </p:cBhvr>
                                      <p:to>
                                        <p:strVal val="visible"/>
                                      </p:to>
                                    </p:set>
                                    <p:animEffect transition="in" filter="fade">
                                      <p:cBhvr>
                                        <p:cTn id="31" dur="500"/>
                                        <p:tgtEl>
                                          <p:spTgt spid="133"/>
                                        </p:tgtEl>
                                      </p:cBhvr>
                                    </p:animEffect>
                                  </p:childTnLst>
                                </p:cTn>
                              </p:par>
                              <p:par>
                                <p:cTn id="32" presetID="10" presetClass="entr" presetSubtype="0" fill="hold" nodeType="withEffect">
                                  <p:stCondLst>
                                    <p:cond delay="0"/>
                                  </p:stCondLst>
                                  <p:childTnLst>
                                    <p:set>
                                      <p:cBhvr>
                                        <p:cTn id="33" dur="1" fill="hold">
                                          <p:stCondLst>
                                            <p:cond delay="0"/>
                                          </p:stCondLst>
                                        </p:cTn>
                                        <p:tgtEl>
                                          <p:spTgt spid="134"/>
                                        </p:tgtEl>
                                        <p:attrNameLst>
                                          <p:attrName>style.visibility</p:attrName>
                                        </p:attrNameLst>
                                      </p:cBhvr>
                                      <p:to>
                                        <p:strVal val="visible"/>
                                      </p:to>
                                    </p:set>
                                    <p:animEffect transition="in" filter="fade">
                                      <p:cBhvr>
                                        <p:cTn id="34" dur="500"/>
                                        <p:tgtEl>
                                          <p:spTgt spid="134"/>
                                        </p:tgtEl>
                                      </p:cBhvr>
                                    </p:animEffect>
                                  </p:childTnLst>
                                </p:cTn>
                              </p:par>
                              <p:par>
                                <p:cTn id="35" presetID="10" presetClass="entr" presetSubtype="0" fill="hold" nodeType="withEffect">
                                  <p:stCondLst>
                                    <p:cond delay="0"/>
                                  </p:stCondLst>
                                  <p:childTnLst>
                                    <p:set>
                                      <p:cBhvr>
                                        <p:cTn id="36" dur="1" fill="hold">
                                          <p:stCondLst>
                                            <p:cond delay="0"/>
                                          </p:stCondLst>
                                        </p:cTn>
                                        <p:tgtEl>
                                          <p:spTgt spid="135"/>
                                        </p:tgtEl>
                                        <p:attrNameLst>
                                          <p:attrName>style.visibility</p:attrName>
                                        </p:attrNameLst>
                                      </p:cBhvr>
                                      <p:to>
                                        <p:strVal val="visible"/>
                                      </p:to>
                                    </p:set>
                                    <p:animEffect transition="in" filter="fade">
                                      <p:cBhvr>
                                        <p:cTn id="37" dur="500"/>
                                        <p:tgtEl>
                                          <p:spTgt spid="13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9"/>
                                        </p:tgtEl>
                                      </p:cBhvr>
                                    </p:animEffect>
                                    <p:set>
                                      <p:cBhvr>
                                        <p:cTn id="42" dur="1" fill="hold">
                                          <p:stCondLst>
                                            <p:cond delay="500"/>
                                          </p:stCondLst>
                                        </p:cTn>
                                        <p:tgtEl>
                                          <p:spTgt spid="12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28"/>
                                        </p:tgtEl>
                                      </p:cBhvr>
                                    </p:animEffect>
                                    <p:set>
                                      <p:cBhvr>
                                        <p:cTn id="45" dur="1" fill="hold">
                                          <p:stCondLst>
                                            <p:cond delay="500"/>
                                          </p:stCondLst>
                                        </p:cTn>
                                        <p:tgtEl>
                                          <p:spTgt spid="128"/>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131"/>
                                        </p:tgtEl>
                                      </p:cBhvr>
                                    </p:animEffect>
                                    <p:set>
                                      <p:cBhvr>
                                        <p:cTn id="48" dur="1" fill="hold">
                                          <p:stCondLst>
                                            <p:cond delay="500"/>
                                          </p:stCondLst>
                                        </p:cTn>
                                        <p:tgtEl>
                                          <p:spTgt spid="131"/>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32"/>
                                        </p:tgtEl>
                                      </p:cBhvr>
                                    </p:animEffect>
                                    <p:set>
                                      <p:cBhvr>
                                        <p:cTn id="51" dur="1" fill="hold">
                                          <p:stCondLst>
                                            <p:cond delay="500"/>
                                          </p:stCondLst>
                                        </p:cTn>
                                        <p:tgtEl>
                                          <p:spTgt spid="13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133"/>
                                        </p:tgtEl>
                                      </p:cBhvr>
                                    </p:animEffect>
                                    <p:set>
                                      <p:cBhvr>
                                        <p:cTn id="54" dur="1" fill="hold">
                                          <p:stCondLst>
                                            <p:cond delay="500"/>
                                          </p:stCondLst>
                                        </p:cTn>
                                        <p:tgtEl>
                                          <p:spTgt spid="13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34"/>
                                        </p:tgtEl>
                                      </p:cBhvr>
                                    </p:animEffect>
                                    <p:set>
                                      <p:cBhvr>
                                        <p:cTn id="57" dur="1" fill="hold">
                                          <p:stCondLst>
                                            <p:cond delay="500"/>
                                          </p:stCondLst>
                                        </p:cTn>
                                        <p:tgtEl>
                                          <p:spTgt spid="13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35"/>
                                        </p:tgtEl>
                                      </p:cBhvr>
                                    </p:animEffect>
                                    <p:set>
                                      <p:cBhvr>
                                        <p:cTn id="60" dur="1" fill="hold">
                                          <p:stCondLst>
                                            <p:cond delay="500"/>
                                          </p:stCondLst>
                                        </p:cTn>
                                        <p:tgtEl>
                                          <p:spTgt spid="135"/>
                                        </p:tgtEl>
                                        <p:attrNameLst>
                                          <p:attrName>style.visibility</p:attrName>
                                        </p:attrNameLst>
                                      </p:cBhvr>
                                      <p:to>
                                        <p:strVal val="hidden"/>
                                      </p:to>
                                    </p:set>
                                  </p:childTnLst>
                                </p:cTn>
                              </p:par>
                            </p:childTnLst>
                          </p:cTn>
                        </p:par>
                        <p:par>
                          <p:cTn id="61" fill="hold">
                            <p:stCondLst>
                              <p:cond delay="501"/>
                            </p:stCondLst>
                            <p:childTnLst>
                              <p:par>
                                <p:cTn id="62" presetID="14" presetClass="entr" presetSubtype="5" fill="hold" nodeType="afterEffect">
                                  <p:stCondLst>
                                    <p:cond delay="0"/>
                                  </p:stCondLst>
                                  <p:childTnLst>
                                    <p:set>
                                      <p:cBhvr>
                                        <p:cTn id="63" dur="1" fill="hold">
                                          <p:stCondLst>
                                            <p:cond delay="0"/>
                                          </p:stCondLst>
                                        </p:cTn>
                                        <p:tgtEl>
                                          <p:spTgt spid="136"/>
                                        </p:tgtEl>
                                        <p:attrNameLst>
                                          <p:attrName>style.visibility</p:attrName>
                                        </p:attrNameLst>
                                      </p:cBhvr>
                                      <p:to>
                                        <p:strVal val="visible"/>
                                      </p:to>
                                    </p:set>
                                    <p:animEffect transition="in" filter="randombar(vertical)">
                                      <p:cBhvr>
                                        <p:cTn id="64" dur="1000"/>
                                        <p:tgtEl>
                                          <p:spTgt spid="13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37"/>
                                        </p:tgtEl>
                                        <p:attrNameLst>
                                          <p:attrName>style.visibility</p:attrName>
                                        </p:attrNameLst>
                                      </p:cBhvr>
                                      <p:to>
                                        <p:strVal val="visible"/>
                                      </p:to>
                                    </p:set>
                                    <p:animEffect transition="in" filter="fade">
                                      <p:cBhvr>
                                        <p:cTn id="69" dur="500"/>
                                        <p:tgtEl>
                                          <p:spTgt spid="137"/>
                                        </p:tgtEl>
                                      </p:cBhvr>
                                    </p:animEffect>
                                  </p:childTnLst>
                                </p:cTn>
                              </p:par>
                            </p:childTnLst>
                          </p:cTn>
                        </p:par>
                        <p:par>
                          <p:cTn id="70" fill="hold">
                            <p:stCondLst>
                              <p:cond delay="500"/>
                            </p:stCondLst>
                            <p:childTnLst>
                              <p:par>
                                <p:cTn id="71" presetID="10" presetClass="entr" presetSubtype="0" fill="hold" nodeType="afterEffect">
                                  <p:stCondLst>
                                    <p:cond delay="750"/>
                                  </p:stCondLst>
                                  <p:childTnLst>
                                    <p:set>
                                      <p:cBhvr>
                                        <p:cTn id="72" dur="1" fill="hold">
                                          <p:stCondLst>
                                            <p:cond delay="0"/>
                                          </p:stCondLst>
                                        </p:cTn>
                                        <p:tgtEl>
                                          <p:spTgt spid="138"/>
                                        </p:tgtEl>
                                        <p:attrNameLst>
                                          <p:attrName>style.visibility</p:attrName>
                                        </p:attrNameLst>
                                      </p:cBhvr>
                                      <p:to>
                                        <p:strVal val="visible"/>
                                      </p:to>
                                    </p:set>
                                    <p:animEffect transition="in" filter="fade">
                                      <p:cBhvr>
                                        <p:cTn id="73"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2671282" y="512381"/>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chemeClr val="dk1"/>
              </a:buClr>
              <a:buSzPts val="1100"/>
              <a:buFont typeface="Arial"/>
              <a:buNone/>
            </a:pPr>
            <a:r>
              <a:rPr lang="fr-FR" dirty="0" smtClean="0"/>
              <a:t>LES DROITS MORAUX ET ÉCONOMIQUES</a:t>
            </a:r>
            <a:endParaRPr lang="fr-FR" dirty="0"/>
          </a:p>
        </p:txBody>
      </p:sp>
      <p:pic>
        <p:nvPicPr>
          <p:cNvPr id="145" name="Google Shape;145;p7"/>
          <p:cNvPicPr preferRelativeResize="0"/>
          <p:nvPr/>
        </p:nvPicPr>
        <p:blipFill rotWithShape="1">
          <a:blip r:embed="rId3">
            <a:alphaModFix/>
          </a:blip>
          <a:srcRect b="12325"/>
          <a:stretch/>
        </p:blipFill>
        <p:spPr>
          <a:xfrm>
            <a:off x="2476320" y="3161056"/>
            <a:ext cx="1418210" cy="1214016"/>
          </a:xfrm>
          <a:prstGeom prst="rect">
            <a:avLst/>
          </a:prstGeom>
          <a:noFill/>
          <a:ln>
            <a:noFill/>
          </a:ln>
        </p:spPr>
      </p:pic>
      <p:pic>
        <p:nvPicPr>
          <p:cNvPr id="146" name="Google Shape;146;p7"/>
          <p:cNvPicPr preferRelativeResize="0"/>
          <p:nvPr/>
        </p:nvPicPr>
        <p:blipFill rotWithShape="1">
          <a:blip r:embed="rId4">
            <a:alphaModFix/>
          </a:blip>
          <a:srcRect/>
          <a:stretch/>
        </p:blipFill>
        <p:spPr>
          <a:xfrm>
            <a:off x="3494614" y="1511748"/>
            <a:ext cx="1414203" cy="1767754"/>
          </a:xfrm>
          <a:prstGeom prst="rect">
            <a:avLst/>
          </a:prstGeom>
          <a:noFill/>
          <a:ln>
            <a:noFill/>
          </a:ln>
        </p:spPr>
      </p:pic>
      <p:sp>
        <p:nvSpPr>
          <p:cNvPr id="147" name="Google Shape;147;p7"/>
          <p:cNvSpPr txBox="1"/>
          <p:nvPr/>
        </p:nvSpPr>
        <p:spPr>
          <a:xfrm>
            <a:off x="3084335" y="4505055"/>
            <a:ext cx="2094118"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dirty="0">
                <a:solidFill>
                  <a:schemeClr val="bg2">
                    <a:lumMod val="10000"/>
                  </a:schemeClr>
                </a:solidFill>
                <a:latin typeface="Arial"/>
                <a:ea typeface="Arial"/>
                <a:cs typeface="Arial"/>
                <a:sym typeface="Arial"/>
              </a:rPr>
              <a:t>$$$</a:t>
            </a:r>
            <a:endParaRPr sz="1800" dirty="0">
              <a:solidFill>
                <a:schemeClr val="bg2">
                  <a:lumMod val="10000"/>
                </a:schemeClr>
              </a:solidFill>
              <a:latin typeface="Arial"/>
              <a:ea typeface="Arial"/>
              <a:cs typeface="Arial"/>
              <a:sym typeface="Arial"/>
            </a:endParaRPr>
          </a:p>
        </p:txBody>
      </p:sp>
      <p:pic>
        <p:nvPicPr>
          <p:cNvPr id="148" name="Google Shape;148;p7"/>
          <p:cNvPicPr preferRelativeResize="0"/>
          <p:nvPr/>
        </p:nvPicPr>
        <p:blipFill rotWithShape="1">
          <a:blip r:embed="rId5">
            <a:alphaModFix/>
          </a:blip>
          <a:srcRect b="16734"/>
          <a:stretch/>
        </p:blipFill>
        <p:spPr>
          <a:xfrm>
            <a:off x="9359984" y="2685337"/>
            <a:ext cx="2600652" cy="2165454"/>
          </a:xfrm>
          <a:prstGeom prst="rect">
            <a:avLst/>
          </a:prstGeom>
          <a:noFill/>
          <a:ln>
            <a:noFill/>
          </a:ln>
        </p:spPr>
      </p:pic>
      <p:pic>
        <p:nvPicPr>
          <p:cNvPr id="149" name="Google Shape;149;p7"/>
          <p:cNvPicPr preferRelativeResize="0"/>
          <p:nvPr/>
        </p:nvPicPr>
        <p:blipFill rotWithShape="1">
          <a:blip r:embed="rId6">
            <a:alphaModFix/>
          </a:blip>
          <a:srcRect/>
          <a:stretch/>
        </p:blipFill>
        <p:spPr>
          <a:xfrm>
            <a:off x="1253581" y="4293396"/>
            <a:ext cx="1752600" cy="2143125"/>
          </a:xfrm>
          <a:prstGeom prst="rect">
            <a:avLst/>
          </a:prstGeom>
          <a:noFill/>
          <a:ln>
            <a:noFill/>
          </a:ln>
        </p:spPr>
      </p:pic>
      <p:sp>
        <p:nvSpPr>
          <p:cNvPr id="150" name="Google Shape;150;p7"/>
          <p:cNvSpPr/>
          <p:nvPr/>
        </p:nvSpPr>
        <p:spPr>
          <a:xfrm>
            <a:off x="6096000" y="1463041"/>
            <a:ext cx="3704580" cy="1154981"/>
          </a:xfrm>
          <a:prstGeom prst="wedgeEllipseCallout">
            <a:avLst>
              <a:gd name="adj1" fmla="val 63120"/>
              <a:gd name="adj2" fmla="val 73700"/>
            </a:avLst>
          </a:prstGeom>
          <a:solidFill>
            <a:srgbClr val="A8D08C"/>
          </a:solidFill>
          <a:ln w="19050" cap="flat" cmpd="sng">
            <a:solidFill>
              <a:srgbClr val="000000"/>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None/>
            </a:pPr>
            <a:r>
              <a:rPr lang="en-US" sz="2000" dirty="0">
                <a:solidFill>
                  <a:schemeClr val="bg2">
                    <a:lumMod val="10000"/>
                  </a:schemeClr>
                </a:solidFill>
              </a:rPr>
              <a:t>Il </a:t>
            </a:r>
            <a:r>
              <a:rPr lang="en-US" sz="2000" dirty="0" err="1">
                <a:solidFill>
                  <a:schemeClr val="bg2">
                    <a:lumMod val="10000"/>
                  </a:schemeClr>
                </a:solidFill>
              </a:rPr>
              <a:t>n'y</a:t>
            </a:r>
            <a:r>
              <a:rPr lang="en-US" sz="2000" dirty="0">
                <a:solidFill>
                  <a:schemeClr val="bg2">
                    <a:lumMod val="10000"/>
                  </a:schemeClr>
                </a:solidFill>
              </a:rPr>
              <a:t> a </a:t>
            </a:r>
            <a:r>
              <a:rPr lang="en-US" sz="2000" dirty="0" err="1">
                <a:solidFill>
                  <a:schemeClr val="bg2">
                    <a:lumMod val="10000"/>
                  </a:schemeClr>
                </a:solidFill>
              </a:rPr>
              <a:t>rien</a:t>
            </a:r>
            <a:r>
              <a:rPr lang="en-US" sz="2000" dirty="0">
                <a:solidFill>
                  <a:schemeClr val="bg2">
                    <a:lumMod val="10000"/>
                  </a:schemeClr>
                </a:solidFill>
              </a:rPr>
              <a:t> que </a:t>
            </a:r>
            <a:r>
              <a:rPr lang="en-US" sz="2000" dirty="0" err="1">
                <a:solidFill>
                  <a:schemeClr val="bg2">
                    <a:lumMod val="10000"/>
                  </a:schemeClr>
                </a:solidFill>
              </a:rPr>
              <a:t>l'argent</a:t>
            </a:r>
            <a:r>
              <a:rPr lang="en-US" sz="2000" dirty="0">
                <a:solidFill>
                  <a:schemeClr val="bg2">
                    <a:lumMod val="10000"/>
                  </a:schemeClr>
                </a:solidFill>
              </a:rPr>
              <a:t> ne </a:t>
            </a:r>
            <a:r>
              <a:rPr lang="en-US" sz="2000" dirty="0" err="1">
                <a:solidFill>
                  <a:schemeClr val="bg2">
                    <a:lumMod val="10000"/>
                  </a:schemeClr>
                </a:solidFill>
              </a:rPr>
              <a:t>puisse</a:t>
            </a:r>
            <a:r>
              <a:rPr lang="en-US" sz="2000" dirty="0">
                <a:solidFill>
                  <a:schemeClr val="bg2">
                    <a:lumMod val="10000"/>
                  </a:schemeClr>
                </a:solidFill>
              </a:rPr>
              <a:t> </a:t>
            </a:r>
            <a:r>
              <a:rPr lang="en-US" sz="2000" dirty="0" err="1">
                <a:solidFill>
                  <a:schemeClr val="bg2">
                    <a:lumMod val="10000"/>
                  </a:schemeClr>
                </a:solidFill>
              </a:rPr>
              <a:t>acheter</a:t>
            </a:r>
            <a:r>
              <a:rPr lang="en-US" sz="2000" dirty="0">
                <a:solidFill>
                  <a:schemeClr val="bg2">
                    <a:lumMod val="10000"/>
                  </a:schemeClr>
                </a:solidFill>
              </a:rPr>
              <a:t>!</a:t>
            </a:r>
            <a:endParaRPr dirty="0">
              <a:solidFill>
                <a:schemeClr val="bg2">
                  <a:lumMod val="10000"/>
                </a:schemeClr>
              </a:solidFill>
            </a:endParaRPr>
          </a:p>
        </p:txBody>
      </p:sp>
      <p:sp>
        <p:nvSpPr>
          <p:cNvPr id="151" name="Google Shape;151;p7"/>
          <p:cNvSpPr/>
          <p:nvPr/>
        </p:nvSpPr>
        <p:spPr>
          <a:xfrm>
            <a:off x="83240" y="1512342"/>
            <a:ext cx="3270000" cy="2202791"/>
          </a:xfrm>
          <a:prstGeom prst="wedgeEllipseCallout">
            <a:avLst>
              <a:gd name="adj1" fmla="val 14661"/>
              <a:gd name="adj2" fmla="val 67656"/>
            </a:avLst>
          </a:prstGeom>
          <a:solidFill>
            <a:srgbClr val="FEB8EF"/>
          </a:solidFill>
          <a:ln w="19050" cap="flat" cmpd="sng">
            <a:solidFill>
              <a:srgbClr val="000000"/>
            </a:solidFill>
            <a:prstDash val="solid"/>
            <a:miter lim="800000"/>
            <a:headEnd type="none" w="sm" len="sm"/>
            <a:tailEnd type="none" w="sm" len="sm"/>
          </a:ln>
        </p:spPr>
        <p:txBody>
          <a:bodyPr spcFirstLastPara="1" wrap="square" lIns="0" tIns="0" rIns="0" bIns="0" anchor="ctr" anchorCtr="0">
            <a:noAutofit/>
          </a:bodyPr>
          <a:lstStyle/>
          <a:p>
            <a:pPr marL="0" marR="0" lvl="0" indent="0" algn="ctr" rtl="0">
              <a:spcBef>
                <a:spcPts val="0"/>
              </a:spcBef>
              <a:spcAft>
                <a:spcPts val="0"/>
              </a:spcAft>
              <a:buNone/>
            </a:pPr>
            <a:r>
              <a:rPr lang="en-US" sz="2000" dirty="0">
                <a:solidFill>
                  <a:schemeClr val="bg2">
                    <a:lumMod val="10000"/>
                  </a:schemeClr>
                </a:solidFill>
              </a:rPr>
              <a:t>À </a:t>
            </a:r>
            <a:r>
              <a:rPr lang="en-US" sz="2000" dirty="0" err="1">
                <a:solidFill>
                  <a:schemeClr val="bg2">
                    <a:lumMod val="10000"/>
                  </a:schemeClr>
                </a:solidFill>
              </a:rPr>
              <a:t>l'exception</a:t>
            </a:r>
            <a:r>
              <a:rPr lang="en-US" sz="2000" dirty="0">
                <a:solidFill>
                  <a:schemeClr val="bg2">
                    <a:lumMod val="10000"/>
                  </a:schemeClr>
                </a:solidFill>
              </a:rPr>
              <a:t> de </a:t>
            </a:r>
            <a:r>
              <a:rPr lang="en-US" sz="2000" dirty="0" err="1">
                <a:solidFill>
                  <a:schemeClr val="bg2">
                    <a:lumMod val="10000"/>
                  </a:schemeClr>
                </a:solidFill>
              </a:rPr>
              <a:t>mes</a:t>
            </a:r>
            <a:r>
              <a:rPr lang="en-US" sz="2000" dirty="0">
                <a:solidFill>
                  <a:schemeClr val="bg2">
                    <a:lumMod val="10000"/>
                  </a:schemeClr>
                </a:solidFill>
              </a:rPr>
              <a:t> droits </a:t>
            </a:r>
            <a:r>
              <a:rPr lang="en-US" sz="2000" dirty="0" err="1">
                <a:solidFill>
                  <a:schemeClr val="bg2">
                    <a:lumMod val="10000"/>
                  </a:schemeClr>
                </a:solidFill>
              </a:rPr>
              <a:t>moraux</a:t>
            </a:r>
            <a:r>
              <a:rPr lang="en-US" sz="2000" dirty="0">
                <a:solidFill>
                  <a:schemeClr val="bg2">
                    <a:lumMod val="10000"/>
                  </a:schemeClr>
                </a:solidFill>
              </a:rPr>
              <a:t> [</a:t>
            </a:r>
            <a:r>
              <a:rPr lang="en-US" sz="2000" dirty="0" err="1">
                <a:solidFill>
                  <a:schemeClr val="bg2">
                    <a:lumMod val="10000"/>
                  </a:schemeClr>
                </a:solidFill>
              </a:rPr>
              <a:t>diabolique</a:t>
            </a:r>
            <a:r>
              <a:rPr lang="en-US" sz="2000" dirty="0">
                <a:solidFill>
                  <a:schemeClr val="bg2">
                    <a:lumMod val="10000"/>
                  </a:schemeClr>
                </a:solidFill>
              </a:rPr>
              <a:t> </a:t>
            </a:r>
            <a:r>
              <a:rPr lang="en-US" sz="2000" dirty="0" err="1">
                <a:solidFill>
                  <a:schemeClr val="bg2">
                    <a:lumMod val="10000"/>
                  </a:schemeClr>
                </a:solidFill>
              </a:rPr>
              <a:t>employé</a:t>
            </a:r>
            <a:r>
              <a:rPr lang="en-US" sz="2000" dirty="0">
                <a:solidFill>
                  <a:schemeClr val="bg2">
                    <a:lumMod val="10000"/>
                  </a:schemeClr>
                </a:solidFill>
              </a:rPr>
              <a:t> </a:t>
            </a:r>
            <a:r>
              <a:rPr lang="en-US" sz="2000" dirty="0" err="1">
                <a:solidFill>
                  <a:schemeClr val="bg2">
                    <a:lumMod val="10000"/>
                  </a:schemeClr>
                </a:solidFill>
              </a:rPr>
              <a:t>anonyme</a:t>
            </a:r>
            <a:r>
              <a:rPr lang="en-US" sz="2000" dirty="0">
                <a:solidFill>
                  <a:schemeClr val="bg2">
                    <a:lumMod val="10000"/>
                  </a:schemeClr>
                </a:solidFill>
              </a:rPr>
              <a:t> de </a:t>
            </a:r>
            <a:r>
              <a:rPr lang="en-US" sz="2000" dirty="0" err="1">
                <a:solidFill>
                  <a:schemeClr val="bg2">
                    <a:lumMod val="10000"/>
                  </a:schemeClr>
                </a:solidFill>
              </a:rPr>
              <a:t>grosse</a:t>
            </a:r>
            <a:r>
              <a:rPr lang="en-US" sz="2000" dirty="0">
                <a:solidFill>
                  <a:schemeClr val="bg2">
                    <a:lumMod val="10000"/>
                  </a:schemeClr>
                </a:solidFill>
              </a:rPr>
              <a:t> </a:t>
            </a:r>
            <a:r>
              <a:rPr lang="en-US" sz="2000" dirty="0" err="1">
                <a:solidFill>
                  <a:schemeClr val="bg2">
                    <a:lumMod val="10000"/>
                  </a:schemeClr>
                </a:solidFill>
              </a:rPr>
              <a:t>compagnie</a:t>
            </a:r>
            <a:r>
              <a:rPr lang="en-US" sz="2000" dirty="0" smtClean="0">
                <a:solidFill>
                  <a:schemeClr val="bg2">
                    <a:lumMod val="10000"/>
                  </a:schemeClr>
                </a:solidFill>
              </a:rPr>
              <a:t>]</a:t>
            </a:r>
            <a:endParaRPr dirty="0">
              <a:solidFill>
                <a:schemeClr val="bg2">
                  <a:lumMod val="10000"/>
                </a:schemeClr>
              </a:solidFill>
            </a:endParaRPr>
          </a:p>
        </p:txBody>
      </p:sp>
      <p:sp>
        <p:nvSpPr>
          <p:cNvPr id="152" name="Google Shape;152;p7"/>
          <p:cNvSpPr/>
          <p:nvPr/>
        </p:nvSpPr>
        <p:spPr>
          <a:xfrm>
            <a:off x="4050839" y="2770422"/>
            <a:ext cx="4261321" cy="1604650"/>
          </a:xfrm>
          <a:prstGeom prst="wedgeEllipseCallout">
            <a:avLst>
              <a:gd name="adj1" fmla="val 97112"/>
              <a:gd name="adj2" fmla="val -33937"/>
            </a:avLst>
          </a:prstGeom>
          <a:solidFill>
            <a:srgbClr val="9CC2E5"/>
          </a:solidFill>
          <a:ln w="19050" cap="flat" cmpd="sng">
            <a:solidFill>
              <a:srgbClr val="000000"/>
            </a:solidFill>
            <a:prstDash val="solid"/>
            <a:miter lim="800000"/>
            <a:headEnd type="none" w="sm" len="sm"/>
            <a:tailEnd type="none" w="sm" len="sm"/>
          </a:ln>
        </p:spPr>
        <p:txBody>
          <a:bodyPr spcFirstLastPara="1" wrap="square" lIns="0" tIns="216000" rIns="0" bIns="45700" anchor="ctr" anchorCtr="0">
            <a:noAutofit/>
          </a:bodyPr>
          <a:lstStyle/>
          <a:p>
            <a:pPr marL="0" marR="0" lvl="0" indent="0" algn="ctr" rtl="0">
              <a:spcBef>
                <a:spcPts val="0"/>
              </a:spcBef>
              <a:spcAft>
                <a:spcPts val="0"/>
              </a:spcAft>
              <a:buNone/>
            </a:pPr>
            <a:r>
              <a:rPr lang="en-US" sz="2000" dirty="0" err="1">
                <a:solidFill>
                  <a:schemeClr val="bg2">
                    <a:lumMod val="10000"/>
                  </a:schemeClr>
                </a:solidFill>
              </a:rPr>
              <a:t>Contrats</a:t>
            </a:r>
            <a:r>
              <a:rPr lang="en-US" sz="2000" dirty="0">
                <a:solidFill>
                  <a:schemeClr val="bg2">
                    <a:lumMod val="10000"/>
                  </a:schemeClr>
                </a:solidFill>
              </a:rPr>
              <a:t> </a:t>
            </a:r>
            <a:r>
              <a:rPr lang="en-US" sz="2000" dirty="0" err="1">
                <a:solidFill>
                  <a:schemeClr val="bg2">
                    <a:lumMod val="10000"/>
                  </a:schemeClr>
                </a:solidFill>
              </a:rPr>
              <a:t>d'enregistrement</a:t>
            </a:r>
            <a:r>
              <a:rPr lang="en-US" sz="2000" dirty="0">
                <a:solidFill>
                  <a:schemeClr val="bg2">
                    <a:lumMod val="10000"/>
                  </a:schemeClr>
                </a:solidFill>
              </a:rPr>
              <a:t>, </a:t>
            </a:r>
            <a:r>
              <a:rPr lang="en-US" sz="2000" dirty="0" err="1">
                <a:solidFill>
                  <a:schemeClr val="bg2">
                    <a:lumMod val="10000"/>
                  </a:schemeClr>
                </a:solidFill>
              </a:rPr>
              <a:t>contrats</a:t>
            </a:r>
            <a:r>
              <a:rPr lang="en-US" sz="2000" dirty="0">
                <a:solidFill>
                  <a:schemeClr val="bg2">
                    <a:lumMod val="10000"/>
                  </a:schemeClr>
                </a:solidFill>
              </a:rPr>
              <a:t> </a:t>
            </a:r>
            <a:r>
              <a:rPr lang="en-US" sz="2000" dirty="0" err="1">
                <a:solidFill>
                  <a:schemeClr val="bg2">
                    <a:lumMod val="10000"/>
                  </a:schemeClr>
                </a:solidFill>
              </a:rPr>
              <a:t>d'édition</a:t>
            </a:r>
            <a:r>
              <a:rPr lang="en-US" sz="2000" dirty="0">
                <a:solidFill>
                  <a:schemeClr val="bg2">
                    <a:lumMod val="10000"/>
                  </a:schemeClr>
                </a:solidFill>
              </a:rPr>
              <a:t>... Je les </a:t>
            </a:r>
            <a:r>
              <a:rPr lang="en-US" sz="2000" dirty="0" err="1">
                <a:solidFill>
                  <a:schemeClr val="bg2">
                    <a:lumMod val="10000"/>
                  </a:schemeClr>
                </a:solidFill>
              </a:rPr>
              <a:t>fais</a:t>
            </a:r>
            <a:r>
              <a:rPr lang="en-US" sz="2000" dirty="0">
                <a:solidFill>
                  <a:schemeClr val="bg2">
                    <a:lumMod val="10000"/>
                  </a:schemeClr>
                </a:solidFill>
              </a:rPr>
              <a:t> </a:t>
            </a:r>
            <a:r>
              <a:rPr lang="en-US" sz="2000" dirty="0" err="1">
                <a:solidFill>
                  <a:schemeClr val="bg2">
                    <a:lumMod val="10000"/>
                  </a:schemeClr>
                </a:solidFill>
              </a:rPr>
              <a:t>tous</a:t>
            </a:r>
            <a:r>
              <a:rPr lang="en-US" sz="2000" dirty="0">
                <a:solidFill>
                  <a:schemeClr val="bg2">
                    <a:lumMod val="10000"/>
                  </a:schemeClr>
                </a:solidFill>
              </a:rPr>
              <a:t> pour les droits </a:t>
            </a:r>
            <a:r>
              <a:rPr lang="en-US" sz="2000" dirty="0" err="1" smtClean="0">
                <a:solidFill>
                  <a:schemeClr val="bg2">
                    <a:lumMod val="10000"/>
                  </a:schemeClr>
                </a:solidFill>
              </a:rPr>
              <a:t>d'auteur</a:t>
            </a:r>
            <a:endParaRPr dirty="0">
              <a:solidFill>
                <a:schemeClr val="bg2">
                  <a:lumMod val="10000"/>
                </a:schemeClr>
              </a:solidFill>
            </a:endParaRPr>
          </a:p>
        </p:txBody>
      </p:sp>
      <p:sp>
        <p:nvSpPr>
          <p:cNvPr id="153" name="Google Shape;153;p7"/>
          <p:cNvSpPr/>
          <p:nvPr/>
        </p:nvSpPr>
        <p:spPr>
          <a:xfrm>
            <a:off x="3848135" y="4928810"/>
            <a:ext cx="3443376" cy="1507711"/>
          </a:xfrm>
          <a:prstGeom prst="wedgeEllipseCallout">
            <a:avLst>
              <a:gd name="adj1" fmla="val -79711"/>
              <a:gd name="adj2" fmla="val -22932"/>
            </a:avLst>
          </a:prstGeom>
          <a:solidFill>
            <a:srgbClr val="FFC000"/>
          </a:solidFill>
          <a:ln w="19050" cap="flat" cmpd="sng">
            <a:solidFill>
              <a:srgbClr val="000000"/>
            </a:solidFill>
            <a:prstDash val="solid"/>
            <a:miter lim="800000"/>
            <a:headEnd type="none" w="sm" len="sm"/>
            <a:tailEnd type="none" w="sm" len="sm"/>
          </a:ln>
        </p:spPr>
        <p:txBody>
          <a:bodyPr spcFirstLastPara="1" wrap="square" lIns="91425" tIns="72000" rIns="91425" bIns="45700" anchor="ctr" anchorCtr="0">
            <a:noAutofit/>
          </a:bodyPr>
          <a:lstStyle/>
          <a:p>
            <a:pPr marL="0" marR="0" lvl="0" indent="0" algn="ctr" rtl="0">
              <a:spcBef>
                <a:spcPts val="0"/>
              </a:spcBef>
              <a:spcAft>
                <a:spcPts val="0"/>
              </a:spcAft>
              <a:buNone/>
            </a:pPr>
            <a:r>
              <a:rPr lang="en-US" sz="2000" dirty="0">
                <a:solidFill>
                  <a:schemeClr val="bg2">
                    <a:lumMod val="10000"/>
                  </a:schemeClr>
                </a:solidFill>
              </a:rPr>
              <a:t>Le patron a </a:t>
            </a:r>
            <a:r>
              <a:rPr lang="en-US" sz="2000" dirty="0" err="1">
                <a:solidFill>
                  <a:schemeClr val="bg2">
                    <a:lumMod val="10000"/>
                  </a:schemeClr>
                </a:solidFill>
              </a:rPr>
              <a:t>même</a:t>
            </a:r>
            <a:r>
              <a:rPr lang="en-US" sz="2000" dirty="0">
                <a:solidFill>
                  <a:schemeClr val="bg2">
                    <a:lumMod val="10000"/>
                  </a:schemeClr>
                </a:solidFill>
              </a:rPr>
              <a:t> le droit </a:t>
            </a:r>
            <a:r>
              <a:rPr lang="en-US" sz="2000" dirty="0" err="1">
                <a:solidFill>
                  <a:schemeClr val="bg2">
                    <a:lumMod val="10000"/>
                  </a:schemeClr>
                </a:solidFill>
              </a:rPr>
              <a:t>d'auteur</a:t>
            </a:r>
            <a:r>
              <a:rPr lang="en-US" sz="2000" dirty="0">
                <a:solidFill>
                  <a:schemeClr val="bg2">
                    <a:lumMod val="10000"/>
                  </a:schemeClr>
                </a:solidFill>
              </a:rPr>
              <a:t> sur </a:t>
            </a:r>
            <a:r>
              <a:rPr lang="en-US" sz="2000" dirty="0" err="1">
                <a:solidFill>
                  <a:schemeClr val="bg2">
                    <a:lumMod val="10000"/>
                  </a:schemeClr>
                </a:solidFill>
              </a:rPr>
              <a:t>mes</a:t>
            </a:r>
            <a:r>
              <a:rPr lang="en-US" sz="2000" dirty="0">
                <a:solidFill>
                  <a:schemeClr val="bg2">
                    <a:lumMod val="10000"/>
                  </a:schemeClr>
                </a:solidFill>
              </a:rPr>
              <a:t> </a:t>
            </a:r>
            <a:r>
              <a:rPr lang="en-US" sz="2000" dirty="0" err="1">
                <a:solidFill>
                  <a:schemeClr val="bg2">
                    <a:lumMod val="10000"/>
                  </a:schemeClr>
                </a:solidFill>
              </a:rPr>
              <a:t>passionnants</a:t>
            </a:r>
            <a:r>
              <a:rPr lang="en-US" sz="2000" dirty="0">
                <a:solidFill>
                  <a:schemeClr val="bg2">
                    <a:lumMod val="10000"/>
                  </a:schemeClr>
                </a:solidFill>
              </a:rPr>
              <a:t> rapports de </a:t>
            </a:r>
            <a:r>
              <a:rPr lang="en-US" sz="2000" dirty="0" smtClean="0">
                <a:solidFill>
                  <a:schemeClr val="bg2">
                    <a:lumMod val="10000"/>
                  </a:schemeClr>
                </a:solidFill>
              </a:rPr>
              <a:t>travail!</a:t>
            </a:r>
            <a:endParaRPr dirty="0">
              <a:solidFill>
                <a:schemeClr val="bg2">
                  <a:lumMod val="10000"/>
                </a:schemeClr>
              </a:solidFill>
            </a:endParaRPr>
          </a:p>
        </p:txBody>
      </p:sp>
      <p:grpSp>
        <p:nvGrpSpPr>
          <p:cNvPr id="154" name="Google Shape;154;p7"/>
          <p:cNvGrpSpPr/>
          <p:nvPr/>
        </p:nvGrpSpPr>
        <p:grpSpPr>
          <a:xfrm>
            <a:off x="289730" y="3845116"/>
            <a:ext cx="1163902" cy="1386269"/>
            <a:chOff x="289730" y="3845041"/>
            <a:chExt cx="1163902" cy="1386269"/>
          </a:xfrm>
        </p:grpSpPr>
        <p:pic>
          <p:nvPicPr>
            <p:cNvPr id="155" name="Google Shape;155;p7"/>
            <p:cNvPicPr preferRelativeResize="0"/>
            <p:nvPr/>
          </p:nvPicPr>
          <p:blipFill rotWithShape="1">
            <a:blip r:embed="rId7">
              <a:alphaModFix/>
            </a:blip>
            <a:srcRect/>
            <a:stretch/>
          </p:blipFill>
          <p:spPr>
            <a:xfrm>
              <a:off x="289730" y="3845041"/>
              <a:ext cx="1163902" cy="1386269"/>
            </a:xfrm>
            <a:prstGeom prst="rect">
              <a:avLst/>
            </a:prstGeom>
            <a:noFill/>
            <a:ln>
              <a:noFill/>
            </a:ln>
          </p:spPr>
        </p:pic>
        <p:pic>
          <p:nvPicPr>
            <p:cNvPr id="156" name="Google Shape;156;p7"/>
            <p:cNvPicPr preferRelativeResize="0"/>
            <p:nvPr/>
          </p:nvPicPr>
          <p:blipFill rotWithShape="1">
            <a:blip r:embed="rId3">
              <a:alphaModFix/>
            </a:blip>
            <a:srcRect b="12325"/>
            <a:stretch/>
          </p:blipFill>
          <p:spPr>
            <a:xfrm>
              <a:off x="1175414" y="4965385"/>
              <a:ext cx="278218" cy="23816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fade">
                                      <p:cBhvr>
                                        <p:cTn id="7" dur="500"/>
                                        <p:tgtEl>
                                          <p:spTgt spid="145"/>
                                        </p:tgtEl>
                                      </p:cBhvr>
                                    </p:animEffect>
                                  </p:childTnLst>
                                </p:cTn>
                              </p:par>
                              <p:par>
                                <p:cTn id="8" presetID="10" presetClass="entr" presetSubtype="0" fill="hold"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fade">
                                      <p:cBhvr>
                                        <p:cTn id="10" dur="500"/>
                                        <p:tgtEl>
                                          <p:spTgt spid="149"/>
                                        </p:tgtEl>
                                      </p:cBhvr>
                                    </p:animEffect>
                                  </p:childTnLst>
                                </p:cTn>
                              </p:par>
                            </p:childTnLst>
                          </p:cTn>
                        </p:par>
                        <p:par>
                          <p:cTn id="11" fill="hold">
                            <p:stCondLst>
                              <p:cond delay="500"/>
                            </p:stCondLst>
                            <p:childTnLst>
                              <p:par>
                                <p:cTn id="12" presetID="10" presetClass="entr" presetSubtype="0" fill="hold" nodeType="afterEffect">
                                  <p:stCondLst>
                                    <p:cond delay="500"/>
                                  </p:stCondLst>
                                  <p:childTnLst>
                                    <p:set>
                                      <p:cBhvr>
                                        <p:cTn id="13" dur="1" fill="hold">
                                          <p:stCondLst>
                                            <p:cond delay="0"/>
                                          </p:stCondLst>
                                        </p:cTn>
                                        <p:tgtEl>
                                          <p:spTgt spid="147"/>
                                        </p:tgtEl>
                                        <p:attrNameLst>
                                          <p:attrName>style.visibility</p:attrName>
                                        </p:attrNameLst>
                                      </p:cBhvr>
                                      <p:to>
                                        <p:strVal val="visible"/>
                                      </p:to>
                                    </p:set>
                                    <p:animEffect transition="in" filter="fade">
                                      <p:cBhvr>
                                        <p:cTn id="14" dur="500"/>
                                        <p:tgtEl>
                                          <p:spTgt spid="147"/>
                                        </p:tgtEl>
                                      </p:cBhvr>
                                    </p:animEffect>
                                  </p:childTnLst>
                                </p:cTn>
                              </p:par>
                            </p:childTnLst>
                          </p:cTn>
                        </p:par>
                        <p:par>
                          <p:cTn id="15" fill="hold">
                            <p:stCondLst>
                              <p:cond delay="1000"/>
                            </p:stCondLst>
                            <p:childTnLst>
                              <p:par>
                                <p:cTn id="16" presetID="10" presetClass="entr" presetSubtype="0" fill="hold" nodeType="afterEffect">
                                  <p:stCondLst>
                                    <p:cond delay="500"/>
                                  </p:stCondLst>
                                  <p:childTnLst>
                                    <p:set>
                                      <p:cBhvr>
                                        <p:cTn id="17" dur="1" fill="hold">
                                          <p:stCondLst>
                                            <p:cond delay="0"/>
                                          </p:stCondLst>
                                        </p:cTn>
                                        <p:tgtEl>
                                          <p:spTgt spid="146"/>
                                        </p:tgtEl>
                                        <p:attrNameLst>
                                          <p:attrName>style.visibility</p:attrName>
                                        </p:attrNameLst>
                                      </p:cBhvr>
                                      <p:to>
                                        <p:strVal val="visible"/>
                                      </p:to>
                                    </p:set>
                                    <p:animEffect transition="in" filter="fade">
                                      <p:cBhvr>
                                        <p:cTn id="18" dur="500"/>
                                        <p:tgtEl>
                                          <p:spTgt spid="14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8"/>
                                        </p:tgtEl>
                                        <p:attrNameLst>
                                          <p:attrName>style.visibility</p:attrName>
                                        </p:attrNameLst>
                                      </p:cBhvr>
                                      <p:to>
                                        <p:strVal val="visible"/>
                                      </p:to>
                                    </p:set>
                                    <p:animEffect transition="in" filter="fade">
                                      <p:cBhvr>
                                        <p:cTn id="23" dur="500"/>
                                        <p:tgtEl>
                                          <p:spTgt spid="1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0"/>
                                        </p:tgtEl>
                                        <p:attrNameLst>
                                          <p:attrName>style.visibility</p:attrName>
                                        </p:attrNameLst>
                                      </p:cBhvr>
                                      <p:to>
                                        <p:strVal val="visible"/>
                                      </p:to>
                                    </p:set>
                                    <p:animEffect transition="in" filter="fade">
                                      <p:cBhvr>
                                        <p:cTn id="28" dur="500"/>
                                        <p:tgtEl>
                                          <p:spTgt spid="150"/>
                                        </p:tgtEl>
                                      </p:cBhvr>
                                    </p:animEffect>
                                  </p:childTnLst>
                                </p:cTn>
                              </p:par>
                            </p:childTnLst>
                          </p:cTn>
                        </p:par>
                        <p:par>
                          <p:cTn id="29" fill="hold">
                            <p:stCondLst>
                              <p:cond delay="500"/>
                            </p:stCondLst>
                            <p:childTnLst>
                              <p:par>
                                <p:cTn id="30" presetID="37" presetClass="path" presetSubtype="0" accel="50000" decel="50000" fill="hold" nodeType="afterEffect">
                                  <p:stCondLst>
                                    <p:cond delay="0"/>
                                  </p:stCondLst>
                                  <p:childTnLst>
                                    <p:animMotion origin="layout" path="M 2.08333E-6 4.44444E-6 L 0.11406 0.04004 C 0.13776 0.04907 0.17344 0.05393 0.21081 0.05393 C 0.25338 0.05393 0.2875 0.04907 0.3112 0.04004 L 0.42552 4.44444E-6 " pathEditMode="relative" rAng="0" ptsTypes="AAAAA">
                                      <p:cBhvr>
                                        <p:cTn id="31" dur="2000" fill="hold"/>
                                        <p:tgtEl>
                                          <p:spTgt spid="145"/>
                                        </p:tgtEl>
                                        <p:attrNameLst>
                                          <p:attrName>ppt_x</p:attrName>
                                          <p:attrName>ppt_y</p:attrName>
                                        </p:attrNameLst>
                                      </p:cBhvr>
                                      <p:rCtr x="21276" y="2685"/>
                                    </p:animMotion>
                                  </p:childTnLst>
                                </p:cTn>
                              </p:par>
                              <p:par>
                                <p:cTn id="32" presetID="37" presetClass="path" presetSubtype="0" accel="50000" decel="50000" fill="hold" grpId="0" nodeType="withEffect">
                                  <p:stCondLst>
                                    <p:cond delay="0"/>
                                  </p:stCondLst>
                                  <p:childTnLst>
                                    <p:animMotion origin="layout" path="M -2.08333E-6 1.48148E-6 L 0.10547 0.04004 C 0.12735 0.04907 0.16042 0.05393 0.19492 0.05393 C 0.23438 0.05393 0.26589 0.04907 0.28776 0.04004 L 0.39349 1.48148E-6 " pathEditMode="relative" rAng="0" ptsTypes="AAAAA">
                                      <p:cBhvr>
                                        <p:cTn id="33" dur="2000" fill="hold"/>
                                        <p:tgtEl>
                                          <p:spTgt spid="147"/>
                                        </p:tgtEl>
                                        <p:attrNameLst>
                                          <p:attrName>ppt_x</p:attrName>
                                          <p:attrName>ppt_y</p:attrName>
                                        </p:attrNameLst>
                                      </p:cBhvr>
                                      <p:rCtr x="19674" y="2685"/>
                                    </p:animMotion>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1"/>
                                        </p:tgtEl>
                                        <p:attrNameLst>
                                          <p:attrName>style.visibility</p:attrName>
                                        </p:attrNameLst>
                                      </p:cBhvr>
                                      <p:to>
                                        <p:strVal val="visible"/>
                                      </p:to>
                                    </p:set>
                                    <p:animEffect transition="in" filter="fade">
                                      <p:cBhvr>
                                        <p:cTn id="38" dur="1000"/>
                                        <p:tgtEl>
                                          <p:spTgt spid="15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51"/>
                                        </p:tgtEl>
                                      </p:cBhvr>
                                    </p:animEffect>
                                    <p:set>
                                      <p:cBhvr>
                                        <p:cTn id="43" dur="1" fill="hold">
                                          <p:stCondLst>
                                            <p:cond delay="500"/>
                                          </p:stCondLst>
                                        </p:cTn>
                                        <p:tgtEl>
                                          <p:spTgt spid="151"/>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50"/>
                                        </p:tgtEl>
                                      </p:cBhvr>
                                    </p:animEffect>
                                    <p:set>
                                      <p:cBhvr>
                                        <p:cTn id="46" dur="1" fill="hold">
                                          <p:stCondLst>
                                            <p:cond delay="500"/>
                                          </p:stCondLst>
                                        </p:cTn>
                                        <p:tgtEl>
                                          <p:spTgt spid="15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52"/>
                                        </p:tgtEl>
                                        <p:attrNameLst>
                                          <p:attrName>style.visibility</p:attrName>
                                        </p:attrNameLst>
                                      </p:cBhvr>
                                      <p:to>
                                        <p:strVal val="visible"/>
                                      </p:to>
                                    </p:set>
                                    <p:animEffect transition="in" filter="fade">
                                      <p:cBhvr>
                                        <p:cTn id="51" dur="1000"/>
                                        <p:tgtEl>
                                          <p:spTgt spid="152"/>
                                        </p:tgtEl>
                                      </p:cBhvr>
                                    </p:animEffect>
                                  </p:childTnLst>
                                </p:cTn>
                              </p:par>
                              <p:par>
                                <p:cTn id="52" presetID="10" presetClass="exit" presetSubtype="0" fill="hold" nodeType="withEffect">
                                  <p:stCondLst>
                                    <p:cond delay="0"/>
                                  </p:stCondLst>
                                  <p:childTnLst>
                                    <p:animEffect transition="out" filter="fade">
                                      <p:cBhvr>
                                        <p:cTn id="53" dur="500"/>
                                        <p:tgtEl>
                                          <p:spTgt spid="145"/>
                                        </p:tgtEl>
                                      </p:cBhvr>
                                    </p:animEffect>
                                    <p:set>
                                      <p:cBhvr>
                                        <p:cTn id="54" dur="1" fill="hold">
                                          <p:stCondLst>
                                            <p:cond delay="500"/>
                                          </p:stCondLst>
                                        </p:cTn>
                                        <p:tgtEl>
                                          <p:spTgt spid="14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147"/>
                                        </p:tgtEl>
                                      </p:cBhvr>
                                    </p:animEffect>
                                    <p:set>
                                      <p:cBhvr>
                                        <p:cTn id="57" dur="1" fill="hold">
                                          <p:stCondLst>
                                            <p:cond delay="500"/>
                                          </p:stCondLst>
                                        </p:cTn>
                                        <p:tgtEl>
                                          <p:spTgt spid="14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46"/>
                                        </p:tgtEl>
                                      </p:cBhvr>
                                    </p:animEffect>
                                    <p:set>
                                      <p:cBhvr>
                                        <p:cTn id="60" dur="1" fill="hold">
                                          <p:stCondLst>
                                            <p:cond delay="500"/>
                                          </p:stCondLst>
                                        </p:cTn>
                                        <p:tgtEl>
                                          <p:spTgt spid="14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53"/>
                                        </p:tgtEl>
                                        <p:attrNameLst>
                                          <p:attrName>style.visibility</p:attrName>
                                        </p:attrNameLst>
                                      </p:cBhvr>
                                      <p:to>
                                        <p:strVal val="visible"/>
                                      </p:to>
                                    </p:set>
                                    <p:animEffect transition="in" filter="fade">
                                      <p:cBhvr>
                                        <p:cTn id="65" dur="1000"/>
                                        <p:tgtEl>
                                          <p:spTgt spid="153"/>
                                        </p:tgtEl>
                                      </p:cBhvr>
                                    </p:animEffect>
                                  </p:childTnLst>
                                </p:cTn>
                              </p:par>
                            </p:childTnLst>
                          </p:cTn>
                        </p:par>
                        <p:par>
                          <p:cTn id="66" fill="hold">
                            <p:stCondLst>
                              <p:cond delay="1000"/>
                            </p:stCondLst>
                            <p:childTnLst>
                              <p:par>
                                <p:cTn id="67" presetID="10" presetClass="entr" presetSubtype="0" fill="hold" nodeType="afterEffect">
                                  <p:stCondLst>
                                    <p:cond delay="0"/>
                                  </p:stCondLst>
                                  <p:childTnLst>
                                    <p:set>
                                      <p:cBhvr>
                                        <p:cTn id="68" dur="1" fill="hold">
                                          <p:stCondLst>
                                            <p:cond delay="0"/>
                                          </p:stCondLst>
                                        </p:cTn>
                                        <p:tgtEl>
                                          <p:spTgt spid="154"/>
                                        </p:tgtEl>
                                        <p:attrNameLst>
                                          <p:attrName>style.visibility</p:attrName>
                                        </p:attrNameLst>
                                      </p:cBhvr>
                                      <p:to>
                                        <p:strVal val="visible"/>
                                      </p:to>
                                    </p:set>
                                    <p:animEffect transition="in" filter="fade">
                                      <p:cBhvr>
                                        <p:cTn id="69" dur="500"/>
                                        <p:tgtEl>
                                          <p:spTgt spid="154"/>
                                        </p:tgtEl>
                                      </p:cBhvr>
                                    </p:animEffect>
                                  </p:childTnLst>
                                </p:cTn>
                              </p:par>
                              <p:par>
                                <p:cTn id="70" presetID="37" presetClass="path" presetSubtype="0" accel="50000" decel="50000" fill="hold" nodeType="withEffect">
                                  <p:stCondLst>
                                    <p:cond delay="500"/>
                                  </p:stCondLst>
                                  <p:childTnLst>
                                    <p:animMotion origin="layout" path="M -4.375E-6 -4.07407E-6 L 0.17605 0.04005 C 0.21263 0.04908 0.26771 0.05394 0.3254 0.05394 C 0.39115 0.05394 0.44375 0.04908 0.48034 0.04005 L 0.65651 -4.07407E-6 " pathEditMode="relative" rAng="0" ptsTypes="AAAAA">
                                      <p:cBhvr>
                                        <p:cTn id="71" dur="2000" fill="hold"/>
                                        <p:tgtEl>
                                          <p:spTgt spid="154"/>
                                        </p:tgtEl>
                                        <p:attrNameLst>
                                          <p:attrName>ppt_x</p:attrName>
                                          <p:attrName>ppt_y</p:attrName>
                                        </p:attrNameLst>
                                      </p:cBhvr>
                                      <p:rCtr x="32826"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8"/>
          <p:cNvSpPr txBox="1">
            <a:spLocks noGrp="1"/>
          </p:cNvSpPr>
          <p:nvPr>
            <p:ph type="title"/>
          </p:nvPr>
        </p:nvSpPr>
        <p:spPr>
          <a:xfrm>
            <a:off x="2671282" y="474828"/>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en-US" dirty="0" smtClean="0"/>
              <a:t>ÉQUILIBRER LES INTÉRÊTS</a:t>
            </a:r>
            <a:endParaRPr lang="en-US" dirty="0"/>
          </a:p>
        </p:txBody>
      </p:sp>
      <p:pic>
        <p:nvPicPr>
          <p:cNvPr id="163" name="Google Shape;163;p8"/>
          <p:cNvPicPr preferRelativeResize="0"/>
          <p:nvPr/>
        </p:nvPicPr>
        <p:blipFill rotWithShape="1">
          <a:blip r:embed="rId3">
            <a:alphaModFix/>
          </a:blip>
          <a:srcRect b="12325"/>
          <a:stretch/>
        </p:blipFill>
        <p:spPr>
          <a:xfrm>
            <a:off x="5386895" y="2261346"/>
            <a:ext cx="1418210" cy="1214016"/>
          </a:xfrm>
          <a:prstGeom prst="rect">
            <a:avLst/>
          </a:prstGeom>
          <a:noFill/>
          <a:ln>
            <a:noFill/>
          </a:ln>
        </p:spPr>
      </p:pic>
      <p:pic>
        <p:nvPicPr>
          <p:cNvPr id="164" name="Google Shape;164;p8"/>
          <p:cNvPicPr preferRelativeResize="0">
            <a:picLocks noGrp="1"/>
          </p:cNvPicPr>
          <p:nvPr>
            <p:ph type="body" idx="1"/>
          </p:nvPr>
        </p:nvPicPr>
        <p:blipFill rotWithShape="1">
          <a:blip r:embed="rId4">
            <a:alphaModFix/>
          </a:blip>
          <a:srcRect/>
          <a:stretch/>
        </p:blipFill>
        <p:spPr>
          <a:xfrm>
            <a:off x="3996258" y="2985610"/>
            <a:ext cx="4199483" cy="3501332"/>
          </a:xfrm>
          <a:prstGeom prst="rect">
            <a:avLst/>
          </a:prstGeom>
          <a:noFill/>
          <a:ln>
            <a:noFill/>
          </a:ln>
        </p:spPr>
      </p:pic>
      <p:pic>
        <p:nvPicPr>
          <p:cNvPr id="166" name="Google Shape;166;p8"/>
          <p:cNvPicPr preferRelativeResize="0"/>
          <p:nvPr/>
        </p:nvPicPr>
        <p:blipFill rotWithShape="1">
          <a:blip r:embed="rId5">
            <a:alphaModFix/>
          </a:blip>
          <a:srcRect b="16734"/>
          <a:stretch/>
        </p:blipFill>
        <p:spPr>
          <a:xfrm>
            <a:off x="4897967" y="4997931"/>
            <a:ext cx="668878" cy="556947"/>
          </a:xfrm>
          <a:prstGeom prst="rect">
            <a:avLst/>
          </a:prstGeom>
          <a:noFill/>
          <a:ln>
            <a:noFill/>
          </a:ln>
        </p:spPr>
      </p:pic>
      <p:pic>
        <p:nvPicPr>
          <p:cNvPr id="167" name="Google Shape;167;p8" descr="A drawing of a cartoon character&#10;&#10;Description automatically generated"/>
          <p:cNvPicPr preferRelativeResize="0"/>
          <p:nvPr/>
        </p:nvPicPr>
        <p:blipFill rotWithShape="1">
          <a:blip r:embed="rId6">
            <a:alphaModFix/>
          </a:blip>
          <a:srcRect/>
          <a:stretch/>
        </p:blipFill>
        <p:spPr>
          <a:xfrm flipH="1">
            <a:off x="6855069" y="4827842"/>
            <a:ext cx="314944" cy="734482"/>
          </a:xfrm>
          <a:prstGeom prst="rect">
            <a:avLst/>
          </a:prstGeom>
          <a:noFill/>
          <a:ln>
            <a:noFill/>
          </a:ln>
        </p:spPr>
      </p:pic>
      <p:pic>
        <p:nvPicPr>
          <p:cNvPr id="168" name="Google Shape;168;p8" descr="A picture containing clothing&#10;&#10;Description automatically generated"/>
          <p:cNvPicPr preferRelativeResize="0"/>
          <p:nvPr/>
        </p:nvPicPr>
        <p:blipFill rotWithShape="1">
          <a:blip r:embed="rId7">
            <a:alphaModFix/>
          </a:blip>
          <a:srcRect l="33766" r="34666"/>
          <a:stretch/>
        </p:blipFill>
        <p:spPr>
          <a:xfrm>
            <a:off x="4570950" y="4637838"/>
            <a:ext cx="330053" cy="1005402"/>
          </a:xfrm>
          <a:prstGeom prst="rect">
            <a:avLst/>
          </a:prstGeom>
          <a:noFill/>
          <a:ln>
            <a:noFill/>
          </a:ln>
        </p:spPr>
      </p:pic>
      <p:pic>
        <p:nvPicPr>
          <p:cNvPr id="169" name="Google Shape;169;p8"/>
          <p:cNvPicPr preferRelativeResize="0"/>
          <p:nvPr/>
        </p:nvPicPr>
        <p:blipFill rotWithShape="1">
          <a:blip r:embed="rId8">
            <a:alphaModFix/>
          </a:blip>
          <a:srcRect/>
          <a:stretch/>
        </p:blipFill>
        <p:spPr>
          <a:xfrm>
            <a:off x="7287237" y="5078525"/>
            <a:ext cx="395640" cy="483799"/>
          </a:xfrm>
          <a:prstGeom prst="rect">
            <a:avLst/>
          </a:prstGeom>
          <a:noFill/>
          <a:ln>
            <a:noFill/>
          </a:ln>
        </p:spPr>
      </p:pic>
      <p:pic>
        <p:nvPicPr>
          <p:cNvPr id="170" name="Google Shape;170;p8"/>
          <p:cNvPicPr preferRelativeResize="0"/>
          <p:nvPr/>
        </p:nvPicPr>
        <p:blipFill rotWithShape="1">
          <a:blip r:embed="rId9">
            <a:alphaModFix/>
          </a:blip>
          <a:srcRect/>
          <a:stretch/>
        </p:blipFill>
        <p:spPr>
          <a:xfrm>
            <a:off x="10542458" y="1463039"/>
            <a:ext cx="459853" cy="1251822"/>
          </a:xfrm>
          <a:prstGeom prst="rect">
            <a:avLst/>
          </a:prstGeom>
          <a:noFill/>
          <a:ln>
            <a:noFill/>
          </a:ln>
        </p:spPr>
      </p:pic>
      <p:pic>
        <p:nvPicPr>
          <p:cNvPr id="171" name="Google Shape;171;p8"/>
          <p:cNvPicPr preferRelativeResize="0"/>
          <p:nvPr/>
        </p:nvPicPr>
        <p:blipFill rotWithShape="1">
          <a:blip r:embed="rId10">
            <a:alphaModFix/>
          </a:blip>
          <a:srcRect/>
          <a:stretch/>
        </p:blipFill>
        <p:spPr>
          <a:xfrm>
            <a:off x="8838918" y="3398445"/>
            <a:ext cx="717736" cy="888169"/>
          </a:xfrm>
          <a:prstGeom prst="rect">
            <a:avLst/>
          </a:prstGeom>
          <a:noFill/>
          <a:ln>
            <a:noFill/>
          </a:ln>
        </p:spPr>
      </p:pic>
      <p:pic>
        <p:nvPicPr>
          <p:cNvPr id="172" name="Google Shape;172;p8" descr="A picture containing drawing&#10;&#10;Description automatically generated"/>
          <p:cNvPicPr preferRelativeResize="0"/>
          <p:nvPr/>
        </p:nvPicPr>
        <p:blipFill rotWithShape="1">
          <a:blip r:embed="rId11">
            <a:alphaModFix/>
          </a:blip>
          <a:srcRect/>
          <a:stretch/>
        </p:blipFill>
        <p:spPr>
          <a:xfrm>
            <a:off x="9556654" y="3427672"/>
            <a:ext cx="985805" cy="834445"/>
          </a:xfrm>
          <a:prstGeom prst="rect">
            <a:avLst/>
          </a:prstGeom>
          <a:noFill/>
          <a:ln>
            <a:noFill/>
          </a:ln>
        </p:spPr>
      </p:pic>
      <p:grpSp>
        <p:nvGrpSpPr>
          <p:cNvPr id="173" name="Google Shape;173;p8"/>
          <p:cNvGrpSpPr/>
          <p:nvPr/>
        </p:nvGrpSpPr>
        <p:grpSpPr>
          <a:xfrm>
            <a:off x="7176354" y="1192860"/>
            <a:ext cx="1613085" cy="1634982"/>
            <a:chOff x="7193184" y="2340980"/>
            <a:chExt cx="2094372" cy="2122802"/>
          </a:xfrm>
        </p:grpSpPr>
        <p:pic>
          <p:nvPicPr>
            <p:cNvPr id="174" name="Google Shape;174;p8"/>
            <p:cNvPicPr preferRelativeResize="0"/>
            <p:nvPr/>
          </p:nvPicPr>
          <p:blipFill rotWithShape="1">
            <a:blip r:embed="rId12">
              <a:alphaModFix/>
            </a:blip>
            <a:srcRect/>
            <a:stretch/>
          </p:blipFill>
          <p:spPr>
            <a:xfrm>
              <a:off x="7193184" y="2340980"/>
              <a:ext cx="2094372" cy="2122802"/>
            </a:xfrm>
            <a:prstGeom prst="rect">
              <a:avLst/>
            </a:prstGeom>
            <a:noFill/>
            <a:ln>
              <a:noFill/>
            </a:ln>
          </p:spPr>
        </p:pic>
        <p:pic>
          <p:nvPicPr>
            <p:cNvPr id="175" name="Google Shape;175;p8"/>
            <p:cNvPicPr preferRelativeResize="0"/>
            <p:nvPr/>
          </p:nvPicPr>
          <p:blipFill rotWithShape="1">
            <a:blip r:embed="rId13">
              <a:alphaModFix/>
            </a:blip>
            <a:srcRect/>
            <a:stretch/>
          </p:blipFill>
          <p:spPr>
            <a:xfrm>
              <a:off x="7324531" y="3029079"/>
              <a:ext cx="748909" cy="620731"/>
            </a:xfrm>
            <a:prstGeom prst="rect">
              <a:avLst/>
            </a:prstGeom>
            <a:noFill/>
            <a:ln>
              <a:noFill/>
            </a:ln>
          </p:spPr>
        </p:pic>
        <p:sp>
          <p:nvSpPr>
            <p:cNvPr id="176" name="Google Shape;176;p8"/>
            <p:cNvSpPr txBox="1"/>
            <p:nvPr/>
          </p:nvSpPr>
          <p:spPr>
            <a:xfrm>
              <a:off x="8472195" y="3009467"/>
              <a:ext cx="665691" cy="700583"/>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3600"/>
                <a:buFont typeface="Arial"/>
                <a:buNone/>
              </a:pPr>
              <a:r>
                <a:rPr lang="en-US" sz="3600" b="1" i="0" dirty="0">
                  <a:solidFill>
                    <a:schemeClr val="bg2">
                      <a:lumMod val="10000"/>
                    </a:schemeClr>
                  </a:solidFill>
                  <a:latin typeface="Arial"/>
                  <a:ea typeface="Arial"/>
                  <a:cs typeface="Arial"/>
                  <a:sym typeface="Arial"/>
                </a:rPr>
                <a:t>©</a:t>
              </a:r>
              <a:endParaRPr sz="1800" b="0" i="0" dirty="0">
                <a:solidFill>
                  <a:schemeClr val="bg2">
                    <a:lumMod val="10000"/>
                  </a:schemeClr>
                </a:solidFill>
                <a:latin typeface="Arial"/>
                <a:ea typeface="Arial"/>
                <a:cs typeface="Arial"/>
                <a:sym typeface="Arial"/>
              </a:endParaRPr>
            </a:p>
            <a:p>
              <a:pPr marL="0" marR="0" lvl="0" indent="0" algn="ctr" rtl="0">
                <a:lnSpc>
                  <a:spcPct val="90000"/>
                </a:lnSpc>
                <a:spcBef>
                  <a:spcPts val="1000"/>
                </a:spcBef>
                <a:spcAft>
                  <a:spcPts val="0"/>
                </a:spcAft>
                <a:buClr>
                  <a:srgbClr val="757070"/>
                </a:buClr>
                <a:buSzPts val="2800"/>
                <a:buFont typeface="Arial"/>
                <a:buNone/>
              </a:pPr>
              <a:endParaRPr sz="2800" b="0" i="0" dirty="0">
                <a:solidFill>
                  <a:srgbClr val="757070"/>
                </a:solidFill>
                <a:latin typeface="Arial"/>
                <a:ea typeface="Arial"/>
                <a:cs typeface="Arial"/>
                <a:sym typeface="Arial"/>
              </a:endParaRPr>
            </a:p>
          </p:txBody>
        </p:sp>
      </p:grpSp>
      <p:sp>
        <p:nvSpPr>
          <p:cNvPr id="177" name="Google Shape;177;p8"/>
          <p:cNvSpPr txBox="1"/>
          <p:nvPr/>
        </p:nvSpPr>
        <p:spPr>
          <a:xfrm>
            <a:off x="6805102" y="2822201"/>
            <a:ext cx="23841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err="1">
                <a:solidFill>
                  <a:schemeClr val="bg2">
                    <a:lumMod val="10000"/>
                  </a:schemeClr>
                </a:solidFill>
              </a:rPr>
              <a:t>Utilisation</a:t>
            </a:r>
            <a:r>
              <a:rPr lang="en-US" sz="1800" b="1" dirty="0">
                <a:solidFill>
                  <a:schemeClr val="bg2">
                    <a:lumMod val="10000"/>
                  </a:schemeClr>
                </a:solidFill>
              </a:rPr>
              <a:t> </a:t>
            </a:r>
            <a:r>
              <a:rPr lang="en-US" sz="1800" b="1" dirty="0" err="1">
                <a:solidFill>
                  <a:schemeClr val="bg2">
                    <a:lumMod val="10000"/>
                  </a:schemeClr>
                </a:solidFill>
              </a:rPr>
              <a:t>Équitable</a:t>
            </a:r>
            <a:r>
              <a:rPr lang="en-US" sz="1800" b="1" dirty="0">
                <a:solidFill>
                  <a:schemeClr val="bg2">
                    <a:lumMod val="10000"/>
                  </a:schemeClr>
                </a:solidFill>
                <a:latin typeface="Arial"/>
                <a:ea typeface="Arial"/>
                <a:cs typeface="Arial"/>
                <a:sym typeface="Arial"/>
              </a:rPr>
              <a:t> (</a:t>
            </a:r>
            <a:r>
              <a:rPr lang="en-US" sz="1800" b="1" dirty="0">
                <a:solidFill>
                  <a:schemeClr val="bg2">
                    <a:lumMod val="10000"/>
                  </a:schemeClr>
                </a:solidFill>
              </a:rPr>
              <a:t>art</a:t>
            </a:r>
            <a:r>
              <a:rPr lang="en-US" sz="1800" b="1" dirty="0">
                <a:solidFill>
                  <a:schemeClr val="bg2">
                    <a:lumMod val="10000"/>
                  </a:schemeClr>
                </a:solidFill>
                <a:latin typeface="Arial"/>
                <a:ea typeface="Arial"/>
                <a:cs typeface="Arial"/>
                <a:sym typeface="Arial"/>
              </a:rPr>
              <a:t>. 29)</a:t>
            </a:r>
            <a:endParaRPr dirty="0">
              <a:solidFill>
                <a:schemeClr val="bg2">
                  <a:lumMod val="10000"/>
                </a:schemeClr>
              </a:solidFill>
            </a:endParaRPr>
          </a:p>
        </p:txBody>
      </p:sp>
      <p:sp>
        <p:nvSpPr>
          <p:cNvPr id="178" name="Google Shape;178;p8"/>
          <p:cNvSpPr txBox="1"/>
          <p:nvPr/>
        </p:nvSpPr>
        <p:spPr>
          <a:xfrm>
            <a:off x="9178873" y="2603500"/>
            <a:ext cx="3044400"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bg2">
                    <a:lumMod val="10000"/>
                  </a:schemeClr>
                </a:solidFill>
                <a:latin typeface="Arial"/>
                <a:ea typeface="Arial"/>
                <a:cs typeface="Arial"/>
                <a:sym typeface="Arial"/>
              </a:rPr>
              <a:t>Exceptions </a:t>
            </a:r>
            <a:r>
              <a:rPr lang="en-US" sz="1800" b="1" dirty="0" err="1">
                <a:solidFill>
                  <a:schemeClr val="bg2">
                    <a:lumMod val="10000"/>
                  </a:schemeClr>
                </a:solidFill>
              </a:rPr>
              <a:t>Individuelles</a:t>
            </a:r>
            <a:r>
              <a:rPr lang="en-US" sz="1800" b="1" dirty="0">
                <a:solidFill>
                  <a:schemeClr val="bg2">
                    <a:lumMod val="10000"/>
                  </a:schemeClr>
                </a:solidFill>
              </a:rPr>
              <a:t> </a:t>
            </a:r>
            <a:r>
              <a:rPr lang="en-US" sz="1800" b="1" dirty="0">
                <a:solidFill>
                  <a:schemeClr val="bg2">
                    <a:lumMod val="10000"/>
                  </a:schemeClr>
                </a:solidFill>
                <a:latin typeface="Arial"/>
                <a:ea typeface="Arial"/>
                <a:cs typeface="Arial"/>
                <a:sym typeface="Arial"/>
              </a:rPr>
              <a:t> (</a:t>
            </a:r>
            <a:r>
              <a:rPr lang="en-US" sz="1800" b="1" dirty="0">
                <a:solidFill>
                  <a:schemeClr val="bg2">
                    <a:lumMod val="10000"/>
                  </a:schemeClr>
                </a:solidFill>
              </a:rPr>
              <a:t>art</a:t>
            </a:r>
            <a:r>
              <a:rPr lang="en-US" sz="1800" b="1" dirty="0">
                <a:solidFill>
                  <a:schemeClr val="bg2">
                    <a:lumMod val="10000"/>
                  </a:schemeClr>
                </a:solidFill>
                <a:latin typeface="Arial"/>
                <a:ea typeface="Arial"/>
                <a:cs typeface="Arial"/>
                <a:sym typeface="Arial"/>
              </a:rPr>
              <a:t>. 29.21 </a:t>
            </a:r>
            <a:r>
              <a:rPr lang="en-US" sz="1800" b="1" dirty="0">
                <a:solidFill>
                  <a:schemeClr val="bg2">
                    <a:lumMod val="10000"/>
                  </a:schemeClr>
                </a:solidFill>
              </a:rPr>
              <a:t>à</a:t>
            </a:r>
            <a:r>
              <a:rPr lang="en-US" sz="1800" b="1" dirty="0">
                <a:solidFill>
                  <a:schemeClr val="bg2">
                    <a:lumMod val="10000"/>
                  </a:schemeClr>
                </a:solidFill>
                <a:latin typeface="Arial"/>
                <a:ea typeface="Arial"/>
                <a:cs typeface="Arial"/>
                <a:sym typeface="Arial"/>
              </a:rPr>
              <a:t> 29.23)</a:t>
            </a:r>
            <a:endParaRPr dirty="0">
              <a:solidFill>
                <a:schemeClr val="bg2">
                  <a:lumMod val="10000"/>
                </a:schemeClr>
              </a:solidFill>
            </a:endParaRPr>
          </a:p>
        </p:txBody>
      </p:sp>
      <p:sp>
        <p:nvSpPr>
          <p:cNvPr id="179" name="Google Shape;179;p8"/>
          <p:cNvSpPr txBox="1"/>
          <p:nvPr/>
        </p:nvSpPr>
        <p:spPr>
          <a:xfrm>
            <a:off x="7909410" y="4158725"/>
            <a:ext cx="3532943" cy="646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bg2">
                    <a:lumMod val="10000"/>
                  </a:schemeClr>
                </a:solidFill>
                <a:latin typeface="Arial"/>
                <a:ea typeface="Arial"/>
                <a:cs typeface="Arial"/>
                <a:sym typeface="Arial"/>
              </a:rPr>
              <a:t>Exceptions </a:t>
            </a:r>
            <a:r>
              <a:rPr lang="en-US" sz="1800" b="1" dirty="0" err="1">
                <a:solidFill>
                  <a:schemeClr val="bg2">
                    <a:lumMod val="10000"/>
                  </a:schemeClr>
                </a:solidFill>
              </a:rPr>
              <a:t>Institutionnelles</a:t>
            </a:r>
            <a:r>
              <a:rPr lang="en-US" sz="1800" b="1" dirty="0">
                <a:solidFill>
                  <a:schemeClr val="bg2">
                    <a:lumMod val="10000"/>
                  </a:schemeClr>
                </a:solidFill>
              </a:rPr>
              <a:t> </a:t>
            </a:r>
            <a:r>
              <a:rPr lang="en-US" sz="1800" b="1" dirty="0" smtClean="0">
                <a:solidFill>
                  <a:schemeClr val="bg2">
                    <a:lumMod val="10000"/>
                  </a:schemeClr>
                </a:solidFill>
                <a:latin typeface="Arial"/>
                <a:ea typeface="Arial"/>
                <a:cs typeface="Arial"/>
                <a:sym typeface="Arial"/>
              </a:rPr>
              <a:t>(</a:t>
            </a:r>
            <a:r>
              <a:rPr lang="en-US" sz="1800" b="1" dirty="0">
                <a:solidFill>
                  <a:schemeClr val="bg2">
                    <a:lumMod val="10000"/>
                  </a:schemeClr>
                </a:solidFill>
              </a:rPr>
              <a:t>art</a:t>
            </a:r>
            <a:r>
              <a:rPr lang="en-US" sz="1800" b="1" dirty="0">
                <a:solidFill>
                  <a:schemeClr val="bg2">
                    <a:lumMod val="10000"/>
                  </a:schemeClr>
                </a:solidFill>
                <a:latin typeface="Arial"/>
                <a:ea typeface="Arial"/>
                <a:cs typeface="Arial"/>
                <a:sym typeface="Arial"/>
              </a:rPr>
              <a:t>. 29.4 </a:t>
            </a:r>
            <a:r>
              <a:rPr lang="en-US" sz="1800" b="1" dirty="0">
                <a:solidFill>
                  <a:schemeClr val="bg2">
                    <a:lumMod val="10000"/>
                  </a:schemeClr>
                </a:solidFill>
              </a:rPr>
              <a:t>à</a:t>
            </a:r>
            <a:r>
              <a:rPr lang="en-US" sz="1800" b="1" dirty="0">
                <a:solidFill>
                  <a:schemeClr val="bg2">
                    <a:lumMod val="10000"/>
                  </a:schemeClr>
                </a:solidFill>
                <a:latin typeface="Arial"/>
                <a:ea typeface="Arial"/>
                <a:cs typeface="Arial"/>
                <a:sym typeface="Arial"/>
              </a:rPr>
              <a:t> 30.4)</a:t>
            </a:r>
            <a:endParaRPr dirty="0">
              <a:solidFill>
                <a:schemeClr val="bg2">
                  <a:lumMod val="10000"/>
                </a:schemeClr>
              </a:solidFill>
            </a:endParaRPr>
          </a:p>
        </p:txBody>
      </p:sp>
      <p:grpSp>
        <p:nvGrpSpPr>
          <p:cNvPr id="4" name="Group 3"/>
          <p:cNvGrpSpPr/>
          <p:nvPr/>
        </p:nvGrpSpPr>
        <p:grpSpPr>
          <a:xfrm>
            <a:off x="1232746" y="2075597"/>
            <a:ext cx="2775529" cy="3967189"/>
            <a:chOff x="1554024" y="2075597"/>
            <a:chExt cx="2775529" cy="3967189"/>
          </a:xfrm>
        </p:grpSpPr>
        <p:pic>
          <p:nvPicPr>
            <p:cNvPr id="165" name="Google Shape;165;p8" descr="Image result for canada coat of arm"/>
            <p:cNvPicPr preferRelativeResize="0"/>
            <p:nvPr/>
          </p:nvPicPr>
          <p:blipFill rotWithShape="1">
            <a:blip r:embed="rId14">
              <a:alphaModFix/>
            </a:blip>
            <a:srcRect/>
            <a:stretch/>
          </p:blipFill>
          <p:spPr>
            <a:xfrm>
              <a:off x="2075695" y="2075597"/>
              <a:ext cx="1562604" cy="1979183"/>
            </a:xfrm>
            <a:prstGeom prst="rect">
              <a:avLst/>
            </a:prstGeom>
            <a:noFill/>
            <a:ln>
              <a:noFill/>
            </a:ln>
          </p:spPr>
        </p:pic>
        <p:sp>
          <p:nvSpPr>
            <p:cNvPr id="2" name="TextBox 1"/>
            <p:cNvSpPr txBox="1"/>
            <p:nvPr/>
          </p:nvSpPr>
          <p:spPr>
            <a:xfrm>
              <a:off x="1554024" y="4073016"/>
              <a:ext cx="2775529" cy="1969770"/>
            </a:xfrm>
            <a:prstGeom prst="rect">
              <a:avLst/>
            </a:prstGeom>
            <a:noFill/>
          </p:spPr>
          <p:txBody>
            <a:bodyPr wrap="square" rtlCol="0">
              <a:spAutoFit/>
            </a:bodyPr>
            <a:lstStyle/>
            <a:p>
              <a:pPr algn="ctr">
                <a:spcAft>
                  <a:spcPts val="600"/>
                </a:spcAft>
              </a:pPr>
              <a:r>
                <a:rPr lang="fr-FR" sz="1600" b="1" dirty="0">
                  <a:solidFill>
                    <a:schemeClr val="bg2">
                      <a:lumMod val="10000"/>
                    </a:schemeClr>
                  </a:solidFill>
                </a:rPr>
                <a:t>L.R.C. (1985), ch. C-42</a:t>
              </a:r>
            </a:p>
            <a:p>
              <a:r>
                <a:rPr lang="fr-FR" sz="1400" dirty="0" smtClean="0">
                  <a:solidFill>
                    <a:schemeClr val="bg2">
                      <a:lumMod val="10000"/>
                    </a:schemeClr>
                  </a:solidFill>
                </a:rPr>
                <a:t>Loi </a:t>
              </a:r>
              <a:r>
                <a:rPr lang="fr-FR" sz="1400" dirty="0">
                  <a:solidFill>
                    <a:schemeClr val="bg2">
                      <a:lumMod val="10000"/>
                    </a:schemeClr>
                  </a:solidFill>
                </a:rPr>
                <a:t>concernant le droit d’auteur</a:t>
              </a:r>
            </a:p>
            <a:p>
              <a:endParaRPr lang="fr-FR" sz="1200" dirty="0">
                <a:solidFill>
                  <a:schemeClr val="bg2">
                    <a:lumMod val="10000"/>
                  </a:schemeClr>
                </a:solidFill>
              </a:endParaRPr>
            </a:p>
            <a:p>
              <a:pPr>
                <a:spcAft>
                  <a:spcPts val="600"/>
                </a:spcAft>
              </a:pPr>
              <a:r>
                <a:rPr lang="fr-FR" b="1" dirty="0" smtClean="0">
                  <a:solidFill>
                    <a:schemeClr val="bg2">
                      <a:lumMod val="10000"/>
                    </a:schemeClr>
                  </a:solidFill>
                </a:rPr>
                <a:t>Titre abrégé</a:t>
              </a:r>
            </a:p>
            <a:p>
              <a:pPr>
                <a:spcBef>
                  <a:spcPts val="600"/>
                </a:spcBef>
                <a:spcAft>
                  <a:spcPts val="600"/>
                </a:spcAft>
              </a:pPr>
              <a:r>
                <a:rPr lang="fr-FR" sz="1400" b="1" dirty="0" smtClean="0">
                  <a:solidFill>
                    <a:schemeClr val="bg2">
                      <a:lumMod val="10000"/>
                    </a:schemeClr>
                  </a:solidFill>
                </a:rPr>
                <a:t>Titre abrégé</a:t>
              </a:r>
              <a:endParaRPr lang="fr-FR" sz="1600" b="1" dirty="0">
                <a:solidFill>
                  <a:schemeClr val="bg2">
                    <a:lumMod val="10000"/>
                  </a:schemeClr>
                </a:solidFill>
              </a:endParaRPr>
            </a:p>
            <a:p>
              <a:r>
                <a:rPr lang="fr-FR" sz="1400" b="1" dirty="0">
                  <a:solidFill>
                    <a:schemeClr val="bg2">
                      <a:lumMod val="10000"/>
                    </a:schemeClr>
                  </a:solidFill>
                </a:rPr>
                <a:t>1</a:t>
              </a:r>
              <a:r>
                <a:rPr lang="fr-FR" sz="1400" dirty="0">
                  <a:solidFill>
                    <a:schemeClr val="bg2">
                      <a:lumMod val="10000"/>
                    </a:schemeClr>
                  </a:solidFill>
                </a:rPr>
                <a:t> </a:t>
              </a:r>
              <a:r>
                <a:rPr lang="fr-FR" sz="1400" i="1" dirty="0">
                  <a:solidFill>
                    <a:schemeClr val="bg2">
                      <a:lumMod val="10000"/>
                    </a:schemeClr>
                  </a:solidFill>
                </a:rPr>
                <a:t>Loi sur le droit d’auteur.</a:t>
              </a:r>
            </a:p>
            <a:p>
              <a:r>
                <a:rPr lang="fr-FR" sz="1400" dirty="0" smtClean="0">
                  <a:solidFill>
                    <a:schemeClr val="bg2">
                      <a:lumMod val="10000"/>
                    </a:schemeClr>
                  </a:solidFill>
                </a:rPr>
                <a:t>S.R</a:t>
              </a:r>
              <a:r>
                <a:rPr lang="fr-FR" sz="1400" dirty="0">
                  <a:solidFill>
                    <a:schemeClr val="bg2">
                      <a:lumMod val="10000"/>
                    </a:schemeClr>
                  </a:solidFill>
                </a:rPr>
                <a:t>., ch. C-30, art. </a:t>
              </a:r>
              <a:r>
                <a:rPr lang="fr-FR" sz="1400" dirty="0" smtClean="0">
                  <a:solidFill>
                    <a:schemeClr val="bg2">
                      <a:lumMod val="10000"/>
                    </a:schemeClr>
                  </a:solidFill>
                </a:rPr>
                <a:t>1.</a:t>
              </a:r>
              <a:endParaRPr lang="en-CA" sz="1400" dirty="0">
                <a:solidFill>
                  <a:schemeClr val="bg2">
                    <a:lumMod val="10000"/>
                  </a:schemeClr>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par>
                                <p:cTn id="8" presetID="10" presetClass="entr" presetSubtype="0" fill="hold" nodeType="withEffect">
                                  <p:stCondLst>
                                    <p:cond delay="0"/>
                                  </p:stCondLst>
                                  <p:childTnLst>
                                    <p:set>
                                      <p:cBhvr>
                                        <p:cTn id="9" dur="1" fill="hold">
                                          <p:stCondLst>
                                            <p:cond delay="0"/>
                                          </p:stCondLst>
                                        </p:cTn>
                                        <p:tgtEl>
                                          <p:spTgt spid="163"/>
                                        </p:tgtEl>
                                        <p:attrNameLst>
                                          <p:attrName>style.visibility</p:attrName>
                                        </p:attrNameLst>
                                      </p:cBhvr>
                                      <p:to>
                                        <p:strVal val="visible"/>
                                      </p:to>
                                    </p:set>
                                    <p:animEffect transition="in" filter="fade">
                                      <p:cBhvr>
                                        <p:cTn id="10" dur="500"/>
                                        <p:tgtEl>
                                          <p:spTgt spid="16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6"/>
                                        </p:tgtEl>
                                        <p:attrNameLst>
                                          <p:attrName>style.visibility</p:attrName>
                                        </p:attrNameLst>
                                      </p:cBhvr>
                                      <p:to>
                                        <p:strVal val="visible"/>
                                      </p:to>
                                    </p:set>
                                    <p:animEffect transition="in" filter="fade">
                                      <p:cBhvr>
                                        <p:cTn id="20" dur="500"/>
                                        <p:tgtEl>
                                          <p:spTgt spid="166"/>
                                        </p:tgtEl>
                                      </p:cBhvr>
                                    </p:animEffect>
                                  </p:childTnLst>
                                </p:cTn>
                              </p:par>
                              <p:par>
                                <p:cTn id="21" presetID="10" presetClass="entr" presetSubtype="0" fill="hold" nodeType="withEffect">
                                  <p:stCondLst>
                                    <p:cond delay="0"/>
                                  </p:stCondLst>
                                  <p:childTnLst>
                                    <p:set>
                                      <p:cBhvr>
                                        <p:cTn id="22" dur="1" fill="hold">
                                          <p:stCondLst>
                                            <p:cond delay="0"/>
                                          </p:stCondLst>
                                        </p:cTn>
                                        <p:tgtEl>
                                          <p:spTgt spid="168"/>
                                        </p:tgtEl>
                                        <p:attrNameLst>
                                          <p:attrName>style.visibility</p:attrName>
                                        </p:attrNameLst>
                                      </p:cBhvr>
                                      <p:to>
                                        <p:strVal val="visible"/>
                                      </p:to>
                                    </p:set>
                                    <p:animEffect transition="in" filter="fade">
                                      <p:cBhvr>
                                        <p:cTn id="23" dur="500"/>
                                        <p:tgtEl>
                                          <p:spTgt spid="16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67"/>
                                        </p:tgtEl>
                                        <p:attrNameLst>
                                          <p:attrName>style.visibility</p:attrName>
                                        </p:attrNameLst>
                                      </p:cBhvr>
                                      <p:to>
                                        <p:strVal val="visible"/>
                                      </p:to>
                                    </p:set>
                                    <p:animEffect transition="in" filter="fade">
                                      <p:cBhvr>
                                        <p:cTn id="28" dur="500"/>
                                        <p:tgtEl>
                                          <p:spTgt spid="167"/>
                                        </p:tgtEl>
                                      </p:cBhvr>
                                    </p:animEffect>
                                  </p:childTnLst>
                                </p:cTn>
                              </p:par>
                              <p:par>
                                <p:cTn id="29" presetID="10" presetClass="entr" presetSubtype="0" fill="hold" nodeType="withEffect">
                                  <p:stCondLst>
                                    <p:cond delay="0"/>
                                  </p:stCondLst>
                                  <p:childTnLst>
                                    <p:set>
                                      <p:cBhvr>
                                        <p:cTn id="30" dur="1" fill="hold">
                                          <p:stCondLst>
                                            <p:cond delay="0"/>
                                          </p:stCondLst>
                                        </p:cTn>
                                        <p:tgtEl>
                                          <p:spTgt spid="169"/>
                                        </p:tgtEl>
                                        <p:attrNameLst>
                                          <p:attrName>style.visibility</p:attrName>
                                        </p:attrNameLst>
                                      </p:cBhvr>
                                      <p:to>
                                        <p:strVal val="visible"/>
                                      </p:to>
                                    </p:set>
                                    <p:animEffect transition="in" filter="fade">
                                      <p:cBhvr>
                                        <p:cTn id="31" dur="500"/>
                                        <p:tgtEl>
                                          <p:spTgt spid="16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7"/>
                                        </p:tgtEl>
                                        <p:attrNameLst>
                                          <p:attrName>style.visibility</p:attrName>
                                        </p:attrNameLst>
                                      </p:cBhvr>
                                      <p:to>
                                        <p:strVal val="visible"/>
                                      </p:to>
                                    </p:set>
                                    <p:animEffect transition="in" filter="fade">
                                      <p:cBhvr>
                                        <p:cTn id="36" dur="500"/>
                                        <p:tgtEl>
                                          <p:spTgt spid="177"/>
                                        </p:tgtEl>
                                      </p:cBhvr>
                                    </p:animEffect>
                                  </p:childTnLst>
                                </p:cTn>
                              </p:par>
                              <p:par>
                                <p:cTn id="37" presetID="10" presetClass="entr" presetSubtype="0" fill="hold" nodeType="withEffect">
                                  <p:stCondLst>
                                    <p:cond delay="0"/>
                                  </p:stCondLst>
                                  <p:childTnLst>
                                    <p:set>
                                      <p:cBhvr>
                                        <p:cTn id="38" dur="1" fill="hold">
                                          <p:stCondLst>
                                            <p:cond delay="0"/>
                                          </p:stCondLst>
                                        </p:cTn>
                                        <p:tgtEl>
                                          <p:spTgt spid="173"/>
                                        </p:tgtEl>
                                        <p:attrNameLst>
                                          <p:attrName>style.visibility</p:attrName>
                                        </p:attrNameLst>
                                      </p:cBhvr>
                                      <p:to>
                                        <p:strVal val="visible"/>
                                      </p:to>
                                    </p:set>
                                    <p:animEffect transition="in" filter="fade">
                                      <p:cBhvr>
                                        <p:cTn id="39" dur="500"/>
                                        <p:tgtEl>
                                          <p:spTgt spid="173"/>
                                        </p:tgtEl>
                                      </p:cBhvr>
                                    </p:animEffect>
                                  </p:childTnLst>
                                </p:cTn>
                              </p:par>
                              <p:par>
                                <p:cTn id="40" presetID="10" presetClass="entr" presetSubtype="0" fill="hold" nodeType="withEffect">
                                  <p:stCondLst>
                                    <p:cond delay="0"/>
                                  </p:stCondLst>
                                  <p:childTnLst>
                                    <p:set>
                                      <p:cBhvr>
                                        <p:cTn id="41" dur="1" fill="hold">
                                          <p:stCondLst>
                                            <p:cond delay="0"/>
                                          </p:stCondLst>
                                        </p:cTn>
                                        <p:tgtEl>
                                          <p:spTgt spid="170"/>
                                        </p:tgtEl>
                                        <p:attrNameLst>
                                          <p:attrName>style.visibility</p:attrName>
                                        </p:attrNameLst>
                                      </p:cBhvr>
                                      <p:to>
                                        <p:strVal val="visible"/>
                                      </p:to>
                                    </p:set>
                                    <p:animEffect transition="in" filter="fade">
                                      <p:cBhvr>
                                        <p:cTn id="42" dur="500"/>
                                        <p:tgtEl>
                                          <p:spTgt spid="170"/>
                                        </p:tgtEl>
                                      </p:cBhvr>
                                    </p:animEffect>
                                  </p:childTnLst>
                                </p:cTn>
                              </p:par>
                              <p:par>
                                <p:cTn id="43" presetID="10" presetClass="entr" presetSubtype="0" fill="hold" nodeType="withEffect">
                                  <p:stCondLst>
                                    <p:cond delay="0"/>
                                  </p:stCondLst>
                                  <p:childTnLst>
                                    <p:set>
                                      <p:cBhvr>
                                        <p:cTn id="44" dur="1" fill="hold">
                                          <p:stCondLst>
                                            <p:cond delay="0"/>
                                          </p:stCondLst>
                                        </p:cTn>
                                        <p:tgtEl>
                                          <p:spTgt spid="178"/>
                                        </p:tgtEl>
                                        <p:attrNameLst>
                                          <p:attrName>style.visibility</p:attrName>
                                        </p:attrNameLst>
                                      </p:cBhvr>
                                      <p:to>
                                        <p:strVal val="visible"/>
                                      </p:to>
                                    </p:set>
                                    <p:animEffect transition="in" filter="fade">
                                      <p:cBhvr>
                                        <p:cTn id="45" dur="500"/>
                                        <p:tgtEl>
                                          <p:spTgt spid="178"/>
                                        </p:tgtEl>
                                      </p:cBhvr>
                                    </p:animEffect>
                                  </p:childTnLst>
                                </p:cTn>
                              </p:par>
                              <p:par>
                                <p:cTn id="46" presetID="10" presetClass="entr" presetSubtype="0" fill="hold" nodeType="withEffect">
                                  <p:stCondLst>
                                    <p:cond delay="0"/>
                                  </p:stCondLst>
                                  <p:childTnLst>
                                    <p:set>
                                      <p:cBhvr>
                                        <p:cTn id="47" dur="1" fill="hold">
                                          <p:stCondLst>
                                            <p:cond delay="0"/>
                                          </p:stCondLst>
                                        </p:cTn>
                                        <p:tgtEl>
                                          <p:spTgt spid="172"/>
                                        </p:tgtEl>
                                        <p:attrNameLst>
                                          <p:attrName>style.visibility</p:attrName>
                                        </p:attrNameLst>
                                      </p:cBhvr>
                                      <p:to>
                                        <p:strVal val="visible"/>
                                      </p:to>
                                    </p:set>
                                    <p:animEffect transition="in" filter="fade">
                                      <p:cBhvr>
                                        <p:cTn id="48" dur="500"/>
                                        <p:tgtEl>
                                          <p:spTgt spid="172"/>
                                        </p:tgtEl>
                                      </p:cBhvr>
                                    </p:animEffect>
                                  </p:childTnLst>
                                </p:cTn>
                              </p:par>
                              <p:par>
                                <p:cTn id="49" presetID="10" presetClass="entr" presetSubtype="0" fill="hold" nodeType="withEffect">
                                  <p:stCondLst>
                                    <p:cond delay="0"/>
                                  </p:stCondLst>
                                  <p:childTnLst>
                                    <p:set>
                                      <p:cBhvr>
                                        <p:cTn id="50" dur="1" fill="hold">
                                          <p:stCondLst>
                                            <p:cond delay="0"/>
                                          </p:stCondLst>
                                        </p:cTn>
                                        <p:tgtEl>
                                          <p:spTgt spid="171"/>
                                        </p:tgtEl>
                                        <p:attrNameLst>
                                          <p:attrName>style.visibility</p:attrName>
                                        </p:attrNameLst>
                                      </p:cBhvr>
                                      <p:to>
                                        <p:strVal val="visible"/>
                                      </p:to>
                                    </p:set>
                                    <p:animEffect transition="in" filter="fade">
                                      <p:cBhvr>
                                        <p:cTn id="51" dur="500"/>
                                        <p:tgtEl>
                                          <p:spTgt spid="171"/>
                                        </p:tgtEl>
                                      </p:cBhvr>
                                    </p:animEffect>
                                  </p:childTnLst>
                                </p:cTn>
                              </p:par>
                              <p:par>
                                <p:cTn id="52" presetID="10" presetClass="entr" presetSubtype="0" fill="hold" nodeType="withEffect">
                                  <p:stCondLst>
                                    <p:cond delay="0"/>
                                  </p:stCondLst>
                                  <p:childTnLst>
                                    <p:set>
                                      <p:cBhvr>
                                        <p:cTn id="53" dur="1" fill="hold">
                                          <p:stCondLst>
                                            <p:cond delay="0"/>
                                          </p:stCondLst>
                                        </p:cTn>
                                        <p:tgtEl>
                                          <p:spTgt spid="179"/>
                                        </p:tgtEl>
                                        <p:attrNameLst>
                                          <p:attrName>style.visibility</p:attrName>
                                        </p:attrNameLst>
                                      </p:cBhvr>
                                      <p:to>
                                        <p:strVal val="visible"/>
                                      </p:to>
                                    </p:set>
                                    <p:animEffect transition="in" filter="fade">
                                      <p:cBhvr>
                                        <p:cTn id="54" dur="500"/>
                                        <p:tgtEl>
                                          <p:spTgt spid="179"/>
                                        </p:tgtEl>
                                      </p:cBhvr>
                                    </p:animEffect>
                                  </p:childTnLst>
                                </p:cTn>
                              </p:par>
                            </p:childTnLst>
                          </p:cTn>
                        </p:par>
                      </p:childTnLst>
                    </p:cTn>
                  </p:par>
                  <p:par>
                    <p:cTn id="55" fill="hold">
                      <p:stCondLst>
                        <p:cond delay="indefinite"/>
                      </p:stCondLst>
                      <p:childTnLst>
                        <p:par>
                          <p:cTn id="56" fill="hold">
                            <p:stCondLst>
                              <p:cond delay="0"/>
                            </p:stCondLst>
                            <p:childTnLst>
                              <p:par>
                                <p:cTn id="57" presetID="23" presetClass="exit" presetSubtype="32" fill="hold" nodeType="clickEffect">
                                  <p:stCondLst>
                                    <p:cond delay="0"/>
                                  </p:stCondLst>
                                  <p:childTnLst>
                                    <p:anim calcmode="lin" valueType="num">
                                      <p:cBhvr additive="base">
                                        <p:cTn id="58" dur="3000"/>
                                        <p:tgtEl>
                                          <p:spTgt spid="163"/>
                                        </p:tgtEl>
                                        <p:attrNameLst>
                                          <p:attrName>ppt_w</p:attrName>
                                        </p:attrNameLst>
                                      </p:cBhvr>
                                      <p:tavLst>
                                        <p:tav tm="0">
                                          <p:val>
                                            <p:strVal val="#ppt_w"/>
                                          </p:val>
                                        </p:tav>
                                        <p:tav tm="100000">
                                          <p:val>
                                            <p:strVal val="0"/>
                                          </p:val>
                                        </p:tav>
                                      </p:tavLst>
                                    </p:anim>
                                    <p:anim calcmode="lin" valueType="num">
                                      <p:cBhvr additive="base">
                                        <p:cTn id="59" dur="3000"/>
                                        <p:tgtEl>
                                          <p:spTgt spid="163"/>
                                        </p:tgtEl>
                                        <p:attrNameLst>
                                          <p:attrName>ppt_h</p:attrName>
                                        </p:attrNameLst>
                                      </p:cBhvr>
                                      <p:tavLst>
                                        <p:tav tm="0">
                                          <p:val>
                                            <p:strVal val="#ppt_h"/>
                                          </p:val>
                                        </p:tav>
                                        <p:tav tm="100000">
                                          <p:val>
                                            <p:strVal val="0"/>
                                          </p:val>
                                        </p:tav>
                                      </p:tavLst>
                                    </p:anim>
                                    <p:set>
                                      <p:cBhvr>
                                        <p:cTn id="60" dur="1" fill="hold">
                                          <p:stCondLst>
                                            <p:cond delay="3000"/>
                                          </p:stCondLst>
                                        </p:cTn>
                                        <p:tgtEl>
                                          <p:spTgt spid="1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rgbClr val="757070"/>
              </a:buClr>
              <a:buSzPts val="2800"/>
              <a:buNone/>
            </a:pPr>
            <a:endParaRPr/>
          </a:p>
        </p:txBody>
      </p:sp>
      <p:sp>
        <p:nvSpPr>
          <p:cNvPr id="187" name="Google Shape;187;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rgbClr val="757070"/>
              </a:buClr>
              <a:buSzPts val="2800"/>
              <a:buNone/>
            </a:pPr>
            <a:endParaRPr dirty="0"/>
          </a:p>
        </p:txBody>
      </p:sp>
      <p:sp>
        <p:nvSpPr>
          <p:cNvPr id="188" name="Google Shape;188;p9"/>
          <p:cNvSpPr txBox="1">
            <a:spLocks noGrp="1"/>
          </p:cNvSpPr>
          <p:nvPr>
            <p:ph type="title"/>
          </p:nvPr>
        </p:nvSpPr>
        <p:spPr>
          <a:xfrm>
            <a:off x="2671282" y="474828"/>
            <a:ext cx="8682518" cy="938785"/>
          </a:xfrm>
          <a:prstGeom prst="rect">
            <a:avLst/>
          </a:prstGeom>
          <a:noFill/>
          <a:ln>
            <a:noFill/>
          </a:ln>
        </p:spPr>
        <p:txBody>
          <a:bodyPr spcFirstLastPara="1" wrap="square" lIns="91425" tIns="45700" rIns="91425" bIns="45700" anchor="ctr" anchorCtr="0">
            <a:noAutofit/>
          </a:bodyPr>
          <a:lstStyle/>
          <a:p>
            <a:pPr marL="0" lvl="0" indent="0" algn="ctr" rtl="0">
              <a:lnSpc>
                <a:spcPct val="115000"/>
              </a:lnSpc>
              <a:spcBef>
                <a:spcPts val="0"/>
              </a:spcBef>
              <a:spcAft>
                <a:spcPts val="0"/>
              </a:spcAft>
              <a:buClr>
                <a:schemeClr val="dk1"/>
              </a:buClr>
              <a:buSzPts val="1100"/>
              <a:buFont typeface="Arial"/>
              <a:buNone/>
            </a:pPr>
            <a:r>
              <a:rPr lang="fr-FR" dirty="0" smtClean="0"/>
              <a:t>LA LOI ET LA JURISPRUDENCE</a:t>
            </a:r>
            <a:endParaRPr lang="fr-FR" dirty="0"/>
          </a:p>
        </p:txBody>
      </p:sp>
      <p:pic>
        <p:nvPicPr>
          <p:cNvPr id="189" name="Google Shape;189;p9"/>
          <p:cNvPicPr preferRelativeResize="0"/>
          <p:nvPr/>
        </p:nvPicPr>
        <p:blipFill rotWithShape="1">
          <a:blip r:embed="rId3">
            <a:alphaModFix/>
          </a:blip>
          <a:srcRect b="12325"/>
          <a:stretch/>
        </p:blipFill>
        <p:spPr>
          <a:xfrm>
            <a:off x="5128987" y="2745029"/>
            <a:ext cx="1418210" cy="1214016"/>
          </a:xfrm>
          <a:prstGeom prst="rect">
            <a:avLst/>
          </a:prstGeom>
          <a:noFill/>
          <a:ln>
            <a:noFill/>
          </a:ln>
        </p:spPr>
      </p:pic>
      <p:pic>
        <p:nvPicPr>
          <p:cNvPr id="190" name="Google Shape;190;p9"/>
          <p:cNvPicPr preferRelativeResize="0"/>
          <p:nvPr/>
        </p:nvPicPr>
        <p:blipFill rotWithShape="1">
          <a:blip r:embed="rId4">
            <a:alphaModFix/>
          </a:blip>
          <a:srcRect/>
          <a:stretch/>
        </p:blipFill>
        <p:spPr>
          <a:xfrm>
            <a:off x="697132" y="2397370"/>
            <a:ext cx="4103468" cy="2305636"/>
          </a:xfrm>
          <a:prstGeom prst="rect">
            <a:avLst/>
          </a:prstGeom>
          <a:noFill/>
          <a:ln>
            <a:noFill/>
          </a:ln>
        </p:spPr>
      </p:pic>
      <p:pic>
        <p:nvPicPr>
          <p:cNvPr id="191" name="Google Shape;191;p9"/>
          <p:cNvPicPr preferRelativeResize="0"/>
          <p:nvPr/>
        </p:nvPicPr>
        <p:blipFill rotWithShape="1">
          <a:blip r:embed="rId5">
            <a:alphaModFix/>
          </a:blip>
          <a:srcRect/>
          <a:stretch/>
        </p:blipFill>
        <p:spPr>
          <a:xfrm>
            <a:off x="6875584" y="2397370"/>
            <a:ext cx="4097540" cy="2413781"/>
          </a:xfrm>
          <a:prstGeom prst="rect">
            <a:avLst/>
          </a:prstGeom>
          <a:noFill/>
          <a:ln>
            <a:noFill/>
          </a:ln>
        </p:spPr>
      </p:pic>
      <p:pic>
        <p:nvPicPr>
          <p:cNvPr id="192" name="Google Shape;192;p9"/>
          <p:cNvPicPr preferRelativeResize="0"/>
          <p:nvPr/>
        </p:nvPicPr>
        <p:blipFill rotWithShape="1">
          <a:blip r:embed="rId6">
            <a:alphaModFix/>
          </a:blip>
          <a:srcRect/>
          <a:stretch/>
        </p:blipFill>
        <p:spPr>
          <a:xfrm rot="411270" flipH="1">
            <a:off x="2622259" y="4897169"/>
            <a:ext cx="1554588" cy="1889717"/>
          </a:xfrm>
          <a:prstGeom prst="rect">
            <a:avLst/>
          </a:prstGeom>
          <a:noFill/>
          <a:ln>
            <a:noFill/>
          </a:ln>
        </p:spPr>
      </p:pic>
      <p:sp>
        <p:nvSpPr>
          <p:cNvPr id="193" name="Google Shape;193;p9"/>
          <p:cNvSpPr/>
          <p:nvPr/>
        </p:nvSpPr>
        <p:spPr>
          <a:xfrm>
            <a:off x="4682575" y="4986050"/>
            <a:ext cx="5465700" cy="1383600"/>
          </a:xfrm>
          <a:prstGeom prst="wedgeRoundRectCallout">
            <a:avLst>
              <a:gd name="adj1" fmla="val -67941"/>
              <a:gd name="adj2" fmla="val -36207"/>
              <a:gd name="adj3" fmla="val 16667"/>
            </a:avLst>
          </a:prstGeom>
          <a:solidFill>
            <a:srgbClr val="F4B081"/>
          </a:solidFill>
          <a:ln w="1905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dirty="0" err="1" smtClean="0">
                <a:solidFill>
                  <a:schemeClr val="bg2">
                    <a:lumMod val="10000"/>
                  </a:schemeClr>
                </a:solidFill>
                <a:latin typeface="Arial"/>
                <a:ea typeface="Arial"/>
                <a:cs typeface="Arial"/>
                <a:sym typeface="Arial"/>
              </a:rPr>
              <a:t>Juges</a:t>
            </a:r>
            <a:r>
              <a:rPr lang="en-US" sz="1800" dirty="0" smtClean="0">
                <a:solidFill>
                  <a:schemeClr val="bg2">
                    <a:lumMod val="10000"/>
                  </a:schemeClr>
                </a:solidFill>
                <a:latin typeface="Arial"/>
                <a:ea typeface="Arial"/>
                <a:cs typeface="Arial"/>
                <a:sym typeface="Arial"/>
              </a:rPr>
              <a:t>… </a:t>
            </a:r>
            <a:r>
              <a:rPr lang="en-US" sz="1800" dirty="0" smtClean="0">
                <a:solidFill>
                  <a:schemeClr val="bg2">
                    <a:lumMod val="10000"/>
                  </a:schemeClr>
                </a:solidFill>
              </a:rPr>
              <a:t>Je </a:t>
            </a:r>
            <a:r>
              <a:rPr lang="en-US" sz="1800" dirty="0" err="1">
                <a:solidFill>
                  <a:schemeClr val="bg2">
                    <a:lumMod val="10000"/>
                  </a:schemeClr>
                </a:solidFill>
              </a:rPr>
              <a:t>soutiens</a:t>
            </a:r>
            <a:r>
              <a:rPr lang="en-US" sz="1800" dirty="0">
                <a:solidFill>
                  <a:schemeClr val="bg2">
                    <a:lumMod val="10000"/>
                  </a:schemeClr>
                </a:solidFill>
              </a:rPr>
              <a:t> que les </a:t>
            </a:r>
            <a:r>
              <a:rPr lang="en-US" sz="1800" dirty="0" err="1">
                <a:solidFill>
                  <a:schemeClr val="bg2">
                    <a:lumMod val="10000"/>
                  </a:schemeClr>
                </a:solidFill>
              </a:rPr>
              <a:t>citoyens</a:t>
            </a:r>
            <a:r>
              <a:rPr lang="en-US" sz="1800" dirty="0">
                <a:solidFill>
                  <a:schemeClr val="bg2">
                    <a:lumMod val="10000"/>
                  </a:schemeClr>
                </a:solidFill>
              </a:rPr>
              <a:t> </a:t>
            </a:r>
            <a:r>
              <a:rPr lang="en-US" sz="1800" dirty="0" err="1">
                <a:solidFill>
                  <a:schemeClr val="bg2">
                    <a:lumMod val="10000"/>
                  </a:schemeClr>
                </a:solidFill>
              </a:rPr>
              <a:t>devraient</a:t>
            </a:r>
            <a:r>
              <a:rPr lang="en-US" sz="1800" dirty="0">
                <a:solidFill>
                  <a:schemeClr val="bg2">
                    <a:lumMod val="10000"/>
                  </a:schemeClr>
                </a:solidFill>
              </a:rPr>
              <a:t> </a:t>
            </a:r>
            <a:r>
              <a:rPr lang="en-US" sz="1800" dirty="0" err="1">
                <a:solidFill>
                  <a:schemeClr val="bg2">
                    <a:lumMod val="10000"/>
                  </a:schemeClr>
                </a:solidFill>
              </a:rPr>
              <a:t>être</a:t>
            </a:r>
            <a:r>
              <a:rPr lang="en-US" sz="1800" dirty="0">
                <a:solidFill>
                  <a:schemeClr val="bg2">
                    <a:lumMod val="10000"/>
                  </a:schemeClr>
                </a:solidFill>
              </a:rPr>
              <a:t> </a:t>
            </a:r>
            <a:r>
              <a:rPr lang="en-US" sz="1800" dirty="0" err="1">
                <a:solidFill>
                  <a:schemeClr val="bg2">
                    <a:lumMod val="10000"/>
                  </a:schemeClr>
                </a:solidFill>
              </a:rPr>
              <a:t>autorisés</a:t>
            </a:r>
            <a:r>
              <a:rPr lang="en-US" sz="1800" dirty="0">
                <a:solidFill>
                  <a:schemeClr val="bg2">
                    <a:lumMod val="10000"/>
                  </a:schemeClr>
                </a:solidFill>
              </a:rPr>
              <a:t> à copier </a:t>
            </a:r>
            <a:r>
              <a:rPr lang="en-US" sz="1800" dirty="0" err="1">
                <a:solidFill>
                  <a:schemeClr val="bg2">
                    <a:lumMod val="10000"/>
                  </a:schemeClr>
                </a:solidFill>
              </a:rPr>
              <a:t>équitablement</a:t>
            </a:r>
            <a:r>
              <a:rPr lang="en-US" sz="1800" dirty="0">
                <a:solidFill>
                  <a:schemeClr val="bg2">
                    <a:lumMod val="10000"/>
                  </a:schemeClr>
                </a:solidFill>
              </a:rPr>
              <a:t> de petites parties de rapports de travail "</a:t>
            </a:r>
            <a:r>
              <a:rPr lang="en-US" sz="1800" dirty="0" err="1">
                <a:solidFill>
                  <a:schemeClr val="bg2">
                    <a:lumMod val="10000"/>
                  </a:schemeClr>
                </a:solidFill>
              </a:rPr>
              <a:t>passionnants</a:t>
            </a:r>
            <a:r>
              <a:rPr lang="en-US" sz="1800" dirty="0">
                <a:solidFill>
                  <a:schemeClr val="bg2">
                    <a:lumMod val="10000"/>
                  </a:schemeClr>
                </a:solidFill>
              </a:rPr>
              <a:t>" pour les </a:t>
            </a:r>
            <a:r>
              <a:rPr lang="en-US" sz="1800" dirty="0" err="1">
                <a:solidFill>
                  <a:schemeClr val="bg2">
                    <a:lumMod val="10000"/>
                  </a:schemeClr>
                </a:solidFill>
              </a:rPr>
              <a:t>étudier</a:t>
            </a:r>
            <a:r>
              <a:rPr lang="en-US" sz="1800" dirty="0">
                <a:solidFill>
                  <a:schemeClr val="bg2">
                    <a:lumMod val="10000"/>
                  </a:schemeClr>
                </a:solidFill>
              </a:rPr>
              <a:t> </a:t>
            </a:r>
            <a:r>
              <a:rPr lang="en-US" sz="1800" dirty="0" err="1">
                <a:solidFill>
                  <a:schemeClr val="bg2">
                    <a:lumMod val="10000"/>
                  </a:schemeClr>
                </a:solidFill>
              </a:rPr>
              <a:t>en</a:t>
            </a:r>
            <a:r>
              <a:rPr lang="en-US" sz="1800" dirty="0">
                <a:solidFill>
                  <a:schemeClr val="bg2">
                    <a:lumMod val="10000"/>
                  </a:schemeClr>
                </a:solidFill>
              </a:rPr>
              <a:t> </a:t>
            </a:r>
            <a:r>
              <a:rPr lang="en-US" sz="1800" dirty="0" err="1">
                <a:solidFill>
                  <a:schemeClr val="bg2">
                    <a:lumMod val="10000"/>
                  </a:schemeClr>
                </a:solidFill>
              </a:rPr>
              <a:t>privé</a:t>
            </a:r>
            <a:r>
              <a:rPr lang="en-US" sz="1800" dirty="0">
                <a:solidFill>
                  <a:schemeClr val="bg2">
                    <a:lumMod val="10000"/>
                  </a:schemeClr>
                </a:solidFill>
              </a:rPr>
              <a:t>.</a:t>
            </a:r>
            <a:endParaRPr sz="1800" dirty="0">
              <a:solidFill>
                <a:schemeClr val="bg2">
                  <a:lumMod val="10000"/>
                </a:schemeClr>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500"/>
                                        <p:tgtEl>
                                          <p:spTgt spid="1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1"/>
                                        </p:tgtEl>
                                        <p:attrNameLst>
                                          <p:attrName>style.visibility</p:attrName>
                                        </p:attrNameLst>
                                      </p:cBhvr>
                                      <p:to>
                                        <p:strVal val="visible"/>
                                      </p:to>
                                    </p:set>
                                    <p:animEffect transition="in" filter="fade">
                                      <p:cBhvr>
                                        <p:cTn id="12" dur="500"/>
                                        <p:tgtEl>
                                          <p:spTgt spid="19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2"/>
                                        </p:tgtEl>
                                        <p:attrNameLst>
                                          <p:attrName>style.visibility</p:attrName>
                                        </p:attrNameLst>
                                      </p:cBhvr>
                                      <p:to>
                                        <p:strVal val="visible"/>
                                      </p:to>
                                    </p:set>
                                    <p:animEffect transition="in" filter="fade">
                                      <p:cBhvr>
                                        <p:cTn id="17" dur="500"/>
                                        <p:tgtEl>
                                          <p:spTgt spid="192"/>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93"/>
                                        </p:tgtEl>
                                        <p:attrNameLst>
                                          <p:attrName>style.visibility</p:attrName>
                                        </p:attrNameLst>
                                      </p:cBhvr>
                                      <p:to>
                                        <p:strVal val="visible"/>
                                      </p:to>
                                    </p:set>
                                    <p:animEffect transition="in" filter="fade">
                                      <p:cBhvr>
                                        <p:cTn id="21"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1343</TotalTime>
  <Words>2666</Words>
  <Application>Microsoft Office PowerPoint</Application>
  <PresentationFormat>Widescreen</PresentationFormat>
  <Paragraphs>188</Paragraphs>
  <Slides>23</Slides>
  <Notes>21</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23</vt:i4>
      </vt:variant>
    </vt:vector>
  </HeadingPairs>
  <TitlesOfParts>
    <vt:vector size="30" baseType="lpstr">
      <vt:lpstr>Arial</vt:lpstr>
      <vt:lpstr>Calibri</vt:lpstr>
      <vt:lpstr>Level 1</vt:lpstr>
      <vt:lpstr>Level 2</vt:lpstr>
      <vt:lpstr>Level 3</vt:lpstr>
      <vt:lpstr>Level 4</vt:lpstr>
      <vt:lpstr>Level 5</vt:lpstr>
      <vt:lpstr>Introduction au droit d'auteur</vt:lpstr>
      <vt:lpstr>QU'EST-CE QUE LE DROIT D'AUTEUR ?</vt:lpstr>
      <vt:lpstr>DÉFINIR LE DROIT D’AUTEUR</vt:lpstr>
      <vt:lpstr>LE DROIT D'AUTEUR EN TANT QUE MOTIVATION</vt:lpstr>
      <vt:lpstr>LA PROTECTION DES EXPRESSIONS, PAS DES IDÉES</vt:lpstr>
      <vt:lpstr>LA PROTECTION DU DROIT D'AUTEUR EST AUTOMATIQUE</vt:lpstr>
      <vt:lpstr>LES DROITS MORAUX ET ÉCONOMIQUES</vt:lpstr>
      <vt:lpstr>ÉQUILIBRER LES INTÉRÊTS</vt:lpstr>
      <vt:lpstr>LA LOI ET LA JURISPRUDENCE</vt:lpstr>
      <vt:lpstr>L'APPLICATION AU NIVEAU NATIONAL</vt:lpstr>
      <vt:lpstr>RÉSUMÉ</vt:lpstr>
      <vt:lpstr>APPRENEZ-EN PLUS</vt:lpstr>
      <vt:lpstr>OBJECTIFS D'APPRENTISSAGE</vt:lpstr>
      <vt:lpstr>PowerPoint Presentation</vt:lpstr>
      <vt:lpstr>DES QUESTIONS</vt:lpstr>
      <vt:lpstr>DES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Smith, Mireille</cp:lastModifiedBy>
  <cp:revision>123</cp:revision>
  <dcterms:created xsi:type="dcterms:W3CDTF">2019-10-03T17:13:49Z</dcterms:created>
  <dcterms:modified xsi:type="dcterms:W3CDTF">2023-08-14T19:50:00Z</dcterms:modified>
</cp:coreProperties>
</file>