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58" r:id="rId5"/>
    <p:sldId id="256" r:id="rId6"/>
    <p:sldId id="257" r:id="rId7"/>
    <p:sldId id="259"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75BA"/>
    <a:srgbClr val="195A8F"/>
    <a:srgbClr val="65A7DB"/>
    <a:srgbClr val="2176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E4706D-F5F5-1E95-7126-2B46DBD5D858}" v="105" dt="2022-02-22T18:47:52.314"/>
    <p1510:client id="{E971911A-164F-48C2-8C31-B33B8462E951}" v="121" dt="2022-02-17T22:11:52.1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vsin, Darcye" userId="S::dlovsin@jibc.ca::93cdeddd-6b9c-419c-9438-caebdd18b7ff" providerId="AD" clId="Web-{8FE4706D-F5F5-1E95-7126-2B46DBD5D858}"/>
    <pc:docChg chg="addSld modSld">
      <pc:chgData name="Lovsin, Darcye" userId="S::dlovsin@jibc.ca::93cdeddd-6b9c-419c-9438-caebdd18b7ff" providerId="AD" clId="Web-{8FE4706D-F5F5-1E95-7126-2B46DBD5D858}" dt="2022-02-22T18:47:51.970" v="111"/>
      <pc:docMkLst>
        <pc:docMk/>
      </pc:docMkLst>
      <pc:sldChg chg="modNotes">
        <pc:chgData name="Lovsin, Darcye" userId="S::dlovsin@jibc.ca::93cdeddd-6b9c-419c-9438-caebdd18b7ff" providerId="AD" clId="Web-{8FE4706D-F5F5-1E95-7126-2B46DBD5D858}" dt="2022-02-22T18:47:51.970" v="111"/>
        <pc:sldMkLst>
          <pc:docMk/>
          <pc:sldMk cId="769924936" sldId="256"/>
        </pc:sldMkLst>
      </pc:sldChg>
      <pc:sldChg chg="modSp">
        <pc:chgData name="Lovsin, Darcye" userId="S::dlovsin@jibc.ca::93cdeddd-6b9c-419c-9438-caebdd18b7ff" providerId="AD" clId="Web-{8FE4706D-F5F5-1E95-7126-2B46DBD5D858}" dt="2022-02-22T18:44:53.187" v="81" actId="20577"/>
        <pc:sldMkLst>
          <pc:docMk/>
          <pc:sldMk cId="103769167" sldId="258"/>
        </pc:sldMkLst>
        <pc:spChg chg="mod">
          <ac:chgData name="Lovsin, Darcye" userId="S::dlovsin@jibc.ca::93cdeddd-6b9c-419c-9438-caebdd18b7ff" providerId="AD" clId="Web-{8FE4706D-F5F5-1E95-7126-2B46DBD5D858}" dt="2022-02-22T18:43:57.640" v="54" actId="20577"/>
          <ac:spMkLst>
            <pc:docMk/>
            <pc:sldMk cId="103769167" sldId="258"/>
            <ac:spMk id="2" creationId="{3331AB6D-07DD-436A-9346-BB27636975FC}"/>
          </ac:spMkLst>
        </pc:spChg>
        <pc:spChg chg="mod">
          <ac:chgData name="Lovsin, Darcye" userId="S::dlovsin@jibc.ca::93cdeddd-6b9c-419c-9438-caebdd18b7ff" providerId="AD" clId="Web-{8FE4706D-F5F5-1E95-7126-2B46DBD5D858}" dt="2022-02-22T18:44:53.187" v="81" actId="20577"/>
          <ac:spMkLst>
            <pc:docMk/>
            <pc:sldMk cId="103769167" sldId="258"/>
            <ac:spMk id="3" creationId="{20B88FD4-5B82-4DB7-9A56-CAF8F0F119E5}"/>
          </ac:spMkLst>
        </pc:spChg>
      </pc:sldChg>
      <pc:sldChg chg="addSp delSp modSp new">
        <pc:chgData name="Lovsin, Darcye" userId="S::dlovsin@jibc.ca::93cdeddd-6b9c-419c-9438-caebdd18b7ff" providerId="AD" clId="Web-{8FE4706D-F5F5-1E95-7126-2B46DBD5D858}" dt="2022-02-22T18:45:18.547" v="88" actId="20577"/>
        <pc:sldMkLst>
          <pc:docMk/>
          <pc:sldMk cId="2717093620" sldId="259"/>
        </pc:sldMkLst>
        <pc:spChg chg="del">
          <ac:chgData name="Lovsin, Darcye" userId="S::dlovsin@jibc.ca::93cdeddd-6b9c-419c-9438-caebdd18b7ff" providerId="AD" clId="Web-{8FE4706D-F5F5-1E95-7126-2B46DBD5D858}" dt="2022-02-22T18:42:10.326" v="25"/>
          <ac:spMkLst>
            <pc:docMk/>
            <pc:sldMk cId="2717093620" sldId="259"/>
            <ac:spMk id="2" creationId="{CF3641F6-8426-4C97-8D4B-0EB8BE88FEF6}"/>
          </ac:spMkLst>
        </pc:spChg>
        <pc:spChg chg="del">
          <ac:chgData name="Lovsin, Darcye" userId="S::dlovsin@jibc.ca::93cdeddd-6b9c-419c-9438-caebdd18b7ff" providerId="AD" clId="Web-{8FE4706D-F5F5-1E95-7126-2B46DBD5D858}" dt="2022-02-22T18:42:10.326" v="24"/>
          <ac:spMkLst>
            <pc:docMk/>
            <pc:sldMk cId="2717093620" sldId="259"/>
            <ac:spMk id="3" creationId="{3734AD0E-7491-4F72-A861-8E91D1A5806F}"/>
          </ac:spMkLst>
        </pc:spChg>
        <pc:spChg chg="add mod">
          <ac:chgData name="Lovsin, Darcye" userId="S::dlovsin@jibc.ca::93cdeddd-6b9c-419c-9438-caebdd18b7ff" providerId="AD" clId="Web-{8FE4706D-F5F5-1E95-7126-2B46DBD5D858}" dt="2022-02-22T18:42:32.482" v="36" actId="1076"/>
          <ac:spMkLst>
            <pc:docMk/>
            <pc:sldMk cId="2717093620" sldId="259"/>
            <ac:spMk id="7" creationId="{AD4C6301-75C4-48A9-A152-56A3FE55BFF5}"/>
          </ac:spMkLst>
        </pc:spChg>
        <pc:spChg chg="add mod">
          <ac:chgData name="Lovsin, Darcye" userId="S::dlovsin@jibc.ca::93cdeddd-6b9c-419c-9438-caebdd18b7ff" providerId="AD" clId="Web-{8FE4706D-F5F5-1E95-7126-2B46DBD5D858}" dt="2022-02-22T18:42:32.482" v="35" actId="1076"/>
          <ac:spMkLst>
            <pc:docMk/>
            <pc:sldMk cId="2717093620" sldId="259"/>
            <ac:spMk id="9" creationId="{84D849C6-80AC-4E0C-AB19-0490BFB322DF}"/>
          </ac:spMkLst>
        </pc:spChg>
        <pc:spChg chg="add mod">
          <ac:chgData name="Lovsin, Darcye" userId="S::dlovsin@jibc.ca::93cdeddd-6b9c-419c-9438-caebdd18b7ff" providerId="AD" clId="Web-{8FE4706D-F5F5-1E95-7126-2B46DBD5D858}" dt="2022-02-22T18:44:20.859" v="61" actId="1076"/>
          <ac:spMkLst>
            <pc:docMk/>
            <pc:sldMk cId="2717093620" sldId="259"/>
            <ac:spMk id="13" creationId="{784AC9FF-B359-4B4E-BF51-27430BB3B85D}"/>
          </ac:spMkLst>
        </pc:spChg>
        <pc:spChg chg="add del mod">
          <ac:chgData name="Lovsin, Darcye" userId="S::dlovsin@jibc.ca::93cdeddd-6b9c-419c-9438-caebdd18b7ff" providerId="AD" clId="Web-{8FE4706D-F5F5-1E95-7126-2B46DBD5D858}" dt="2022-02-22T18:44:50.515" v="79"/>
          <ac:spMkLst>
            <pc:docMk/>
            <pc:sldMk cId="2717093620" sldId="259"/>
            <ac:spMk id="14" creationId="{76BE656C-CCBB-4447-8662-71C120CFBE20}"/>
          </ac:spMkLst>
        </pc:spChg>
        <pc:spChg chg="add mod">
          <ac:chgData name="Lovsin, Darcye" userId="S::dlovsin@jibc.ca::93cdeddd-6b9c-419c-9438-caebdd18b7ff" providerId="AD" clId="Web-{8FE4706D-F5F5-1E95-7126-2B46DBD5D858}" dt="2022-02-22T18:45:18.547" v="88" actId="20577"/>
          <ac:spMkLst>
            <pc:docMk/>
            <pc:sldMk cId="2717093620" sldId="259"/>
            <ac:spMk id="15" creationId="{D59A5DFE-0A1A-4AFF-896D-ED2FB852D88E}"/>
          </ac:spMkLst>
        </pc:spChg>
        <pc:picChg chg="add mod">
          <ac:chgData name="Lovsin, Darcye" userId="S::dlovsin@jibc.ca::93cdeddd-6b9c-419c-9438-caebdd18b7ff" providerId="AD" clId="Web-{8FE4706D-F5F5-1E95-7126-2B46DBD5D858}" dt="2022-02-22T18:45:07.515" v="86" actId="1076"/>
          <ac:picMkLst>
            <pc:docMk/>
            <pc:sldMk cId="2717093620" sldId="259"/>
            <ac:picMk id="5" creationId="{5B62A2FD-60B1-429D-B226-09A627CAD0F2}"/>
          </ac:picMkLst>
        </pc:picChg>
        <pc:picChg chg="add mod">
          <ac:chgData name="Lovsin, Darcye" userId="S::dlovsin@jibc.ca::93cdeddd-6b9c-419c-9438-caebdd18b7ff" providerId="AD" clId="Web-{8FE4706D-F5F5-1E95-7126-2B46DBD5D858}" dt="2022-02-22T18:42:32.482" v="34" actId="1076"/>
          <ac:picMkLst>
            <pc:docMk/>
            <pc:sldMk cId="2717093620" sldId="259"/>
            <ac:picMk id="11" creationId="{A3CDE728-14EF-460C-915B-0B2A6D5AD702}"/>
          </ac:picMkLst>
        </pc:picChg>
      </pc:sldChg>
      <pc:sldChg chg="addSp delSp modSp add replId">
        <pc:chgData name="Lovsin, Darcye" userId="S::dlovsin@jibc.ca::93cdeddd-6b9c-419c-9438-caebdd18b7ff" providerId="AD" clId="Web-{8FE4706D-F5F5-1E95-7126-2B46DBD5D858}" dt="2022-02-22T18:46:14.719" v="107" actId="20577"/>
        <pc:sldMkLst>
          <pc:docMk/>
          <pc:sldMk cId="1635432715" sldId="260"/>
        </pc:sldMkLst>
        <pc:spChg chg="mod">
          <ac:chgData name="Lovsin, Darcye" userId="S::dlovsin@jibc.ca::93cdeddd-6b9c-419c-9438-caebdd18b7ff" providerId="AD" clId="Web-{8FE4706D-F5F5-1E95-7126-2B46DBD5D858}" dt="2022-02-22T18:46:14.719" v="107" actId="20577"/>
          <ac:spMkLst>
            <pc:docMk/>
            <pc:sldMk cId="1635432715" sldId="260"/>
            <ac:spMk id="13" creationId="{784AC9FF-B359-4B4E-BF51-27430BB3B85D}"/>
          </ac:spMkLst>
        </pc:spChg>
        <pc:spChg chg="mod">
          <ac:chgData name="Lovsin, Darcye" userId="S::dlovsin@jibc.ca::93cdeddd-6b9c-419c-9438-caebdd18b7ff" providerId="AD" clId="Web-{8FE4706D-F5F5-1E95-7126-2B46DBD5D858}" dt="2022-02-22T18:45:57.063" v="100" actId="20577"/>
          <ac:spMkLst>
            <pc:docMk/>
            <pc:sldMk cId="1635432715" sldId="260"/>
            <ac:spMk id="15" creationId="{D59A5DFE-0A1A-4AFF-896D-ED2FB852D88E}"/>
          </ac:spMkLst>
        </pc:spChg>
        <pc:picChg chg="add mod">
          <ac:chgData name="Lovsin, Darcye" userId="S::dlovsin@jibc.ca::93cdeddd-6b9c-419c-9438-caebdd18b7ff" providerId="AD" clId="Web-{8FE4706D-F5F5-1E95-7126-2B46DBD5D858}" dt="2022-02-22T18:45:35.719" v="94" actId="1076"/>
          <ac:picMkLst>
            <pc:docMk/>
            <pc:sldMk cId="1635432715" sldId="260"/>
            <ac:picMk id="2" creationId="{9DC8B009-8885-481D-A008-9F2AA5B71C39}"/>
          </ac:picMkLst>
        </pc:picChg>
        <pc:picChg chg="del">
          <ac:chgData name="Lovsin, Darcye" userId="S::dlovsin@jibc.ca::93cdeddd-6b9c-419c-9438-caebdd18b7ff" providerId="AD" clId="Web-{8FE4706D-F5F5-1E95-7126-2B46DBD5D858}" dt="2022-02-22T18:45:28.219" v="90"/>
          <ac:picMkLst>
            <pc:docMk/>
            <pc:sldMk cId="1635432715" sldId="260"/>
            <ac:picMk id="5" creationId="{5B62A2FD-60B1-429D-B226-09A627CAD0F2}"/>
          </ac:picMkLst>
        </pc:picChg>
      </pc:sldChg>
    </pc:docChg>
  </pc:docChgLst>
  <pc:docChgLst>
    <pc:chgData name="Lovsin, Darcye" userId="93cdeddd-6b9c-419c-9438-caebdd18b7ff" providerId="ADAL" clId="{E971911A-164F-48C2-8C31-B33B8462E951}"/>
    <pc:docChg chg="undo redo custSel addSld delSld modSld sldOrd">
      <pc:chgData name="Lovsin, Darcye" userId="93cdeddd-6b9c-419c-9438-caebdd18b7ff" providerId="ADAL" clId="{E971911A-164F-48C2-8C31-B33B8462E951}" dt="2022-02-17T22:11:52.174" v="1385" actId="20577"/>
      <pc:docMkLst>
        <pc:docMk/>
      </pc:docMkLst>
      <pc:sldChg chg="addSp delSp modSp mod ord setBg modNotesTx">
        <pc:chgData name="Lovsin, Darcye" userId="93cdeddd-6b9c-419c-9438-caebdd18b7ff" providerId="ADAL" clId="{E971911A-164F-48C2-8C31-B33B8462E951}" dt="2022-02-17T22:11:14.190" v="1347" actId="1076"/>
        <pc:sldMkLst>
          <pc:docMk/>
          <pc:sldMk cId="769924936" sldId="256"/>
        </pc:sldMkLst>
        <pc:spChg chg="add del mod topLvl">
          <ac:chgData name="Lovsin, Darcye" userId="93cdeddd-6b9c-419c-9438-caebdd18b7ff" providerId="ADAL" clId="{E971911A-164F-48C2-8C31-B33B8462E951}" dt="2022-02-17T22:11:14.190" v="1347" actId="1076"/>
          <ac:spMkLst>
            <pc:docMk/>
            <pc:sldMk cId="769924936" sldId="256"/>
            <ac:spMk id="5" creationId="{C9527BAF-BD4C-464A-8842-997076982885}"/>
          </ac:spMkLst>
        </pc:spChg>
        <pc:spChg chg="add del">
          <ac:chgData name="Lovsin, Darcye" userId="93cdeddd-6b9c-419c-9438-caebdd18b7ff" providerId="ADAL" clId="{E971911A-164F-48C2-8C31-B33B8462E951}" dt="2022-02-17T17:30:42.401" v="89" actId="478"/>
          <ac:spMkLst>
            <pc:docMk/>
            <pc:sldMk cId="769924936" sldId="256"/>
            <ac:spMk id="6" creationId="{A8973922-5A8A-40FE-A0B4-E01709726CCA}"/>
          </ac:spMkLst>
        </pc:spChg>
        <pc:spChg chg="add del mod topLvl">
          <ac:chgData name="Lovsin, Darcye" userId="93cdeddd-6b9c-419c-9438-caebdd18b7ff" providerId="ADAL" clId="{E971911A-164F-48C2-8C31-B33B8462E951}" dt="2022-02-17T22:09:49.630" v="1328" actId="478"/>
          <ac:spMkLst>
            <pc:docMk/>
            <pc:sldMk cId="769924936" sldId="256"/>
            <ac:spMk id="7" creationId="{F7B09DA6-4559-478E-9679-80CEA50F00E9}"/>
          </ac:spMkLst>
        </pc:spChg>
        <pc:spChg chg="add mod topLvl">
          <ac:chgData name="Lovsin, Darcye" userId="93cdeddd-6b9c-419c-9438-caebdd18b7ff" providerId="ADAL" clId="{E971911A-164F-48C2-8C31-B33B8462E951}" dt="2022-02-17T22:09:46.468" v="1327" actId="165"/>
          <ac:spMkLst>
            <pc:docMk/>
            <pc:sldMk cId="769924936" sldId="256"/>
            <ac:spMk id="8" creationId="{0D74625A-A260-424C-868C-7CFD5E2AAED3}"/>
          </ac:spMkLst>
        </pc:spChg>
        <pc:spChg chg="add mod">
          <ac:chgData name="Lovsin, Darcye" userId="93cdeddd-6b9c-419c-9438-caebdd18b7ff" providerId="ADAL" clId="{E971911A-164F-48C2-8C31-B33B8462E951}" dt="2022-02-17T22:09:36.294" v="1324"/>
          <ac:spMkLst>
            <pc:docMk/>
            <pc:sldMk cId="769924936" sldId="256"/>
            <ac:spMk id="21" creationId="{1A0D3E73-F222-424C-B2C1-0AD0BC93CF4A}"/>
          </ac:spMkLst>
        </pc:spChg>
        <pc:grpChg chg="add del mod">
          <ac:chgData name="Lovsin, Darcye" userId="93cdeddd-6b9c-419c-9438-caebdd18b7ff" providerId="ADAL" clId="{E971911A-164F-48C2-8C31-B33B8462E951}" dt="2022-02-17T22:09:46.468" v="1327" actId="165"/>
          <ac:grpSpMkLst>
            <pc:docMk/>
            <pc:sldMk cId="769924936" sldId="256"/>
            <ac:grpSpMk id="9" creationId="{433BF510-CDAC-4B5A-A5EF-AF90C749ED81}"/>
          </ac:grpSpMkLst>
        </pc:grpChg>
        <pc:picChg chg="mod">
          <ac:chgData name="Lovsin, Darcye" userId="93cdeddd-6b9c-419c-9438-caebdd18b7ff" providerId="ADAL" clId="{E971911A-164F-48C2-8C31-B33B8462E951}" dt="2022-02-17T22:09:42.164" v="1326" actId="1076"/>
          <ac:picMkLst>
            <pc:docMk/>
            <pc:sldMk cId="769924936" sldId="256"/>
            <ac:picMk id="1026" creationId="{3E6D1077-2659-4737-ACE2-2791F2F11E71}"/>
          </ac:picMkLst>
        </pc:picChg>
        <pc:picChg chg="mod">
          <ac:chgData name="Lovsin, Darcye" userId="93cdeddd-6b9c-419c-9438-caebdd18b7ff" providerId="ADAL" clId="{E971911A-164F-48C2-8C31-B33B8462E951}" dt="2022-02-17T22:09:56.773" v="1330" actId="1076"/>
          <ac:picMkLst>
            <pc:docMk/>
            <pc:sldMk cId="769924936" sldId="256"/>
            <ac:picMk id="1028" creationId="{DDEE4E00-9C84-49C2-B47C-09B674B9F5F0}"/>
          </ac:picMkLst>
        </pc:picChg>
        <pc:picChg chg="mod">
          <ac:chgData name="Lovsin, Darcye" userId="93cdeddd-6b9c-419c-9438-caebdd18b7ff" providerId="ADAL" clId="{E971911A-164F-48C2-8C31-B33B8462E951}" dt="2022-02-17T22:10:06.717" v="1336" actId="1076"/>
          <ac:picMkLst>
            <pc:docMk/>
            <pc:sldMk cId="769924936" sldId="256"/>
            <ac:picMk id="1032" creationId="{304B4A03-E151-4FE7-BF14-408D1B589D9F}"/>
          </ac:picMkLst>
        </pc:picChg>
        <pc:picChg chg="mod">
          <ac:chgData name="Lovsin, Darcye" userId="93cdeddd-6b9c-419c-9438-caebdd18b7ff" providerId="ADAL" clId="{E971911A-164F-48C2-8C31-B33B8462E951}" dt="2022-02-17T22:09:57.909" v="1331" actId="1076"/>
          <ac:picMkLst>
            <pc:docMk/>
            <pc:sldMk cId="769924936" sldId="256"/>
            <ac:picMk id="1034" creationId="{A5F3BA38-BFA1-4CE2-8BAA-B958550795DA}"/>
          </ac:picMkLst>
        </pc:picChg>
        <pc:picChg chg="mod">
          <ac:chgData name="Lovsin, Darcye" userId="93cdeddd-6b9c-419c-9438-caebdd18b7ff" providerId="ADAL" clId="{E971911A-164F-48C2-8C31-B33B8462E951}" dt="2022-02-17T22:09:59.149" v="1332" actId="1076"/>
          <ac:picMkLst>
            <pc:docMk/>
            <pc:sldMk cId="769924936" sldId="256"/>
            <ac:picMk id="1036" creationId="{EB360E36-15B8-4E09-BE56-F4931790C012}"/>
          </ac:picMkLst>
        </pc:picChg>
        <pc:picChg chg="mod">
          <ac:chgData name="Lovsin, Darcye" userId="93cdeddd-6b9c-419c-9438-caebdd18b7ff" providerId="ADAL" clId="{E971911A-164F-48C2-8C31-B33B8462E951}" dt="2022-02-17T22:09:55.341" v="1329" actId="1076"/>
          <ac:picMkLst>
            <pc:docMk/>
            <pc:sldMk cId="769924936" sldId="256"/>
            <ac:picMk id="1038" creationId="{287FBD68-A5F8-4CF9-8375-37860D0003D3}"/>
          </ac:picMkLst>
        </pc:picChg>
        <pc:picChg chg="mod">
          <ac:chgData name="Lovsin, Darcye" userId="93cdeddd-6b9c-419c-9438-caebdd18b7ff" providerId="ADAL" clId="{E971911A-164F-48C2-8C31-B33B8462E951}" dt="2022-02-17T22:10:03.613" v="1335" actId="1076"/>
          <ac:picMkLst>
            <pc:docMk/>
            <pc:sldMk cId="769924936" sldId="256"/>
            <ac:picMk id="1040" creationId="{513FE6DD-0406-4752-B5DA-4903AAC1047C}"/>
          </ac:picMkLst>
        </pc:picChg>
        <pc:picChg chg="mod">
          <ac:chgData name="Lovsin, Darcye" userId="93cdeddd-6b9c-419c-9438-caebdd18b7ff" providerId="ADAL" clId="{E971911A-164F-48C2-8C31-B33B8462E951}" dt="2022-02-17T22:10:01.173" v="1333" actId="1076"/>
          <ac:picMkLst>
            <pc:docMk/>
            <pc:sldMk cId="769924936" sldId="256"/>
            <ac:picMk id="1042" creationId="{BB2B9F53-560A-4F2E-9A00-964D3944024A}"/>
          </ac:picMkLst>
        </pc:picChg>
        <pc:picChg chg="mod">
          <ac:chgData name="Lovsin, Darcye" userId="93cdeddd-6b9c-419c-9438-caebdd18b7ff" providerId="ADAL" clId="{E971911A-164F-48C2-8C31-B33B8462E951}" dt="2022-02-17T22:10:02.413" v="1334" actId="1076"/>
          <ac:picMkLst>
            <pc:docMk/>
            <pc:sldMk cId="769924936" sldId="256"/>
            <ac:picMk id="1046" creationId="{D004F976-05DD-4C11-8BC9-19A770EBC699}"/>
          </ac:picMkLst>
        </pc:picChg>
        <pc:cxnChg chg="add mod">
          <ac:chgData name="Lovsin, Darcye" userId="93cdeddd-6b9c-419c-9438-caebdd18b7ff" providerId="ADAL" clId="{E971911A-164F-48C2-8C31-B33B8462E951}" dt="2022-02-17T22:11:14.190" v="1347" actId="1076"/>
          <ac:cxnSpMkLst>
            <pc:docMk/>
            <pc:sldMk cId="769924936" sldId="256"/>
            <ac:cxnSpMk id="11" creationId="{98F00BBE-EAAD-445A-ABF1-440297C40E63}"/>
          </ac:cxnSpMkLst>
        </pc:cxnChg>
      </pc:sldChg>
      <pc:sldChg chg="addSp delSp modSp mod modNotesTx">
        <pc:chgData name="Lovsin, Darcye" userId="93cdeddd-6b9c-419c-9438-caebdd18b7ff" providerId="ADAL" clId="{E971911A-164F-48C2-8C31-B33B8462E951}" dt="2022-02-17T22:10:24.266" v="1339" actId="478"/>
        <pc:sldMkLst>
          <pc:docMk/>
          <pc:sldMk cId="1105466971" sldId="257"/>
        </pc:sldMkLst>
        <pc:spChg chg="mod">
          <ac:chgData name="Lovsin, Darcye" userId="93cdeddd-6b9c-419c-9438-caebdd18b7ff" providerId="ADAL" clId="{E971911A-164F-48C2-8C31-B33B8462E951}" dt="2022-02-17T21:37:57.058" v="935" actId="207"/>
          <ac:spMkLst>
            <pc:docMk/>
            <pc:sldMk cId="1105466971" sldId="257"/>
            <ac:spMk id="5" creationId="{6B23FEA4-E25A-4088-B087-B76DC7B40F4E}"/>
          </ac:spMkLst>
        </pc:spChg>
        <pc:spChg chg="add del mod">
          <ac:chgData name="Lovsin, Darcye" userId="93cdeddd-6b9c-419c-9438-caebdd18b7ff" providerId="ADAL" clId="{E971911A-164F-48C2-8C31-B33B8462E951}" dt="2022-02-17T17:35:54.859" v="129" actId="478"/>
          <ac:spMkLst>
            <pc:docMk/>
            <pc:sldMk cId="1105466971" sldId="257"/>
            <ac:spMk id="6" creationId="{7D49BD2D-7D9B-40B9-A39D-E56E61606942}"/>
          </ac:spMkLst>
        </pc:spChg>
        <pc:spChg chg="mod topLvl">
          <ac:chgData name="Lovsin, Darcye" userId="93cdeddd-6b9c-419c-9438-caebdd18b7ff" providerId="ADAL" clId="{E971911A-164F-48C2-8C31-B33B8462E951}" dt="2022-02-17T21:35:16.710" v="776" actId="207"/>
          <ac:spMkLst>
            <pc:docMk/>
            <pc:sldMk cId="1105466971" sldId="257"/>
            <ac:spMk id="8" creationId="{BA9D6AF3-1FF6-4C94-8C0B-9A620AB05271}"/>
          </ac:spMkLst>
        </pc:spChg>
        <pc:spChg chg="del mod topLvl">
          <ac:chgData name="Lovsin, Darcye" userId="93cdeddd-6b9c-419c-9438-caebdd18b7ff" providerId="ADAL" clId="{E971911A-164F-48C2-8C31-B33B8462E951}" dt="2022-02-17T22:10:24.266" v="1339" actId="478"/>
          <ac:spMkLst>
            <pc:docMk/>
            <pc:sldMk cId="1105466971" sldId="257"/>
            <ac:spMk id="9" creationId="{C48C383A-8F1D-4D79-9F0A-780CB230F2F3}"/>
          </ac:spMkLst>
        </pc:spChg>
        <pc:spChg chg="mod topLvl">
          <ac:chgData name="Lovsin, Darcye" userId="93cdeddd-6b9c-419c-9438-caebdd18b7ff" providerId="ADAL" clId="{E971911A-164F-48C2-8C31-B33B8462E951}" dt="2022-02-17T21:31:45.419" v="546" actId="1076"/>
          <ac:spMkLst>
            <pc:docMk/>
            <pc:sldMk cId="1105466971" sldId="257"/>
            <ac:spMk id="10" creationId="{5F61F09D-C016-4DDF-8F6F-90A7EE80373F}"/>
          </ac:spMkLst>
        </pc:spChg>
        <pc:spChg chg="add mod">
          <ac:chgData name="Lovsin, Darcye" userId="93cdeddd-6b9c-419c-9438-caebdd18b7ff" providerId="ADAL" clId="{E971911A-164F-48C2-8C31-B33B8462E951}" dt="2022-02-17T22:10:21.564" v="1338"/>
          <ac:spMkLst>
            <pc:docMk/>
            <pc:sldMk cId="1105466971" sldId="257"/>
            <ac:spMk id="11" creationId="{B8EBA1E3-96C0-432E-9FFF-16FCCAFB9B62}"/>
          </ac:spMkLst>
        </pc:spChg>
        <pc:grpChg chg="add del mod">
          <ac:chgData name="Lovsin, Darcye" userId="93cdeddd-6b9c-419c-9438-caebdd18b7ff" providerId="ADAL" clId="{E971911A-164F-48C2-8C31-B33B8462E951}" dt="2022-02-17T21:31:14.552" v="540" actId="165"/>
          <ac:grpSpMkLst>
            <pc:docMk/>
            <pc:sldMk cId="1105466971" sldId="257"/>
            <ac:grpSpMk id="7" creationId="{81646580-9470-417B-BB9B-5777D420858F}"/>
          </ac:grpSpMkLst>
        </pc:grpChg>
      </pc:sldChg>
      <pc:sldChg chg="addSp modSp new mod modNotesTx">
        <pc:chgData name="Lovsin, Darcye" userId="93cdeddd-6b9c-419c-9438-caebdd18b7ff" providerId="ADAL" clId="{E971911A-164F-48C2-8C31-B33B8462E951}" dt="2022-02-17T22:11:52.174" v="1385" actId="20577"/>
        <pc:sldMkLst>
          <pc:docMk/>
          <pc:sldMk cId="103769167" sldId="258"/>
        </pc:sldMkLst>
        <pc:spChg chg="mod">
          <ac:chgData name="Lovsin, Darcye" userId="93cdeddd-6b9c-419c-9438-caebdd18b7ff" providerId="ADAL" clId="{E971911A-164F-48C2-8C31-B33B8462E951}" dt="2022-02-17T22:09:02.653" v="1321" actId="207"/>
          <ac:spMkLst>
            <pc:docMk/>
            <pc:sldMk cId="103769167" sldId="258"/>
            <ac:spMk id="2" creationId="{3331AB6D-07DD-436A-9346-BB27636975FC}"/>
          </ac:spMkLst>
        </pc:spChg>
        <pc:spChg chg="mod">
          <ac:chgData name="Lovsin, Darcye" userId="93cdeddd-6b9c-419c-9438-caebdd18b7ff" providerId="ADAL" clId="{E971911A-164F-48C2-8C31-B33B8462E951}" dt="2022-02-17T22:07:47.103" v="1312" actId="14100"/>
          <ac:spMkLst>
            <pc:docMk/>
            <pc:sldMk cId="103769167" sldId="258"/>
            <ac:spMk id="3" creationId="{20B88FD4-5B82-4DB7-9A56-CAF8F0F119E5}"/>
          </ac:spMkLst>
        </pc:spChg>
        <pc:spChg chg="add mod">
          <ac:chgData name="Lovsin, Darcye" userId="93cdeddd-6b9c-419c-9438-caebdd18b7ff" providerId="ADAL" clId="{E971911A-164F-48C2-8C31-B33B8462E951}" dt="2022-02-17T22:08:02.429" v="1317" actId="14100"/>
          <ac:spMkLst>
            <pc:docMk/>
            <pc:sldMk cId="103769167" sldId="258"/>
            <ac:spMk id="6" creationId="{5F2618FF-F4F0-41E4-B2D8-F68A676B1293}"/>
          </ac:spMkLst>
        </pc:spChg>
        <pc:spChg chg="add mod">
          <ac:chgData name="Lovsin, Darcye" userId="93cdeddd-6b9c-419c-9438-caebdd18b7ff" providerId="ADAL" clId="{E971911A-164F-48C2-8C31-B33B8462E951}" dt="2022-02-17T22:07:41.062" v="1311"/>
          <ac:spMkLst>
            <pc:docMk/>
            <pc:sldMk cId="103769167" sldId="258"/>
            <ac:spMk id="7" creationId="{0F358699-F2A7-46D8-83AB-2744F96FCF00}"/>
          </ac:spMkLst>
        </pc:spChg>
        <pc:picChg chg="add mod">
          <ac:chgData name="Lovsin, Darcye" userId="93cdeddd-6b9c-419c-9438-caebdd18b7ff" providerId="ADAL" clId="{E971911A-164F-48C2-8C31-B33B8462E951}" dt="2022-02-17T22:08:14.900" v="1320" actId="1076"/>
          <ac:picMkLst>
            <pc:docMk/>
            <pc:sldMk cId="103769167" sldId="258"/>
            <ac:picMk id="8" creationId="{4D3143F6-14DF-4847-B9DF-AE49C90697E7}"/>
          </ac:picMkLst>
        </pc:picChg>
        <pc:picChg chg="add mod">
          <ac:chgData name="Lovsin, Darcye" userId="93cdeddd-6b9c-419c-9438-caebdd18b7ff" providerId="ADAL" clId="{E971911A-164F-48C2-8C31-B33B8462E951}" dt="2022-02-17T22:07:52.165" v="1313" actId="1076"/>
          <ac:picMkLst>
            <pc:docMk/>
            <pc:sldMk cId="103769167" sldId="258"/>
            <ac:picMk id="3074" creationId="{FC9D590D-39EF-4D92-8715-A3798BF66B86}"/>
          </ac:picMkLst>
        </pc:picChg>
        <pc:picChg chg="add mod">
          <ac:chgData name="Lovsin, Darcye" userId="93cdeddd-6b9c-419c-9438-caebdd18b7ff" providerId="ADAL" clId="{E971911A-164F-48C2-8C31-B33B8462E951}" dt="2022-02-17T22:07:52.165" v="1313" actId="1076"/>
          <ac:picMkLst>
            <pc:docMk/>
            <pc:sldMk cId="103769167" sldId="258"/>
            <ac:picMk id="3076" creationId="{7F88EB61-10D5-457C-A739-D65B7C78A29B}"/>
          </ac:picMkLst>
        </pc:picChg>
      </pc:sldChg>
      <pc:sldChg chg="delSp modSp add del">
        <pc:chgData name="Lovsin, Darcye" userId="93cdeddd-6b9c-419c-9438-caebdd18b7ff" providerId="ADAL" clId="{E971911A-164F-48C2-8C31-B33B8462E951}" dt="2022-02-17T22:10:16.062" v="1337" actId="2696"/>
        <pc:sldMkLst>
          <pc:docMk/>
          <pc:sldMk cId="4206948222" sldId="259"/>
        </pc:sldMkLst>
        <pc:spChg chg="mod topLvl">
          <ac:chgData name="Lovsin, Darcye" userId="93cdeddd-6b9c-419c-9438-caebdd18b7ff" providerId="ADAL" clId="{E971911A-164F-48C2-8C31-B33B8462E951}" dt="2022-02-17T22:09:25.821" v="1323" actId="165"/>
          <ac:spMkLst>
            <pc:docMk/>
            <pc:sldMk cId="4206948222" sldId="259"/>
            <ac:spMk id="5" creationId="{C9527BAF-BD4C-464A-8842-997076982885}"/>
          </ac:spMkLst>
        </pc:spChg>
        <pc:spChg chg="mod topLvl">
          <ac:chgData name="Lovsin, Darcye" userId="93cdeddd-6b9c-419c-9438-caebdd18b7ff" providerId="ADAL" clId="{E971911A-164F-48C2-8C31-B33B8462E951}" dt="2022-02-17T22:09:25.821" v="1323" actId="165"/>
          <ac:spMkLst>
            <pc:docMk/>
            <pc:sldMk cId="4206948222" sldId="259"/>
            <ac:spMk id="7" creationId="{F7B09DA6-4559-478E-9679-80CEA50F00E9}"/>
          </ac:spMkLst>
        </pc:spChg>
        <pc:spChg chg="mod topLvl">
          <ac:chgData name="Lovsin, Darcye" userId="93cdeddd-6b9c-419c-9438-caebdd18b7ff" providerId="ADAL" clId="{E971911A-164F-48C2-8C31-B33B8462E951}" dt="2022-02-17T22:09:25.821" v="1323" actId="165"/>
          <ac:spMkLst>
            <pc:docMk/>
            <pc:sldMk cId="4206948222" sldId="259"/>
            <ac:spMk id="8" creationId="{0D74625A-A260-424C-868C-7CFD5E2AAED3}"/>
          </ac:spMkLst>
        </pc:spChg>
        <pc:grpChg chg="del">
          <ac:chgData name="Lovsin, Darcye" userId="93cdeddd-6b9c-419c-9438-caebdd18b7ff" providerId="ADAL" clId="{E971911A-164F-48C2-8C31-B33B8462E951}" dt="2022-02-17T22:09:25.821" v="1323" actId="165"/>
          <ac:grpSpMkLst>
            <pc:docMk/>
            <pc:sldMk cId="4206948222" sldId="259"/>
            <ac:grpSpMk id="9" creationId="{433BF510-CDAC-4B5A-A5EF-AF90C749ED81}"/>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F9DADA-B263-4C13-AC87-37D803AFF7BA}" type="datetimeFigureOut">
              <a:rPr lang="en-CA" smtClean="0"/>
              <a:t>2022-02-22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BBC00D-3E72-45D8-AE44-6176E4CB4469}" type="slidenum">
              <a:rPr lang="en-CA" smtClean="0"/>
              <a:t>‹#›</a:t>
            </a:fld>
            <a:endParaRPr lang="en-CA"/>
          </a:p>
        </p:txBody>
      </p:sp>
    </p:spTree>
    <p:extLst>
      <p:ext uri="{BB962C8B-B14F-4D97-AF65-F5344CB8AC3E}">
        <p14:creationId xmlns:p14="http://schemas.microsoft.com/office/powerpoint/2010/main" val="3497790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native-land.ca/"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Opening slide for when attendees enter</a:t>
            </a:r>
            <a:endParaRPr lang="en-CA"/>
          </a:p>
        </p:txBody>
      </p:sp>
      <p:sp>
        <p:nvSpPr>
          <p:cNvPr id="4" name="Slide Number Placeholder 3"/>
          <p:cNvSpPr>
            <a:spLocks noGrp="1"/>
          </p:cNvSpPr>
          <p:nvPr>
            <p:ph type="sldNum" sz="quarter" idx="5"/>
          </p:nvPr>
        </p:nvSpPr>
        <p:spPr/>
        <p:txBody>
          <a:bodyPr/>
          <a:lstStyle/>
          <a:p>
            <a:fld id="{52BBC00D-3E72-45D8-AE44-6176E4CB4469}" type="slidenum">
              <a:rPr lang="en-CA" smtClean="0"/>
              <a:t>1</a:t>
            </a:fld>
            <a:endParaRPr lang="en-CA"/>
          </a:p>
        </p:txBody>
      </p:sp>
    </p:spTree>
    <p:extLst>
      <p:ext uri="{BB962C8B-B14F-4D97-AF65-F5344CB8AC3E}">
        <p14:creationId xmlns:p14="http://schemas.microsoft.com/office/powerpoint/2010/main" val="3426447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Today’s sessions are co-hosted by the Lower Mainland Copyright Consortium (Capilano University, Douglas College, the Justice Institute of British Columbia, Simon Fraser University, and the University of British Columbia) and the Alberta Copyright Consortium (the University of Alberta, the University of Calgary, Mount Royal University and the National Alberta Institute of Technology). And a thank you to the Canadian Association of Research Libraries for facilitating our technology today.</a:t>
            </a:r>
          </a:p>
          <a:p>
            <a:endParaRPr lang="en-US" dirty="0">
              <a:cs typeface="Calibri"/>
            </a:endParaRPr>
          </a:p>
          <a:p>
            <a:r>
              <a:rPr lang="en-US" dirty="0">
                <a:cs typeface="Calibri"/>
              </a:rPr>
              <a:t>Transcript</a:t>
            </a:r>
          </a:p>
          <a:p>
            <a:r>
              <a:rPr lang="en-US" dirty="0">
                <a:cs typeface="Calibri"/>
              </a:rPr>
              <a:t>Mute/video</a:t>
            </a:r>
          </a:p>
          <a:p>
            <a:r>
              <a:rPr lang="en-US" dirty="0">
                <a:cs typeface="Calibri"/>
              </a:rPr>
              <a:t>Q+A vs. chat</a:t>
            </a:r>
          </a:p>
        </p:txBody>
      </p:sp>
      <p:sp>
        <p:nvSpPr>
          <p:cNvPr id="4" name="Slide Number Placeholder 3"/>
          <p:cNvSpPr>
            <a:spLocks noGrp="1"/>
          </p:cNvSpPr>
          <p:nvPr>
            <p:ph type="sldNum" sz="quarter" idx="5"/>
          </p:nvPr>
        </p:nvSpPr>
        <p:spPr/>
        <p:txBody>
          <a:bodyPr/>
          <a:lstStyle/>
          <a:p>
            <a:fld id="{52BBC00D-3E72-45D8-AE44-6176E4CB4469}" type="slidenum">
              <a:rPr lang="en-CA" smtClean="0"/>
              <a:t>2</a:t>
            </a:fld>
            <a:endParaRPr lang="en-CA"/>
          </a:p>
        </p:txBody>
      </p:sp>
    </p:spTree>
    <p:extLst>
      <p:ext uri="{BB962C8B-B14F-4D97-AF65-F5344CB8AC3E}">
        <p14:creationId xmlns:p14="http://schemas.microsoft.com/office/powerpoint/2010/main" val="2553793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Before we begin, we would like to respectfully acknowledge the traditional territories that the co-hosting institutions are located, which are on lands now known as Alberta and British Columbia. I am personally located on the ________________________________________. </a:t>
            </a:r>
            <a:r>
              <a:rPr lang="en-CA">
                <a:solidFill>
                  <a:srgbClr val="2176BA"/>
                </a:solidFill>
              </a:rPr>
              <a:t>We invite you to reflect on the traditional lands you are upon. Visit </a:t>
            </a:r>
            <a:r>
              <a:rPr lang="en-CA">
                <a:solidFill>
                  <a:srgbClr val="2176BA"/>
                </a:solidFill>
                <a:hlinkClick r:id="rId3">
                  <a:extLst>
                    <a:ext uri="{A12FA001-AC4F-418D-AE19-62706E023703}">
                      <ahyp:hlinkClr xmlns:ahyp="http://schemas.microsoft.com/office/drawing/2018/hyperlinkcolor" val="tx"/>
                    </a:ext>
                  </a:extLst>
                </a:hlinkClick>
              </a:rPr>
              <a:t>native-land.ca </a:t>
            </a:r>
            <a:r>
              <a:rPr lang="en-US" b="0" i="0" u="none" strike="noStrike">
                <a:solidFill>
                  <a:srgbClr val="2176BA"/>
                </a:solidFill>
                <a:effectLst/>
              </a:rPr>
              <a:t>and enter your location to find out the Nation(s) on whose traditional territories you are located.</a:t>
            </a:r>
            <a:endParaRPr lang="en-US">
              <a:solidFill>
                <a:srgbClr val="2176BA"/>
              </a:solidFill>
            </a:endParaRPr>
          </a:p>
          <a:p>
            <a:r>
              <a:rPr lang="en-US"/>
              <a:t> </a:t>
            </a:r>
          </a:p>
          <a:p>
            <a:endParaRPr lang="en-US"/>
          </a:p>
          <a:p>
            <a:r>
              <a:rPr lang="en-US" i="1"/>
              <a:t>For reference </a:t>
            </a:r>
          </a:p>
          <a:p>
            <a:r>
              <a:rPr lang="en-US"/>
              <a:t>Alberta Copyright Consortium</a:t>
            </a:r>
          </a:p>
          <a:p>
            <a:r>
              <a:rPr lang="en-US"/>
              <a:t>NAIT = Treaty Six Territory </a:t>
            </a:r>
          </a:p>
          <a:p>
            <a:r>
              <a:rPr lang="en-US"/>
              <a:t>MRU =  traditional territories of the </a:t>
            </a:r>
            <a:r>
              <a:rPr lang="en-US" err="1"/>
              <a:t>Niitsitapi</a:t>
            </a:r>
            <a:r>
              <a:rPr lang="en-US"/>
              <a:t> (Blackfoot) and the people of the Treaty 7 region </a:t>
            </a:r>
          </a:p>
          <a:p>
            <a:r>
              <a:rPr lang="en-US"/>
              <a:t>U of C = Treaty 7</a:t>
            </a:r>
          </a:p>
          <a:p>
            <a:r>
              <a:rPr lang="en-US"/>
              <a:t>U of A = treaty 6, 7, 8 = Cree, Blackfoot, Métis, </a:t>
            </a:r>
            <a:r>
              <a:rPr lang="en-US" err="1"/>
              <a:t>Nakota</a:t>
            </a:r>
            <a:r>
              <a:rPr lang="en-US"/>
              <a:t> Sioux, Iroquois, Dene, and Ojibway/Saulteaux/Anishinaabe nations</a:t>
            </a:r>
          </a:p>
          <a:p>
            <a:endParaRPr lang="en-US"/>
          </a:p>
          <a:p>
            <a:r>
              <a:rPr lang="en-US"/>
              <a:t>Lower Mainland Copyright Consortium </a:t>
            </a:r>
          </a:p>
          <a:p>
            <a:r>
              <a:rPr lang="en-CA" err="1"/>
              <a:t>CapU</a:t>
            </a:r>
            <a:r>
              <a:rPr lang="en-CA"/>
              <a:t> = </a:t>
            </a:r>
            <a:r>
              <a:rPr lang="en-CA" err="1"/>
              <a:t>LíỈwat</a:t>
            </a:r>
            <a:r>
              <a:rPr lang="en-CA"/>
              <a:t>, </a:t>
            </a:r>
            <a:r>
              <a:rPr lang="en-CA" err="1"/>
              <a:t>xʷmə</a:t>
            </a:r>
            <a:r>
              <a:rPr lang="el-GR"/>
              <a:t>θ</a:t>
            </a:r>
            <a:r>
              <a:rPr lang="en-CA" err="1"/>
              <a:t>kʷəỷəm</a:t>
            </a:r>
            <a:r>
              <a:rPr lang="en-CA"/>
              <a:t> (Musqueam), </a:t>
            </a:r>
            <a:r>
              <a:rPr lang="en-CA" err="1"/>
              <a:t>shíshálh</a:t>
            </a:r>
            <a:r>
              <a:rPr lang="en-CA"/>
              <a:t> (Sechelt), Sḵwx̱wú7mesh (Squamish) and </a:t>
            </a:r>
            <a:r>
              <a:rPr lang="en-CA" err="1"/>
              <a:t>SəỈílwətaʔ</a:t>
            </a:r>
            <a:r>
              <a:rPr lang="en-CA"/>
              <a:t>/</a:t>
            </a:r>
            <a:r>
              <a:rPr lang="en-CA" err="1"/>
              <a:t>Selilwitulh</a:t>
            </a:r>
            <a:r>
              <a:rPr lang="en-CA"/>
              <a:t> (Tsleil-Waututh) Nations.</a:t>
            </a:r>
          </a:p>
          <a:p>
            <a:r>
              <a:rPr lang="en-CA"/>
              <a:t>JIBC = </a:t>
            </a:r>
            <a:r>
              <a:rPr lang="en-US" err="1"/>
              <a:t>Qayqayt</a:t>
            </a:r>
            <a:r>
              <a:rPr lang="en-US"/>
              <a:t>, Musqueam and Central Coast Salish</a:t>
            </a:r>
            <a:endParaRPr lang="en-CA"/>
          </a:p>
          <a:p>
            <a:r>
              <a:rPr lang="en-CA"/>
              <a:t>UBC = </a:t>
            </a:r>
            <a:r>
              <a:rPr lang="en-CA" err="1"/>
              <a:t>xʷmə</a:t>
            </a:r>
            <a:r>
              <a:rPr lang="el-GR"/>
              <a:t>θ</a:t>
            </a:r>
            <a:r>
              <a:rPr lang="en-CA" err="1"/>
              <a:t>kʷəy̓əm</a:t>
            </a:r>
            <a:r>
              <a:rPr lang="en-CA"/>
              <a:t> (Musqueam) </a:t>
            </a:r>
          </a:p>
          <a:p>
            <a:r>
              <a:rPr lang="en-CA"/>
              <a:t>SFU =  </a:t>
            </a:r>
            <a:r>
              <a:rPr lang="en-CA" err="1"/>
              <a:t>xʷmə</a:t>
            </a:r>
            <a:r>
              <a:rPr lang="el-GR"/>
              <a:t>θ</a:t>
            </a:r>
            <a:r>
              <a:rPr lang="en-CA" err="1"/>
              <a:t>kʷəy̓əm</a:t>
            </a:r>
            <a:r>
              <a:rPr lang="en-CA"/>
              <a:t> (Musqueam), Sḵwx̱wú7mesh </a:t>
            </a:r>
            <a:r>
              <a:rPr lang="en-CA" err="1"/>
              <a:t>Úxwumixw</a:t>
            </a:r>
            <a:r>
              <a:rPr lang="en-CA"/>
              <a:t> (Squamish), </a:t>
            </a:r>
            <a:r>
              <a:rPr lang="en-CA" err="1"/>
              <a:t>səl̓ilw̓ətaʔɬ</a:t>
            </a:r>
            <a:r>
              <a:rPr lang="en-CA"/>
              <a:t> (Tsleil-Waututh), </a:t>
            </a:r>
            <a:r>
              <a:rPr lang="en-CA" err="1"/>
              <a:t>q̓íc̓əy</a:t>
            </a:r>
            <a:r>
              <a:rPr lang="en-CA"/>
              <a:t>̓ (Katzie), </a:t>
            </a:r>
            <a:r>
              <a:rPr lang="en-CA" err="1"/>
              <a:t>kʷikʷəƛ̓əm</a:t>
            </a:r>
            <a:r>
              <a:rPr lang="en-CA"/>
              <a:t> (Kwikwetlem), </a:t>
            </a:r>
            <a:r>
              <a:rPr lang="en-CA" err="1"/>
              <a:t>Qayqayt</a:t>
            </a:r>
            <a:r>
              <a:rPr lang="en-CA"/>
              <a:t>, Kwantlen, Semiahmoo and Tsawwassen</a:t>
            </a:r>
          </a:p>
          <a:p>
            <a:r>
              <a:rPr lang="en-CA"/>
              <a:t>Douglas = </a:t>
            </a:r>
            <a:r>
              <a:rPr lang="en-US"/>
              <a:t>Coast Salish Peoples of the </a:t>
            </a:r>
            <a:r>
              <a:rPr lang="en-US" err="1"/>
              <a:t>QayQayt</a:t>
            </a:r>
            <a:r>
              <a:rPr lang="en-US"/>
              <a:t> and Kwikwetlem</a:t>
            </a:r>
            <a:endParaRPr lang="en-CA"/>
          </a:p>
          <a:p>
            <a:endParaRPr lang="en-CA"/>
          </a:p>
        </p:txBody>
      </p:sp>
      <p:sp>
        <p:nvSpPr>
          <p:cNvPr id="4" name="Slide Number Placeholder 3"/>
          <p:cNvSpPr>
            <a:spLocks noGrp="1"/>
          </p:cNvSpPr>
          <p:nvPr>
            <p:ph type="sldNum" sz="quarter" idx="5"/>
          </p:nvPr>
        </p:nvSpPr>
        <p:spPr/>
        <p:txBody>
          <a:bodyPr/>
          <a:lstStyle/>
          <a:p>
            <a:fld id="{52BBC00D-3E72-45D8-AE44-6176E4CB4469}" type="slidenum">
              <a:rPr lang="en-CA" smtClean="0"/>
              <a:t>3</a:t>
            </a:fld>
            <a:endParaRPr lang="en-CA"/>
          </a:p>
        </p:txBody>
      </p:sp>
    </p:spTree>
    <p:extLst>
      <p:ext uri="{BB962C8B-B14F-4D97-AF65-F5344CB8AC3E}">
        <p14:creationId xmlns:p14="http://schemas.microsoft.com/office/powerpoint/2010/main" val="86487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8E887-89D3-4068-BE48-01E36CE0B9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2B3E5E75-4DC1-4730-8BF9-01227B34E4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C71E61C1-D859-4807-8CF8-3DBE4CA2EDAD}"/>
              </a:ext>
            </a:extLst>
          </p:cNvPr>
          <p:cNvSpPr>
            <a:spLocks noGrp="1"/>
          </p:cNvSpPr>
          <p:nvPr>
            <p:ph type="dt" sz="half" idx="10"/>
          </p:nvPr>
        </p:nvSpPr>
        <p:spPr/>
        <p:txBody>
          <a:bodyPr/>
          <a:lstStyle/>
          <a:p>
            <a:fld id="{9AD1740E-5637-4316-99BF-02F966955ABC}" type="datetimeFigureOut">
              <a:rPr lang="en-CA" smtClean="0"/>
              <a:t>2022-02-22</a:t>
            </a:fld>
            <a:endParaRPr lang="en-CA"/>
          </a:p>
        </p:txBody>
      </p:sp>
      <p:sp>
        <p:nvSpPr>
          <p:cNvPr id="5" name="Footer Placeholder 4">
            <a:extLst>
              <a:ext uri="{FF2B5EF4-FFF2-40B4-BE49-F238E27FC236}">
                <a16:creationId xmlns:a16="http://schemas.microsoft.com/office/drawing/2014/main" id="{E89A13C9-C42A-4EAA-A0B7-95C3E272546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5F7598F-C724-4298-B7F1-C0808DA82CC5}"/>
              </a:ext>
            </a:extLst>
          </p:cNvPr>
          <p:cNvSpPr>
            <a:spLocks noGrp="1"/>
          </p:cNvSpPr>
          <p:nvPr>
            <p:ph type="sldNum" sz="quarter" idx="12"/>
          </p:nvPr>
        </p:nvSpPr>
        <p:spPr/>
        <p:txBody>
          <a:bodyPr/>
          <a:lstStyle/>
          <a:p>
            <a:fld id="{43B4A4A7-E802-41FB-A2B3-A98D9DF9809F}" type="slidenum">
              <a:rPr lang="en-CA" smtClean="0"/>
              <a:t>‹#›</a:t>
            </a:fld>
            <a:endParaRPr lang="en-CA"/>
          </a:p>
        </p:txBody>
      </p:sp>
    </p:spTree>
    <p:extLst>
      <p:ext uri="{BB962C8B-B14F-4D97-AF65-F5344CB8AC3E}">
        <p14:creationId xmlns:p14="http://schemas.microsoft.com/office/powerpoint/2010/main" val="2991749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D805-05BD-4FAD-A927-6A8253F949EC}"/>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79EBA72-7A14-4472-85B8-8F3955B657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0A15954-A8A8-4F52-9788-5C18772600CA}"/>
              </a:ext>
            </a:extLst>
          </p:cNvPr>
          <p:cNvSpPr>
            <a:spLocks noGrp="1"/>
          </p:cNvSpPr>
          <p:nvPr>
            <p:ph type="dt" sz="half" idx="10"/>
          </p:nvPr>
        </p:nvSpPr>
        <p:spPr/>
        <p:txBody>
          <a:bodyPr/>
          <a:lstStyle/>
          <a:p>
            <a:fld id="{9AD1740E-5637-4316-99BF-02F966955ABC}" type="datetimeFigureOut">
              <a:rPr lang="en-CA" smtClean="0"/>
              <a:t>2022-02-22</a:t>
            </a:fld>
            <a:endParaRPr lang="en-CA"/>
          </a:p>
        </p:txBody>
      </p:sp>
      <p:sp>
        <p:nvSpPr>
          <p:cNvPr id="5" name="Footer Placeholder 4">
            <a:extLst>
              <a:ext uri="{FF2B5EF4-FFF2-40B4-BE49-F238E27FC236}">
                <a16:creationId xmlns:a16="http://schemas.microsoft.com/office/drawing/2014/main" id="{BD6460A6-363B-4754-A6C6-71848F9747C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FE68CDC-89BF-440E-B586-AA6B16949618}"/>
              </a:ext>
            </a:extLst>
          </p:cNvPr>
          <p:cNvSpPr>
            <a:spLocks noGrp="1"/>
          </p:cNvSpPr>
          <p:nvPr>
            <p:ph type="sldNum" sz="quarter" idx="12"/>
          </p:nvPr>
        </p:nvSpPr>
        <p:spPr/>
        <p:txBody>
          <a:bodyPr/>
          <a:lstStyle/>
          <a:p>
            <a:fld id="{43B4A4A7-E802-41FB-A2B3-A98D9DF9809F}" type="slidenum">
              <a:rPr lang="en-CA" smtClean="0"/>
              <a:t>‹#›</a:t>
            </a:fld>
            <a:endParaRPr lang="en-CA"/>
          </a:p>
        </p:txBody>
      </p:sp>
    </p:spTree>
    <p:extLst>
      <p:ext uri="{BB962C8B-B14F-4D97-AF65-F5344CB8AC3E}">
        <p14:creationId xmlns:p14="http://schemas.microsoft.com/office/powerpoint/2010/main" val="308370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1CB2F4-3052-4801-9865-19CD5D806A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A58D907-FAD9-40DB-8F90-11BC488284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8B49AF3-56E5-40A6-A9C7-5681A30626CB}"/>
              </a:ext>
            </a:extLst>
          </p:cNvPr>
          <p:cNvSpPr>
            <a:spLocks noGrp="1"/>
          </p:cNvSpPr>
          <p:nvPr>
            <p:ph type="dt" sz="half" idx="10"/>
          </p:nvPr>
        </p:nvSpPr>
        <p:spPr/>
        <p:txBody>
          <a:bodyPr/>
          <a:lstStyle/>
          <a:p>
            <a:fld id="{9AD1740E-5637-4316-99BF-02F966955ABC}" type="datetimeFigureOut">
              <a:rPr lang="en-CA" smtClean="0"/>
              <a:t>2022-02-22</a:t>
            </a:fld>
            <a:endParaRPr lang="en-CA"/>
          </a:p>
        </p:txBody>
      </p:sp>
      <p:sp>
        <p:nvSpPr>
          <p:cNvPr id="5" name="Footer Placeholder 4">
            <a:extLst>
              <a:ext uri="{FF2B5EF4-FFF2-40B4-BE49-F238E27FC236}">
                <a16:creationId xmlns:a16="http://schemas.microsoft.com/office/drawing/2014/main" id="{F5C1FD31-F282-4126-BECA-D3002C40886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67AD77E-BF25-4C55-B611-3ABC99EB30C7}"/>
              </a:ext>
            </a:extLst>
          </p:cNvPr>
          <p:cNvSpPr>
            <a:spLocks noGrp="1"/>
          </p:cNvSpPr>
          <p:nvPr>
            <p:ph type="sldNum" sz="quarter" idx="12"/>
          </p:nvPr>
        </p:nvSpPr>
        <p:spPr/>
        <p:txBody>
          <a:bodyPr/>
          <a:lstStyle/>
          <a:p>
            <a:fld id="{43B4A4A7-E802-41FB-A2B3-A98D9DF9809F}" type="slidenum">
              <a:rPr lang="en-CA" smtClean="0"/>
              <a:t>‹#›</a:t>
            </a:fld>
            <a:endParaRPr lang="en-CA"/>
          </a:p>
        </p:txBody>
      </p:sp>
    </p:spTree>
    <p:extLst>
      <p:ext uri="{BB962C8B-B14F-4D97-AF65-F5344CB8AC3E}">
        <p14:creationId xmlns:p14="http://schemas.microsoft.com/office/powerpoint/2010/main" val="4291016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8D4E4-5DBD-4D3A-9640-5940632510F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9A590FB-DD89-468F-80C1-546047E0D3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7875CBA-3B05-442F-9E72-77BC61B0C59C}"/>
              </a:ext>
            </a:extLst>
          </p:cNvPr>
          <p:cNvSpPr>
            <a:spLocks noGrp="1"/>
          </p:cNvSpPr>
          <p:nvPr>
            <p:ph type="dt" sz="half" idx="10"/>
          </p:nvPr>
        </p:nvSpPr>
        <p:spPr/>
        <p:txBody>
          <a:bodyPr/>
          <a:lstStyle/>
          <a:p>
            <a:fld id="{9AD1740E-5637-4316-99BF-02F966955ABC}" type="datetimeFigureOut">
              <a:rPr lang="en-CA" smtClean="0"/>
              <a:t>2022-02-22</a:t>
            </a:fld>
            <a:endParaRPr lang="en-CA"/>
          </a:p>
        </p:txBody>
      </p:sp>
      <p:sp>
        <p:nvSpPr>
          <p:cNvPr id="5" name="Footer Placeholder 4">
            <a:extLst>
              <a:ext uri="{FF2B5EF4-FFF2-40B4-BE49-F238E27FC236}">
                <a16:creationId xmlns:a16="http://schemas.microsoft.com/office/drawing/2014/main" id="{3C239655-FAE8-4EA8-962B-8260A313FA8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053B6A5-4C4F-478D-9106-82592AF93C2F}"/>
              </a:ext>
            </a:extLst>
          </p:cNvPr>
          <p:cNvSpPr>
            <a:spLocks noGrp="1"/>
          </p:cNvSpPr>
          <p:nvPr>
            <p:ph type="sldNum" sz="quarter" idx="12"/>
          </p:nvPr>
        </p:nvSpPr>
        <p:spPr/>
        <p:txBody>
          <a:bodyPr/>
          <a:lstStyle/>
          <a:p>
            <a:fld id="{43B4A4A7-E802-41FB-A2B3-A98D9DF9809F}" type="slidenum">
              <a:rPr lang="en-CA" smtClean="0"/>
              <a:t>‹#›</a:t>
            </a:fld>
            <a:endParaRPr lang="en-CA"/>
          </a:p>
        </p:txBody>
      </p:sp>
    </p:spTree>
    <p:extLst>
      <p:ext uri="{BB962C8B-B14F-4D97-AF65-F5344CB8AC3E}">
        <p14:creationId xmlns:p14="http://schemas.microsoft.com/office/powerpoint/2010/main" val="2852165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CD336-30E2-4B07-8698-55789FAE7E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410E1F47-9ABC-49C5-982D-3EA19B259C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9F72574-7F4A-4038-B36C-CCB370D3D83D}"/>
              </a:ext>
            </a:extLst>
          </p:cNvPr>
          <p:cNvSpPr>
            <a:spLocks noGrp="1"/>
          </p:cNvSpPr>
          <p:nvPr>
            <p:ph type="dt" sz="half" idx="10"/>
          </p:nvPr>
        </p:nvSpPr>
        <p:spPr/>
        <p:txBody>
          <a:bodyPr/>
          <a:lstStyle/>
          <a:p>
            <a:fld id="{9AD1740E-5637-4316-99BF-02F966955ABC}" type="datetimeFigureOut">
              <a:rPr lang="en-CA" smtClean="0"/>
              <a:t>2022-02-22</a:t>
            </a:fld>
            <a:endParaRPr lang="en-CA"/>
          </a:p>
        </p:txBody>
      </p:sp>
      <p:sp>
        <p:nvSpPr>
          <p:cNvPr id="5" name="Footer Placeholder 4">
            <a:extLst>
              <a:ext uri="{FF2B5EF4-FFF2-40B4-BE49-F238E27FC236}">
                <a16:creationId xmlns:a16="http://schemas.microsoft.com/office/drawing/2014/main" id="{B428BAB5-6416-43EF-9B36-4A711B5435E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B34B3C9-8EF6-4234-B60D-3381C89D9499}"/>
              </a:ext>
            </a:extLst>
          </p:cNvPr>
          <p:cNvSpPr>
            <a:spLocks noGrp="1"/>
          </p:cNvSpPr>
          <p:nvPr>
            <p:ph type="sldNum" sz="quarter" idx="12"/>
          </p:nvPr>
        </p:nvSpPr>
        <p:spPr/>
        <p:txBody>
          <a:bodyPr/>
          <a:lstStyle/>
          <a:p>
            <a:fld id="{43B4A4A7-E802-41FB-A2B3-A98D9DF9809F}" type="slidenum">
              <a:rPr lang="en-CA" smtClean="0"/>
              <a:t>‹#›</a:t>
            </a:fld>
            <a:endParaRPr lang="en-CA"/>
          </a:p>
        </p:txBody>
      </p:sp>
    </p:spTree>
    <p:extLst>
      <p:ext uri="{BB962C8B-B14F-4D97-AF65-F5344CB8AC3E}">
        <p14:creationId xmlns:p14="http://schemas.microsoft.com/office/powerpoint/2010/main" val="2962574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7049F-34CD-4A60-A5F7-90ACB46FE08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97D0E0F-5217-4060-9B2C-FC036A5BC8D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3ADA2719-9040-495C-9DDD-3E32683591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F300F8EA-3DE8-40D1-AFB8-E274B49707C9}"/>
              </a:ext>
            </a:extLst>
          </p:cNvPr>
          <p:cNvSpPr>
            <a:spLocks noGrp="1"/>
          </p:cNvSpPr>
          <p:nvPr>
            <p:ph type="dt" sz="half" idx="10"/>
          </p:nvPr>
        </p:nvSpPr>
        <p:spPr/>
        <p:txBody>
          <a:bodyPr/>
          <a:lstStyle/>
          <a:p>
            <a:fld id="{9AD1740E-5637-4316-99BF-02F966955ABC}" type="datetimeFigureOut">
              <a:rPr lang="en-CA" smtClean="0"/>
              <a:t>2022-02-22</a:t>
            </a:fld>
            <a:endParaRPr lang="en-CA"/>
          </a:p>
        </p:txBody>
      </p:sp>
      <p:sp>
        <p:nvSpPr>
          <p:cNvPr id="6" name="Footer Placeholder 5">
            <a:extLst>
              <a:ext uri="{FF2B5EF4-FFF2-40B4-BE49-F238E27FC236}">
                <a16:creationId xmlns:a16="http://schemas.microsoft.com/office/drawing/2014/main" id="{BE89E6D5-675C-4D79-A417-4B115840D79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D3515F1-9E87-4BEC-9700-9C6C777A9D76}"/>
              </a:ext>
            </a:extLst>
          </p:cNvPr>
          <p:cNvSpPr>
            <a:spLocks noGrp="1"/>
          </p:cNvSpPr>
          <p:nvPr>
            <p:ph type="sldNum" sz="quarter" idx="12"/>
          </p:nvPr>
        </p:nvSpPr>
        <p:spPr/>
        <p:txBody>
          <a:bodyPr/>
          <a:lstStyle/>
          <a:p>
            <a:fld id="{43B4A4A7-E802-41FB-A2B3-A98D9DF9809F}" type="slidenum">
              <a:rPr lang="en-CA" smtClean="0"/>
              <a:t>‹#›</a:t>
            </a:fld>
            <a:endParaRPr lang="en-CA"/>
          </a:p>
        </p:txBody>
      </p:sp>
    </p:spTree>
    <p:extLst>
      <p:ext uri="{BB962C8B-B14F-4D97-AF65-F5344CB8AC3E}">
        <p14:creationId xmlns:p14="http://schemas.microsoft.com/office/powerpoint/2010/main" val="2879404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7B745-D645-422B-96F4-3DF3D3651811}"/>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DBAF68A-9CC3-4AF7-A524-6F1109ECFE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AB3D95-5475-496C-9CA0-5F9CB3D12A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FB2D9FB3-D84D-4D40-922E-ED49F6DC30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77F8E1-6C5C-4F36-877D-BD389775CF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2BEF4275-E9D8-44D2-98A8-77BB99ABF3D1}"/>
              </a:ext>
            </a:extLst>
          </p:cNvPr>
          <p:cNvSpPr>
            <a:spLocks noGrp="1"/>
          </p:cNvSpPr>
          <p:nvPr>
            <p:ph type="dt" sz="half" idx="10"/>
          </p:nvPr>
        </p:nvSpPr>
        <p:spPr/>
        <p:txBody>
          <a:bodyPr/>
          <a:lstStyle/>
          <a:p>
            <a:fld id="{9AD1740E-5637-4316-99BF-02F966955ABC}" type="datetimeFigureOut">
              <a:rPr lang="en-CA" smtClean="0"/>
              <a:t>2022-02-22</a:t>
            </a:fld>
            <a:endParaRPr lang="en-CA"/>
          </a:p>
        </p:txBody>
      </p:sp>
      <p:sp>
        <p:nvSpPr>
          <p:cNvPr id="8" name="Footer Placeholder 7">
            <a:extLst>
              <a:ext uri="{FF2B5EF4-FFF2-40B4-BE49-F238E27FC236}">
                <a16:creationId xmlns:a16="http://schemas.microsoft.com/office/drawing/2014/main" id="{0FAB5B16-7530-4BFE-B45E-301F7EF4E379}"/>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7C6A586E-59A0-408E-9889-33053301FA2B}"/>
              </a:ext>
            </a:extLst>
          </p:cNvPr>
          <p:cNvSpPr>
            <a:spLocks noGrp="1"/>
          </p:cNvSpPr>
          <p:nvPr>
            <p:ph type="sldNum" sz="quarter" idx="12"/>
          </p:nvPr>
        </p:nvSpPr>
        <p:spPr/>
        <p:txBody>
          <a:bodyPr/>
          <a:lstStyle/>
          <a:p>
            <a:fld id="{43B4A4A7-E802-41FB-A2B3-A98D9DF9809F}" type="slidenum">
              <a:rPr lang="en-CA" smtClean="0"/>
              <a:t>‹#›</a:t>
            </a:fld>
            <a:endParaRPr lang="en-CA"/>
          </a:p>
        </p:txBody>
      </p:sp>
    </p:spTree>
    <p:extLst>
      <p:ext uri="{BB962C8B-B14F-4D97-AF65-F5344CB8AC3E}">
        <p14:creationId xmlns:p14="http://schemas.microsoft.com/office/powerpoint/2010/main" val="3954383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EBF35-88BB-423C-8077-3C41CD698DBC}"/>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007AF019-78DA-4FF2-8F37-B634DE7416F1}"/>
              </a:ext>
            </a:extLst>
          </p:cNvPr>
          <p:cNvSpPr>
            <a:spLocks noGrp="1"/>
          </p:cNvSpPr>
          <p:nvPr>
            <p:ph type="dt" sz="half" idx="10"/>
          </p:nvPr>
        </p:nvSpPr>
        <p:spPr/>
        <p:txBody>
          <a:bodyPr/>
          <a:lstStyle/>
          <a:p>
            <a:fld id="{9AD1740E-5637-4316-99BF-02F966955ABC}" type="datetimeFigureOut">
              <a:rPr lang="en-CA" smtClean="0"/>
              <a:t>2022-02-22</a:t>
            </a:fld>
            <a:endParaRPr lang="en-CA"/>
          </a:p>
        </p:txBody>
      </p:sp>
      <p:sp>
        <p:nvSpPr>
          <p:cNvPr id="4" name="Footer Placeholder 3">
            <a:extLst>
              <a:ext uri="{FF2B5EF4-FFF2-40B4-BE49-F238E27FC236}">
                <a16:creationId xmlns:a16="http://schemas.microsoft.com/office/drawing/2014/main" id="{16CD7774-E052-4F1F-801C-5E2311E0FC57}"/>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8E7F207C-8318-444F-85AB-580314643F40}"/>
              </a:ext>
            </a:extLst>
          </p:cNvPr>
          <p:cNvSpPr>
            <a:spLocks noGrp="1"/>
          </p:cNvSpPr>
          <p:nvPr>
            <p:ph type="sldNum" sz="quarter" idx="12"/>
          </p:nvPr>
        </p:nvSpPr>
        <p:spPr/>
        <p:txBody>
          <a:bodyPr/>
          <a:lstStyle/>
          <a:p>
            <a:fld id="{43B4A4A7-E802-41FB-A2B3-A98D9DF9809F}" type="slidenum">
              <a:rPr lang="en-CA" smtClean="0"/>
              <a:t>‹#›</a:t>
            </a:fld>
            <a:endParaRPr lang="en-CA"/>
          </a:p>
        </p:txBody>
      </p:sp>
    </p:spTree>
    <p:extLst>
      <p:ext uri="{BB962C8B-B14F-4D97-AF65-F5344CB8AC3E}">
        <p14:creationId xmlns:p14="http://schemas.microsoft.com/office/powerpoint/2010/main" val="276247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96824B-4D64-4471-8EDF-83A68226E8A9}"/>
              </a:ext>
            </a:extLst>
          </p:cNvPr>
          <p:cNvSpPr>
            <a:spLocks noGrp="1"/>
          </p:cNvSpPr>
          <p:nvPr>
            <p:ph type="dt" sz="half" idx="10"/>
          </p:nvPr>
        </p:nvSpPr>
        <p:spPr/>
        <p:txBody>
          <a:bodyPr/>
          <a:lstStyle/>
          <a:p>
            <a:fld id="{9AD1740E-5637-4316-99BF-02F966955ABC}" type="datetimeFigureOut">
              <a:rPr lang="en-CA" smtClean="0"/>
              <a:t>2022-02-22</a:t>
            </a:fld>
            <a:endParaRPr lang="en-CA"/>
          </a:p>
        </p:txBody>
      </p:sp>
      <p:sp>
        <p:nvSpPr>
          <p:cNvPr id="3" name="Footer Placeholder 2">
            <a:extLst>
              <a:ext uri="{FF2B5EF4-FFF2-40B4-BE49-F238E27FC236}">
                <a16:creationId xmlns:a16="http://schemas.microsoft.com/office/drawing/2014/main" id="{A6362F2F-17AC-4256-93CC-2455C63AB308}"/>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1B7F9A11-C37A-4084-802F-F06D02399E66}"/>
              </a:ext>
            </a:extLst>
          </p:cNvPr>
          <p:cNvSpPr>
            <a:spLocks noGrp="1"/>
          </p:cNvSpPr>
          <p:nvPr>
            <p:ph type="sldNum" sz="quarter" idx="12"/>
          </p:nvPr>
        </p:nvSpPr>
        <p:spPr/>
        <p:txBody>
          <a:bodyPr/>
          <a:lstStyle/>
          <a:p>
            <a:fld id="{43B4A4A7-E802-41FB-A2B3-A98D9DF9809F}" type="slidenum">
              <a:rPr lang="en-CA" smtClean="0"/>
              <a:t>‹#›</a:t>
            </a:fld>
            <a:endParaRPr lang="en-CA"/>
          </a:p>
        </p:txBody>
      </p:sp>
    </p:spTree>
    <p:extLst>
      <p:ext uri="{BB962C8B-B14F-4D97-AF65-F5344CB8AC3E}">
        <p14:creationId xmlns:p14="http://schemas.microsoft.com/office/powerpoint/2010/main" val="2001504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998F4-2BD8-4CF3-85B1-774E362E54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94AC04E1-410B-4BB1-97D4-F5AF922A1D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DAB13CD3-B43D-4AC8-B9EE-6719943212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C997B3-D8C6-450E-AEF8-50544EA2BBC8}"/>
              </a:ext>
            </a:extLst>
          </p:cNvPr>
          <p:cNvSpPr>
            <a:spLocks noGrp="1"/>
          </p:cNvSpPr>
          <p:nvPr>
            <p:ph type="dt" sz="half" idx="10"/>
          </p:nvPr>
        </p:nvSpPr>
        <p:spPr/>
        <p:txBody>
          <a:bodyPr/>
          <a:lstStyle/>
          <a:p>
            <a:fld id="{9AD1740E-5637-4316-99BF-02F966955ABC}" type="datetimeFigureOut">
              <a:rPr lang="en-CA" smtClean="0"/>
              <a:t>2022-02-22</a:t>
            </a:fld>
            <a:endParaRPr lang="en-CA"/>
          </a:p>
        </p:txBody>
      </p:sp>
      <p:sp>
        <p:nvSpPr>
          <p:cNvPr id="6" name="Footer Placeholder 5">
            <a:extLst>
              <a:ext uri="{FF2B5EF4-FFF2-40B4-BE49-F238E27FC236}">
                <a16:creationId xmlns:a16="http://schemas.microsoft.com/office/drawing/2014/main" id="{2CC25A21-2750-42C3-B67C-54C7F84A08F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EA33F47-BD72-407A-9367-A1F87008A586}"/>
              </a:ext>
            </a:extLst>
          </p:cNvPr>
          <p:cNvSpPr>
            <a:spLocks noGrp="1"/>
          </p:cNvSpPr>
          <p:nvPr>
            <p:ph type="sldNum" sz="quarter" idx="12"/>
          </p:nvPr>
        </p:nvSpPr>
        <p:spPr/>
        <p:txBody>
          <a:bodyPr/>
          <a:lstStyle/>
          <a:p>
            <a:fld id="{43B4A4A7-E802-41FB-A2B3-A98D9DF9809F}" type="slidenum">
              <a:rPr lang="en-CA" smtClean="0"/>
              <a:t>‹#›</a:t>
            </a:fld>
            <a:endParaRPr lang="en-CA"/>
          </a:p>
        </p:txBody>
      </p:sp>
    </p:spTree>
    <p:extLst>
      <p:ext uri="{BB962C8B-B14F-4D97-AF65-F5344CB8AC3E}">
        <p14:creationId xmlns:p14="http://schemas.microsoft.com/office/powerpoint/2010/main" val="2656677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A3C1-891B-4A22-BE7E-4599E78F86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01C85F44-BE99-44CC-BBAF-5297F139FE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CEC2A661-C3B4-4D1B-863F-125AC38917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F551C7-28A7-4838-980A-DBEBC8C3E68F}"/>
              </a:ext>
            </a:extLst>
          </p:cNvPr>
          <p:cNvSpPr>
            <a:spLocks noGrp="1"/>
          </p:cNvSpPr>
          <p:nvPr>
            <p:ph type="dt" sz="half" idx="10"/>
          </p:nvPr>
        </p:nvSpPr>
        <p:spPr/>
        <p:txBody>
          <a:bodyPr/>
          <a:lstStyle/>
          <a:p>
            <a:fld id="{9AD1740E-5637-4316-99BF-02F966955ABC}" type="datetimeFigureOut">
              <a:rPr lang="en-CA" smtClean="0"/>
              <a:t>2022-02-22</a:t>
            </a:fld>
            <a:endParaRPr lang="en-CA"/>
          </a:p>
        </p:txBody>
      </p:sp>
      <p:sp>
        <p:nvSpPr>
          <p:cNvPr id="6" name="Footer Placeholder 5">
            <a:extLst>
              <a:ext uri="{FF2B5EF4-FFF2-40B4-BE49-F238E27FC236}">
                <a16:creationId xmlns:a16="http://schemas.microsoft.com/office/drawing/2014/main" id="{8344E161-BE79-45AD-9394-5399A75F734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945B341-FFF7-4180-9D2E-87B82F8CCD28}"/>
              </a:ext>
            </a:extLst>
          </p:cNvPr>
          <p:cNvSpPr>
            <a:spLocks noGrp="1"/>
          </p:cNvSpPr>
          <p:nvPr>
            <p:ph type="sldNum" sz="quarter" idx="12"/>
          </p:nvPr>
        </p:nvSpPr>
        <p:spPr/>
        <p:txBody>
          <a:bodyPr/>
          <a:lstStyle/>
          <a:p>
            <a:fld id="{43B4A4A7-E802-41FB-A2B3-A98D9DF9809F}" type="slidenum">
              <a:rPr lang="en-CA" smtClean="0"/>
              <a:t>‹#›</a:t>
            </a:fld>
            <a:endParaRPr lang="en-CA"/>
          </a:p>
        </p:txBody>
      </p:sp>
    </p:spTree>
    <p:extLst>
      <p:ext uri="{BB962C8B-B14F-4D97-AF65-F5344CB8AC3E}">
        <p14:creationId xmlns:p14="http://schemas.microsoft.com/office/powerpoint/2010/main" val="1438237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A54BC3-518D-4ACE-B058-BFE572C16B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4B7FE53-EEDB-44AC-A334-DDFFCDC6BD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C9B6546-F30A-4A83-871F-5A19401185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D1740E-5637-4316-99BF-02F966955ABC}" type="datetimeFigureOut">
              <a:rPr lang="en-CA" smtClean="0"/>
              <a:t>2022-02-22</a:t>
            </a:fld>
            <a:endParaRPr lang="en-CA"/>
          </a:p>
        </p:txBody>
      </p:sp>
      <p:sp>
        <p:nvSpPr>
          <p:cNvPr id="5" name="Footer Placeholder 4">
            <a:extLst>
              <a:ext uri="{FF2B5EF4-FFF2-40B4-BE49-F238E27FC236}">
                <a16:creationId xmlns:a16="http://schemas.microsoft.com/office/drawing/2014/main" id="{2C7D03CF-CD91-4D57-8EFE-C86FC9901E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B265A874-A179-4C08-A04C-A6758D9E70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B4A4A7-E802-41FB-A2B3-A98D9DF9809F}" type="slidenum">
              <a:rPr lang="en-CA" smtClean="0"/>
              <a:t>‹#›</a:t>
            </a:fld>
            <a:endParaRPr lang="en-CA"/>
          </a:p>
        </p:txBody>
      </p:sp>
    </p:spTree>
    <p:extLst>
      <p:ext uri="{BB962C8B-B14F-4D97-AF65-F5344CB8AC3E}">
        <p14:creationId xmlns:p14="http://schemas.microsoft.com/office/powerpoint/2010/main" val="2078914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7.png"/><Relationship Id="rId12"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3.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hyperlink" Target="https://native-land.c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1AB6D-07DD-436A-9346-BB27636975FC}"/>
              </a:ext>
            </a:extLst>
          </p:cNvPr>
          <p:cNvSpPr>
            <a:spLocks noGrp="1"/>
          </p:cNvSpPr>
          <p:nvPr>
            <p:ph type="title"/>
          </p:nvPr>
        </p:nvSpPr>
        <p:spPr/>
        <p:txBody>
          <a:bodyPr/>
          <a:lstStyle/>
          <a:p>
            <a:r>
              <a:rPr lang="en-CA" b="1" i="0" dirty="0">
                <a:solidFill>
                  <a:srgbClr val="1F75BA"/>
                </a:solidFill>
                <a:effectLst/>
                <a:latin typeface="Whitney SSm A"/>
              </a:rPr>
              <a:t>Fair Dealing Week 2022</a:t>
            </a:r>
            <a:endParaRPr lang="en-CA" dirty="0">
              <a:solidFill>
                <a:srgbClr val="1F75BA"/>
              </a:solidFill>
              <a:cs typeface="Calibri Light"/>
            </a:endParaRPr>
          </a:p>
        </p:txBody>
      </p:sp>
      <p:sp>
        <p:nvSpPr>
          <p:cNvPr id="3" name="Content Placeholder 2">
            <a:extLst>
              <a:ext uri="{FF2B5EF4-FFF2-40B4-BE49-F238E27FC236}">
                <a16:creationId xmlns:a16="http://schemas.microsoft.com/office/drawing/2014/main" id="{20B88FD4-5B82-4DB7-9A56-CAF8F0F119E5}"/>
              </a:ext>
            </a:extLst>
          </p:cNvPr>
          <p:cNvSpPr>
            <a:spLocks noGrp="1"/>
          </p:cNvSpPr>
          <p:nvPr>
            <p:ph idx="1"/>
          </p:nvPr>
        </p:nvSpPr>
        <p:spPr>
          <a:xfrm>
            <a:off x="3449256" y="1825625"/>
            <a:ext cx="7904543" cy="4351338"/>
          </a:xfrm>
        </p:spPr>
        <p:txBody>
          <a:bodyPr>
            <a:normAutofit/>
          </a:bodyPr>
          <a:lstStyle/>
          <a:p>
            <a:pPr marL="0" indent="0">
              <a:buNone/>
            </a:pPr>
            <a:r>
              <a:rPr lang="en-US" sz="2000" b="1" i="0" dirty="0">
                <a:solidFill>
                  <a:srgbClr val="222222"/>
                </a:solidFill>
                <a:effectLst/>
                <a:latin typeface="Whitney SSm A"/>
              </a:rPr>
              <a:t>Time:</a:t>
            </a:r>
            <a:r>
              <a:rPr lang="en-US" sz="2000" b="0" i="0" dirty="0">
                <a:solidFill>
                  <a:srgbClr val="222222"/>
                </a:solidFill>
                <a:effectLst/>
                <a:latin typeface="Whitney SSm A"/>
              </a:rPr>
              <a:t>  1000-1100 Pacific (1100-1200 Mountain)</a:t>
            </a:r>
            <a:br>
              <a:rPr lang="en-US" sz="2000"/>
            </a:br>
            <a:r>
              <a:rPr lang="en-US" sz="2000" b="1" i="0" dirty="0">
                <a:solidFill>
                  <a:srgbClr val="222222"/>
                </a:solidFill>
                <a:effectLst/>
                <a:latin typeface="Whitney SSm A"/>
              </a:rPr>
              <a:t>Speaker:</a:t>
            </a:r>
            <a:r>
              <a:rPr lang="en-US" sz="2000" b="0" i="0" dirty="0">
                <a:solidFill>
                  <a:srgbClr val="222222"/>
                </a:solidFill>
                <a:effectLst/>
                <a:latin typeface="Whitney SSm A"/>
              </a:rPr>
              <a:t> Dr. Carys J. Craig, Associate Professor, </a:t>
            </a:r>
            <a:r>
              <a:rPr lang="en-US" sz="2000" b="0" i="0" dirty="0" err="1">
                <a:solidFill>
                  <a:srgbClr val="222222"/>
                </a:solidFill>
                <a:effectLst/>
                <a:latin typeface="Whitney SSm A"/>
              </a:rPr>
              <a:t>Osgoode</a:t>
            </a:r>
            <a:r>
              <a:rPr lang="en-US" sz="2000" b="0" i="0" dirty="0">
                <a:solidFill>
                  <a:srgbClr val="222222"/>
                </a:solidFill>
                <a:effectLst/>
                <a:latin typeface="Whitney SSm A"/>
              </a:rPr>
              <a:t> Hall Law School, York University</a:t>
            </a:r>
            <a:br>
              <a:rPr lang="en-US" sz="2000"/>
            </a:br>
            <a:r>
              <a:rPr lang="en-US" sz="2000" b="1" i="0" dirty="0">
                <a:solidFill>
                  <a:srgbClr val="222222"/>
                </a:solidFill>
                <a:effectLst/>
                <a:latin typeface="Whitney SSm A"/>
              </a:rPr>
              <a:t>Presentation:</a:t>
            </a:r>
            <a:r>
              <a:rPr lang="en-US" sz="2000" b="0" i="0" dirty="0">
                <a:solidFill>
                  <a:srgbClr val="222222"/>
                </a:solidFill>
                <a:effectLst/>
                <a:latin typeface="Whitney SSm A"/>
              </a:rPr>
              <a:t> </a:t>
            </a:r>
            <a:r>
              <a:rPr lang="en-US" sz="2000" b="0" i="1" dirty="0">
                <a:solidFill>
                  <a:srgbClr val="222222"/>
                </a:solidFill>
                <a:effectLst/>
                <a:latin typeface="Whitney SSm A"/>
              </a:rPr>
              <a:t>Best Practices for OER in Canada: A Fresh Look at Fair Dealing for Educational Use</a:t>
            </a:r>
          </a:p>
          <a:p>
            <a:pPr marL="0" indent="0">
              <a:buNone/>
            </a:pPr>
            <a:endParaRPr lang="en-US" sz="2000" i="1">
              <a:solidFill>
                <a:srgbClr val="222222"/>
              </a:solidFill>
              <a:latin typeface="Whitney SSm A"/>
            </a:endParaRPr>
          </a:p>
          <a:p>
            <a:pPr marL="0" indent="0">
              <a:buNone/>
            </a:pPr>
            <a:endParaRPr lang="en-US" sz="1800" i="1">
              <a:solidFill>
                <a:srgbClr val="222222"/>
              </a:solidFill>
              <a:latin typeface="Whitney SSm A"/>
            </a:endParaRPr>
          </a:p>
          <a:p>
            <a:pPr marL="0" indent="0">
              <a:buNone/>
            </a:pPr>
            <a:r>
              <a:rPr lang="en-US" sz="2000" b="1" i="0" dirty="0">
                <a:solidFill>
                  <a:srgbClr val="222222"/>
                </a:solidFill>
                <a:effectLst/>
                <a:latin typeface="Whitney SSm A"/>
              </a:rPr>
              <a:t>Time:</a:t>
            </a:r>
            <a:r>
              <a:rPr lang="en-US" sz="2000" b="0" i="0" dirty="0">
                <a:solidFill>
                  <a:srgbClr val="222222"/>
                </a:solidFill>
                <a:effectLst/>
                <a:latin typeface="Whitney SSm A"/>
              </a:rPr>
              <a:t> 1200-1300 Pacific (1300-1400 Mountain)</a:t>
            </a:r>
            <a:br>
              <a:rPr lang="en-US" sz="2000"/>
            </a:br>
            <a:r>
              <a:rPr lang="en-US" sz="2000" b="1" i="0" dirty="0">
                <a:solidFill>
                  <a:srgbClr val="222222"/>
                </a:solidFill>
                <a:effectLst/>
                <a:latin typeface="Whitney SSm A"/>
              </a:rPr>
              <a:t>Speaker:</a:t>
            </a:r>
            <a:r>
              <a:rPr lang="en-US" sz="2000" b="0" i="0" dirty="0">
                <a:solidFill>
                  <a:srgbClr val="222222"/>
                </a:solidFill>
                <a:effectLst/>
                <a:latin typeface="Whitney SSm A"/>
              </a:rPr>
              <a:t> Dr. Meera Nair, Copyright Specialist, Northern Alberta Institute of Technology</a:t>
            </a:r>
            <a:br>
              <a:rPr lang="en-US" sz="2000"/>
            </a:br>
            <a:r>
              <a:rPr lang="en-US" sz="2000" b="1" i="0" dirty="0">
                <a:solidFill>
                  <a:srgbClr val="222222"/>
                </a:solidFill>
                <a:effectLst/>
                <a:latin typeface="Whitney SSm A"/>
              </a:rPr>
              <a:t>Presentation:</a:t>
            </a:r>
            <a:r>
              <a:rPr lang="en-US" sz="2000" b="0" i="0">
                <a:solidFill>
                  <a:srgbClr val="222222"/>
                </a:solidFill>
                <a:effectLst/>
                <a:latin typeface="Whitney SSm A"/>
              </a:rPr>
              <a:t> </a:t>
            </a:r>
            <a:r>
              <a:rPr lang="en-US" sz="2000" b="0" i="1" dirty="0">
                <a:solidFill>
                  <a:srgbClr val="222222"/>
                </a:solidFill>
                <a:effectLst/>
                <a:latin typeface="Whitney SSm A"/>
              </a:rPr>
              <a:t>Fair Dealing’s future – artificial intelligence or willful ignorance?</a:t>
            </a:r>
            <a:endParaRPr lang="en-CA" sz="2000" dirty="0"/>
          </a:p>
        </p:txBody>
      </p:sp>
      <p:pic>
        <p:nvPicPr>
          <p:cNvPr id="3074" name="Picture 2">
            <a:extLst>
              <a:ext uri="{FF2B5EF4-FFF2-40B4-BE49-F238E27FC236}">
                <a16:creationId xmlns:a16="http://schemas.microsoft.com/office/drawing/2014/main" id="{FC9D590D-39EF-4D92-8715-A3798BF66B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1755" y="1589389"/>
            <a:ext cx="1737509" cy="216972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a:extLst>
              <a:ext uri="{FF2B5EF4-FFF2-40B4-BE49-F238E27FC236}">
                <a16:creationId xmlns:a16="http://schemas.microsoft.com/office/drawing/2014/main" id="{7F88EB61-10D5-457C-A739-D65B7C78A29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8948" y="40338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5F2618FF-F4F0-41E4-B2D8-F68A676B1293}"/>
              </a:ext>
            </a:extLst>
          </p:cNvPr>
          <p:cNvSpPr/>
          <p:nvPr/>
        </p:nvSpPr>
        <p:spPr>
          <a:xfrm>
            <a:off x="405115" y="365125"/>
            <a:ext cx="11366338" cy="6127749"/>
          </a:xfrm>
          <a:prstGeom prst="rect">
            <a:avLst/>
          </a:prstGeom>
          <a:noFill/>
          <a:ln w="57150">
            <a:solidFill>
              <a:srgbClr val="65A7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65A7DB"/>
              </a:solidFill>
            </a:endParaRPr>
          </a:p>
        </p:txBody>
      </p:sp>
      <p:sp>
        <p:nvSpPr>
          <p:cNvPr id="7" name="Rectangle 6">
            <a:extLst>
              <a:ext uri="{FF2B5EF4-FFF2-40B4-BE49-F238E27FC236}">
                <a16:creationId xmlns:a16="http://schemas.microsoft.com/office/drawing/2014/main" id="{0F358699-F2A7-46D8-83AB-2744F96FCF00}"/>
              </a:ext>
            </a:extLst>
          </p:cNvPr>
          <p:cNvSpPr/>
          <p:nvPr/>
        </p:nvSpPr>
        <p:spPr>
          <a:xfrm>
            <a:off x="9033550" y="5542258"/>
            <a:ext cx="1694328" cy="11383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8" name="Picture 2" descr="Image">
            <a:extLst>
              <a:ext uri="{FF2B5EF4-FFF2-40B4-BE49-F238E27FC236}">
                <a16:creationId xmlns:a16="http://schemas.microsoft.com/office/drawing/2014/main" id="{4D3143F6-14DF-4847-B9DF-AE49C90697E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29914" y="5468997"/>
            <a:ext cx="3291068" cy="10970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769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0" name="Picture 16" descr="Acknowledging our partner: Douglas College - Canadian College of Health  Information Management">
            <a:extLst>
              <a:ext uri="{FF2B5EF4-FFF2-40B4-BE49-F238E27FC236}">
                <a16:creationId xmlns:a16="http://schemas.microsoft.com/office/drawing/2014/main" id="{513FE6DD-0406-4752-B5DA-4903AAC104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51" y="2806734"/>
            <a:ext cx="2673602" cy="110314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mage">
            <a:extLst>
              <a:ext uri="{FF2B5EF4-FFF2-40B4-BE49-F238E27FC236}">
                <a16:creationId xmlns:a16="http://schemas.microsoft.com/office/drawing/2014/main" id="{3E6D1077-2659-4737-ACE2-2791F2F11E7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52931" y="4710278"/>
            <a:ext cx="5918522" cy="197284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DDEE4E00-9C84-49C2-B47C-09B674B9F5F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99818" y="746172"/>
            <a:ext cx="3968766" cy="60758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0D1B78B3-466F-4FAF-B149-2E6147D89B8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91416" y="4319558"/>
            <a:ext cx="4672319" cy="62940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304B4A03-E151-4FE7-BF14-408D1B589D9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9767" y="4562004"/>
            <a:ext cx="2016997" cy="150400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A5F3BA38-BFA1-4CE2-8BAA-B958550795D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530492" y="1721066"/>
            <a:ext cx="2939044" cy="660782"/>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EB360E36-15B8-4E09-BE56-F4931790C01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60999" y="3049319"/>
            <a:ext cx="3114675" cy="1212956"/>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Capilano University - Home | Facebook">
            <a:extLst>
              <a:ext uri="{FF2B5EF4-FFF2-40B4-BE49-F238E27FC236}">
                <a16:creationId xmlns:a16="http://schemas.microsoft.com/office/drawing/2014/main" id="{287FBD68-A5F8-4CF9-8375-37860D0003D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39551" y="208450"/>
            <a:ext cx="1891659" cy="1891659"/>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Justice Institute of British Columbia">
            <a:extLst>
              <a:ext uri="{FF2B5EF4-FFF2-40B4-BE49-F238E27FC236}">
                <a16:creationId xmlns:a16="http://schemas.microsoft.com/office/drawing/2014/main" id="{BB2B9F53-560A-4F2E-9A00-964D3944024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53708" y="5326770"/>
            <a:ext cx="2513892" cy="9144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Our Logo | MRU">
            <a:extLst>
              <a:ext uri="{FF2B5EF4-FFF2-40B4-BE49-F238E27FC236}">
                <a16:creationId xmlns:a16="http://schemas.microsoft.com/office/drawing/2014/main" id="{8B0152DF-91D0-43CF-8F5D-CA4453099870}"/>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454787" y="2051457"/>
            <a:ext cx="2716640" cy="1786828"/>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Northern Alberta Institute of Technology (NAIT)">
            <a:extLst>
              <a:ext uri="{FF2B5EF4-FFF2-40B4-BE49-F238E27FC236}">
                <a16:creationId xmlns:a16="http://schemas.microsoft.com/office/drawing/2014/main" id="{D004F976-05DD-4C11-8BC9-19A770EBC699}"/>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406785" y="2139080"/>
            <a:ext cx="1376423" cy="184205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9527BAF-BD4C-464A-8842-997076982885}"/>
              </a:ext>
            </a:extLst>
          </p:cNvPr>
          <p:cNvSpPr txBox="1"/>
          <p:nvPr/>
        </p:nvSpPr>
        <p:spPr>
          <a:xfrm>
            <a:off x="1003104" y="857985"/>
            <a:ext cx="2335896" cy="707886"/>
          </a:xfrm>
          <a:prstGeom prst="rect">
            <a:avLst/>
          </a:prstGeom>
          <a:noFill/>
        </p:spPr>
        <p:txBody>
          <a:bodyPr wrap="none" rtlCol="0">
            <a:spAutoFit/>
          </a:bodyPr>
          <a:lstStyle/>
          <a:p>
            <a:r>
              <a:rPr lang="en-US" sz="4000" b="1">
                <a:solidFill>
                  <a:srgbClr val="2176BA"/>
                </a:solidFill>
              </a:rPr>
              <a:t>Hosted</a:t>
            </a:r>
            <a:r>
              <a:rPr lang="en-US" sz="4000" b="1"/>
              <a:t> </a:t>
            </a:r>
            <a:r>
              <a:rPr lang="en-US" sz="4000" b="1">
                <a:solidFill>
                  <a:srgbClr val="2176BA"/>
                </a:solidFill>
              </a:rPr>
              <a:t>by</a:t>
            </a:r>
            <a:endParaRPr lang="en-CA" sz="4000" b="1">
              <a:solidFill>
                <a:srgbClr val="2176BA"/>
              </a:solidFill>
            </a:endParaRPr>
          </a:p>
        </p:txBody>
      </p:sp>
      <p:sp>
        <p:nvSpPr>
          <p:cNvPr id="8" name="Rectangle 7">
            <a:extLst>
              <a:ext uri="{FF2B5EF4-FFF2-40B4-BE49-F238E27FC236}">
                <a16:creationId xmlns:a16="http://schemas.microsoft.com/office/drawing/2014/main" id="{0D74625A-A260-424C-868C-7CFD5E2AAED3}"/>
              </a:ext>
            </a:extLst>
          </p:cNvPr>
          <p:cNvSpPr/>
          <p:nvPr/>
        </p:nvSpPr>
        <p:spPr>
          <a:xfrm>
            <a:off x="2171052" y="1452564"/>
            <a:ext cx="1069217" cy="53060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Rectangle 20">
            <a:extLst>
              <a:ext uri="{FF2B5EF4-FFF2-40B4-BE49-F238E27FC236}">
                <a16:creationId xmlns:a16="http://schemas.microsoft.com/office/drawing/2014/main" id="{1A0D3E73-F222-424C-B2C1-0AD0BC93CF4A}"/>
              </a:ext>
            </a:extLst>
          </p:cNvPr>
          <p:cNvSpPr/>
          <p:nvPr/>
        </p:nvSpPr>
        <p:spPr>
          <a:xfrm>
            <a:off x="405115" y="365125"/>
            <a:ext cx="11366338" cy="6127749"/>
          </a:xfrm>
          <a:prstGeom prst="rect">
            <a:avLst/>
          </a:prstGeom>
          <a:noFill/>
          <a:ln w="57150">
            <a:solidFill>
              <a:srgbClr val="65A7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65A7DB"/>
              </a:solidFill>
            </a:endParaRPr>
          </a:p>
        </p:txBody>
      </p:sp>
      <p:cxnSp>
        <p:nvCxnSpPr>
          <p:cNvPr id="11" name="Straight Connector 10">
            <a:extLst>
              <a:ext uri="{FF2B5EF4-FFF2-40B4-BE49-F238E27FC236}">
                <a16:creationId xmlns:a16="http://schemas.microsoft.com/office/drawing/2014/main" id="{98F00BBE-EAAD-445A-ABF1-440297C40E63}"/>
              </a:ext>
            </a:extLst>
          </p:cNvPr>
          <p:cNvCxnSpPr>
            <a:cxnSpLocks/>
          </p:cNvCxnSpPr>
          <p:nvPr/>
        </p:nvCxnSpPr>
        <p:spPr>
          <a:xfrm flipV="1">
            <a:off x="1241260" y="1517017"/>
            <a:ext cx="1600200" cy="0"/>
          </a:xfrm>
          <a:prstGeom prst="line">
            <a:avLst/>
          </a:prstGeom>
          <a:ln w="38100">
            <a:solidFill>
              <a:srgbClr val="65A7D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9924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B23FEA4-E25A-4088-B087-B76DC7B40F4E}"/>
              </a:ext>
            </a:extLst>
          </p:cNvPr>
          <p:cNvSpPr txBox="1"/>
          <p:nvPr/>
        </p:nvSpPr>
        <p:spPr>
          <a:xfrm>
            <a:off x="862355" y="2136337"/>
            <a:ext cx="10275612" cy="3693319"/>
          </a:xfrm>
          <a:prstGeom prst="rect">
            <a:avLst/>
          </a:prstGeom>
          <a:noFill/>
        </p:spPr>
        <p:txBody>
          <a:bodyPr wrap="square" rtlCol="0">
            <a:spAutoFit/>
          </a:bodyPr>
          <a:lstStyle/>
          <a:p>
            <a:pPr>
              <a:lnSpc>
                <a:spcPct val="150000"/>
              </a:lnSpc>
            </a:pPr>
            <a:r>
              <a:rPr lang="en-US">
                <a:solidFill>
                  <a:srgbClr val="195A8F"/>
                </a:solidFill>
              </a:rPr>
              <a:t>The co-hosting institutions are located across the traditional territories of the Cree, Blackfoot, Métis, </a:t>
            </a:r>
            <a:r>
              <a:rPr lang="en-US" err="1">
                <a:solidFill>
                  <a:srgbClr val="195A8F"/>
                </a:solidFill>
              </a:rPr>
              <a:t>Nakota</a:t>
            </a:r>
            <a:r>
              <a:rPr lang="en-US">
                <a:solidFill>
                  <a:srgbClr val="195A8F"/>
                </a:solidFill>
              </a:rPr>
              <a:t> Sioux, Iroquois, Dene, Ojibway/Saulteaux/Anishinaabe, on lands that are now known as part of Treaties 6, 7, and 8, and on the traditional and unceded territories of the </a:t>
            </a:r>
            <a:r>
              <a:rPr lang="en-CA" err="1">
                <a:solidFill>
                  <a:srgbClr val="195A8F"/>
                </a:solidFill>
              </a:rPr>
              <a:t>LíỈwat</a:t>
            </a:r>
            <a:r>
              <a:rPr lang="en-CA">
                <a:solidFill>
                  <a:srgbClr val="195A8F"/>
                </a:solidFill>
              </a:rPr>
              <a:t>, </a:t>
            </a:r>
            <a:r>
              <a:rPr lang="en-CA" err="1">
                <a:solidFill>
                  <a:srgbClr val="195A8F"/>
                </a:solidFill>
              </a:rPr>
              <a:t>xʷmə</a:t>
            </a:r>
            <a:r>
              <a:rPr lang="el-GR">
                <a:solidFill>
                  <a:srgbClr val="195A8F"/>
                </a:solidFill>
              </a:rPr>
              <a:t>θ</a:t>
            </a:r>
            <a:r>
              <a:rPr lang="en-CA" err="1">
                <a:solidFill>
                  <a:srgbClr val="195A8F"/>
                </a:solidFill>
              </a:rPr>
              <a:t>kʷəỷəm</a:t>
            </a:r>
            <a:r>
              <a:rPr lang="en-CA">
                <a:solidFill>
                  <a:srgbClr val="195A8F"/>
                </a:solidFill>
              </a:rPr>
              <a:t> (Musqueam), </a:t>
            </a:r>
            <a:r>
              <a:rPr lang="en-CA" err="1">
                <a:solidFill>
                  <a:srgbClr val="195A8F"/>
                </a:solidFill>
              </a:rPr>
              <a:t>shíshálh</a:t>
            </a:r>
            <a:r>
              <a:rPr lang="en-CA">
                <a:solidFill>
                  <a:srgbClr val="195A8F"/>
                </a:solidFill>
              </a:rPr>
              <a:t> (Sechelt), Sḵwx̱wú7mesh </a:t>
            </a:r>
            <a:r>
              <a:rPr lang="en-CA" err="1">
                <a:solidFill>
                  <a:srgbClr val="195A8F"/>
                </a:solidFill>
              </a:rPr>
              <a:t>Úxwumixw</a:t>
            </a:r>
            <a:r>
              <a:rPr lang="en-CA">
                <a:solidFill>
                  <a:srgbClr val="195A8F"/>
                </a:solidFill>
              </a:rPr>
              <a:t> (Squamish), </a:t>
            </a:r>
            <a:r>
              <a:rPr lang="en-CA" err="1">
                <a:solidFill>
                  <a:srgbClr val="195A8F"/>
                </a:solidFill>
              </a:rPr>
              <a:t>SəỈílwətaʔ</a:t>
            </a:r>
            <a:r>
              <a:rPr lang="en-CA">
                <a:solidFill>
                  <a:srgbClr val="195A8F"/>
                </a:solidFill>
              </a:rPr>
              <a:t>/</a:t>
            </a:r>
            <a:r>
              <a:rPr lang="en-CA" err="1">
                <a:solidFill>
                  <a:srgbClr val="195A8F"/>
                </a:solidFill>
              </a:rPr>
              <a:t>Selilwitulh</a:t>
            </a:r>
            <a:r>
              <a:rPr lang="en-CA">
                <a:solidFill>
                  <a:srgbClr val="195A8F"/>
                </a:solidFill>
              </a:rPr>
              <a:t> (Tsleil-Waututh), </a:t>
            </a:r>
            <a:r>
              <a:rPr lang="en-CA" err="1">
                <a:solidFill>
                  <a:srgbClr val="195A8F"/>
                </a:solidFill>
              </a:rPr>
              <a:t>q̓íc̓əy</a:t>
            </a:r>
            <a:r>
              <a:rPr lang="en-CA">
                <a:solidFill>
                  <a:srgbClr val="195A8F"/>
                </a:solidFill>
              </a:rPr>
              <a:t>̓ (Katzie), </a:t>
            </a:r>
            <a:r>
              <a:rPr lang="en-CA" err="1">
                <a:solidFill>
                  <a:srgbClr val="195A8F"/>
                </a:solidFill>
              </a:rPr>
              <a:t>kʷikʷəƛ̓əm</a:t>
            </a:r>
            <a:r>
              <a:rPr lang="en-CA">
                <a:solidFill>
                  <a:srgbClr val="195A8F"/>
                </a:solidFill>
              </a:rPr>
              <a:t> (Kwikwetlem), </a:t>
            </a:r>
            <a:r>
              <a:rPr lang="en-CA" err="1">
                <a:solidFill>
                  <a:srgbClr val="195A8F"/>
                </a:solidFill>
              </a:rPr>
              <a:t>Qayqayt</a:t>
            </a:r>
            <a:r>
              <a:rPr lang="en-CA">
                <a:solidFill>
                  <a:srgbClr val="195A8F"/>
                </a:solidFill>
              </a:rPr>
              <a:t>, Kwantlen, Semiahmoo, and Tsawwassen nations.</a:t>
            </a:r>
          </a:p>
          <a:p>
            <a:pPr>
              <a:lnSpc>
                <a:spcPct val="150000"/>
              </a:lnSpc>
            </a:pPr>
            <a:endParaRPr lang="en-CA">
              <a:solidFill>
                <a:srgbClr val="195A8F"/>
              </a:solidFill>
            </a:endParaRPr>
          </a:p>
          <a:p>
            <a:pPr>
              <a:lnSpc>
                <a:spcPct val="150000"/>
              </a:lnSpc>
            </a:pPr>
            <a:r>
              <a:rPr lang="en-CA">
                <a:solidFill>
                  <a:srgbClr val="195A8F"/>
                </a:solidFill>
              </a:rPr>
              <a:t>We invite you to reflect on the traditional lands you are upon. Visit </a:t>
            </a:r>
            <a:r>
              <a:rPr lang="en-CA">
                <a:solidFill>
                  <a:srgbClr val="195A8F"/>
                </a:solidFill>
                <a:hlinkClick r:id="rId3">
                  <a:extLst>
                    <a:ext uri="{A12FA001-AC4F-418D-AE19-62706E023703}">
                      <ahyp:hlinkClr xmlns:ahyp="http://schemas.microsoft.com/office/drawing/2018/hyperlinkcolor" val="tx"/>
                    </a:ext>
                  </a:extLst>
                </a:hlinkClick>
              </a:rPr>
              <a:t>native-land.ca </a:t>
            </a:r>
            <a:r>
              <a:rPr lang="en-US" b="0" i="0" u="none" strike="noStrike">
                <a:solidFill>
                  <a:srgbClr val="195A8F"/>
                </a:solidFill>
                <a:effectLst/>
              </a:rPr>
              <a:t>and enter your location to find out the Nation(s) on whose traditional territories you are located.</a:t>
            </a:r>
            <a:endParaRPr lang="en-US">
              <a:solidFill>
                <a:srgbClr val="195A8F"/>
              </a:solidFill>
            </a:endParaRPr>
          </a:p>
          <a:p>
            <a:endParaRPr lang="en-US"/>
          </a:p>
        </p:txBody>
      </p:sp>
      <p:sp>
        <p:nvSpPr>
          <p:cNvPr id="8" name="TextBox 7">
            <a:extLst>
              <a:ext uri="{FF2B5EF4-FFF2-40B4-BE49-F238E27FC236}">
                <a16:creationId xmlns:a16="http://schemas.microsoft.com/office/drawing/2014/main" id="{BA9D6AF3-1FF6-4C94-8C0B-9A620AB05271}"/>
              </a:ext>
            </a:extLst>
          </p:cNvPr>
          <p:cNvSpPr txBox="1"/>
          <p:nvPr/>
        </p:nvSpPr>
        <p:spPr>
          <a:xfrm>
            <a:off x="953002" y="1106027"/>
            <a:ext cx="5819222" cy="646331"/>
          </a:xfrm>
          <a:prstGeom prst="rect">
            <a:avLst/>
          </a:prstGeom>
          <a:noFill/>
        </p:spPr>
        <p:txBody>
          <a:bodyPr wrap="none" rtlCol="0" anchor="ctr">
            <a:spAutoFit/>
          </a:bodyPr>
          <a:lstStyle/>
          <a:p>
            <a:r>
              <a:rPr lang="en-US" sz="3600" b="1">
                <a:solidFill>
                  <a:srgbClr val="2176BA"/>
                </a:solidFill>
              </a:rPr>
              <a:t>Territorial Acknowledgement</a:t>
            </a:r>
            <a:endParaRPr lang="en-CA" sz="3600" b="1">
              <a:solidFill>
                <a:srgbClr val="2176BA"/>
              </a:solidFill>
            </a:endParaRPr>
          </a:p>
        </p:txBody>
      </p:sp>
      <p:sp>
        <p:nvSpPr>
          <p:cNvPr id="10" name="Rectangle 9">
            <a:extLst>
              <a:ext uri="{FF2B5EF4-FFF2-40B4-BE49-F238E27FC236}">
                <a16:creationId xmlns:a16="http://schemas.microsoft.com/office/drawing/2014/main" id="{5F61F09D-C016-4DDF-8F6F-90A7EE80373F}"/>
              </a:ext>
            </a:extLst>
          </p:cNvPr>
          <p:cNvSpPr/>
          <p:nvPr/>
        </p:nvSpPr>
        <p:spPr>
          <a:xfrm>
            <a:off x="9033550" y="5542258"/>
            <a:ext cx="1694328" cy="11383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ectangle 10">
            <a:extLst>
              <a:ext uri="{FF2B5EF4-FFF2-40B4-BE49-F238E27FC236}">
                <a16:creationId xmlns:a16="http://schemas.microsoft.com/office/drawing/2014/main" id="{B8EBA1E3-96C0-432E-9FFF-16FCCAFB9B62}"/>
              </a:ext>
            </a:extLst>
          </p:cNvPr>
          <p:cNvSpPr/>
          <p:nvPr/>
        </p:nvSpPr>
        <p:spPr>
          <a:xfrm>
            <a:off x="405115" y="365125"/>
            <a:ext cx="11366338" cy="6127749"/>
          </a:xfrm>
          <a:prstGeom prst="rect">
            <a:avLst/>
          </a:prstGeom>
          <a:noFill/>
          <a:ln w="57150">
            <a:solidFill>
              <a:srgbClr val="65A7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65A7DB"/>
              </a:solidFill>
            </a:endParaRPr>
          </a:p>
        </p:txBody>
      </p:sp>
    </p:spTree>
    <p:extLst>
      <p:ext uri="{BB962C8B-B14F-4D97-AF65-F5344CB8AC3E}">
        <p14:creationId xmlns:p14="http://schemas.microsoft.com/office/powerpoint/2010/main" val="1105466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5B62A2FD-60B1-429D-B226-09A627CAD0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9329" y="2813586"/>
            <a:ext cx="2224689" cy="276933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AD4C6301-75C4-48A9-A152-56A3FE55BFF5}"/>
              </a:ext>
            </a:extLst>
          </p:cNvPr>
          <p:cNvSpPr/>
          <p:nvPr/>
        </p:nvSpPr>
        <p:spPr>
          <a:xfrm>
            <a:off x="405115" y="365125"/>
            <a:ext cx="11366338" cy="6127749"/>
          </a:xfrm>
          <a:prstGeom prst="rect">
            <a:avLst/>
          </a:prstGeom>
          <a:noFill/>
          <a:ln w="57150">
            <a:solidFill>
              <a:srgbClr val="65A7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65A7DB"/>
              </a:solidFill>
            </a:endParaRPr>
          </a:p>
        </p:txBody>
      </p:sp>
      <p:sp>
        <p:nvSpPr>
          <p:cNvPr id="9" name="Rectangle 8">
            <a:extLst>
              <a:ext uri="{FF2B5EF4-FFF2-40B4-BE49-F238E27FC236}">
                <a16:creationId xmlns:a16="http://schemas.microsoft.com/office/drawing/2014/main" id="{84D849C6-80AC-4E0C-AB19-0490BFB322DF}"/>
              </a:ext>
            </a:extLst>
          </p:cNvPr>
          <p:cNvSpPr/>
          <p:nvPr/>
        </p:nvSpPr>
        <p:spPr>
          <a:xfrm>
            <a:off x="9033550" y="5542258"/>
            <a:ext cx="1694328" cy="11383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1" name="Picture 2" descr="Image">
            <a:extLst>
              <a:ext uri="{FF2B5EF4-FFF2-40B4-BE49-F238E27FC236}">
                <a16:creationId xmlns:a16="http://schemas.microsoft.com/office/drawing/2014/main" id="{A3CDE728-14EF-460C-915B-0B2A6D5AD7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29914" y="5468997"/>
            <a:ext cx="3291068" cy="1097023"/>
          </a:xfrm>
          <a:prstGeom prst="rect">
            <a:avLst/>
          </a:prstGeom>
          <a:noFill/>
          <a:extLst>
            <a:ext uri="{909E8E84-426E-40DD-AFC4-6F175D3DCCD1}">
              <a14:hiddenFill xmlns:a14="http://schemas.microsoft.com/office/drawing/2010/main">
                <a:solidFill>
                  <a:srgbClr val="FFFFFF"/>
                </a:solidFill>
              </a14:hiddenFill>
            </a:ext>
          </a:extLst>
        </p:spPr>
      </p:pic>
      <p:sp>
        <p:nvSpPr>
          <p:cNvPr id="13" name="Title 1">
            <a:extLst>
              <a:ext uri="{FF2B5EF4-FFF2-40B4-BE49-F238E27FC236}">
                <a16:creationId xmlns:a16="http://schemas.microsoft.com/office/drawing/2014/main" id="{784AC9FF-B359-4B4E-BF51-27430BB3B85D}"/>
              </a:ext>
            </a:extLst>
          </p:cNvPr>
          <p:cNvSpPr>
            <a:spLocks noGrp="1"/>
          </p:cNvSpPr>
          <p:nvPr>
            <p:ph type="title"/>
          </p:nvPr>
        </p:nvSpPr>
        <p:spPr>
          <a:xfrm>
            <a:off x="700790" y="52830"/>
            <a:ext cx="11015272" cy="2961989"/>
          </a:xfrm>
        </p:spPr>
        <p:txBody>
          <a:bodyPr/>
          <a:lstStyle/>
          <a:p>
            <a:r>
              <a:rPr lang="en-US" b="1" dirty="0">
                <a:solidFill>
                  <a:srgbClr val="1F75BA"/>
                </a:solidFill>
                <a:latin typeface="Whitney SSm A"/>
                <a:ea typeface="+mj-lt"/>
                <a:cs typeface="+mj-lt"/>
              </a:rPr>
              <a:t>Best Practices for OER in Canada: </a:t>
            </a:r>
            <a:br>
              <a:rPr lang="en-US" b="1" dirty="0">
                <a:solidFill>
                  <a:srgbClr val="1F75BA"/>
                </a:solidFill>
                <a:latin typeface="Whitney SSm A"/>
                <a:ea typeface="+mj-lt"/>
                <a:cs typeface="+mj-lt"/>
              </a:rPr>
            </a:br>
            <a:r>
              <a:rPr lang="en-US" b="1" dirty="0">
                <a:solidFill>
                  <a:srgbClr val="1F75BA"/>
                </a:solidFill>
                <a:latin typeface="Whitney SSm A"/>
                <a:ea typeface="+mj-lt"/>
                <a:cs typeface="+mj-lt"/>
              </a:rPr>
              <a:t>A Fresh Look at </a:t>
            </a:r>
            <a:r>
              <a:rPr lang="en-US" b="1" dirty="0">
                <a:solidFill>
                  <a:srgbClr val="1F75BA"/>
                </a:solidFill>
                <a:effectLst/>
                <a:latin typeface="Whitney SSm A"/>
                <a:ea typeface="+mj-lt"/>
                <a:cs typeface="+mj-lt"/>
              </a:rPr>
              <a:t>Fair</a:t>
            </a:r>
            <a:r>
              <a:rPr lang="en-US" b="1" dirty="0">
                <a:solidFill>
                  <a:srgbClr val="1F75BA"/>
                </a:solidFill>
                <a:latin typeface="Whitney SSm A"/>
                <a:ea typeface="+mj-lt"/>
                <a:cs typeface="+mj-lt"/>
              </a:rPr>
              <a:t> </a:t>
            </a:r>
            <a:r>
              <a:rPr lang="en-US" b="1" dirty="0">
                <a:solidFill>
                  <a:srgbClr val="1F75BA"/>
                </a:solidFill>
                <a:effectLst/>
                <a:latin typeface="Whitney SSm A"/>
                <a:ea typeface="+mj-lt"/>
                <a:cs typeface="+mj-lt"/>
              </a:rPr>
              <a:t>Dealing </a:t>
            </a:r>
            <a:r>
              <a:rPr lang="en-US" b="1" dirty="0">
                <a:solidFill>
                  <a:srgbClr val="1F75BA"/>
                </a:solidFill>
                <a:latin typeface="Whitney SSm A"/>
                <a:ea typeface="+mj-lt"/>
                <a:cs typeface="+mj-lt"/>
              </a:rPr>
              <a:t>for Educational Use</a:t>
            </a:r>
            <a:endParaRPr lang="en-US">
              <a:solidFill>
                <a:srgbClr val="1F75BA"/>
              </a:solidFill>
              <a:latin typeface="Whitney SSm A"/>
            </a:endParaRPr>
          </a:p>
        </p:txBody>
      </p:sp>
      <p:sp>
        <p:nvSpPr>
          <p:cNvPr id="15" name="TextBox 14">
            <a:extLst>
              <a:ext uri="{FF2B5EF4-FFF2-40B4-BE49-F238E27FC236}">
                <a16:creationId xmlns:a16="http://schemas.microsoft.com/office/drawing/2014/main" id="{D59A5DFE-0A1A-4AFF-896D-ED2FB852D88E}"/>
              </a:ext>
            </a:extLst>
          </p:cNvPr>
          <p:cNvSpPr txBox="1"/>
          <p:nvPr/>
        </p:nvSpPr>
        <p:spPr>
          <a:xfrm>
            <a:off x="3550170" y="4711908"/>
            <a:ext cx="385497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222222"/>
                </a:solidFill>
                <a:latin typeface="Whitney SSm A"/>
              </a:rPr>
              <a:t>Dr. Carys J. Craig, </a:t>
            </a:r>
            <a:br>
              <a:rPr lang="en-US" dirty="0">
                <a:solidFill>
                  <a:srgbClr val="222222"/>
                </a:solidFill>
                <a:latin typeface="Whitney SSm A"/>
              </a:rPr>
            </a:br>
            <a:r>
              <a:rPr lang="en-US" dirty="0">
                <a:solidFill>
                  <a:srgbClr val="222222"/>
                </a:solidFill>
                <a:latin typeface="Whitney SSm A"/>
              </a:rPr>
              <a:t>Associate Professor, </a:t>
            </a:r>
            <a:r>
              <a:rPr lang="en-US" dirty="0" err="1">
                <a:solidFill>
                  <a:srgbClr val="222222"/>
                </a:solidFill>
                <a:latin typeface="Whitney SSm A"/>
              </a:rPr>
              <a:t>Osgoode</a:t>
            </a:r>
            <a:r>
              <a:rPr lang="en-US" dirty="0">
                <a:solidFill>
                  <a:srgbClr val="222222"/>
                </a:solidFill>
                <a:latin typeface="Whitney SSm A"/>
              </a:rPr>
              <a:t> Hall Law School, York University</a:t>
            </a:r>
            <a:endParaRPr lang="en-US" dirty="0"/>
          </a:p>
        </p:txBody>
      </p:sp>
    </p:spTree>
    <p:extLst>
      <p:ext uri="{BB962C8B-B14F-4D97-AF65-F5344CB8AC3E}">
        <p14:creationId xmlns:p14="http://schemas.microsoft.com/office/powerpoint/2010/main" val="2717093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D4C6301-75C4-48A9-A152-56A3FE55BFF5}"/>
              </a:ext>
            </a:extLst>
          </p:cNvPr>
          <p:cNvSpPr/>
          <p:nvPr/>
        </p:nvSpPr>
        <p:spPr>
          <a:xfrm>
            <a:off x="405115" y="365125"/>
            <a:ext cx="11366338" cy="6127749"/>
          </a:xfrm>
          <a:prstGeom prst="rect">
            <a:avLst/>
          </a:prstGeom>
          <a:noFill/>
          <a:ln w="57150">
            <a:solidFill>
              <a:srgbClr val="65A7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65A7DB"/>
              </a:solidFill>
            </a:endParaRPr>
          </a:p>
        </p:txBody>
      </p:sp>
      <p:sp>
        <p:nvSpPr>
          <p:cNvPr id="9" name="Rectangle 8">
            <a:extLst>
              <a:ext uri="{FF2B5EF4-FFF2-40B4-BE49-F238E27FC236}">
                <a16:creationId xmlns:a16="http://schemas.microsoft.com/office/drawing/2014/main" id="{84D849C6-80AC-4E0C-AB19-0490BFB322DF}"/>
              </a:ext>
            </a:extLst>
          </p:cNvPr>
          <p:cNvSpPr/>
          <p:nvPr/>
        </p:nvSpPr>
        <p:spPr>
          <a:xfrm>
            <a:off x="9033550" y="5542258"/>
            <a:ext cx="1694328" cy="11383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1" name="Picture 2" descr="Image">
            <a:extLst>
              <a:ext uri="{FF2B5EF4-FFF2-40B4-BE49-F238E27FC236}">
                <a16:creationId xmlns:a16="http://schemas.microsoft.com/office/drawing/2014/main" id="{A3CDE728-14EF-460C-915B-0B2A6D5AD7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9914" y="5468997"/>
            <a:ext cx="3291068" cy="1097023"/>
          </a:xfrm>
          <a:prstGeom prst="rect">
            <a:avLst/>
          </a:prstGeom>
          <a:noFill/>
          <a:extLst>
            <a:ext uri="{909E8E84-426E-40DD-AFC4-6F175D3DCCD1}">
              <a14:hiddenFill xmlns:a14="http://schemas.microsoft.com/office/drawing/2010/main">
                <a:solidFill>
                  <a:srgbClr val="FFFFFF"/>
                </a:solidFill>
              </a14:hiddenFill>
            </a:ext>
          </a:extLst>
        </p:spPr>
      </p:pic>
      <p:sp>
        <p:nvSpPr>
          <p:cNvPr id="13" name="Title 1">
            <a:extLst>
              <a:ext uri="{FF2B5EF4-FFF2-40B4-BE49-F238E27FC236}">
                <a16:creationId xmlns:a16="http://schemas.microsoft.com/office/drawing/2014/main" id="{784AC9FF-B359-4B4E-BF51-27430BB3B85D}"/>
              </a:ext>
            </a:extLst>
          </p:cNvPr>
          <p:cNvSpPr>
            <a:spLocks noGrp="1"/>
          </p:cNvSpPr>
          <p:nvPr>
            <p:ph type="title"/>
          </p:nvPr>
        </p:nvSpPr>
        <p:spPr>
          <a:xfrm>
            <a:off x="700790" y="52830"/>
            <a:ext cx="11015272" cy="2961989"/>
          </a:xfrm>
        </p:spPr>
        <p:txBody>
          <a:bodyPr/>
          <a:lstStyle/>
          <a:p>
            <a:r>
              <a:rPr lang="en-US" b="1" dirty="0">
                <a:solidFill>
                  <a:srgbClr val="1F75BA"/>
                </a:solidFill>
                <a:effectLst/>
                <a:latin typeface="Whitney SSm A"/>
                <a:ea typeface="+mj-lt"/>
                <a:cs typeface="+mj-lt"/>
              </a:rPr>
              <a:t>Fair</a:t>
            </a:r>
            <a:r>
              <a:rPr lang="en-US" b="1" dirty="0">
                <a:solidFill>
                  <a:srgbClr val="1F75BA"/>
                </a:solidFill>
                <a:latin typeface="Whitney SSm A"/>
                <a:ea typeface="+mj-lt"/>
                <a:cs typeface="+mj-lt"/>
              </a:rPr>
              <a:t> Dealing’s future – artificial intelligence or willful ignorance?</a:t>
            </a:r>
            <a:endParaRPr lang="en-US">
              <a:solidFill>
                <a:srgbClr val="000000"/>
              </a:solidFill>
              <a:latin typeface="Whitney SSm A"/>
              <a:ea typeface="+mj-lt"/>
              <a:cs typeface="+mj-lt"/>
            </a:endParaRPr>
          </a:p>
        </p:txBody>
      </p:sp>
      <p:sp>
        <p:nvSpPr>
          <p:cNvPr id="15" name="TextBox 14">
            <a:extLst>
              <a:ext uri="{FF2B5EF4-FFF2-40B4-BE49-F238E27FC236}">
                <a16:creationId xmlns:a16="http://schemas.microsoft.com/office/drawing/2014/main" id="{D59A5DFE-0A1A-4AFF-896D-ED2FB852D88E}"/>
              </a:ext>
            </a:extLst>
          </p:cNvPr>
          <p:cNvSpPr txBox="1"/>
          <p:nvPr/>
        </p:nvSpPr>
        <p:spPr>
          <a:xfrm>
            <a:off x="3550170" y="4711908"/>
            <a:ext cx="385497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Whitney SSm A"/>
                <a:ea typeface="+mn-lt"/>
                <a:cs typeface="+mn-lt"/>
              </a:rPr>
              <a:t>Dr. Meera Nair, Copyright Specialist, Northern Alberta Institute of Technology </a:t>
            </a:r>
            <a:endParaRPr lang="en-US">
              <a:latin typeface="Whitney SSm A"/>
              <a:ea typeface="+mn-lt"/>
              <a:cs typeface="+mn-lt"/>
            </a:endParaRPr>
          </a:p>
          <a:p>
            <a:endParaRPr lang="en-US" dirty="0">
              <a:solidFill>
                <a:srgbClr val="222222"/>
              </a:solidFill>
              <a:latin typeface="Whitney SSm A"/>
              <a:ea typeface="+mn-lt"/>
              <a:cs typeface="+mn-lt"/>
            </a:endParaRPr>
          </a:p>
        </p:txBody>
      </p:sp>
      <p:pic>
        <p:nvPicPr>
          <p:cNvPr id="2" name="Picture 4">
            <a:extLst>
              <a:ext uri="{FF2B5EF4-FFF2-40B4-BE49-F238E27FC236}">
                <a16:creationId xmlns:a16="http://schemas.microsoft.com/office/drawing/2014/main" id="{9DC8B009-8885-481D-A008-9F2AA5B71C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030" y="3171904"/>
            <a:ext cx="2380469" cy="2380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5432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3C60A488372F458F79E4BBE4A7633D" ma:contentTypeVersion="12" ma:contentTypeDescription="Create a new document." ma:contentTypeScope="" ma:versionID="f3f028d80d58afd31ed7329dcb735342">
  <xsd:schema xmlns:xsd="http://www.w3.org/2001/XMLSchema" xmlns:xs="http://www.w3.org/2001/XMLSchema" xmlns:p="http://schemas.microsoft.com/office/2006/metadata/properties" xmlns:ns3="581971f0-afb2-4c1b-a789-d2de7a778aef" xmlns:ns4="cebff579-57ff-43a9-b8fb-ece7c68e9369" targetNamespace="http://schemas.microsoft.com/office/2006/metadata/properties" ma:root="true" ma:fieldsID="852f799d633bfda66f0d23a1881b49a9" ns3:_="" ns4:_="">
    <xsd:import namespace="581971f0-afb2-4c1b-a789-d2de7a778aef"/>
    <xsd:import namespace="cebff579-57ff-43a9-b8fb-ece7c68e936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1971f0-afb2-4c1b-a789-d2de7a778a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ebff579-57ff-43a9-b8fb-ece7c68e936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8975806-A7DB-46E6-8DED-592EB76DE513}">
  <ds:schemaRefs>
    <ds:schemaRef ds:uri="581971f0-afb2-4c1b-a789-d2de7a778aef"/>
    <ds:schemaRef ds:uri="cebff579-57ff-43a9-b8fb-ece7c68e936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28B1860-05A6-4F35-B53D-6121ECF131FA}">
  <ds:schemaRefs>
    <ds:schemaRef ds:uri="http://schemas.microsoft.com/sharepoint/v3/contenttype/forms"/>
  </ds:schemaRefs>
</ds:datastoreItem>
</file>

<file path=customXml/itemProps3.xml><?xml version="1.0" encoding="utf-8"?>
<ds:datastoreItem xmlns:ds="http://schemas.openxmlformats.org/officeDocument/2006/customXml" ds:itemID="{0BFD8FE7-9275-4EB7-96D2-6DC4491761AF}">
  <ds:schemaRefs>
    <ds:schemaRef ds:uri="581971f0-afb2-4c1b-a789-d2de7a778aef"/>
    <ds:schemaRef ds:uri="cebff579-57ff-43a9-b8fb-ece7c68e936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Slides>
  <Notes>3</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Fair Dealing Week 2022</vt:lpstr>
      <vt:lpstr>PowerPoint Presentation</vt:lpstr>
      <vt:lpstr>PowerPoint Presentation</vt:lpstr>
      <vt:lpstr>Best Practices for OER in Canada:  A Fresh Look at Fair Dealing for Educational Use</vt:lpstr>
      <vt:lpstr>Fair Dealing’s future – artificial intelligence or willful ignorance?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Lovsin, Darcye</dc:creator>
  <cp:revision>43</cp:revision>
  <dcterms:created xsi:type="dcterms:W3CDTF">2022-02-16T22:54:49Z</dcterms:created>
  <dcterms:modified xsi:type="dcterms:W3CDTF">2022-02-22T18:47:58Z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0x010100C23C60A488372F458F79E4BBE4A7633D</vt:lpwstr>
  </property>
</Properties>
</file>