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" panose="020B0604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3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ristiansen" initials="EC" lastIdx="2" clrIdx="0">
    <p:extLst/>
  </p:cmAuthor>
  <p:cmAuthor id="2" name="Windows User" initials="WU" lastIdx="7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49"/>
    <a:srgbClr val="007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6907"/>
  </p:normalViewPr>
  <p:slideViewPr>
    <p:cSldViewPr snapToGrid="0" snapToObjects="1">
      <p:cViewPr>
        <p:scale>
          <a:sx n="30" d="100"/>
          <a:sy n="30" d="100"/>
        </p:scale>
        <p:origin x="90" y="858"/>
      </p:cViewPr>
      <p:guideLst>
        <p:guide orient="horz" pos="10323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3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729BB-6670-0F4B-B936-5F6BE36C8DA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</dgm:pt>
    <dgm:pt modelId="{A266C428-C103-9F4F-BDC4-B3693BDD4926}">
      <dgm:prSet phldrT="[Text]" custT="1"/>
      <dgm:spPr>
        <a:solidFill>
          <a:srgbClr val="007AA5"/>
        </a:solidFill>
      </dgm:spPr>
      <dgm:t>
        <a:bodyPr/>
        <a:lstStyle/>
        <a:p>
          <a:r>
            <a:rPr lang="en-US" sz="2800" b="1" dirty="0" smtClean="0">
              <a:latin typeface="Helvetica" charset="0"/>
              <a:ea typeface="Helvetica" charset="0"/>
              <a:cs typeface="Helvetica" charset="0"/>
            </a:rPr>
            <a:t>1. Choose Elements to Address</a:t>
          </a:r>
          <a:endParaRPr lang="en-US" sz="2800" b="1" dirty="0">
            <a:latin typeface="Helvetica" charset="0"/>
            <a:ea typeface="Helvetica" charset="0"/>
            <a:cs typeface="Helvetica" charset="0"/>
          </a:endParaRPr>
        </a:p>
      </dgm:t>
    </dgm:pt>
    <dgm:pt modelId="{D223E65F-3440-3D4F-AEDA-1A5F6C308372}" type="parTrans" cxnId="{33958246-FF89-8148-827F-6F4AB4006106}">
      <dgm:prSet/>
      <dgm:spPr/>
      <dgm:t>
        <a:bodyPr/>
        <a:lstStyle/>
        <a:p>
          <a:endParaRPr lang="en-US"/>
        </a:p>
      </dgm:t>
    </dgm:pt>
    <dgm:pt modelId="{4B471E9F-B6AE-5545-AAD8-79F1B7FEE6B0}" type="sibTrans" cxnId="{33958246-FF89-8148-827F-6F4AB4006106}">
      <dgm:prSet/>
      <dgm:spPr/>
      <dgm:t>
        <a:bodyPr/>
        <a:lstStyle/>
        <a:p>
          <a:endParaRPr lang="en-US"/>
        </a:p>
      </dgm:t>
    </dgm:pt>
    <dgm:pt modelId="{29F148D1-1E85-E449-A40D-0B37E2B16E52}">
      <dgm:prSet phldrT="[Text]" custT="1"/>
      <dgm:spPr>
        <a:solidFill>
          <a:srgbClr val="007AA5"/>
        </a:solidFill>
      </dgm:spPr>
      <dgm:t>
        <a:bodyPr/>
        <a:lstStyle/>
        <a:p>
          <a:r>
            <a:rPr lang="en-US" sz="2800" b="1" dirty="0" smtClean="0">
              <a:latin typeface="Helvetica" charset="0"/>
              <a:ea typeface="Helvetica" charset="0"/>
              <a:cs typeface="Helvetica" charset="0"/>
            </a:rPr>
            <a:t>2. Effort and Willingness</a:t>
          </a:r>
          <a:endParaRPr lang="en-US" sz="2800" b="1" dirty="0">
            <a:latin typeface="Helvetica" charset="0"/>
            <a:ea typeface="Helvetica" charset="0"/>
            <a:cs typeface="Helvetica" charset="0"/>
          </a:endParaRPr>
        </a:p>
      </dgm:t>
    </dgm:pt>
    <dgm:pt modelId="{B00916BA-9AF1-BD4F-AD1F-55AF24791C29}" type="parTrans" cxnId="{F4F81E6A-12D3-374F-82E2-8DC06B8E935B}">
      <dgm:prSet/>
      <dgm:spPr/>
      <dgm:t>
        <a:bodyPr/>
        <a:lstStyle/>
        <a:p>
          <a:endParaRPr lang="en-US"/>
        </a:p>
      </dgm:t>
    </dgm:pt>
    <dgm:pt modelId="{011A084C-719E-EA41-99BC-A385EFC443D4}" type="sibTrans" cxnId="{F4F81E6A-12D3-374F-82E2-8DC06B8E935B}">
      <dgm:prSet/>
      <dgm:spPr/>
      <dgm:t>
        <a:bodyPr/>
        <a:lstStyle/>
        <a:p>
          <a:endParaRPr lang="en-US"/>
        </a:p>
      </dgm:t>
    </dgm:pt>
    <dgm:pt modelId="{8E406BD2-9097-0540-8AC0-E83D63BA7C01}">
      <dgm:prSet phldrT="[Text]" custT="1"/>
      <dgm:spPr>
        <a:solidFill>
          <a:srgbClr val="007AA5"/>
        </a:solidFill>
      </dgm:spPr>
      <dgm:t>
        <a:bodyPr/>
        <a:lstStyle/>
        <a:p>
          <a:r>
            <a:rPr lang="en-US" sz="2800" b="1" dirty="0" smtClean="0">
              <a:latin typeface="Helvetica" charset="0"/>
              <a:ea typeface="Helvetica" charset="0"/>
              <a:cs typeface="Helvetica" charset="0"/>
            </a:rPr>
            <a:t>3. Skill/Knowledge Required</a:t>
          </a:r>
          <a:endParaRPr lang="en-US" sz="2800" b="1" dirty="0">
            <a:latin typeface="Helvetica" charset="0"/>
            <a:ea typeface="Helvetica" charset="0"/>
            <a:cs typeface="Helvetica" charset="0"/>
          </a:endParaRPr>
        </a:p>
      </dgm:t>
    </dgm:pt>
    <dgm:pt modelId="{AD778442-B512-1047-90D1-A9D2B6980CF9}" type="parTrans" cxnId="{6787761B-6881-4C4C-8808-D0AA5C66F859}">
      <dgm:prSet/>
      <dgm:spPr/>
      <dgm:t>
        <a:bodyPr/>
        <a:lstStyle/>
        <a:p>
          <a:endParaRPr lang="en-US"/>
        </a:p>
      </dgm:t>
    </dgm:pt>
    <dgm:pt modelId="{29C1C090-871A-D74A-A3AC-C31C84816FF4}" type="sibTrans" cxnId="{6787761B-6881-4C4C-8808-D0AA5C66F859}">
      <dgm:prSet/>
      <dgm:spPr/>
      <dgm:t>
        <a:bodyPr/>
        <a:lstStyle/>
        <a:p>
          <a:endParaRPr lang="en-US"/>
        </a:p>
      </dgm:t>
    </dgm:pt>
    <dgm:pt modelId="{CE32924E-9D29-FB42-AA96-26FBAB8442E8}">
      <dgm:prSet phldrT="[Text]" custT="1"/>
      <dgm:spPr>
        <a:ln>
          <a:solidFill>
            <a:srgbClr val="007AA5"/>
          </a:solidFill>
        </a:ln>
      </dgm:spPr>
      <dgm:t>
        <a:bodyPr/>
        <a:lstStyle/>
        <a:p>
          <a:r>
            <a:rPr lang="en-US" sz="2800" b="0" dirty="0" smtClean="0">
              <a:latin typeface="Helvetica" charset="0"/>
              <a:ea typeface="Helvetica" charset="0"/>
              <a:cs typeface="Helvetica" charset="0"/>
            </a:rPr>
            <a:t>Which of the OER elements do you need to consider to create your OER?</a:t>
          </a:r>
          <a:endParaRPr lang="en-US" sz="2800" b="0" dirty="0">
            <a:latin typeface="Helvetica" charset="0"/>
            <a:ea typeface="Helvetica" charset="0"/>
            <a:cs typeface="Helvetica" charset="0"/>
          </a:endParaRPr>
        </a:p>
      </dgm:t>
    </dgm:pt>
    <dgm:pt modelId="{6E4E417A-BF50-EE44-978B-BDEBF91B3C78}" type="parTrans" cxnId="{C64BBFAB-46DD-164C-8B53-7CFBB507074F}">
      <dgm:prSet/>
      <dgm:spPr/>
      <dgm:t>
        <a:bodyPr/>
        <a:lstStyle/>
        <a:p>
          <a:endParaRPr lang="en-US"/>
        </a:p>
      </dgm:t>
    </dgm:pt>
    <dgm:pt modelId="{402A199D-2614-C740-97FC-64C1FC43D94C}" type="sibTrans" cxnId="{C64BBFAB-46DD-164C-8B53-7CFBB507074F}">
      <dgm:prSet/>
      <dgm:spPr/>
      <dgm:t>
        <a:bodyPr/>
        <a:lstStyle/>
        <a:p>
          <a:endParaRPr lang="en-US"/>
        </a:p>
      </dgm:t>
    </dgm:pt>
    <dgm:pt modelId="{1E76315B-67E7-D44D-80A9-5EFD53BB45CE}">
      <dgm:prSet phldrT="[Text]" custT="1"/>
      <dgm:spPr>
        <a:ln>
          <a:solidFill>
            <a:srgbClr val="007AA5"/>
          </a:solidFill>
        </a:ln>
      </dgm:spPr>
      <dgm:t>
        <a:bodyPr/>
        <a:lstStyle/>
        <a:p>
          <a:r>
            <a:rPr lang="en-US" sz="2800" b="0" dirty="0" smtClean="0">
              <a:latin typeface="Helvetica" charset="0"/>
              <a:ea typeface="Helvetica" charset="0"/>
              <a:cs typeface="Helvetica" charset="0"/>
            </a:rPr>
            <a:t>How much work is required to create your OER?</a:t>
          </a:r>
          <a:endParaRPr lang="en-US" sz="2800" b="0" dirty="0">
            <a:latin typeface="Helvetica" charset="0"/>
            <a:ea typeface="Helvetica" charset="0"/>
            <a:cs typeface="Helvetica" charset="0"/>
          </a:endParaRPr>
        </a:p>
      </dgm:t>
    </dgm:pt>
    <dgm:pt modelId="{F8A1AA21-8587-824A-9C01-0941C77C8641}" type="parTrans" cxnId="{AFC383B3-F5EA-A542-A688-07EAE7D35A0C}">
      <dgm:prSet/>
      <dgm:spPr/>
      <dgm:t>
        <a:bodyPr/>
        <a:lstStyle/>
        <a:p>
          <a:endParaRPr lang="en-US"/>
        </a:p>
      </dgm:t>
    </dgm:pt>
    <dgm:pt modelId="{E20C111D-7400-0043-BE31-EDE7A5DE9453}" type="sibTrans" cxnId="{AFC383B3-F5EA-A542-A688-07EAE7D35A0C}">
      <dgm:prSet/>
      <dgm:spPr/>
      <dgm:t>
        <a:bodyPr/>
        <a:lstStyle/>
        <a:p>
          <a:endParaRPr lang="en-US"/>
        </a:p>
      </dgm:t>
    </dgm:pt>
    <dgm:pt modelId="{809186A5-CC2B-6547-8AC2-A859BBD7549E}">
      <dgm:prSet phldrT="[Text]" custT="1"/>
      <dgm:spPr>
        <a:ln>
          <a:solidFill>
            <a:srgbClr val="007AA5"/>
          </a:solidFill>
        </a:ln>
      </dgm:spPr>
      <dgm:t>
        <a:bodyPr/>
        <a:lstStyle/>
        <a:p>
          <a:r>
            <a:rPr lang="en-US" sz="2800" b="0" dirty="0" smtClean="0">
              <a:latin typeface="Helvetica" charset="0"/>
              <a:ea typeface="Helvetica" charset="0"/>
              <a:cs typeface="Helvetica" charset="0"/>
            </a:rPr>
            <a:t>What skills do you need to create your OER?</a:t>
          </a:r>
          <a:endParaRPr lang="en-US" sz="2800" b="0" dirty="0">
            <a:latin typeface="Helvetica" charset="0"/>
            <a:ea typeface="Helvetica" charset="0"/>
            <a:cs typeface="Helvetica" charset="0"/>
          </a:endParaRPr>
        </a:p>
      </dgm:t>
    </dgm:pt>
    <dgm:pt modelId="{F37F10E4-DB50-1043-A9B9-0BF6F4EDE116}" type="parTrans" cxnId="{8A114D0D-1B53-304A-AE6B-37320A8A88EE}">
      <dgm:prSet/>
      <dgm:spPr/>
      <dgm:t>
        <a:bodyPr/>
        <a:lstStyle/>
        <a:p>
          <a:endParaRPr lang="en-US"/>
        </a:p>
      </dgm:t>
    </dgm:pt>
    <dgm:pt modelId="{D134802A-0423-DA45-8E08-DA8D5D877B92}" type="sibTrans" cxnId="{8A114D0D-1B53-304A-AE6B-37320A8A88EE}">
      <dgm:prSet/>
      <dgm:spPr/>
      <dgm:t>
        <a:bodyPr/>
        <a:lstStyle/>
        <a:p>
          <a:endParaRPr lang="en-US"/>
        </a:p>
      </dgm:t>
    </dgm:pt>
    <dgm:pt modelId="{33853B19-D940-CD4B-8D24-650FFCF42ADF}">
      <dgm:prSet phldrT="[Text]" custT="1"/>
      <dgm:spPr>
        <a:ln>
          <a:solidFill>
            <a:srgbClr val="007AA5"/>
          </a:solidFill>
        </a:ln>
      </dgm:spPr>
      <dgm:t>
        <a:bodyPr/>
        <a:lstStyle/>
        <a:p>
          <a:r>
            <a:rPr lang="en-US" sz="2800" b="0" dirty="0" smtClean="0">
              <a:latin typeface="Helvetica" charset="0"/>
              <a:ea typeface="Helvetica" charset="0"/>
              <a:cs typeface="Helvetica" charset="0"/>
            </a:rPr>
            <a:t>Will you require outside expertise?</a:t>
          </a:r>
          <a:endParaRPr lang="en-US" sz="2800" b="0" dirty="0">
            <a:latin typeface="Helvetica" charset="0"/>
            <a:ea typeface="Helvetica" charset="0"/>
            <a:cs typeface="Helvetica" charset="0"/>
          </a:endParaRPr>
        </a:p>
      </dgm:t>
    </dgm:pt>
    <dgm:pt modelId="{88633810-A18E-5C4F-9875-8B9975DD7A93}" type="parTrans" cxnId="{9D22706D-C987-CF42-A8C4-954ABE4B1D9C}">
      <dgm:prSet/>
      <dgm:spPr/>
      <dgm:t>
        <a:bodyPr/>
        <a:lstStyle/>
        <a:p>
          <a:endParaRPr lang="en-US"/>
        </a:p>
      </dgm:t>
    </dgm:pt>
    <dgm:pt modelId="{9F943EF3-B075-9441-A035-55507E7E2270}" type="sibTrans" cxnId="{9D22706D-C987-CF42-A8C4-954ABE4B1D9C}">
      <dgm:prSet/>
      <dgm:spPr/>
      <dgm:t>
        <a:bodyPr/>
        <a:lstStyle/>
        <a:p>
          <a:endParaRPr lang="en-US"/>
        </a:p>
      </dgm:t>
    </dgm:pt>
    <dgm:pt modelId="{C13D08D7-9C96-F145-9024-5662CE97EEF9}">
      <dgm:prSet phldrT="[Text]" custT="1"/>
      <dgm:spPr>
        <a:ln>
          <a:solidFill>
            <a:srgbClr val="007AA5"/>
          </a:solidFill>
        </a:ln>
      </dgm:spPr>
      <dgm:t>
        <a:bodyPr/>
        <a:lstStyle/>
        <a:p>
          <a:r>
            <a:rPr lang="en-US" sz="2800" b="0" dirty="0" smtClean="0">
              <a:latin typeface="Helvetica" charset="0"/>
              <a:ea typeface="Helvetica" charset="0"/>
              <a:cs typeface="Helvetica" charset="0"/>
            </a:rPr>
            <a:t>What aspects are you willing to rework?</a:t>
          </a:r>
          <a:endParaRPr lang="en-US" sz="2800" b="0" dirty="0">
            <a:latin typeface="Helvetica" charset="0"/>
            <a:ea typeface="Helvetica" charset="0"/>
            <a:cs typeface="Helvetica" charset="0"/>
          </a:endParaRPr>
        </a:p>
      </dgm:t>
    </dgm:pt>
    <dgm:pt modelId="{099948AD-5F4F-BD49-BA83-B63849BF1E52}" type="sibTrans" cxnId="{E5A39EE9-A555-3E4E-BBCC-7FEFCDDDEE4B}">
      <dgm:prSet/>
      <dgm:spPr/>
      <dgm:t>
        <a:bodyPr/>
        <a:lstStyle/>
        <a:p>
          <a:endParaRPr lang="en-US"/>
        </a:p>
      </dgm:t>
    </dgm:pt>
    <dgm:pt modelId="{6F1E8449-B702-EA41-AC88-0F5C970D6D33}" type="parTrans" cxnId="{E5A39EE9-A555-3E4E-BBCC-7FEFCDDDEE4B}">
      <dgm:prSet/>
      <dgm:spPr/>
      <dgm:t>
        <a:bodyPr/>
        <a:lstStyle/>
        <a:p>
          <a:endParaRPr lang="en-US"/>
        </a:p>
      </dgm:t>
    </dgm:pt>
    <dgm:pt modelId="{9E12A294-A36D-0446-9939-22E6CCBD1EE4}" type="pres">
      <dgm:prSet presAssocID="{36A729BB-6670-0F4B-B936-5F6BE36C8DA2}" presName="Name0" presStyleCnt="0">
        <dgm:presLayoutVars>
          <dgm:dir/>
          <dgm:animLvl val="lvl"/>
          <dgm:resizeHandles val="exact"/>
        </dgm:presLayoutVars>
      </dgm:prSet>
      <dgm:spPr/>
    </dgm:pt>
    <dgm:pt modelId="{4242F626-B9F4-454A-BC84-532070C10DBE}" type="pres">
      <dgm:prSet presAssocID="{36A729BB-6670-0F4B-B936-5F6BE36C8DA2}" presName="tSp" presStyleCnt="0"/>
      <dgm:spPr/>
    </dgm:pt>
    <dgm:pt modelId="{3D327229-9E67-BF4C-8491-D34EA861CDBC}" type="pres">
      <dgm:prSet presAssocID="{36A729BB-6670-0F4B-B936-5F6BE36C8DA2}" presName="bSp" presStyleCnt="0"/>
      <dgm:spPr/>
    </dgm:pt>
    <dgm:pt modelId="{320396B8-C894-B543-9EA6-502230BBED57}" type="pres">
      <dgm:prSet presAssocID="{36A729BB-6670-0F4B-B936-5F6BE36C8DA2}" presName="process" presStyleCnt="0"/>
      <dgm:spPr/>
    </dgm:pt>
    <dgm:pt modelId="{E1FA2BA6-8F6F-2A41-B7F5-7DC4EA2106DE}" type="pres">
      <dgm:prSet presAssocID="{A266C428-C103-9F4F-BDC4-B3693BDD4926}" presName="composite1" presStyleCnt="0"/>
      <dgm:spPr/>
    </dgm:pt>
    <dgm:pt modelId="{7AD94497-7E75-534B-B1F1-7C4BF6A98448}" type="pres">
      <dgm:prSet presAssocID="{A266C428-C103-9F4F-BDC4-B3693BDD4926}" presName="dummyNode1" presStyleLbl="node1" presStyleIdx="0" presStyleCnt="3"/>
      <dgm:spPr/>
    </dgm:pt>
    <dgm:pt modelId="{09F19083-651F-0240-B8E8-39FBBD63649F}" type="pres">
      <dgm:prSet presAssocID="{A266C428-C103-9F4F-BDC4-B3693BDD4926}" presName="childNode1" presStyleLbl="bgAcc1" presStyleIdx="0" presStyleCnt="3" custLinFactNeighborX="4120" custLinFactNeighborY="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DFAD-4720-FC47-91DB-E25700512C99}" type="pres">
      <dgm:prSet presAssocID="{A266C428-C103-9F4F-BDC4-B3693BDD492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D47E-2461-E140-8854-09F9BDDCDC78}" type="pres">
      <dgm:prSet presAssocID="{A266C428-C103-9F4F-BDC4-B3693BDD492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D5222-989F-8A4C-813A-E205B147C12E}" type="pres">
      <dgm:prSet presAssocID="{A266C428-C103-9F4F-BDC4-B3693BDD4926}" presName="connSite1" presStyleCnt="0"/>
      <dgm:spPr/>
    </dgm:pt>
    <dgm:pt modelId="{BE1103A1-0B8A-734A-99FD-AF1C1D0C1361}" type="pres">
      <dgm:prSet presAssocID="{4B471E9F-B6AE-5545-AAD8-79F1B7FEE6B0}" presName="Name9" presStyleLbl="sibTrans2D1" presStyleIdx="0" presStyleCnt="2"/>
      <dgm:spPr/>
      <dgm:t>
        <a:bodyPr/>
        <a:lstStyle/>
        <a:p>
          <a:endParaRPr lang="en-US"/>
        </a:p>
      </dgm:t>
    </dgm:pt>
    <dgm:pt modelId="{06EFA0DB-4ECF-9C47-8B9C-64D5846730C8}" type="pres">
      <dgm:prSet presAssocID="{29F148D1-1E85-E449-A40D-0B37E2B16E52}" presName="composite2" presStyleCnt="0"/>
      <dgm:spPr/>
    </dgm:pt>
    <dgm:pt modelId="{369A8C69-FEB8-424E-B0D5-5F5E2CDC8ECC}" type="pres">
      <dgm:prSet presAssocID="{29F148D1-1E85-E449-A40D-0B37E2B16E52}" presName="dummyNode2" presStyleLbl="node1" presStyleIdx="0" presStyleCnt="3"/>
      <dgm:spPr/>
    </dgm:pt>
    <dgm:pt modelId="{3CEAFF5A-613F-0542-A842-0A95A7F088E6}" type="pres">
      <dgm:prSet presAssocID="{29F148D1-1E85-E449-A40D-0B37E2B16E52}" presName="childNode2" presStyleLbl="bgAcc1" presStyleIdx="1" presStyleCnt="3" custScaleY="114598" custLinFactNeighborX="-1363" custLinFactNeighborY="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1B3C3-A24D-4047-88E0-F2DCCC391369}" type="pres">
      <dgm:prSet presAssocID="{29F148D1-1E85-E449-A40D-0B37E2B16E5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402BF-9C2A-D448-A4A1-48191083598A}" type="pres">
      <dgm:prSet presAssocID="{29F148D1-1E85-E449-A40D-0B37E2B16E5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15A21-74D6-F049-BF2C-367DF14C1AB7}" type="pres">
      <dgm:prSet presAssocID="{29F148D1-1E85-E449-A40D-0B37E2B16E52}" presName="connSite2" presStyleCnt="0"/>
      <dgm:spPr/>
    </dgm:pt>
    <dgm:pt modelId="{4BA83D7F-9209-3146-AB10-F66EB65422D2}" type="pres">
      <dgm:prSet presAssocID="{011A084C-719E-EA41-99BC-A385EFC443D4}" presName="Name18" presStyleLbl="sibTrans2D1" presStyleIdx="1" presStyleCnt="2"/>
      <dgm:spPr/>
      <dgm:t>
        <a:bodyPr/>
        <a:lstStyle/>
        <a:p>
          <a:endParaRPr lang="en-US"/>
        </a:p>
      </dgm:t>
    </dgm:pt>
    <dgm:pt modelId="{99F3C1F6-75A8-6B47-9525-A6FCD3EEFACB}" type="pres">
      <dgm:prSet presAssocID="{8E406BD2-9097-0540-8AC0-E83D63BA7C01}" presName="composite1" presStyleCnt="0"/>
      <dgm:spPr/>
    </dgm:pt>
    <dgm:pt modelId="{E3029ACF-0756-7C40-841E-EF61A5E0889C}" type="pres">
      <dgm:prSet presAssocID="{8E406BD2-9097-0540-8AC0-E83D63BA7C01}" presName="dummyNode1" presStyleLbl="node1" presStyleIdx="1" presStyleCnt="3"/>
      <dgm:spPr/>
    </dgm:pt>
    <dgm:pt modelId="{C65EDD55-DC75-694D-8F73-51DFB6B0F4DD}" type="pres">
      <dgm:prSet presAssocID="{8E406BD2-9097-0540-8AC0-E83D63BA7C01}" presName="childNode1" presStyleLbl="bgAcc1" presStyleIdx="2" presStyleCnt="3" custLinFactNeighborX="1541" custLinFactNeighborY="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97E5C-F0C5-0F43-A6E8-9F0FAA17100E}" type="pres">
      <dgm:prSet presAssocID="{8E406BD2-9097-0540-8AC0-E83D63BA7C0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CDAD6-40FC-604C-A6E7-BA05F80D7FCC}" type="pres">
      <dgm:prSet presAssocID="{8E406BD2-9097-0540-8AC0-E83D63BA7C01}" presName="parentNode1" presStyleLbl="node1" presStyleIdx="2" presStyleCnt="3" custScaleX="126260" custLinFactNeighborX="202" custLinFactNeighborY="239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E0131-2913-CA45-8807-63C8879C2AD4}" type="pres">
      <dgm:prSet presAssocID="{8E406BD2-9097-0540-8AC0-E83D63BA7C01}" presName="connSite1" presStyleCnt="0"/>
      <dgm:spPr/>
    </dgm:pt>
  </dgm:ptLst>
  <dgm:cxnLst>
    <dgm:cxn modelId="{1EA9725D-050F-9042-A8F7-213E3BAF8F16}" type="presOf" srcId="{CE32924E-9D29-FB42-AA96-26FBAB8442E8}" destId="{3363DFAD-4720-FC47-91DB-E25700512C99}" srcOrd="1" destOrd="0" presId="urn:microsoft.com/office/officeart/2005/8/layout/hProcess4"/>
    <dgm:cxn modelId="{C64BBFAB-46DD-164C-8B53-7CFBB507074F}" srcId="{A266C428-C103-9F4F-BDC4-B3693BDD4926}" destId="{CE32924E-9D29-FB42-AA96-26FBAB8442E8}" srcOrd="0" destOrd="0" parTransId="{6E4E417A-BF50-EE44-978B-BDEBF91B3C78}" sibTransId="{402A199D-2614-C740-97FC-64C1FC43D94C}"/>
    <dgm:cxn modelId="{9D22706D-C987-CF42-A8C4-954ABE4B1D9C}" srcId="{8E406BD2-9097-0540-8AC0-E83D63BA7C01}" destId="{33853B19-D940-CD4B-8D24-650FFCF42ADF}" srcOrd="1" destOrd="0" parTransId="{88633810-A18E-5C4F-9875-8B9975DD7A93}" sibTransId="{9F943EF3-B075-9441-A035-55507E7E2270}"/>
    <dgm:cxn modelId="{AFC383B3-F5EA-A542-A688-07EAE7D35A0C}" srcId="{29F148D1-1E85-E449-A40D-0B37E2B16E52}" destId="{1E76315B-67E7-D44D-80A9-5EFD53BB45CE}" srcOrd="0" destOrd="0" parTransId="{F8A1AA21-8587-824A-9C01-0941C77C8641}" sibTransId="{E20C111D-7400-0043-BE31-EDE7A5DE9453}"/>
    <dgm:cxn modelId="{FD4467E2-4E84-BC47-883A-7EBB462B5810}" type="presOf" srcId="{1E76315B-67E7-D44D-80A9-5EFD53BB45CE}" destId="{3CEAFF5A-613F-0542-A842-0A95A7F088E6}" srcOrd="0" destOrd="0" presId="urn:microsoft.com/office/officeart/2005/8/layout/hProcess4"/>
    <dgm:cxn modelId="{7DD52BD4-F694-1641-ADC0-B860E1ECD273}" type="presOf" srcId="{A266C428-C103-9F4F-BDC4-B3693BDD4926}" destId="{2151D47E-2461-E140-8854-09F9BDDCDC78}" srcOrd="0" destOrd="0" presId="urn:microsoft.com/office/officeart/2005/8/layout/hProcess4"/>
    <dgm:cxn modelId="{7E96598C-D6FF-0548-8A27-2FC399991B50}" type="presOf" srcId="{011A084C-719E-EA41-99BC-A385EFC443D4}" destId="{4BA83D7F-9209-3146-AB10-F66EB65422D2}" srcOrd="0" destOrd="0" presId="urn:microsoft.com/office/officeart/2005/8/layout/hProcess4"/>
    <dgm:cxn modelId="{3892EFB4-55DF-3640-92DD-BB7E9375C8A0}" type="presOf" srcId="{C13D08D7-9C96-F145-9024-5662CE97EEF9}" destId="{3CEAFF5A-613F-0542-A842-0A95A7F088E6}" srcOrd="0" destOrd="1" presId="urn:microsoft.com/office/officeart/2005/8/layout/hProcess4"/>
    <dgm:cxn modelId="{BD93835D-52DB-614C-9615-10F86B07ADFD}" type="presOf" srcId="{809186A5-CC2B-6547-8AC2-A859BBD7549E}" destId="{C65EDD55-DC75-694D-8F73-51DFB6B0F4DD}" srcOrd="0" destOrd="0" presId="urn:microsoft.com/office/officeart/2005/8/layout/hProcess4"/>
    <dgm:cxn modelId="{8A114D0D-1B53-304A-AE6B-37320A8A88EE}" srcId="{8E406BD2-9097-0540-8AC0-E83D63BA7C01}" destId="{809186A5-CC2B-6547-8AC2-A859BBD7549E}" srcOrd="0" destOrd="0" parTransId="{F37F10E4-DB50-1043-A9B9-0BF6F4EDE116}" sibTransId="{D134802A-0423-DA45-8E08-DA8D5D877B92}"/>
    <dgm:cxn modelId="{A9ADE1C1-82CD-7D46-9F43-2E3C3BA6E6CB}" type="presOf" srcId="{8E406BD2-9097-0540-8AC0-E83D63BA7C01}" destId="{84CCDAD6-40FC-604C-A6E7-BA05F80D7FCC}" srcOrd="0" destOrd="0" presId="urn:microsoft.com/office/officeart/2005/8/layout/hProcess4"/>
    <dgm:cxn modelId="{C7B57634-B03B-BA4A-A125-D879319269A0}" type="presOf" srcId="{33853B19-D940-CD4B-8D24-650FFCF42ADF}" destId="{CE797E5C-F0C5-0F43-A6E8-9F0FAA17100E}" srcOrd="1" destOrd="1" presId="urn:microsoft.com/office/officeart/2005/8/layout/hProcess4"/>
    <dgm:cxn modelId="{2E8312F2-FB36-174B-A550-7EA6B5264276}" type="presOf" srcId="{36A729BB-6670-0F4B-B936-5F6BE36C8DA2}" destId="{9E12A294-A36D-0446-9939-22E6CCBD1EE4}" srcOrd="0" destOrd="0" presId="urn:microsoft.com/office/officeart/2005/8/layout/hProcess4"/>
    <dgm:cxn modelId="{4EE238E8-BC96-C04C-8582-1EA99534307A}" type="presOf" srcId="{29F148D1-1E85-E449-A40D-0B37E2B16E52}" destId="{048402BF-9C2A-D448-A4A1-48191083598A}" srcOrd="0" destOrd="0" presId="urn:microsoft.com/office/officeart/2005/8/layout/hProcess4"/>
    <dgm:cxn modelId="{F4F81E6A-12D3-374F-82E2-8DC06B8E935B}" srcId="{36A729BB-6670-0F4B-B936-5F6BE36C8DA2}" destId="{29F148D1-1E85-E449-A40D-0B37E2B16E52}" srcOrd="1" destOrd="0" parTransId="{B00916BA-9AF1-BD4F-AD1F-55AF24791C29}" sibTransId="{011A084C-719E-EA41-99BC-A385EFC443D4}"/>
    <dgm:cxn modelId="{E82FC576-E6A2-C64B-AE56-E93ED3125831}" type="presOf" srcId="{CE32924E-9D29-FB42-AA96-26FBAB8442E8}" destId="{09F19083-651F-0240-B8E8-39FBBD63649F}" srcOrd="0" destOrd="0" presId="urn:microsoft.com/office/officeart/2005/8/layout/hProcess4"/>
    <dgm:cxn modelId="{C33A3414-8165-6943-8C21-8B0DF60EB10B}" type="presOf" srcId="{1E76315B-67E7-D44D-80A9-5EFD53BB45CE}" destId="{C6B1B3C3-A24D-4047-88E0-F2DCCC391369}" srcOrd="1" destOrd="0" presId="urn:microsoft.com/office/officeart/2005/8/layout/hProcess4"/>
    <dgm:cxn modelId="{C140692B-F6AE-B54D-982E-9DA1A91C96C7}" type="presOf" srcId="{809186A5-CC2B-6547-8AC2-A859BBD7549E}" destId="{CE797E5C-F0C5-0F43-A6E8-9F0FAA17100E}" srcOrd="1" destOrd="0" presId="urn:microsoft.com/office/officeart/2005/8/layout/hProcess4"/>
    <dgm:cxn modelId="{03616395-3E1D-BB4A-BE65-5D48D8C8A90D}" type="presOf" srcId="{C13D08D7-9C96-F145-9024-5662CE97EEF9}" destId="{C6B1B3C3-A24D-4047-88E0-F2DCCC391369}" srcOrd="1" destOrd="1" presId="urn:microsoft.com/office/officeart/2005/8/layout/hProcess4"/>
    <dgm:cxn modelId="{33958246-FF89-8148-827F-6F4AB4006106}" srcId="{36A729BB-6670-0F4B-B936-5F6BE36C8DA2}" destId="{A266C428-C103-9F4F-BDC4-B3693BDD4926}" srcOrd="0" destOrd="0" parTransId="{D223E65F-3440-3D4F-AEDA-1A5F6C308372}" sibTransId="{4B471E9F-B6AE-5545-AAD8-79F1B7FEE6B0}"/>
    <dgm:cxn modelId="{6787761B-6881-4C4C-8808-D0AA5C66F859}" srcId="{36A729BB-6670-0F4B-B936-5F6BE36C8DA2}" destId="{8E406BD2-9097-0540-8AC0-E83D63BA7C01}" srcOrd="2" destOrd="0" parTransId="{AD778442-B512-1047-90D1-A9D2B6980CF9}" sibTransId="{29C1C090-871A-D74A-A3AC-C31C84816FF4}"/>
    <dgm:cxn modelId="{CE7698AC-3459-754F-84A8-A056E89725ED}" type="presOf" srcId="{4B471E9F-B6AE-5545-AAD8-79F1B7FEE6B0}" destId="{BE1103A1-0B8A-734A-99FD-AF1C1D0C1361}" srcOrd="0" destOrd="0" presId="urn:microsoft.com/office/officeart/2005/8/layout/hProcess4"/>
    <dgm:cxn modelId="{4068DA06-E619-134A-977D-A89396EA8627}" type="presOf" srcId="{33853B19-D940-CD4B-8D24-650FFCF42ADF}" destId="{C65EDD55-DC75-694D-8F73-51DFB6B0F4DD}" srcOrd="0" destOrd="1" presId="urn:microsoft.com/office/officeart/2005/8/layout/hProcess4"/>
    <dgm:cxn modelId="{E5A39EE9-A555-3E4E-BBCC-7FEFCDDDEE4B}" srcId="{29F148D1-1E85-E449-A40D-0B37E2B16E52}" destId="{C13D08D7-9C96-F145-9024-5662CE97EEF9}" srcOrd="1" destOrd="0" parTransId="{6F1E8449-B702-EA41-AC88-0F5C970D6D33}" sibTransId="{099948AD-5F4F-BD49-BA83-B63849BF1E52}"/>
    <dgm:cxn modelId="{1D365AA4-26C4-4A43-848C-C984CE1DE2D4}" type="presParOf" srcId="{9E12A294-A36D-0446-9939-22E6CCBD1EE4}" destId="{4242F626-B9F4-454A-BC84-532070C10DBE}" srcOrd="0" destOrd="0" presId="urn:microsoft.com/office/officeart/2005/8/layout/hProcess4"/>
    <dgm:cxn modelId="{708BC890-C72A-6B4D-9E02-501A7D18A0F4}" type="presParOf" srcId="{9E12A294-A36D-0446-9939-22E6CCBD1EE4}" destId="{3D327229-9E67-BF4C-8491-D34EA861CDBC}" srcOrd="1" destOrd="0" presId="urn:microsoft.com/office/officeart/2005/8/layout/hProcess4"/>
    <dgm:cxn modelId="{49A88D31-EDB3-1642-9046-551A33A4C991}" type="presParOf" srcId="{9E12A294-A36D-0446-9939-22E6CCBD1EE4}" destId="{320396B8-C894-B543-9EA6-502230BBED57}" srcOrd="2" destOrd="0" presId="urn:microsoft.com/office/officeart/2005/8/layout/hProcess4"/>
    <dgm:cxn modelId="{2D62C751-D41D-8544-8EA1-3668D820A42A}" type="presParOf" srcId="{320396B8-C894-B543-9EA6-502230BBED57}" destId="{E1FA2BA6-8F6F-2A41-B7F5-7DC4EA2106DE}" srcOrd="0" destOrd="0" presId="urn:microsoft.com/office/officeart/2005/8/layout/hProcess4"/>
    <dgm:cxn modelId="{6F40F44D-C94D-A94D-816A-90C5FA66BAD4}" type="presParOf" srcId="{E1FA2BA6-8F6F-2A41-B7F5-7DC4EA2106DE}" destId="{7AD94497-7E75-534B-B1F1-7C4BF6A98448}" srcOrd="0" destOrd="0" presId="urn:microsoft.com/office/officeart/2005/8/layout/hProcess4"/>
    <dgm:cxn modelId="{3B4A144B-2275-F145-A6C3-92EA7BFB7A48}" type="presParOf" srcId="{E1FA2BA6-8F6F-2A41-B7F5-7DC4EA2106DE}" destId="{09F19083-651F-0240-B8E8-39FBBD63649F}" srcOrd="1" destOrd="0" presId="urn:microsoft.com/office/officeart/2005/8/layout/hProcess4"/>
    <dgm:cxn modelId="{2D962EDE-CAE4-C843-A271-9E69C27FC110}" type="presParOf" srcId="{E1FA2BA6-8F6F-2A41-B7F5-7DC4EA2106DE}" destId="{3363DFAD-4720-FC47-91DB-E25700512C99}" srcOrd="2" destOrd="0" presId="urn:microsoft.com/office/officeart/2005/8/layout/hProcess4"/>
    <dgm:cxn modelId="{2563EF16-290C-9E4D-A479-36582362F1A5}" type="presParOf" srcId="{E1FA2BA6-8F6F-2A41-B7F5-7DC4EA2106DE}" destId="{2151D47E-2461-E140-8854-09F9BDDCDC78}" srcOrd="3" destOrd="0" presId="urn:microsoft.com/office/officeart/2005/8/layout/hProcess4"/>
    <dgm:cxn modelId="{CDD66F96-1A47-1E4F-84FB-57651B89D274}" type="presParOf" srcId="{E1FA2BA6-8F6F-2A41-B7F5-7DC4EA2106DE}" destId="{D18D5222-989F-8A4C-813A-E205B147C12E}" srcOrd="4" destOrd="0" presId="urn:microsoft.com/office/officeart/2005/8/layout/hProcess4"/>
    <dgm:cxn modelId="{82739211-1A7D-3947-BE67-0E43055FAB56}" type="presParOf" srcId="{320396B8-C894-B543-9EA6-502230BBED57}" destId="{BE1103A1-0B8A-734A-99FD-AF1C1D0C1361}" srcOrd="1" destOrd="0" presId="urn:microsoft.com/office/officeart/2005/8/layout/hProcess4"/>
    <dgm:cxn modelId="{C6CBEC5E-5385-2B4D-82D5-B64CC5C2B702}" type="presParOf" srcId="{320396B8-C894-B543-9EA6-502230BBED57}" destId="{06EFA0DB-4ECF-9C47-8B9C-64D5846730C8}" srcOrd="2" destOrd="0" presId="urn:microsoft.com/office/officeart/2005/8/layout/hProcess4"/>
    <dgm:cxn modelId="{88299746-F59E-DC4C-BAB2-AC47840EA117}" type="presParOf" srcId="{06EFA0DB-4ECF-9C47-8B9C-64D5846730C8}" destId="{369A8C69-FEB8-424E-B0D5-5F5E2CDC8ECC}" srcOrd="0" destOrd="0" presId="urn:microsoft.com/office/officeart/2005/8/layout/hProcess4"/>
    <dgm:cxn modelId="{7A66FCB2-2A5F-DF48-8211-6F2BCD67CCED}" type="presParOf" srcId="{06EFA0DB-4ECF-9C47-8B9C-64D5846730C8}" destId="{3CEAFF5A-613F-0542-A842-0A95A7F088E6}" srcOrd="1" destOrd="0" presId="urn:microsoft.com/office/officeart/2005/8/layout/hProcess4"/>
    <dgm:cxn modelId="{E71423EA-1D47-2D45-91BF-1836A5A12F2E}" type="presParOf" srcId="{06EFA0DB-4ECF-9C47-8B9C-64D5846730C8}" destId="{C6B1B3C3-A24D-4047-88E0-F2DCCC391369}" srcOrd="2" destOrd="0" presId="urn:microsoft.com/office/officeart/2005/8/layout/hProcess4"/>
    <dgm:cxn modelId="{C4541B1D-3652-3943-9D17-E4DED7378F26}" type="presParOf" srcId="{06EFA0DB-4ECF-9C47-8B9C-64D5846730C8}" destId="{048402BF-9C2A-D448-A4A1-48191083598A}" srcOrd="3" destOrd="0" presId="urn:microsoft.com/office/officeart/2005/8/layout/hProcess4"/>
    <dgm:cxn modelId="{EFC2CE22-B53D-ED4D-BC90-147B9B344CB0}" type="presParOf" srcId="{06EFA0DB-4ECF-9C47-8B9C-64D5846730C8}" destId="{1D415A21-74D6-F049-BF2C-367DF14C1AB7}" srcOrd="4" destOrd="0" presId="urn:microsoft.com/office/officeart/2005/8/layout/hProcess4"/>
    <dgm:cxn modelId="{CE6D8CC2-EABE-034B-A6F3-375EACDB44F2}" type="presParOf" srcId="{320396B8-C894-B543-9EA6-502230BBED57}" destId="{4BA83D7F-9209-3146-AB10-F66EB65422D2}" srcOrd="3" destOrd="0" presId="urn:microsoft.com/office/officeart/2005/8/layout/hProcess4"/>
    <dgm:cxn modelId="{43EEBF1B-4A91-6D42-B3BA-A8527726EC36}" type="presParOf" srcId="{320396B8-C894-B543-9EA6-502230BBED57}" destId="{99F3C1F6-75A8-6B47-9525-A6FCD3EEFACB}" srcOrd="4" destOrd="0" presId="urn:microsoft.com/office/officeart/2005/8/layout/hProcess4"/>
    <dgm:cxn modelId="{90932D9B-9E1A-D747-A2E3-6041F01DEA91}" type="presParOf" srcId="{99F3C1F6-75A8-6B47-9525-A6FCD3EEFACB}" destId="{E3029ACF-0756-7C40-841E-EF61A5E0889C}" srcOrd="0" destOrd="0" presId="urn:microsoft.com/office/officeart/2005/8/layout/hProcess4"/>
    <dgm:cxn modelId="{46B58D0A-5868-0142-BE94-EFE86C44B074}" type="presParOf" srcId="{99F3C1F6-75A8-6B47-9525-A6FCD3EEFACB}" destId="{C65EDD55-DC75-694D-8F73-51DFB6B0F4DD}" srcOrd="1" destOrd="0" presId="urn:microsoft.com/office/officeart/2005/8/layout/hProcess4"/>
    <dgm:cxn modelId="{CC0BAB00-C568-154D-A0EE-0CCAE35E4C7D}" type="presParOf" srcId="{99F3C1F6-75A8-6B47-9525-A6FCD3EEFACB}" destId="{CE797E5C-F0C5-0F43-A6E8-9F0FAA17100E}" srcOrd="2" destOrd="0" presId="urn:microsoft.com/office/officeart/2005/8/layout/hProcess4"/>
    <dgm:cxn modelId="{5F83C300-B4AA-7343-BAC8-B5D2B2799EE7}" type="presParOf" srcId="{99F3C1F6-75A8-6B47-9525-A6FCD3EEFACB}" destId="{84CCDAD6-40FC-604C-A6E7-BA05F80D7FCC}" srcOrd="3" destOrd="0" presId="urn:microsoft.com/office/officeart/2005/8/layout/hProcess4"/>
    <dgm:cxn modelId="{5582B066-F9FA-5B47-8601-380302B7771F}" type="presParOf" srcId="{99F3C1F6-75A8-6B47-9525-A6FCD3EEFACB}" destId="{93EE0131-2913-CA45-8807-63C8879C2AD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DB5B7-659B-D24A-804E-2E4F78902F46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</dgm:pt>
    <dgm:pt modelId="{3F197C91-26F2-6843-9A63-0C2F4204E8D6}">
      <dgm:prSet phldrT="[Text]" custT="1"/>
      <dgm:spPr>
        <a:solidFill>
          <a:srgbClr val="007AA5">
            <a:alpha val="50000"/>
          </a:srgbClr>
        </a:solidFill>
      </dgm:spPr>
      <dgm:t>
        <a:bodyPr/>
        <a:lstStyle/>
        <a:p>
          <a:r>
            <a:rPr lang="en-US" sz="2800" dirty="0" smtClean="0">
              <a:latin typeface="Helvetica" charset="0"/>
              <a:ea typeface="Helvetica" charset="0"/>
              <a:cs typeface="Helvetica" charset="0"/>
            </a:rPr>
            <a:t>Open Educational Resources</a:t>
          </a:r>
          <a:endParaRPr lang="en-US" sz="2800" dirty="0">
            <a:latin typeface="Helvetica" charset="0"/>
            <a:ea typeface="Helvetica" charset="0"/>
            <a:cs typeface="Helvetica" charset="0"/>
          </a:endParaRPr>
        </a:p>
      </dgm:t>
    </dgm:pt>
    <dgm:pt modelId="{489B32D4-D692-A040-A692-A591B0249314}" type="parTrans" cxnId="{01E6CBAC-95E7-7147-B8CB-4BF1D1C8E9AD}">
      <dgm:prSet/>
      <dgm:spPr/>
      <dgm:t>
        <a:bodyPr/>
        <a:lstStyle/>
        <a:p>
          <a:endParaRPr lang="en-US"/>
        </a:p>
      </dgm:t>
    </dgm:pt>
    <dgm:pt modelId="{23CF9561-057F-BB47-9171-4A8832D04B63}" type="sibTrans" cxnId="{01E6CBAC-95E7-7147-B8CB-4BF1D1C8E9AD}">
      <dgm:prSet/>
      <dgm:spPr/>
      <dgm:t>
        <a:bodyPr/>
        <a:lstStyle/>
        <a:p>
          <a:endParaRPr lang="en-US"/>
        </a:p>
      </dgm:t>
    </dgm:pt>
    <dgm:pt modelId="{835BF2C0-F216-5E48-977A-F2C2C400F920}">
      <dgm:prSet phldrT="[Text]" custT="1"/>
      <dgm:spPr>
        <a:solidFill>
          <a:srgbClr val="007AA5">
            <a:alpha val="50000"/>
          </a:srgbClr>
        </a:solidFill>
      </dgm:spPr>
      <dgm:t>
        <a:bodyPr/>
        <a:lstStyle/>
        <a:p>
          <a:r>
            <a:rPr lang="en-US" sz="2800" dirty="0" smtClean="0">
              <a:latin typeface="Helvetica" charset="0"/>
              <a:ea typeface="Helvetica" charset="0"/>
              <a:cs typeface="Helvetica" charset="0"/>
            </a:rPr>
            <a:t>Open </a:t>
          </a:r>
        </a:p>
        <a:p>
          <a:r>
            <a:rPr lang="en-US" sz="2800" dirty="0" smtClean="0">
              <a:latin typeface="Helvetica" charset="0"/>
              <a:ea typeface="Helvetica" charset="0"/>
              <a:cs typeface="Helvetica" charset="0"/>
            </a:rPr>
            <a:t>Pedagogy</a:t>
          </a:r>
          <a:endParaRPr lang="en-US" sz="2800" dirty="0">
            <a:latin typeface="Helvetica" charset="0"/>
            <a:ea typeface="Helvetica" charset="0"/>
            <a:cs typeface="Helvetica" charset="0"/>
          </a:endParaRPr>
        </a:p>
      </dgm:t>
    </dgm:pt>
    <dgm:pt modelId="{32681A71-F68E-6D48-942F-DCCFB3B61D01}" type="parTrans" cxnId="{A7CAE148-20BB-AD4A-A769-B4D43F451523}">
      <dgm:prSet/>
      <dgm:spPr/>
      <dgm:t>
        <a:bodyPr/>
        <a:lstStyle/>
        <a:p>
          <a:endParaRPr lang="en-US"/>
        </a:p>
      </dgm:t>
    </dgm:pt>
    <dgm:pt modelId="{C2A9B98E-D8EE-5643-A9AE-3B393B3AEEDE}" type="sibTrans" cxnId="{A7CAE148-20BB-AD4A-A769-B4D43F451523}">
      <dgm:prSet/>
      <dgm:spPr/>
      <dgm:t>
        <a:bodyPr/>
        <a:lstStyle/>
        <a:p>
          <a:endParaRPr lang="en-US"/>
        </a:p>
      </dgm:t>
    </dgm:pt>
    <dgm:pt modelId="{5846E97F-3FBC-0049-B37E-41E8FC4791EC}">
      <dgm:prSet phldrT="[Text]" custT="1"/>
      <dgm:spPr>
        <a:solidFill>
          <a:srgbClr val="007AA5">
            <a:alpha val="50000"/>
          </a:srgbClr>
        </a:solidFill>
      </dgm:spPr>
      <dgm:t>
        <a:bodyPr/>
        <a:lstStyle/>
        <a:p>
          <a:r>
            <a:rPr lang="en-US" sz="2800" dirty="0" smtClean="0">
              <a:latin typeface="Helvetica" charset="0"/>
              <a:ea typeface="Helvetica" charset="0"/>
              <a:cs typeface="Helvetica" charset="0"/>
            </a:rPr>
            <a:t>Open Educational Practices</a:t>
          </a:r>
          <a:endParaRPr lang="en-US" sz="2800" dirty="0">
            <a:latin typeface="Helvetica" charset="0"/>
            <a:ea typeface="Helvetica" charset="0"/>
            <a:cs typeface="Helvetica" charset="0"/>
          </a:endParaRPr>
        </a:p>
      </dgm:t>
    </dgm:pt>
    <dgm:pt modelId="{29220D71-A6DB-1C44-B8DD-6DFDD30CA23B}" type="parTrans" cxnId="{820F25DE-A5E3-4B40-A977-1F1318FB7E78}">
      <dgm:prSet/>
      <dgm:spPr/>
      <dgm:t>
        <a:bodyPr/>
        <a:lstStyle/>
        <a:p>
          <a:endParaRPr lang="en-US"/>
        </a:p>
      </dgm:t>
    </dgm:pt>
    <dgm:pt modelId="{A3BC6D13-30B5-0F45-A696-3D0D3FB33067}" type="sibTrans" cxnId="{820F25DE-A5E3-4B40-A977-1F1318FB7E78}">
      <dgm:prSet/>
      <dgm:spPr/>
      <dgm:t>
        <a:bodyPr/>
        <a:lstStyle/>
        <a:p>
          <a:endParaRPr lang="en-US"/>
        </a:p>
      </dgm:t>
    </dgm:pt>
    <dgm:pt modelId="{3BCCE175-70EB-4B49-B172-7C27194CCF7D}" type="pres">
      <dgm:prSet presAssocID="{710DB5B7-659B-D24A-804E-2E4F78902F46}" presName="compositeShape" presStyleCnt="0">
        <dgm:presLayoutVars>
          <dgm:chMax val="7"/>
          <dgm:dir/>
          <dgm:resizeHandles val="exact"/>
        </dgm:presLayoutVars>
      </dgm:prSet>
      <dgm:spPr/>
    </dgm:pt>
    <dgm:pt modelId="{817BF6C6-0541-C74E-B285-F3610357FA66}" type="pres">
      <dgm:prSet presAssocID="{3F197C91-26F2-6843-9A63-0C2F4204E8D6}" presName="circ1" presStyleLbl="vennNode1" presStyleIdx="0" presStyleCnt="3" custScaleX="120101" custScaleY="120101" custLinFactNeighborX="1152" custLinFactNeighborY="6499"/>
      <dgm:spPr/>
      <dgm:t>
        <a:bodyPr/>
        <a:lstStyle/>
        <a:p>
          <a:endParaRPr lang="en-US"/>
        </a:p>
      </dgm:t>
    </dgm:pt>
    <dgm:pt modelId="{1B1BE1B2-01EE-C343-BE24-704206A544E2}" type="pres">
      <dgm:prSet presAssocID="{3F197C91-26F2-6843-9A63-0C2F4204E8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F795-9177-2B4D-84EE-05DE1DDE2B93}" type="pres">
      <dgm:prSet presAssocID="{835BF2C0-F216-5E48-977A-F2C2C400F920}" presName="circ2" presStyleLbl="vennNode1" presStyleIdx="1" presStyleCnt="3" custScaleX="116051" custScaleY="116051"/>
      <dgm:spPr/>
      <dgm:t>
        <a:bodyPr/>
        <a:lstStyle/>
        <a:p>
          <a:endParaRPr lang="en-US"/>
        </a:p>
      </dgm:t>
    </dgm:pt>
    <dgm:pt modelId="{898A6F3A-8741-FD47-80A3-5F9F3ADDE8A4}" type="pres">
      <dgm:prSet presAssocID="{835BF2C0-F216-5E48-977A-F2C2C400F9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A2D61-15CF-4449-987F-E9AD226C14F1}" type="pres">
      <dgm:prSet presAssocID="{5846E97F-3FBC-0049-B37E-41E8FC4791EC}" presName="circ3" presStyleLbl="vennNode1" presStyleIdx="2" presStyleCnt="3" custScaleX="117306" custScaleY="117306"/>
      <dgm:spPr/>
      <dgm:t>
        <a:bodyPr/>
        <a:lstStyle/>
        <a:p>
          <a:endParaRPr lang="en-US"/>
        </a:p>
      </dgm:t>
    </dgm:pt>
    <dgm:pt modelId="{71CC3D4B-1476-B344-BD0C-C2A23621B440}" type="pres">
      <dgm:prSet presAssocID="{5846E97F-3FBC-0049-B37E-41E8FC4791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FAC4C-B60A-E742-AFE3-1A883AF27A18}" type="presOf" srcId="{835BF2C0-F216-5E48-977A-F2C2C400F920}" destId="{898A6F3A-8741-FD47-80A3-5F9F3ADDE8A4}" srcOrd="1" destOrd="0" presId="urn:microsoft.com/office/officeart/2005/8/layout/venn1"/>
    <dgm:cxn modelId="{BAB23F5A-324C-0344-A043-BBCB37EE9C40}" type="presOf" srcId="{5846E97F-3FBC-0049-B37E-41E8FC4791EC}" destId="{71CC3D4B-1476-B344-BD0C-C2A23621B440}" srcOrd="1" destOrd="0" presId="urn:microsoft.com/office/officeart/2005/8/layout/venn1"/>
    <dgm:cxn modelId="{5E3265A5-1318-3C46-8CB0-5DDDED5EFF9A}" type="presOf" srcId="{835BF2C0-F216-5E48-977A-F2C2C400F920}" destId="{48E2F795-9177-2B4D-84EE-05DE1DDE2B93}" srcOrd="0" destOrd="0" presId="urn:microsoft.com/office/officeart/2005/8/layout/venn1"/>
    <dgm:cxn modelId="{5BA3C005-1115-1849-B96E-B7BA2A17302E}" type="presOf" srcId="{3F197C91-26F2-6843-9A63-0C2F4204E8D6}" destId="{817BF6C6-0541-C74E-B285-F3610357FA66}" srcOrd="0" destOrd="0" presId="urn:microsoft.com/office/officeart/2005/8/layout/venn1"/>
    <dgm:cxn modelId="{820F25DE-A5E3-4B40-A977-1F1318FB7E78}" srcId="{710DB5B7-659B-D24A-804E-2E4F78902F46}" destId="{5846E97F-3FBC-0049-B37E-41E8FC4791EC}" srcOrd="2" destOrd="0" parTransId="{29220D71-A6DB-1C44-B8DD-6DFDD30CA23B}" sibTransId="{A3BC6D13-30B5-0F45-A696-3D0D3FB33067}"/>
    <dgm:cxn modelId="{0E94933C-EBF4-4142-96A0-8D2FBB4C4B9A}" type="presOf" srcId="{3F197C91-26F2-6843-9A63-0C2F4204E8D6}" destId="{1B1BE1B2-01EE-C343-BE24-704206A544E2}" srcOrd="1" destOrd="0" presId="urn:microsoft.com/office/officeart/2005/8/layout/venn1"/>
    <dgm:cxn modelId="{01E6CBAC-95E7-7147-B8CB-4BF1D1C8E9AD}" srcId="{710DB5B7-659B-D24A-804E-2E4F78902F46}" destId="{3F197C91-26F2-6843-9A63-0C2F4204E8D6}" srcOrd="0" destOrd="0" parTransId="{489B32D4-D692-A040-A692-A591B0249314}" sibTransId="{23CF9561-057F-BB47-9171-4A8832D04B63}"/>
    <dgm:cxn modelId="{A7CAE148-20BB-AD4A-A769-B4D43F451523}" srcId="{710DB5B7-659B-D24A-804E-2E4F78902F46}" destId="{835BF2C0-F216-5E48-977A-F2C2C400F920}" srcOrd="1" destOrd="0" parTransId="{32681A71-F68E-6D48-942F-DCCFB3B61D01}" sibTransId="{C2A9B98E-D8EE-5643-A9AE-3B393B3AEEDE}"/>
    <dgm:cxn modelId="{705E3164-A8A9-DC46-B0BE-1B70176B57A6}" type="presOf" srcId="{710DB5B7-659B-D24A-804E-2E4F78902F46}" destId="{3BCCE175-70EB-4B49-B172-7C27194CCF7D}" srcOrd="0" destOrd="0" presId="urn:microsoft.com/office/officeart/2005/8/layout/venn1"/>
    <dgm:cxn modelId="{24ED546D-95C7-4248-B39C-9C4094A64B2E}" type="presOf" srcId="{5846E97F-3FBC-0049-B37E-41E8FC4791EC}" destId="{8B5A2D61-15CF-4449-987F-E9AD226C14F1}" srcOrd="0" destOrd="0" presId="urn:microsoft.com/office/officeart/2005/8/layout/venn1"/>
    <dgm:cxn modelId="{DD1C3319-D05F-4840-8AE0-DA1C82BC5AC3}" type="presParOf" srcId="{3BCCE175-70EB-4B49-B172-7C27194CCF7D}" destId="{817BF6C6-0541-C74E-B285-F3610357FA66}" srcOrd="0" destOrd="0" presId="urn:microsoft.com/office/officeart/2005/8/layout/venn1"/>
    <dgm:cxn modelId="{B5691752-4343-FD45-85FC-0C0A80EF3B70}" type="presParOf" srcId="{3BCCE175-70EB-4B49-B172-7C27194CCF7D}" destId="{1B1BE1B2-01EE-C343-BE24-704206A544E2}" srcOrd="1" destOrd="0" presId="urn:microsoft.com/office/officeart/2005/8/layout/venn1"/>
    <dgm:cxn modelId="{BD5D043E-73B6-C24C-9EDC-AD80E16D517F}" type="presParOf" srcId="{3BCCE175-70EB-4B49-B172-7C27194CCF7D}" destId="{48E2F795-9177-2B4D-84EE-05DE1DDE2B93}" srcOrd="2" destOrd="0" presId="urn:microsoft.com/office/officeart/2005/8/layout/venn1"/>
    <dgm:cxn modelId="{8FA5E2A4-5B87-7141-B31E-DE6D5622BF60}" type="presParOf" srcId="{3BCCE175-70EB-4B49-B172-7C27194CCF7D}" destId="{898A6F3A-8741-FD47-80A3-5F9F3ADDE8A4}" srcOrd="3" destOrd="0" presId="urn:microsoft.com/office/officeart/2005/8/layout/venn1"/>
    <dgm:cxn modelId="{9A0D17B9-84CE-5A4A-9007-712645A3E7FE}" type="presParOf" srcId="{3BCCE175-70EB-4B49-B172-7C27194CCF7D}" destId="{8B5A2D61-15CF-4449-987F-E9AD226C14F1}" srcOrd="4" destOrd="0" presId="urn:microsoft.com/office/officeart/2005/8/layout/venn1"/>
    <dgm:cxn modelId="{B494E633-E461-6149-9DB6-6609E38E7467}" type="presParOf" srcId="{3BCCE175-70EB-4B49-B172-7C27194CCF7D}" destId="{71CC3D4B-1476-B344-BD0C-C2A23621B440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9083-651F-0240-B8E8-39FBBD63649F}">
      <dsp:nvSpPr>
        <dsp:cNvPr id="0" name=""/>
        <dsp:cNvSpPr/>
      </dsp:nvSpPr>
      <dsp:spPr>
        <a:xfrm>
          <a:off x="157906" y="2101179"/>
          <a:ext cx="3815614" cy="3147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A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Helvetica" charset="0"/>
              <a:ea typeface="Helvetica" charset="0"/>
              <a:cs typeface="Helvetica" charset="0"/>
            </a:rPr>
            <a:t>Which of the OER elements do you need to consider to create your OER?</a:t>
          </a:r>
          <a:endParaRPr lang="en-US" sz="2800" b="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230329" y="2173602"/>
        <a:ext cx="3670768" cy="2327863"/>
      </dsp:txXfrm>
    </dsp:sp>
    <dsp:sp modelId="{BE1103A1-0B8A-734A-99FD-AF1C1D0C1361}">
      <dsp:nvSpPr>
        <dsp:cNvPr id="0" name=""/>
        <dsp:cNvSpPr/>
      </dsp:nvSpPr>
      <dsp:spPr>
        <a:xfrm>
          <a:off x="2176295" y="2926615"/>
          <a:ext cx="4152230" cy="4152230"/>
        </a:xfrm>
        <a:prstGeom prst="leftCircularArrow">
          <a:avLst>
            <a:gd name="adj1" fmla="val 3204"/>
            <a:gd name="adj2" fmla="val 394774"/>
            <a:gd name="adj3" fmla="val 2273858"/>
            <a:gd name="adj4" fmla="val 9128062"/>
            <a:gd name="adj5" fmla="val 37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1D47E-2461-E140-8854-09F9BDDCDC78}">
      <dsp:nvSpPr>
        <dsp:cNvPr id="0" name=""/>
        <dsp:cNvSpPr/>
      </dsp:nvSpPr>
      <dsp:spPr>
        <a:xfrm>
          <a:off x="848617" y="4556988"/>
          <a:ext cx="3391657" cy="1348750"/>
        </a:xfrm>
        <a:prstGeom prst="roundRect">
          <a:avLst>
            <a:gd name="adj" fmla="val 10000"/>
          </a:avLst>
        </a:prstGeom>
        <a:solidFill>
          <a:srgbClr val="007AA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 charset="0"/>
              <a:ea typeface="Helvetica" charset="0"/>
              <a:cs typeface="Helvetica" charset="0"/>
            </a:rPr>
            <a:t>1. Choose Elements to Address</a:t>
          </a:r>
          <a:endParaRPr lang="en-US" sz="2800" b="1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888121" y="4596492"/>
        <a:ext cx="3312649" cy="1269742"/>
      </dsp:txXfrm>
    </dsp:sp>
    <dsp:sp modelId="{3CEAFF5A-613F-0542-A842-0A95A7F088E6}">
      <dsp:nvSpPr>
        <dsp:cNvPr id="0" name=""/>
        <dsp:cNvSpPr/>
      </dsp:nvSpPr>
      <dsp:spPr>
        <a:xfrm>
          <a:off x="4821805" y="1952507"/>
          <a:ext cx="3815614" cy="3606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A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Helvetica" charset="0"/>
              <a:ea typeface="Helvetica" charset="0"/>
              <a:cs typeface="Helvetica" charset="0"/>
            </a:rPr>
            <a:t>How much work is required to create your OER?</a:t>
          </a:r>
          <a:endParaRPr lang="en-US" sz="2800" b="0" kern="1200" dirty="0">
            <a:latin typeface="Helvetica" charset="0"/>
            <a:ea typeface="Helvetica" charset="0"/>
            <a:cs typeface="Helvetica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Helvetica" charset="0"/>
              <a:ea typeface="Helvetica" charset="0"/>
              <a:cs typeface="Helvetica" charset="0"/>
            </a:rPr>
            <a:t>What aspects are you willing to rework?</a:t>
          </a:r>
          <a:endParaRPr lang="en-US" sz="2800" b="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4904801" y="2808323"/>
        <a:ext cx="3649622" cy="2667683"/>
      </dsp:txXfrm>
    </dsp:sp>
    <dsp:sp modelId="{4BA83D7F-9209-3146-AB10-F66EB65422D2}">
      <dsp:nvSpPr>
        <dsp:cNvPr id="0" name=""/>
        <dsp:cNvSpPr/>
      </dsp:nvSpPr>
      <dsp:spPr>
        <a:xfrm>
          <a:off x="6978477" y="136183"/>
          <a:ext cx="4765469" cy="4765469"/>
        </a:xfrm>
        <a:prstGeom prst="circularArrow">
          <a:avLst>
            <a:gd name="adj1" fmla="val 2792"/>
            <a:gd name="adj2" fmla="val 340654"/>
            <a:gd name="adj3" fmla="val 19493009"/>
            <a:gd name="adj4" fmla="val 12584685"/>
            <a:gd name="adj5" fmla="val 325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402BF-9C2A-D448-A4A1-48191083598A}">
      <dsp:nvSpPr>
        <dsp:cNvPr id="0" name=""/>
        <dsp:cNvSpPr/>
      </dsp:nvSpPr>
      <dsp:spPr>
        <a:xfrm>
          <a:off x="5721727" y="1408263"/>
          <a:ext cx="3391657" cy="1348750"/>
        </a:xfrm>
        <a:prstGeom prst="roundRect">
          <a:avLst>
            <a:gd name="adj" fmla="val 10000"/>
          </a:avLst>
        </a:prstGeom>
        <a:solidFill>
          <a:srgbClr val="007AA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 charset="0"/>
              <a:ea typeface="Helvetica" charset="0"/>
              <a:cs typeface="Helvetica" charset="0"/>
            </a:rPr>
            <a:t>2. Effort and Willingness</a:t>
          </a:r>
          <a:endParaRPr lang="en-US" sz="2800" b="1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5761231" y="1447767"/>
        <a:ext cx="3312649" cy="1269742"/>
      </dsp:txXfrm>
    </dsp:sp>
    <dsp:sp modelId="{C65EDD55-DC75-694D-8F73-51DFB6B0F4DD}">
      <dsp:nvSpPr>
        <dsp:cNvPr id="0" name=""/>
        <dsp:cNvSpPr/>
      </dsp:nvSpPr>
      <dsp:spPr>
        <a:xfrm>
          <a:off x="9805720" y="2093028"/>
          <a:ext cx="3815614" cy="3147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A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Helvetica" charset="0"/>
              <a:ea typeface="Helvetica" charset="0"/>
              <a:cs typeface="Helvetica" charset="0"/>
            </a:rPr>
            <a:t>What skills do you need to create your OER?</a:t>
          </a:r>
          <a:endParaRPr lang="en-US" sz="2800" b="0" kern="1200" dirty="0">
            <a:latin typeface="Helvetica" charset="0"/>
            <a:ea typeface="Helvetica" charset="0"/>
            <a:cs typeface="Helvetica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Helvetica" charset="0"/>
              <a:ea typeface="Helvetica" charset="0"/>
              <a:cs typeface="Helvetica" charset="0"/>
            </a:rPr>
            <a:t>Will you require outside expertise?</a:t>
          </a:r>
          <a:endParaRPr lang="en-US" sz="2800" b="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9878143" y="2165451"/>
        <a:ext cx="3670768" cy="2327863"/>
      </dsp:txXfrm>
    </dsp:sp>
    <dsp:sp modelId="{84CCDAD6-40FC-604C-A6E7-BA05F80D7FCC}">
      <dsp:nvSpPr>
        <dsp:cNvPr id="0" name=""/>
        <dsp:cNvSpPr/>
      </dsp:nvSpPr>
      <dsp:spPr>
        <a:xfrm>
          <a:off x="10150214" y="4879407"/>
          <a:ext cx="4282307" cy="1348750"/>
        </a:xfrm>
        <a:prstGeom prst="roundRect">
          <a:avLst>
            <a:gd name="adj" fmla="val 10000"/>
          </a:avLst>
        </a:prstGeom>
        <a:solidFill>
          <a:srgbClr val="007AA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 charset="0"/>
              <a:ea typeface="Helvetica" charset="0"/>
              <a:cs typeface="Helvetica" charset="0"/>
            </a:rPr>
            <a:t>3. Skill/Knowledge Required</a:t>
          </a:r>
          <a:endParaRPr lang="en-US" sz="2800" b="1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10189718" y="4918911"/>
        <a:ext cx="4203299" cy="126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BF6C6-0541-C74E-B285-F3610357FA66}">
      <dsp:nvSpPr>
        <dsp:cNvPr id="0" name=""/>
        <dsp:cNvSpPr/>
      </dsp:nvSpPr>
      <dsp:spPr>
        <a:xfrm>
          <a:off x="1579697" y="-27177"/>
          <a:ext cx="4242166" cy="4242166"/>
        </a:xfrm>
        <a:prstGeom prst="ellipse">
          <a:avLst/>
        </a:prstGeom>
        <a:solidFill>
          <a:srgbClr val="007AA5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" charset="0"/>
              <a:ea typeface="Helvetica" charset="0"/>
              <a:cs typeface="Helvetica" charset="0"/>
            </a:rPr>
            <a:t>Open Educational Resources</a:t>
          </a:r>
          <a:endParaRPr lang="en-US" sz="28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2145320" y="715202"/>
        <a:ext cx="3110922" cy="1908974"/>
      </dsp:txXfrm>
    </dsp:sp>
    <dsp:sp modelId="{48E2F795-9177-2B4D-84EE-05DE1DDE2B93}">
      <dsp:nvSpPr>
        <dsp:cNvPr id="0" name=""/>
        <dsp:cNvSpPr/>
      </dsp:nvSpPr>
      <dsp:spPr>
        <a:xfrm>
          <a:off x="2885056" y="2022397"/>
          <a:ext cx="4099113" cy="4099113"/>
        </a:xfrm>
        <a:prstGeom prst="ellipse">
          <a:avLst/>
        </a:prstGeom>
        <a:solidFill>
          <a:srgbClr val="007AA5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" charset="0"/>
              <a:ea typeface="Helvetica" charset="0"/>
              <a:cs typeface="Helvetica" charset="0"/>
            </a:rPr>
            <a:t>Open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" charset="0"/>
              <a:ea typeface="Helvetica" charset="0"/>
              <a:cs typeface="Helvetica" charset="0"/>
            </a:rPr>
            <a:t>Pedagogy</a:t>
          </a:r>
          <a:endParaRPr lang="en-US" sz="28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4138702" y="3081335"/>
        <a:ext cx="2459468" cy="2254512"/>
      </dsp:txXfrm>
    </dsp:sp>
    <dsp:sp modelId="{8B5A2D61-15CF-4449-987F-E9AD226C14F1}">
      <dsp:nvSpPr>
        <dsp:cNvPr id="0" name=""/>
        <dsp:cNvSpPr/>
      </dsp:nvSpPr>
      <dsp:spPr>
        <a:xfrm>
          <a:off x="313846" y="2000233"/>
          <a:ext cx="4143442" cy="4143442"/>
        </a:xfrm>
        <a:prstGeom prst="ellipse">
          <a:avLst/>
        </a:prstGeom>
        <a:solidFill>
          <a:srgbClr val="007AA5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" charset="0"/>
              <a:ea typeface="Helvetica" charset="0"/>
              <a:cs typeface="Helvetica" charset="0"/>
            </a:rPr>
            <a:t>Open Educational Practices</a:t>
          </a:r>
          <a:endParaRPr lang="en-US" sz="2800" kern="1200" dirty="0">
            <a:latin typeface="Helvetica" charset="0"/>
            <a:ea typeface="Helvetica" charset="0"/>
            <a:cs typeface="Helvetica" charset="0"/>
          </a:endParaRPr>
        </a:p>
      </dsp:txBody>
      <dsp:txXfrm>
        <a:off x="704020" y="3070622"/>
        <a:ext cx="2486065" cy="227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8714-924D-3F44-8227-0A80DB3D05FC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D402-62DF-C84B-A3C4-3AAD4B1C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D402-62DF-C84B-A3C4-3AAD4B1C50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ECAC-8F85-9644-B215-9F7A33C9759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801F-B57B-4D48-8FD0-181AE42C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edu/ceri/38654317.pdf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diagramLayout" Target="../diagrams/layout2.xml"/><Relationship Id="rId3" Type="http://schemas.openxmlformats.org/officeDocument/2006/relationships/hyperlink" Target="https://www.onlinelearningsurvey.com/reports/openingthetextbook2016.pdf" TargetMode="External"/><Relationship Id="rId21" Type="http://schemas.openxmlformats.org/officeDocument/2006/relationships/diagramLayout" Target="../diagrams/layout1.xml"/><Relationship Id="rId7" Type="http://schemas.openxmlformats.org/officeDocument/2006/relationships/hyperlink" Target="https://era.library.ualberta.ca/files/bbc386j30w#.Wc1BA8ZryUk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diagramData" Target="../diagrams/data1.xml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ra.library.ualberta.ca/files/gx41mm630" TargetMode="External"/><Relationship Id="rId11" Type="http://schemas.openxmlformats.org/officeDocument/2006/relationships/image" Target="../media/image2.png"/><Relationship Id="rId24" Type="http://schemas.microsoft.com/office/2007/relationships/diagramDrawing" Target="../diagrams/drawing1.xml"/><Relationship Id="rId5" Type="http://schemas.openxmlformats.org/officeDocument/2006/relationships/hyperlink" Target="https://era.library.ualberta.ca/files/5x21tg169#.Wc1AncZryUk" TargetMode="External"/><Relationship Id="rId15" Type="http://schemas.openxmlformats.org/officeDocument/2006/relationships/image" Target="../media/image6.png"/><Relationship Id="rId23" Type="http://schemas.openxmlformats.org/officeDocument/2006/relationships/diagramColors" Target="../diagrams/colors1.xml"/><Relationship Id="rId28" Type="http://schemas.openxmlformats.org/officeDocument/2006/relationships/diagramColors" Target="../diagrams/colors2.xml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hyperlink" Target="http://hdl.handle.net/11205/306" TargetMode="External"/><Relationship Id="rId9" Type="http://schemas.openxmlformats.org/officeDocument/2006/relationships/hyperlink" Target="http://firstmonday.org/article/view/6360/5460" TargetMode="External"/><Relationship Id="rId14" Type="http://schemas.openxmlformats.org/officeDocument/2006/relationships/image" Target="../media/image5.png"/><Relationship Id="rId22" Type="http://schemas.openxmlformats.org/officeDocument/2006/relationships/diagramQuickStyle" Target="../diagrams/quickStyle1.xml"/><Relationship Id="rId27" Type="http://schemas.openxmlformats.org/officeDocument/2006/relationships/diagramQuickStyle" Target="../diagrams/quickStyle2.xml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07228" y="10859429"/>
            <a:ext cx="10295961" cy="14101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Literature / Background</a:t>
            </a:r>
            <a:endParaRPr lang="en-US" sz="3600" dirty="0" smtClean="0">
              <a:solidFill>
                <a:srgbClr val="003049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Open Educational Resources (OER)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are “digitized materials offered freely and openly for educators, students and self-learners to use and reuse for teaching, learning and research” (OECD, 2007).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G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rowing interest in OER since MIT launched its Open Courseware platform in 2001.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OER offer many benefits:</a:t>
            </a:r>
          </a:p>
          <a:p>
            <a:pPr marL="2529230" lvl="1" indent="-6858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ower student costs</a:t>
            </a:r>
          </a:p>
          <a:p>
            <a:pPr marL="2529230" lvl="1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Pedagogical advantages</a:t>
            </a:r>
          </a:p>
          <a:p>
            <a:pPr marL="2529230" lvl="1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Enhanced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university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reputations</a:t>
            </a:r>
          </a:p>
          <a:p>
            <a:pPr marL="2529230" lvl="1" indent="-6858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otential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profit streams for university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bookstores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OER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suffer from several shortcomings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such as limited awareness and varying degrees of institutional support.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Educators developing OER face many decision making challenges.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OER reusability is also a common concern raised by educators.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41851" y="23083124"/>
            <a:ext cx="10254598" cy="87635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References</a:t>
            </a:r>
            <a:r>
              <a:rPr lang="en-US" sz="32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32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1400" b="1" dirty="0" smtClean="0">
              <a:solidFill>
                <a:srgbClr val="003049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Allen, I. Elaine, and Jeff Seaman. 2016.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Opening the Textbook: Educational Resources in U.S. Higher Education, 2015-16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 Babson Survey Research Group. 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3"/>
              </a:rPr>
              <a:t>https://www.onlinelearningsurvey.com/reports/openingthetextbook2016.pdf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Chappe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Andres and Vivian Aria. 2015. “Understanding Reusability as a Key Factor for Open Education: A Review.”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International Review of Research in Open and Distributed Learning, 16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(1): 40-56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Christiansen, Erik. 2016. “Everything is Sharable: Why Open Educational Resources are Critical to Lifelong Learning and the Sharing Econom</a:t>
            </a:r>
            <a:r>
              <a:rPr lang="en-US" sz="1400" i="1" dirty="0" smtClean="0">
                <a:latin typeface="Helvetica" charset="0"/>
                <a:ea typeface="Helvetica" charset="0"/>
                <a:cs typeface="Helvetica" charset="0"/>
              </a:rPr>
              <a:t>y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.” Presented at the Code4Lib </a:t>
            </a:r>
            <a:r>
              <a:rPr lang="en-US" sz="1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Alberta Conference, University of Alberta, Edmonton, 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AB. 24 Nov. 2016. </a:t>
            </a:r>
            <a:r>
              <a:rPr lang="de-DE" sz="1400" dirty="0" smtClean="0">
                <a:latin typeface="Helvetica" charset="0"/>
                <a:ea typeface="Helvetica" charset="0"/>
                <a:cs typeface="Helvetica" charset="0"/>
                <a:hlinkClick r:id="rId4"/>
              </a:rPr>
              <a:t>http</a:t>
            </a:r>
            <a:r>
              <a:rPr lang="de-DE" sz="1400" dirty="0">
                <a:latin typeface="Helvetica" charset="0"/>
                <a:ea typeface="Helvetica" charset="0"/>
                <a:cs typeface="Helvetica" charset="0"/>
                <a:hlinkClick r:id="rId4"/>
              </a:rPr>
              <a:t>://hdl.handle.net/11205/306 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McNally, Michael B. 2014. “Design vs. Pedagogical Considerations for OERs.” Presented at IL-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Palooza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MacEwan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University, Edmonton AB. 23 Apr. 2014. 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5"/>
              </a:rPr>
              <a:t>https://era.library.ualberta.ca/files/5x21tg169#.Wc1AncZryUk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McNally, Michael B.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2017. “Open 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Educational Resources (OER) Benefit Analysis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.” 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 Presented at the ABOER Summit, University of Alberta, Edmonton, AB, 11 May 2017.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  <a:hlinkClick r:id="rId6"/>
              </a:rPr>
              <a:t> 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6"/>
              </a:rPr>
              <a:t>https://era.library.ualberta.ca/files/gx41mm630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McNally, Michael B., and Erik Christiansen. 2016. “Choices and Consequences in Transitioning from Closed to Open Resources and Courses.” Presented at Open Education in Action.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Maskwacis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Cultural College.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Maskwacis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AB. 7 Dec. 2016. 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7"/>
              </a:rPr>
              <a:t>https://era.library.ualberta.ca/files/bbc386j30w#.Wc1BA8ZryUk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Nascimbeni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Fabio and Daniel Burgos. 2016. “In Search for the Open Educator: Proposal of a Definition and a Framework to Increase Openness Adoption Among University Educators.”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International Review of Research in Open and Distributed Learning, 17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(6): 1-17.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Organisation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for Economic Cooperation and Development (OECD). 2007. Giving Knowledge for Free. Paris: OECD Publishing. 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8"/>
              </a:rPr>
              <a:t>http://www.oecd.org/edu/ceri/38654317.pdf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Pomerantz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Jeffrey and Robin Peek. 2016. “Fifty Shades of Open.”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First Monday, 21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(5): 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  <a:hlinkClick r:id="rId9"/>
              </a:rPr>
              <a:t>http://firstmonday.org/article/view/6360/5460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Rolfe, Vivien. 2012. “Open Educational Resources: Staff Attitudes and Awareness.”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Research in Learning Technology, 20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: 1-13.</a:t>
            </a:r>
          </a:p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4000" dirty="0">
                <a:latin typeface="Helvetica" charset="0"/>
                <a:ea typeface="Helvetica" charset="0"/>
                <a:cs typeface="Helvetica" charset="0"/>
              </a:rPr>
            </a:br>
            <a:endParaRPr lang="en-US" sz="40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3520" y="4774437"/>
            <a:ext cx="264305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Erik G. Christiansen, Assistant Professor/Librarian, Mount Royal University</a:t>
            </a:r>
          </a:p>
          <a:p>
            <a:pPr algn="ctr"/>
            <a:endParaRPr lang="en-US" sz="14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Michael B. McNally, Assistant Professor, School of Library and Information Studies, University of Alberta</a:t>
            </a:r>
            <a:endParaRPr lang="en-US" sz="4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8" y="5313120"/>
            <a:ext cx="1880891" cy="123717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-14534284" y="-4465558"/>
            <a:ext cx="72246133" cy="8931116"/>
          </a:xfrm>
          <a:prstGeom prst="ellipse">
            <a:avLst/>
          </a:prstGeom>
          <a:solidFill>
            <a:srgbClr val="003049"/>
          </a:solidFill>
          <a:ln w="174625">
            <a:solidFill>
              <a:srgbClr val="003049"/>
            </a:solidFill>
          </a:ln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1" y="5708907"/>
            <a:ext cx="2498597" cy="585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1" y="1086138"/>
            <a:ext cx="34094057" cy="3127459"/>
          </a:xfrm>
        </p:spPr>
        <p:txBody>
          <a:bodyPr anchor="ctr"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Open Enough? Choices and Consequences When Transitioning from Closed to Open Resources and Courses</a:t>
            </a:r>
            <a:endParaRPr lang="en-US" sz="80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111" y="12001867"/>
            <a:ext cx="815720" cy="7944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024" y="12924074"/>
            <a:ext cx="755933" cy="8494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111" y="13878227"/>
            <a:ext cx="807029" cy="7397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761" y="14731342"/>
            <a:ext cx="748460" cy="7411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190" y="15727961"/>
            <a:ext cx="689636" cy="6822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924" y="16636879"/>
            <a:ext cx="825944" cy="84257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457" y="17789814"/>
            <a:ext cx="793069" cy="7875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97" y="18745134"/>
            <a:ext cx="910823" cy="966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3823" y="12058667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License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10337" y="12844625"/>
            <a:ext cx="2996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Accessibility Formatting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06036" y="14790105"/>
            <a:ext cx="457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Support Costs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15962" y="13939834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Language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13823" y="15737090"/>
            <a:ext cx="299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smtClean="0">
                <a:latin typeface="Helvetica" charset="0"/>
                <a:ea typeface="Helvetica" charset="0"/>
                <a:cs typeface="Helvetica" charset="0"/>
              </a:rPr>
              <a:t>Assessment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06036" y="16689012"/>
            <a:ext cx="269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Distribution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11422" y="17836387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File Format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06036" y="18689683"/>
            <a:ext cx="315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0"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Cultural Considerations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31593867"/>
              </p:ext>
            </p:extLst>
          </p:nvPr>
        </p:nvGraphicFramePr>
        <p:xfrm>
          <a:off x="17402337" y="11374040"/>
          <a:ext cx="14432522" cy="731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2" name="Right Brace 21"/>
          <p:cNvSpPr/>
          <p:nvPr/>
        </p:nvSpPr>
        <p:spPr>
          <a:xfrm>
            <a:off x="16169523" y="12056641"/>
            <a:ext cx="1227237" cy="7634411"/>
          </a:xfrm>
          <a:prstGeom prst="rightBrace">
            <a:avLst/>
          </a:prstGeom>
          <a:ln w="60325">
            <a:solidFill>
              <a:srgbClr val="007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353605" y="20115745"/>
            <a:ext cx="775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Conflated Definitions of Openness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3027560" y="21093082"/>
            <a:ext cx="7888474" cy="60806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G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eneral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lack of consensus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on what “openness” actually means.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Pomerantz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and Peek identify over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50 types of “open” content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using a range of approaches to openness.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OER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Open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Educational Practices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(OEP)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Open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Pedagogy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(OP)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are often used interchangeably despite important differences.</a:t>
            </a:r>
          </a:p>
          <a:p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2508603" y="7033041"/>
            <a:ext cx="10238072" cy="102407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Advice for Educators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Licensing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considerations are paramount.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Become familiar with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Creative Commons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licensing and collaborate with local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Copyright Officers/Librarians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is critical.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Know your own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skills, abilities and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limitations.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3200" dirty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You may not be able, or need, to maximize openness for all factors.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File Format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Distribution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elements require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an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active choice to introduce </a:t>
            </a:r>
            <a:r>
              <a:rPr lang="en-US" sz="3200" dirty="0" err="1">
                <a:latin typeface="Helvetica" charset="0"/>
                <a:ea typeface="Helvetica" charset="0"/>
                <a:cs typeface="Helvetica" charset="0"/>
              </a:rPr>
              <a:t>closedness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or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openness.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 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Creating OERs from scratch is not always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necessary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.</a:t>
            </a:r>
            <a:br>
              <a:rPr lang="en-US" sz="3200" dirty="0">
                <a:latin typeface="Helvetica" charset="0"/>
                <a:ea typeface="Helvetica" charset="0"/>
                <a:cs typeface="Helvetica" charset="0"/>
              </a:rPr>
            </a:br>
            <a:endParaRPr lang="en-US" sz="32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29029793"/>
              </p:ext>
            </p:extLst>
          </p:nvPr>
        </p:nvGraphicFramePr>
        <p:xfrm>
          <a:off x="13638893" y="20849986"/>
          <a:ext cx="7298017" cy="588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56" name="Rounded Rectangle 55"/>
          <p:cNvSpPr/>
          <p:nvPr/>
        </p:nvSpPr>
        <p:spPr>
          <a:xfrm>
            <a:off x="1007228" y="7033040"/>
            <a:ext cx="10295961" cy="3337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Purpose</a:t>
            </a:r>
          </a:p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Our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research aims explicate the choices and factors influencing those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decisions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faced by OER creators and builds on our previous work exploring choices and consequences in OER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creation.</a:t>
            </a:r>
            <a:endParaRPr lang="en-US" sz="36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8" y="26472892"/>
            <a:ext cx="4529165" cy="524146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084599" y="25443798"/>
            <a:ext cx="113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Original Six-Point </a:t>
            </a:r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Scale For Measuring Openness</a:t>
            </a:r>
            <a:endParaRPr lang="en-US" sz="3600" b="1" dirty="0">
              <a:solidFill>
                <a:srgbClr val="00304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392" y="26572873"/>
            <a:ext cx="5726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✓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U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seful for providing insights into choices creators face.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X 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rders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choices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in a prescriptive manner.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X  Only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captures a small subset of OER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does not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suite other OER types.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3594242" y="10673183"/>
            <a:ext cx="16702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Decision Making Process for Transitioning from Closed to Open Resources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492732" y="22974958"/>
            <a:ext cx="905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sz="9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2508603" y="18102883"/>
            <a:ext cx="10232494" cy="43604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Future Research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Evaluating a variety of OER types and cases using an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empirical system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b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As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the nuances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of OER types are discovered, a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factor list and scales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could be generated for each OER type.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b="1" dirty="0">
              <a:solidFill>
                <a:srgbClr val="007AA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05342"/>
              </p:ext>
            </p:extLst>
          </p:nvPr>
        </p:nvGraphicFramePr>
        <p:xfrm>
          <a:off x="12930519" y="8306094"/>
          <a:ext cx="1803016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5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4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5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Full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Courses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Textbooks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Audio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&amp; Video Lectures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Lesson Plans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Assignments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Assessments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17629028" y="7226225"/>
            <a:ext cx="8776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Examples of Potential Open Resources</a:t>
            </a:r>
            <a:endParaRPr lang="en-US" sz="3600" b="1" dirty="0">
              <a:solidFill>
                <a:srgbClr val="00304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0" name="Down Arrow 99"/>
          <p:cNvSpPr/>
          <p:nvPr/>
        </p:nvSpPr>
        <p:spPr>
          <a:xfrm>
            <a:off x="21586503" y="9540005"/>
            <a:ext cx="718193" cy="760696"/>
          </a:xfrm>
          <a:prstGeom prst="downArrow">
            <a:avLst/>
          </a:prstGeom>
          <a:solidFill>
            <a:srgbClr val="003049"/>
          </a:solidFill>
          <a:ln>
            <a:solidFill>
              <a:srgbClr val="003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49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8" y="28396730"/>
            <a:ext cx="748460" cy="7411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8" y="29394506"/>
            <a:ext cx="793069" cy="7875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795" y="30518461"/>
            <a:ext cx="689636" cy="682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63086" y="27553490"/>
            <a:ext cx="926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049"/>
                </a:solidFill>
                <a:latin typeface="Helvetica" charset="0"/>
                <a:ea typeface="Helvetica" charset="0"/>
                <a:cs typeface="Helvetica" charset="0"/>
              </a:rPr>
              <a:t>Challenges and Pedagogical Implications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24740" y="28250969"/>
            <a:ext cx="17535941" cy="3589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“Cost 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factor” is not relevant to </a:t>
            </a:r>
            <a:r>
              <a:rPr lang="en-US" sz="3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discrete </a:t>
            </a:r>
            <a:r>
              <a:rPr lang="en-US" sz="3200" b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resources.</a:t>
            </a:r>
          </a:p>
          <a:p>
            <a:endParaRPr 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The “File Format” factor for videos is vague on what is a more/less editable format.</a:t>
            </a:r>
            <a:b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“Most 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open” resources require learners to </a:t>
            </a:r>
            <a:r>
              <a:rPr lang="en-US" sz="3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self-assess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their progress, thereby limiting </a:t>
            </a:r>
            <a: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possible </a:t>
            </a:r>
            <a:r>
              <a:rPr lang="en-US" sz="3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assessment mechanisms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to multiple choice, true/false, </a:t>
            </a:r>
            <a:r>
              <a:rPr lang="en-US" sz="3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or matching.</a:t>
            </a:r>
            <a:endParaRPr lang="en-US" sz="3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4345</TotalTime>
  <Words>314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Calibri</vt:lpstr>
      <vt:lpstr>Futura Medium</vt:lpstr>
      <vt:lpstr>Helvetica</vt:lpstr>
      <vt:lpstr>Office Theme</vt:lpstr>
      <vt:lpstr>Open Enough? Choices and Consequences When Transitioning from Closed to Open Resources and Courses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Enough: Choices and Consequences When Transitioning from Closed to Open Resources and Courses</dc:title>
  <dc:creator>Erik Christiansen</dc:creator>
  <cp:lastModifiedBy>Erik Christiansen</cp:lastModifiedBy>
  <cp:revision>207</cp:revision>
  <cp:lastPrinted>2017-09-30T22:58:16Z</cp:lastPrinted>
  <dcterms:created xsi:type="dcterms:W3CDTF">2017-09-23T21:46:59Z</dcterms:created>
  <dcterms:modified xsi:type="dcterms:W3CDTF">2017-10-05T16:21:49Z</dcterms:modified>
</cp:coreProperties>
</file>