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44" r:id="rId5"/>
    <p:sldId id="318" r:id="rId6"/>
    <p:sldId id="403" r:id="rId7"/>
    <p:sldId id="406" r:id="rId8"/>
    <p:sldId id="407" r:id="rId9"/>
    <p:sldId id="411" r:id="rId10"/>
    <p:sldId id="400" r:id="rId11"/>
    <p:sldId id="350" r:id="rId12"/>
    <p:sldId id="389" r:id="rId13"/>
    <p:sldId id="346" r:id="rId14"/>
    <p:sldId id="314" r:id="rId15"/>
    <p:sldId id="402" r:id="rId16"/>
    <p:sldId id="401" r:id="rId17"/>
    <p:sldId id="408" r:id="rId18"/>
    <p:sldId id="409" r:id="rId19"/>
    <p:sldId id="382" r:id="rId20"/>
    <p:sldId id="412" r:id="rId21"/>
    <p:sldId id="413" r:id="rId22"/>
    <p:sldId id="380" r:id="rId23"/>
    <p:sldId id="34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C92"/>
    <a:srgbClr val="173D5F"/>
    <a:srgbClr val="F2F7FC"/>
    <a:srgbClr val="FAFFFF"/>
    <a:srgbClr val="0A4D93"/>
    <a:srgbClr val="0A4E94"/>
    <a:srgbClr val="056AAF"/>
    <a:srgbClr val="006699"/>
    <a:srgbClr val="04609E"/>
    <a:srgbClr val="006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B35852-C6A3-45F6-9D61-F5D40364A522}" v="32" dt="2020-02-25T21:23:00.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72" y="30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ra Nair" userId="916202d4-625f-442c-82cb-4a7960ec319f" providerId="ADAL" clId="{BEB35852-C6A3-45F6-9D61-F5D40364A522}"/>
    <pc:docChg chg="undo custSel addSld delSld modSld sldOrd">
      <pc:chgData name="Meera Nair" userId="916202d4-625f-442c-82cb-4a7960ec319f" providerId="ADAL" clId="{BEB35852-C6A3-45F6-9D61-F5D40364A522}" dt="2020-03-02T17:49:49.399" v="445" actId="1076"/>
      <pc:docMkLst>
        <pc:docMk/>
      </pc:docMkLst>
      <pc:sldChg chg="ord">
        <pc:chgData name="Meera Nair" userId="916202d4-625f-442c-82cb-4a7960ec319f" providerId="ADAL" clId="{BEB35852-C6A3-45F6-9D61-F5D40364A522}" dt="2020-02-21T20:30:26.222" v="16"/>
        <pc:sldMkLst>
          <pc:docMk/>
          <pc:sldMk cId="2133599051" sldId="345"/>
        </pc:sldMkLst>
      </pc:sldChg>
      <pc:sldChg chg="modSp">
        <pc:chgData name="Meera Nair" userId="916202d4-625f-442c-82cb-4a7960ec319f" providerId="ADAL" clId="{BEB35852-C6A3-45F6-9D61-F5D40364A522}" dt="2020-02-25T21:19:59.279" v="284" actId="114"/>
        <pc:sldMkLst>
          <pc:docMk/>
          <pc:sldMk cId="151154239" sldId="350"/>
        </pc:sldMkLst>
        <pc:spChg chg="mod">
          <ac:chgData name="Meera Nair" userId="916202d4-625f-442c-82cb-4a7960ec319f" providerId="ADAL" clId="{BEB35852-C6A3-45F6-9D61-F5D40364A522}" dt="2020-02-25T21:19:59.279" v="284" actId="114"/>
          <ac:spMkLst>
            <pc:docMk/>
            <pc:sldMk cId="151154239" sldId="350"/>
            <ac:spMk id="4" creationId="{00000000-0000-0000-0000-000000000000}"/>
          </ac:spMkLst>
        </pc:spChg>
      </pc:sldChg>
      <pc:sldChg chg="delSp modSp">
        <pc:chgData name="Meera Nair" userId="916202d4-625f-442c-82cb-4a7960ec319f" providerId="ADAL" clId="{BEB35852-C6A3-45F6-9D61-F5D40364A522}" dt="2020-03-02T17:49:49.399" v="445" actId="1076"/>
        <pc:sldMkLst>
          <pc:docMk/>
          <pc:sldMk cId="2177321502" sldId="380"/>
        </pc:sldMkLst>
        <pc:spChg chg="del mod">
          <ac:chgData name="Meera Nair" userId="916202d4-625f-442c-82cb-4a7960ec319f" providerId="ADAL" clId="{BEB35852-C6A3-45F6-9D61-F5D40364A522}" dt="2020-02-25T20:47:10.008" v="242" actId="478"/>
          <ac:spMkLst>
            <pc:docMk/>
            <pc:sldMk cId="2177321502" sldId="380"/>
            <ac:spMk id="4" creationId="{00000000-0000-0000-0000-000000000000}"/>
          </ac:spMkLst>
        </pc:spChg>
        <pc:spChg chg="mod">
          <ac:chgData name="Meera Nair" userId="916202d4-625f-442c-82cb-4a7960ec319f" providerId="ADAL" clId="{BEB35852-C6A3-45F6-9D61-F5D40364A522}" dt="2020-03-02T17:49:49.399" v="445" actId="1076"/>
          <ac:spMkLst>
            <pc:docMk/>
            <pc:sldMk cId="2177321502" sldId="380"/>
            <ac:spMk id="6" creationId="{00000000-0000-0000-0000-000000000000}"/>
          </ac:spMkLst>
        </pc:spChg>
      </pc:sldChg>
      <pc:sldChg chg="modSp">
        <pc:chgData name="Meera Nair" userId="916202d4-625f-442c-82cb-4a7960ec319f" providerId="ADAL" clId="{BEB35852-C6A3-45F6-9D61-F5D40364A522}" dt="2020-02-25T21:27:18.559" v="411" actId="20577"/>
        <pc:sldMkLst>
          <pc:docMk/>
          <pc:sldMk cId="2940184775" sldId="382"/>
        </pc:sldMkLst>
        <pc:spChg chg="mod">
          <ac:chgData name="Meera Nair" userId="916202d4-625f-442c-82cb-4a7960ec319f" providerId="ADAL" clId="{BEB35852-C6A3-45F6-9D61-F5D40364A522}" dt="2020-02-25T21:27:18.559" v="411" actId="20577"/>
          <ac:spMkLst>
            <pc:docMk/>
            <pc:sldMk cId="2940184775" sldId="382"/>
            <ac:spMk id="4" creationId="{00000000-0000-0000-0000-000000000000}"/>
          </ac:spMkLst>
        </pc:spChg>
        <pc:spChg chg="mod">
          <ac:chgData name="Meera Nair" userId="916202d4-625f-442c-82cb-4a7960ec319f" providerId="ADAL" clId="{BEB35852-C6A3-45F6-9D61-F5D40364A522}" dt="2020-02-21T15:43:19.784" v="15" actId="20577"/>
          <ac:spMkLst>
            <pc:docMk/>
            <pc:sldMk cId="2940184775" sldId="382"/>
            <ac:spMk id="6" creationId="{00000000-0000-0000-0000-000000000000}"/>
          </ac:spMkLst>
        </pc:spChg>
      </pc:sldChg>
      <pc:sldChg chg="modSp">
        <pc:chgData name="Meera Nair" userId="916202d4-625f-442c-82cb-4a7960ec319f" providerId="ADAL" clId="{BEB35852-C6A3-45F6-9D61-F5D40364A522}" dt="2020-02-25T21:22:37.229" v="312" actId="20577"/>
        <pc:sldMkLst>
          <pc:docMk/>
          <pc:sldMk cId="2289164132" sldId="401"/>
        </pc:sldMkLst>
        <pc:spChg chg="mod">
          <ac:chgData name="Meera Nair" userId="916202d4-625f-442c-82cb-4a7960ec319f" providerId="ADAL" clId="{BEB35852-C6A3-45F6-9D61-F5D40364A522}" dt="2020-02-25T21:22:37.229" v="312" actId="20577"/>
          <ac:spMkLst>
            <pc:docMk/>
            <pc:sldMk cId="2289164132" sldId="401"/>
            <ac:spMk id="7" creationId="{1573F9AE-8F93-4566-84CB-8806F0CC685C}"/>
          </ac:spMkLst>
        </pc:spChg>
      </pc:sldChg>
      <pc:sldChg chg="modSp">
        <pc:chgData name="Meera Nair" userId="916202d4-625f-442c-82cb-4a7960ec319f" providerId="ADAL" clId="{BEB35852-C6A3-45F6-9D61-F5D40364A522}" dt="2020-02-25T21:20:39.816" v="285" actId="20577"/>
        <pc:sldMkLst>
          <pc:docMk/>
          <pc:sldMk cId="2028676596" sldId="402"/>
        </pc:sldMkLst>
        <pc:spChg chg="mod">
          <ac:chgData name="Meera Nair" userId="916202d4-625f-442c-82cb-4a7960ec319f" providerId="ADAL" clId="{BEB35852-C6A3-45F6-9D61-F5D40364A522}" dt="2020-02-25T21:20:39.816" v="285" actId="20577"/>
          <ac:spMkLst>
            <pc:docMk/>
            <pc:sldMk cId="2028676596" sldId="402"/>
            <ac:spMk id="7" creationId="{1573F9AE-8F93-4566-84CB-8806F0CC685C}"/>
          </ac:spMkLst>
        </pc:spChg>
      </pc:sldChg>
      <pc:sldChg chg="modSp">
        <pc:chgData name="Meera Nair" userId="916202d4-625f-442c-82cb-4a7960ec319f" providerId="ADAL" clId="{BEB35852-C6A3-45F6-9D61-F5D40364A522}" dt="2020-02-21T20:32:45.297" v="48" actId="20577"/>
        <pc:sldMkLst>
          <pc:docMk/>
          <pc:sldMk cId="4200389633" sldId="403"/>
        </pc:sldMkLst>
        <pc:spChg chg="mod">
          <ac:chgData name="Meera Nair" userId="916202d4-625f-442c-82cb-4a7960ec319f" providerId="ADAL" clId="{BEB35852-C6A3-45F6-9D61-F5D40364A522}" dt="2020-02-21T20:32:45.297" v="48" actId="20577"/>
          <ac:spMkLst>
            <pc:docMk/>
            <pc:sldMk cId="4200389633" sldId="403"/>
            <ac:spMk id="6" creationId="{00000000-0000-0000-0000-000000000000}"/>
          </ac:spMkLst>
        </pc:spChg>
      </pc:sldChg>
      <pc:sldChg chg="modSp">
        <pc:chgData name="Meera Nair" userId="916202d4-625f-442c-82cb-4a7960ec319f" providerId="ADAL" clId="{BEB35852-C6A3-45F6-9D61-F5D40364A522}" dt="2020-02-25T21:26:07.744" v="400" actId="20577"/>
        <pc:sldMkLst>
          <pc:docMk/>
          <pc:sldMk cId="972827039" sldId="406"/>
        </pc:sldMkLst>
        <pc:spChg chg="mod">
          <ac:chgData name="Meera Nair" userId="916202d4-625f-442c-82cb-4a7960ec319f" providerId="ADAL" clId="{BEB35852-C6A3-45F6-9D61-F5D40364A522}" dt="2020-02-25T21:26:07.744" v="400" actId="20577"/>
          <ac:spMkLst>
            <pc:docMk/>
            <pc:sldMk cId="972827039" sldId="406"/>
            <ac:spMk id="8" creationId="{58DAD2E1-2742-48D1-B8C1-6B7E2C542D1F}"/>
          </ac:spMkLst>
        </pc:spChg>
        <pc:spChg chg="mod">
          <ac:chgData name="Meera Nair" userId="916202d4-625f-442c-82cb-4a7960ec319f" providerId="ADAL" clId="{BEB35852-C6A3-45F6-9D61-F5D40364A522}" dt="2020-02-21T15:41:07.514" v="2" actId="14100"/>
          <ac:spMkLst>
            <pc:docMk/>
            <pc:sldMk cId="972827039" sldId="406"/>
            <ac:spMk id="10" creationId="{71736E01-7BDA-4D7E-B3E1-14E5B1B0D507}"/>
          </ac:spMkLst>
        </pc:spChg>
        <pc:picChg chg="mod ord">
          <ac:chgData name="Meera Nair" userId="916202d4-625f-442c-82cb-4a7960ec319f" providerId="ADAL" clId="{BEB35852-C6A3-45F6-9D61-F5D40364A522}" dt="2020-02-21T15:40:44.221" v="1" actId="166"/>
          <ac:picMkLst>
            <pc:docMk/>
            <pc:sldMk cId="972827039" sldId="406"/>
            <ac:picMk id="3" creationId="{4CA0C36B-5C11-435D-88BA-9920616CD900}"/>
          </ac:picMkLst>
        </pc:picChg>
      </pc:sldChg>
      <pc:sldChg chg="modSp">
        <pc:chgData name="Meera Nair" userId="916202d4-625f-442c-82cb-4a7960ec319f" providerId="ADAL" clId="{BEB35852-C6A3-45F6-9D61-F5D40364A522}" dt="2020-02-25T21:23:56.601" v="386" actId="114"/>
        <pc:sldMkLst>
          <pc:docMk/>
          <pc:sldMk cId="3288823577" sldId="407"/>
        </pc:sldMkLst>
        <pc:spChg chg="mod">
          <ac:chgData name="Meera Nair" userId="916202d4-625f-442c-82cb-4a7960ec319f" providerId="ADAL" clId="{BEB35852-C6A3-45F6-9D61-F5D40364A522}" dt="2020-02-25T21:23:56.601" v="386" actId="114"/>
          <ac:spMkLst>
            <pc:docMk/>
            <pc:sldMk cId="3288823577" sldId="407"/>
            <ac:spMk id="7" creationId="{7E49643E-4849-4C21-8647-6FEE45FAB127}"/>
          </ac:spMkLst>
        </pc:spChg>
      </pc:sldChg>
      <pc:sldChg chg="addSp modSp">
        <pc:chgData name="Meera Nair" userId="916202d4-625f-442c-82cb-4a7960ec319f" providerId="ADAL" clId="{BEB35852-C6A3-45F6-9D61-F5D40364A522}" dt="2020-02-25T21:23:46.024" v="385" actId="114"/>
        <pc:sldMkLst>
          <pc:docMk/>
          <pc:sldMk cId="3066148032" sldId="408"/>
        </pc:sldMkLst>
        <pc:spChg chg="add mod">
          <ac:chgData name="Meera Nair" userId="916202d4-625f-442c-82cb-4a7960ec319f" providerId="ADAL" clId="{BEB35852-C6A3-45F6-9D61-F5D40364A522}" dt="2020-02-25T21:23:46.024" v="385" actId="114"/>
          <ac:spMkLst>
            <pc:docMk/>
            <pc:sldMk cId="3066148032" sldId="408"/>
            <ac:spMk id="7" creationId="{274E05CF-A037-415F-AA46-AB76C29877B5}"/>
          </ac:spMkLst>
        </pc:spChg>
        <pc:picChg chg="mod">
          <ac:chgData name="Meera Nair" userId="916202d4-625f-442c-82cb-4a7960ec319f" providerId="ADAL" clId="{BEB35852-C6A3-45F6-9D61-F5D40364A522}" dt="2020-02-25T21:23:10.588" v="352" actId="1038"/>
          <ac:picMkLst>
            <pc:docMk/>
            <pc:sldMk cId="3066148032" sldId="408"/>
            <ac:picMk id="8" creationId="{14B85ECD-5FD6-4FB5-B8BC-0F3BE9757A34}"/>
          </ac:picMkLst>
        </pc:picChg>
      </pc:sldChg>
      <pc:sldChg chg="modSp">
        <pc:chgData name="Meera Nair" userId="916202d4-625f-442c-82cb-4a7960ec319f" providerId="ADAL" clId="{BEB35852-C6A3-45F6-9D61-F5D40364A522}" dt="2020-02-25T21:33:22.213" v="444" actId="20577"/>
        <pc:sldMkLst>
          <pc:docMk/>
          <pc:sldMk cId="2467122246" sldId="409"/>
        </pc:sldMkLst>
        <pc:spChg chg="mod">
          <ac:chgData name="Meera Nair" userId="916202d4-625f-442c-82cb-4a7960ec319f" providerId="ADAL" clId="{BEB35852-C6A3-45F6-9D61-F5D40364A522}" dt="2020-02-25T21:33:22.213" v="444" actId="20577"/>
          <ac:spMkLst>
            <pc:docMk/>
            <pc:sldMk cId="2467122246" sldId="409"/>
            <ac:spMk id="4" creationId="{08FD32A0-29BB-466E-ABED-3068B17029B4}"/>
          </ac:spMkLst>
        </pc:spChg>
      </pc:sldChg>
      <pc:sldChg chg="del">
        <pc:chgData name="Meera Nair" userId="916202d4-625f-442c-82cb-4a7960ec319f" providerId="ADAL" clId="{BEB35852-C6A3-45F6-9D61-F5D40364A522}" dt="2020-02-24T19:37:21.369" v="195" actId="2696"/>
        <pc:sldMkLst>
          <pc:docMk/>
          <pc:sldMk cId="1222057303" sldId="410"/>
        </pc:sldMkLst>
      </pc:sldChg>
      <pc:sldChg chg="add">
        <pc:chgData name="Meera Nair" userId="916202d4-625f-442c-82cb-4a7960ec319f" providerId="ADAL" clId="{BEB35852-C6A3-45F6-9D61-F5D40364A522}" dt="2020-02-24T19:37:32.510" v="196"/>
        <pc:sldMkLst>
          <pc:docMk/>
          <pc:sldMk cId="3940532057" sldId="410"/>
        </pc:sldMkLst>
      </pc:sldChg>
      <pc:sldChg chg="modSp">
        <pc:chgData name="Meera Nair" userId="916202d4-625f-442c-82cb-4a7960ec319f" providerId="ADAL" clId="{BEB35852-C6A3-45F6-9D61-F5D40364A522}" dt="2020-02-25T21:21:27.343" v="308" actId="20577"/>
        <pc:sldMkLst>
          <pc:docMk/>
          <pc:sldMk cId="1201276758" sldId="411"/>
        </pc:sldMkLst>
        <pc:spChg chg="mod">
          <ac:chgData name="Meera Nair" userId="916202d4-625f-442c-82cb-4a7960ec319f" providerId="ADAL" clId="{BEB35852-C6A3-45F6-9D61-F5D40364A522}" dt="2020-02-25T21:21:27.343" v="308" actId="20577"/>
          <ac:spMkLst>
            <pc:docMk/>
            <pc:sldMk cId="1201276758" sldId="411"/>
            <ac:spMk id="4" creationId="{00000000-0000-0000-0000-000000000000}"/>
          </ac:spMkLst>
        </pc:spChg>
      </pc:sldChg>
      <pc:sldChg chg="modSp add">
        <pc:chgData name="Meera Nair" userId="916202d4-625f-442c-82cb-4a7960ec319f" providerId="ADAL" clId="{BEB35852-C6A3-45F6-9D61-F5D40364A522}" dt="2020-02-25T21:27:06.128" v="409" actId="20577"/>
        <pc:sldMkLst>
          <pc:docMk/>
          <pc:sldMk cId="4263109755" sldId="412"/>
        </pc:sldMkLst>
        <pc:spChg chg="mod">
          <ac:chgData name="Meera Nair" userId="916202d4-625f-442c-82cb-4a7960ec319f" providerId="ADAL" clId="{BEB35852-C6A3-45F6-9D61-F5D40364A522}" dt="2020-02-25T21:27:06.128" v="409" actId="20577"/>
          <ac:spMkLst>
            <pc:docMk/>
            <pc:sldMk cId="4263109755" sldId="412"/>
            <ac:spMk id="4" creationId="{00000000-0000-0000-0000-000000000000}"/>
          </ac:spMkLst>
        </pc:spChg>
        <pc:spChg chg="mod">
          <ac:chgData name="Meera Nair" userId="916202d4-625f-442c-82cb-4a7960ec319f" providerId="ADAL" clId="{BEB35852-C6A3-45F6-9D61-F5D40364A522}" dt="2020-02-21T21:34:38.055" v="109" actId="20577"/>
          <ac:spMkLst>
            <pc:docMk/>
            <pc:sldMk cId="4263109755" sldId="412"/>
            <ac:spMk id="6" creationId="{00000000-0000-0000-0000-000000000000}"/>
          </ac:spMkLst>
        </pc:spChg>
      </pc:sldChg>
      <pc:sldChg chg="modSp add">
        <pc:chgData name="Meera Nair" userId="916202d4-625f-442c-82cb-4a7960ec319f" providerId="ADAL" clId="{BEB35852-C6A3-45F6-9D61-F5D40364A522}" dt="2020-02-25T21:27:49.919" v="431" actId="114"/>
        <pc:sldMkLst>
          <pc:docMk/>
          <pc:sldMk cId="2389211212" sldId="413"/>
        </pc:sldMkLst>
        <pc:spChg chg="mod">
          <ac:chgData name="Meera Nair" userId="916202d4-625f-442c-82cb-4a7960ec319f" providerId="ADAL" clId="{BEB35852-C6A3-45F6-9D61-F5D40364A522}" dt="2020-02-25T21:27:49.919" v="431" actId="114"/>
          <ac:spMkLst>
            <pc:docMk/>
            <pc:sldMk cId="2389211212" sldId="413"/>
            <ac:spMk id="4" creationId="{00000000-0000-0000-0000-000000000000}"/>
          </ac:spMkLst>
        </pc:spChg>
        <pc:spChg chg="mod">
          <ac:chgData name="Meera Nair" userId="916202d4-625f-442c-82cb-4a7960ec319f" providerId="ADAL" clId="{BEB35852-C6A3-45F6-9D61-F5D40364A522}" dt="2020-02-21T21:49:28.378" v="179" actId="115"/>
          <ac:spMkLst>
            <pc:docMk/>
            <pc:sldMk cId="2389211212" sldId="413"/>
            <ac:spMk id="6" creationId="{00000000-0000-0000-0000-000000000000}"/>
          </ac:spMkLst>
        </pc:spChg>
      </pc:sldChg>
    </pc:docChg>
  </pc:docChgLst>
  <pc:docChgLst>
    <pc:chgData name="Meera Nair" userId="S::meeran@nait.ca::916202d4-625f-442c-82cb-4a7960ec319f" providerId="AD" clId="Web-{9FAF624C-7B2E-9401-F77F-948F65ABA97A}"/>
    <pc:docChg chg="modSld">
      <pc:chgData name="Meera Nair" userId="S::meeran@nait.ca::916202d4-625f-442c-82cb-4a7960ec319f" providerId="AD" clId="Web-{9FAF624C-7B2E-9401-F77F-948F65ABA97A}" dt="2020-02-25T03:06:21.165" v="499"/>
      <pc:docMkLst>
        <pc:docMk/>
      </pc:docMkLst>
      <pc:sldChg chg="modNotes">
        <pc:chgData name="Meera Nair" userId="S::meeran@nait.ca::916202d4-625f-442c-82cb-4a7960ec319f" providerId="AD" clId="Web-{9FAF624C-7B2E-9401-F77F-948F65ABA97A}" dt="2020-02-25T03:06:21.165" v="499"/>
        <pc:sldMkLst>
          <pc:docMk/>
          <pc:sldMk cId="1786081893" sldId="344"/>
        </pc:sldMkLst>
      </pc:sldChg>
    </pc:docChg>
  </pc:docChgLst>
  <pc:docChgLst>
    <pc:chgData name="Meera Nair" userId="916202d4-625f-442c-82cb-4a7960ec319f" providerId="ADAL" clId="{B5FBB207-4957-4CAE-80D5-B4DB727F1156}"/>
    <pc:docChg chg="undo delSld modSld sldOrd">
      <pc:chgData name="Meera Nair" userId="916202d4-625f-442c-82cb-4a7960ec319f" providerId="ADAL" clId="{B5FBB207-4957-4CAE-80D5-B4DB727F1156}" dt="2020-02-25T04:00:54.459" v="4" actId="2696"/>
      <pc:docMkLst>
        <pc:docMk/>
      </pc:docMkLst>
      <pc:sldChg chg="ord">
        <pc:chgData name="Meera Nair" userId="916202d4-625f-442c-82cb-4a7960ec319f" providerId="ADAL" clId="{B5FBB207-4957-4CAE-80D5-B4DB727F1156}" dt="2020-02-25T03:59:20.869" v="3"/>
        <pc:sldMkLst>
          <pc:docMk/>
          <pc:sldMk cId="2177321502" sldId="380"/>
        </pc:sldMkLst>
      </pc:sldChg>
      <pc:sldChg chg="del">
        <pc:chgData name="Meera Nair" userId="916202d4-625f-442c-82cb-4a7960ec319f" providerId="ADAL" clId="{B5FBB207-4957-4CAE-80D5-B4DB727F1156}" dt="2020-02-25T04:00:54.459" v="4" actId="2696"/>
        <pc:sldMkLst>
          <pc:docMk/>
          <pc:sldMk cId="3940532057" sldId="410"/>
        </pc:sldMkLst>
      </pc:sldChg>
      <pc:sldChg chg="modSp">
        <pc:chgData name="Meera Nair" userId="916202d4-625f-442c-82cb-4a7960ec319f" providerId="ADAL" clId="{B5FBB207-4957-4CAE-80D5-B4DB727F1156}" dt="2020-02-25T03:46:03.518" v="2" actId="114"/>
        <pc:sldMkLst>
          <pc:docMk/>
          <pc:sldMk cId="1201276758" sldId="411"/>
        </pc:sldMkLst>
        <pc:spChg chg="mod">
          <ac:chgData name="Meera Nair" userId="916202d4-625f-442c-82cb-4a7960ec319f" providerId="ADAL" clId="{B5FBB207-4957-4CAE-80D5-B4DB727F1156}" dt="2020-02-25T03:46:03.518" v="2" actId="114"/>
          <ac:spMkLst>
            <pc:docMk/>
            <pc:sldMk cId="1201276758" sldId="411"/>
            <ac:spMk id="4" creationId="{00000000-0000-0000-0000-000000000000}"/>
          </ac:spMkLst>
        </pc:spChg>
      </pc:sldChg>
    </pc:docChg>
  </pc:docChgLst>
  <pc:docChgLst>
    <pc:chgData name="Meera Nair" userId="916202d4-625f-442c-82cb-4a7960ec319f" providerId="ADAL" clId="{FC6CC9ED-D1C4-419F-A34C-AF74DF5CEBC8}"/>
    <pc:docChg chg="undo custSel addSld delSld modSld sldOrd">
      <pc:chgData name="Meera Nair" userId="916202d4-625f-442c-82cb-4a7960ec319f" providerId="ADAL" clId="{FC6CC9ED-D1C4-419F-A34C-AF74DF5CEBC8}" dt="2020-02-19T21:15:26.299" v="1248" actId="1076"/>
      <pc:docMkLst>
        <pc:docMk/>
      </pc:docMkLst>
      <pc:sldChg chg="addSp modSp ord">
        <pc:chgData name="Meera Nair" userId="916202d4-625f-442c-82cb-4a7960ec319f" providerId="ADAL" clId="{FC6CC9ED-D1C4-419F-A34C-AF74DF5CEBC8}" dt="2020-02-19T20:48:27.532" v="673" actId="403"/>
        <pc:sldMkLst>
          <pc:docMk/>
          <pc:sldMk cId="3430648584" sldId="318"/>
        </pc:sldMkLst>
        <pc:spChg chg="add mod">
          <ac:chgData name="Meera Nair" userId="916202d4-625f-442c-82cb-4a7960ec319f" providerId="ADAL" clId="{FC6CC9ED-D1C4-419F-A34C-AF74DF5CEBC8}" dt="2020-02-19T18:06:22.981" v="321" actId="20577"/>
          <ac:spMkLst>
            <pc:docMk/>
            <pc:sldMk cId="3430648584" sldId="318"/>
            <ac:spMk id="4" creationId="{827F6AE4-4DE4-470B-854F-720C135F5C38}"/>
          </ac:spMkLst>
        </pc:spChg>
        <pc:spChg chg="mod">
          <ac:chgData name="Meera Nair" userId="916202d4-625f-442c-82cb-4a7960ec319f" providerId="ADAL" clId="{FC6CC9ED-D1C4-419F-A34C-AF74DF5CEBC8}" dt="2020-02-19T20:48:27.532" v="673" actId="403"/>
          <ac:spMkLst>
            <pc:docMk/>
            <pc:sldMk cId="3430648584" sldId="318"/>
            <ac:spMk id="6" creationId="{00000000-0000-0000-0000-000000000000}"/>
          </ac:spMkLst>
        </pc:spChg>
      </pc:sldChg>
      <pc:sldChg chg="modSp">
        <pc:chgData name="Meera Nair" userId="916202d4-625f-442c-82cb-4a7960ec319f" providerId="ADAL" clId="{FC6CC9ED-D1C4-419F-A34C-AF74DF5CEBC8}" dt="2020-02-19T18:37:11.306" v="532" actId="20577"/>
        <pc:sldMkLst>
          <pc:docMk/>
          <pc:sldMk cId="209559292" sldId="346"/>
        </pc:sldMkLst>
        <pc:spChg chg="mod">
          <ac:chgData name="Meera Nair" userId="916202d4-625f-442c-82cb-4a7960ec319f" providerId="ADAL" clId="{FC6CC9ED-D1C4-419F-A34C-AF74DF5CEBC8}" dt="2020-02-19T18:37:11.306" v="532" actId="20577"/>
          <ac:spMkLst>
            <pc:docMk/>
            <pc:sldMk cId="209559292" sldId="346"/>
            <ac:spMk id="4" creationId="{00000000-0000-0000-0000-000000000000}"/>
          </ac:spMkLst>
        </pc:spChg>
      </pc:sldChg>
      <pc:sldChg chg="modSp">
        <pc:chgData name="Meera Nair" userId="916202d4-625f-442c-82cb-4a7960ec319f" providerId="ADAL" clId="{FC6CC9ED-D1C4-419F-A34C-AF74DF5CEBC8}" dt="2020-02-19T20:54:01.946" v="712" actId="5793"/>
        <pc:sldMkLst>
          <pc:docMk/>
          <pc:sldMk cId="151154239" sldId="350"/>
        </pc:sldMkLst>
        <pc:spChg chg="mod">
          <ac:chgData name="Meera Nair" userId="916202d4-625f-442c-82cb-4a7960ec319f" providerId="ADAL" clId="{FC6CC9ED-D1C4-419F-A34C-AF74DF5CEBC8}" dt="2020-02-19T20:49:39.656" v="686" actId="6549"/>
          <ac:spMkLst>
            <pc:docMk/>
            <pc:sldMk cId="151154239" sldId="350"/>
            <ac:spMk id="4" creationId="{00000000-0000-0000-0000-000000000000}"/>
          </ac:spMkLst>
        </pc:spChg>
        <pc:spChg chg="mod">
          <ac:chgData name="Meera Nair" userId="916202d4-625f-442c-82cb-4a7960ec319f" providerId="ADAL" clId="{FC6CC9ED-D1C4-419F-A34C-AF74DF5CEBC8}" dt="2020-02-19T20:54:01.946" v="712" actId="5793"/>
          <ac:spMkLst>
            <pc:docMk/>
            <pc:sldMk cId="151154239" sldId="350"/>
            <ac:spMk id="6" creationId="{00000000-0000-0000-0000-000000000000}"/>
          </ac:spMkLst>
        </pc:spChg>
      </pc:sldChg>
      <pc:sldChg chg="del">
        <pc:chgData name="Meera Nair" userId="916202d4-625f-442c-82cb-4a7960ec319f" providerId="ADAL" clId="{FC6CC9ED-D1C4-419F-A34C-AF74DF5CEBC8}" dt="2020-02-19T17:27:01.945" v="108" actId="2696"/>
        <pc:sldMkLst>
          <pc:docMk/>
          <pc:sldMk cId="3750849199" sldId="372"/>
        </pc:sldMkLst>
      </pc:sldChg>
      <pc:sldChg chg="del">
        <pc:chgData name="Meera Nair" userId="916202d4-625f-442c-82cb-4a7960ec319f" providerId="ADAL" clId="{FC6CC9ED-D1C4-419F-A34C-AF74DF5CEBC8}" dt="2020-02-19T17:27:06.836" v="109" actId="2696"/>
        <pc:sldMkLst>
          <pc:docMk/>
          <pc:sldMk cId="3128960391" sldId="373"/>
        </pc:sldMkLst>
      </pc:sldChg>
      <pc:sldChg chg="modSp">
        <pc:chgData name="Meera Nair" userId="916202d4-625f-442c-82cb-4a7960ec319f" providerId="ADAL" clId="{FC6CC9ED-D1C4-419F-A34C-AF74DF5CEBC8}" dt="2020-02-19T21:01:37.093" v="821" actId="20577"/>
        <pc:sldMkLst>
          <pc:docMk/>
          <pc:sldMk cId="2177321502" sldId="380"/>
        </pc:sldMkLst>
        <pc:spChg chg="mod">
          <ac:chgData name="Meera Nair" userId="916202d4-625f-442c-82cb-4a7960ec319f" providerId="ADAL" clId="{FC6CC9ED-D1C4-419F-A34C-AF74DF5CEBC8}" dt="2020-02-19T21:01:37.093" v="821" actId="20577"/>
          <ac:spMkLst>
            <pc:docMk/>
            <pc:sldMk cId="2177321502" sldId="380"/>
            <ac:spMk id="6" creationId="{00000000-0000-0000-0000-000000000000}"/>
          </ac:spMkLst>
        </pc:spChg>
      </pc:sldChg>
      <pc:sldChg chg="modSp">
        <pc:chgData name="Meera Nair" userId="916202d4-625f-442c-82cb-4a7960ec319f" providerId="ADAL" clId="{FC6CC9ED-D1C4-419F-A34C-AF74DF5CEBC8}" dt="2020-02-19T21:15:26.299" v="1248" actId="1076"/>
        <pc:sldMkLst>
          <pc:docMk/>
          <pc:sldMk cId="2940184775" sldId="382"/>
        </pc:sldMkLst>
        <pc:spChg chg="mod">
          <ac:chgData name="Meera Nair" userId="916202d4-625f-442c-82cb-4a7960ec319f" providerId="ADAL" clId="{FC6CC9ED-D1C4-419F-A34C-AF74DF5CEBC8}" dt="2020-02-19T20:40:14.362" v="672" actId="114"/>
          <ac:spMkLst>
            <pc:docMk/>
            <pc:sldMk cId="2940184775" sldId="382"/>
            <ac:spMk id="4" creationId="{00000000-0000-0000-0000-000000000000}"/>
          </ac:spMkLst>
        </pc:spChg>
        <pc:spChg chg="mod">
          <ac:chgData name="Meera Nair" userId="916202d4-625f-442c-82cb-4a7960ec319f" providerId="ADAL" clId="{FC6CC9ED-D1C4-419F-A34C-AF74DF5CEBC8}" dt="2020-02-19T21:15:26.299" v="1248" actId="1076"/>
          <ac:spMkLst>
            <pc:docMk/>
            <pc:sldMk cId="2940184775" sldId="382"/>
            <ac:spMk id="6" creationId="{00000000-0000-0000-0000-000000000000}"/>
          </ac:spMkLst>
        </pc:spChg>
      </pc:sldChg>
      <pc:sldChg chg="modSp">
        <pc:chgData name="Meera Nair" userId="916202d4-625f-442c-82cb-4a7960ec319f" providerId="ADAL" clId="{FC6CC9ED-D1C4-419F-A34C-AF74DF5CEBC8}" dt="2020-02-19T20:56:21.563" v="734" actId="20577"/>
        <pc:sldMkLst>
          <pc:docMk/>
          <pc:sldMk cId="3395642702" sldId="389"/>
        </pc:sldMkLst>
        <pc:spChg chg="mod">
          <ac:chgData name="Meera Nair" userId="916202d4-625f-442c-82cb-4a7960ec319f" providerId="ADAL" clId="{FC6CC9ED-D1C4-419F-A34C-AF74DF5CEBC8}" dt="2020-02-19T20:49:51.707" v="687" actId="403"/>
          <ac:spMkLst>
            <pc:docMk/>
            <pc:sldMk cId="3395642702" sldId="389"/>
            <ac:spMk id="6" creationId="{00000000-0000-0000-0000-000000000000}"/>
          </ac:spMkLst>
        </pc:spChg>
        <pc:spChg chg="mod">
          <ac:chgData name="Meera Nair" userId="916202d4-625f-442c-82cb-4a7960ec319f" providerId="ADAL" clId="{FC6CC9ED-D1C4-419F-A34C-AF74DF5CEBC8}" dt="2020-02-19T20:56:21.563" v="734" actId="20577"/>
          <ac:spMkLst>
            <pc:docMk/>
            <pc:sldMk cId="3395642702" sldId="389"/>
            <ac:spMk id="7" creationId="{1573F9AE-8F93-4566-84CB-8806F0CC685C}"/>
          </ac:spMkLst>
        </pc:spChg>
      </pc:sldChg>
      <pc:sldChg chg="modSp ord">
        <pc:chgData name="Meera Nair" userId="916202d4-625f-442c-82cb-4a7960ec319f" providerId="ADAL" clId="{FC6CC9ED-D1C4-419F-A34C-AF74DF5CEBC8}" dt="2020-02-19T20:52:39.825" v="699" actId="403"/>
        <pc:sldMkLst>
          <pc:docMk/>
          <pc:sldMk cId="3086887487" sldId="400"/>
        </pc:sldMkLst>
        <pc:spChg chg="mod">
          <ac:chgData name="Meera Nair" userId="916202d4-625f-442c-82cb-4a7960ec319f" providerId="ADAL" clId="{FC6CC9ED-D1C4-419F-A34C-AF74DF5CEBC8}" dt="2020-02-19T20:52:39.825" v="699" actId="403"/>
          <ac:spMkLst>
            <pc:docMk/>
            <pc:sldMk cId="3086887487" sldId="400"/>
            <ac:spMk id="6" creationId="{00000000-0000-0000-0000-000000000000}"/>
          </ac:spMkLst>
        </pc:spChg>
        <pc:spChg chg="mod">
          <ac:chgData name="Meera Nair" userId="916202d4-625f-442c-82cb-4a7960ec319f" providerId="ADAL" clId="{FC6CC9ED-D1C4-419F-A34C-AF74DF5CEBC8}" dt="2020-02-19T18:31:50.291" v="518" actId="20577"/>
          <ac:spMkLst>
            <pc:docMk/>
            <pc:sldMk cId="3086887487" sldId="400"/>
            <ac:spMk id="7" creationId="{1573F9AE-8F93-4566-84CB-8806F0CC685C}"/>
          </ac:spMkLst>
        </pc:spChg>
      </pc:sldChg>
      <pc:sldChg chg="modSp">
        <pc:chgData name="Meera Nair" userId="916202d4-625f-442c-82cb-4a7960ec319f" providerId="ADAL" clId="{FC6CC9ED-D1C4-419F-A34C-AF74DF5CEBC8}" dt="2020-02-19T20:58:45.161" v="767"/>
        <pc:sldMkLst>
          <pc:docMk/>
          <pc:sldMk cId="2289164132" sldId="401"/>
        </pc:sldMkLst>
        <pc:spChg chg="mod">
          <ac:chgData name="Meera Nair" userId="916202d4-625f-442c-82cb-4a7960ec319f" providerId="ADAL" clId="{FC6CC9ED-D1C4-419F-A34C-AF74DF5CEBC8}" dt="2020-02-19T19:42:14.218" v="565" actId="20577"/>
          <ac:spMkLst>
            <pc:docMk/>
            <pc:sldMk cId="2289164132" sldId="401"/>
            <ac:spMk id="6" creationId="{00000000-0000-0000-0000-000000000000}"/>
          </ac:spMkLst>
        </pc:spChg>
        <pc:spChg chg="mod">
          <ac:chgData name="Meera Nair" userId="916202d4-625f-442c-82cb-4a7960ec319f" providerId="ADAL" clId="{FC6CC9ED-D1C4-419F-A34C-AF74DF5CEBC8}" dt="2020-02-19T20:58:45.161" v="767"/>
          <ac:spMkLst>
            <pc:docMk/>
            <pc:sldMk cId="2289164132" sldId="401"/>
            <ac:spMk id="7" creationId="{1573F9AE-8F93-4566-84CB-8806F0CC685C}"/>
          </ac:spMkLst>
        </pc:spChg>
      </pc:sldChg>
      <pc:sldChg chg="modSp">
        <pc:chgData name="Meera Nair" userId="916202d4-625f-442c-82cb-4a7960ec319f" providerId="ADAL" clId="{FC6CC9ED-D1C4-419F-A34C-AF74DF5CEBC8}" dt="2020-02-19T20:57:33.387" v="752" actId="1035"/>
        <pc:sldMkLst>
          <pc:docMk/>
          <pc:sldMk cId="2028676596" sldId="402"/>
        </pc:sldMkLst>
        <pc:spChg chg="mod">
          <ac:chgData name="Meera Nair" userId="916202d4-625f-442c-82cb-4a7960ec319f" providerId="ADAL" clId="{FC6CC9ED-D1C4-419F-A34C-AF74DF5CEBC8}" dt="2020-02-19T20:50:41.283" v="698" actId="403"/>
          <ac:spMkLst>
            <pc:docMk/>
            <pc:sldMk cId="2028676596" sldId="402"/>
            <ac:spMk id="6" creationId="{00000000-0000-0000-0000-000000000000}"/>
          </ac:spMkLst>
        </pc:spChg>
        <pc:spChg chg="mod">
          <ac:chgData name="Meera Nair" userId="916202d4-625f-442c-82cb-4a7960ec319f" providerId="ADAL" clId="{FC6CC9ED-D1C4-419F-A34C-AF74DF5CEBC8}" dt="2020-02-19T20:57:33.387" v="752" actId="1035"/>
          <ac:spMkLst>
            <pc:docMk/>
            <pc:sldMk cId="2028676596" sldId="402"/>
            <ac:spMk id="7" creationId="{1573F9AE-8F93-4566-84CB-8806F0CC685C}"/>
          </ac:spMkLst>
        </pc:spChg>
      </pc:sldChg>
      <pc:sldChg chg="modSp ord">
        <pc:chgData name="Meera Nair" userId="916202d4-625f-442c-82cb-4a7960ec319f" providerId="ADAL" clId="{FC6CC9ED-D1C4-419F-A34C-AF74DF5CEBC8}" dt="2020-02-19T21:10:25.172" v="1038" actId="1035"/>
        <pc:sldMkLst>
          <pc:docMk/>
          <pc:sldMk cId="4200389633" sldId="403"/>
        </pc:sldMkLst>
        <pc:spChg chg="mod">
          <ac:chgData name="Meera Nair" userId="916202d4-625f-442c-82cb-4a7960ec319f" providerId="ADAL" clId="{FC6CC9ED-D1C4-419F-A34C-AF74DF5CEBC8}" dt="2020-02-19T21:10:25.172" v="1038" actId="1035"/>
          <ac:spMkLst>
            <pc:docMk/>
            <pc:sldMk cId="4200389633" sldId="403"/>
            <ac:spMk id="6" creationId="{00000000-0000-0000-0000-000000000000}"/>
          </ac:spMkLst>
        </pc:spChg>
      </pc:sldChg>
      <pc:sldChg chg="del">
        <pc:chgData name="Meera Nair" userId="916202d4-625f-442c-82cb-4a7960ec319f" providerId="ADAL" clId="{FC6CC9ED-D1C4-419F-A34C-AF74DF5CEBC8}" dt="2020-02-19T17:26:57.820" v="107" actId="2696"/>
        <pc:sldMkLst>
          <pc:docMk/>
          <pc:sldMk cId="2160693021" sldId="404"/>
        </pc:sldMkLst>
      </pc:sldChg>
      <pc:sldChg chg="modSp ord">
        <pc:chgData name="Meera Nair" userId="916202d4-625f-442c-82cb-4a7960ec319f" providerId="ADAL" clId="{FC6CC9ED-D1C4-419F-A34C-AF74DF5CEBC8}" dt="2020-02-19T20:54:44.213" v="721" actId="20577"/>
        <pc:sldMkLst>
          <pc:docMk/>
          <pc:sldMk cId="972827039" sldId="406"/>
        </pc:sldMkLst>
        <pc:spChg chg="mod">
          <ac:chgData name="Meera Nair" userId="916202d4-625f-442c-82cb-4a7960ec319f" providerId="ADAL" clId="{FC6CC9ED-D1C4-419F-A34C-AF74DF5CEBC8}" dt="2020-02-19T20:54:44.213" v="721" actId="20577"/>
          <ac:spMkLst>
            <pc:docMk/>
            <pc:sldMk cId="972827039" sldId="406"/>
            <ac:spMk id="8" creationId="{58DAD2E1-2742-48D1-B8C1-6B7E2C542D1F}"/>
          </ac:spMkLst>
        </pc:spChg>
      </pc:sldChg>
      <pc:sldChg chg="ord">
        <pc:chgData name="Meera Nair" userId="916202d4-625f-442c-82cb-4a7960ec319f" providerId="ADAL" clId="{FC6CC9ED-D1C4-419F-A34C-AF74DF5CEBC8}" dt="2020-02-19T17:23:26.311" v="77"/>
        <pc:sldMkLst>
          <pc:docMk/>
          <pc:sldMk cId="3288823577" sldId="407"/>
        </pc:sldMkLst>
      </pc:sldChg>
      <pc:sldChg chg="addSp modSp">
        <pc:chgData name="Meera Nair" userId="916202d4-625f-442c-82cb-4a7960ec319f" providerId="ADAL" clId="{FC6CC9ED-D1C4-419F-A34C-AF74DF5CEBC8}" dt="2020-02-19T21:00:46.696" v="817" actId="20577"/>
        <pc:sldMkLst>
          <pc:docMk/>
          <pc:sldMk cId="2467122246" sldId="409"/>
        </pc:sldMkLst>
        <pc:spChg chg="add mod">
          <ac:chgData name="Meera Nair" userId="916202d4-625f-442c-82cb-4a7960ec319f" providerId="ADAL" clId="{FC6CC9ED-D1C4-419F-A34C-AF74DF5CEBC8}" dt="2020-02-19T21:00:46.696" v="817" actId="20577"/>
          <ac:spMkLst>
            <pc:docMk/>
            <pc:sldMk cId="2467122246" sldId="409"/>
            <ac:spMk id="4" creationId="{08FD32A0-29BB-466E-ABED-3068B17029B4}"/>
          </ac:spMkLst>
        </pc:spChg>
        <pc:spChg chg="mod">
          <ac:chgData name="Meera Nair" userId="916202d4-625f-442c-82cb-4a7960ec319f" providerId="ADAL" clId="{FC6CC9ED-D1C4-419F-A34C-AF74DF5CEBC8}" dt="2020-02-19T21:00:20.390" v="788" actId="14100"/>
          <ac:spMkLst>
            <pc:docMk/>
            <pc:sldMk cId="2467122246" sldId="409"/>
            <ac:spMk id="7" creationId="{0EC345F6-977C-4B6B-89F3-3C8C8D632592}"/>
          </ac:spMkLst>
        </pc:spChg>
      </pc:sldChg>
      <pc:sldChg chg="modSp ord">
        <pc:chgData name="Meera Nair" userId="916202d4-625f-442c-82cb-4a7960ec319f" providerId="ADAL" clId="{FC6CC9ED-D1C4-419F-A34C-AF74DF5CEBC8}" dt="2020-02-19T20:59:23.507" v="785" actId="114"/>
        <pc:sldMkLst>
          <pc:docMk/>
          <pc:sldMk cId="1222057303" sldId="410"/>
        </pc:sldMkLst>
        <pc:spChg chg="mod">
          <ac:chgData name="Meera Nair" userId="916202d4-625f-442c-82cb-4a7960ec319f" providerId="ADAL" clId="{FC6CC9ED-D1C4-419F-A34C-AF74DF5CEBC8}" dt="2020-02-19T20:50:33.546" v="697" actId="403"/>
          <ac:spMkLst>
            <pc:docMk/>
            <pc:sldMk cId="1222057303" sldId="410"/>
            <ac:spMk id="6" creationId="{00000000-0000-0000-0000-000000000000}"/>
          </ac:spMkLst>
        </pc:spChg>
        <pc:spChg chg="mod">
          <ac:chgData name="Meera Nair" userId="916202d4-625f-442c-82cb-4a7960ec319f" providerId="ADAL" clId="{FC6CC9ED-D1C4-419F-A34C-AF74DF5CEBC8}" dt="2020-02-19T20:59:23.507" v="785" actId="114"/>
          <ac:spMkLst>
            <pc:docMk/>
            <pc:sldMk cId="1222057303" sldId="410"/>
            <ac:spMk id="7" creationId="{1573F9AE-8F93-4566-84CB-8806F0CC685C}"/>
          </ac:spMkLst>
        </pc:spChg>
      </pc:sldChg>
      <pc:sldChg chg="modSp add">
        <pc:chgData name="Meera Nair" userId="916202d4-625f-442c-82cb-4a7960ec319f" providerId="ADAL" clId="{FC6CC9ED-D1C4-419F-A34C-AF74DF5CEBC8}" dt="2020-02-19T21:13:47.724" v="1247" actId="114"/>
        <pc:sldMkLst>
          <pc:docMk/>
          <pc:sldMk cId="1201276758" sldId="411"/>
        </pc:sldMkLst>
        <pc:spChg chg="mod">
          <ac:chgData name="Meera Nair" userId="916202d4-625f-442c-82cb-4a7960ec319f" providerId="ADAL" clId="{FC6CC9ED-D1C4-419F-A34C-AF74DF5CEBC8}" dt="2020-02-19T21:13:47.724" v="1247" actId="114"/>
          <ac:spMkLst>
            <pc:docMk/>
            <pc:sldMk cId="1201276758" sldId="411"/>
            <ac:spMk id="4" creationId="{00000000-0000-0000-0000-000000000000}"/>
          </ac:spMkLst>
        </pc:spChg>
        <pc:spChg chg="mod">
          <ac:chgData name="Meera Nair" userId="916202d4-625f-442c-82cb-4a7960ec319f" providerId="ADAL" clId="{FC6CC9ED-D1C4-419F-A34C-AF74DF5CEBC8}" dt="2020-02-19T20:50:13.190" v="696" actId="313"/>
          <ac:spMkLst>
            <pc:docMk/>
            <pc:sldMk cId="1201276758" sldId="411"/>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14A818-D5B3-4B38-A56C-B6D404B6E031}" type="datetimeFigureOut">
              <a:rPr lang="en-US" smtClean="0"/>
              <a:t>3/2/2020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464879-6669-46A0-9D16-845B83D431EA}" type="slidenum">
              <a:rPr lang="en-US" smtClean="0"/>
              <a:t>‹#›</a:t>
            </a:fld>
            <a:endParaRPr lang="en-US"/>
          </a:p>
        </p:txBody>
      </p:sp>
    </p:spTree>
    <p:extLst>
      <p:ext uri="{BB962C8B-B14F-4D97-AF65-F5344CB8AC3E}">
        <p14:creationId xmlns:p14="http://schemas.microsoft.com/office/powerpoint/2010/main" val="222968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B464879-6669-46A0-9D16-845B83D431EA}" type="slidenum">
              <a:rPr lang="en-US" smtClean="0"/>
              <a:t>1</a:t>
            </a:fld>
            <a:endParaRPr lang="en-US"/>
          </a:p>
        </p:txBody>
      </p:sp>
    </p:spTree>
    <p:extLst>
      <p:ext uri="{BB962C8B-B14F-4D97-AF65-F5344CB8AC3E}">
        <p14:creationId xmlns:p14="http://schemas.microsoft.com/office/powerpoint/2010/main" val="48823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150C18-86B3-4C8A-9946-202E734E4A3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291035904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50C18-86B3-4C8A-9946-202E734E4A3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275733321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50C18-86B3-4C8A-9946-202E734E4A3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91103489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830438" y="2624442"/>
            <a:ext cx="8531123" cy="1471612"/>
          </a:xfrm>
        </p:spPr>
        <p:txBody>
          <a:bodyPr>
            <a:normAutofit/>
          </a:bodyPr>
          <a:lstStyle>
            <a:lvl1pPr marL="0" indent="0" algn="ctr">
              <a:buNone/>
              <a:defRPr sz="4400">
                <a:solidFill>
                  <a:schemeClr val="bg1"/>
                </a:solidFill>
              </a:defRPr>
            </a:lvl1pPr>
          </a:lstStyle>
          <a:p>
            <a:pPr lvl="0"/>
            <a:r>
              <a:rPr lang="en-US"/>
              <a:t>PRESENTATION TITLE</a:t>
            </a:r>
          </a:p>
        </p:txBody>
      </p:sp>
      <p:pic>
        <p:nvPicPr>
          <p:cNvPr id="3" name="Picture 4">
            <a:extLst>
              <a:ext uri="{FF2B5EF4-FFF2-40B4-BE49-F238E27FC236}">
                <a16:creationId xmlns:a16="http://schemas.microsoft.com/office/drawing/2014/main" id="{D20DFF8B-0CA2-444E-B3B8-516B41CBEC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2894"/>
          <a:stretch/>
        </p:blipFill>
        <p:spPr bwMode="auto">
          <a:xfrm>
            <a:off x="5397231" y="745523"/>
            <a:ext cx="1168573" cy="143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415C5819-15D5-134D-9ACE-EB35435DDD73}"/>
              </a:ext>
            </a:extLst>
          </p:cNvPr>
          <p:cNvSpPr>
            <a:spLocks noGrp="1"/>
          </p:cNvSpPr>
          <p:nvPr>
            <p:ph type="body" sz="quarter" idx="12" hasCustomPrompt="1"/>
          </p:nvPr>
        </p:nvSpPr>
        <p:spPr>
          <a:xfrm>
            <a:off x="2933914" y="4598843"/>
            <a:ext cx="6337921" cy="536921"/>
          </a:xfrm>
        </p:spPr>
        <p:txBody>
          <a:bodyPr/>
          <a:lstStyle>
            <a:lvl1pPr marL="0" indent="0" algn="ctr">
              <a:buNone/>
              <a:defRPr>
                <a:solidFill>
                  <a:schemeClr val="bg1"/>
                </a:solidFill>
              </a:defRPr>
            </a:lvl1pPr>
          </a:lstStyle>
          <a:p>
            <a:pPr lvl="0"/>
            <a:r>
              <a:rPr lang="en-US"/>
              <a:t>Presenter Information</a:t>
            </a:r>
          </a:p>
        </p:txBody>
      </p:sp>
    </p:spTree>
    <p:extLst>
      <p:ext uri="{BB962C8B-B14F-4D97-AF65-F5344CB8AC3E}">
        <p14:creationId xmlns:p14="http://schemas.microsoft.com/office/powerpoint/2010/main" val="433207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50C18-86B3-4C8A-9946-202E734E4A3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288925446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50C18-86B3-4C8A-9946-202E734E4A3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422619474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150C18-86B3-4C8A-9946-202E734E4A39}"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306480215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150C18-86B3-4C8A-9946-202E734E4A39}"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343839167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150C18-86B3-4C8A-9946-202E734E4A39}"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143686452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50C18-86B3-4C8A-9946-202E734E4A39}"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268214127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150C18-86B3-4C8A-9946-202E734E4A39}"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194578298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150C18-86B3-4C8A-9946-202E734E4A39}"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41818623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7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50C18-86B3-4C8A-9946-202E734E4A39}" type="datetimeFigureOut">
              <a:rPr lang="en-US" smtClean="0"/>
              <a:t>3/2/2020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D3746-CA34-4DAA-B220-ACFDDDA6EEC8}" type="slidenum">
              <a:rPr lang="en-US" smtClean="0"/>
              <a:t>‹#›</a:t>
            </a:fld>
            <a:endParaRPr lang="en-US"/>
          </a:p>
        </p:txBody>
      </p:sp>
    </p:spTree>
    <p:extLst>
      <p:ext uri="{BB962C8B-B14F-4D97-AF65-F5344CB8AC3E}">
        <p14:creationId xmlns:p14="http://schemas.microsoft.com/office/powerpoint/2010/main" val="319760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cbc.ca/news/canada/montreal/olympic-stadium-t-shirt-violates-copyright-law-montreal-designer-told-1.3778372" TargetMode="Externa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reativecommons.org/licenses/by-nc/4.0/"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AD0053-8966-2647-86CC-EEE2E46B5E2A}"/>
              </a:ext>
            </a:extLst>
          </p:cNvPr>
          <p:cNvSpPr>
            <a:spLocks noGrp="1"/>
          </p:cNvSpPr>
          <p:nvPr>
            <p:ph type="body" sz="quarter" idx="10"/>
          </p:nvPr>
        </p:nvSpPr>
        <p:spPr>
          <a:xfrm>
            <a:off x="0" y="3074908"/>
            <a:ext cx="12192000" cy="932064"/>
          </a:xfrm>
        </p:spPr>
        <p:txBody>
          <a:bodyPr>
            <a:normAutofit/>
          </a:bodyPr>
          <a:lstStyle/>
          <a:p>
            <a:r>
              <a:rPr lang="en-US" b="1"/>
              <a:t>A post-truth existence for fair dealing?</a:t>
            </a:r>
            <a:endParaRPr lang="en-US"/>
          </a:p>
        </p:txBody>
      </p:sp>
      <p:sp>
        <p:nvSpPr>
          <p:cNvPr id="3" name="Text Placeholder 2">
            <a:extLst>
              <a:ext uri="{FF2B5EF4-FFF2-40B4-BE49-F238E27FC236}">
                <a16:creationId xmlns:a16="http://schemas.microsoft.com/office/drawing/2014/main" id="{F4481075-FE89-FD46-A299-C39C9A64CCA8}"/>
              </a:ext>
            </a:extLst>
          </p:cNvPr>
          <p:cNvSpPr>
            <a:spLocks noGrp="1"/>
          </p:cNvSpPr>
          <p:nvPr>
            <p:ph type="body" sz="quarter" idx="12"/>
          </p:nvPr>
        </p:nvSpPr>
        <p:spPr>
          <a:xfrm>
            <a:off x="0" y="4203701"/>
            <a:ext cx="12192000" cy="932064"/>
          </a:xfrm>
        </p:spPr>
        <p:txBody>
          <a:bodyPr>
            <a:normAutofit fontScale="25000" lnSpcReduction="20000"/>
          </a:bodyPr>
          <a:lstStyle/>
          <a:p>
            <a:pPr>
              <a:lnSpc>
                <a:spcPts val="2700"/>
              </a:lnSpc>
            </a:pPr>
            <a:r>
              <a:rPr lang="en-US" altLang="en-US" sz="8000"/>
              <a:t>Dr. Meera Nair, Copyright Officer</a:t>
            </a:r>
            <a:br>
              <a:rPr lang="en-US" altLang="en-US" sz="8000"/>
            </a:br>
            <a:r>
              <a:rPr lang="en-US" altLang="en-US" sz="8000"/>
              <a:t>26 February 2020</a:t>
            </a:r>
            <a:endParaRPr lang="en-US" sz="8000"/>
          </a:p>
          <a:p>
            <a:pPr>
              <a:lnSpc>
                <a:spcPts val="2700"/>
              </a:lnSpc>
            </a:pPr>
            <a:r>
              <a:rPr lang="en-US" altLang="en-US" sz="2000"/>
              <a:t> </a:t>
            </a:r>
            <a:endParaRPr lang="en-US" sz="2000"/>
          </a:p>
        </p:txBody>
      </p:sp>
      <p:pic>
        <p:nvPicPr>
          <p:cNvPr id="1026"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840" y="5628455"/>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8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4" name="TextBox 3"/>
          <p:cNvSpPr txBox="1"/>
          <p:nvPr/>
        </p:nvSpPr>
        <p:spPr>
          <a:xfrm>
            <a:off x="1371600" y="5715000"/>
            <a:ext cx="10058400" cy="1200329"/>
          </a:xfrm>
          <a:prstGeom prst="rect">
            <a:avLst/>
          </a:prstGeom>
          <a:noFill/>
        </p:spPr>
        <p:txBody>
          <a:bodyPr wrap="square" rtlCol="0">
            <a:spAutoFit/>
          </a:bodyPr>
          <a:lstStyle/>
          <a:p>
            <a:r>
              <a:rPr lang="en-US" altLang="en-US" i="1">
                <a:solidFill>
                  <a:schemeClr val="bg1"/>
                </a:solidFill>
                <a:cs typeface="Arial" panose="020B0604020202020204" pitchFamily="34" charset="0"/>
              </a:rPr>
              <a:t>Olympic Stadium T-shirt violates copyright laws </a:t>
            </a:r>
            <a:br>
              <a:rPr lang="en-US" altLang="en-US" i="1">
                <a:solidFill>
                  <a:schemeClr val="bg1"/>
                </a:solidFill>
                <a:cs typeface="Arial" panose="020B0604020202020204" pitchFamily="34" charset="0"/>
              </a:rPr>
            </a:br>
            <a:r>
              <a:rPr lang="en-US">
                <a:solidFill>
                  <a:schemeClr val="bg1"/>
                </a:solidFill>
                <a:cs typeface="Arial" panose="020B0604020202020204" pitchFamily="34" charset="0"/>
              </a:rPr>
              <a:t>Paul Chiasson/The Canadian Press </a:t>
            </a:r>
            <a:r>
              <a:rPr lang="en-US" altLang="en-US">
                <a:solidFill>
                  <a:schemeClr val="bg1"/>
                </a:solidFill>
                <a:cs typeface="Arial" panose="020B0604020202020204" pitchFamily="34" charset="0"/>
              </a:rPr>
              <a:t>via CBC, 25 September 2016 </a:t>
            </a:r>
          </a:p>
          <a:p>
            <a:r>
              <a:rPr lang="en-US" altLang="en-US">
                <a:solidFill>
                  <a:schemeClr val="bg1"/>
                </a:solidFill>
                <a:cs typeface="Arial" panose="020B0604020202020204" pitchFamily="34" charset="0"/>
              </a:rPr>
              <a:t>See instead  Copyright Act (R.S.C., 1985, c. C-42), Miscellaneous Permitted Acts: S32.2(1)b; See also Isabella Alexander. </a:t>
            </a:r>
            <a:endParaRPr lang="en-US" altLang="en-US">
              <a:solidFill>
                <a:schemeClr val="bg1"/>
              </a:solidFill>
            </a:endParaRPr>
          </a:p>
        </p:txBody>
      </p:sp>
      <p:pic>
        <p:nvPicPr>
          <p:cNvPr id="7" name="Picture 6">
            <a:hlinkClick r:id="rId3"/>
            <a:extLst>
              <a:ext uri="{FF2B5EF4-FFF2-40B4-BE49-F238E27FC236}">
                <a16:creationId xmlns:a16="http://schemas.microsoft.com/office/drawing/2014/main" id="{E8DE3F92-9674-4B08-BFD7-735627AF9012}"/>
              </a:ext>
            </a:extLst>
          </p:cNvPr>
          <p:cNvPicPr>
            <a:picLocks noChangeAspect="1"/>
          </p:cNvPicPr>
          <p:nvPr/>
        </p:nvPicPr>
        <p:blipFill rotWithShape="1">
          <a:blip r:embed="rId4"/>
          <a:srcRect l="8667" t="3240" r="927" b="2051"/>
          <a:stretch/>
        </p:blipFill>
        <p:spPr>
          <a:xfrm>
            <a:off x="1371599" y="12700"/>
            <a:ext cx="9203733" cy="5519950"/>
          </a:xfrm>
          <a:prstGeom prst="rect">
            <a:avLst/>
          </a:prstGeom>
          <a:ln w="12700">
            <a:solidFill>
              <a:srgbClr val="094C92"/>
            </a:solidFill>
          </a:ln>
        </p:spPr>
      </p:pic>
    </p:spTree>
    <p:extLst>
      <p:ext uri="{BB962C8B-B14F-4D97-AF65-F5344CB8AC3E}">
        <p14:creationId xmlns:p14="http://schemas.microsoft.com/office/powerpoint/2010/main" val="20955929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211112" y="5687493"/>
            <a:ext cx="6328347" cy="646331"/>
          </a:xfrm>
          <a:prstGeom prst="rect">
            <a:avLst/>
          </a:prstGeom>
          <a:noFill/>
        </p:spPr>
        <p:txBody>
          <a:bodyPr wrap="square" rtlCol="0">
            <a:spAutoFit/>
          </a:bodyPr>
          <a:lstStyle/>
          <a:p>
            <a:r>
              <a:rPr lang="en-US" i="1">
                <a:solidFill>
                  <a:schemeClr val="bg1"/>
                </a:solidFill>
              </a:rPr>
              <a:t>Le </a:t>
            </a:r>
            <a:r>
              <a:rPr lang="en-US" i="1" err="1">
                <a:solidFill>
                  <a:schemeClr val="bg1"/>
                </a:solidFill>
              </a:rPr>
              <a:t>Stade</a:t>
            </a:r>
            <a:r>
              <a:rPr lang="en-US" i="1">
                <a:solidFill>
                  <a:schemeClr val="bg1"/>
                </a:solidFill>
              </a:rPr>
              <a:t> </a:t>
            </a:r>
            <a:r>
              <a:rPr lang="en-US" i="1" err="1">
                <a:solidFill>
                  <a:schemeClr val="bg1"/>
                </a:solidFill>
              </a:rPr>
              <a:t>Olympique</a:t>
            </a:r>
            <a:r>
              <a:rPr lang="en-US" i="1">
                <a:solidFill>
                  <a:schemeClr val="bg1"/>
                </a:solidFill>
              </a:rPr>
              <a:t> de Montréal</a:t>
            </a:r>
            <a:r>
              <a:rPr lang="en-US">
                <a:solidFill>
                  <a:schemeClr val="bg1"/>
                </a:solidFill>
              </a:rPr>
              <a:t>, Architect: R. </a:t>
            </a:r>
            <a:r>
              <a:rPr lang="en-US" err="1">
                <a:solidFill>
                  <a:schemeClr val="bg1"/>
                </a:solidFill>
              </a:rPr>
              <a:t>Taillibert</a:t>
            </a:r>
            <a:endParaRPr lang="en-US">
              <a:solidFill>
                <a:schemeClr val="bg1"/>
              </a:solidFill>
            </a:endParaRPr>
          </a:p>
          <a:p>
            <a:r>
              <a:rPr lang="en-US">
                <a:solidFill>
                  <a:schemeClr val="bg1"/>
                </a:solidFill>
              </a:rPr>
              <a:t>Photographer: Alain </a:t>
            </a:r>
            <a:r>
              <a:rPr lang="en-US" err="1">
                <a:solidFill>
                  <a:schemeClr val="bg1"/>
                </a:solidFill>
              </a:rPr>
              <a:t>Carpentier</a:t>
            </a:r>
            <a:r>
              <a:rPr lang="en-US">
                <a:solidFill>
                  <a:schemeClr val="bg1"/>
                </a:solidFill>
              </a:rPr>
              <a:t>  CC-BY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 y="1222424"/>
            <a:ext cx="6140762" cy="4319002"/>
          </a:xfrm>
          <a:prstGeom prst="rect">
            <a:avLst/>
          </a:prstGeom>
          <a:ln w="19050">
            <a:solidFill>
              <a:srgbClr val="094C92"/>
            </a:solidFill>
          </a:ln>
          <a:effectLst>
            <a:softEdge rad="381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2700"/>
            <a:ext cx="6096000" cy="4572002"/>
          </a:xfrm>
          <a:prstGeom prst="rect">
            <a:avLst/>
          </a:prstGeom>
          <a:ln w="19050">
            <a:solidFill>
              <a:schemeClr val="tx1"/>
            </a:solidFill>
          </a:ln>
          <a:effectLst>
            <a:softEdge rad="38100"/>
          </a:effectLst>
        </p:spPr>
      </p:pic>
      <p:sp>
        <p:nvSpPr>
          <p:cNvPr id="7" name="TextBox 6"/>
          <p:cNvSpPr txBox="1"/>
          <p:nvPr/>
        </p:nvSpPr>
        <p:spPr>
          <a:xfrm>
            <a:off x="6804493" y="4585324"/>
            <a:ext cx="4972987" cy="646331"/>
          </a:xfrm>
          <a:prstGeom prst="rect">
            <a:avLst/>
          </a:prstGeom>
          <a:noFill/>
        </p:spPr>
        <p:txBody>
          <a:bodyPr wrap="square" rtlCol="0">
            <a:spAutoFit/>
          </a:bodyPr>
          <a:lstStyle/>
          <a:p>
            <a:r>
              <a:rPr lang="en-US" i="1"/>
              <a:t>Man (</a:t>
            </a:r>
            <a:r>
              <a:rPr lang="en-US" i="1" err="1"/>
              <a:t>l’Homme</a:t>
            </a:r>
            <a:r>
              <a:rPr lang="en-US" i="1"/>
              <a:t>), </a:t>
            </a:r>
            <a:r>
              <a:rPr lang="en-US"/>
              <a:t>Artist: Alexander Calder</a:t>
            </a:r>
          </a:p>
          <a:p>
            <a:r>
              <a:rPr lang="en-US"/>
              <a:t>Photographer: </a:t>
            </a:r>
            <a:r>
              <a:rPr lang="en-US" err="1"/>
              <a:t>Idej</a:t>
            </a:r>
            <a:r>
              <a:rPr lang="en-US"/>
              <a:t> </a:t>
            </a:r>
            <a:r>
              <a:rPr lang="en-US" err="1"/>
              <a:t>Elixe</a:t>
            </a:r>
            <a:r>
              <a:rPr lang="en-US"/>
              <a:t>  CC-BY-SA</a:t>
            </a:r>
          </a:p>
        </p:txBody>
      </p:sp>
    </p:spTree>
    <p:extLst>
      <p:ext uri="{BB962C8B-B14F-4D97-AF65-F5344CB8AC3E}">
        <p14:creationId xmlns:p14="http://schemas.microsoft.com/office/powerpoint/2010/main" val="149576295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1371599" y="914400"/>
            <a:ext cx="9930384" cy="3539430"/>
          </a:xfrm>
          <a:prstGeom prst="rect">
            <a:avLst/>
          </a:prstGeom>
          <a:noFill/>
        </p:spPr>
        <p:txBody>
          <a:bodyPr wrap="square" rtlCol="0">
            <a:spAutoFit/>
          </a:bodyPr>
          <a:lstStyle/>
          <a:p>
            <a:r>
              <a:rPr lang="en-US" sz="2800" b="1"/>
              <a:t>Contemporary instructions to undergraduate students</a:t>
            </a:r>
          </a:p>
          <a:p>
            <a:endParaRPr lang="en-US" sz="2800"/>
          </a:p>
          <a:p>
            <a:r>
              <a:rPr lang="en-US" sz="2800"/>
              <a:t>“Respect the copyright of others and abide by all copyright notices and regulations when using the computing facilities provided for your course of study. No material on the Internet or World Wide Web may be reproduced or distributed in any material form or in any medium, without permission from copyright holders or their assignees.”</a:t>
            </a:r>
            <a:endParaRPr lang="en-US" sz="2800">
              <a:sym typeface="Wingdings" panose="05000000000000000000" pitchFamily="2" charset="2"/>
            </a:endParaRPr>
          </a:p>
        </p:txBody>
      </p:sp>
      <p:sp>
        <p:nvSpPr>
          <p:cNvPr id="7" name="TextBox 6">
            <a:extLst>
              <a:ext uri="{FF2B5EF4-FFF2-40B4-BE49-F238E27FC236}">
                <a16:creationId xmlns:a16="http://schemas.microsoft.com/office/drawing/2014/main" id="{1573F9AE-8F93-4566-84CB-8806F0CC685C}"/>
              </a:ext>
            </a:extLst>
          </p:cNvPr>
          <p:cNvSpPr txBox="1"/>
          <p:nvPr/>
        </p:nvSpPr>
        <p:spPr>
          <a:xfrm>
            <a:off x="1371600" y="5682916"/>
            <a:ext cx="10058400" cy="1200329"/>
          </a:xfrm>
          <a:prstGeom prst="rect">
            <a:avLst/>
          </a:prstGeom>
          <a:noFill/>
        </p:spPr>
        <p:txBody>
          <a:bodyPr wrap="square" rtlCol="0">
            <a:spAutoFit/>
          </a:bodyPr>
          <a:lstStyle/>
          <a:p>
            <a:r>
              <a:rPr lang="en-US" altLang="en-US" dirty="0">
                <a:solidFill>
                  <a:schemeClr val="bg1"/>
                </a:solidFill>
              </a:rPr>
              <a:t>Provided by a Canadian student in 2019.</a:t>
            </a:r>
            <a:endParaRPr lang="en-US" dirty="0">
              <a:solidFill>
                <a:schemeClr val="bg1"/>
              </a:solidFill>
            </a:endParaRPr>
          </a:p>
          <a:p>
            <a:r>
              <a:rPr lang="en-US" dirty="0">
                <a:solidFill>
                  <a:schemeClr val="bg1"/>
                </a:solidFill>
              </a:rPr>
              <a:t>Consider instead: Public Domain material OR substantiality (S3.1) OR Fair Dealing (S29) OR  </a:t>
            </a:r>
            <a:r>
              <a:rPr lang="en-US" dirty="0" err="1">
                <a:solidFill>
                  <a:schemeClr val="bg1"/>
                </a:solidFill>
              </a:rPr>
              <a:t>NonComm</a:t>
            </a:r>
            <a:r>
              <a:rPr lang="en-US" dirty="0">
                <a:solidFill>
                  <a:schemeClr val="bg1"/>
                </a:solidFill>
              </a:rPr>
              <a:t> UGC (S29.21) OR – wait for it –WORK AVAILABLE THROUGH INTERNET (S30.04 ).</a:t>
            </a:r>
          </a:p>
          <a:p>
            <a:r>
              <a:rPr lang="en-US" altLang="en-US" dirty="0">
                <a:solidFill>
                  <a:schemeClr val="bg1"/>
                </a:solidFill>
              </a:rPr>
              <a:t>See also </a:t>
            </a:r>
            <a:r>
              <a:rPr lang="en-US" altLang="en-US" i="1" dirty="0">
                <a:solidFill>
                  <a:schemeClr val="bg1"/>
                </a:solidFill>
              </a:rPr>
              <a:t>CCH Canadian Ltd. v. Law Society of Upper Canada, </a:t>
            </a:r>
            <a:r>
              <a:rPr lang="en-US" altLang="en-US" dirty="0">
                <a:solidFill>
                  <a:schemeClr val="bg1"/>
                </a:solidFill>
              </a:rPr>
              <a:t>2004 SCC 13, paras. 43-45.</a:t>
            </a:r>
            <a:r>
              <a:rPr lang="en-US" altLang="en-US" i="1" dirty="0">
                <a:solidFill>
                  <a:schemeClr val="bg1"/>
                </a:solidFill>
              </a:rPr>
              <a:t> </a:t>
            </a:r>
          </a:p>
        </p:txBody>
      </p:sp>
    </p:spTree>
    <p:extLst>
      <p:ext uri="{BB962C8B-B14F-4D97-AF65-F5344CB8AC3E}">
        <p14:creationId xmlns:p14="http://schemas.microsoft.com/office/powerpoint/2010/main" val="202867659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1371599" y="914400"/>
            <a:ext cx="9930384" cy="4154984"/>
          </a:xfrm>
          <a:prstGeom prst="rect">
            <a:avLst/>
          </a:prstGeom>
          <a:noFill/>
        </p:spPr>
        <p:txBody>
          <a:bodyPr wrap="square" rtlCol="0">
            <a:spAutoFit/>
          </a:bodyPr>
          <a:lstStyle/>
          <a:p>
            <a:r>
              <a:rPr lang="en-US" sz="2400" b="1"/>
              <a:t>Contemporary instructions to graduate students</a:t>
            </a:r>
          </a:p>
          <a:p>
            <a:endParaRPr lang="en-US" sz="2400"/>
          </a:p>
          <a:p>
            <a:r>
              <a:rPr lang="en-US" sz="2400"/>
              <a:t>“When copying copyrighted works for use in a thesis, such copying is primarily for the purpose of research. As understood in the context of the fair dealing exception, the research purpose does not contemplate distribution to the public (i.e., publication of your research). …. Because the University requires you to submit your thesis to [the online repository] and also to submit your thesis to [LAC] the fair dealing exception is not available. …. Since you will typically be using the whole of the copyrighted image (as opposed to a small portion of the image), you should be particularly careful to obtain permission before including it in your thesis</a:t>
            </a:r>
            <a:r>
              <a:rPr lang="en-US" sz="2400">
                <a:sym typeface="Wingdings" panose="05000000000000000000" pitchFamily="2" charset="2"/>
              </a:rPr>
              <a:t>.”</a:t>
            </a:r>
          </a:p>
        </p:txBody>
      </p:sp>
      <p:sp>
        <p:nvSpPr>
          <p:cNvPr id="7" name="TextBox 6">
            <a:extLst>
              <a:ext uri="{FF2B5EF4-FFF2-40B4-BE49-F238E27FC236}">
                <a16:creationId xmlns:a16="http://schemas.microsoft.com/office/drawing/2014/main" id="{1573F9AE-8F93-4566-84CB-8806F0CC685C}"/>
              </a:ext>
            </a:extLst>
          </p:cNvPr>
          <p:cNvSpPr txBox="1"/>
          <p:nvPr/>
        </p:nvSpPr>
        <p:spPr>
          <a:xfrm>
            <a:off x="1" y="5715000"/>
            <a:ext cx="12192000" cy="923330"/>
          </a:xfrm>
          <a:prstGeom prst="rect">
            <a:avLst/>
          </a:prstGeom>
          <a:noFill/>
        </p:spPr>
        <p:txBody>
          <a:bodyPr wrap="square" rtlCol="0">
            <a:spAutoFit/>
          </a:bodyPr>
          <a:lstStyle/>
          <a:p>
            <a:r>
              <a:rPr lang="en-US" altLang="en-US" dirty="0">
                <a:solidFill>
                  <a:schemeClr val="bg1"/>
                </a:solidFill>
              </a:rPr>
              <a:t>University of British Columbia, and the University of Northern BC, and ?</a:t>
            </a:r>
          </a:p>
          <a:p>
            <a:r>
              <a:rPr lang="en-US" altLang="en-US" dirty="0">
                <a:solidFill>
                  <a:schemeClr val="bg1"/>
                </a:solidFill>
              </a:rPr>
              <a:t>See instead Sara Bannerman, </a:t>
            </a:r>
            <a:r>
              <a:rPr lang="en-US" altLang="en-US" i="1" dirty="0">
                <a:solidFill>
                  <a:schemeClr val="bg1"/>
                </a:solidFill>
              </a:rPr>
              <a:t>International Copyright and Access to Knowledge</a:t>
            </a:r>
            <a:r>
              <a:rPr lang="en-US" altLang="en-US" dirty="0">
                <a:solidFill>
                  <a:schemeClr val="bg1"/>
                </a:solidFill>
              </a:rPr>
              <a:t>, (Cambridge University Press, 2016) 34-40 </a:t>
            </a:r>
            <a:br>
              <a:rPr lang="en-US" altLang="en-US" dirty="0">
                <a:solidFill>
                  <a:schemeClr val="bg1"/>
                </a:solidFill>
              </a:rPr>
            </a:br>
            <a:r>
              <a:rPr lang="en-US" altLang="en-US" dirty="0">
                <a:solidFill>
                  <a:schemeClr val="bg1"/>
                </a:solidFill>
              </a:rPr>
              <a:t>and David </a:t>
            </a:r>
            <a:r>
              <a:rPr lang="en-US" altLang="en-US" dirty="0" err="1">
                <a:solidFill>
                  <a:schemeClr val="bg1"/>
                </a:solidFill>
              </a:rPr>
              <a:t>Vaver</a:t>
            </a:r>
            <a:r>
              <a:rPr lang="en-US" altLang="en-US" dirty="0">
                <a:solidFill>
                  <a:schemeClr val="bg1"/>
                </a:solidFill>
              </a:rPr>
              <a:t>, </a:t>
            </a:r>
            <a:r>
              <a:rPr lang="en-US" altLang="en-US" i="1" dirty="0">
                <a:solidFill>
                  <a:schemeClr val="bg1"/>
                </a:solidFill>
              </a:rPr>
              <a:t>Copyright Law </a:t>
            </a:r>
            <a:r>
              <a:rPr lang="en-US" altLang="en-US" dirty="0">
                <a:solidFill>
                  <a:schemeClr val="bg1"/>
                </a:solidFill>
              </a:rPr>
              <a:t>(2000), 196. </a:t>
            </a:r>
          </a:p>
        </p:txBody>
      </p:sp>
    </p:spTree>
    <p:extLst>
      <p:ext uri="{BB962C8B-B14F-4D97-AF65-F5344CB8AC3E}">
        <p14:creationId xmlns:p14="http://schemas.microsoft.com/office/powerpoint/2010/main" val="228916413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pic>
        <p:nvPicPr>
          <p:cNvPr id="6" name="Picture 5">
            <a:extLst>
              <a:ext uri="{FF2B5EF4-FFF2-40B4-BE49-F238E27FC236}">
                <a16:creationId xmlns:a16="http://schemas.microsoft.com/office/drawing/2014/main" id="{46DBF94D-992B-4E2F-8B8A-452ED9977E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34"/>
          <a:stretch/>
        </p:blipFill>
        <p:spPr>
          <a:xfrm>
            <a:off x="1371600" y="309993"/>
            <a:ext cx="4311101" cy="6120000"/>
          </a:xfrm>
          <a:prstGeom prst="rect">
            <a:avLst/>
          </a:prstGeom>
          <a:ln w="12700">
            <a:solidFill>
              <a:schemeClr val="tx1"/>
            </a:solidFill>
          </a:ln>
        </p:spPr>
      </p:pic>
      <p:pic>
        <p:nvPicPr>
          <p:cNvPr id="8" name="Picture 7">
            <a:extLst>
              <a:ext uri="{FF2B5EF4-FFF2-40B4-BE49-F238E27FC236}">
                <a16:creationId xmlns:a16="http://schemas.microsoft.com/office/drawing/2014/main" id="{14B85ECD-5FD6-4FB5-B8BC-0F3BE9757A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8" r="5291" b="2192"/>
          <a:stretch/>
        </p:blipFill>
        <p:spPr>
          <a:xfrm>
            <a:off x="5895381" y="309993"/>
            <a:ext cx="4460995" cy="6120000"/>
          </a:xfrm>
          <a:prstGeom prst="rect">
            <a:avLst/>
          </a:prstGeom>
          <a:ln w="12700">
            <a:solidFill>
              <a:schemeClr val="tx1"/>
            </a:solidFill>
          </a:ln>
        </p:spPr>
      </p:pic>
      <p:sp>
        <p:nvSpPr>
          <p:cNvPr id="7" name="TextBox 6">
            <a:extLst>
              <a:ext uri="{FF2B5EF4-FFF2-40B4-BE49-F238E27FC236}">
                <a16:creationId xmlns:a16="http://schemas.microsoft.com/office/drawing/2014/main" id="{274E05CF-A037-415F-AA46-AB76C29877B5}"/>
              </a:ext>
            </a:extLst>
          </p:cNvPr>
          <p:cNvSpPr txBox="1"/>
          <p:nvPr/>
        </p:nvSpPr>
        <p:spPr>
          <a:xfrm>
            <a:off x="10464126" y="5825993"/>
            <a:ext cx="1622944" cy="646331"/>
          </a:xfrm>
          <a:prstGeom prst="rect">
            <a:avLst/>
          </a:prstGeom>
          <a:noFill/>
        </p:spPr>
        <p:txBody>
          <a:bodyPr wrap="square" rtlCol="0">
            <a:spAutoFit/>
          </a:bodyPr>
          <a:lstStyle/>
          <a:p>
            <a:r>
              <a:rPr lang="en-US" i="1" dirty="0">
                <a:solidFill>
                  <a:schemeClr val="bg1"/>
                </a:solidFill>
              </a:rPr>
              <a:t>Toronto Star v. Allen </a:t>
            </a:r>
            <a:r>
              <a:rPr lang="en-US" dirty="0">
                <a:solidFill>
                  <a:schemeClr val="bg1"/>
                </a:solidFill>
              </a:rPr>
              <a:t>(1997)  </a:t>
            </a:r>
            <a:endParaRPr lang="en-US" altLang="en-US" dirty="0">
              <a:solidFill>
                <a:schemeClr val="bg1"/>
              </a:solidFill>
            </a:endParaRPr>
          </a:p>
        </p:txBody>
      </p:sp>
    </p:spTree>
    <p:extLst>
      <p:ext uri="{BB962C8B-B14F-4D97-AF65-F5344CB8AC3E}">
        <p14:creationId xmlns:p14="http://schemas.microsoft.com/office/powerpoint/2010/main" val="306614803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7" name="TextBox 6">
            <a:extLst>
              <a:ext uri="{FF2B5EF4-FFF2-40B4-BE49-F238E27FC236}">
                <a16:creationId xmlns:a16="http://schemas.microsoft.com/office/drawing/2014/main" id="{0EC345F6-977C-4B6B-89F3-3C8C8D632592}"/>
              </a:ext>
            </a:extLst>
          </p:cNvPr>
          <p:cNvSpPr txBox="1"/>
          <p:nvPr/>
        </p:nvSpPr>
        <p:spPr>
          <a:xfrm>
            <a:off x="1371599" y="914400"/>
            <a:ext cx="10082464" cy="4401205"/>
          </a:xfrm>
          <a:prstGeom prst="rect">
            <a:avLst/>
          </a:prstGeom>
          <a:noFill/>
        </p:spPr>
        <p:txBody>
          <a:bodyPr wrap="square" rtlCol="0">
            <a:spAutoFit/>
          </a:bodyPr>
          <a:lstStyle/>
          <a:p>
            <a:pPr marL="0" lvl="1"/>
            <a:r>
              <a:rPr lang="en-US" sz="2800"/>
              <a:t>“The use of [the cover] was related to the then news; the leadership aspirations of Ms. </a:t>
            </a:r>
            <a:r>
              <a:rPr lang="en-US" sz="2800" err="1"/>
              <a:t>Copps</a:t>
            </a:r>
            <a:r>
              <a:rPr lang="en-US" sz="2800"/>
              <a:t>…. It was apt for the newspaper to contrast the image she was willing to project in 1985. The change in her image was the thrust of the article.</a:t>
            </a:r>
          </a:p>
          <a:p>
            <a:pPr marL="0" lvl="1"/>
            <a:r>
              <a:rPr lang="en-US" sz="2800"/>
              <a:t>… The cover was reproduced in a reduced form. The news story and the accompanying photo received no special prominence in the newspaper. They appeared on an inside page on an inside section. These factors are indications that the purpose of the reproduction of the cover was to aid in the presentation of a news story, not to gain an unfair competitive advantage over Allen or Saturday Night.”</a:t>
            </a:r>
          </a:p>
        </p:txBody>
      </p:sp>
      <p:sp>
        <p:nvSpPr>
          <p:cNvPr id="4" name="TextBox 3">
            <a:extLst>
              <a:ext uri="{FF2B5EF4-FFF2-40B4-BE49-F238E27FC236}">
                <a16:creationId xmlns:a16="http://schemas.microsoft.com/office/drawing/2014/main" id="{08FD32A0-29BB-466E-ABED-3068B17029B4}"/>
              </a:ext>
            </a:extLst>
          </p:cNvPr>
          <p:cNvSpPr txBox="1"/>
          <p:nvPr/>
        </p:nvSpPr>
        <p:spPr>
          <a:xfrm>
            <a:off x="1371600" y="5715000"/>
            <a:ext cx="10058400" cy="369332"/>
          </a:xfrm>
          <a:prstGeom prst="rect">
            <a:avLst/>
          </a:prstGeom>
          <a:noFill/>
        </p:spPr>
        <p:txBody>
          <a:bodyPr wrap="square" rtlCol="0">
            <a:spAutoFit/>
          </a:bodyPr>
          <a:lstStyle/>
          <a:p>
            <a:r>
              <a:rPr lang="en-US" altLang="en-US" i="1" dirty="0">
                <a:solidFill>
                  <a:schemeClr val="bg1"/>
                </a:solidFill>
              </a:rPr>
              <a:t>Toronto Star v. Allen </a:t>
            </a:r>
            <a:r>
              <a:rPr lang="en-US" altLang="en-US" dirty="0">
                <a:solidFill>
                  <a:schemeClr val="bg1"/>
                </a:solidFill>
              </a:rPr>
              <a:t>(</a:t>
            </a:r>
            <a:r>
              <a:rPr lang="en-US" altLang="en-US">
                <a:solidFill>
                  <a:schemeClr val="bg1"/>
                </a:solidFill>
              </a:rPr>
              <a:t>1997), para 37-38.</a:t>
            </a:r>
            <a:endParaRPr lang="en-US" altLang="en-US" dirty="0">
              <a:solidFill>
                <a:schemeClr val="bg1"/>
              </a:solidFill>
            </a:endParaRPr>
          </a:p>
        </p:txBody>
      </p:sp>
    </p:spTree>
    <p:extLst>
      <p:ext uri="{BB962C8B-B14F-4D97-AF65-F5344CB8AC3E}">
        <p14:creationId xmlns:p14="http://schemas.microsoft.com/office/powerpoint/2010/main" val="246712224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1371600" y="914400"/>
            <a:ext cx="9926197" cy="3970318"/>
          </a:xfrm>
          <a:prstGeom prst="rect">
            <a:avLst/>
          </a:prstGeom>
          <a:noFill/>
        </p:spPr>
        <p:txBody>
          <a:bodyPr wrap="square" rtlCol="0">
            <a:spAutoFit/>
          </a:bodyPr>
          <a:lstStyle/>
          <a:p>
            <a:pPr marL="457200" indent="-457200">
              <a:buFont typeface="Wingdings" panose="05000000000000000000" pitchFamily="2" charset="2"/>
              <a:buChar char="Ø"/>
            </a:pPr>
            <a:r>
              <a:rPr lang="en-US" sz="2800"/>
              <a:t>“As an integral part of the scheme of copyright law, the s. 29 fair dealing exception is always available. ”</a:t>
            </a:r>
          </a:p>
          <a:p>
            <a:pPr marL="457200" indent="-457200">
              <a:buFont typeface="Wingdings" panose="05000000000000000000" pitchFamily="2" charset="2"/>
              <a:buChar char="Ø"/>
            </a:pPr>
            <a:r>
              <a:rPr lang="en-US" sz="2800"/>
              <a:t>“Research must be given a large and liberal interpretation…”</a:t>
            </a:r>
          </a:p>
          <a:p>
            <a:pPr marL="457200" indent="-457200">
              <a:buFont typeface="Wingdings" panose="05000000000000000000" pitchFamily="2" charset="2"/>
              <a:buChar char="Ø"/>
            </a:pPr>
            <a:r>
              <a:rPr lang="en-US" sz="2800"/>
              <a:t>“The availability of a </a:t>
            </a:r>
            <a:r>
              <a:rPr lang="en-US" sz="2800" err="1"/>
              <a:t>licence</a:t>
            </a:r>
            <a:r>
              <a:rPr lang="en-US" sz="2800"/>
              <a:t> is not relevant to deciding whether a dealing has been fair.”</a:t>
            </a:r>
          </a:p>
          <a:p>
            <a:pPr marL="457200" indent="-457200">
              <a:buFont typeface="Wingdings" panose="05000000000000000000" pitchFamily="2" charset="2"/>
              <a:buChar char="Ø"/>
            </a:pPr>
            <a:r>
              <a:rPr lang="en-US" sz="2800"/>
              <a:t>Commerciality is not a bar to fair dealing.</a:t>
            </a:r>
          </a:p>
          <a:p>
            <a:pPr marL="457200" indent="-457200">
              <a:buFont typeface="Wingdings" panose="05000000000000000000" pitchFamily="2" charset="2"/>
              <a:buChar char="Ø"/>
            </a:pPr>
            <a:r>
              <a:rPr lang="en-US" sz="2800"/>
              <a:t>No liability to institutions for what students might do.</a:t>
            </a:r>
          </a:p>
          <a:p>
            <a:pPr marL="457200" indent="-457200">
              <a:buFont typeface="Wingdings" panose="05000000000000000000" pitchFamily="2" charset="2"/>
              <a:buChar char="Ø"/>
            </a:pPr>
            <a:r>
              <a:rPr lang="en-US" sz="2800" b="1"/>
              <a:t>Contextual analysis should adapt to each situation</a:t>
            </a:r>
          </a:p>
          <a:p>
            <a:pPr marL="457200" indent="-457200">
              <a:buFont typeface="Wingdings" panose="05000000000000000000" pitchFamily="2" charset="2"/>
              <a:buChar char="Ø"/>
            </a:pPr>
            <a:r>
              <a:rPr lang="en-US" sz="2800"/>
              <a:t>And more….</a:t>
            </a:r>
          </a:p>
        </p:txBody>
      </p:sp>
      <p:sp>
        <p:nvSpPr>
          <p:cNvPr id="4" name="TextBox 3"/>
          <p:cNvSpPr txBox="1"/>
          <p:nvPr/>
        </p:nvSpPr>
        <p:spPr>
          <a:xfrm>
            <a:off x="1371600" y="5715000"/>
            <a:ext cx="10058400" cy="646331"/>
          </a:xfrm>
          <a:prstGeom prst="rect">
            <a:avLst/>
          </a:prstGeom>
          <a:noFill/>
        </p:spPr>
        <p:txBody>
          <a:bodyPr wrap="square" rtlCol="0">
            <a:spAutoFit/>
          </a:bodyPr>
          <a:lstStyle/>
          <a:p>
            <a:r>
              <a:rPr lang="en-US" altLang="en-US" i="1" dirty="0">
                <a:solidFill>
                  <a:schemeClr val="bg1"/>
                </a:solidFill>
              </a:rPr>
              <a:t>CCH Canadian Ltd. v. Law Society of Upper Canada, </a:t>
            </a:r>
            <a:r>
              <a:rPr lang="en-US" altLang="en-US" dirty="0">
                <a:solidFill>
                  <a:schemeClr val="bg1"/>
                </a:solidFill>
              </a:rPr>
              <a:t>2004 SCC 13.</a:t>
            </a:r>
          </a:p>
          <a:p>
            <a:r>
              <a:rPr lang="en-US" altLang="en-US" dirty="0">
                <a:solidFill>
                  <a:schemeClr val="bg1"/>
                </a:solidFill>
              </a:rPr>
              <a:t>See also Meera Nair</a:t>
            </a:r>
            <a:r>
              <a:rPr lang="en-US" altLang="en-US" i="1" dirty="0">
                <a:solidFill>
                  <a:schemeClr val="bg1"/>
                </a:solidFill>
              </a:rPr>
              <a:t>, “six factors if necessary,” Fair Duty 2</a:t>
            </a:r>
            <a:r>
              <a:rPr lang="en-US" altLang="en-US" dirty="0">
                <a:solidFill>
                  <a:schemeClr val="bg1"/>
                </a:solidFill>
              </a:rPr>
              <a:t>4 February 2017.</a:t>
            </a:r>
          </a:p>
        </p:txBody>
      </p:sp>
    </p:spTree>
    <p:extLst>
      <p:ext uri="{BB962C8B-B14F-4D97-AF65-F5344CB8AC3E}">
        <p14:creationId xmlns:p14="http://schemas.microsoft.com/office/powerpoint/2010/main" val="294018477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1371600" y="914400"/>
            <a:ext cx="9926197" cy="3539430"/>
          </a:xfrm>
          <a:prstGeom prst="rect">
            <a:avLst/>
          </a:prstGeom>
          <a:noFill/>
        </p:spPr>
        <p:txBody>
          <a:bodyPr wrap="square" rtlCol="0">
            <a:spAutoFit/>
          </a:bodyPr>
          <a:lstStyle/>
          <a:p>
            <a:r>
              <a:rPr lang="en-US" sz="2800"/>
              <a:t>“Quantitatively, the reproduction constitutes less than half of the work.  The [Work] itself consists of a headline and eleven paragraphs.  The reproduction [of excerpts] included the headline, three complete paragraphs and part of a fourth.  Qualitatively, the portions reproduced are the opening ‘hook’ of the article, and the summary of the facts on which the article was based.  Most of the commentary and original thought expressed by the author is not reproduced.”</a:t>
            </a:r>
          </a:p>
        </p:txBody>
      </p:sp>
      <p:sp>
        <p:nvSpPr>
          <p:cNvPr id="4" name="TextBox 3"/>
          <p:cNvSpPr txBox="1"/>
          <p:nvPr/>
        </p:nvSpPr>
        <p:spPr>
          <a:xfrm>
            <a:off x="1371600" y="5715000"/>
            <a:ext cx="10058400" cy="369332"/>
          </a:xfrm>
          <a:prstGeom prst="rect">
            <a:avLst/>
          </a:prstGeom>
          <a:noFill/>
        </p:spPr>
        <p:txBody>
          <a:bodyPr wrap="square" rtlCol="0">
            <a:spAutoFit/>
          </a:bodyPr>
          <a:lstStyle/>
          <a:p>
            <a:r>
              <a:rPr lang="en-US" i="1" dirty="0">
                <a:solidFill>
                  <a:schemeClr val="bg1"/>
                </a:solidFill>
              </a:rPr>
              <a:t>Warman v. Fournier </a:t>
            </a:r>
            <a:r>
              <a:rPr lang="en-US" dirty="0">
                <a:solidFill>
                  <a:schemeClr val="bg1"/>
                </a:solidFill>
              </a:rPr>
              <a:t>(2012) para 25.</a:t>
            </a:r>
          </a:p>
        </p:txBody>
      </p:sp>
    </p:spTree>
    <p:extLst>
      <p:ext uri="{BB962C8B-B14F-4D97-AF65-F5344CB8AC3E}">
        <p14:creationId xmlns:p14="http://schemas.microsoft.com/office/powerpoint/2010/main" val="426310975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1371600" y="914400"/>
            <a:ext cx="9926197" cy="3970318"/>
          </a:xfrm>
          <a:prstGeom prst="rect">
            <a:avLst/>
          </a:prstGeom>
          <a:noFill/>
        </p:spPr>
        <p:txBody>
          <a:bodyPr wrap="square" rtlCol="0">
            <a:spAutoFit/>
          </a:bodyPr>
          <a:lstStyle/>
          <a:p>
            <a:r>
              <a:rPr lang="en-US" sz="2800" dirty="0"/>
              <a:t>“Some of the factors weigh less strongly in </a:t>
            </a:r>
            <a:r>
              <a:rPr lang="en-US" sz="2800" dirty="0" err="1"/>
              <a:t>favour</a:t>
            </a:r>
            <a:r>
              <a:rPr lang="en-US" sz="2800" dirty="0"/>
              <a:t> of a finding of fair dealing: there was arguably an alternative to the dealing, namely providing a summary of the Kay Work instead of reproducing excerpts.  Also, the character of the dealing does not strongly support a finding of fair dealing.  </a:t>
            </a:r>
            <a:r>
              <a:rPr lang="en-US" sz="2800" u="sng" dirty="0"/>
              <a:t>The excerpts are widely distributed on the internet as opposed to the making of a private copy.</a:t>
            </a:r>
            <a:r>
              <a:rPr lang="en-US" sz="2800" dirty="0"/>
              <a:t>  However, balancing all the factors together, I find that the reproduction of the Kay Work falls within the fair dealing exception for the purposes of news reporting.”</a:t>
            </a:r>
          </a:p>
        </p:txBody>
      </p:sp>
      <p:sp>
        <p:nvSpPr>
          <p:cNvPr id="4" name="TextBox 3"/>
          <p:cNvSpPr txBox="1"/>
          <p:nvPr/>
        </p:nvSpPr>
        <p:spPr>
          <a:xfrm>
            <a:off x="1371600" y="5715000"/>
            <a:ext cx="10058400" cy="369332"/>
          </a:xfrm>
          <a:prstGeom prst="rect">
            <a:avLst/>
          </a:prstGeom>
          <a:noFill/>
        </p:spPr>
        <p:txBody>
          <a:bodyPr wrap="square" rtlCol="0">
            <a:spAutoFit/>
          </a:bodyPr>
          <a:lstStyle/>
          <a:p>
            <a:r>
              <a:rPr lang="en-US" i="1" dirty="0">
                <a:solidFill>
                  <a:schemeClr val="bg1"/>
                </a:solidFill>
              </a:rPr>
              <a:t>Warman v. Fournier </a:t>
            </a:r>
            <a:r>
              <a:rPr lang="en-US" dirty="0">
                <a:solidFill>
                  <a:schemeClr val="bg1"/>
                </a:solidFill>
              </a:rPr>
              <a:t>(2012), para 34, emphasis mine .</a:t>
            </a:r>
          </a:p>
        </p:txBody>
      </p:sp>
    </p:spTree>
    <p:extLst>
      <p:ext uri="{BB962C8B-B14F-4D97-AF65-F5344CB8AC3E}">
        <p14:creationId xmlns:p14="http://schemas.microsoft.com/office/powerpoint/2010/main" val="238921121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1371600" y="914400"/>
            <a:ext cx="9926197" cy="4339650"/>
          </a:xfrm>
          <a:prstGeom prst="rect">
            <a:avLst/>
          </a:prstGeom>
          <a:noFill/>
        </p:spPr>
        <p:txBody>
          <a:bodyPr wrap="square" rtlCol="0">
            <a:spAutoFit/>
          </a:bodyPr>
          <a:lstStyle/>
          <a:p>
            <a:pPr fontAlgn="base"/>
            <a:r>
              <a:rPr lang="en-US" sz="2800" i="1" dirty="0"/>
              <a:t>I titled this submission as an enquiry though, because it is not clear at this time if fair dealing is doomed to be permanently mired in a post-truth existence. Much depends on each institution’s capacity to understand fair dealing’s actual legal history, as compared to the perceived history encouraged by notable authorities. Effort will also be needed to resist the temptation of subsuming individual activity within the ambit of the institution’s responsibility. </a:t>
            </a:r>
          </a:p>
          <a:p>
            <a:pPr fontAlgn="base"/>
            <a:endParaRPr lang="en-US" sz="2800" i="1" dirty="0"/>
          </a:p>
          <a:p>
            <a:pPr fontAlgn="base"/>
            <a:r>
              <a:rPr lang="en-US" sz="2800" i="1" dirty="0"/>
              <a:t>These tasks become easier with some historical knowledge.</a:t>
            </a:r>
          </a:p>
          <a:p>
            <a:pPr algn="ctr" fontAlgn="base"/>
            <a:endParaRPr lang="en-US" sz="2400" dirty="0">
              <a:sym typeface="Wingdings" panose="05000000000000000000" pitchFamily="2" charset="2"/>
            </a:endParaRPr>
          </a:p>
        </p:txBody>
      </p:sp>
    </p:spTree>
    <p:extLst>
      <p:ext uri="{BB962C8B-B14F-4D97-AF65-F5344CB8AC3E}">
        <p14:creationId xmlns:p14="http://schemas.microsoft.com/office/powerpoint/2010/main" val="217732150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1371599" y="914400"/>
            <a:ext cx="9930384" cy="3970318"/>
          </a:xfrm>
          <a:prstGeom prst="rect">
            <a:avLst/>
          </a:prstGeom>
          <a:noFill/>
        </p:spPr>
        <p:txBody>
          <a:bodyPr wrap="square" rtlCol="0">
            <a:spAutoFit/>
          </a:bodyPr>
          <a:lstStyle/>
          <a:p>
            <a:r>
              <a:rPr lang="en-US" sz="2800" b="1"/>
              <a:t>(I fixed it)</a:t>
            </a:r>
          </a:p>
          <a:p>
            <a:endParaRPr lang="en-US" sz="2800"/>
          </a:p>
          <a:p>
            <a:r>
              <a:rPr lang="en-US" sz="2800"/>
              <a:t>All rights reserved. </a:t>
            </a:r>
            <a:r>
              <a:rPr lang="en-US" sz="2800" strike="sngStrike"/>
              <a:t>The use of any part of this publication reproduced, transmitted, in any form or by any means, electronic, mechanical, photocopying, recording, or otherwise, or stored in a retrieval system, without prior consent of the publishers, -- or in the case of photocopying or other reprographic copying, a license from the Canadian Copyright Licensing Agency – is an infringement of copyright law</a:t>
            </a:r>
            <a:r>
              <a:rPr lang="en-US" sz="2800"/>
              <a:t>.</a:t>
            </a:r>
            <a:endParaRPr lang="en-US" sz="2800">
              <a:sym typeface="Wingdings" panose="05000000000000000000" pitchFamily="2" charset="2"/>
            </a:endParaRPr>
          </a:p>
        </p:txBody>
      </p:sp>
      <p:sp>
        <p:nvSpPr>
          <p:cNvPr id="4" name="TextBox 3">
            <a:extLst>
              <a:ext uri="{FF2B5EF4-FFF2-40B4-BE49-F238E27FC236}">
                <a16:creationId xmlns:a16="http://schemas.microsoft.com/office/drawing/2014/main" id="{827F6AE4-4DE4-470B-854F-720C135F5C38}"/>
              </a:ext>
            </a:extLst>
          </p:cNvPr>
          <p:cNvSpPr txBox="1"/>
          <p:nvPr/>
        </p:nvSpPr>
        <p:spPr>
          <a:xfrm>
            <a:off x="1371600" y="5715000"/>
            <a:ext cx="10058400" cy="646331"/>
          </a:xfrm>
          <a:prstGeom prst="rect">
            <a:avLst/>
          </a:prstGeom>
          <a:noFill/>
        </p:spPr>
        <p:txBody>
          <a:bodyPr wrap="square" rtlCol="0">
            <a:spAutoFit/>
          </a:bodyPr>
          <a:lstStyle/>
          <a:p>
            <a:r>
              <a:rPr lang="en-US">
                <a:solidFill>
                  <a:schemeClr val="bg1"/>
                </a:solidFill>
              </a:rPr>
              <a:t>Consider instead </a:t>
            </a:r>
            <a:r>
              <a:rPr lang="en-US" altLang="en-US">
                <a:solidFill>
                  <a:schemeClr val="bg1"/>
                </a:solidFill>
              </a:rPr>
              <a:t>substantiality, user rights, and CCH’s pointed remark that licenses have no bearing on fair dealing.</a:t>
            </a:r>
          </a:p>
        </p:txBody>
      </p:sp>
    </p:spTree>
    <p:extLst>
      <p:ext uri="{BB962C8B-B14F-4D97-AF65-F5344CB8AC3E}">
        <p14:creationId xmlns:p14="http://schemas.microsoft.com/office/powerpoint/2010/main" val="343064858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AD0053-8966-2647-86CC-EEE2E46B5E2A}"/>
              </a:ext>
            </a:extLst>
          </p:cNvPr>
          <p:cNvSpPr>
            <a:spLocks noGrp="1"/>
          </p:cNvSpPr>
          <p:nvPr>
            <p:ph type="body" sz="quarter" idx="10"/>
          </p:nvPr>
        </p:nvSpPr>
        <p:spPr>
          <a:xfrm>
            <a:off x="154236" y="2624442"/>
            <a:ext cx="11799065" cy="1471612"/>
          </a:xfrm>
        </p:spPr>
        <p:txBody>
          <a:bodyPr>
            <a:normAutofit/>
          </a:bodyPr>
          <a:lstStyle/>
          <a:p>
            <a:r>
              <a:rPr lang="en-US" sz="8800" baseline="-25000" dirty="0">
                <a:latin typeface="Rage Italic" panose="03070502040507070304" pitchFamily="66" charset="0"/>
                <a:ea typeface="ＭＳ Ｐゴシック" panose="020B0600070205080204" pitchFamily="34" charset="-128"/>
              </a:rPr>
              <a:t>Thank you</a:t>
            </a:r>
          </a:p>
          <a:p>
            <a:endParaRPr lang="en-US" sz="4800" b="1" dirty="0"/>
          </a:p>
          <a:p>
            <a:endParaRPr lang="en-US" dirty="0"/>
          </a:p>
        </p:txBody>
      </p:sp>
      <p:sp>
        <p:nvSpPr>
          <p:cNvPr id="3" name="Text Placeholder 2">
            <a:extLst>
              <a:ext uri="{FF2B5EF4-FFF2-40B4-BE49-F238E27FC236}">
                <a16:creationId xmlns:a16="http://schemas.microsoft.com/office/drawing/2014/main" id="{F4481075-FE89-FD46-A299-C39C9A64CCA8}"/>
              </a:ext>
            </a:extLst>
          </p:cNvPr>
          <p:cNvSpPr>
            <a:spLocks noGrp="1"/>
          </p:cNvSpPr>
          <p:nvPr>
            <p:ph type="body" sz="quarter" idx="12"/>
          </p:nvPr>
        </p:nvSpPr>
        <p:spPr/>
        <p:txBody>
          <a:bodyPr>
            <a:normAutofit/>
          </a:bodyPr>
          <a:lstStyle/>
          <a:p>
            <a:pPr>
              <a:lnSpc>
                <a:spcPts val="2700"/>
              </a:lnSpc>
            </a:pPr>
            <a:r>
              <a:rPr lang="en-US" altLang="en-US" sz="2000" dirty="0"/>
              <a:t>Dr. Meera Nair - meeran@nait.ca - 1.780.491.3048</a:t>
            </a:r>
            <a:endParaRPr lang="en-US" sz="2000" dirty="0"/>
          </a:p>
        </p:txBody>
      </p:sp>
      <p:pic>
        <p:nvPicPr>
          <p:cNvPr id="1026"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740" y="5704655"/>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F4481075-FE89-FD46-A299-C39C9A64CCA8}"/>
              </a:ext>
            </a:extLst>
          </p:cNvPr>
          <p:cNvSpPr txBox="1">
            <a:spLocks/>
          </p:cNvSpPr>
          <p:nvPr/>
        </p:nvSpPr>
        <p:spPr>
          <a:xfrm>
            <a:off x="2932078" y="5169886"/>
            <a:ext cx="6337921" cy="5369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00"/>
              </a:lnSpc>
            </a:pPr>
            <a:r>
              <a:rPr lang="en-US" altLang="en-US" sz="1800"/>
              <a:t>26 February 2020</a:t>
            </a:r>
            <a:endParaRPr lang="en-US" sz="1800"/>
          </a:p>
        </p:txBody>
      </p:sp>
    </p:spTree>
    <p:extLst>
      <p:ext uri="{BB962C8B-B14F-4D97-AF65-F5344CB8AC3E}">
        <p14:creationId xmlns:p14="http://schemas.microsoft.com/office/powerpoint/2010/main" val="213359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1371599" y="850232"/>
            <a:ext cx="9930384" cy="4832092"/>
          </a:xfrm>
          <a:prstGeom prst="rect">
            <a:avLst/>
          </a:prstGeom>
          <a:noFill/>
        </p:spPr>
        <p:txBody>
          <a:bodyPr wrap="square" rtlCol="0">
            <a:spAutoFit/>
          </a:bodyPr>
          <a:lstStyle/>
          <a:p>
            <a:r>
              <a:rPr lang="en-US" sz="2800" b="1"/>
              <a:t>Mistaken histories</a:t>
            </a:r>
          </a:p>
          <a:p>
            <a:r>
              <a:rPr lang="en-US" sz="2800" err="1"/>
              <a:t>Zamacois</a:t>
            </a:r>
            <a:r>
              <a:rPr lang="en-US" sz="2800"/>
              <a:t> v. Douville and Marchand (1943) </a:t>
            </a:r>
          </a:p>
          <a:p>
            <a:r>
              <a:rPr lang="en-US" sz="2800">
                <a:sym typeface="Wingdings" panose="05000000000000000000" pitchFamily="2" charset="2"/>
              </a:rPr>
              <a:t>Boudreau v. Lin (1997)</a:t>
            </a:r>
          </a:p>
          <a:p>
            <a:r>
              <a:rPr lang="en-US" sz="2800">
                <a:sym typeface="Wingdings" panose="05000000000000000000" pitchFamily="2" charset="2"/>
              </a:rPr>
              <a:t>CCH Canadian Ltd. v. Law Society of Upper Canada (2004)</a:t>
            </a:r>
          </a:p>
          <a:p>
            <a:endParaRPr lang="en-US" sz="2800">
              <a:sym typeface="Wingdings" panose="05000000000000000000" pitchFamily="2" charset="2"/>
            </a:endParaRPr>
          </a:p>
          <a:p>
            <a:r>
              <a:rPr lang="en-US" sz="2800" b="1">
                <a:sym typeface="Wingdings" panose="05000000000000000000" pitchFamily="2" charset="2"/>
              </a:rPr>
              <a:t>Some conduits of post-truth</a:t>
            </a:r>
          </a:p>
          <a:p>
            <a:endParaRPr lang="en-US" sz="2800">
              <a:sym typeface="Wingdings" panose="05000000000000000000" pitchFamily="2" charset="2"/>
            </a:endParaRPr>
          </a:p>
          <a:p>
            <a:r>
              <a:rPr lang="en-US" sz="2800" b="1">
                <a:sym typeface="Wingdings" panose="05000000000000000000" pitchFamily="2" charset="2"/>
              </a:rPr>
              <a:t>Sifting truth</a:t>
            </a:r>
          </a:p>
          <a:p>
            <a:r>
              <a:rPr lang="en-US" sz="2800">
                <a:sym typeface="Wingdings" panose="05000000000000000000" pitchFamily="2" charset="2"/>
              </a:rPr>
              <a:t>Toronto Star v. Allen (1997)</a:t>
            </a:r>
          </a:p>
          <a:p>
            <a:r>
              <a:rPr lang="en-US" sz="2800">
                <a:sym typeface="Wingdings" panose="05000000000000000000" pitchFamily="2" charset="2"/>
              </a:rPr>
              <a:t>CCH in its entirety (1997-2004)</a:t>
            </a:r>
          </a:p>
          <a:p>
            <a:r>
              <a:rPr lang="en-US" sz="2800">
                <a:sym typeface="Wingdings" panose="05000000000000000000" pitchFamily="2" charset="2"/>
              </a:rPr>
              <a:t>Warman v. Fournier (2012)</a:t>
            </a:r>
          </a:p>
        </p:txBody>
      </p:sp>
    </p:spTree>
    <p:extLst>
      <p:ext uri="{BB962C8B-B14F-4D97-AF65-F5344CB8AC3E}">
        <p14:creationId xmlns:p14="http://schemas.microsoft.com/office/powerpoint/2010/main" val="420038963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7" name="TextBox 6">
            <a:extLst>
              <a:ext uri="{FF2B5EF4-FFF2-40B4-BE49-F238E27FC236}">
                <a16:creationId xmlns:a16="http://schemas.microsoft.com/office/drawing/2014/main" id="{1573F9AE-8F93-4566-84CB-8806F0CC685C}"/>
              </a:ext>
            </a:extLst>
          </p:cNvPr>
          <p:cNvSpPr txBox="1"/>
          <p:nvPr/>
        </p:nvSpPr>
        <p:spPr>
          <a:xfrm>
            <a:off x="1371600" y="5715000"/>
            <a:ext cx="10058400" cy="646331"/>
          </a:xfrm>
          <a:prstGeom prst="rect">
            <a:avLst/>
          </a:prstGeom>
          <a:noFill/>
        </p:spPr>
        <p:txBody>
          <a:bodyPr wrap="square" rtlCol="0">
            <a:spAutoFit/>
          </a:bodyPr>
          <a:lstStyle/>
          <a:p>
            <a:r>
              <a:rPr lang="en-US"/>
              <a:t>	</a:t>
            </a:r>
          </a:p>
          <a:p>
            <a:endParaRPr lang="en-US" altLang="en-US">
              <a:solidFill>
                <a:schemeClr val="bg1"/>
              </a:solidFill>
            </a:endParaRPr>
          </a:p>
        </p:txBody>
      </p:sp>
      <p:sp>
        <p:nvSpPr>
          <p:cNvPr id="8" name="TextBox 7">
            <a:extLst>
              <a:ext uri="{FF2B5EF4-FFF2-40B4-BE49-F238E27FC236}">
                <a16:creationId xmlns:a16="http://schemas.microsoft.com/office/drawing/2014/main" id="{58DAD2E1-2742-48D1-B8C1-6B7E2C542D1F}"/>
              </a:ext>
            </a:extLst>
          </p:cNvPr>
          <p:cNvSpPr txBox="1"/>
          <p:nvPr/>
        </p:nvSpPr>
        <p:spPr>
          <a:xfrm>
            <a:off x="1371599" y="5715000"/>
            <a:ext cx="9841043" cy="646331"/>
          </a:xfrm>
          <a:prstGeom prst="rect">
            <a:avLst/>
          </a:prstGeom>
          <a:noFill/>
        </p:spPr>
        <p:txBody>
          <a:bodyPr wrap="square" rtlCol="0">
            <a:spAutoFit/>
          </a:bodyPr>
          <a:lstStyle/>
          <a:p>
            <a:r>
              <a:rPr lang="en-US" dirty="0" err="1">
                <a:solidFill>
                  <a:schemeClr val="bg1"/>
                </a:solidFill>
              </a:rPr>
              <a:t>Zamacois</a:t>
            </a:r>
            <a:r>
              <a:rPr lang="en-US" dirty="0">
                <a:solidFill>
                  <a:schemeClr val="bg1"/>
                </a:solidFill>
              </a:rPr>
              <a:t> v. Douville and Marchand (1943).</a:t>
            </a:r>
          </a:p>
          <a:p>
            <a:r>
              <a:rPr lang="en-US" dirty="0">
                <a:solidFill>
                  <a:schemeClr val="bg1"/>
                </a:solidFill>
              </a:rPr>
              <a:t>See also Meera Nair, “a miscast legacy,” Fair Duty 3 September 2019.</a:t>
            </a:r>
            <a:endParaRPr lang="en-US" altLang="en-US" dirty="0">
              <a:solidFill>
                <a:schemeClr val="bg1"/>
              </a:solidFill>
            </a:endParaRPr>
          </a:p>
        </p:txBody>
      </p:sp>
      <p:grpSp>
        <p:nvGrpSpPr>
          <p:cNvPr id="4" name="Group 3">
            <a:extLst>
              <a:ext uri="{FF2B5EF4-FFF2-40B4-BE49-F238E27FC236}">
                <a16:creationId xmlns:a16="http://schemas.microsoft.com/office/drawing/2014/main" id="{AE66442A-6FBD-42E6-9B05-2090A2B3375F}"/>
              </a:ext>
            </a:extLst>
          </p:cNvPr>
          <p:cNvGrpSpPr/>
          <p:nvPr/>
        </p:nvGrpSpPr>
        <p:grpSpPr>
          <a:xfrm>
            <a:off x="1371599" y="914400"/>
            <a:ext cx="7705493" cy="3796303"/>
            <a:chOff x="2926080" y="1453530"/>
            <a:chExt cx="6229350" cy="2241328"/>
          </a:xfrm>
        </p:grpSpPr>
        <p:pic>
          <p:nvPicPr>
            <p:cNvPr id="2" name="Picture 1">
              <a:extLst>
                <a:ext uri="{FF2B5EF4-FFF2-40B4-BE49-F238E27FC236}">
                  <a16:creationId xmlns:a16="http://schemas.microsoft.com/office/drawing/2014/main" id="{D2F223EA-00C3-449A-933A-3AC04ADC526F}"/>
                </a:ext>
              </a:extLst>
            </p:cNvPr>
            <p:cNvPicPr>
              <a:picLocks noChangeAspect="1"/>
            </p:cNvPicPr>
            <p:nvPr/>
          </p:nvPicPr>
          <p:blipFill rotWithShape="1">
            <a:blip r:embed="rId3"/>
            <a:srcRect r="1801"/>
            <a:stretch/>
          </p:blipFill>
          <p:spPr>
            <a:xfrm>
              <a:off x="2926080" y="1923208"/>
              <a:ext cx="6229350" cy="1771650"/>
            </a:xfrm>
            <a:prstGeom prst="rect">
              <a:avLst/>
            </a:prstGeom>
          </p:spPr>
        </p:pic>
        <p:pic>
          <p:nvPicPr>
            <p:cNvPr id="3" name="Picture 2">
              <a:extLst>
                <a:ext uri="{FF2B5EF4-FFF2-40B4-BE49-F238E27FC236}">
                  <a16:creationId xmlns:a16="http://schemas.microsoft.com/office/drawing/2014/main" id="{4CA0C36B-5C11-435D-88BA-9920616CD900}"/>
                </a:ext>
              </a:extLst>
            </p:cNvPr>
            <p:cNvPicPr>
              <a:picLocks noChangeAspect="1"/>
            </p:cNvPicPr>
            <p:nvPr/>
          </p:nvPicPr>
          <p:blipFill>
            <a:blip r:embed="rId4"/>
            <a:stretch>
              <a:fillRect/>
            </a:stretch>
          </p:blipFill>
          <p:spPr>
            <a:xfrm>
              <a:off x="2926080" y="1453530"/>
              <a:ext cx="6229350" cy="549331"/>
            </a:xfrm>
            <a:prstGeom prst="rect">
              <a:avLst/>
            </a:prstGeom>
          </p:spPr>
        </p:pic>
      </p:grpSp>
      <p:sp>
        <p:nvSpPr>
          <p:cNvPr id="10" name="Rectangle 9">
            <a:extLst>
              <a:ext uri="{FF2B5EF4-FFF2-40B4-BE49-F238E27FC236}">
                <a16:creationId xmlns:a16="http://schemas.microsoft.com/office/drawing/2014/main" id="{71736E01-7BDA-4D7E-B3E1-14E5B1B0D507}"/>
              </a:ext>
            </a:extLst>
          </p:cNvPr>
          <p:cNvSpPr/>
          <p:nvPr/>
        </p:nvSpPr>
        <p:spPr>
          <a:xfrm>
            <a:off x="1280160" y="914400"/>
            <a:ext cx="7861610" cy="379630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82703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pic>
        <p:nvPicPr>
          <p:cNvPr id="3" name="Picture 2" descr="A screenshot of a social media post&#10;&#10;Description automatically generated">
            <a:extLst>
              <a:ext uri="{FF2B5EF4-FFF2-40B4-BE49-F238E27FC236}">
                <a16:creationId xmlns:a16="http://schemas.microsoft.com/office/drawing/2014/main" id="{DF5226AA-4D17-4BDD-BC16-74AF59B62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0"/>
            <a:ext cx="8437022" cy="6858000"/>
          </a:xfrm>
          <a:prstGeom prst="rect">
            <a:avLst/>
          </a:prstGeom>
        </p:spPr>
      </p:pic>
      <p:sp>
        <p:nvSpPr>
          <p:cNvPr id="7" name="TextBox 6">
            <a:extLst>
              <a:ext uri="{FF2B5EF4-FFF2-40B4-BE49-F238E27FC236}">
                <a16:creationId xmlns:a16="http://schemas.microsoft.com/office/drawing/2014/main" id="{7E49643E-4849-4C21-8647-6FEE45FAB127}"/>
              </a:ext>
            </a:extLst>
          </p:cNvPr>
          <p:cNvSpPr txBox="1"/>
          <p:nvPr/>
        </p:nvSpPr>
        <p:spPr>
          <a:xfrm>
            <a:off x="9808622" y="5825993"/>
            <a:ext cx="2383378" cy="369332"/>
          </a:xfrm>
          <a:prstGeom prst="rect">
            <a:avLst/>
          </a:prstGeom>
          <a:noFill/>
        </p:spPr>
        <p:txBody>
          <a:bodyPr wrap="square" rtlCol="0">
            <a:spAutoFit/>
          </a:bodyPr>
          <a:lstStyle/>
          <a:p>
            <a:r>
              <a:rPr lang="en-US" i="1" dirty="0">
                <a:solidFill>
                  <a:schemeClr val="bg1"/>
                </a:solidFill>
              </a:rPr>
              <a:t>Boudreau v. Lin </a:t>
            </a:r>
            <a:r>
              <a:rPr lang="en-US" dirty="0">
                <a:solidFill>
                  <a:schemeClr val="bg1"/>
                </a:solidFill>
              </a:rPr>
              <a:t>(1997)  </a:t>
            </a:r>
            <a:endParaRPr lang="en-US" altLang="en-US" dirty="0">
              <a:solidFill>
                <a:schemeClr val="bg1"/>
              </a:solidFill>
            </a:endParaRPr>
          </a:p>
        </p:txBody>
      </p:sp>
    </p:spTree>
    <p:extLst>
      <p:ext uri="{BB962C8B-B14F-4D97-AF65-F5344CB8AC3E}">
        <p14:creationId xmlns:p14="http://schemas.microsoft.com/office/powerpoint/2010/main" val="328882357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1371600" y="914400"/>
            <a:ext cx="9926197" cy="1384995"/>
          </a:xfrm>
          <a:prstGeom prst="rect">
            <a:avLst/>
          </a:prstGeom>
          <a:noFill/>
        </p:spPr>
        <p:txBody>
          <a:bodyPr wrap="square" rtlCol="0">
            <a:spAutoFit/>
          </a:bodyPr>
          <a:lstStyle/>
          <a:p>
            <a:pPr fontAlgn="base"/>
            <a:r>
              <a:rPr lang="en-US" sz="2800"/>
              <a:t>“The fair dealing exception is perhaps more properly understood as an integral part of the Copyright Act … . Any act falling within the fair dealing exception will not be an infringement of copyright.”</a:t>
            </a:r>
          </a:p>
        </p:txBody>
      </p:sp>
      <p:sp>
        <p:nvSpPr>
          <p:cNvPr id="4" name="TextBox 3"/>
          <p:cNvSpPr txBox="1"/>
          <p:nvPr/>
        </p:nvSpPr>
        <p:spPr>
          <a:xfrm>
            <a:off x="1371600" y="5715000"/>
            <a:ext cx="10058400" cy="923330"/>
          </a:xfrm>
          <a:prstGeom prst="rect">
            <a:avLst/>
          </a:prstGeom>
          <a:noFill/>
        </p:spPr>
        <p:txBody>
          <a:bodyPr wrap="square" rtlCol="0">
            <a:spAutoFit/>
          </a:bodyPr>
          <a:lstStyle/>
          <a:p>
            <a:r>
              <a:rPr lang="en-US" altLang="en-US" i="1" dirty="0">
                <a:solidFill>
                  <a:schemeClr val="bg1"/>
                </a:solidFill>
              </a:rPr>
              <a:t>CCH Canadian Ltd. v. Law Society of Upper Canada, </a:t>
            </a:r>
            <a:r>
              <a:rPr lang="en-US" altLang="en-US" dirty="0">
                <a:solidFill>
                  <a:schemeClr val="bg1"/>
                </a:solidFill>
              </a:rPr>
              <a:t>2004 SCC 13, para 48-49.</a:t>
            </a:r>
          </a:p>
          <a:p>
            <a:r>
              <a:rPr lang="en-US" altLang="en-US" dirty="0">
                <a:solidFill>
                  <a:schemeClr val="bg1"/>
                </a:solidFill>
              </a:rPr>
              <a:t>Laura Murray, “Copyright Talk.” </a:t>
            </a:r>
            <a:r>
              <a:rPr lang="en-US" altLang="en-US" i="1" dirty="0">
                <a:solidFill>
                  <a:schemeClr val="bg1"/>
                </a:solidFill>
              </a:rPr>
              <a:t>In the Public Interest… </a:t>
            </a:r>
            <a:r>
              <a:rPr lang="en-US" altLang="en-US" dirty="0">
                <a:solidFill>
                  <a:schemeClr val="bg1"/>
                </a:solidFill>
              </a:rPr>
              <a:t>ed. Michael Geist (2005).</a:t>
            </a:r>
          </a:p>
          <a:p>
            <a:r>
              <a:rPr lang="en-US" altLang="en-US" dirty="0">
                <a:solidFill>
                  <a:schemeClr val="bg1"/>
                </a:solidFill>
              </a:rPr>
              <a:t>Meera Nair</a:t>
            </a:r>
            <a:r>
              <a:rPr lang="en-US" altLang="en-US" i="1" dirty="0">
                <a:solidFill>
                  <a:schemeClr val="bg1"/>
                </a:solidFill>
              </a:rPr>
              <a:t>, “</a:t>
            </a:r>
            <a:r>
              <a:rPr lang="en-US" altLang="en-US" dirty="0">
                <a:solidFill>
                  <a:schemeClr val="bg1"/>
                </a:solidFill>
              </a:rPr>
              <a:t>Fair Dealing at a Crossroads,”  </a:t>
            </a:r>
            <a:r>
              <a:rPr lang="en-US" altLang="en-US" i="1" dirty="0">
                <a:solidFill>
                  <a:schemeClr val="bg1"/>
                </a:solidFill>
              </a:rPr>
              <a:t>Radical Extremism…, </a:t>
            </a:r>
            <a:r>
              <a:rPr lang="en-US" altLang="en-US" dirty="0">
                <a:solidFill>
                  <a:schemeClr val="bg1"/>
                </a:solidFill>
              </a:rPr>
              <a:t>ed. Michael Geist (2010).</a:t>
            </a:r>
          </a:p>
        </p:txBody>
      </p:sp>
    </p:spTree>
    <p:extLst>
      <p:ext uri="{BB962C8B-B14F-4D97-AF65-F5344CB8AC3E}">
        <p14:creationId xmlns:p14="http://schemas.microsoft.com/office/powerpoint/2010/main" val="120127675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1371599" y="914400"/>
            <a:ext cx="9930384" cy="2246769"/>
          </a:xfrm>
          <a:prstGeom prst="rect">
            <a:avLst/>
          </a:prstGeom>
          <a:noFill/>
        </p:spPr>
        <p:txBody>
          <a:bodyPr wrap="square" rtlCol="0">
            <a:spAutoFit/>
          </a:bodyPr>
          <a:lstStyle/>
          <a:p>
            <a:r>
              <a:rPr lang="en-US" sz="2800"/>
              <a:t>“In CCH, the Court relied on general assumption which led it to state that it was permissible for the entire legal community to broadly reproduce a legal monograph owing to the fact that general practice established by the Great Library allowed the photocopying for research purposes.”</a:t>
            </a:r>
            <a:endParaRPr lang="en-US" sz="2800">
              <a:sym typeface="Wingdings" panose="05000000000000000000" pitchFamily="2" charset="2"/>
            </a:endParaRPr>
          </a:p>
        </p:txBody>
      </p:sp>
      <p:sp>
        <p:nvSpPr>
          <p:cNvPr id="7" name="TextBox 6">
            <a:extLst>
              <a:ext uri="{FF2B5EF4-FFF2-40B4-BE49-F238E27FC236}">
                <a16:creationId xmlns:a16="http://schemas.microsoft.com/office/drawing/2014/main" id="{1573F9AE-8F93-4566-84CB-8806F0CC685C}"/>
              </a:ext>
            </a:extLst>
          </p:cNvPr>
          <p:cNvSpPr txBox="1"/>
          <p:nvPr/>
        </p:nvSpPr>
        <p:spPr>
          <a:xfrm>
            <a:off x="1371600" y="5715000"/>
            <a:ext cx="10058400" cy="646331"/>
          </a:xfrm>
          <a:prstGeom prst="rect">
            <a:avLst/>
          </a:prstGeom>
          <a:noFill/>
        </p:spPr>
        <p:txBody>
          <a:bodyPr wrap="square" rtlCol="0">
            <a:spAutoFit/>
          </a:bodyPr>
          <a:lstStyle/>
          <a:p>
            <a:r>
              <a:rPr lang="en-US" altLang="en-US">
                <a:solidFill>
                  <a:schemeClr val="bg1"/>
                </a:solidFill>
              </a:rPr>
              <a:t>Normand </a:t>
            </a:r>
            <a:r>
              <a:rPr lang="en-US" altLang="en-US" err="1">
                <a:solidFill>
                  <a:schemeClr val="bg1"/>
                </a:solidFill>
              </a:rPr>
              <a:t>Tamaro</a:t>
            </a:r>
            <a:r>
              <a:rPr lang="en-US" altLang="en-US">
                <a:solidFill>
                  <a:schemeClr val="bg1"/>
                </a:solidFill>
              </a:rPr>
              <a:t>, </a:t>
            </a:r>
            <a:r>
              <a:rPr lang="en-US" altLang="en-US" i="1">
                <a:solidFill>
                  <a:schemeClr val="bg1"/>
                </a:solidFill>
              </a:rPr>
              <a:t>The 2012 Annotated Copyright Act</a:t>
            </a:r>
            <a:r>
              <a:rPr lang="en-US" altLang="en-US">
                <a:solidFill>
                  <a:schemeClr val="bg1"/>
                </a:solidFill>
              </a:rPr>
              <a:t>  (Carswell, 2012) 587.  Repeated throughout subsequent editions including 2020.</a:t>
            </a:r>
          </a:p>
        </p:txBody>
      </p:sp>
    </p:spTree>
    <p:extLst>
      <p:ext uri="{BB962C8B-B14F-4D97-AF65-F5344CB8AC3E}">
        <p14:creationId xmlns:p14="http://schemas.microsoft.com/office/powerpoint/2010/main" val="308688748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1371600" y="914400"/>
            <a:ext cx="9926197" cy="3539430"/>
          </a:xfrm>
          <a:prstGeom prst="rect">
            <a:avLst/>
          </a:prstGeom>
          <a:noFill/>
        </p:spPr>
        <p:txBody>
          <a:bodyPr wrap="square" rtlCol="0">
            <a:spAutoFit/>
          </a:bodyPr>
          <a:lstStyle/>
          <a:p>
            <a:r>
              <a:rPr lang="en-US" sz="2800"/>
              <a:t>“… the copying from Forensic Evidence in Canada amounted to the copying of the whole of a 32-page monograph within a 713-page textbook, which amounted to 13 percent of the whole of the textbook. </a:t>
            </a:r>
          </a:p>
          <a:p>
            <a:r>
              <a:rPr lang="en-US" sz="2800"/>
              <a:t>…</a:t>
            </a:r>
          </a:p>
          <a:p>
            <a:r>
              <a:rPr lang="en-US" sz="2800"/>
              <a:t>In the case of the textbook Economic Negligence, which is 306 pages in length, 69 pages were copied amounting to 93 percent of one chapter and 21 percent of the pages of the textbook.”</a:t>
            </a:r>
          </a:p>
        </p:txBody>
      </p:sp>
      <p:sp>
        <p:nvSpPr>
          <p:cNvPr id="4" name="TextBox 3"/>
          <p:cNvSpPr txBox="1"/>
          <p:nvPr/>
        </p:nvSpPr>
        <p:spPr>
          <a:xfrm>
            <a:off x="1371600" y="5715000"/>
            <a:ext cx="10058400" cy="369332"/>
          </a:xfrm>
          <a:prstGeom prst="rect">
            <a:avLst/>
          </a:prstGeom>
          <a:noFill/>
        </p:spPr>
        <p:txBody>
          <a:bodyPr wrap="square" rtlCol="0">
            <a:spAutoFit/>
          </a:bodyPr>
          <a:lstStyle/>
          <a:p>
            <a:r>
              <a:rPr lang="en-US" i="1" dirty="0">
                <a:solidFill>
                  <a:schemeClr val="bg1"/>
                </a:solidFill>
              </a:rPr>
              <a:t>CCH Canadian Ltd. v. Law Society of Upper Canada </a:t>
            </a:r>
            <a:r>
              <a:rPr lang="en-US" dirty="0">
                <a:solidFill>
                  <a:schemeClr val="bg1"/>
                </a:solidFill>
              </a:rPr>
              <a:t>(1999)</a:t>
            </a:r>
            <a:endParaRPr lang="en-US" altLang="en-US" i="1" dirty="0">
              <a:solidFill>
                <a:schemeClr val="bg1"/>
              </a:solidFill>
            </a:endParaRPr>
          </a:p>
        </p:txBody>
      </p:sp>
    </p:spTree>
    <p:extLst>
      <p:ext uri="{BB962C8B-B14F-4D97-AF65-F5344CB8AC3E}">
        <p14:creationId xmlns:p14="http://schemas.microsoft.com/office/powerpoint/2010/main" val="15115423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1371599" y="914400"/>
            <a:ext cx="9930384" cy="3108543"/>
          </a:xfrm>
          <a:prstGeom prst="rect">
            <a:avLst/>
          </a:prstGeom>
          <a:noFill/>
        </p:spPr>
        <p:txBody>
          <a:bodyPr wrap="square" rtlCol="0">
            <a:spAutoFit/>
          </a:bodyPr>
          <a:lstStyle/>
          <a:p>
            <a:r>
              <a:rPr lang="en-US" sz="2800"/>
              <a:t>“The fair dealing provision [originated] in the Canadian Copyright Act of 1921, at a time when reproducing copyright materials meant copying out by hand. … Fair dealing is a defense to a claim of unauthorized use of copyright materials… A 1995 court case held that the reproduction of a magazine cover by a newspaper where a photograph on the cover was predominant was not fair dealing of the photograph.”</a:t>
            </a:r>
            <a:endParaRPr lang="en-US" sz="2800">
              <a:sym typeface="Wingdings" panose="05000000000000000000" pitchFamily="2" charset="2"/>
            </a:endParaRPr>
          </a:p>
        </p:txBody>
      </p:sp>
      <p:sp>
        <p:nvSpPr>
          <p:cNvPr id="7" name="TextBox 6">
            <a:extLst>
              <a:ext uri="{FF2B5EF4-FFF2-40B4-BE49-F238E27FC236}">
                <a16:creationId xmlns:a16="http://schemas.microsoft.com/office/drawing/2014/main" id="{1573F9AE-8F93-4566-84CB-8806F0CC685C}"/>
              </a:ext>
            </a:extLst>
          </p:cNvPr>
          <p:cNvSpPr txBox="1"/>
          <p:nvPr/>
        </p:nvSpPr>
        <p:spPr>
          <a:xfrm>
            <a:off x="1371600" y="5650832"/>
            <a:ext cx="10058400" cy="1200329"/>
          </a:xfrm>
          <a:prstGeom prst="rect">
            <a:avLst/>
          </a:prstGeom>
          <a:noFill/>
        </p:spPr>
        <p:txBody>
          <a:bodyPr wrap="square" rtlCol="0">
            <a:spAutoFit/>
          </a:bodyPr>
          <a:lstStyle/>
          <a:p>
            <a:r>
              <a:rPr lang="en-US" altLang="en-US">
                <a:solidFill>
                  <a:schemeClr val="bg1"/>
                </a:solidFill>
              </a:rPr>
              <a:t>Lesley Ellen Harris, </a:t>
            </a:r>
            <a:r>
              <a:rPr lang="en-US" altLang="en-US" i="1">
                <a:solidFill>
                  <a:schemeClr val="bg1"/>
                </a:solidFill>
              </a:rPr>
              <a:t>Canadian Copyright Law  </a:t>
            </a:r>
            <a:r>
              <a:rPr lang="en-US" altLang="en-US">
                <a:solidFill>
                  <a:schemeClr val="bg1"/>
                </a:solidFill>
              </a:rPr>
              <a:t>4</a:t>
            </a:r>
            <a:r>
              <a:rPr lang="en-US" altLang="en-US" baseline="30000">
                <a:solidFill>
                  <a:schemeClr val="bg1"/>
                </a:solidFill>
              </a:rPr>
              <a:t>th</a:t>
            </a:r>
            <a:r>
              <a:rPr lang="en-US" altLang="en-US">
                <a:solidFill>
                  <a:schemeClr val="bg1"/>
                </a:solidFill>
              </a:rPr>
              <a:t> Edition (Wiley, 2014) 163-168.</a:t>
            </a:r>
          </a:p>
          <a:p>
            <a:r>
              <a:rPr lang="en-US" altLang="en-US">
                <a:solidFill>
                  <a:schemeClr val="bg1"/>
                </a:solidFill>
              </a:rPr>
              <a:t>See instead Isabella Alexander, </a:t>
            </a:r>
            <a:r>
              <a:rPr lang="en-US" i="1">
                <a:solidFill>
                  <a:schemeClr val="bg1"/>
                </a:solidFill>
              </a:rPr>
              <a:t>Copyright Law and the Public Interest in the Nineteenth Century, </a:t>
            </a:r>
            <a:r>
              <a:rPr lang="en-US">
                <a:solidFill>
                  <a:schemeClr val="bg1"/>
                </a:solidFill>
              </a:rPr>
              <a:t>283-285, and, Ariel Katz, “Fair Use 2.0 -- Rebirth of Fair Dealing in Canada” in the Pentalogy Book, 93-156, </a:t>
            </a:r>
            <a:br>
              <a:rPr lang="en-US">
                <a:solidFill>
                  <a:schemeClr val="bg1"/>
                </a:solidFill>
              </a:rPr>
            </a:br>
            <a:r>
              <a:rPr lang="en-US">
                <a:solidFill>
                  <a:schemeClr val="bg1"/>
                </a:solidFill>
              </a:rPr>
              <a:t>and, </a:t>
            </a:r>
            <a:r>
              <a:rPr lang="en-US" i="1">
                <a:solidFill>
                  <a:schemeClr val="bg1"/>
                </a:solidFill>
              </a:rPr>
              <a:t>CCH</a:t>
            </a:r>
            <a:r>
              <a:rPr lang="en-US">
                <a:solidFill>
                  <a:schemeClr val="bg1"/>
                </a:solidFill>
              </a:rPr>
              <a:t> (2004), and </a:t>
            </a:r>
            <a:r>
              <a:rPr lang="en-US" i="1">
                <a:solidFill>
                  <a:schemeClr val="bg1"/>
                </a:solidFill>
              </a:rPr>
              <a:t>Toronto Star v. Allen</a:t>
            </a:r>
            <a:r>
              <a:rPr lang="en-US">
                <a:solidFill>
                  <a:schemeClr val="bg1"/>
                </a:solidFill>
              </a:rPr>
              <a:t> (1997).</a:t>
            </a:r>
            <a:endParaRPr lang="en-US" altLang="en-US">
              <a:solidFill>
                <a:schemeClr val="bg1"/>
              </a:solidFill>
            </a:endParaRPr>
          </a:p>
        </p:txBody>
      </p:sp>
    </p:spTree>
    <p:extLst>
      <p:ext uri="{BB962C8B-B14F-4D97-AF65-F5344CB8AC3E}">
        <p14:creationId xmlns:p14="http://schemas.microsoft.com/office/powerpoint/2010/main" val="3395642702"/>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E5CCB925736A4B8988CDB889DD1FCD" ma:contentTypeVersion="14" ma:contentTypeDescription="Create a new document." ma:contentTypeScope="" ma:versionID="97132472bb9cd8b23543ba1a85b931b4">
  <xsd:schema xmlns:xsd="http://www.w3.org/2001/XMLSchema" xmlns:xs="http://www.w3.org/2001/XMLSchema" xmlns:p="http://schemas.microsoft.com/office/2006/metadata/properties" xmlns:ns1="http://schemas.microsoft.com/sharepoint/v3" xmlns:ns3="34bfc29c-ee36-42ff-aaf5-634738a707a3" xmlns:ns4="27bbb905-8584-4d2d-a726-be74cda8a99d" targetNamespace="http://schemas.microsoft.com/office/2006/metadata/properties" ma:root="true" ma:fieldsID="53ec10dfcdb2c22d8a32e59fb1ab434a" ns1:_="" ns3:_="" ns4:_="">
    <xsd:import namespace="http://schemas.microsoft.com/sharepoint/v3"/>
    <xsd:import namespace="34bfc29c-ee36-42ff-aaf5-634738a707a3"/>
    <xsd:import namespace="27bbb905-8584-4d2d-a726-be74cda8a99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bfc29c-ee36-42ff-aaf5-634738a707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bbb905-8584-4d2d-a726-be74cda8a99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1390B1-38DD-4D00-8B8E-241930120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bfc29c-ee36-42ff-aaf5-634738a707a3"/>
    <ds:schemaRef ds:uri="27bbb905-8584-4d2d-a726-be74cda8a9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E70858-E273-486B-B73B-1039C6BC9EA7}">
  <ds:schemaRefs>
    <ds:schemaRef ds:uri="http://purl.org/dc/term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27bbb905-8584-4d2d-a726-be74cda8a99d"/>
    <ds:schemaRef ds:uri="34bfc29c-ee36-42ff-aaf5-634738a707a3"/>
    <ds:schemaRef ds:uri="http://schemas.microsoft.com/sharepoint/v3"/>
  </ds:schemaRefs>
</ds:datastoreItem>
</file>

<file path=customXml/itemProps3.xml><?xml version="1.0" encoding="utf-8"?>
<ds:datastoreItem xmlns:ds="http://schemas.openxmlformats.org/officeDocument/2006/customXml" ds:itemID="{3DCE558C-2E38-4217-A651-8568145B9E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1309</Words>
  <Application>Microsoft Office PowerPoint</Application>
  <PresentationFormat>Widescreen</PresentationFormat>
  <Paragraphs>76</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Rage Italic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stories</dc:title>
  <dc:creator>Meera Nair</dc:creator>
  <cp:lastModifiedBy>Meera Nair</cp:lastModifiedBy>
  <cp:revision>1</cp:revision>
  <cp:lastPrinted>2016-10-05T19:32:11Z</cp:lastPrinted>
  <dcterms:created xsi:type="dcterms:W3CDTF">2015-02-26T20:35:30Z</dcterms:created>
  <dcterms:modified xsi:type="dcterms:W3CDTF">2020-03-02T17:50:00Z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0x010100FBE5CCB925736A4B8988CDB889DD1FCD</vt:lpwstr>
  </property>
</Properties>
</file>