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58" r:id="rId5"/>
    <p:sldMasterId id="2147483668" r:id="rId6"/>
    <p:sldMasterId id="2147483678" r:id="rId7"/>
    <p:sldMasterId id="2147483688"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34" roundtripDataSignature="AMtx7mi9WtBMqUtR6Xh9BxTmDi5FnZ3ML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1.xml"/><Relationship Id="rId22" Type="http://schemas.openxmlformats.org/officeDocument/2006/relationships/slide" Target="slides/slide13.xml"/><Relationship Id="rId21" Type="http://schemas.openxmlformats.org/officeDocument/2006/relationships/slide" Target="slides/slide12.xml"/><Relationship Id="rId24" Type="http://schemas.openxmlformats.org/officeDocument/2006/relationships/slide" Target="slides/slide15.xml"/><Relationship Id="rId23" Type="http://schemas.openxmlformats.org/officeDocument/2006/relationships/slide" Target="slides/slide14.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26" Type="http://schemas.openxmlformats.org/officeDocument/2006/relationships/slide" Target="slides/slide17.xml"/><Relationship Id="rId25" Type="http://schemas.openxmlformats.org/officeDocument/2006/relationships/slide" Target="slides/slide16.xml"/><Relationship Id="rId28" Type="http://schemas.openxmlformats.org/officeDocument/2006/relationships/slide" Target="slides/slide19.xml"/><Relationship Id="rId27" Type="http://schemas.openxmlformats.org/officeDocument/2006/relationships/slide" Target="slides/slide18.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0.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22.xml"/><Relationship Id="rId30" Type="http://schemas.openxmlformats.org/officeDocument/2006/relationships/slide" Target="slides/slide21.xml"/><Relationship Id="rId11" Type="http://schemas.openxmlformats.org/officeDocument/2006/relationships/slide" Target="slides/slide2.xml"/><Relationship Id="rId33" Type="http://schemas.openxmlformats.org/officeDocument/2006/relationships/slide" Target="slides/slide24.xml"/><Relationship Id="rId10" Type="http://schemas.openxmlformats.org/officeDocument/2006/relationships/slide" Target="slides/slide1.xml"/><Relationship Id="rId32" Type="http://schemas.openxmlformats.org/officeDocument/2006/relationships/slide" Target="slides/slide23.xml"/><Relationship Id="rId13" Type="http://schemas.openxmlformats.org/officeDocument/2006/relationships/slide" Target="slides/slide4.xml"/><Relationship Id="rId12" Type="http://schemas.openxmlformats.org/officeDocument/2006/relationships/slide" Target="slides/slide3.xml"/><Relationship Id="rId34" Type="http://customschemas.google.com/relationships/presentationmetadata" Target="metadata"/><Relationship Id="rId15" Type="http://schemas.openxmlformats.org/officeDocument/2006/relationships/slide" Target="slides/slide6.xml"/><Relationship Id="rId14" Type="http://schemas.openxmlformats.org/officeDocument/2006/relationships/slide" Target="slides/slide5.xml"/><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C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CA" sz="1200" u="none" strike="noStrike">
                <a:solidFill>
                  <a:schemeClr val="dk1"/>
                </a:solidFill>
                <a:latin typeface="Calibri"/>
                <a:ea typeface="Calibri"/>
                <a:cs typeface="Calibri"/>
                <a:sym typeface="Calibri"/>
              </a:rPr>
              <a:t>*Updated: March 2024</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en-CA" sz="1200" u="none" strike="noStrike">
                <a:solidFill>
                  <a:schemeClr val="dk1"/>
                </a:solidFill>
                <a:latin typeface="Calibri"/>
                <a:ea typeface="Calibri"/>
                <a:cs typeface="Calibri"/>
                <a:sym typeface="Calibri"/>
              </a:rPr>
              <a:t>Hello and welcome to the University of Alberta’s Opening Up Copyright instructional module on Educational Institutions’ Policies and Practices.</a:t>
            </a:r>
            <a:endParaRPr/>
          </a:p>
        </p:txBody>
      </p:sp>
      <p:sp>
        <p:nvSpPr>
          <p:cNvPr id="228" name="Google Shape;228;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8" name="Google Shape;388;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CA" sz="1200" u="none" strike="noStrike">
                <a:solidFill>
                  <a:schemeClr val="dk1"/>
                </a:solidFill>
                <a:latin typeface="Calibri"/>
                <a:ea typeface="Calibri"/>
                <a:cs typeface="Calibri"/>
                <a:sym typeface="Calibri"/>
              </a:rPr>
              <a:t>Like CMEC, many post-secondary institutions have developed their own institutional Fair Dealing Guidelines in order to provide a simple and straightforward approach to determine if the Fair Dealing exception applies in particular circumstances. For both post-secondary and K-12 contexts, these fair dealing guidelines are not intended to be a replacement for the full analysis outlined by the Supreme Court of Canada, but, if followed, the guidelines are expected to yield a result consistent with such a full analysis in the vast majority of applicable cases.</a:t>
            </a:r>
            <a:endParaRPr/>
          </a:p>
        </p:txBody>
      </p:sp>
      <p:sp>
        <p:nvSpPr>
          <p:cNvPr id="389" name="Google Shape;389;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9" name="Google Shape;399;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CA" sz="1200" u="none" strike="noStrike">
                <a:solidFill>
                  <a:schemeClr val="dk1"/>
                </a:solidFill>
                <a:latin typeface="Calibri"/>
                <a:ea typeface="Calibri"/>
                <a:cs typeface="Calibri"/>
                <a:sym typeface="Calibri"/>
              </a:rPr>
              <a:t>The future of copyright policies and practices in educational institutions is up in the air. The 2019 INDU Statutory Review of the</a:t>
            </a:r>
            <a:r>
              <a:rPr b="0" i="1" lang="en-CA" sz="1200" u="sng">
                <a:solidFill>
                  <a:schemeClr val="dk1"/>
                </a:solidFill>
                <a:latin typeface="Calibri"/>
                <a:ea typeface="Calibri"/>
                <a:cs typeface="Calibri"/>
                <a:sym typeface="Calibri"/>
              </a:rPr>
              <a:t> </a:t>
            </a:r>
            <a:r>
              <a:rPr b="0" i="1" lang="en-CA" sz="1200" u="none" strike="noStrike">
                <a:solidFill>
                  <a:schemeClr val="dk1"/>
                </a:solidFill>
                <a:latin typeface="Calibri"/>
                <a:ea typeface="Calibri"/>
                <a:cs typeface="Calibri"/>
                <a:sym typeface="Calibri"/>
              </a:rPr>
              <a:t>Copyright Act </a:t>
            </a:r>
            <a:r>
              <a:rPr b="0" i="0" lang="en-CA" sz="1200" u="none" strike="noStrike">
                <a:solidFill>
                  <a:schemeClr val="dk1"/>
                </a:solidFill>
                <a:latin typeface="Calibri"/>
                <a:ea typeface="Calibri"/>
                <a:cs typeface="Calibri"/>
                <a:sym typeface="Calibri"/>
              </a:rPr>
              <a:t>acknowledged the ongoing tension between copyright collectives and educational institutions. It also recommended that the implementation of educational fair dealing continue to be reviewed (Recommendations 16 and 17).</a:t>
            </a:r>
            <a:endParaRPr b="0"/>
          </a:p>
          <a:p>
            <a:pPr indent="0" lvl="0" marL="0" rtl="0" algn="l">
              <a:spcBef>
                <a:spcPts val="0"/>
              </a:spcBef>
              <a:spcAft>
                <a:spcPts val="0"/>
              </a:spcAft>
              <a:buNone/>
            </a:pPr>
            <a:br>
              <a:rPr b="0" lang="en-CA"/>
            </a:br>
            <a:r>
              <a:rPr b="0" i="0" lang="en-CA" sz="1200" u="none" strike="noStrike">
                <a:solidFill>
                  <a:schemeClr val="dk1"/>
                </a:solidFill>
                <a:latin typeface="Calibri"/>
                <a:ea typeface="Calibri"/>
                <a:cs typeface="Calibri"/>
                <a:sym typeface="Calibri"/>
              </a:rPr>
              <a:t>While copyright battles in the education sector may continue, it is also important to note that the rise of open content such as open access scholarly publication and open educational resources, like this, offer one way to resolve the tension.</a:t>
            </a:r>
            <a:endParaRPr b="0"/>
          </a:p>
        </p:txBody>
      </p:sp>
      <p:sp>
        <p:nvSpPr>
          <p:cNvPr id="400" name="Google Shape;400;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2" name="Google Shape;412;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CA" sz="1200" u="none" strike="noStrike">
                <a:solidFill>
                  <a:schemeClr val="dk1"/>
                </a:solidFill>
                <a:latin typeface="Calibri"/>
                <a:ea typeface="Calibri"/>
                <a:cs typeface="Calibri"/>
                <a:sym typeface="Calibri"/>
              </a:rPr>
              <a:t>You should now be able to:</a:t>
            </a:r>
            <a:endParaRPr b="0"/>
          </a:p>
          <a:p>
            <a:pPr indent="-171450" lvl="0" marL="171450" rtl="0" algn="l">
              <a:spcBef>
                <a:spcPts val="0"/>
              </a:spcBef>
              <a:spcAft>
                <a:spcPts val="0"/>
              </a:spcAft>
              <a:buClr>
                <a:schemeClr val="dk1"/>
              </a:buClr>
              <a:buSzPts val="1200"/>
              <a:buFont typeface="Arial"/>
              <a:buChar char="•"/>
            </a:pPr>
            <a:r>
              <a:rPr b="0" i="0" lang="en-CA" sz="1200" u="none" strike="noStrike">
                <a:solidFill>
                  <a:schemeClr val="dk1"/>
                </a:solidFill>
                <a:latin typeface="Calibri"/>
                <a:ea typeface="Calibri"/>
                <a:cs typeface="Calibri"/>
                <a:sym typeface="Calibri"/>
              </a:rPr>
              <a:t>Recognize that educational institutions can rely on both fair dealing and educational exceptions outlined in the </a:t>
            </a:r>
            <a:r>
              <a:rPr b="0" i="1" lang="en-CA" sz="1200" u="none" strike="noStrike">
                <a:solidFill>
                  <a:schemeClr val="dk1"/>
                </a:solidFill>
                <a:latin typeface="Calibri"/>
                <a:ea typeface="Calibri"/>
                <a:cs typeface="Calibri"/>
                <a:sym typeface="Calibri"/>
              </a:rPr>
              <a:t>Copyright Act</a:t>
            </a:r>
            <a:endParaRPr/>
          </a:p>
          <a:p>
            <a:pPr indent="-171450" lvl="0" marL="171450" rtl="0" algn="l">
              <a:spcBef>
                <a:spcPts val="0"/>
              </a:spcBef>
              <a:spcAft>
                <a:spcPts val="0"/>
              </a:spcAft>
              <a:buClr>
                <a:schemeClr val="dk1"/>
              </a:buClr>
              <a:buSzPts val="1200"/>
              <a:buFont typeface="Arial"/>
              <a:buChar char="•"/>
            </a:pPr>
            <a:r>
              <a:rPr b="0" i="0" lang="en-CA" sz="1200" u="none" strike="noStrike">
                <a:solidFill>
                  <a:schemeClr val="dk1"/>
                </a:solidFill>
                <a:latin typeface="Calibri"/>
                <a:ea typeface="Calibri"/>
                <a:cs typeface="Calibri"/>
                <a:sym typeface="Calibri"/>
              </a:rPr>
              <a:t>Understand and be able to explain the role of fair dealing guidelines in an educational context</a:t>
            </a:r>
            <a:endParaRPr/>
          </a:p>
        </p:txBody>
      </p:sp>
      <p:sp>
        <p:nvSpPr>
          <p:cNvPr id="413" name="Google Shape;413;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9" name="Google Shape;419;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CA" sz="1200" u="none" strike="noStrike">
                <a:solidFill>
                  <a:schemeClr val="dk1"/>
                </a:solidFill>
                <a:latin typeface="Calibri"/>
                <a:ea typeface="Calibri"/>
                <a:cs typeface="Calibri"/>
                <a:sym typeface="Calibri"/>
              </a:rPr>
              <a:t>This has been the University of Alberta’s Opening Up Copyright instructional module on Educational Institutions’ Policies and Practices. Thank you for your attention.</a:t>
            </a:r>
            <a:endParaRPr/>
          </a:p>
        </p:txBody>
      </p:sp>
      <p:sp>
        <p:nvSpPr>
          <p:cNvPr id="420" name="Google Shape;420;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4" name="Google Shape;424;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5" name="Google Shape;425;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2" name="Google Shape;432;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3" name="Google Shape;433;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8" name="Google Shape;438;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9" name="Google Shape;439;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4" name="Google Shape;444;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5" name="Google Shape;445;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0" name="Google Shape;450;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1" name="Google Shape;451;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6" name="Google Shape;456;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7" name="Google Shape;457;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4" name="Google Shape;23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CA" sz="1200" u="none" strike="noStrike">
                <a:solidFill>
                  <a:schemeClr val="dk1"/>
                </a:solidFill>
                <a:latin typeface="Calibri"/>
                <a:ea typeface="Calibri"/>
                <a:cs typeface="Calibri"/>
                <a:sym typeface="Calibri"/>
              </a:rPr>
              <a:t>In order to effectively learn, teach, and research we must be able to access and build off the work of others. It is therefore no surprise that teachers and students use, consult, and share so many materials in educational institutions. And while the </a:t>
            </a:r>
            <a:r>
              <a:rPr b="0" i="1" lang="en-CA" sz="1200" u="none" strike="noStrike">
                <a:solidFill>
                  <a:schemeClr val="dk1"/>
                </a:solidFill>
                <a:latin typeface="Calibri"/>
                <a:ea typeface="Calibri"/>
                <a:cs typeface="Calibri"/>
                <a:sym typeface="Calibri"/>
              </a:rPr>
              <a:t>Copyright Act </a:t>
            </a:r>
            <a:r>
              <a:rPr b="0" i="0" lang="en-CA" sz="1200" u="none" strike="noStrike">
                <a:solidFill>
                  <a:schemeClr val="dk1"/>
                </a:solidFill>
                <a:latin typeface="Calibri"/>
                <a:ea typeface="Calibri"/>
                <a:cs typeface="Calibri"/>
                <a:sym typeface="Calibri"/>
              </a:rPr>
              <a:t>has a very specific definition of what counts as an ‘educational institution’ the term covers both K-12 and post-secondary education. There are many different kinds of copying done in education. A few examples are institutional copying, such as copying done by professors as part of their research; copying done by teachers and professors for students in order to enrich their learning experience; and copying done by the students themselves, both as part of their formal education or for personal study. With all that copying and distribution going on, it is no wonder that educational policy and practice is one of the most hotly contested areas of copyright.</a:t>
            </a:r>
            <a:endParaRPr b="1"/>
          </a:p>
        </p:txBody>
      </p:sp>
      <p:sp>
        <p:nvSpPr>
          <p:cNvPr id="235" name="Google Shape;235;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2" name="Google Shape;462;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7" name="Google Shape;467;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8" name="Google Shape;468;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3" name="Google Shape;473;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4" name="Google Shape;474;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9" name="Google Shape;479;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3" name="Google Shape;483;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4" name="Google Shape;484;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1" name="Google Shape;26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CA" sz="1200" u="none" strike="noStrike">
                <a:solidFill>
                  <a:schemeClr val="dk1"/>
                </a:solidFill>
                <a:latin typeface="Calibri"/>
                <a:ea typeface="Calibri"/>
                <a:cs typeface="Calibri"/>
                <a:sym typeface="Calibri"/>
              </a:rPr>
              <a:t>Major copyright lawsuits have arisen because of differing viewpoints around the fairness of the copying done by staff in educational institutions. The 2012 </a:t>
            </a:r>
            <a:r>
              <a:rPr b="0" i="1" lang="en-CA" sz="1200" u="none" strike="noStrike">
                <a:solidFill>
                  <a:schemeClr val="dk1"/>
                </a:solidFill>
                <a:latin typeface="Calibri"/>
                <a:ea typeface="Calibri"/>
                <a:cs typeface="Calibri"/>
                <a:sym typeface="Calibri"/>
              </a:rPr>
              <a:t>Alberta (Education) v. Access Copyright</a:t>
            </a:r>
            <a:r>
              <a:rPr b="0" i="0" lang="en-CA" sz="1200" u="none" strike="noStrike">
                <a:solidFill>
                  <a:schemeClr val="dk1"/>
                </a:solidFill>
                <a:latin typeface="Calibri"/>
                <a:ea typeface="Calibri"/>
                <a:cs typeface="Calibri"/>
                <a:sym typeface="Calibri"/>
              </a:rPr>
              <a:t> case is an example. This case went to the Supreme Court and eventually determined that the teachers’ copying of short excerpts of printed works, and distributing those copies to their students, was fair. Also in 2012, the </a:t>
            </a:r>
            <a:r>
              <a:rPr b="0" i="1" lang="en-CA" sz="1200" u="none" strike="noStrike">
                <a:solidFill>
                  <a:schemeClr val="dk1"/>
                </a:solidFill>
                <a:latin typeface="Calibri"/>
                <a:ea typeface="Calibri"/>
                <a:cs typeface="Calibri"/>
                <a:sym typeface="Calibri"/>
              </a:rPr>
              <a:t>Copyright Modernization Act</a:t>
            </a:r>
            <a:r>
              <a:rPr b="0" i="0" lang="en-CA" sz="1200" u="none" strike="noStrike">
                <a:solidFill>
                  <a:schemeClr val="dk1"/>
                </a:solidFill>
                <a:latin typeface="Calibri"/>
                <a:ea typeface="Calibri"/>
                <a:cs typeface="Calibri"/>
                <a:sym typeface="Calibri"/>
              </a:rPr>
              <a:t> came into force, which added “education” as a distinct purpose under fair dealing in the </a:t>
            </a:r>
            <a:r>
              <a:rPr b="0" i="1" lang="en-CA" sz="1200" u="none" strike="noStrike">
                <a:solidFill>
                  <a:schemeClr val="dk1"/>
                </a:solidFill>
                <a:latin typeface="Calibri"/>
                <a:ea typeface="Calibri"/>
                <a:cs typeface="Calibri"/>
                <a:sym typeface="Calibri"/>
              </a:rPr>
              <a:t>Copyright Act.</a:t>
            </a:r>
            <a:endParaRPr b="0"/>
          </a:p>
          <a:p>
            <a:pPr indent="0" lvl="0" marL="0" rtl="0" algn="l">
              <a:spcBef>
                <a:spcPts val="0"/>
              </a:spcBef>
              <a:spcAft>
                <a:spcPts val="0"/>
              </a:spcAft>
              <a:buNone/>
            </a:pPr>
            <a:br>
              <a:rPr b="0" lang="en-CA"/>
            </a:br>
            <a:r>
              <a:rPr b="0" i="0" lang="en-CA" sz="1200" u="none" strike="noStrike">
                <a:solidFill>
                  <a:schemeClr val="dk1"/>
                </a:solidFill>
                <a:latin typeface="Calibri"/>
                <a:ea typeface="Calibri"/>
                <a:cs typeface="Calibri"/>
                <a:sym typeface="Calibri"/>
              </a:rPr>
              <a:t>Disagreements about the interpretation of the fair dealing exceptions in the </a:t>
            </a:r>
            <a:r>
              <a:rPr b="0" i="1" lang="en-CA" sz="1200" u="none" strike="noStrike">
                <a:solidFill>
                  <a:schemeClr val="dk1"/>
                </a:solidFill>
                <a:latin typeface="Calibri"/>
                <a:ea typeface="Calibri"/>
                <a:cs typeface="Calibri"/>
                <a:sym typeface="Calibri"/>
              </a:rPr>
              <a:t>Copyright Act</a:t>
            </a:r>
            <a:r>
              <a:rPr b="0" i="0" lang="en-CA" sz="1200" u="none" strike="noStrike">
                <a:solidFill>
                  <a:schemeClr val="dk1"/>
                </a:solidFill>
                <a:latin typeface="Calibri"/>
                <a:ea typeface="Calibri"/>
                <a:cs typeface="Calibri"/>
                <a:sym typeface="Calibri"/>
              </a:rPr>
              <a:t> are often at the heart of lawsuits like </a:t>
            </a:r>
            <a:r>
              <a:rPr b="0" i="1" lang="en-CA" sz="1200" u="none" strike="noStrike">
                <a:solidFill>
                  <a:schemeClr val="dk1"/>
                </a:solidFill>
                <a:latin typeface="Calibri"/>
                <a:ea typeface="Calibri"/>
                <a:cs typeface="Calibri"/>
                <a:sym typeface="Calibri"/>
              </a:rPr>
              <a:t>Alberta (Education) v. Access Copyright</a:t>
            </a:r>
            <a:r>
              <a:rPr b="0" i="0" lang="en-CA" sz="1200" u="none" strike="noStrike">
                <a:solidFill>
                  <a:schemeClr val="dk1"/>
                </a:solidFill>
                <a:latin typeface="Calibri"/>
                <a:ea typeface="Calibri"/>
                <a:cs typeface="Calibri"/>
                <a:sym typeface="Calibri"/>
              </a:rPr>
              <a:t> and </a:t>
            </a:r>
            <a:r>
              <a:rPr b="0" i="1" lang="en-CA" sz="1200" u="none" strike="noStrike">
                <a:solidFill>
                  <a:schemeClr val="dk1"/>
                </a:solidFill>
                <a:latin typeface="Calibri"/>
                <a:ea typeface="Calibri"/>
                <a:cs typeface="Calibri"/>
                <a:sym typeface="Calibri"/>
              </a:rPr>
              <a:t>Access Copyright v. York University</a:t>
            </a:r>
            <a:r>
              <a:rPr b="0" i="0" lang="en-CA" sz="1200" u="none" strike="noStrike">
                <a:solidFill>
                  <a:schemeClr val="dk1"/>
                </a:solidFill>
                <a:latin typeface="Calibri"/>
                <a:ea typeface="Calibri"/>
                <a:cs typeface="Calibri"/>
                <a:sym typeface="Calibri"/>
              </a:rPr>
              <a:t>, another court case this time involving a post-secondary institution. The main issues of this case revolved around whether tariffs approved by the Copyright Board are mandatory and whether the copyright fair dealing guidelines used by York University were fair.</a:t>
            </a:r>
            <a:endParaRPr/>
          </a:p>
        </p:txBody>
      </p:sp>
      <p:sp>
        <p:nvSpPr>
          <p:cNvPr id="262" name="Google Shape;262;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5" name="Google Shape;28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br>
              <a:rPr b="0" lang="en-CA"/>
            </a:br>
            <a:r>
              <a:rPr b="0" i="0" lang="en-CA" sz="1200" u="none" strike="noStrike">
                <a:solidFill>
                  <a:schemeClr val="dk1"/>
                </a:solidFill>
                <a:latin typeface="Calibri"/>
                <a:ea typeface="Calibri"/>
                <a:cs typeface="Calibri"/>
                <a:sym typeface="Calibri"/>
              </a:rPr>
              <a:t>You may have noticed that both of these cases involved Access Copyright. Access Copyright is a copyright collective that manages the rights of literary works and licenses the photocopying of those works in educational institutions in exchange for fees. However in Quebec, Copibec is the responsible collective. And speaking of lawsuits, Copibec brought a class action suit against Université Laval in 2017 which was settled in 2018.</a:t>
            </a:r>
            <a:endParaRPr b="0"/>
          </a:p>
          <a:p>
            <a:pPr indent="0" lvl="0" marL="0" rtl="0" algn="l">
              <a:spcBef>
                <a:spcPts val="0"/>
              </a:spcBef>
              <a:spcAft>
                <a:spcPts val="0"/>
              </a:spcAft>
              <a:buNone/>
            </a:pPr>
            <a:br>
              <a:rPr b="0" lang="en-CA"/>
            </a:br>
            <a:r>
              <a:rPr b="0" i="0" lang="en-CA" sz="1200" u="none" strike="noStrike">
                <a:solidFill>
                  <a:schemeClr val="dk1"/>
                </a:solidFill>
                <a:latin typeface="Calibri"/>
                <a:ea typeface="Calibri"/>
                <a:cs typeface="Calibri"/>
                <a:sym typeface="Calibri"/>
              </a:rPr>
              <a:t>With so much controversy around educational copying and the high cost of litigation, it is natural for people who work in education to want to be cautious. However, we need to be careful that ongoing legal action on the part of collectives does not impede or discourage the legitimate uses of copyrighted material by students or educational institutions covered under fair dealing.</a:t>
            </a:r>
            <a:endParaRPr/>
          </a:p>
        </p:txBody>
      </p:sp>
      <p:sp>
        <p:nvSpPr>
          <p:cNvPr id="286" name="Google Shape;286;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1" name="Google Shape;30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br>
              <a:rPr b="0" lang="en-CA"/>
            </a:br>
            <a:r>
              <a:rPr b="0" i="0" lang="en-CA" sz="1200" u="none" strike="noStrike">
                <a:solidFill>
                  <a:schemeClr val="dk1"/>
                </a:solidFill>
                <a:latin typeface="Calibri"/>
                <a:ea typeface="Calibri"/>
                <a:cs typeface="Calibri"/>
                <a:sym typeface="Calibri"/>
              </a:rPr>
              <a:t>Fair dealing is outlined in s. 29 of the </a:t>
            </a:r>
            <a:r>
              <a:rPr b="0" i="1" lang="en-CA" sz="1200" u="none" strike="noStrike">
                <a:solidFill>
                  <a:schemeClr val="dk1"/>
                </a:solidFill>
                <a:latin typeface="Calibri"/>
                <a:ea typeface="Calibri"/>
                <a:cs typeface="Calibri"/>
                <a:sym typeface="Calibri"/>
              </a:rPr>
              <a:t>Copyright Act</a:t>
            </a:r>
            <a:r>
              <a:rPr b="0" i="0" lang="en-CA" sz="1200" u="none" strike="noStrike">
                <a:solidFill>
                  <a:schemeClr val="dk1"/>
                </a:solidFill>
                <a:latin typeface="Calibri"/>
                <a:ea typeface="Calibri"/>
                <a:cs typeface="Calibri"/>
                <a:sym typeface="Calibri"/>
              </a:rPr>
              <a:t> and involves a ‘Two-Step Test’ for determining whether a particular use of a copyrighted material is fair. The first step is assessing the purpose of the use. The list of acceptable purposes includes education as well as research and private study. However, just meeting one of the purposes in the first step doesn’t mean that the use is fair. It depends on the outcome of the second step, the ‘six-factor test’. This second step involves assessing six key factors for determining whether the use of the work can be reasonably considered fair.</a:t>
            </a:r>
            <a:endParaRPr/>
          </a:p>
        </p:txBody>
      </p:sp>
      <p:sp>
        <p:nvSpPr>
          <p:cNvPr id="302" name="Google Shape;302;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4" name="Google Shape;324;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CA" sz="1200" u="none" strike="noStrike">
                <a:solidFill>
                  <a:schemeClr val="dk1"/>
                </a:solidFill>
                <a:latin typeface="Calibri"/>
                <a:ea typeface="Calibri"/>
                <a:cs typeface="Calibri"/>
                <a:sym typeface="Calibri"/>
              </a:rPr>
              <a:t>There are many good resources that can help us understand if our use of a material falls under the fair dealing exception. These include other Opening Up Copyright Modules, resources from the Universities of Alberta, Ottawa and Toronto, as well as CAUT’s copyright guidelines. </a:t>
            </a:r>
            <a:endParaRPr b="0"/>
          </a:p>
          <a:p>
            <a:pPr indent="0" lvl="0" marL="0" marR="0" rtl="0" algn="l">
              <a:lnSpc>
                <a:spcPct val="100000"/>
              </a:lnSpc>
              <a:spcBef>
                <a:spcPts val="0"/>
              </a:spcBef>
              <a:spcAft>
                <a:spcPts val="0"/>
              </a:spcAft>
              <a:buClr>
                <a:schemeClr val="dk1"/>
              </a:buClr>
              <a:buSzPts val="1200"/>
              <a:buFont typeface="Calibri"/>
              <a:buNone/>
            </a:pPr>
            <a:r>
              <a:t/>
            </a:r>
            <a:endParaRPr b="0" i="0" sz="1200" u="none" strike="noStrike">
              <a:solidFill>
                <a:schemeClr val="dk1"/>
              </a:solidFill>
              <a:latin typeface="Calibri"/>
              <a:ea typeface="Calibri"/>
              <a:cs typeface="Calibri"/>
              <a:sym typeface="Calibri"/>
            </a:endParaRPr>
          </a:p>
        </p:txBody>
      </p:sp>
      <p:sp>
        <p:nvSpPr>
          <p:cNvPr id="325" name="Google Shape;325;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2" name="Google Shape;332;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CA" sz="1200" u="none" strike="noStrike">
                <a:solidFill>
                  <a:schemeClr val="dk1"/>
                </a:solidFill>
                <a:latin typeface="Calibri"/>
                <a:ea typeface="Calibri"/>
                <a:cs typeface="Calibri"/>
                <a:sym typeface="Calibri"/>
              </a:rPr>
              <a:t>In addition to the fair dealing exception, the </a:t>
            </a:r>
            <a:r>
              <a:rPr b="0" i="1" lang="en-CA" sz="1200" u="none" strike="noStrike">
                <a:solidFill>
                  <a:schemeClr val="dk1"/>
                </a:solidFill>
                <a:latin typeface="Calibri"/>
                <a:ea typeface="Calibri"/>
                <a:cs typeface="Calibri"/>
                <a:sym typeface="Calibri"/>
              </a:rPr>
              <a:t>Copyright Act</a:t>
            </a:r>
            <a:r>
              <a:rPr b="0" i="0" lang="en-CA" sz="1200" u="none" strike="noStrike">
                <a:solidFill>
                  <a:schemeClr val="dk1"/>
                </a:solidFill>
                <a:latin typeface="Calibri"/>
                <a:ea typeface="Calibri"/>
                <a:cs typeface="Calibri"/>
                <a:sym typeface="Calibri"/>
              </a:rPr>
              <a:t> also outlines other exceptions to infringement for educational contexts. Sections 29.4 to 30.03 describe the exceptions to infringement that apply specifically to educational institutions and staff. However, these exceptions are not relied on very often, in part because they are cumbersome to say the least, and are thus not as relevant as the fair dealing exception which is commonly relied on in different educational contexts.</a:t>
            </a:r>
            <a:endParaRPr/>
          </a:p>
        </p:txBody>
      </p:sp>
      <p:sp>
        <p:nvSpPr>
          <p:cNvPr id="333" name="Google Shape;333;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0" name="Google Shape;350;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CA" sz="1200" u="none" strike="noStrike">
                <a:solidFill>
                  <a:schemeClr val="dk1"/>
                </a:solidFill>
                <a:latin typeface="Calibri"/>
                <a:ea typeface="Calibri"/>
                <a:cs typeface="Calibri"/>
                <a:sym typeface="Calibri"/>
              </a:rPr>
              <a:t>In the K-12 context, the Council of Ministers of Education, Canada plays a leading role. The CMEC Copyright Consortium has developed and published Fair Dealing Guidelines to help teachers and school administrators understand how to use copyright-protected works appropriately. They have also developed other resources like a Fair Dealing Decision Tool that allows teachers to determine whether their copying requires copyright permission or can be done without permission because it falls within its fair dealing guidelines. Individual school boards may also adopt their own guidelines.</a:t>
            </a:r>
            <a:endParaRPr/>
          </a:p>
        </p:txBody>
      </p:sp>
      <p:sp>
        <p:nvSpPr>
          <p:cNvPr id="351" name="Google Shape;351;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5" name="Google Shape;365;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CA" sz="1200" u="none" strike="noStrike">
                <a:solidFill>
                  <a:schemeClr val="dk1"/>
                </a:solidFill>
                <a:latin typeface="Calibri"/>
                <a:ea typeface="Calibri"/>
                <a:cs typeface="Calibri"/>
                <a:sym typeface="Calibri"/>
              </a:rPr>
              <a:t>Before 2011 post-secondary institutions would almost always have licence agreements with Access Copyright or Copibec to cover routine copying in their institutions. In recent years this has given way to institutions employing a variety of different approaches to remaining copyright compliant, in part, by relying on fair dealing exceptions.</a:t>
            </a:r>
            <a:endParaRPr b="0"/>
          </a:p>
        </p:txBody>
      </p:sp>
      <p:sp>
        <p:nvSpPr>
          <p:cNvPr id="366" name="Google Shape;366;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hyperlink" Target="https://creativecommons.org/licenses/by/4.0/legalcode" TargetMode="External"/><Relationship Id="rId4" Type="http://schemas.openxmlformats.org/officeDocument/2006/relationships/image" Target="../media/image7.png"/><Relationship Id="rId5" Type="http://schemas.openxmlformats.org/officeDocument/2006/relationships/hyperlink" Target="https://creativecommons.org/licenses/by/4.0/legalcode" TargetMode="External"/><Relationship Id="rId6"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2.png"/><Relationship Id="rId4" Type="http://schemas.openxmlformats.org/officeDocument/2006/relationships/hyperlink" Target="https://creativecommons.org/licenses/by/4.0/legalcode" TargetMode="External"/><Relationship Id="rId5" Type="http://schemas.openxmlformats.org/officeDocument/2006/relationships/image" Target="../media/image7.png"/><Relationship Id="rId6" Type="http://schemas.openxmlformats.org/officeDocument/2006/relationships/hyperlink" Target="https://creativecommons.org/licenses/by/4.0/legalcode" TargetMode="Externa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 Id="rId3"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 Id="rId3" Type="http://schemas.openxmlformats.org/officeDocument/2006/relationships/hyperlink" Target="https://sites.library.ualberta.ca/copyright/" TargetMode="External"/><Relationship Id="rId4" Type="http://schemas.openxmlformats.org/officeDocument/2006/relationships/hyperlink" Target="mailto:copyright@ualberta.ca" TargetMode="External"/><Relationship Id="rId5" Type="http://schemas.openxmlformats.org/officeDocument/2006/relationships/hyperlink" Target="https://creativecommons.org/licenses/by/4.0/" TargetMode="Externa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 Id="rId3" Type="http://schemas.openxmlformats.org/officeDocument/2006/relationships/image" Target="../media/image18.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png"/><Relationship Id="rId3" Type="http://schemas.openxmlformats.org/officeDocument/2006/relationships/image" Target="../media/image12.png"/><Relationship Id="rId4" Type="http://schemas.openxmlformats.org/officeDocument/2006/relationships/hyperlink" Target="https://creativecommons.org/licenses/by/4.0/legalcode" TargetMode="External"/><Relationship Id="rId5" Type="http://schemas.openxmlformats.org/officeDocument/2006/relationships/image" Target="../media/image7.png"/><Relationship Id="rId6" Type="http://schemas.openxmlformats.org/officeDocument/2006/relationships/hyperlink" Target="https://creativecommons.org/licenses/by/4.0/legalcode"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 Id="rId3"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 Id="rId3" Type="http://schemas.openxmlformats.org/officeDocument/2006/relationships/hyperlink" Target="https://sites.library.ualberta.ca/copyright/" TargetMode="External"/><Relationship Id="rId4" Type="http://schemas.openxmlformats.org/officeDocument/2006/relationships/hyperlink" Target="mailto:copyright@ualberta.ca" TargetMode="External"/><Relationship Id="rId5" Type="http://schemas.openxmlformats.org/officeDocument/2006/relationships/hyperlink" Target="https://creativecommons.org/licenses/by/4.0/" TargetMode="Externa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 Id="rId3" Type="http://schemas.openxmlformats.org/officeDocument/2006/relationships/image" Target="../media/image18.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3.png"/><Relationship Id="rId3" Type="http://schemas.openxmlformats.org/officeDocument/2006/relationships/image" Target="../media/image12.png"/><Relationship Id="rId4" Type="http://schemas.openxmlformats.org/officeDocument/2006/relationships/hyperlink" Target="https://creativecommons.org/licenses/by/4.0/legalcode" TargetMode="External"/><Relationship Id="rId5" Type="http://schemas.openxmlformats.org/officeDocument/2006/relationships/image" Target="../media/image7.png"/><Relationship Id="rId6" Type="http://schemas.openxmlformats.org/officeDocument/2006/relationships/hyperlink" Target="https://creativecommons.org/licenses/by/4.0/legalcode" TargetMode="Externa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6.png"/><Relationship Id="rId3"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6.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6.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6.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6.png"/><Relationship Id="rId3" Type="http://schemas.openxmlformats.org/officeDocument/2006/relationships/hyperlink" Target="https://sites.library.ualberta.ca/copyright/" TargetMode="External"/><Relationship Id="rId4" Type="http://schemas.openxmlformats.org/officeDocument/2006/relationships/hyperlink" Target="mailto:copyright@ualberta.ca" TargetMode="External"/><Relationship Id="rId5" Type="http://schemas.openxmlformats.org/officeDocument/2006/relationships/hyperlink" Target="https://creativecommons.org/licenses/by/4.0/" TargetMode="Externa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6.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6.png"/><Relationship Id="rId3" Type="http://schemas.openxmlformats.org/officeDocument/2006/relationships/image" Target="../media/image18.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0.png"/><Relationship Id="rId3" Type="http://schemas.openxmlformats.org/officeDocument/2006/relationships/image" Target="../media/image12.png"/><Relationship Id="rId4" Type="http://schemas.openxmlformats.org/officeDocument/2006/relationships/hyperlink" Target="https://creativecommons.org/licenses/by/4.0/legalcode" TargetMode="External"/><Relationship Id="rId5" Type="http://schemas.openxmlformats.org/officeDocument/2006/relationships/image" Target="../media/image7.png"/><Relationship Id="rId6" Type="http://schemas.openxmlformats.org/officeDocument/2006/relationships/hyperlink" Target="https://creativecommons.org/licenses/by/4.0/legalcode" TargetMode="Externa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3.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3.png"/><Relationship Id="rId3"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3.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3.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3.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3.png"/><Relationship Id="rId3" Type="http://schemas.openxmlformats.org/officeDocument/2006/relationships/hyperlink" Target="https://sites.library.ualberta.ca/copyright/" TargetMode="External"/><Relationship Id="rId4" Type="http://schemas.openxmlformats.org/officeDocument/2006/relationships/hyperlink" Target="mailto:copyright@ualberta.ca" TargetMode="External"/><Relationship Id="rId5" Type="http://schemas.openxmlformats.org/officeDocument/2006/relationships/hyperlink" Target="https://creativecommons.org/licenses/by/4.0/" TargetMode="Externa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3.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3.png"/><Relationship Id="rId3" Type="http://schemas.openxmlformats.org/officeDocument/2006/relationships/image" Target="../media/image1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hyperlink" Target="https://sites.library.ualberta.ca/copyright/" TargetMode="External"/><Relationship Id="rId4" Type="http://schemas.openxmlformats.org/officeDocument/2006/relationships/hyperlink" Target="mailto:ouc@ualberta.ca" TargetMode="External"/><Relationship Id="rId5" Type="http://schemas.openxmlformats.org/officeDocument/2006/relationships/hyperlink" Target="mailto:ouc@ualberta.ca" TargetMode="External"/><Relationship Id="rId6" Type="http://schemas.openxmlformats.org/officeDocument/2006/relationships/hyperlink" Target="https://creativecommons.org/licenses/by/4.0/" TargetMode="Externa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blipFill>
          <a:blip r:embed="rId2">
            <a:alphaModFix/>
          </a:blip>
          <a:stretch>
            <a:fillRect/>
          </a:stretch>
        </a:blipFill>
      </p:bgPr>
    </p:bg>
    <p:spTree>
      <p:nvGrpSpPr>
        <p:cNvPr id="10" name="Shape 10"/>
        <p:cNvGrpSpPr/>
        <p:nvPr/>
      </p:nvGrpSpPr>
      <p:grpSpPr>
        <a:xfrm>
          <a:off x="0" y="0"/>
          <a:ext cx="0" cy="0"/>
          <a:chOff x="0" y="0"/>
          <a:chExt cx="0" cy="0"/>
        </a:xfrm>
      </p:grpSpPr>
      <p:sp>
        <p:nvSpPr>
          <p:cNvPr id="11" name="Google Shape;11;p2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rgbClr val="879F3D"/>
              </a:buClr>
              <a:buSzPts val="6000"/>
              <a:buFont typeface="Arial"/>
              <a:buNone/>
              <a:defRPr b="1" i="0" sz="6000" u="none" cap="none" strike="noStrike">
                <a:solidFill>
                  <a:srgbClr val="879F3D"/>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2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rgbClr val="757070"/>
              </a:buClr>
              <a:buSzPts val="2400"/>
              <a:buFont typeface="Arial"/>
              <a:buNone/>
              <a:defRPr b="0" i="0" sz="2400" u="none" cap="none" strike="noStrike">
                <a:solidFill>
                  <a:srgbClr val="757070"/>
                </a:solidFill>
                <a:latin typeface="Arial"/>
                <a:ea typeface="Arial"/>
                <a:cs typeface="Arial"/>
                <a:sym typeface="Arial"/>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pic>
        <p:nvPicPr>
          <p:cNvPr descr="Image result for cc-by" id="13" name="Google Shape;13;p26">
            <a:hlinkClick r:id="rId3"/>
          </p:cNvPr>
          <p:cNvPicPr preferRelativeResize="0"/>
          <p:nvPr/>
        </p:nvPicPr>
        <p:blipFill rotWithShape="1">
          <a:blip r:embed="rId4">
            <a:alphaModFix/>
          </a:blip>
          <a:srcRect b="0" l="0" r="0" t="0"/>
          <a:stretch/>
        </p:blipFill>
        <p:spPr>
          <a:xfrm>
            <a:off x="10560127" y="5880819"/>
            <a:ext cx="1106542" cy="390456"/>
          </a:xfrm>
          <a:prstGeom prst="rect">
            <a:avLst/>
          </a:prstGeom>
          <a:noFill/>
          <a:ln>
            <a:noFill/>
          </a:ln>
        </p:spPr>
      </p:pic>
      <p:sp>
        <p:nvSpPr>
          <p:cNvPr id="14" name="Google Shape;14;p26"/>
          <p:cNvSpPr txBox="1"/>
          <p:nvPr>
            <p:ph idx="2" type="body"/>
          </p:nvPr>
        </p:nvSpPr>
        <p:spPr>
          <a:xfrm>
            <a:off x="10380663" y="6270625"/>
            <a:ext cx="1428750" cy="37465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5" name="Google Shape;15;p26"/>
          <p:cNvSpPr txBox="1"/>
          <p:nvPr/>
        </p:nvSpPr>
        <p:spPr>
          <a:xfrm>
            <a:off x="2888714" y="6134784"/>
            <a:ext cx="6414572"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b="0" i="0" lang="en-CA" sz="1100" u="none" cap="none" strike="noStrike">
                <a:solidFill>
                  <a:schemeClr val="dk1"/>
                </a:solidFill>
                <a:latin typeface="Arial"/>
                <a:ea typeface="Arial"/>
                <a:cs typeface="Arial"/>
                <a:sym typeface="Arial"/>
              </a:rPr>
              <a:t>This instructional module is not intended as legal advice. All Opening Up Copyright modules are made available under a </a:t>
            </a:r>
            <a:r>
              <a:rPr b="0" i="0" lang="en-CA" sz="1100" u="sng" cap="none" strike="noStrike">
                <a:solidFill>
                  <a:schemeClr val="dk1"/>
                </a:solidFill>
                <a:latin typeface="Arial"/>
                <a:ea typeface="Arial"/>
                <a:cs typeface="Arial"/>
                <a:sym typeface="Arial"/>
                <a:hlinkClick r:id="rId5">
                  <a:extLst>
                    <a:ext uri="{A12FA001-AC4F-418D-AE19-62706E023703}">
                      <ahyp:hlinkClr val="tx"/>
                    </a:ext>
                  </a:extLst>
                </a:hlinkClick>
              </a:rPr>
              <a:t>Creative Commons Attribution 4.0 (CC-BY-4.0) International license</a:t>
            </a:r>
            <a:r>
              <a:rPr b="0" i="0" lang="en-CA" sz="1100" u="none" cap="none" strike="noStrike">
                <a:solidFill>
                  <a:schemeClr val="dk1"/>
                </a:solidFill>
                <a:latin typeface="Arial"/>
                <a:ea typeface="Arial"/>
                <a:cs typeface="Arial"/>
                <a:sym typeface="Arial"/>
              </a:rPr>
              <a:t>. </a:t>
            </a:r>
            <a:endParaRPr/>
          </a:p>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pic>
        <p:nvPicPr>
          <p:cNvPr id="16" name="Google Shape;16;p26"/>
          <p:cNvPicPr preferRelativeResize="0"/>
          <p:nvPr/>
        </p:nvPicPr>
        <p:blipFill rotWithShape="1">
          <a:blip r:embed="rId6">
            <a:alphaModFix/>
          </a:blip>
          <a:srcRect b="0" l="0" r="0" t="0"/>
          <a:stretch/>
        </p:blipFill>
        <p:spPr>
          <a:xfrm>
            <a:off x="4706809" y="4396582"/>
            <a:ext cx="2718000" cy="74292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blipFill>
          <a:blip r:embed="rId2">
            <a:alphaModFix/>
          </a:blip>
          <a:stretch>
            <a:fillRect/>
          </a:stretch>
        </a:blipFill>
      </p:bgPr>
    </p:bg>
    <p:spTree>
      <p:nvGrpSpPr>
        <p:cNvPr id="53" name="Shape 53"/>
        <p:cNvGrpSpPr/>
        <p:nvPr/>
      </p:nvGrpSpPr>
      <p:grpSpPr>
        <a:xfrm>
          <a:off x="0" y="0"/>
          <a:ext cx="0" cy="0"/>
          <a:chOff x="0" y="0"/>
          <a:chExt cx="0" cy="0"/>
        </a:xfrm>
      </p:grpSpPr>
      <p:sp>
        <p:nvSpPr>
          <p:cNvPr id="54" name="Google Shape;54;p3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rgbClr val="95263F"/>
              </a:buClr>
              <a:buSzPts val="6000"/>
              <a:buFont typeface="Arial"/>
              <a:buNone/>
              <a:defRPr b="1" i="0" sz="6000" u="none" cap="none" strike="noStrike">
                <a:solidFill>
                  <a:srgbClr val="95263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5" name="Google Shape;55;p3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rgbClr val="757070"/>
              </a:buClr>
              <a:buSzPts val="2400"/>
              <a:buFont typeface="Arial"/>
              <a:buNone/>
              <a:defRPr b="0" i="0" sz="2400" u="none" cap="none" strike="noStrike">
                <a:solidFill>
                  <a:srgbClr val="757070"/>
                </a:solidFill>
                <a:latin typeface="Arial"/>
                <a:ea typeface="Arial"/>
                <a:cs typeface="Arial"/>
                <a:sym typeface="Arial"/>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pic>
        <p:nvPicPr>
          <p:cNvPr id="56" name="Google Shape;56;p36"/>
          <p:cNvPicPr preferRelativeResize="0"/>
          <p:nvPr/>
        </p:nvPicPr>
        <p:blipFill rotWithShape="1">
          <a:blip r:embed="rId3">
            <a:alphaModFix/>
          </a:blip>
          <a:srcRect b="0" l="0" r="0" t="0"/>
          <a:stretch/>
        </p:blipFill>
        <p:spPr>
          <a:xfrm>
            <a:off x="4736474" y="4396582"/>
            <a:ext cx="2719052" cy="640135"/>
          </a:xfrm>
          <a:prstGeom prst="rect">
            <a:avLst/>
          </a:prstGeom>
          <a:noFill/>
          <a:ln>
            <a:noFill/>
          </a:ln>
        </p:spPr>
      </p:pic>
      <p:pic>
        <p:nvPicPr>
          <p:cNvPr descr="Image result for cc-by" id="57" name="Google Shape;57;p36">
            <a:hlinkClick r:id="rId4"/>
          </p:cNvPr>
          <p:cNvPicPr preferRelativeResize="0"/>
          <p:nvPr/>
        </p:nvPicPr>
        <p:blipFill rotWithShape="1">
          <a:blip r:embed="rId5">
            <a:alphaModFix/>
          </a:blip>
          <a:srcRect b="0" l="0" r="0" t="0"/>
          <a:stretch/>
        </p:blipFill>
        <p:spPr>
          <a:xfrm>
            <a:off x="10560127" y="5880819"/>
            <a:ext cx="1106542" cy="390456"/>
          </a:xfrm>
          <a:prstGeom prst="rect">
            <a:avLst/>
          </a:prstGeom>
          <a:noFill/>
          <a:ln>
            <a:noFill/>
          </a:ln>
        </p:spPr>
      </p:pic>
      <p:sp>
        <p:nvSpPr>
          <p:cNvPr id="58" name="Google Shape;58;p36"/>
          <p:cNvSpPr txBox="1"/>
          <p:nvPr>
            <p:ph idx="2" type="body"/>
          </p:nvPr>
        </p:nvSpPr>
        <p:spPr>
          <a:xfrm>
            <a:off x="10380663" y="6270625"/>
            <a:ext cx="1428750" cy="37465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9" name="Google Shape;59;p36"/>
          <p:cNvSpPr txBox="1"/>
          <p:nvPr/>
        </p:nvSpPr>
        <p:spPr>
          <a:xfrm>
            <a:off x="2888714" y="6134784"/>
            <a:ext cx="6414572"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lang="en-CA" sz="1100">
                <a:solidFill>
                  <a:schemeClr val="dk1"/>
                </a:solidFill>
                <a:latin typeface="Arial"/>
                <a:ea typeface="Arial"/>
                <a:cs typeface="Arial"/>
                <a:sym typeface="Arial"/>
              </a:rPr>
              <a:t>This instructional module is not intended as legal advice.  All Opening Up Copyright modules are made available under a </a:t>
            </a:r>
            <a:r>
              <a:rPr lang="en-CA" sz="1100" u="sng">
                <a:solidFill>
                  <a:schemeClr val="dk1"/>
                </a:solidFill>
                <a:latin typeface="Arial"/>
                <a:ea typeface="Arial"/>
                <a:cs typeface="Arial"/>
                <a:sym typeface="Arial"/>
                <a:hlinkClick r:id="rId6">
                  <a:extLst>
                    <a:ext uri="{A12FA001-AC4F-418D-AE19-62706E023703}">
                      <ahyp:hlinkClr val="tx"/>
                    </a:ext>
                  </a:extLst>
                </a:hlinkClick>
              </a:rPr>
              <a:t>Creative Commons Attribution 4.0 (CC-BY-4.0) International license</a:t>
            </a:r>
            <a:r>
              <a:rPr lang="en-CA" sz="1100">
                <a:solidFill>
                  <a:schemeClr val="dk1"/>
                </a:solidFill>
                <a:latin typeface="Arial"/>
                <a:ea typeface="Arial"/>
                <a:cs typeface="Arial"/>
                <a:sym typeface="Arial"/>
              </a:rPr>
              <a:t>. </a:t>
            </a:r>
            <a:endParaRPr/>
          </a:p>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bg>
      <p:bgPr>
        <a:blipFill>
          <a:blip r:embed="rId2">
            <a:alphaModFix/>
          </a:blip>
          <a:stretch>
            <a:fillRect/>
          </a:stretch>
        </a:blipFill>
      </p:bgPr>
    </p:bg>
    <p:spTree>
      <p:nvGrpSpPr>
        <p:cNvPr id="60" name="Shape 60"/>
        <p:cNvGrpSpPr/>
        <p:nvPr/>
      </p:nvGrpSpPr>
      <p:grpSpPr>
        <a:xfrm>
          <a:off x="0" y="0"/>
          <a:ext cx="0" cy="0"/>
          <a:chOff x="0" y="0"/>
          <a:chExt cx="0" cy="0"/>
        </a:xfrm>
      </p:grpSpPr>
      <p:sp>
        <p:nvSpPr>
          <p:cNvPr id="61" name="Google Shape;61;p37"/>
          <p:cNvSpPr txBox="1"/>
          <p:nvPr>
            <p:ph type="title"/>
          </p:nvPr>
        </p:nvSpPr>
        <p:spPr>
          <a:xfrm>
            <a:off x="2671282" y="512064"/>
            <a:ext cx="8682518" cy="938785"/>
          </a:xfrm>
          <a:prstGeom prst="rect">
            <a:avLst/>
          </a:prstGeom>
          <a:noFill/>
          <a:ln>
            <a:noFill/>
          </a:ln>
        </p:spPr>
        <p:txBody>
          <a:bodyPr anchorCtr="0" anchor="ctr" bIns="45700" lIns="91425" spcFirstLastPara="1" rIns="91425" wrap="square" tIns="45700">
            <a:noAutofit/>
          </a:bodyPr>
          <a:lstStyle>
            <a:lvl1pPr lvl="0" marR="0" rtl="0" algn="ctr">
              <a:lnSpc>
                <a:spcPct val="70000"/>
              </a:lnSpc>
              <a:spcBef>
                <a:spcPts val="0"/>
              </a:spcBef>
              <a:spcAft>
                <a:spcPts val="0"/>
              </a:spcAft>
              <a:buClr>
                <a:schemeClr val="lt1"/>
              </a:buClr>
              <a:buSzPts val="4000"/>
              <a:buFont typeface="Arial"/>
              <a:buNone/>
              <a:defRPr b="1" i="0" sz="40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2" name="Google Shape;62;p3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757070"/>
              </a:buClr>
              <a:buSzPts val="2800"/>
              <a:buFont typeface="Arial"/>
              <a:buChar char="•"/>
              <a:defRPr b="0" i="0" sz="2800" u="none" cap="none" strike="noStrike">
                <a:solidFill>
                  <a:srgbClr val="757070"/>
                </a:solidFill>
                <a:latin typeface="Arial"/>
                <a:ea typeface="Arial"/>
                <a:cs typeface="Arial"/>
                <a:sym typeface="Arial"/>
              </a:defRPr>
            </a:lvl1pPr>
            <a:lvl2pPr indent="-381000" lvl="1" marL="914400" marR="0" rtl="0" algn="l">
              <a:lnSpc>
                <a:spcPct val="90000"/>
              </a:lnSpc>
              <a:spcBef>
                <a:spcPts val="500"/>
              </a:spcBef>
              <a:spcAft>
                <a:spcPts val="0"/>
              </a:spcAft>
              <a:buClr>
                <a:srgbClr val="757070"/>
              </a:buClr>
              <a:buSzPts val="2400"/>
              <a:buFont typeface="Arial"/>
              <a:buChar char="•"/>
              <a:defRPr b="0" i="0" sz="2400" u="none" cap="none" strike="noStrike">
                <a:solidFill>
                  <a:srgbClr val="757070"/>
                </a:solidFill>
                <a:latin typeface="Arial"/>
                <a:ea typeface="Arial"/>
                <a:cs typeface="Arial"/>
                <a:sym typeface="Arial"/>
              </a:defRPr>
            </a:lvl2pPr>
            <a:lvl3pPr indent="-355600" lvl="2" marL="1371600" marR="0" rtl="0" algn="l">
              <a:lnSpc>
                <a:spcPct val="90000"/>
              </a:lnSpc>
              <a:spcBef>
                <a:spcPts val="500"/>
              </a:spcBef>
              <a:spcAft>
                <a:spcPts val="0"/>
              </a:spcAft>
              <a:buClr>
                <a:srgbClr val="757070"/>
              </a:buClr>
              <a:buSzPts val="2000"/>
              <a:buFont typeface="Arial"/>
              <a:buChar char="•"/>
              <a:defRPr b="0" i="0" sz="2000" u="none" cap="none" strike="noStrike">
                <a:solidFill>
                  <a:srgbClr val="757070"/>
                </a:solidFill>
                <a:latin typeface="Arial"/>
                <a:ea typeface="Arial"/>
                <a:cs typeface="Arial"/>
                <a:sym typeface="Arial"/>
              </a:defRPr>
            </a:lvl3pPr>
            <a:lvl4pPr indent="-342900" lvl="3" marL="1828800" marR="0" rtl="0" algn="l">
              <a:lnSpc>
                <a:spcPct val="90000"/>
              </a:lnSpc>
              <a:spcBef>
                <a:spcPts val="500"/>
              </a:spcBef>
              <a:spcAft>
                <a:spcPts val="0"/>
              </a:spcAft>
              <a:buClr>
                <a:srgbClr val="757070"/>
              </a:buClr>
              <a:buSzPts val="1800"/>
              <a:buFont typeface="Arial"/>
              <a:buChar char="•"/>
              <a:defRPr b="0" i="0" sz="1800" u="none" cap="none" strike="noStrike">
                <a:solidFill>
                  <a:srgbClr val="757070"/>
                </a:solidFill>
                <a:latin typeface="Arial"/>
                <a:ea typeface="Arial"/>
                <a:cs typeface="Arial"/>
                <a:sym typeface="Arial"/>
              </a:defRPr>
            </a:lvl4pPr>
            <a:lvl5pPr indent="-342900" lvl="4" marL="2286000" marR="0" rtl="0" algn="l">
              <a:lnSpc>
                <a:spcPct val="90000"/>
              </a:lnSpc>
              <a:spcBef>
                <a:spcPts val="500"/>
              </a:spcBef>
              <a:spcAft>
                <a:spcPts val="0"/>
              </a:spcAft>
              <a:buClr>
                <a:srgbClr val="757070"/>
              </a:buClr>
              <a:buSzPts val="1800"/>
              <a:buFont typeface="Arial"/>
              <a:buChar char="•"/>
              <a:defRPr b="0" i="0" sz="1800" u="none" cap="none" strike="noStrike">
                <a:solidFill>
                  <a:srgbClr val="757070"/>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3" name="Google Shape;63;p3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757070"/>
              </a:buClr>
              <a:buSzPts val="2800"/>
              <a:buFont typeface="Arial"/>
              <a:buChar char="•"/>
              <a:defRPr b="0" i="0" sz="2800" u="none" cap="none" strike="noStrike">
                <a:solidFill>
                  <a:srgbClr val="757070"/>
                </a:solidFill>
                <a:latin typeface="Arial"/>
                <a:ea typeface="Arial"/>
                <a:cs typeface="Arial"/>
                <a:sym typeface="Arial"/>
              </a:defRPr>
            </a:lvl1pPr>
            <a:lvl2pPr indent="-381000" lvl="1" marL="914400" marR="0" rtl="0" algn="l">
              <a:lnSpc>
                <a:spcPct val="90000"/>
              </a:lnSpc>
              <a:spcBef>
                <a:spcPts val="500"/>
              </a:spcBef>
              <a:spcAft>
                <a:spcPts val="0"/>
              </a:spcAft>
              <a:buClr>
                <a:srgbClr val="757070"/>
              </a:buClr>
              <a:buSzPts val="2400"/>
              <a:buFont typeface="Arial"/>
              <a:buChar char="•"/>
              <a:defRPr b="0" i="0" sz="2400" u="none" cap="none" strike="noStrike">
                <a:solidFill>
                  <a:srgbClr val="757070"/>
                </a:solidFill>
                <a:latin typeface="Arial"/>
                <a:ea typeface="Arial"/>
                <a:cs typeface="Arial"/>
                <a:sym typeface="Arial"/>
              </a:defRPr>
            </a:lvl2pPr>
            <a:lvl3pPr indent="-355600" lvl="2" marL="1371600" marR="0" rtl="0" algn="l">
              <a:lnSpc>
                <a:spcPct val="90000"/>
              </a:lnSpc>
              <a:spcBef>
                <a:spcPts val="500"/>
              </a:spcBef>
              <a:spcAft>
                <a:spcPts val="0"/>
              </a:spcAft>
              <a:buClr>
                <a:srgbClr val="757070"/>
              </a:buClr>
              <a:buSzPts val="2000"/>
              <a:buFont typeface="Arial"/>
              <a:buChar char="•"/>
              <a:defRPr b="0" i="0" sz="2000" u="none" cap="none" strike="noStrike">
                <a:solidFill>
                  <a:srgbClr val="757070"/>
                </a:solidFill>
                <a:latin typeface="Arial"/>
                <a:ea typeface="Arial"/>
                <a:cs typeface="Arial"/>
                <a:sym typeface="Arial"/>
              </a:defRPr>
            </a:lvl3pPr>
            <a:lvl4pPr indent="-342900" lvl="3" marL="1828800" marR="0" rtl="0" algn="l">
              <a:lnSpc>
                <a:spcPct val="90000"/>
              </a:lnSpc>
              <a:spcBef>
                <a:spcPts val="500"/>
              </a:spcBef>
              <a:spcAft>
                <a:spcPts val="0"/>
              </a:spcAft>
              <a:buClr>
                <a:srgbClr val="757070"/>
              </a:buClr>
              <a:buSzPts val="1800"/>
              <a:buFont typeface="Arial"/>
              <a:buChar char="•"/>
              <a:defRPr b="0" i="0" sz="1800" u="none" cap="none" strike="noStrike">
                <a:solidFill>
                  <a:srgbClr val="757070"/>
                </a:solidFill>
                <a:latin typeface="Arial"/>
                <a:ea typeface="Arial"/>
                <a:cs typeface="Arial"/>
                <a:sym typeface="Arial"/>
              </a:defRPr>
            </a:lvl4pPr>
            <a:lvl5pPr indent="-342900" lvl="4" marL="2286000" marR="0" rtl="0" algn="l">
              <a:lnSpc>
                <a:spcPct val="90000"/>
              </a:lnSpc>
              <a:spcBef>
                <a:spcPts val="500"/>
              </a:spcBef>
              <a:spcAft>
                <a:spcPts val="0"/>
              </a:spcAft>
              <a:buClr>
                <a:srgbClr val="757070"/>
              </a:buClr>
              <a:buSzPts val="1800"/>
              <a:buFont typeface="Arial"/>
              <a:buChar char="•"/>
              <a:defRPr b="0" i="0" sz="1800" u="none" cap="none" strike="noStrike">
                <a:solidFill>
                  <a:srgbClr val="757070"/>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bg>
      <p:bgPr>
        <a:blipFill>
          <a:blip r:embed="rId2">
            <a:alphaModFix/>
          </a:blip>
          <a:stretch>
            <a:fillRect/>
          </a:stretch>
        </a:blipFill>
      </p:bgPr>
    </p:bg>
    <p:spTree>
      <p:nvGrpSpPr>
        <p:cNvPr id="64" name="Shape 64"/>
        <p:cNvGrpSpPr/>
        <p:nvPr/>
      </p:nvGrpSpPr>
      <p:grpSpPr>
        <a:xfrm>
          <a:off x="0" y="0"/>
          <a:ext cx="0" cy="0"/>
          <a:chOff x="0" y="0"/>
          <a:chExt cx="0" cy="0"/>
        </a:xfrm>
      </p:grpSpPr>
      <p:pic>
        <p:nvPicPr>
          <p:cNvPr id="65" name="Google Shape;65;p38"/>
          <p:cNvPicPr preferRelativeResize="0"/>
          <p:nvPr/>
        </p:nvPicPr>
        <p:blipFill rotWithShape="1">
          <a:blip r:embed="rId3">
            <a:alphaModFix/>
          </a:blip>
          <a:srcRect b="0" l="0" r="0" t="0"/>
          <a:stretch/>
        </p:blipFill>
        <p:spPr>
          <a:xfrm>
            <a:off x="411231" y="2517212"/>
            <a:ext cx="11369538" cy="2849485"/>
          </a:xfrm>
          <a:prstGeom prst="rect">
            <a:avLst/>
          </a:prstGeom>
          <a:noFill/>
          <a:ln>
            <a:noFill/>
          </a:ln>
        </p:spPr>
      </p:pic>
      <p:sp>
        <p:nvSpPr>
          <p:cNvPr id="66" name="Google Shape;66;p38"/>
          <p:cNvSpPr txBox="1"/>
          <p:nvPr/>
        </p:nvSpPr>
        <p:spPr>
          <a:xfrm>
            <a:off x="2671282" y="512064"/>
            <a:ext cx="8682518" cy="963149"/>
          </a:xfrm>
          <a:prstGeom prst="rect">
            <a:avLst/>
          </a:prstGeom>
          <a:noFill/>
          <a:ln>
            <a:noFill/>
          </a:ln>
        </p:spPr>
        <p:txBody>
          <a:bodyPr anchorCtr="0" anchor="t" bIns="45700" lIns="91425" spcFirstLastPara="1" rIns="91425" wrap="square" tIns="45700">
            <a:spAutoFit/>
          </a:bodyPr>
          <a:lstStyle/>
          <a:p>
            <a:pPr indent="0" lvl="0" marL="0" marR="0" rtl="0" algn="ctr">
              <a:lnSpc>
                <a:spcPct val="70000"/>
              </a:lnSpc>
              <a:spcBef>
                <a:spcPts val="0"/>
              </a:spcBef>
              <a:spcAft>
                <a:spcPts val="0"/>
              </a:spcAft>
              <a:buNone/>
            </a:pPr>
            <a:r>
              <a:rPr b="1" lang="en-CA" sz="4000">
                <a:solidFill>
                  <a:schemeClr val="lt1"/>
                </a:solidFill>
                <a:latin typeface="Arial"/>
                <a:ea typeface="Arial"/>
                <a:cs typeface="Arial"/>
                <a:sym typeface="Arial"/>
              </a:rPr>
              <a:t>THANK  YOU  FOR YOUR ATTENTION</a:t>
            </a:r>
            <a:endParaRPr b="1" sz="4000">
              <a:solidFill>
                <a:schemeClr val="lt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wo Content">
  <p:cSld name="2_Two Content">
    <p:bg>
      <p:bgPr>
        <a:blipFill>
          <a:blip r:embed="rId2">
            <a:alphaModFix/>
          </a:blip>
          <a:stretch>
            <a:fillRect/>
          </a:stretch>
        </a:blipFill>
      </p:bgPr>
    </p:bg>
    <p:spTree>
      <p:nvGrpSpPr>
        <p:cNvPr id="67" name="Shape 67"/>
        <p:cNvGrpSpPr/>
        <p:nvPr/>
      </p:nvGrpSpPr>
      <p:grpSpPr>
        <a:xfrm>
          <a:off x="0" y="0"/>
          <a:ext cx="0" cy="0"/>
          <a:chOff x="0" y="0"/>
          <a:chExt cx="0" cy="0"/>
        </a:xfrm>
      </p:grpSpPr>
      <p:sp>
        <p:nvSpPr>
          <p:cNvPr id="68" name="Google Shape;68;p39"/>
          <p:cNvSpPr txBox="1"/>
          <p:nvPr>
            <p:ph idx="1" type="body"/>
          </p:nvPr>
        </p:nvSpPr>
        <p:spPr>
          <a:xfrm>
            <a:off x="851192" y="1841277"/>
            <a:ext cx="10502608" cy="425043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757070"/>
              </a:buClr>
              <a:buSzPts val="2000"/>
              <a:buFont typeface="Arial"/>
              <a:buNone/>
              <a:defRPr b="0" i="0" sz="2000" u="none" cap="none" strike="noStrike">
                <a:solidFill>
                  <a:srgbClr val="757070"/>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9" name="Google Shape;69;p39"/>
          <p:cNvSpPr txBox="1"/>
          <p:nvPr/>
        </p:nvSpPr>
        <p:spPr>
          <a:xfrm>
            <a:off x="2671282" y="701898"/>
            <a:ext cx="8682518" cy="532262"/>
          </a:xfrm>
          <a:prstGeom prst="rect">
            <a:avLst/>
          </a:prstGeom>
          <a:noFill/>
          <a:ln>
            <a:noFill/>
          </a:ln>
        </p:spPr>
        <p:txBody>
          <a:bodyPr anchorCtr="0" anchor="t" bIns="45700" lIns="91425" spcFirstLastPara="1" rIns="91425" wrap="square" tIns="45700">
            <a:spAutoFit/>
          </a:bodyPr>
          <a:lstStyle/>
          <a:p>
            <a:pPr indent="0" lvl="0" marL="0" marR="0" rtl="0" algn="ctr">
              <a:lnSpc>
                <a:spcPct val="70000"/>
              </a:lnSpc>
              <a:spcBef>
                <a:spcPts val="0"/>
              </a:spcBef>
              <a:spcAft>
                <a:spcPts val="0"/>
              </a:spcAft>
              <a:buNone/>
            </a:pPr>
            <a:r>
              <a:rPr b="1" lang="en-CA" sz="4000">
                <a:solidFill>
                  <a:schemeClr val="lt1"/>
                </a:solidFill>
                <a:latin typeface="Arial"/>
                <a:ea typeface="Arial"/>
                <a:cs typeface="Arial"/>
                <a:sym typeface="Arial"/>
              </a:rPr>
              <a:t>REFERENCES AND RESOURCES</a:t>
            </a:r>
            <a:endParaRPr b="1" sz="4000">
              <a:solidFill>
                <a:schemeClr val="lt1"/>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wo Content">
  <p:cSld name="3_Two Content">
    <p:bg>
      <p:bgPr>
        <a:blipFill>
          <a:blip r:embed="rId2">
            <a:alphaModFix/>
          </a:blip>
          <a:stretch>
            <a:fillRect/>
          </a:stretch>
        </a:blipFill>
      </p:bgPr>
    </p:bg>
    <p:spTree>
      <p:nvGrpSpPr>
        <p:cNvPr id="70" name="Shape 70"/>
        <p:cNvGrpSpPr/>
        <p:nvPr/>
      </p:nvGrpSpPr>
      <p:grpSpPr>
        <a:xfrm>
          <a:off x="0" y="0"/>
          <a:ext cx="0" cy="0"/>
          <a:chOff x="0" y="0"/>
          <a:chExt cx="0" cy="0"/>
        </a:xfrm>
      </p:grpSpPr>
      <p:sp>
        <p:nvSpPr>
          <p:cNvPr id="71" name="Google Shape;71;p40"/>
          <p:cNvSpPr txBox="1"/>
          <p:nvPr>
            <p:ph idx="1" type="body"/>
          </p:nvPr>
        </p:nvSpPr>
        <p:spPr>
          <a:xfrm>
            <a:off x="851192" y="1841277"/>
            <a:ext cx="10502608" cy="425043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757070"/>
              </a:buClr>
              <a:buSzPts val="2000"/>
              <a:buFont typeface="Arial"/>
              <a:buNone/>
              <a:defRPr b="0" i="0" sz="2000" u="none" cap="none" strike="noStrike">
                <a:solidFill>
                  <a:srgbClr val="757070"/>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72" name="Google Shape;72;p40"/>
          <p:cNvSpPr txBox="1"/>
          <p:nvPr/>
        </p:nvSpPr>
        <p:spPr>
          <a:xfrm>
            <a:off x="2671282" y="701898"/>
            <a:ext cx="8682518" cy="532262"/>
          </a:xfrm>
          <a:prstGeom prst="rect">
            <a:avLst/>
          </a:prstGeom>
          <a:noFill/>
          <a:ln>
            <a:noFill/>
          </a:ln>
        </p:spPr>
        <p:txBody>
          <a:bodyPr anchorCtr="0" anchor="t" bIns="45700" lIns="91425" spcFirstLastPara="1" rIns="91425" wrap="square" tIns="45700">
            <a:spAutoFit/>
          </a:bodyPr>
          <a:lstStyle/>
          <a:p>
            <a:pPr indent="0" lvl="0" marL="0" marR="0" rtl="0" algn="ctr">
              <a:lnSpc>
                <a:spcPct val="70000"/>
              </a:lnSpc>
              <a:spcBef>
                <a:spcPts val="0"/>
              </a:spcBef>
              <a:spcAft>
                <a:spcPts val="0"/>
              </a:spcAft>
              <a:buNone/>
            </a:pPr>
            <a:r>
              <a:rPr b="1" lang="en-CA" sz="4000">
                <a:solidFill>
                  <a:schemeClr val="lt1"/>
                </a:solidFill>
                <a:latin typeface="Arial"/>
                <a:ea typeface="Arial"/>
                <a:cs typeface="Arial"/>
                <a:sym typeface="Arial"/>
              </a:rPr>
              <a:t>CASES AND LEGISLATION</a:t>
            </a:r>
            <a:endParaRPr b="1" sz="4000">
              <a:solidFill>
                <a:schemeClr val="lt1"/>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wo Content">
  <p:cSld name="4_Two Content">
    <p:bg>
      <p:bgPr>
        <a:blipFill>
          <a:blip r:embed="rId2">
            <a:alphaModFix/>
          </a:blip>
          <a:stretch>
            <a:fillRect/>
          </a:stretch>
        </a:blipFill>
      </p:bgPr>
    </p:bg>
    <p:spTree>
      <p:nvGrpSpPr>
        <p:cNvPr id="73" name="Shape 73"/>
        <p:cNvGrpSpPr/>
        <p:nvPr/>
      </p:nvGrpSpPr>
      <p:grpSpPr>
        <a:xfrm>
          <a:off x="0" y="0"/>
          <a:ext cx="0" cy="0"/>
          <a:chOff x="0" y="0"/>
          <a:chExt cx="0" cy="0"/>
        </a:xfrm>
      </p:grpSpPr>
      <p:sp>
        <p:nvSpPr>
          <p:cNvPr id="74" name="Google Shape;74;p41"/>
          <p:cNvSpPr txBox="1"/>
          <p:nvPr>
            <p:ph idx="1" type="body"/>
          </p:nvPr>
        </p:nvSpPr>
        <p:spPr>
          <a:xfrm>
            <a:off x="851192" y="1841277"/>
            <a:ext cx="10502608" cy="425043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757070"/>
              </a:buClr>
              <a:buSzPts val="2000"/>
              <a:buFont typeface="Arial"/>
              <a:buNone/>
              <a:defRPr b="0" i="0" sz="2000" u="none" cap="none" strike="noStrike">
                <a:solidFill>
                  <a:srgbClr val="757070"/>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75" name="Google Shape;75;p41"/>
          <p:cNvSpPr txBox="1"/>
          <p:nvPr/>
        </p:nvSpPr>
        <p:spPr>
          <a:xfrm>
            <a:off x="2671282" y="701898"/>
            <a:ext cx="8682518" cy="532262"/>
          </a:xfrm>
          <a:prstGeom prst="rect">
            <a:avLst/>
          </a:prstGeom>
          <a:noFill/>
          <a:ln>
            <a:noFill/>
          </a:ln>
        </p:spPr>
        <p:txBody>
          <a:bodyPr anchorCtr="0" anchor="t" bIns="45700" lIns="91425" spcFirstLastPara="1" rIns="91425" wrap="square" tIns="45700">
            <a:spAutoFit/>
          </a:bodyPr>
          <a:lstStyle/>
          <a:p>
            <a:pPr indent="0" lvl="0" marL="0" marR="0" rtl="0" algn="ctr">
              <a:lnSpc>
                <a:spcPct val="70000"/>
              </a:lnSpc>
              <a:spcBef>
                <a:spcPts val="0"/>
              </a:spcBef>
              <a:spcAft>
                <a:spcPts val="0"/>
              </a:spcAft>
              <a:buNone/>
            </a:pPr>
            <a:r>
              <a:rPr b="1" lang="en-CA" sz="4000">
                <a:solidFill>
                  <a:schemeClr val="lt1"/>
                </a:solidFill>
                <a:latin typeface="Arial"/>
                <a:ea typeface="Arial"/>
                <a:cs typeface="Arial"/>
                <a:sym typeface="Arial"/>
              </a:rPr>
              <a:t>IMAGE AND SOUND REFERENCES </a:t>
            </a:r>
            <a:endParaRPr b="1" sz="4000">
              <a:solidFill>
                <a:schemeClr val="lt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wo Content">
  <p:cSld name="5_Two Content">
    <p:bg>
      <p:bgPr>
        <a:blipFill>
          <a:blip r:embed="rId2">
            <a:alphaModFix/>
          </a:blip>
          <a:stretch>
            <a:fillRect/>
          </a:stretch>
        </a:blipFill>
      </p:bgPr>
    </p:bg>
    <p:spTree>
      <p:nvGrpSpPr>
        <p:cNvPr id="76" name="Shape 76"/>
        <p:cNvGrpSpPr/>
        <p:nvPr/>
      </p:nvGrpSpPr>
      <p:grpSpPr>
        <a:xfrm>
          <a:off x="0" y="0"/>
          <a:ext cx="0" cy="0"/>
          <a:chOff x="0" y="0"/>
          <a:chExt cx="0" cy="0"/>
        </a:xfrm>
      </p:grpSpPr>
      <p:sp>
        <p:nvSpPr>
          <p:cNvPr id="77" name="Google Shape;77;p42"/>
          <p:cNvSpPr txBox="1"/>
          <p:nvPr>
            <p:ph idx="1" type="body"/>
          </p:nvPr>
        </p:nvSpPr>
        <p:spPr>
          <a:xfrm>
            <a:off x="2063510" y="2253164"/>
            <a:ext cx="9290290" cy="87073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757070"/>
              </a:buClr>
              <a:buSzPts val="2000"/>
              <a:buFont typeface="Arial"/>
              <a:buNone/>
              <a:defRPr b="0" i="0" sz="2000" u="none" cap="none" strike="noStrike">
                <a:solidFill>
                  <a:srgbClr val="757070"/>
                </a:solidFill>
                <a:latin typeface="Arial"/>
                <a:ea typeface="Arial"/>
                <a:cs typeface="Arial"/>
                <a:sym typeface="Arial"/>
              </a:defRPr>
            </a:lvl1pPr>
            <a:lvl2pPr indent="-228600" lvl="1" marL="914400" marR="0" rtl="0" algn="l">
              <a:lnSpc>
                <a:spcPct val="90000"/>
              </a:lnSpc>
              <a:spcBef>
                <a:spcPts val="500"/>
              </a:spcBef>
              <a:spcAft>
                <a:spcPts val="0"/>
              </a:spcAft>
              <a:buClr>
                <a:srgbClr val="979393"/>
              </a:buClr>
              <a:buSzPts val="2000"/>
              <a:buFont typeface="Arial"/>
              <a:buNone/>
              <a:defRPr b="0" i="0" sz="2000" u="none" cap="none" strike="noStrike">
                <a:solidFill>
                  <a:srgbClr val="979393"/>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78" name="Google Shape;78;p42"/>
          <p:cNvSpPr txBox="1"/>
          <p:nvPr/>
        </p:nvSpPr>
        <p:spPr>
          <a:xfrm>
            <a:off x="1455738" y="1718034"/>
            <a:ext cx="989806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CA" sz="2000">
                <a:solidFill>
                  <a:srgbClr val="757070"/>
                </a:solidFill>
                <a:latin typeface="Arial"/>
                <a:ea typeface="Arial"/>
                <a:cs typeface="Arial"/>
                <a:sym typeface="Arial"/>
              </a:rPr>
              <a:t>Suggested Citation:</a:t>
            </a:r>
            <a:endParaRPr/>
          </a:p>
        </p:txBody>
      </p:sp>
      <p:sp>
        <p:nvSpPr>
          <p:cNvPr id="79" name="Google Shape;79;p42"/>
          <p:cNvSpPr txBox="1"/>
          <p:nvPr/>
        </p:nvSpPr>
        <p:spPr>
          <a:xfrm>
            <a:off x="1455738" y="3441680"/>
            <a:ext cx="9898062" cy="31085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CA" sz="2000">
                <a:solidFill>
                  <a:srgbClr val="757070"/>
                </a:solidFill>
                <a:latin typeface="Arial"/>
                <a:ea typeface="Arial"/>
                <a:cs typeface="Arial"/>
                <a:sym typeface="Arial"/>
              </a:rPr>
              <a:t>For the project overview and complete list of modules please visit the project website at: </a:t>
            </a:r>
            <a:r>
              <a:rPr lang="en-CA" sz="2000" u="sng">
                <a:solidFill>
                  <a:srgbClr val="757070"/>
                </a:solidFill>
                <a:latin typeface="Arial"/>
                <a:ea typeface="Arial"/>
                <a:cs typeface="Arial"/>
                <a:sym typeface="Arial"/>
                <a:hlinkClick r:id="rId3">
                  <a:extLst>
                    <a:ext uri="{A12FA001-AC4F-418D-AE19-62706E023703}">
                      <ahyp:hlinkClr val="tx"/>
                    </a:ext>
                  </a:extLst>
                </a:hlinkClick>
              </a:rPr>
              <a:t>https://sites.library.ualberta.ca/copyright/</a:t>
            </a:r>
            <a:endParaRPr sz="2000">
              <a:solidFill>
                <a:srgbClr val="757070"/>
              </a:solidFill>
              <a:latin typeface="Arial"/>
              <a:ea typeface="Arial"/>
              <a:cs typeface="Arial"/>
              <a:sym typeface="Arial"/>
            </a:endParaRPr>
          </a:p>
          <a:p>
            <a:pPr indent="0" lvl="0" marL="0" marR="0" rtl="0" algn="l">
              <a:spcBef>
                <a:spcPts val="0"/>
              </a:spcBef>
              <a:spcAft>
                <a:spcPts val="0"/>
              </a:spcAft>
              <a:buNone/>
            </a:pPr>
            <a:r>
              <a:t/>
            </a:r>
            <a:endParaRPr sz="2000">
              <a:solidFill>
                <a:srgbClr val="757070"/>
              </a:solidFill>
              <a:latin typeface="Arial"/>
              <a:ea typeface="Arial"/>
              <a:cs typeface="Arial"/>
              <a:sym typeface="Arial"/>
            </a:endParaRPr>
          </a:p>
          <a:p>
            <a:pPr indent="0" lvl="0" marL="0" marR="0" rtl="0" algn="l">
              <a:spcBef>
                <a:spcPts val="0"/>
              </a:spcBef>
              <a:spcAft>
                <a:spcPts val="0"/>
              </a:spcAft>
              <a:buNone/>
            </a:pPr>
            <a:r>
              <a:rPr lang="en-CA" sz="2000">
                <a:solidFill>
                  <a:srgbClr val="757070"/>
                </a:solidFill>
                <a:latin typeface="Arial"/>
                <a:ea typeface="Arial"/>
                <a:cs typeface="Arial"/>
                <a:sym typeface="Arial"/>
              </a:rPr>
              <a:t>Questions, comments, and suggestions should be directed to the University of Alberta’s Copyright Office at: </a:t>
            </a:r>
            <a:r>
              <a:rPr lang="en-CA" sz="2000" u="sng">
                <a:solidFill>
                  <a:srgbClr val="757070"/>
                </a:solidFill>
                <a:latin typeface="Arial"/>
                <a:ea typeface="Arial"/>
                <a:cs typeface="Arial"/>
                <a:sym typeface="Arial"/>
                <a:hlinkClick r:id="rId4">
                  <a:extLst>
                    <a:ext uri="{A12FA001-AC4F-418D-AE19-62706E023703}">
                      <ahyp:hlinkClr val="tx"/>
                    </a:ext>
                  </a:extLst>
                </a:hlinkClick>
              </a:rPr>
              <a:t>copyright@ualberta.ca</a:t>
            </a:r>
            <a:endParaRPr sz="2000">
              <a:solidFill>
                <a:srgbClr val="757070"/>
              </a:solidFill>
              <a:latin typeface="Arial"/>
              <a:ea typeface="Arial"/>
              <a:cs typeface="Arial"/>
              <a:sym typeface="Arial"/>
            </a:endParaRPr>
          </a:p>
          <a:p>
            <a:pPr indent="0" lvl="0" marL="0" marR="0" rtl="0" algn="l">
              <a:spcBef>
                <a:spcPts val="0"/>
              </a:spcBef>
              <a:spcAft>
                <a:spcPts val="0"/>
              </a:spcAft>
              <a:buNone/>
            </a:pPr>
            <a:r>
              <a:t/>
            </a:r>
            <a:endParaRPr sz="2000">
              <a:solidFill>
                <a:srgbClr val="757070"/>
              </a:solidFill>
              <a:latin typeface="Arial"/>
              <a:ea typeface="Arial"/>
              <a:cs typeface="Arial"/>
              <a:sym typeface="Arial"/>
            </a:endParaRPr>
          </a:p>
          <a:p>
            <a:pPr indent="0" lvl="0" marL="0" marR="0" rtl="0" algn="l">
              <a:spcBef>
                <a:spcPts val="0"/>
              </a:spcBef>
              <a:spcAft>
                <a:spcPts val="0"/>
              </a:spcAft>
              <a:buNone/>
            </a:pPr>
            <a:r>
              <a:rPr lang="en-CA" sz="2000">
                <a:solidFill>
                  <a:srgbClr val="757070"/>
                </a:solidFill>
                <a:latin typeface="Arial"/>
                <a:ea typeface="Arial"/>
                <a:cs typeface="Arial"/>
                <a:sym typeface="Arial"/>
              </a:rPr>
              <a:t>This module is made available and licensed under a </a:t>
            </a:r>
            <a:r>
              <a:rPr lang="en-CA" sz="2000" u="sng">
                <a:solidFill>
                  <a:srgbClr val="757070"/>
                </a:solidFill>
                <a:latin typeface="Arial"/>
                <a:ea typeface="Arial"/>
                <a:cs typeface="Arial"/>
                <a:sym typeface="Arial"/>
                <a:hlinkClick r:id="rId5">
                  <a:extLst>
                    <a:ext uri="{A12FA001-AC4F-418D-AE19-62706E023703}">
                      <ahyp:hlinkClr val="tx"/>
                    </a:ext>
                  </a:extLst>
                </a:hlinkClick>
              </a:rPr>
              <a:t>Creative Commons Attribution 4.0 International Licence</a:t>
            </a:r>
            <a:endParaRPr sz="2000">
              <a:solidFill>
                <a:srgbClr val="757070"/>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0" name="Google Shape;80;p42"/>
          <p:cNvSpPr txBox="1"/>
          <p:nvPr/>
        </p:nvSpPr>
        <p:spPr>
          <a:xfrm>
            <a:off x="2671282" y="701898"/>
            <a:ext cx="8682518" cy="532262"/>
          </a:xfrm>
          <a:prstGeom prst="rect">
            <a:avLst/>
          </a:prstGeom>
          <a:noFill/>
          <a:ln>
            <a:noFill/>
          </a:ln>
        </p:spPr>
        <p:txBody>
          <a:bodyPr anchorCtr="0" anchor="t" bIns="45700" lIns="91425" spcFirstLastPara="1" rIns="91425" wrap="square" tIns="45700">
            <a:spAutoFit/>
          </a:bodyPr>
          <a:lstStyle/>
          <a:p>
            <a:pPr indent="0" lvl="0" marL="0" marR="0" rtl="0" algn="ctr">
              <a:lnSpc>
                <a:spcPct val="70000"/>
              </a:lnSpc>
              <a:spcBef>
                <a:spcPts val="0"/>
              </a:spcBef>
              <a:spcAft>
                <a:spcPts val="0"/>
              </a:spcAft>
              <a:buNone/>
            </a:pPr>
            <a:r>
              <a:rPr b="1" lang="en-CA" sz="4000">
                <a:solidFill>
                  <a:schemeClr val="lt1"/>
                </a:solidFill>
                <a:latin typeface="Arial"/>
                <a:ea typeface="Arial"/>
                <a:cs typeface="Arial"/>
                <a:sym typeface="Arial"/>
              </a:rPr>
              <a:t>LICENSING AND ATTRIBUTION</a:t>
            </a:r>
            <a:endParaRPr b="1" sz="4000">
              <a:solidFill>
                <a:schemeClr val="lt1"/>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wo Content">
  <p:cSld name="6_Two Content">
    <p:bg>
      <p:bgPr>
        <a:blipFill>
          <a:blip r:embed="rId2">
            <a:alphaModFix/>
          </a:blip>
          <a:stretch>
            <a:fillRect/>
          </a:stretch>
        </a:blipFill>
      </p:bgPr>
    </p:bg>
    <p:spTree>
      <p:nvGrpSpPr>
        <p:cNvPr id="81" name="Shape 81"/>
        <p:cNvGrpSpPr/>
        <p:nvPr/>
      </p:nvGrpSpPr>
      <p:grpSpPr>
        <a:xfrm>
          <a:off x="0" y="0"/>
          <a:ext cx="0" cy="0"/>
          <a:chOff x="0" y="0"/>
          <a:chExt cx="0" cy="0"/>
        </a:xfrm>
      </p:grpSpPr>
      <p:sp>
        <p:nvSpPr>
          <p:cNvPr id="82" name="Google Shape;82;p43"/>
          <p:cNvSpPr/>
          <p:nvPr/>
        </p:nvSpPr>
        <p:spPr>
          <a:xfrm>
            <a:off x="1233354" y="1800000"/>
            <a:ext cx="3960000" cy="718782"/>
          </a:xfrm>
          <a:prstGeom prst="rect">
            <a:avLst/>
          </a:prstGeom>
          <a:solidFill>
            <a:srgbClr val="879F3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CA" sz="1800">
                <a:solidFill>
                  <a:schemeClr val="lt1"/>
                </a:solidFill>
                <a:latin typeface="Arial"/>
                <a:ea typeface="Arial"/>
                <a:cs typeface="Arial"/>
                <a:sym typeface="Arial"/>
              </a:rPr>
              <a:t>Copyright Office </a:t>
            </a:r>
            <a:endParaRPr/>
          </a:p>
        </p:txBody>
      </p:sp>
      <p:sp>
        <p:nvSpPr>
          <p:cNvPr id="83" name="Google Shape;83;p43"/>
          <p:cNvSpPr/>
          <p:nvPr/>
        </p:nvSpPr>
        <p:spPr>
          <a:xfrm>
            <a:off x="7018869" y="4055554"/>
            <a:ext cx="3960000" cy="718782"/>
          </a:xfrm>
          <a:prstGeom prst="rect">
            <a:avLst/>
          </a:prstGeom>
          <a:solidFill>
            <a:srgbClr val="879F3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CA" sz="1800">
                <a:solidFill>
                  <a:schemeClr val="lt1"/>
                </a:solidFill>
                <a:latin typeface="Arial"/>
                <a:ea typeface="Arial"/>
                <a:cs typeface="Arial"/>
                <a:sym typeface="Arial"/>
              </a:rPr>
              <a:t>School of Library and Information Studies </a:t>
            </a:r>
            <a:endParaRPr/>
          </a:p>
        </p:txBody>
      </p:sp>
      <p:sp>
        <p:nvSpPr>
          <p:cNvPr id="84" name="Google Shape;84;p43"/>
          <p:cNvSpPr txBox="1"/>
          <p:nvPr/>
        </p:nvSpPr>
        <p:spPr>
          <a:xfrm>
            <a:off x="2176124" y="2672361"/>
            <a:ext cx="2074460" cy="747897"/>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lang="en-CA" sz="1800">
                <a:solidFill>
                  <a:srgbClr val="757070"/>
                </a:solidFill>
                <a:latin typeface="Arial"/>
                <a:ea typeface="Arial"/>
                <a:cs typeface="Arial"/>
                <a:sym typeface="Arial"/>
              </a:rPr>
              <a:t>Adrian Sheppard</a:t>
            </a:r>
            <a:endParaRPr/>
          </a:p>
          <a:p>
            <a:pPr indent="0" lvl="0" marL="0" marR="0" rtl="0" algn="ctr">
              <a:lnSpc>
                <a:spcPct val="120000"/>
              </a:lnSpc>
              <a:spcBef>
                <a:spcPts val="0"/>
              </a:spcBef>
              <a:spcAft>
                <a:spcPts val="0"/>
              </a:spcAft>
              <a:buNone/>
            </a:pPr>
            <a:r>
              <a:rPr lang="en-CA" sz="1800">
                <a:solidFill>
                  <a:srgbClr val="757070"/>
                </a:solidFill>
                <a:latin typeface="Arial"/>
                <a:ea typeface="Arial"/>
                <a:cs typeface="Arial"/>
                <a:sym typeface="Arial"/>
              </a:rPr>
              <a:t>Amanda Wakaruk </a:t>
            </a:r>
            <a:endParaRPr/>
          </a:p>
        </p:txBody>
      </p:sp>
      <p:sp>
        <p:nvSpPr>
          <p:cNvPr id="85" name="Google Shape;85;p43"/>
          <p:cNvSpPr txBox="1"/>
          <p:nvPr/>
        </p:nvSpPr>
        <p:spPr>
          <a:xfrm>
            <a:off x="7909520" y="5006653"/>
            <a:ext cx="2519713" cy="1059008"/>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lang="en-CA" sz="1800">
                <a:solidFill>
                  <a:srgbClr val="757070"/>
                </a:solidFill>
                <a:latin typeface="Arial"/>
                <a:ea typeface="Arial"/>
                <a:cs typeface="Arial"/>
                <a:sym typeface="Arial"/>
              </a:rPr>
              <a:t>Lauren Bourdages</a:t>
            </a:r>
            <a:endParaRPr/>
          </a:p>
          <a:p>
            <a:pPr indent="0" lvl="0" marL="0" marR="0" rtl="0" algn="ctr">
              <a:lnSpc>
                <a:spcPct val="120000"/>
              </a:lnSpc>
              <a:spcBef>
                <a:spcPts val="0"/>
              </a:spcBef>
              <a:spcAft>
                <a:spcPts val="0"/>
              </a:spcAft>
              <a:buNone/>
            </a:pPr>
            <a:r>
              <a:rPr lang="en-CA" sz="1800">
                <a:solidFill>
                  <a:srgbClr val="757070"/>
                </a:solidFill>
                <a:latin typeface="Arial"/>
                <a:ea typeface="Arial"/>
                <a:cs typeface="Arial"/>
                <a:sym typeface="Arial"/>
              </a:rPr>
              <a:t>Samantha Sheplawy</a:t>
            </a:r>
            <a:endParaRPr/>
          </a:p>
          <a:p>
            <a:pPr indent="0" lvl="0" marL="0" marR="0" rtl="0" algn="ctr">
              <a:lnSpc>
                <a:spcPct val="120000"/>
              </a:lnSpc>
              <a:spcBef>
                <a:spcPts val="0"/>
              </a:spcBef>
              <a:spcAft>
                <a:spcPts val="0"/>
              </a:spcAft>
              <a:buNone/>
            </a:pPr>
            <a:r>
              <a:rPr lang="en-CA" sz="1800">
                <a:solidFill>
                  <a:srgbClr val="757070"/>
                </a:solidFill>
                <a:latin typeface="Arial"/>
                <a:ea typeface="Arial"/>
                <a:cs typeface="Arial"/>
                <a:sym typeface="Arial"/>
              </a:rPr>
              <a:t>Michael B. McNally </a:t>
            </a:r>
            <a:endParaRPr/>
          </a:p>
        </p:txBody>
      </p:sp>
      <p:sp>
        <p:nvSpPr>
          <p:cNvPr id="86" name="Google Shape;86;p43"/>
          <p:cNvSpPr/>
          <p:nvPr/>
        </p:nvSpPr>
        <p:spPr>
          <a:xfrm>
            <a:off x="7018869" y="1800000"/>
            <a:ext cx="3960000" cy="718782"/>
          </a:xfrm>
          <a:prstGeom prst="rect">
            <a:avLst/>
          </a:prstGeom>
          <a:solidFill>
            <a:srgbClr val="879F3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CA" sz="1800">
                <a:solidFill>
                  <a:schemeClr val="lt1"/>
                </a:solidFill>
                <a:latin typeface="Arial"/>
                <a:ea typeface="Arial"/>
                <a:cs typeface="Arial"/>
                <a:sym typeface="Arial"/>
              </a:rPr>
              <a:t>Centre for Teaching and Learning</a:t>
            </a:r>
            <a:endParaRPr/>
          </a:p>
        </p:txBody>
      </p:sp>
      <p:sp>
        <p:nvSpPr>
          <p:cNvPr id="87" name="Google Shape;87;p43"/>
          <p:cNvSpPr txBox="1"/>
          <p:nvPr/>
        </p:nvSpPr>
        <p:spPr>
          <a:xfrm>
            <a:off x="8061807" y="2758498"/>
            <a:ext cx="2215138" cy="394210"/>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lang="en-CA" sz="1800">
                <a:solidFill>
                  <a:srgbClr val="757070"/>
                </a:solidFill>
                <a:latin typeface="Arial"/>
                <a:ea typeface="Arial"/>
                <a:cs typeface="Arial"/>
                <a:sym typeface="Arial"/>
              </a:rPr>
              <a:t>Graeme Pate</a:t>
            </a:r>
            <a:endParaRPr/>
          </a:p>
        </p:txBody>
      </p:sp>
      <p:sp>
        <p:nvSpPr>
          <p:cNvPr id="88" name="Google Shape;88;p43"/>
          <p:cNvSpPr txBox="1"/>
          <p:nvPr/>
        </p:nvSpPr>
        <p:spPr>
          <a:xfrm>
            <a:off x="2671282" y="701898"/>
            <a:ext cx="8682518" cy="532262"/>
          </a:xfrm>
          <a:prstGeom prst="rect">
            <a:avLst/>
          </a:prstGeom>
          <a:noFill/>
          <a:ln>
            <a:noFill/>
          </a:ln>
        </p:spPr>
        <p:txBody>
          <a:bodyPr anchorCtr="0" anchor="t" bIns="45700" lIns="91425" spcFirstLastPara="1" rIns="91425" wrap="square" tIns="45700">
            <a:spAutoFit/>
          </a:bodyPr>
          <a:lstStyle/>
          <a:p>
            <a:pPr indent="0" lvl="0" marL="0" marR="0" rtl="0" algn="ctr">
              <a:lnSpc>
                <a:spcPct val="70000"/>
              </a:lnSpc>
              <a:spcBef>
                <a:spcPts val="0"/>
              </a:spcBef>
              <a:spcAft>
                <a:spcPts val="0"/>
              </a:spcAft>
              <a:buNone/>
            </a:pPr>
            <a:r>
              <a:rPr b="1" lang="en-CA" sz="4000">
                <a:solidFill>
                  <a:schemeClr val="lt1"/>
                </a:solidFill>
                <a:latin typeface="Arial"/>
                <a:ea typeface="Arial"/>
                <a:cs typeface="Arial"/>
                <a:sym typeface="Arial"/>
              </a:rPr>
              <a:t>CONTRIBUTORS</a:t>
            </a:r>
            <a:endParaRPr b="1" sz="4000">
              <a:solidFill>
                <a:schemeClr val="lt1"/>
              </a:solidFill>
              <a:latin typeface="Arial"/>
              <a:ea typeface="Arial"/>
              <a:cs typeface="Arial"/>
              <a:sym typeface="Arial"/>
            </a:endParaRPr>
          </a:p>
        </p:txBody>
      </p:sp>
      <p:sp>
        <p:nvSpPr>
          <p:cNvPr id="89" name="Google Shape;89;p43"/>
          <p:cNvSpPr/>
          <p:nvPr/>
        </p:nvSpPr>
        <p:spPr>
          <a:xfrm>
            <a:off x="1233354" y="4052154"/>
            <a:ext cx="3960000" cy="718782"/>
          </a:xfrm>
          <a:prstGeom prst="rect">
            <a:avLst/>
          </a:prstGeom>
          <a:solidFill>
            <a:srgbClr val="879F3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CA" sz="1800">
                <a:solidFill>
                  <a:schemeClr val="lt1"/>
                </a:solidFill>
                <a:latin typeface="Arial"/>
                <a:ea typeface="Arial"/>
                <a:cs typeface="Arial"/>
                <a:sym typeface="Arial"/>
              </a:rPr>
              <a:t>Digital Humanities and School of Library and Information Studies</a:t>
            </a:r>
            <a:endParaRPr/>
          </a:p>
        </p:txBody>
      </p:sp>
      <p:sp>
        <p:nvSpPr>
          <p:cNvPr id="90" name="Google Shape;90;p43"/>
          <p:cNvSpPr txBox="1"/>
          <p:nvPr/>
        </p:nvSpPr>
        <p:spPr>
          <a:xfrm>
            <a:off x="2105785" y="4942566"/>
            <a:ext cx="2215138" cy="394210"/>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lang="en-CA" sz="1800">
                <a:solidFill>
                  <a:srgbClr val="757070"/>
                </a:solidFill>
                <a:latin typeface="Arial"/>
                <a:ea typeface="Arial"/>
                <a:cs typeface="Arial"/>
                <a:sym typeface="Arial"/>
              </a:rPr>
              <a:t>Julia Guy</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wo Content">
  <p:cSld name="7_Two Content">
    <p:bg>
      <p:bgPr>
        <a:blipFill>
          <a:blip r:embed="rId2">
            <a:alphaModFix/>
          </a:blip>
          <a:stretch>
            <a:fillRect/>
          </a:stretch>
        </a:blipFill>
      </p:bgPr>
    </p:bg>
    <p:spTree>
      <p:nvGrpSpPr>
        <p:cNvPr id="91" name="Shape 91"/>
        <p:cNvGrpSpPr/>
        <p:nvPr/>
      </p:nvGrpSpPr>
      <p:grpSpPr>
        <a:xfrm>
          <a:off x="0" y="0"/>
          <a:ext cx="0" cy="0"/>
          <a:chOff x="0" y="0"/>
          <a:chExt cx="0" cy="0"/>
        </a:xfrm>
      </p:grpSpPr>
      <p:pic>
        <p:nvPicPr>
          <p:cNvPr id="92" name="Google Shape;92;p44"/>
          <p:cNvPicPr preferRelativeResize="0"/>
          <p:nvPr/>
        </p:nvPicPr>
        <p:blipFill rotWithShape="1">
          <a:blip r:embed="rId3">
            <a:alphaModFix/>
          </a:blip>
          <a:srcRect b="0" l="0" r="0" t="0"/>
          <a:stretch/>
        </p:blipFill>
        <p:spPr>
          <a:xfrm>
            <a:off x="4758731" y="4886866"/>
            <a:ext cx="2478798" cy="702490"/>
          </a:xfrm>
          <a:prstGeom prst="rect">
            <a:avLst/>
          </a:prstGeom>
          <a:noFill/>
          <a:ln>
            <a:noFill/>
          </a:ln>
        </p:spPr>
      </p:pic>
      <p:sp>
        <p:nvSpPr>
          <p:cNvPr id="93" name="Google Shape;93;p44"/>
          <p:cNvSpPr txBox="1"/>
          <p:nvPr/>
        </p:nvSpPr>
        <p:spPr>
          <a:xfrm>
            <a:off x="2671282" y="701898"/>
            <a:ext cx="8682518" cy="532262"/>
          </a:xfrm>
          <a:prstGeom prst="rect">
            <a:avLst/>
          </a:prstGeom>
          <a:noFill/>
          <a:ln>
            <a:noFill/>
          </a:ln>
        </p:spPr>
        <p:txBody>
          <a:bodyPr anchorCtr="0" anchor="t" bIns="45700" lIns="91425" spcFirstLastPara="1" rIns="91425" wrap="square" tIns="45700">
            <a:spAutoFit/>
          </a:bodyPr>
          <a:lstStyle/>
          <a:p>
            <a:pPr indent="0" lvl="0" marL="0" marR="0" rtl="0" algn="ctr">
              <a:lnSpc>
                <a:spcPct val="70000"/>
              </a:lnSpc>
              <a:spcBef>
                <a:spcPts val="0"/>
              </a:spcBef>
              <a:spcAft>
                <a:spcPts val="0"/>
              </a:spcAft>
              <a:buNone/>
            </a:pPr>
            <a:r>
              <a:rPr b="1" lang="en-CA" sz="4000">
                <a:solidFill>
                  <a:schemeClr val="lt1"/>
                </a:solidFill>
                <a:latin typeface="Arial"/>
                <a:ea typeface="Arial"/>
                <a:cs typeface="Arial"/>
                <a:sym typeface="Arial"/>
              </a:rPr>
              <a:t>ACKNOWLEDGMENT</a:t>
            </a:r>
            <a:endParaRPr b="1" sz="4000">
              <a:solidFill>
                <a:schemeClr val="lt1"/>
              </a:solidFill>
              <a:latin typeface="Arial"/>
              <a:ea typeface="Arial"/>
              <a:cs typeface="Arial"/>
              <a:sym typeface="Arial"/>
            </a:endParaRPr>
          </a:p>
        </p:txBody>
      </p:sp>
      <p:sp>
        <p:nvSpPr>
          <p:cNvPr id="94" name="Google Shape;94;p44"/>
          <p:cNvSpPr txBox="1"/>
          <p:nvPr/>
        </p:nvSpPr>
        <p:spPr>
          <a:xfrm>
            <a:off x="1452184" y="2077309"/>
            <a:ext cx="9287631" cy="184665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757070"/>
              </a:buClr>
              <a:buSzPts val="2400"/>
              <a:buFont typeface="Arial"/>
              <a:buNone/>
            </a:pPr>
            <a:r>
              <a:rPr lang="en-CA" sz="2400">
                <a:solidFill>
                  <a:srgbClr val="757070"/>
                </a:solidFill>
                <a:latin typeface="Arial"/>
                <a:ea typeface="Arial"/>
                <a:cs typeface="Arial"/>
                <a:sym typeface="Arial"/>
              </a:rPr>
              <a:t>Opening Up Copyright modules are funded through the University of Alberta, Centre for Teaching and Learning’s Teaching and Learning Enhancement Fund (TLEF) and OER Grant Program with ongoing support from University of Alberta Copyright Office.</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blipFill>
          <a:blip r:embed="rId2">
            <a:alphaModFix/>
          </a:blip>
          <a:stretch>
            <a:fillRect/>
          </a:stretch>
        </a:blipFill>
      </p:bgPr>
    </p:bg>
    <p:spTree>
      <p:nvGrpSpPr>
        <p:cNvPr id="96" name="Shape 96"/>
        <p:cNvGrpSpPr/>
        <p:nvPr/>
      </p:nvGrpSpPr>
      <p:grpSpPr>
        <a:xfrm>
          <a:off x="0" y="0"/>
          <a:ext cx="0" cy="0"/>
          <a:chOff x="0" y="0"/>
          <a:chExt cx="0" cy="0"/>
        </a:xfrm>
      </p:grpSpPr>
      <p:sp>
        <p:nvSpPr>
          <p:cNvPr id="97" name="Google Shape;97;p4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rgbClr val="CB534C"/>
              </a:buClr>
              <a:buSzPts val="6000"/>
              <a:buFont typeface="Arial"/>
              <a:buNone/>
              <a:defRPr b="1" i="0" sz="6000" u="none" cap="none" strike="noStrike">
                <a:solidFill>
                  <a:srgbClr val="CB534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8" name="Google Shape;98;p4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rgbClr val="757070"/>
              </a:buClr>
              <a:buSzPts val="2400"/>
              <a:buFont typeface="Arial"/>
              <a:buNone/>
              <a:defRPr b="0" i="0" sz="2400" u="none" cap="none" strike="noStrike">
                <a:solidFill>
                  <a:srgbClr val="757070"/>
                </a:solidFill>
                <a:latin typeface="Arial"/>
                <a:ea typeface="Arial"/>
                <a:cs typeface="Arial"/>
                <a:sym typeface="Arial"/>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pic>
        <p:nvPicPr>
          <p:cNvPr id="99" name="Google Shape;99;p46"/>
          <p:cNvPicPr preferRelativeResize="0"/>
          <p:nvPr/>
        </p:nvPicPr>
        <p:blipFill rotWithShape="1">
          <a:blip r:embed="rId3">
            <a:alphaModFix/>
          </a:blip>
          <a:srcRect b="0" l="0" r="0" t="0"/>
          <a:stretch/>
        </p:blipFill>
        <p:spPr>
          <a:xfrm>
            <a:off x="4736474" y="4396582"/>
            <a:ext cx="2719052" cy="640135"/>
          </a:xfrm>
          <a:prstGeom prst="rect">
            <a:avLst/>
          </a:prstGeom>
          <a:noFill/>
          <a:ln>
            <a:noFill/>
          </a:ln>
        </p:spPr>
      </p:pic>
      <p:pic>
        <p:nvPicPr>
          <p:cNvPr descr="Image result for cc-by" id="100" name="Google Shape;100;p46">
            <a:hlinkClick r:id="rId4"/>
          </p:cNvPr>
          <p:cNvPicPr preferRelativeResize="0"/>
          <p:nvPr/>
        </p:nvPicPr>
        <p:blipFill rotWithShape="1">
          <a:blip r:embed="rId5">
            <a:alphaModFix/>
          </a:blip>
          <a:srcRect b="0" l="0" r="0" t="0"/>
          <a:stretch/>
        </p:blipFill>
        <p:spPr>
          <a:xfrm>
            <a:off x="10560127" y="5880819"/>
            <a:ext cx="1106542" cy="390456"/>
          </a:xfrm>
          <a:prstGeom prst="rect">
            <a:avLst/>
          </a:prstGeom>
          <a:noFill/>
          <a:ln>
            <a:noFill/>
          </a:ln>
        </p:spPr>
      </p:pic>
      <p:sp>
        <p:nvSpPr>
          <p:cNvPr id="101" name="Google Shape;101;p46"/>
          <p:cNvSpPr txBox="1"/>
          <p:nvPr>
            <p:ph idx="2" type="body"/>
          </p:nvPr>
        </p:nvSpPr>
        <p:spPr>
          <a:xfrm>
            <a:off x="10380663" y="6270625"/>
            <a:ext cx="1428750" cy="37465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02" name="Google Shape;102;p46"/>
          <p:cNvSpPr txBox="1"/>
          <p:nvPr/>
        </p:nvSpPr>
        <p:spPr>
          <a:xfrm>
            <a:off x="2888714" y="6134784"/>
            <a:ext cx="6414572"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lang="en-CA" sz="1100">
                <a:solidFill>
                  <a:schemeClr val="dk1"/>
                </a:solidFill>
                <a:latin typeface="Arial"/>
                <a:ea typeface="Arial"/>
                <a:cs typeface="Arial"/>
                <a:sym typeface="Arial"/>
              </a:rPr>
              <a:t>This instructional module is not intended as legal advice.  All Opening Up Copyright modules are made available under a </a:t>
            </a:r>
            <a:r>
              <a:rPr lang="en-CA" sz="1100" u="sng">
                <a:solidFill>
                  <a:schemeClr val="dk1"/>
                </a:solidFill>
                <a:latin typeface="Arial"/>
                <a:ea typeface="Arial"/>
                <a:cs typeface="Arial"/>
                <a:sym typeface="Arial"/>
                <a:hlinkClick r:id="rId6">
                  <a:extLst>
                    <a:ext uri="{A12FA001-AC4F-418D-AE19-62706E023703}">
                      <ahyp:hlinkClr val="tx"/>
                    </a:ext>
                  </a:extLst>
                </a:hlinkClick>
              </a:rPr>
              <a:t>Creative Commons Attribution 4.0 (CC-BY-4.0) International license</a:t>
            </a:r>
            <a:r>
              <a:rPr lang="en-CA" sz="1100">
                <a:solidFill>
                  <a:schemeClr val="dk1"/>
                </a:solidFill>
                <a:latin typeface="Arial"/>
                <a:ea typeface="Arial"/>
                <a:cs typeface="Arial"/>
                <a:sym typeface="Arial"/>
              </a:rPr>
              <a:t>. </a:t>
            </a:r>
            <a:endParaRPr/>
          </a:p>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bg>
      <p:bgPr>
        <a:blipFill>
          <a:blip r:embed="rId2">
            <a:alphaModFix/>
          </a:blip>
          <a:stretch>
            <a:fillRect/>
          </a:stretch>
        </a:blipFill>
      </p:bgPr>
    </p:bg>
    <p:spTree>
      <p:nvGrpSpPr>
        <p:cNvPr id="17" name="Shape 17"/>
        <p:cNvGrpSpPr/>
        <p:nvPr/>
      </p:nvGrpSpPr>
      <p:grpSpPr>
        <a:xfrm>
          <a:off x="0" y="0"/>
          <a:ext cx="0" cy="0"/>
          <a:chOff x="0" y="0"/>
          <a:chExt cx="0" cy="0"/>
        </a:xfrm>
      </p:grpSpPr>
      <p:sp>
        <p:nvSpPr>
          <p:cNvPr id="18" name="Google Shape;18;p2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757070"/>
              </a:buClr>
              <a:buSzPts val="2800"/>
              <a:buFont typeface="Arial"/>
              <a:buChar char="•"/>
              <a:defRPr b="0" i="0" sz="2800" u="none" cap="none" strike="noStrike">
                <a:solidFill>
                  <a:srgbClr val="757070"/>
                </a:solidFill>
                <a:latin typeface="Arial"/>
                <a:ea typeface="Arial"/>
                <a:cs typeface="Arial"/>
                <a:sym typeface="Arial"/>
              </a:defRPr>
            </a:lvl1pPr>
            <a:lvl2pPr indent="-381000" lvl="1" marL="914400" marR="0" rtl="0" algn="l">
              <a:lnSpc>
                <a:spcPct val="90000"/>
              </a:lnSpc>
              <a:spcBef>
                <a:spcPts val="500"/>
              </a:spcBef>
              <a:spcAft>
                <a:spcPts val="0"/>
              </a:spcAft>
              <a:buClr>
                <a:srgbClr val="757070"/>
              </a:buClr>
              <a:buSzPts val="2400"/>
              <a:buFont typeface="Arial"/>
              <a:buChar char="•"/>
              <a:defRPr b="0" i="0" sz="2400" u="none" cap="none" strike="noStrike">
                <a:solidFill>
                  <a:srgbClr val="757070"/>
                </a:solidFill>
                <a:latin typeface="Arial"/>
                <a:ea typeface="Arial"/>
                <a:cs typeface="Arial"/>
                <a:sym typeface="Arial"/>
              </a:defRPr>
            </a:lvl2pPr>
            <a:lvl3pPr indent="-355600" lvl="2" marL="1371600" marR="0" rtl="0" algn="l">
              <a:lnSpc>
                <a:spcPct val="90000"/>
              </a:lnSpc>
              <a:spcBef>
                <a:spcPts val="500"/>
              </a:spcBef>
              <a:spcAft>
                <a:spcPts val="0"/>
              </a:spcAft>
              <a:buClr>
                <a:srgbClr val="757070"/>
              </a:buClr>
              <a:buSzPts val="2000"/>
              <a:buFont typeface="Arial"/>
              <a:buChar char="•"/>
              <a:defRPr b="0" i="0" sz="2000" u="none" cap="none" strike="noStrike">
                <a:solidFill>
                  <a:srgbClr val="757070"/>
                </a:solidFill>
                <a:latin typeface="Arial"/>
                <a:ea typeface="Arial"/>
                <a:cs typeface="Arial"/>
                <a:sym typeface="Arial"/>
              </a:defRPr>
            </a:lvl3pPr>
            <a:lvl4pPr indent="-342900" lvl="3" marL="1828800" marR="0" rtl="0" algn="l">
              <a:lnSpc>
                <a:spcPct val="90000"/>
              </a:lnSpc>
              <a:spcBef>
                <a:spcPts val="500"/>
              </a:spcBef>
              <a:spcAft>
                <a:spcPts val="0"/>
              </a:spcAft>
              <a:buClr>
                <a:srgbClr val="757070"/>
              </a:buClr>
              <a:buSzPts val="1800"/>
              <a:buFont typeface="Arial"/>
              <a:buChar char="•"/>
              <a:defRPr b="0" i="0" sz="1800" u="none" cap="none" strike="noStrike">
                <a:solidFill>
                  <a:srgbClr val="757070"/>
                </a:solidFill>
                <a:latin typeface="Arial"/>
                <a:ea typeface="Arial"/>
                <a:cs typeface="Arial"/>
                <a:sym typeface="Arial"/>
              </a:defRPr>
            </a:lvl4pPr>
            <a:lvl5pPr indent="-342900" lvl="4" marL="2286000" marR="0" rtl="0" algn="l">
              <a:lnSpc>
                <a:spcPct val="90000"/>
              </a:lnSpc>
              <a:spcBef>
                <a:spcPts val="500"/>
              </a:spcBef>
              <a:spcAft>
                <a:spcPts val="0"/>
              </a:spcAft>
              <a:buClr>
                <a:srgbClr val="757070"/>
              </a:buClr>
              <a:buSzPts val="1800"/>
              <a:buFont typeface="Arial"/>
              <a:buChar char="•"/>
              <a:defRPr b="0" i="0" sz="1800" u="none" cap="none" strike="noStrike">
                <a:solidFill>
                  <a:srgbClr val="757070"/>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9" name="Google Shape;19;p2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757070"/>
              </a:buClr>
              <a:buSzPts val="2800"/>
              <a:buFont typeface="Arial"/>
              <a:buChar char="•"/>
              <a:defRPr b="0" i="0" sz="2800" u="none" cap="none" strike="noStrike">
                <a:solidFill>
                  <a:srgbClr val="757070"/>
                </a:solidFill>
                <a:latin typeface="Arial"/>
                <a:ea typeface="Arial"/>
                <a:cs typeface="Arial"/>
                <a:sym typeface="Arial"/>
              </a:defRPr>
            </a:lvl1pPr>
            <a:lvl2pPr indent="-381000" lvl="1" marL="914400" marR="0" rtl="0" algn="l">
              <a:lnSpc>
                <a:spcPct val="90000"/>
              </a:lnSpc>
              <a:spcBef>
                <a:spcPts val="500"/>
              </a:spcBef>
              <a:spcAft>
                <a:spcPts val="0"/>
              </a:spcAft>
              <a:buClr>
                <a:srgbClr val="757070"/>
              </a:buClr>
              <a:buSzPts val="2400"/>
              <a:buFont typeface="Arial"/>
              <a:buChar char="•"/>
              <a:defRPr b="0" i="0" sz="2400" u="none" cap="none" strike="noStrike">
                <a:solidFill>
                  <a:srgbClr val="757070"/>
                </a:solidFill>
                <a:latin typeface="Arial"/>
                <a:ea typeface="Arial"/>
                <a:cs typeface="Arial"/>
                <a:sym typeface="Arial"/>
              </a:defRPr>
            </a:lvl2pPr>
            <a:lvl3pPr indent="-355600" lvl="2" marL="1371600" marR="0" rtl="0" algn="l">
              <a:lnSpc>
                <a:spcPct val="90000"/>
              </a:lnSpc>
              <a:spcBef>
                <a:spcPts val="500"/>
              </a:spcBef>
              <a:spcAft>
                <a:spcPts val="0"/>
              </a:spcAft>
              <a:buClr>
                <a:srgbClr val="757070"/>
              </a:buClr>
              <a:buSzPts val="2000"/>
              <a:buFont typeface="Arial"/>
              <a:buChar char="•"/>
              <a:defRPr b="0" i="0" sz="2000" u="none" cap="none" strike="noStrike">
                <a:solidFill>
                  <a:srgbClr val="757070"/>
                </a:solidFill>
                <a:latin typeface="Arial"/>
                <a:ea typeface="Arial"/>
                <a:cs typeface="Arial"/>
                <a:sym typeface="Arial"/>
              </a:defRPr>
            </a:lvl3pPr>
            <a:lvl4pPr indent="-342900" lvl="3" marL="1828800" marR="0" rtl="0" algn="l">
              <a:lnSpc>
                <a:spcPct val="90000"/>
              </a:lnSpc>
              <a:spcBef>
                <a:spcPts val="500"/>
              </a:spcBef>
              <a:spcAft>
                <a:spcPts val="0"/>
              </a:spcAft>
              <a:buClr>
                <a:srgbClr val="757070"/>
              </a:buClr>
              <a:buSzPts val="1800"/>
              <a:buFont typeface="Arial"/>
              <a:buChar char="•"/>
              <a:defRPr b="0" i="0" sz="1800" u="none" cap="none" strike="noStrike">
                <a:solidFill>
                  <a:srgbClr val="757070"/>
                </a:solidFill>
                <a:latin typeface="Arial"/>
                <a:ea typeface="Arial"/>
                <a:cs typeface="Arial"/>
                <a:sym typeface="Arial"/>
              </a:defRPr>
            </a:lvl4pPr>
            <a:lvl5pPr indent="-342900" lvl="4" marL="2286000" marR="0" rtl="0" algn="l">
              <a:lnSpc>
                <a:spcPct val="90000"/>
              </a:lnSpc>
              <a:spcBef>
                <a:spcPts val="500"/>
              </a:spcBef>
              <a:spcAft>
                <a:spcPts val="0"/>
              </a:spcAft>
              <a:buClr>
                <a:srgbClr val="757070"/>
              </a:buClr>
              <a:buSzPts val="1800"/>
              <a:buFont typeface="Arial"/>
              <a:buChar char="•"/>
              <a:defRPr b="0" i="0" sz="1800" u="none" cap="none" strike="noStrike">
                <a:solidFill>
                  <a:srgbClr val="757070"/>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0" name="Google Shape;20;p27"/>
          <p:cNvSpPr txBox="1"/>
          <p:nvPr>
            <p:ph type="title"/>
          </p:nvPr>
        </p:nvSpPr>
        <p:spPr>
          <a:xfrm>
            <a:off x="2671282" y="524256"/>
            <a:ext cx="8682518" cy="938785"/>
          </a:xfrm>
          <a:prstGeom prst="rect">
            <a:avLst/>
          </a:prstGeom>
          <a:noFill/>
          <a:ln>
            <a:noFill/>
          </a:ln>
        </p:spPr>
        <p:txBody>
          <a:bodyPr anchorCtr="0" anchor="ctr" bIns="45700" lIns="91425" spcFirstLastPara="1" rIns="91425" wrap="square" tIns="45700">
            <a:noAutofit/>
          </a:bodyPr>
          <a:lstStyle>
            <a:lvl1pPr lvl="0" marR="0" rtl="0" algn="ctr">
              <a:lnSpc>
                <a:spcPct val="70000"/>
              </a:lnSpc>
              <a:spcBef>
                <a:spcPts val="0"/>
              </a:spcBef>
              <a:spcAft>
                <a:spcPts val="0"/>
              </a:spcAft>
              <a:buClr>
                <a:schemeClr val="lt1"/>
              </a:buClr>
              <a:buSzPts val="4000"/>
              <a:buFont typeface="Arial"/>
              <a:buNone/>
              <a:defRPr b="1" i="0" sz="40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bg>
      <p:bgPr>
        <a:blipFill>
          <a:blip r:embed="rId2">
            <a:alphaModFix/>
          </a:blip>
          <a:stretch>
            <a:fillRect/>
          </a:stretch>
        </a:blipFill>
      </p:bgPr>
    </p:bg>
    <p:spTree>
      <p:nvGrpSpPr>
        <p:cNvPr id="103" name="Shape 103"/>
        <p:cNvGrpSpPr/>
        <p:nvPr/>
      </p:nvGrpSpPr>
      <p:grpSpPr>
        <a:xfrm>
          <a:off x="0" y="0"/>
          <a:ext cx="0" cy="0"/>
          <a:chOff x="0" y="0"/>
          <a:chExt cx="0" cy="0"/>
        </a:xfrm>
      </p:grpSpPr>
      <p:sp>
        <p:nvSpPr>
          <p:cNvPr id="104" name="Google Shape;104;p4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757070"/>
              </a:buClr>
              <a:buSzPts val="2800"/>
              <a:buFont typeface="Arial"/>
              <a:buChar char="•"/>
              <a:defRPr b="0" i="0" sz="2800" u="none" cap="none" strike="noStrike">
                <a:solidFill>
                  <a:srgbClr val="757070"/>
                </a:solidFill>
                <a:latin typeface="Arial"/>
                <a:ea typeface="Arial"/>
                <a:cs typeface="Arial"/>
                <a:sym typeface="Arial"/>
              </a:defRPr>
            </a:lvl1pPr>
            <a:lvl2pPr indent="-381000" lvl="1" marL="914400" marR="0" rtl="0" algn="l">
              <a:lnSpc>
                <a:spcPct val="90000"/>
              </a:lnSpc>
              <a:spcBef>
                <a:spcPts val="500"/>
              </a:spcBef>
              <a:spcAft>
                <a:spcPts val="0"/>
              </a:spcAft>
              <a:buClr>
                <a:srgbClr val="757070"/>
              </a:buClr>
              <a:buSzPts val="2400"/>
              <a:buFont typeface="Arial"/>
              <a:buChar char="•"/>
              <a:defRPr b="0" i="0" sz="2400" u="none" cap="none" strike="noStrike">
                <a:solidFill>
                  <a:srgbClr val="757070"/>
                </a:solidFill>
                <a:latin typeface="Arial"/>
                <a:ea typeface="Arial"/>
                <a:cs typeface="Arial"/>
                <a:sym typeface="Arial"/>
              </a:defRPr>
            </a:lvl2pPr>
            <a:lvl3pPr indent="-355600" lvl="2" marL="1371600" marR="0" rtl="0" algn="l">
              <a:lnSpc>
                <a:spcPct val="90000"/>
              </a:lnSpc>
              <a:spcBef>
                <a:spcPts val="500"/>
              </a:spcBef>
              <a:spcAft>
                <a:spcPts val="0"/>
              </a:spcAft>
              <a:buClr>
                <a:srgbClr val="757070"/>
              </a:buClr>
              <a:buSzPts val="2000"/>
              <a:buFont typeface="Arial"/>
              <a:buChar char="•"/>
              <a:defRPr b="0" i="0" sz="2000" u="none" cap="none" strike="noStrike">
                <a:solidFill>
                  <a:srgbClr val="757070"/>
                </a:solidFill>
                <a:latin typeface="Arial"/>
                <a:ea typeface="Arial"/>
                <a:cs typeface="Arial"/>
                <a:sym typeface="Arial"/>
              </a:defRPr>
            </a:lvl3pPr>
            <a:lvl4pPr indent="-342900" lvl="3" marL="1828800" marR="0" rtl="0" algn="l">
              <a:lnSpc>
                <a:spcPct val="90000"/>
              </a:lnSpc>
              <a:spcBef>
                <a:spcPts val="500"/>
              </a:spcBef>
              <a:spcAft>
                <a:spcPts val="0"/>
              </a:spcAft>
              <a:buClr>
                <a:srgbClr val="757070"/>
              </a:buClr>
              <a:buSzPts val="1800"/>
              <a:buFont typeface="Arial"/>
              <a:buChar char="•"/>
              <a:defRPr b="0" i="0" sz="1800" u="none" cap="none" strike="noStrike">
                <a:solidFill>
                  <a:srgbClr val="757070"/>
                </a:solidFill>
                <a:latin typeface="Arial"/>
                <a:ea typeface="Arial"/>
                <a:cs typeface="Arial"/>
                <a:sym typeface="Arial"/>
              </a:defRPr>
            </a:lvl4pPr>
            <a:lvl5pPr indent="-342900" lvl="4" marL="2286000" marR="0" rtl="0" algn="l">
              <a:lnSpc>
                <a:spcPct val="90000"/>
              </a:lnSpc>
              <a:spcBef>
                <a:spcPts val="500"/>
              </a:spcBef>
              <a:spcAft>
                <a:spcPts val="0"/>
              </a:spcAft>
              <a:buClr>
                <a:srgbClr val="757070"/>
              </a:buClr>
              <a:buSzPts val="1800"/>
              <a:buFont typeface="Arial"/>
              <a:buChar char="•"/>
              <a:defRPr b="0" i="0" sz="1800" u="none" cap="none" strike="noStrike">
                <a:solidFill>
                  <a:srgbClr val="757070"/>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05" name="Google Shape;105;p4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757070"/>
              </a:buClr>
              <a:buSzPts val="2800"/>
              <a:buFont typeface="Arial"/>
              <a:buChar char="•"/>
              <a:defRPr b="0" i="0" sz="2800" u="none" cap="none" strike="noStrike">
                <a:solidFill>
                  <a:srgbClr val="757070"/>
                </a:solidFill>
                <a:latin typeface="Arial"/>
                <a:ea typeface="Arial"/>
                <a:cs typeface="Arial"/>
                <a:sym typeface="Arial"/>
              </a:defRPr>
            </a:lvl1pPr>
            <a:lvl2pPr indent="-381000" lvl="1" marL="914400" marR="0" rtl="0" algn="l">
              <a:lnSpc>
                <a:spcPct val="90000"/>
              </a:lnSpc>
              <a:spcBef>
                <a:spcPts val="500"/>
              </a:spcBef>
              <a:spcAft>
                <a:spcPts val="0"/>
              </a:spcAft>
              <a:buClr>
                <a:srgbClr val="757070"/>
              </a:buClr>
              <a:buSzPts val="2400"/>
              <a:buFont typeface="Arial"/>
              <a:buChar char="•"/>
              <a:defRPr b="0" i="0" sz="2400" u="none" cap="none" strike="noStrike">
                <a:solidFill>
                  <a:srgbClr val="757070"/>
                </a:solidFill>
                <a:latin typeface="Arial"/>
                <a:ea typeface="Arial"/>
                <a:cs typeface="Arial"/>
                <a:sym typeface="Arial"/>
              </a:defRPr>
            </a:lvl2pPr>
            <a:lvl3pPr indent="-355600" lvl="2" marL="1371600" marR="0" rtl="0" algn="l">
              <a:lnSpc>
                <a:spcPct val="90000"/>
              </a:lnSpc>
              <a:spcBef>
                <a:spcPts val="500"/>
              </a:spcBef>
              <a:spcAft>
                <a:spcPts val="0"/>
              </a:spcAft>
              <a:buClr>
                <a:srgbClr val="757070"/>
              </a:buClr>
              <a:buSzPts val="2000"/>
              <a:buFont typeface="Arial"/>
              <a:buChar char="•"/>
              <a:defRPr b="0" i="0" sz="2000" u="none" cap="none" strike="noStrike">
                <a:solidFill>
                  <a:srgbClr val="757070"/>
                </a:solidFill>
                <a:latin typeface="Arial"/>
                <a:ea typeface="Arial"/>
                <a:cs typeface="Arial"/>
                <a:sym typeface="Arial"/>
              </a:defRPr>
            </a:lvl3pPr>
            <a:lvl4pPr indent="-342900" lvl="3" marL="1828800" marR="0" rtl="0" algn="l">
              <a:lnSpc>
                <a:spcPct val="90000"/>
              </a:lnSpc>
              <a:spcBef>
                <a:spcPts val="500"/>
              </a:spcBef>
              <a:spcAft>
                <a:spcPts val="0"/>
              </a:spcAft>
              <a:buClr>
                <a:srgbClr val="757070"/>
              </a:buClr>
              <a:buSzPts val="1800"/>
              <a:buFont typeface="Arial"/>
              <a:buChar char="•"/>
              <a:defRPr b="0" i="0" sz="1800" u="none" cap="none" strike="noStrike">
                <a:solidFill>
                  <a:srgbClr val="757070"/>
                </a:solidFill>
                <a:latin typeface="Arial"/>
                <a:ea typeface="Arial"/>
                <a:cs typeface="Arial"/>
                <a:sym typeface="Arial"/>
              </a:defRPr>
            </a:lvl4pPr>
            <a:lvl5pPr indent="-342900" lvl="4" marL="2286000" marR="0" rtl="0" algn="l">
              <a:lnSpc>
                <a:spcPct val="90000"/>
              </a:lnSpc>
              <a:spcBef>
                <a:spcPts val="500"/>
              </a:spcBef>
              <a:spcAft>
                <a:spcPts val="0"/>
              </a:spcAft>
              <a:buClr>
                <a:srgbClr val="757070"/>
              </a:buClr>
              <a:buSzPts val="1800"/>
              <a:buFont typeface="Arial"/>
              <a:buChar char="•"/>
              <a:defRPr b="0" i="0" sz="1800" u="none" cap="none" strike="noStrike">
                <a:solidFill>
                  <a:srgbClr val="757070"/>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06" name="Google Shape;106;p47"/>
          <p:cNvSpPr txBox="1"/>
          <p:nvPr>
            <p:ph type="title"/>
          </p:nvPr>
        </p:nvSpPr>
        <p:spPr>
          <a:xfrm>
            <a:off x="2671282" y="524256"/>
            <a:ext cx="8682518" cy="938785"/>
          </a:xfrm>
          <a:prstGeom prst="rect">
            <a:avLst/>
          </a:prstGeom>
          <a:noFill/>
          <a:ln>
            <a:noFill/>
          </a:ln>
        </p:spPr>
        <p:txBody>
          <a:bodyPr anchorCtr="0" anchor="ctr" bIns="45700" lIns="91425" spcFirstLastPara="1" rIns="91425" wrap="square" tIns="45700">
            <a:noAutofit/>
          </a:bodyPr>
          <a:lstStyle>
            <a:lvl1pPr lvl="0" marR="0" rtl="0" algn="ctr">
              <a:lnSpc>
                <a:spcPct val="70000"/>
              </a:lnSpc>
              <a:spcBef>
                <a:spcPts val="0"/>
              </a:spcBef>
              <a:spcAft>
                <a:spcPts val="0"/>
              </a:spcAft>
              <a:buClr>
                <a:schemeClr val="lt1"/>
              </a:buClr>
              <a:buSzPts val="4000"/>
              <a:buFont typeface="Arial"/>
              <a:buNone/>
              <a:defRPr b="1" i="0" sz="40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bg>
      <p:bgPr>
        <a:blipFill>
          <a:blip r:embed="rId2">
            <a:alphaModFix/>
          </a:blip>
          <a:stretch>
            <a:fillRect/>
          </a:stretch>
        </a:blipFill>
      </p:bgPr>
    </p:bg>
    <p:spTree>
      <p:nvGrpSpPr>
        <p:cNvPr id="107" name="Shape 107"/>
        <p:cNvGrpSpPr/>
        <p:nvPr/>
      </p:nvGrpSpPr>
      <p:grpSpPr>
        <a:xfrm>
          <a:off x="0" y="0"/>
          <a:ext cx="0" cy="0"/>
          <a:chOff x="0" y="0"/>
          <a:chExt cx="0" cy="0"/>
        </a:xfrm>
      </p:grpSpPr>
      <p:pic>
        <p:nvPicPr>
          <p:cNvPr id="108" name="Google Shape;108;p48"/>
          <p:cNvPicPr preferRelativeResize="0"/>
          <p:nvPr/>
        </p:nvPicPr>
        <p:blipFill rotWithShape="1">
          <a:blip r:embed="rId3">
            <a:alphaModFix/>
          </a:blip>
          <a:srcRect b="0" l="0" r="0" t="0"/>
          <a:stretch/>
        </p:blipFill>
        <p:spPr>
          <a:xfrm>
            <a:off x="411231" y="2517212"/>
            <a:ext cx="11369538" cy="2849485"/>
          </a:xfrm>
          <a:prstGeom prst="rect">
            <a:avLst/>
          </a:prstGeom>
          <a:noFill/>
          <a:ln>
            <a:noFill/>
          </a:ln>
        </p:spPr>
      </p:pic>
      <p:sp>
        <p:nvSpPr>
          <p:cNvPr id="109" name="Google Shape;109;p48"/>
          <p:cNvSpPr txBox="1"/>
          <p:nvPr/>
        </p:nvSpPr>
        <p:spPr>
          <a:xfrm>
            <a:off x="2671282" y="512064"/>
            <a:ext cx="8682518" cy="963149"/>
          </a:xfrm>
          <a:prstGeom prst="rect">
            <a:avLst/>
          </a:prstGeom>
          <a:noFill/>
          <a:ln>
            <a:noFill/>
          </a:ln>
        </p:spPr>
        <p:txBody>
          <a:bodyPr anchorCtr="0" anchor="t" bIns="45700" lIns="91425" spcFirstLastPara="1" rIns="91425" wrap="square" tIns="45700">
            <a:spAutoFit/>
          </a:bodyPr>
          <a:lstStyle/>
          <a:p>
            <a:pPr indent="0" lvl="0" marL="0" marR="0" rtl="0" algn="ctr">
              <a:lnSpc>
                <a:spcPct val="70000"/>
              </a:lnSpc>
              <a:spcBef>
                <a:spcPts val="0"/>
              </a:spcBef>
              <a:spcAft>
                <a:spcPts val="0"/>
              </a:spcAft>
              <a:buNone/>
            </a:pPr>
            <a:r>
              <a:rPr b="1" lang="en-CA" sz="4000">
                <a:solidFill>
                  <a:schemeClr val="lt1"/>
                </a:solidFill>
                <a:latin typeface="Arial"/>
                <a:ea typeface="Arial"/>
                <a:cs typeface="Arial"/>
                <a:sym typeface="Arial"/>
              </a:rPr>
              <a:t>THANK  YOU  FOR YOUR ATTENTION</a:t>
            </a:r>
            <a:endParaRPr b="1" sz="4000">
              <a:solidFill>
                <a:schemeClr val="lt1"/>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wo Content">
  <p:cSld name="2_Two Content">
    <p:bg>
      <p:bgPr>
        <a:blipFill>
          <a:blip r:embed="rId2">
            <a:alphaModFix/>
          </a:blip>
          <a:stretch>
            <a:fillRect/>
          </a:stretch>
        </a:blipFill>
      </p:bgPr>
    </p:bg>
    <p:spTree>
      <p:nvGrpSpPr>
        <p:cNvPr id="110" name="Shape 110"/>
        <p:cNvGrpSpPr/>
        <p:nvPr/>
      </p:nvGrpSpPr>
      <p:grpSpPr>
        <a:xfrm>
          <a:off x="0" y="0"/>
          <a:ext cx="0" cy="0"/>
          <a:chOff x="0" y="0"/>
          <a:chExt cx="0" cy="0"/>
        </a:xfrm>
      </p:grpSpPr>
      <p:sp>
        <p:nvSpPr>
          <p:cNvPr id="111" name="Google Shape;111;p49"/>
          <p:cNvSpPr txBox="1"/>
          <p:nvPr>
            <p:ph idx="1" type="body"/>
          </p:nvPr>
        </p:nvSpPr>
        <p:spPr>
          <a:xfrm>
            <a:off x="851192" y="1841277"/>
            <a:ext cx="10502608" cy="425043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757070"/>
              </a:buClr>
              <a:buSzPts val="2000"/>
              <a:buFont typeface="Arial"/>
              <a:buNone/>
              <a:defRPr b="0" i="0" sz="2000" u="none" cap="none" strike="noStrike">
                <a:solidFill>
                  <a:srgbClr val="757070"/>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2" name="Google Shape;112;p49"/>
          <p:cNvSpPr txBox="1"/>
          <p:nvPr/>
        </p:nvSpPr>
        <p:spPr>
          <a:xfrm>
            <a:off x="2671282" y="701898"/>
            <a:ext cx="8682518" cy="532262"/>
          </a:xfrm>
          <a:prstGeom prst="rect">
            <a:avLst/>
          </a:prstGeom>
          <a:noFill/>
          <a:ln>
            <a:noFill/>
          </a:ln>
        </p:spPr>
        <p:txBody>
          <a:bodyPr anchorCtr="0" anchor="t" bIns="45700" lIns="91425" spcFirstLastPara="1" rIns="91425" wrap="square" tIns="45700">
            <a:spAutoFit/>
          </a:bodyPr>
          <a:lstStyle/>
          <a:p>
            <a:pPr indent="0" lvl="0" marL="0" marR="0" rtl="0" algn="ctr">
              <a:lnSpc>
                <a:spcPct val="70000"/>
              </a:lnSpc>
              <a:spcBef>
                <a:spcPts val="0"/>
              </a:spcBef>
              <a:spcAft>
                <a:spcPts val="0"/>
              </a:spcAft>
              <a:buNone/>
            </a:pPr>
            <a:r>
              <a:rPr b="1" lang="en-CA" sz="4000">
                <a:solidFill>
                  <a:schemeClr val="lt1"/>
                </a:solidFill>
                <a:latin typeface="Arial"/>
                <a:ea typeface="Arial"/>
                <a:cs typeface="Arial"/>
                <a:sym typeface="Arial"/>
              </a:rPr>
              <a:t>REFERENCES AND RESOURCES</a:t>
            </a:r>
            <a:endParaRPr b="1" sz="4000">
              <a:solidFill>
                <a:schemeClr val="lt1"/>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wo Content">
  <p:cSld name="3_Two Content">
    <p:bg>
      <p:bgPr>
        <a:blipFill>
          <a:blip r:embed="rId2">
            <a:alphaModFix/>
          </a:blip>
          <a:stretch>
            <a:fillRect/>
          </a:stretch>
        </a:blipFill>
      </p:bgPr>
    </p:bg>
    <p:spTree>
      <p:nvGrpSpPr>
        <p:cNvPr id="113" name="Shape 113"/>
        <p:cNvGrpSpPr/>
        <p:nvPr/>
      </p:nvGrpSpPr>
      <p:grpSpPr>
        <a:xfrm>
          <a:off x="0" y="0"/>
          <a:ext cx="0" cy="0"/>
          <a:chOff x="0" y="0"/>
          <a:chExt cx="0" cy="0"/>
        </a:xfrm>
      </p:grpSpPr>
      <p:sp>
        <p:nvSpPr>
          <p:cNvPr id="114" name="Google Shape;114;p50"/>
          <p:cNvSpPr txBox="1"/>
          <p:nvPr>
            <p:ph idx="1" type="body"/>
          </p:nvPr>
        </p:nvSpPr>
        <p:spPr>
          <a:xfrm>
            <a:off x="851192" y="1841277"/>
            <a:ext cx="10502608" cy="425043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757070"/>
              </a:buClr>
              <a:buSzPts val="2000"/>
              <a:buFont typeface="Arial"/>
              <a:buNone/>
              <a:defRPr b="0" i="0" sz="2000" u="none" cap="none" strike="noStrike">
                <a:solidFill>
                  <a:srgbClr val="757070"/>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5" name="Google Shape;115;p50"/>
          <p:cNvSpPr txBox="1"/>
          <p:nvPr/>
        </p:nvSpPr>
        <p:spPr>
          <a:xfrm>
            <a:off x="2671282" y="701898"/>
            <a:ext cx="8682518" cy="532262"/>
          </a:xfrm>
          <a:prstGeom prst="rect">
            <a:avLst/>
          </a:prstGeom>
          <a:noFill/>
          <a:ln>
            <a:noFill/>
          </a:ln>
        </p:spPr>
        <p:txBody>
          <a:bodyPr anchorCtr="0" anchor="t" bIns="45700" lIns="91425" spcFirstLastPara="1" rIns="91425" wrap="square" tIns="45700">
            <a:spAutoFit/>
          </a:bodyPr>
          <a:lstStyle/>
          <a:p>
            <a:pPr indent="0" lvl="0" marL="0" marR="0" rtl="0" algn="ctr">
              <a:lnSpc>
                <a:spcPct val="70000"/>
              </a:lnSpc>
              <a:spcBef>
                <a:spcPts val="0"/>
              </a:spcBef>
              <a:spcAft>
                <a:spcPts val="0"/>
              </a:spcAft>
              <a:buNone/>
            </a:pPr>
            <a:r>
              <a:rPr b="1" lang="en-CA" sz="4000">
                <a:solidFill>
                  <a:schemeClr val="lt1"/>
                </a:solidFill>
                <a:latin typeface="Arial"/>
                <a:ea typeface="Arial"/>
                <a:cs typeface="Arial"/>
                <a:sym typeface="Arial"/>
              </a:rPr>
              <a:t>CASES AND LEGISLATION</a:t>
            </a:r>
            <a:endParaRPr b="1" sz="4000">
              <a:solidFill>
                <a:schemeClr val="lt1"/>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wo Content">
  <p:cSld name="4_Two Content">
    <p:bg>
      <p:bgPr>
        <a:blipFill>
          <a:blip r:embed="rId2">
            <a:alphaModFix/>
          </a:blip>
          <a:stretch>
            <a:fillRect/>
          </a:stretch>
        </a:blipFill>
      </p:bgPr>
    </p:bg>
    <p:spTree>
      <p:nvGrpSpPr>
        <p:cNvPr id="116" name="Shape 116"/>
        <p:cNvGrpSpPr/>
        <p:nvPr/>
      </p:nvGrpSpPr>
      <p:grpSpPr>
        <a:xfrm>
          <a:off x="0" y="0"/>
          <a:ext cx="0" cy="0"/>
          <a:chOff x="0" y="0"/>
          <a:chExt cx="0" cy="0"/>
        </a:xfrm>
      </p:grpSpPr>
      <p:sp>
        <p:nvSpPr>
          <p:cNvPr id="117" name="Google Shape;117;p51"/>
          <p:cNvSpPr txBox="1"/>
          <p:nvPr>
            <p:ph idx="1" type="body"/>
          </p:nvPr>
        </p:nvSpPr>
        <p:spPr>
          <a:xfrm>
            <a:off x="851192" y="1841277"/>
            <a:ext cx="10502608" cy="425043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757070"/>
              </a:buClr>
              <a:buSzPts val="2000"/>
              <a:buFont typeface="Arial"/>
              <a:buNone/>
              <a:defRPr b="0" i="0" sz="2000" u="none" cap="none" strike="noStrike">
                <a:solidFill>
                  <a:srgbClr val="757070"/>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8" name="Google Shape;118;p51"/>
          <p:cNvSpPr txBox="1"/>
          <p:nvPr/>
        </p:nvSpPr>
        <p:spPr>
          <a:xfrm>
            <a:off x="2671282" y="701898"/>
            <a:ext cx="8682518" cy="532262"/>
          </a:xfrm>
          <a:prstGeom prst="rect">
            <a:avLst/>
          </a:prstGeom>
          <a:noFill/>
          <a:ln>
            <a:noFill/>
          </a:ln>
        </p:spPr>
        <p:txBody>
          <a:bodyPr anchorCtr="0" anchor="t" bIns="45700" lIns="91425" spcFirstLastPara="1" rIns="91425" wrap="square" tIns="45700">
            <a:spAutoFit/>
          </a:bodyPr>
          <a:lstStyle/>
          <a:p>
            <a:pPr indent="0" lvl="0" marL="0" marR="0" rtl="0" algn="ctr">
              <a:lnSpc>
                <a:spcPct val="70000"/>
              </a:lnSpc>
              <a:spcBef>
                <a:spcPts val="0"/>
              </a:spcBef>
              <a:spcAft>
                <a:spcPts val="0"/>
              </a:spcAft>
              <a:buNone/>
            </a:pPr>
            <a:r>
              <a:rPr b="1" lang="en-CA" sz="4000">
                <a:solidFill>
                  <a:schemeClr val="lt1"/>
                </a:solidFill>
                <a:latin typeface="Arial"/>
                <a:ea typeface="Arial"/>
                <a:cs typeface="Arial"/>
                <a:sym typeface="Arial"/>
              </a:rPr>
              <a:t>IMAGE AND SOUND REFERENCES </a:t>
            </a:r>
            <a:endParaRPr b="1" sz="4000">
              <a:solidFill>
                <a:schemeClr val="lt1"/>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wo Content">
  <p:cSld name="5_Two Content">
    <p:bg>
      <p:bgPr>
        <a:blipFill>
          <a:blip r:embed="rId2">
            <a:alphaModFix/>
          </a:blip>
          <a:stretch>
            <a:fillRect/>
          </a:stretch>
        </a:blipFill>
      </p:bgPr>
    </p:bg>
    <p:spTree>
      <p:nvGrpSpPr>
        <p:cNvPr id="119" name="Shape 119"/>
        <p:cNvGrpSpPr/>
        <p:nvPr/>
      </p:nvGrpSpPr>
      <p:grpSpPr>
        <a:xfrm>
          <a:off x="0" y="0"/>
          <a:ext cx="0" cy="0"/>
          <a:chOff x="0" y="0"/>
          <a:chExt cx="0" cy="0"/>
        </a:xfrm>
      </p:grpSpPr>
      <p:sp>
        <p:nvSpPr>
          <p:cNvPr id="120" name="Google Shape;120;p52"/>
          <p:cNvSpPr txBox="1"/>
          <p:nvPr/>
        </p:nvSpPr>
        <p:spPr>
          <a:xfrm>
            <a:off x="1455738" y="3441680"/>
            <a:ext cx="9898062" cy="31085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CA" sz="2000">
                <a:solidFill>
                  <a:srgbClr val="757070"/>
                </a:solidFill>
                <a:latin typeface="Arial"/>
                <a:ea typeface="Arial"/>
                <a:cs typeface="Arial"/>
                <a:sym typeface="Arial"/>
              </a:rPr>
              <a:t>For the project overview and complete list of modules please visit the project website at: </a:t>
            </a:r>
            <a:r>
              <a:rPr lang="en-CA" sz="2000" u="sng">
                <a:solidFill>
                  <a:srgbClr val="757070"/>
                </a:solidFill>
                <a:latin typeface="Arial"/>
                <a:ea typeface="Arial"/>
                <a:cs typeface="Arial"/>
                <a:sym typeface="Arial"/>
                <a:hlinkClick r:id="rId3">
                  <a:extLst>
                    <a:ext uri="{A12FA001-AC4F-418D-AE19-62706E023703}">
                      <ahyp:hlinkClr val="tx"/>
                    </a:ext>
                  </a:extLst>
                </a:hlinkClick>
              </a:rPr>
              <a:t>https://sites.library.ualberta.ca/copyright/</a:t>
            </a:r>
            <a:endParaRPr sz="2000">
              <a:solidFill>
                <a:srgbClr val="757070"/>
              </a:solidFill>
              <a:latin typeface="Arial"/>
              <a:ea typeface="Arial"/>
              <a:cs typeface="Arial"/>
              <a:sym typeface="Arial"/>
            </a:endParaRPr>
          </a:p>
          <a:p>
            <a:pPr indent="0" lvl="0" marL="0" marR="0" rtl="0" algn="l">
              <a:spcBef>
                <a:spcPts val="0"/>
              </a:spcBef>
              <a:spcAft>
                <a:spcPts val="0"/>
              </a:spcAft>
              <a:buNone/>
            </a:pPr>
            <a:r>
              <a:t/>
            </a:r>
            <a:endParaRPr sz="2000">
              <a:solidFill>
                <a:srgbClr val="757070"/>
              </a:solidFill>
              <a:latin typeface="Arial"/>
              <a:ea typeface="Arial"/>
              <a:cs typeface="Arial"/>
              <a:sym typeface="Arial"/>
            </a:endParaRPr>
          </a:p>
          <a:p>
            <a:pPr indent="0" lvl="0" marL="0" marR="0" rtl="0" algn="l">
              <a:spcBef>
                <a:spcPts val="0"/>
              </a:spcBef>
              <a:spcAft>
                <a:spcPts val="0"/>
              </a:spcAft>
              <a:buNone/>
            </a:pPr>
            <a:r>
              <a:rPr lang="en-CA" sz="2000">
                <a:solidFill>
                  <a:srgbClr val="757070"/>
                </a:solidFill>
                <a:latin typeface="Arial"/>
                <a:ea typeface="Arial"/>
                <a:cs typeface="Arial"/>
                <a:sym typeface="Arial"/>
              </a:rPr>
              <a:t>Questions, comments, and suggestions should be directed to the University of Alberta’s Copyright Office at: </a:t>
            </a:r>
            <a:r>
              <a:rPr lang="en-CA" sz="2000" u="sng">
                <a:solidFill>
                  <a:srgbClr val="757070"/>
                </a:solidFill>
                <a:latin typeface="Arial"/>
                <a:ea typeface="Arial"/>
                <a:cs typeface="Arial"/>
                <a:sym typeface="Arial"/>
                <a:hlinkClick r:id="rId4">
                  <a:extLst>
                    <a:ext uri="{A12FA001-AC4F-418D-AE19-62706E023703}">
                      <ahyp:hlinkClr val="tx"/>
                    </a:ext>
                  </a:extLst>
                </a:hlinkClick>
              </a:rPr>
              <a:t>copyright@ualberta.ca</a:t>
            </a:r>
            <a:endParaRPr sz="2000">
              <a:solidFill>
                <a:srgbClr val="757070"/>
              </a:solidFill>
              <a:latin typeface="Arial"/>
              <a:ea typeface="Arial"/>
              <a:cs typeface="Arial"/>
              <a:sym typeface="Arial"/>
            </a:endParaRPr>
          </a:p>
          <a:p>
            <a:pPr indent="0" lvl="0" marL="0" marR="0" rtl="0" algn="l">
              <a:spcBef>
                <a:spcPts val="0"/>
              </a:spcBef>
              <a:spcAft>
                <a:spcPts val="0"/>
              </a:spcAft>
              <a:buNone/>
            </a:pPr>
            <a:r>
              <a:t/>
            </a:r>
            <a:endParaRPr sz="2000">
              <a:solidFill>
                <a:srgbClr val="757070"/>
              </a:solidFill>
              <a:latin typeface="Arial"/>
              <a:ea typeface="Arial"/>
              <a:cs typeface="Arial"/>
              <a:sym typeface="Arial"/>
            </a:endParaRPr>
          </a:p>
          <a:p>
            <a:pPr indent="0" lvl="0" marL="0" marR="0" rtl="0" algn="l">
              <a:spcBef>
                <a:spcPts val="0"/>
              </a:spcBef>
              <a:spcAft>
                <a:spcPts val="0"/>
              </a:spcAft>
              <a:buNone/>
            </a:pPr>
            <a:r>
              <a:rPr lang="en-CA" sz="2000">
                <a:solidFill>
                  <a:srgbClr val="757070"/>
                </a:solidFill>
                <a:latin typeface="Arial"/>
                <a:ea typeface="Arial"/>
                <a:cs typeface="Arial"/>
                <a:sym typeface="Arial"/>
              </a:rPr>
              <a:t>This module is made available and licensed under a </a:t>
            </a:r>
            <a:r>
              <a:rPr lang="en-CA" sz="2000" u="sng">
                <a:solidFill>
                  <a:srgbClr val="757070"/>
                </a:solidFill>
                <a:latin typeface="Arial"/>
                <a:ea typeface="Arial"/>
                <a:cs typeface="Arial"/>
                <a:sym typeface="Arial"/>
                <a:hlinkClick r:id="rId5">
                  <a:extLst>
                    <a:ext uri="{A12FA001-AC4F-418D-AE19-62706E023703}">
                      <ahyp:hlinkClr val="tx"/>
                    </a:ext>
                  </a:extLst>
                </a:hlinkClick>
              </a:rPr>
              <a:t>Creative Commons Attribution 4.0 International Licence</a:t>
            </a:r>
            <a:endParaRPr sz="2000">
              <a:solidFill>
                <a:srgbClr val="757070"/>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1" name="Google Shape;121;p52"/>
          <p:cNvSpPr txBox="1"/>
          <p:nvPr>
            <p:ph idx="1" type="body"/>
          </p:nvPr>
        </p:nvSpPr>
        <p:spPr>
          <a:xfrm>
            <a:off x="2063510" y="2253164"/>
            <a:ext cx="9290290" cy="87073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757070"/>
              </a:buClr>
              <a:buSzPts val="2000"/>
              <a:buFont typeface="Arial"/>
              <a:buNone/>
              <a:defRPr b="0" i="0" sz="2000" u="none" cap="none" strike="noStrike">
                <a:solidFill>
                  <a:srgbClr val="757070"/>
                </a:solidFill>
                <a:latin typeface="Arial"/>
                <a:ea typeface="Arial"/>
                <a:cs typeface="Arial"/>
                <a:sym typeface="Arial"/>
              </a:defRPr>
            </a:lvl1pPr>
            <a:lvl2pPr indent="-228600" lvl="1" marL="914400" marR="0" rtl="0" algn="l">
              <a:lnSpc>
                <a:spcPct val="90000"/>
              </a:lnSpc>
              <a:spcBef>
                <a:spcPts val="500"/>
              </a:spcBef>
              <a:spcAft>
                <a:spcPts val="0"/>
              </a:spcAft>
              <a:buClr>
                <a:srgbClr val="3F3F3F"/>
              </a:buClr>
              <a:buSzPts val="2000"/>
              <a:buFont typeface="Arial"/>
              <a:buNone/>
              <a:defRPr b="0" i="0" sz="2000" u="none" cap="none" strike="noStrike">
                <a:solidFill>
                  <a:srgbClr val="3F3F3F"/>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2" name="Google Shape;122;p52"/>
          <p:cNvSpPr txBox="1"/>
          <p:nvPr/>
        </p:nvSpPr>
        <p:spPr>
          <a:xfrm>
            <a:off x="1455738" y="1718034"/>
            <a:ext cx="989806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CA" sz="2000">
                <a:solidFill>
                  <a:srgbClr val="757070"/>
                </a:solidFill>
                <a:latin typeface="Arial"/>
                <a:ea typeface="Arial"/>
                <a:cs typeface="Arial"/>
                <a:sym typeface="Arial"/>
              </a:rPr>
              <a:t>Suggested Citation:</a:t>
            </a:r>
            <a:endParaRPr/>
          </a:p>
        </p:txBody>
      </p:sp>
      <p:sp>
        <p:nvSpPr>
          <p:cNvPr id="123" name="Google Shape;123;p52"/>
          <p:cNvSpPr txBox="1"/>
          <p:nvPr/>
        </p:nvSpPr>
        <p:spPr>
          <a:xfrm>
            <a:off x="2671282" y="701898"/>
            <a:ext cx="8682518" cy="532262"/>
          </a:xfrm>
          <a:prstGeom prst="rect">
            <a:avLst/>
          </a:prstGeom>
          <a:noFill/>
          <a:ln>
            <a:noFill/>
          </a:ln>
        </p:spPr>
        <p:txBody>
          <a:bodyPr anchorCtr="0" anchor="t" bIns="45700" lIns="91425" spcFirstLastPara="1" rIns="91425" wrap="square" tIns="45700">
            <a:spAutoFit/>
          </a:bodyPr>
          <a:lstStyle/>
          <a:p>
            <a:pPr indent="0" lvl="0" marL="0" marR="0" rtl="0" algn="ctr">
              <a:lnSpc>
                <a:spcPct val="70000"/>
              </a:lnSpc>
              <a:spcBef>
                <a:spcPts val="0"/>
              </a:spcBef>
              <a:spcAft>
                <a:spcPts val="0"/>
              </a:spcAft>
              <a:buNone/>
            </a:pPr>
            <a:r>
              <a:rPr b="1" lang="en-CA" sz="4000">
                <a:solidFill>
                  <a:schemeClr val="lt1"/>
                </a:solidFill>
                <a:latin typeface="Arial"/>
                <a:ea typeface="Arial"/>
                <a:cs typeface="Arial"/>
                <a:sym typeface="Arial"/>
              </a:rPr>
              <a:t>LICENSING AND ATTRIBUTION</a:t>
            </a:r>
            <a:endParaRPr b="1" sz="4000">
              <a:solidFill>
                <a:schemeClr val="lt1"/>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wo Content">
  <p:cSld name="6_Two Content">
    <p:bg>
      <p:bgPr>
        <a:blipFill>
          <a:blip r:embed="rId2">
            <a:alphaModFix/>
          </a:blip>
          <a:stretch>
            <a:fillRect/>
          </a:stretch>
        </a:blipFill>
      </p:bgPr>
    </p:bg>
    <p:spTree>
      <p:nvGrpSpPr>
        <p:cNvPr id="124" name="Shape 124"/>
        <p:cNvGrpSpPr/>
        <p:nvPr/>
      </p:nvGrpSpPr>
      <p:grpSpPr>
        <a:xfrm>
          <a:off x="0" y="0"/>
          <a:ext cx="0" cy="0"/>
          <a:chOff x="0" y="0"/>
          <a:chExt cx="0" cy="0"/>
        </a:xfrm>
      </p:grpSpPr>
      <p:sp>
        <p:nvSpPr>
          <p:cNvPr id="125" name="Google Shape;125;p53"/>
          <p:cNvSpPr txBox="1"/>
          <p:nvPr/>
        </p:nvSpPr>
        <p:spPr>
          <a:xfrm>
            <a:off x="2671282" y="701898"/>
            <a:ext cx="8682518" cy="532262"/>
          </a:xfrm>
          <a:prstGeom prst="rect">
            <a:avLst/>
          </a:prstGeom>
          <a:noFill/>
          <a:ln>
            <a:noFill/>
          </a:ln>
        </p:spPr>
        <p:txBody>
          <a:bodyPr anchorCtr="0" anchor="t" bIns="45700" lIns="91425" spcFirstLastPara="1" rIns="91425" wrap="square" tIns="45700">
            <a:spAutoFit/>
          </a:bodyPr>
          <a:lstStyle/>
          <a:p>
            <a:pPr indent="0" lvl="0" marL="0" marR="0" rtl="0" algn="ctr">
              <a:lnSpc>
                <a:spcPct val="70000"/>
              </a:lnSpc>
              <a:spcBef>
                <a:spcPts val="0"/>
              </a:spcBef>
              <a:spcAft>
                <a:spcPts val="0"/>
              </a:spcAft>
              <a:buNone/>
            </a:pPr>
            <a:r>
              <a:rPr b="1" lang="en-CA" sz="4000">
                <a:solidFill>
                  <a:schemeClr val="lt1"/>
                </a:solidFill>
                <a:latin typeface="Arial"/>
                <a:ea typeface="Arial"/>
                <a:cs typeface="Arial"/>
                <a:sym typeface="Arial"/>
              </a:rPr>
              <a:t>CONTRIBUTORS</a:t>
            </a:r>
            <a:endParaRPr b="1" sz="4000">
              <a:solidFill>
                <a:schemeClr val="lt1"/>
              </a:solidFill>
              <a:latin typeface="Arial"/>
              <a:ea typeface="Arial"/>
              <a:cs typeface="Arial"/>
              <a:sym typeface="Arial"/>
            </a:endParaRPr>
          </a:p>
        </p:txBody>
      </p:sp>
      <p:sp>
        <p:nvSpPr>
          <p:cNvPr id="126" name="Google Shape;126;p53"/>
          <p:cNvSpPr/>
          <p:nvPr/>
        </p:nvSpPr>
        <p:spPr>
          <a:xfrm>
            <a:off x="1233354" y="1800000"/>
            <a:ext cx="3960000" cy="718782"/>
          </a:xfrm>
          <a:prstGeom prst="rect">
            <a:avLst/>
          </a:prstGeom>
          <a:solidFill>
            <a:srgbClr val="879F3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CA" sz="1800">
                <a:solidFill>
                  <a:schemeClr val="lt1"/>
                </a:solidFill>
                <a:latin typeface="Arial"/>
                <a:ea typeface="Arial"/>
                <a:cs typeface="Arial"/>
                <a:sym typeface="Arial"/>
              </a:rPr>
              <a:t>Copyright Office </a:t>
            </a:r>
            <a:endParaRPr/>
          </a:p>
        </p:txBody>
      </p:sp>
      <p:sp>
        <p:nvSpPr>
          <p:cNvPr id="127" name="Google Shape;127;p53"/>
          <p:cNvSpPr/>
          <p:nvPr/>
        </p:nvSpPr>
        <p:spPr>
          <a:xfrm>
            <a:off x="7018869" y="4055554"/>
            <a:ext cx="3960000" cy="718782"/>
          </a:xfrm>
          <a:prstGeom prst="rect">
            <a:avLst/>
          </a:prstGeom>
          <a:solidFill>
            <a:srgbClr val="879F3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CA" sz="1800">
                <a:solidFill>
                  <a:schemeClr val="lt1"/>
                </a:solidFill>
                <a:latin typeface="Arial"/>
                <a:ea typeface="Arial"/>
                <a:cs typeface="Arial"/>
                <a:sym typeface="Arial"/>
              </a:rPr>
              <a:t>School of Library and Information Studies </a:t>
            </a:r>
            <a:endParaRPr/>
          </a:p>
        </p:txBody>
      </p:sp>
      <p:sp>
        <p:nvSpPr>
          <p:cNvPr id="128" name="Google Shape;128;p53"/>
          <p:cNvSpPr txBox="1"/>
          <p:nvPr/>
        </p:nvSpPr>
        <p:spPr>
          <a:xfrm>
            <a:off x="2176124" y="2672361"/>
            <a:ext cx="2074460" cy="747897"/>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lang="en-CA" sz="1800">
                <a:solidFill>
                  <a:srgbClr val="757070"/>
                </a:solidFill>
                <a:latin typeface="Arial"/>
                <a:ea typeface="Arial"/>
                <a:cs typeface="Arial"/>
                <a:sym typeface="Arial"/>
              </a:rPr>
              <a:t>Adrian Sheppard</a:t>
            </a:r>
            <a:endParaRPr/>
          </a:p>
          <a:p>
            <a:pPr indent="0" lvl="0" marL="0" marR="0" rtl="0" algn="ctr">
              <a:lnSpc>
                <a:spcPct val="120000"/>
              </a:lnSpc>
              <a:spcBef>
                <a:spcPts val="0"/>
              </a:spcBef>
              <a:spcAft>
                <a:spcPts val="0"/>
              </a:spcAft>
              <a:buNone/>
            </a:pPr>
            <a:r>
              <a:rPr lang="en-CA" sz="1800">
                <a:solidFill>
                  <a:srgbClr val="757070"/>
                </a:solidFill>
                <a:latin typeface="Arial"/>
                <a:ea typeface="Arial"/>
                <a:cs typeface="Arial"/>
                <a:sym typeface="Arial"/>
              </a:rPr>
              <a:t>Amanda Wakaruk </a:t>
            </a:r>
            <a:endParaRPr/>
          </a:p>
        </p:txBody>
      </p:sp>
      <p:sp>
        <p:nvSpPr>
          <p:cNvPr id="129" name="Google Shape;129;p53"/>
          <p:cNvSpPr txBox="1"/>
          <p:nvPr/>
        </p:nvSpPr>
        <p:spPr>
          <a:xfrm>
            <a:off x="7909520" y="5006653"/>
            <a:ext cx="2519713" cy="1059008"/>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lang="en-CA" sz="1800">
                <a:solidFill>
                  <a:srgbClr val="757070"/>
                </a:solidFill>
                <a:latin typeface="Arial"/>
                <a:ea typeface="Arial"/>
                <a:cs typeface="Arial"/>
                <a:sym typeface="Arial"/>
              </a:rPr>
              <a:t>Lauren Bourdages</a:t>
            </a:r>
            <a:endParaRPr/>
          </a:p>
          <a:p>
            <a:pPr indent="0" lvl="0" marL="0" marR="0" rtl="0" algn="ctr">
              <a:lnSpc>
                <a:spcPct val="120000"/>
              </a:lnSpc>
              <a:spcBef>
                <a:spcPts val="0"/>
              </a:spcBef>
              <a:spcAft>
                <a:spcPts val="0"/>
              </a:spcAft>
              <a:buNone/>
            </a:pPr>
            <a:r>
              <a:rPr lang="en-CA" sz="1800">
                <a:solidFill>
                  <a:srgbClr val="757070"/>
                </a:solidFill>
                <a:latin typeface="Arial"/>
                <a:ea typeface="Arial"/>
                <a:cs typeface="Arial"/>
                <a:sym typeface="Arial"/>
              </a:rPr>
              <a:t>Samantha Sheplawy</a:t>
            </a:r>
            <a:endParaRPr/>
          </a:p>
          <a:p>
            <a:pPr indent="0" lvl="0" marL="0" marR="0" rtl="0" algn="ctr">
              <a:lnSpc>
                <a:spcPct val="120000"/>
              </a:lnSpc>
              <a:spcBef>
                <a:spcPts val="0"/>
              </a:spcBef>
              <a:spcAft>
                <a:spcPts val="0"/>
              </a:spcAft>
              <a:buNone/>
            </a:pPr>
            <a:r>
              <a:rPr lang="en-CA" sz="1800">
                <a:solidFill>
                  <a:srgbClr val="757070"/>
                </a:solidFill>
                <a:latin typeface="Arial"/>
                <a:ea typeface="Arial"/>
                <a:cs typeface="Arial"/>
                <a:sym typeface="Arial"/>
              </a:rPr>
              <a:t>Michael B. McNally </a:t>
            </a:r>
            <a:endParaRPr/>
          </a:p>
        </p:txBody>
      </p:sp>
      <p:sp>
        <p:nvSpPr>
          <p:cNvPr id="130" name="Google Shape;130;p53"/>
          <p:cNvSpPr/>
          <p:nvPr/>
        </p:nvSpPr>
        <p:spPr>
          <a:xfrm>
            <a:off x="7018869" y="1800000"/>
            <a:ext cx="3960000" cy="718782"/>
          </a:xfrm>
          <a:prstGeom prst="rect">
            <a:avLst/>
          </a:prstGeom>
          <a:solidFill>
            <a:srgbClr val="879F3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CA" sz="1800">
                <a:solidFill>
                  <a:schemeClr val="lt1"/>
                </a:solidFill>
                <a:latin typeface="Arial"/>
                <a:ea typeface="Arial"/>
                <a:cs typeface="Arial"/>
                <a:sym typeface="Arial"/>
              </a:rPr>
              <a:t>Centre for Teaching and Learning</a:t>
            </a:r>
            <a:endParaRPr/>
          </a:p>
        </p:txBody>
      </p:sp>
      <p:sp>
        <p:nvSpPr>
          <p:cNvPr id="131" name="Google Shape;131;p53"/>
          <p:cNvSpPr txBox="1"/>
          <p:nvPr/>
        </p:nvSpPr>
        <p:spPr>
          <a:xfrm>
            <a:off x="8061807" y="2758498"/>
            <a:ext cx="2215138" cy="394210"/>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lang="en-CA" sz="1800">
                <a:solidFill>
                  <a:srgbClr val="757070"/>
                </a:solidFill>
                <a:latin typeface="Arial"/>
                <a:ea typeface="Arial"/>
                <a:cs typeface="Arial"/>
                <a:sym typeface="Arial"/>
              </a:rPr>
              <a:t>Graeme Pate</a:t>
            </a:r>
            <a:endParaRPr/>
          </a:p>
        </p:txBody>
      </p:sp>
      <p:sp>
        <p:nvSpPr>
          <p:cNvPr id="132" name="Google Shape;132;p53"/>
          <p:cNvSpPr/>
          <p:nvPr/>
        </p:nvSpPr>
        <p:spPr>
          <a:xfrm>
            <a:off x="1233354" y="4052154"/>
            <a:ext cx="3960000" cy="718782"/>
          </a:xfrm>
          <a:prstGeom prst="rect">
            <a:avLst/>
          </a:prstGeom>
          <a:solidFill>
            <a:srgbClr val="879F3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CA" sz="1800">
                <a:solidFill>
                  <a:schemeClr val="lt1"/>
                </a:solidFill>
                <a:latin typeface="Arial"/>
                <a:ea typeface="Arial"/>
                <a:cs typeface="Arial"/>
                <a:sym typeface="Arial"/>
              </a:rPr>
              <a:t>Digital Humanities and School of Library and Information Studies</a:t>
            </a:r>
            <a:endParaRPr/>
          </a:p>
        </p:txBody>
      </p:sp>
      <p:sp>
        <p:nvSpPr>
          <p:cNvPr id="133" name="Google Shape;133;p53"/>
          <p:cNvSpPr txBox="1"/>
          <p:nvPr/>
        </p:nvSpPr>
        <p:spPr>
          <a:xfrm>
            <a:off x="2105785" y="4942566"/>
            <a:ext cx="2215138" cy="394210"/>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lang="en-CA" sz="1800">
                <a:solidFill>
                  <a:srgbClr val="757070"/>
                </a:solidFill>
                <a:latin typeface="Arial"/>
                <a:ea typeface="Arial"/>
                <a:cs typeface="Arial"/>
                <a:sym typeface="Arial"/>
              </a:rPr>
              <a:t>Julia Guy</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wo Content">
  <p:cSld name="7_Two Content">
    <p:bg>
      <p:bgPr>
        <a:blipFill>
          <a:blip r:embed="rId2">
            <a:alphaModFix/>
          </a:blip>
          <a:stretch>
            <a:fillRect/>
          </a:stretch>
        </a:blipFill>
      </p:bgPr>
    </p:bg>
    <p:spTree>
      <p:nvGrpSpPr>
        <p:cNvPr id="134" name="Shape 134"/>
        <p:cNvGrpSpPr/>
        <p:nvPr/>
      </p:nvGrpSpPr>
      <p:grpSpPr>
        <a:xfrm>
          <a:off x="0" y="0"/>
          <a:ext cx="0" cy="0"/>
          <a:chOff x="0" y="0"/>
          <a:chExt cx="0" cy="0"/>
        </a:xfrm>
      </p:grpSpPr>
      <p:pic>
        <p:nvPicPr>
          <p:cNvPr id="135" name="Google Shape;135;p54"/>
          <p:cNvPicPr preferRelativeResize="0"/>
          <p:nvPr/>
        </p:nvPicPr>
        <p:blipFill rotWithShape="1">
          <a:blip r:embed="rId3">
            <a:alphaModFix/>
          </a:blip>
          <a:srcRect b="0" l="0" r="0" t="0"/>
          <a:stretch/>
        </p:blipFill>
        <p:spPr>
          <a:xfrm>
            <a:off x="4758731" y="4886866"/>
            <a:ext cx="2478798" cy="702490"/>
          </a:xfrm>
          <a:prstGeom prst="rect">
            <a:avLst/>
          </a:prstGeom>
          <a:noFill/>
          <a:ln>
            <a:noFill/>
          </a:ln>
        </p:spPr>
      </p:pic>
      <p:sp>
        <p:nvSpPr>
          <p:cNvPr id="136" name="Google Shape;136;p54"/>
          <p:cNvSpPr txBox="1"/>
          <p:nvPr/>
        </p:nvSpPr>
        <p:spPr>
          <a:xfrm>
            <a:off x="2671282" y="701898"/>
            <a:ext cx="8682518" cy="532262"/>
          </a:xfrm>
          <a:prstGeom prst="rect">
            <a:avLst/>
          </a:prstGeom>
          <a:noFill/>
          <a:ln>
            <a:noFill/>
          </a:ln>
        </p:spPr>
        <p:txBody>
          <a:bodyPr anchorCtr="0" anchor="t" bIns="45700" lIns="91425" spcFirstLastPara="1" rIns="91425" wrap="square" tIns="45700">
            <a:spAutoFit/>
          </a:bodyPr>
          <a:lstStyle/>
          <a:p>
            <a:pPr indent="0" lvl="0" marL="0" marR="0" rtl="0" algn="ctr">
              <a:lnSpc>
                <a:spcPct val="70000"/>
              </a:lnSpc>
              <a:spcBef>
                <a:spcPts val="0"/>
              </a:spcBef>
              <a:spcAft>
                <a:spcPts val="0"/>
              </a:spcAft>
              <a:buNone/>
            </a:pPr>
            <a:r>
              <a:rPr b="1" lang="en-CA" sz="4000">
                <a:solidFill>
                  <a:schemeClr val="lt1"/>
                </a:solidFill>
                <a:latin typeface="Arial"/>
                <a:ea typeface="Arial"/>
                <a:cs typeface="Arial"/>
                <a:sym typeface="Arial"/>
              </a:rPr>
              <a:t>ACKNOWLEDGMENT</a:t>
            </a:r>
            <a:endParaRPr b="1" sz="4000">
              <a:solidFill>
                <a:schemeClr val="lt1"/>
              </a:solidFill>
              <a:latin typeface="Arial"/>
              <a:ea typeface="Arial"/>
              <a:cs typeface="Arial"/>
              <a:sym typeface="Arial"/>
            </a:endParaRPr>
          </a:p>
        </p:txBody>
      </p:sp>
      <p:sp>
        <p:nvSpPr>
          <p:cNvPr id="137" name="Google Shape;137;p54"/>
          <p:cNvSpPr txBox="1"/>
          <p:nvPr/>
        </p:nvSpPr>
        <p:spPr>
          <a:xfrm>
            <a:off x="1452184" y="2077309"/>
            <a:ext cx="9287631" cy="184665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757070"/>
              </a:buClr>
              <a:buSzPts val="2400"/>
              <a:buFont typeface="Arial"/>
              <a:buNone/>
            </a:pPr>
            <a:r>
              <a:rPr lang="en-CA" sz="2400">
                <a:solidFill>
                  <a:srgbClr val="757070"/>
                </a:solidFill>
                <a:latin typeface="Arial"/>
                <a:ea typeface="Arial"/>
                <a:cs typeface="Arial"/>
                <a:sym typeface="Arial"/>
              </a:rPr>
              <a:t>Opening Up Copyright modules are funded through the University of Alberta, Centre for Teaching and Learning’s Teaching and Learning Enhancement Fund (TLEF) and OER Grant Program with ongoing support from University of Alberta Copyright Office.</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blipFill>
          <a:blip r:embed="rId2">
            <a:alphaModFix/>
          </a:blip>
          <a:stretch>
            <a:fillRect/>
          </a:stretch>
        </a:blipFill>
      </p:bgPr>
    </p:bg>
    <p:spTree>
      <p:nvGrpSpPr>
        <p:cNvPr id="139" name="Shape 139"/>
        <p:cNvGrpSpPr/>
        <p:nvPr/>
      </p:nvGrpSpPr>
      <p:grpSpPr>
        <a:xfrm>
          <a:off x="0" y="0"/>
          <a:ext cx="0" cy="0"/>
          <a:chOff x="0" y="0"/>
          <a:chExt cx="0" cy="0"/>
        </a:xfrm>
      </p:grpSpPr>
      <p:sp>
        <p:nvSpPr>
          <p:cNvPr id="140" name="Google Shape;140;p5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rgbClr val="F7CA00"/>
              </a:buClr>
              <a:buSzPts val="6000"/>
              <a:buFont typeface="Arial"/>
              <a:buNone/>
              <a:defRPr b="1" i="0" sz="6000" u="none" cap="none" strike="noStrike">
                <a:solidFill>
                  <a:srgbClr val="F7CA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1" name="Google Shape;141;p5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rgbClr val="757070"/>
              </a:buClr>
              <a:buSzPts val="2400"/>
              <a:buFont typeface="Arial"/>
              <a:buNone/>
              <a:defRPr b="0" i="0" sz="2400" u="none" cap="none" strike="noStrike">
                <a:solidFill>
                  <a:srgbClr val="757070"/>
                </a:solidFill>
                <a:latin typeface="Arial"/>
                <a:ea typeface="Arial"/>
                <a:cs typeface="Arial"/>
                <a:sym typeface="Arial"/>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pic>
        <p:nvPicPr>
          <p:cNvPr id="142" name="Google Shape;142;p56"/>
          <p:cNvPicPr preferRelativeResize="0"/>
          <p:nvPr/>
        </p:nvPicPr>
        <p:blipFill rotWithShape="1">
          <a:blip r:embed="rId3">
            <a:alphaModFix/>
          </a:blip>
          <a:srcRect b="0" l="0" r="0" t="0"/>
          <a:stretch/>
        </p:blipFill>
        <p:spPr>
          <a:xfrm>
            <a:off x="4736474" y="4396582"/>
            <a:ext cx="2719052" cy="640135"/>
          </a:xfrm>
          <a:prstGeom prst="rect">
            <a:avLst/>
          </a:prstGeom>
          <a:noFill/>
          <a:ln>
            <a:noFill/>
          </a:ln>
        </p:spPr>
      </p:pic>
      <p:pic>
        <p:nvPicPr>
          <p:cNvPr descr="Image result for cc-by" id="143" name="Google Shape;143;p56">
            <a:hlinkClick r:id="rId4"/>
          </p:cNvPr>
          <p:cNvPicPr preferRelativeResize="0"/>
          <p:nvPr/>
        </p:nvPicPr>
        <p:blipFill rotWithShape="1">
          <a:blip r:embed="rId5">
            <a:alphaModFix/>
          </a:blip>
          <a:srcRect b="0" l="0" r="0" t="0"/>
          <a:stretch/>
        </p:blipFill>
        <p:spPr>
          <a:xfrm>
            <a:off x="10560127" y="5880819"/>
            <a:ext cx="1106542" cy="390456"/>
          </a:xfrm>
          <a:prstGeom prst="rect">
            <a:avLst/>
          </a:prstGeom>
          <a:noFill/>
          <a:ln>
            <a:noFill/>
          </a:ln>
        </p:spPr>
      </p:pic>
      <p:sp>
        <p:nvSpPr>
          <p:cNvPr id="144" name="Google Shape;144;p56"/>
          <p:cNvSpPr txBox="1"/>
          <p:nvPr>
            <p:ph idx="2" type="body"/>
          </p:nvPr>
        </p:nvSpPr>
        <p:spPr>
          <a:xfrm>
            <a:off x="10380663" y="6270625"/>
            <a:ext cx="1428750" cy="37465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45" name="Google Shape;145;p56"/>
          <p:cNvSpPr txBox="1"/>
          <p:nvPr/>
        </p:nvSpPr>
        <p:spPr>
          <a:xfrm>
            <a:off x="2888714" y="6134784"/>
            <a:ext cx="6414572"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lang="en-CA" sz="1100">
                <a:solidFill>
                  <a:schemeClr val="dk1"/>
                </a:solidFill>
                <a:latin typeface="Arial"/>
                <a:ea typeface="Arial"/>
                <a:cs typeface="Arial"/>
                <a:sym typeface="Arial"/>
              </a:rPr>
              <a:t>This instructional module is not intended as legal advice.  All Opening Up Copyright modules are made available under a </a:t>
            </a:r>
            <a:r>
              <a:rPr lang="en-CA" sz="1100" u="sng">
                <a:solidFill>
                  <a:schemeClr val="dk1"/>
                </a:solidFill>
                <a:latin typeface="Arial"/>
                <a:ea typeface="Arial"/>
                <a:cs typeface="Arial"/>
                <a:sym typeface="Arial"/>
                <a:hlinkClick r:id="rId6">
                  <a:extLst>
                    <a:ext uri="{A12FA001-AC4F-418D-AE19-62706E023703}">
                      <ahyp:hlinkClr val="tx"/>
                    </a:ext>
                  </a:extLst>
                </a:hlinkClick>
              </a:rPr>
              <a:t>Creative Commons Attribution 4.0 (CC-BY-4.0) International license</a:t>
            </a:r>
            <a:r>
              <a:rPr lang="en-CA" sz="1100">
                <a:solidFill>
                  <a:schemeClr val="dk1"/>
                </a:solidFill>
                <a:latin typeface="Arial"/>
                <a:ea typeface="Arial"/>
                <a:cs typeface="Arial"/>
                <a:sym typeface="Arial"/>
              </a:rPr>
              <a:t>. </a:t>
            </a:r>
            <a:endParaRPr/>
          </a:p>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bg>
      <p:bgPr>
        <a:blipFill>
          <a:blip r:embed="rId2">
            <a:alphaModFix/>
          </a:blip>
          <a:stretch>
            <a:fillRect/>
          </a:stretch>
        </a:blipFill>
      </p:bgPr>
    </p:bg>
    <p:spTree>
      <p:nvGrpSpPr>
        <p:cNvPr id="146" name="Shape 146"/>
        <p:cNvGrpSpPr/>
        <p:nvPr/>
      </p:nvGrpSpPr>
      <p:grpSpPr>
        <a:xfrm>
          <a:off x="0" y="0"/>
          <a:ext cx="0" cy="0"/>
          <a:chOff x="0" y="0"/>
          <a:chExt cx="0" cy="0"/>
        </a:xfrm>
      </p:grpSpPr>
      <p:sp>
        <p:nvSpPr>
          <p:cNvPr id="147" name="Google Shape;147;p5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757070"/>
              </a:buClr>
              <a:buSzPts val="2800"/>
              <a:buFont typeface="Arial"/>
              <a:buChar char="•"/>
              <a:defRPr b="0" i="0" sz="2800" u="none" cap="none" strike="noStrike">
                <a:solidFill>
                  <a:srgbClr val="757070"/>
                </a:solidFill>
                <a:latin typeface="Arial"/>
                <a:ea typeface="Arial"/>
                <a:cs typeface="Arial"/>
                <a:sym typeface="Arial"/>
              </a:defRPr>
            </a:lvl1pPr>
            <a:lvl2pPr indent="-381000" lvl="1" marL="914400" marR="0" rtl="0" algn="l">
              <a:lnSpc>
                <a:spcPct val="90000"/>
              </a:lnSpc>
              <a:spcBef>
                <a:spcPts val="500"/>
              </a:spcBef>
              <a:spcAft>
                <a:spcPts val="0"/>
              </a:spcAft>
              <a:buClr>
                <a:srgbClr val="757070"/>
              </a:buClr>
              <a:buSzPts val="2400"/>
              <a:buFont typeface="Arial"/>
              <a:buChar char="•"/>
              <a:defRPr b="0" i="0" sz="2400" u="none" cap="none" strike="noStrike">
                <a:solidFill>
                  <a:srgbClr val="757070"/>
                </a:solidFill>
                <a:latin typeface="Arial"/>
                <a:ea typeface="Arial"/>
                <a:cs typeface="Arial"/>
                <a:sym typeface="Arial"/>
              </a:defRPr>
            </a:lvl2pPr>
            <a:lvl3pPr indent="-355600" lvl="2" marL="1371600" marR="0" rtl="0" algn="l">
              <a:lnSpc>
                <a:spcPct val="90000"/>
              </a:lnSpc>
              <a:spcBef>
                <a:spcPts val="500"/>
              </a:spcBef>
              <a:spcAft>
                <a:spcPts val="0"/>
              </a:spcAft>
              <a:buClr>
                <a:srgbClr val="757070"/>
              </a:buClr>
              <a:buSzPts val="2000"/>
              <a:buFont typeface="Arial"/>
              <a:buChar char="•"/>
              <a:defRPr b="0" i="0" sz="2000" u="none" cap="none" strike="noStrike">
                <a:solidFill>
                  <a:srgbClr val="757070"/>
                </a:solidFill>
                <a:latin typeface="Arial"/>
                <a:ea typeface="Arial"/>
                <a:cs typeface="Arial"/>
                <a:sym typeface="Arial"/>
              </a:defRPr>
            </a:lvl3pPr>
            <a:lvl4pPr indent="-342900" lvl="3" marL="1828800" marR="0" rtl="0" algn="l">
              <a:lnSpc>
                <a:spcPct val="90000"/>
              </a:lnSpc>
              <a:spcBef>
                <a:spcPts val="500"/>
              </a:spcBef>
              <a:spcAft>
                <a:spcPts val="0"/>
              </a:spcAft>
              <a:buClr>
                <a:srgbClr val="757070"/>
              </a:buClr>
              <a:buSzPts val="1800"/>
              <a:buFont typeface="Arial"/>
              <a:buChar char="•"/>
              <a:defRPr b="0" i="0" sz="1800" u="none" cap="none" strike="noStrike">
                <a:solidFill>
                  <a:srgbClr val="757070"/>
                </a:solidFill>
                <a:latin typeface="Arial"/>
                <a:ea typeface="Arial"/>
                <a:cs typeface="Arial"/>
                <a:sym typeface="Arial"/>
              </a:defRPr>
            </a:lvl4pPr>
            <a:lvl5pPr indent="-342900" lvl="4" marL="2286000" marR="0" rtl="0" algn="l">
              <a:lnSpc>
                <a:spcPct val="90000"/>
              </a:lnSpc>
              <a:spcBef>
                <a:spcPts val="500"/>
              </a:spcBef>
              <a:spcAft>
                <a:spcPts val="0"/>
              </a:spcAft>
              <a:buClr>
                <a:srgbClr val="757070"/>
              </a:buClr>
              <a:buSzPts val="1800"/>
              <a:buFont typeface="Arial"/>
              <a:buChar char="•"/>
              <a:defRPr b="0" i="0" sz="1800" u="none" cap="none" strike="noStrike">
                <a:solidFill>
                  <a:srgbClr val="757070"/>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48" name="Google Shape;148;p5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757070"/>
              </a:buClr>
              <a:buSzPts val="2800"/>
              <a:buFont typeface="Arial"/>
              <a:buChar char="•"/>
              <a:defRPr b="0" i="0" sz="2800" u="none" cap="none" strike="noStrike">
                <a:solidFill>
                  <a:srgbClr val="757070"/>
                </a:solidFill>
                <a:latin typeface="Arial"/>
                <a:ea typeface="Arial"/>
                <a:cs typeface="Arial"/>
                <a:sym typeface="Arial"/>
              </a:defRPr>
            </a:lvl1pPr>
            <a:lvl2pPr indent="-381000" lvl="1" marL="914400" marR="0" rtl="0" algn="l">
              <a:lnSpc>
                <a:spcPct val="90000"/>
              </a:lnSpc>
              <a:spcBef>
                <a:spcPts val="500"/>
              </a:spcBef>
              <a:spcAft>
                <a:spcPts val="0"/>
              </a:spcAft>
              <a:buClr>
                <a:srgbClr val="757070"/>
              </a:buClr>
              <a:buSzPts val="2400"/>
              <a:buFont typeface="Arial"/>
              <a:buChar char="•"/>
              <a:defRPr b="0" i="0" sz="2400" u="none" cap="none" strike="noStrike">
                <a:solidFill>
                  <a:srgbClr val="757070"/>
                </a:solidFill>
                <a:latin typeface="Arial"/>
                <a:ea typeface="Arial"/>
                <a:cs typeface="Arial"/>
                <a:sym typeface="Arial"/>
              </a:defRPr>
            </a:lvl2pPr>
            <a:lvl3pPr indent="-355600" lvl="2" marL="1371600" marR="0" rtl="0" algn="l">
              <a:lnSpc>
                <a:spcPct val="90000"/>
              </a:lnSpc>
              <a:spcBef>
                <a:spcPts val="500"/>
              </a:spcBef>
              <a:spcAft>
                <a:spcPts val="0"/>
              </a:spcAft>
              <a:buClr>
                <a:srgbClr val="757070"/>
              </a:buClr>
              <a:buSzPts val="2000"/>
              <a:buFont typeface="Arial"/>
              <a:buChar char="•"/>
              <a:defRPr b="0" i="0" sz="2000" u="none" cap="none" strike="noStrike">
                <a:solidFill>
                  <a:srgbClr val="757070"/>
                </a:solidFill>
                <a:latin typeface="Arial"/>
                <a:ea typeface="Arial"/>
                <a:cs typeface="Arial"/>
                <a:sym typeface="Arial"/>
              </a:defRPr>
            </a:lvl3pPr>
            <a:lvl4pPr indent="-342900" lvl="3" marL="1828800" marR="0" rtl="0" algn="l">
              <a:lnSpc>
                <a:spcPct val="90000"/>
              </a:lnSpc>
              <a:spcBef>
                <a:spcPts val="500"/>
              </a:spcBef>
              <a:spcAft>
                <a:spcPts val="0"/>
              </a:spcAft>
              <a:buClr>
                <a:srgbClr val="757070"/>
              </a:buClr>
              <a:buSzPts val="1800"/>
              <a:buFont typeface="Arial"/>
              <a:buChar char="•"/>
              <a:defRPr b="0" i="0" sz="1800" u="none" cap="none" strike="noStrike">
                <a:solidFill>
                  <a:srgbClr val="757070"/>
                </a:solidFill>
                <a:latin typeface="Arial"/>
                <a:ea typeface="Arial"/>
                <a:cs typeface="Arial"/>
                <a:sym typeface="Arial"/>
              </a:defRPr>
            </a:lvl4pPr>
            <a:lvl5pPr indent="-342900" lvl="4" marL="2286000" marR="0" rtl="0" algn="l">
              <a:lnSpc>
                <a:spcPct val="90000"/>
              </a:lnSpc>
              <a:spcBef>
                <a:spcPts val="500"/>
              </a:spcBef>
              <a:spcAft>
                <a:spcPts val="0"/>
              </a:spcAft>
              <a:buClr>
                <a:srgbClr val="757070"/>
              </a:buClr>
              <a:buSzPts val="1800"/>
              <a:buFont typeface="Arial"/>
              <a:buChar char="•"/>
              <a:defRPr b="0" i="0" sz="1800" u="none" cap="none" strike="noStrike">
                <a:solidFill>
                  <a:srgbClr val="757070"/>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49" name="Google Shape;149;p57"/>
          <p:cNvSpPr txBox="1"/>
          <p:nvPr>
            <p:ph idx="3" type="body"/>
          </p:nvPr>
        </p:nvSpPr>
        <p:spPr>
          <a:xfrm>
            <a:off x="1520894" y="6272213"/>
            <a:ext cx="9832906" cy="287337"/>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F7CA00"/>
              </a:buClr>
              <a:buSzPts val="1500"/>
              <a:buFont typeface="Arial"/>
              <a:buNone/>
              <a:defRPr b="0" i="0" sz="1500" u="none" cap="none" strike="noStrike">
                <a:solidFill>
                  <a:srgbClr val="F7CA00"/>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50" name="Google Shape;150;p57"/>
          <p:cNvSpPr txBox="1"/>
          <p:nvPr>
            <p:ph type="title"/>
          </p:nvPr>
        </p:nvSpPr>
        <p:spPr>
          <a:xfrm>
            <a:off x="2671282" y="524256"/>
            <a:ext cx="8682518" cy="938785"/>
          </a:xfrm>
          <a:prstGeom prst="rect">
            <a:avLst/>
          </a:prstGeom>
          <a:noFill/>
          <a:ln>
            <a:noFill/>
          </a:ln>
        </p:spPr>
        <p:txBody>
          <a:bodyPr anchorCtr="0" anchor="ctr" bIns="45700" lIns="91425" spcFirstLastPara="1" rIns="91425" wrap="square" tIns="45700">
            <a:noAutofit/>
          </a:bodyPr>
          <a:lstStyle>
            <a:lvl1pPr lvl="0" marR="0" rtl="0" algn="ctr">
              <a:lnSpc>
                <a:spcPct val="70000"/>
              </a:lnSpc>
              <a:spcBef>
                <a:spcPts val="0"/>
              </a:spcBef>
              <a:spcAft>
                <a:spcPts val="0"/>
              </a:spcAft>
              <a:buClr>
                <a:schemeClr val="lt1"/>
              </a:buClr>
              <a:buSzPts val="4000"/>
              <a:buFont typeface="Arial"/>
              <a:buNone/>
              <a:defRPr b="1" i="0" sz="40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bg>
      <p:bgPr>
        <a:blipFill>
          <a:blip r:embed="rId2">
            <a:alphaModFix/>
          </a:blip>
          <a:stretch>
            <a:fillRect/>
          </a:stretch>
        </a:blipFill>
      </p:bgPr>
    </p:bg>
    <p:spTree>
      <p:nvGrpSpPr>
        <p:cNvPr id="21" name="Shape 21"/>
        <p:cNvGrpSpPr/>
        <p:nvPr/>
      </p:nvGrpSpPr>
      <p:grpSpPr>
        <a:xfrm>
          <a:off x="0" y="0"/>
          <a:ext cx="0" cy="0"/>
          <a:chOff x="0" y="0"/>
          <a:chExt cx="0" cy="0"/>
        </a:xfrm>
      </p:grpSpPr>
      <p:sp>
        <p:nvSpPr>
          <p:cNvPr id="22" name="Google Shape;22;p28"/>
          <p:cNvSpPr txBox="1"/>
          <p:nvPr/>
        </p:nvSpPr>
        <p:spPr>
          <a:xfrm>
            <a:off x="2671282" y="512064"/>
            <a:ext cx="8682518" cy="963149"/>
          </a:xfrm>
          <a:prstGeom prst="rect">
            <a:avLst/>
          </a:prstGeom>
          <a:noFill/>
          <a:ln>
            <a:noFill/>
          </a:ln>
        </p:spPr>
        <p:txBody>
          <a:bodyPr anchorCtr="0" anchor="t" bIns="45700" lIns="91425" spcFirstLastPara="1" rIns="91425" wrap="square" tIns="45700">
            <a:spAutoFit/>
          </a:bodyPr>
          <a:lstStyle/>
          <a:p>
            <a:pPr indent="0" lvl="0" marL="0" marR="0" rtl="0" algn="ctr">
              <a:lnSpc>
                <a:spcPct val="70000"/>
              </a:lnSpc>
              <a:spcBef>
                <a:spcPts val="0"/>
              </a:spcBef>
              <a:spcAft>
                <a:spcPts val="0"/>
              </a:spcAft>
              <a:buNone/>
            </a:pPr>
            <a:r>
              <a:rPr b="1" lang="en-CA" sz="4000">
                <a:solidFill>
                  <a:schemeClr val="lt1"/>
                </a:solidFill>
                <a:latin typeface="Arial"/>
                <a:ea typeface="Arial"/>
                <a:cs typeface="Arial"/>
                <a:sym typeface="Arial"/>
              </a:rPr>
              <a:t>THANK  YOU  FOR YOUR ATTENTION</a:t>
            </a:r>
            <a:endParaRPr b="1" sz="4000">
              <a:solidFill>
                <a:schemeClr val="lt1"/>
              </a:solidFill>
              <a:latin typeface="Arial"/>
              <a:ea typeface="Arial"/>
              <a:cs typeface="Arial"/>
              <a:sym typeface="Arial"/>
            </a:endParaRPr>
          </a:p>
        </p:txBody>
      </p:sp>
      <p:pic>
        <p:nvPicPr>
          <p:cNvPr id="23" name="Google Shape;23;p28"/>
          <p:cNvPicPr preferRelativeResize="0"/>
          <p:nvPr/>
        </p:nvPicPr>
        <p:blipFill rotWithShape="1">
          <a:blip r:embed="rId3">
            <a:alphaModFix/>
          </a:blip>
          <a:srcRect b="0" l="0" r="0" t="0"/>
          <a:stretch/>
        </p:blipFill>
        <p:spPr>
          <a:xfrm>
            <a:off x="416503" y="2534733"/>
            <a:ext cx="11368800" cy="2820971"/>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wo Content">
  <p:cSld name="2_Two Content">
    <p:bg>
      <p:bgPr>
        <a:blipFill>
          <a:blip r:embed="rId2">
            <a:alphaModFix/>
          </a:blip>
          <a:stretch>
            <a:fillRect/>
          </a:stretch>
        </a:blipFill>
      </p:bgPr>
    </p:bg>
    <p:spTree>
      <p:nvGrpSpPr>
        <p:cNvPr id="151" name="Shape 151"/>
        <p:cNvGrpSpPr/>
        <p:nvPr/>
      </p:nvGrpSpPr>
      <p:grpSpPr>
        <a:xfrm>
          <a:off x="0" y="0"/>
          <a:ext cx="0" cy="0"/>
          <a:chOff x="0" y="0"/>
          <a:chExt cx="0" cy="0"/>
        </a:xfrm>
      </p:grpSpPr>
      <p:pic>
        <p:nvPicPr>
          <p:cNvPr id="152" name="Google Shape;152;p58"/>
          <p:cNvPicPr preferRelativeResize="0"/>
          <p:nvPr/>
        </p:nvPicPr>
        <p:blipFill rotWithShape="1">
          <a:blip r:embed="rId3">
            <a:alphaModFix/>
          </a:blip>
          <a:srcRect b="0" l="0" r="0" t="0"/>
          <a:stretch/>
        </p:blipFill>
        <p:spPr>
          <a:xfrm>
            <a:off x="411231" y="2517212"/>
            <a:ext cx="11369538" cy="2849485"/>
          </a:xfrm>
          <a:prstGeom prst="rect">
            <a:avLst/>
          </a:prstGeom>
          <a:noFill/>
          <a:ln>
            <a:noFill/>
          </a:ln>
        </p:spPr>
      </p:pic>
      <p:sp>
        <p:nvSpPr>
          <p:cNvPr id="153" name="Google Shape;153;p58"/>
          <p:cNvSpPr txBox="1"/>
          <p:nvPr/>
        </p:nvSpPr>
        <p:spPr>
          <a:xfrm>
            <a:off x="2671282" y="512064"/>
            <a:ext cx="8682518" cy="963149"/>
          </a:xfrm>
          <a:prstGeom prst="rect">
            <a:avLst/>
          </a:prstGeom>
          <a:noFill/>
          <a:ln>
            <a:noFill/>
          </a:ln>
        </p:spPr>
        <p:txBody>
          <a:bodyPr anchorCtr="0" anchor="t" bIns="45700" lIns="91425" spcFirstLastPara="1" rIns="91425" wrap="square" tIns="45700">
            <a:spAutoFit/>
          </a:bodyPr>
          <a:lstStyle/>
          <a:p>
            <a:pPr indent="0" lvl="0" marL="0" marR="0" rtl="0" algn="ctr">
              <a:lnSpc>
                <a:spcPct val="70000"/>
              </a:lnSpc>
              <a:spcBef>
                <a:spcPts val="0"/>
              </a:spcBef>
              <a:spcAft>
                <a:spcPts val="0"/>
              </a:spcAft>
              <a:buNone/>
            </a:pPr>
            <a:r>
              <a:rPr b="1" lang="en-CA" sz="4000">
                <a:solidFill>
                  <a:schemeClr val="lt1"/>
                </a:solidFill>
                <a:latin typeface="Arial"/>
                <a:ea typeface="Arial"/>
                <a:cs typeface="Arial"/>
                <a:sym typeface="Arial"/>
              </a:rPr>
              <a:t>THANK  YOU  FOR YOUR ATTENTION</a:t>
            </a:r>
            <a:endParaRPr b="1" sz="4000">
              <a:solidFill>
                <a:schemeClr val="lt1"/>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wo Content">
  <p:cSld name="3_Two Content">
    <p:bg>
      <p:bgPr>
        <a:blipFill>
          <a:blip r:embed="rId2">
            <a:alphaModFix/>
          </a:blip>
          <a:stretch>
            <a:fillRect/>
          </a:stretch>
        </a:blipFill>
      </p:bgPr>
    </p:bg>
    <p:spTree>
      <p:nvGrpSpPr>
        <p:cNvPr id="154" name="Shape 154"/>
        <p:cNvGrpSpPr/>
        <p:nvPr/>
      </p:nvGrpSpPr>
      <p:grpSpPr>
        <a:xfrm>
          <a:off x="0" y="0"/>
          <a:ext cx="0" cy="0"/>
          <a:chOff x="0" y="0"/>
          <a:chExt cx="0" cy="0"/>
        </a:xfrm>
      </p:grpSpPr>
      <p:sp>
        <p:nvSpPr>
          <p:cNvPr id="155" name="Google Shape;155;p59"/>
          <p:cNvSpPr txBox="1"/>
          <p:nvPr>
            <p:ph idx="1" type="body"/>
          </p:nvPr>
        </p:nvSpPr>
        <p:spPr>
          <a:xfrm>
            <a:off x="851192" y="1841277"/>
            <a:ext cx="10502608" cy="425043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757070"/>
              </a:buClr>
              <a:buSzPts val="2000"/>
              <a:buFont typeface="Arial"/>
              <a:buNone/>
              <a:defRPr b="0" i="0" sz="2000" u="none" cap="none" strike="noStrike">
                <a:solidFill>
                  <a:srgbClr val="757070"/>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56" name="Google Shape;156;p59"/>
          <p:cNvSpPr txBox="1"/>
          <p:nvPr/>
        </p:nvSpPr>
        <p:spPr>
          <a:xfrm>
            <a:off x="2671282" y="701898"/>
            <a:ext cx="8682518" cy="532262"/>
          </a:xfrm>
          <a:prstGeom prst="rect">
            <a:avLst/>
          </a:prstGeom>
          <a:noFill/>
          <a:ln>
            <a:noFill/>
          </a:ln>
        </p:spPr>
        <p:txBody>
          <a:bodyPr anchorCtr="0" anchor="t" bIns="45700" lIns="91425" spcFirstLastPara="1" rIns="91425" wrap="square" tIns="45700">
            <a:spAutoFit/>
          </a:bodyPr>
          <a:lstStyle/>
          <a:p>
            <a:pPr indent="0" lvl="0" marL="0" marR="0" rtl="0" algn="ctr">
              <a:lnSpc>
                <a:spcPct val="70000"/>
              </a:lnSpc>
              <a:spcBef>
                <a:spcPts val="0"/>
              </a:spcBef>
              <a:spcAft>
                <a:spcPts val="0"/>
              </a:spcAft>
              <a:buNone/>
            </a:pPr>
            <a:r>
              <a:rPr b="1" lang="en-CA" sz="4000">
                <a:solidFill>
                  <a:schemeClr val="lt1"/>
                </a:solidFill>
                <a:latin typeface="Arial"/>
                <a:ea typeface="Arial"/>
                <a:cs typeface="Arial"/>
                <a:sym typeface="Arial"/>
              </a:rPr>
              <a:t>REFERENCES AND RESOURCES</a:t>
            </a:r>
            <a:endParaRPr b="1" sz="4000">
              <a:solidFill>
                <a:schemeClr val="lt1"/>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wo Content">
  <p:cSld name="4_Two Content">
    <p:bg>
      <p:bgPr>
        <a:blipFill>
          <a:blip r:embed="rId2">
            <a:alphaModFix/>
          </a:blip>
          <a:stretch>
            <a:fillRect/>
          </a:stretch>
        </a:blipFill>
      </p:bgPr>
    </p:bg>
    <p:spTree>
      <p:nvGrpSpPr>
        <p:cNvPr id="157" name="Shape 157"/>
        <p:cNvGrpSpPr/>
        <p:nvPr/>
      </p:nvGrpSpPr>
      <p:grpSpPr>
        <a:xfrm>
          <a:off x="0" y="0"/>
          <a:ext cx="0" cy="0"/>
          <a:chOff x="0" y="0"/>
          <a:chExt cx="0" cy="0"/>
        </a:xfrm>
      </p:grpSpPr>
      <p:sp>
        <p:nvSpPr>
          <p:cNvPr id="158" name="Google Shape;158;p60"/>
          <p:cNvSpPr txBox="1"/>
          <p:nvPr>
            <p:ph idx="1" type="body"/>
          </p:nvPr>
        </p:nvSpPr>
        <p:spPr>
          <a:xfrm>
            <a:off x="851192" y="1841277"/>
            <a:ext cx="10502608" cy="425043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757070"/>
              </a:buClr>
              <a:buSzPts val="2000"/>
              <a:buFont typeface="Arial"/>
              <a:buNone/>
              <a:defRPr b="0" i="0" sz="2000" u="none" cap="none" strike="noStrike">
                <a:solidFill>
                  <a:srgbClr val="757070"/>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59" name="Google Shape;159;p60"/>
          <p:cNvSpPr txBox="1"/>
          <p:nvPr/>
        </p:nvSpPr>
        <p:spPr>
          <a:xfrm>
            <a:off x="2671282" y="701898"/>
            <a:ext cx="8682518" cy="532262"/>
          </a:xfrm>
          <a:prstGeom prst="rect">
            <a:avLst/>
          </a:prstGeom>
          <a:noFill/>
          <a:ln>
            <a:noFill/>
          </a:ln>
        </p:spPr>
        <p:txBody>
          <a:bodyPr anchorCtr="0" anchor="t" bIns="45700" lIns="91425" spcFirstLastPara="1" rIns="91425" wrap="square" tIns="45700">
            <a:spAutoFit/>
          </a:bodyPr>
          <a:lstStyle/>
          <a:p>
            <a:pPr indent="0" lvl="0" marL="0" marR="0" rtl="0" algn="ctr">
              <a:lnSpc>
                <a:spcPct val="70000"/>
              </a:lnSpc>
              <a:spcBef>
                <a:spcPts val="0"/>
              </a:spcBef>
              <a:spcAft>
                <a:spcPts val="0"/>
              </a:spcAft>
              <a:buNone/>
            </a:pPr>
            <a:r>
              <a:rPr b="1" lang="en-CA" sz="4000">
                <a:solidFill>
                  <a:schemeClr val="lt1"/>
                </a:solidFill>
                <a:latin typeface="Arial"/>
                <a:ea typeface="Arial"/>
                <a:cs typeface="Arial"/>
                <a:sym typeface="Arial"/>
              </a:rPr>
              <a:t>CASES AND LEGISLATION</a:t>
            </a:r>
            <a:endParaRPr b="1" sz="4000">
              <a:solidFill>
                <a:schemeClr val="lt1"/>
              </a:solidFill>
              <a:latin typeface="Arial"/>
              <a:ea typeface="Arial"/>
              <a:cs typeface="Arial"/>
              <a:sym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wo Content">
  <p:cSld name="5_Two Content">
    <p:bg>
      <p:bgPr>
        <a:blipFill>
          <a:blip r:embed="rId2">
            <a:alphaModFix/>
          </a:blip>
          <a:stretch>
            <a:fillRect/>
          </a:stretch>
        </a:blipFill>
      </p:bgPr>
    </p:bg>
    <p:spTree>
      <p:nvGrpSpPr>
        <p:cNvPr id="160" name="Shape 160"/>
        <p:cNvGrpSpPr/>
        <p:nvPr/>
      </p:nvGrpSpPr>
      <p:grpSpPr>
        <a:xfrm>
          <a:off x="0" y="0"/>
          <a:ext cx="0" cy="0"/>
          <a:chOff x="0" y="0"/>
          <a:chExt cx="0" cy="0"/>
        </a:xfrm>
      </p:grpSpPr>
      <p:sp>
        <p:nvSpPr>
          <p:cNvPr id="161" name="Google Shape;161;p61"/>
          <p:cNvSpPr txBox="1"/>
          <p:nvPr>
            <p:ph idx="1" type="body"/>
          </p:nvPr>
        </p:nvSpPr>
        <p:spPr>
          <a:xfrm>
            <a:off x="851192" y="1841277"/>
            <a:ext cx="10502608" cy="425043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757070"/>
              </a:buClr>
              <a:buSzPts val="2000"/>
              <a:buFont typeface="Arial"/>
              <a:buNone/>
              <a:defRPr b="0" i="0" sz="2000" u="none" cap="none" strike="noStrike">
                <a:solidFill>
                  <a:srgbClr val="757070"/>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62" name="Google Shape;162;p61"/>
          <p:cNvSpPr txBox="1"/>
          <p:nvPr/>
        </p:nvSpPr>
        <p:spPr>
          <a:xfrm>
            <a:off x="2671282" y="701898"/>
            <a:ext cx="8682518" cy="532262"/>
          </a:xfrm>
          <a:prstGeom prst="rect">
            <a:avLst/>
          </a:prstGeom>
          <a:noFill/>
          <a:ln>
            <a:noFill/>
          </a:ln>
        </p:spPr>
        <p:txBody>
          <a:bodyPr anchorCtr="0" anchor="t" bIns="45700" lIns="91425" spcFirstLastPara="1" rIns="91425" wrap="square" tIns="45700">
            <a:spAutoFit/>
          </a:bodyPr>
          <a:lstStyle/>
          <a:p>
            <a:pPr indent="0" lvl="0" marL="0" marR="0" rtl="0" algn="ctr">
              <a:lnSpc>
                <a:spcPct val="70000"/>
              </a:lnSpc>
              <a:spcBef>
                <a:spcPts val="0"/>
              </a:spcBef>
              <a:spcAft>
                <a:spcPts val="0"/>
              </a:spcAft>
              <a:buNone/>
            </a:pPr>
            <a:r>
              <a:rPr b="1" lang="en-CA" sz="4000">
                <a:solidFill>
                  <a:schemeClr val="lt1"/>
                </a:solidFill>
                <a:latin typeface="Arial"/>
                <a:ea typeface="Arial"/>
                <a:cs typeface="Arial"/>
                <a:sym typeface="Arial"/>
              </a:rPr>
              <a:t>IMAGE AND SOUND REFERENCES </a:t>
            </a:r>
            <a:endParaRPr b="1" sz="4000">
              <a:solidFill>
                <a:schemeClr val="lt1"/>
              </a:solidFill>
              <a:latin typeface="Arial"/>
              <a:ea typeface="Arial"/>
              <a:cs typeface="Arial"/>
              <a:sym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wo Content">
  <p:cSld name="6_Two Content">
    <p:bg>
      <p:bgPr>
        <a:blipFill>
          <a:blip r:embed="rId2">
            <a:alphaModFix/>
          </a:blip>
          <a:stretch>
            <a:fillRect/>
          </a:stretch>
        </a:blipFill>
      </p:bgPr>
    </p:bg>
    <p:spTree>
      <p:nvGrpSpPr>
        <p:cNvPr id="163" name="Shape 163"/>
        <p:cNvGrpSpPr/>
        <p:nvPr/>
      </p:nvGrpSpPr>
      <p:grpSpPr>
        <a:xfrm>
          <a:off x="0" y="0"/>
          <a:ext cx="0" cy="0"/>
          <a:chOff x="0" y="0"/>
          <a:chExt cx="0" cy="0"/>
        </a:xfrm>
      </p:grpSpPr>
      <p:sp>
        <p:nvSpPr>
          <p:cNvPr id="164" name="Google Shape;164;p62"/>
          <p:cNvSpPr txBox="1"/>
          <p:nvPr/>
        </p:nvSpPr>
        <p:spPr>
          <a:xfrm>
            <a:off x="1455738" y="3441680"/>
            <a:ext cx="9898062" cy="31085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CA" sz="2000">
                <a:solidFill>
                  <a:srgbClr val="757070"/>
                </a:solidFill>
                <a:latin typeface="Arial"/>
                <a:ea typeface="Arial"/>
                <a:cs typeface="Arial"/>
                <a:sym typeface="Arial"/>
              </a:rPr>
              <a:t>For the project overview and complete list of modules please visit the project website at: </a:t>
            </a:r>
            <a:r>
              <a:rPr lang="en-CA" sz="2000" u="sng">
                <a:solidFill>
                  <a:srgbClr val="757070"/>
                </a:solidFill>
                <a:latin typeface="Arial"/>
                <a:ea typeface="Arial"/>
                <a:cs typeface="Arial"/>
                <a:sym typeface="Arial"/>
                <a:hlinkClick r:id="rId3">
                  <a:extLst>
                    <a:ext uri="{A12FA001-AC4F-418D-AE19-62706E023703}">
                      <ahyp:hlinkClr val="tx"/>
                    </a:ext>
                  </a:extLst>
                </a:hlinkClick>
              </a:rPr>
              <a:t>https://sites.library.ualberta.ca/copyright/</a:t>
            </a:r>
            <a:r>
              <a:rPr lang="en-CA" sz="2000">
                <a:solidFill>
                  <a:srgbClr val="757070"/>
                </a:solidFill>
                <a:latin typeface="Arial"/>
                <a:ea typeface="Arial"/>
                <a:cs typeface="Arial"/>
                <a:sym typeface="Arial"/>
              </a:rPr>
              <a:t> </a:t>
            </a:r>
            <a:endParaRPr/>
          </a:p>
          <a:p>
            <a:pPr indent="0" lvl="0" marL="0" marR="0" rtl="0" algn="l">
              <a:spcBef>
                <a:spcPts val="0"/>
              </a:spcBef>
              <a:spcAft>
                <a:spcPts val="0"/>
              </a:spcAft>
              <a:buNone/>
            </a:pPr>
            <a:r>
              <a:t/>
            </a:r>
            <a:endParaRPr sz="2000">
              <a:solidFill>
                <a:srgbClr val="757070"/>
              </a:solidFill>
              <a:latin typeface="Arial"/>
              <a:ea typeface="Arial"/>
              <a:cs typeface="Arial"/>
              <a:sym typeface="Arial"/>
            </a:endParaRPr>
          </a:p>
          <a:p>
            <a:pPr indent="0" lvl="0" marL="0" marR="0" rtl="0" algn="l">
              <a:spcBef>
                <a:spcPts val="0"/>
              </a:spcBef>
              <a:spcAft>
                <a:spcPts val="0"/>
              </a:spcAft>
              <a:buNone/>
            </a:pPr>
            <a:r>
              <a:rPr lang="en-CA" sz="2000">
                <a:solidFill>
                  <a:srgbClr val="757070"/>
                </a:solidFill>
                <a:latin typeface="Arial"/>
                <a:ea typeface="Arial"/>
                <a:cs typeface="Arial"/>
                <a:sym typeface="Arial"/>
              </a:rPr>
              <a:t>Questions, comments, and suggestions should be directed to the University of Alberta’s Copyright Office at: </a:t>
            </a:r>
            <a:r>
              <a:rPr lang="en-CA" sz="2000" u="sng">
                <a:solidFill>
                  <a:srgbClr val="757070"/>
                </a:solidFill>
                <a:latin typeface="Arial"/>
                <a:ea typeface="Arial"/>
                <a:cs typeface="Arial"/>
                <a:sym typeface="Arial"/>
                <a:hlinkClick r:id="rId4">
                  <a:extLst>
                    <a:ext uri="{A12FA001-AC4F-418D-AE19-62706E023703}">
                      <ahyp:hlinkClr val="tx"/>
                    </a:ext>
                  </a:extLst>
                </a:hlinkClick>
              </a:rPr>
              <a:t>copyright@ualberta.ca</a:t>
            </a:r>
            <a:endParaRPr sz="2000">
              <a:solidFill>
                <a:srgbClr val="757070"/>
              </a:solidFill>
              <a:latin typeface="Arial"/>
              <a:ea typeface="Arial"/>
              <a:cs typeface="Arial"/>
              <a:sym typeface="Arial"/>
            </a:endParaRPr>
          </a:p>
          <a:p>
            <a:pPr indent="0" lvl="0" marL="0" marR="0" rtl="0" algn="l">
              <a:spcBef>
                <a:spcPts val="0"/>
              </a:spcBef>
              <a:spcAft>
                <a:spcPts val="0"/>
              </a:spcAft>
              <a:buNone/>
            </a:pPr>
            <a:r>
              <a:t/>
            </a:r>
            <a:endParaRPr sz="2000">
              <a:solidFill>
                <a:srgbClr val="757070"/>
              </a:solidFill>
              <a:latin typeface="Arial"/>
              <a:ea typeface="Arial"/>
              <a:cs typeface="Arial"/>
              <a:sym typeface="Arial"/>
            </a:endParaRPr>
          </a:p>
          <a:p>
            <a:pPr indent="0" lvl="0" marL="0" marR="0" rtl="0" algn="l">
              <a:spcBef>
                <a:spcPts val="0"/>
              </a:spcBef>
              <a:spcAft>
                <a:spcPts val="0"/>
              </a:spcAft>
              <a:buNone/>
            </a:pPr>
            <a:r>
              <a:rPr lang="en-CA" sz="2000">
                <a:solidFill>
                  <a:srgbClr val="757070"/>
                </a:solidFill>
                <a:latin typeface="Arial"/>
                <a:ea typeface="Arial"/>
                <a:cs typeface="Arial"/>
                <a:sym typeface="Arial"/>
              </a:rPr>
              <a:t>This module is made available and licensed under a </a:t>
            </a:r>
            <a:r>
              <a:rPr lang="en-CA" sz="2000" u="sng">
                <a:solidFill>
                  <a:srgbClr val="757070"/>
                </a:solidFill>
                <a:latin typeface="Arial"/>
                <a:ea typeface="Arial"/>
                <a:cs typeface="Arial"/>
                <a:sym typeface="Arial"/>
                <a:hlinkClick r:id="rId5">
                  <a:extLst>
                    <a:ext uri="{A12FA001-AC4F-418D-AE19-62706E023703}">
                      <ahyp:hlinkClr val="tx"/>
                    </a:ext>
                  </a:extLst>
                </a:hlinkClick>
              </a:rPr>
              <a:t>Creative Commons Attribution 4.0 International Licence</a:t>
            </a:r>
            <a:endParaRPr sz="2000">
              <a:solidFill>
                <a:srgbClr val="757070"/>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5" name="Google Shape;165;p62"/>
          <p:cNvSpPr txBox="1"/>
          <p:nvPr>
            <p:ph idx="1" type="body"/>
          </p:nvPr>
        </p:nvSpPr>
        <p:spPr>
          <a:xfrm>
            <a:off x="2063510" y="2253164"/>
            <a:ext cx="9290290" cy="87073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757070"/>
              </a:buClr>
              <a:buSzPts val="2000"/>
              <a:buFont typeface="Arial"/>
              <a:buNone/>
              <a:defRPr b="0" i="0" sz="2000" u="none" cap="none" strike="noStrike">
                <a:solidFill>
                  <a:srgbClr val="757070"/>
                </a:solidFill>
                <a:latin typeface="Arial"/>
                <a:ea typeface="Arial"/>
                <a:cs typeface="Arial"/>
                <a:sym typeface="Arial"/>
              </a:defRPr>
            </a:lvl1pPr>
            <a:lvl2pPr indent="-228600" lvl="1" marL="914400" marR="0" rtl="0" algn="l">
              <a:lnSpc>
                <a:spcPct val="90000"/>
              </a:lnSpc>
              <a:spcBef>
                <a:spcPts val="500"/>
              </a:spcBef>
              <a:spcAft>
                <a:spcPts val="0"/>
              </a:spcAft>
              <a:buClr>
                <a:srgbClr val="3F3F3F"/>
              </a:buClr>
              <a:buSzPts val="2000"/>
              <a:buFont typeface="Arial"/>
              <a:buNone/>
              <a:defRPr b="0" i="0" sz="2000" u="none" cap="none" strike="noStrike">
                <a:solidFill>
                  <a:srgbClr val="3F3F3F"/>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66" name="Google Shape;166;p62"/>
          <p:cNvSpPr txBox="1"/>
          <p:nvPr/>
        </p:nvSpPr>
        <p:spPr>
          <a:xfrm>
            <a:off x="1455738" y="1718034"/>
            <a:ext cx="989806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CA" sz="2000">
                <a:solidFill>
                  <a:srgbClr val="757070"/>
                </a:solidFill>
                <a:latin typeface="Arial"/>
                <a:ea typeface="Arial"/>
                <a:cs typeface="Arial"/>
                <a:sym typeface="Arial"/>
              </a:rPr>
              <a:t>Suggested Citation:</a:t>
            </a:r>
            <a:endParaRPr/>
          </a:p>
        </p:txBody>
      </p:sp>
      <p:sp>
        <p:nvSpPr>
          <p:cNvPr id="167" name="Google Shape;167;p62"/>
          <p:cNvSpPr txBox="1"/>
          <p:nvPr/>
        </p:nvSpPr>
        <p:spPr>
          <a:xfrm>
            <a:off x="2671282" y="701898"/>
            <a:ext cx="8682518" cy="532262"/>
          </a:xfrm>
          <a:prstGeom prst="rect">
            <a:avLst/>
          </a:prstGeom>
          <a:noFill/>
          <a:ln>
            <a:noFill/>
          </a:ln>
        </p:spPr>
        <p:txBody>
          <a:bodyPr anchorCtr="0" anchor="t" bIns="45700" lIns="91425" spcFirstLastPara="1" rIns="91425" wrap="square" tIns="45700">
            <a:spAutoFit/>
          </a:bodyPr>
          <a:lstStyle/>
          <a:p>
            <a:pPr indent="0" lvl="0" marL="0" marR="0" rtl="0" algn="ctr">
              <a:lnSpc>
                <a:spcPct val="70000"/>
              </a:lnSpc>
              <a:spcBef>
                <a:spcPts val="0"/>
              </a:spcBef>
              <a:spcAft>
                <a:spcPts val="0"/>
              </a:spcAft>
              <a:buNone/>
            </a:pPr>
            <a:r>
              <a:rPr b="1" lang="en-CA" sz="4000">
                <a:solidFill>
                  <a:schemeClr val="lt1"/>
                </a:solidFill>
                <a:latin typeface="Arial"/>
                <a:ea typeface="Arial"/>
                <a:cs typeface="Arial"/>
                <a:sym typeface="Arial"/>
              </a:rPr>
              <a:t>LICENSING AND ATTRIBUTION</a:t>
            </a:r>
            <a:endParaRPr b="1" sz="4000">
              <a:solidFill>
                <a:schemeClr val="lt1"/>
              </a:solidFill>
              <a:latin typeface="Arial"/>
              <a:ea typeface="Arial"/>
              <a:cs typeface="Arial"/>
              <a:sym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wo Content">
  <p:cSld name="7_Two Content">
    <p:bg>
      <p:bgPr>
        <a:blipFill>
          <a:blip r:embed="rId2">
            <a:alphaModFix/>
          </a:blip>
          <a:stretch>
            <a:fillRect/>
          </a:stretch>
        </a:blipFill>
      </p:bgPr>
    </p:bg>
    <p:spTree>
      <p:nvGrpSpPr>
        <p:cNvPr id="168" name="Shape 168"/>
        <p:cNvGrpSpPr/>
        <p:nvPr/>
      </p:nvGrpSpPr>
      <p:grpSpPr>
        <a:xfrm>
          <a:off x="0" y="0"/>
          <a:ext cx="0" cy="0"/>
          <a:chOff x="0" y="0"/>
          <a:chExt cx="0" cy="0"/>
        </a:xfrm>
      </p:grpSpPr>
      <p:sp>
        <p:nvSpPr>
          <p:cNvPr id="169" name="Google Shape;169;p63"/>
          <p:cNvSpPr txBox="1"/>
          <p:nvPr/>
        </p:nvSpPr>
        <p:spPr>
          <a:xfrm>
            <a:off x="2671282" y="701898"/>
            <a:ext cx="8682518" cy="532262"/>
          </a:xfrm>
          <a:prstGeom prst="rect">
            <a:avLst/>
          </a:prstGeom>
          <a:noFill/>
          <a:ln>
            <a:noFill/>
          </a:ln>
        </p:spPr>
        <p:txBody>
          <a:bodyPr anchorCtr="0" anchor="t" bIns="45700" lIns="91425" spcFirstLastPara="1" rIns="91425" wrap="square" tIns="45700">
            <a:spAutoFit/>
          </a:bodyPr>
          <a:lstStyle/>
          <a:p>
            <a:pPr indent="0" lvl="0" marL="0" marR="0" rtl="0" algn="ctr">
              <a:lnSpc>
                <a:spcPct val="70000"/>
              </a:lnSpc>
              <a:spcBef>
                <a:spcPts val="0"/>
              </a:spcBef>
              <a:spcAft>
                <a:spcPts val="0"/>
              </a:spcAft>
              <a:buNone/>
            </a:pPr>
            <a:r>
              <a:rPr b="1" lang="en-CA" sz="4000">
                <a:solidFill>
                  <a:schemeClr val="lt1"/>
                </a:solidFill>
                <a:latin typeface="Arial"/>
                <a:ea typeface="Arial"/>
                <a:cs typeface="Arial"/>
                <a:sym typeface="Arial"/>
              </a:rPr>
              <a:t>CONTRIBUTORS</a:t>
            </a:r>
            <a:endParaRPr b="1" sz="4000">
              <a:solidFill>
                <a:schemeClr val="lt1"/>
              </a:solidFill>
              <a:latin typeface="Arial"/>
              <a:ea typeface="Arial"/>
              <a:cs typeface="Arial"/>
              <a:sym typeface="Arial"/>
            </a:endParaRPr>
          </a:p>
        </p:txBody>
      </p:sp>
      <p:sp>
        <p:nvSpPr>
          <p:cNvPr id="170" name="Google Shape;170;p63"/>
          <p:cNvSpPr/>
          <p:nvPr/>
        </p:nvSpPr>
        <p:spPr>
          <a:xfrm>
            <a:off x="1233354" y="1800000"/>
            <a:ext cx="3960000" cy="718782"/>
          </a:xfrm>
          <a:prstGeom prst="rect">
            <a:avLst/>
          </a:prstGeom>
          <a:solidFill>
            <a:srgbClr val="879F3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CA" sz="1800">
                <a:solidFill>
                  <a:schemeClr val="lt1"/>
                </a:solidFill>
                <a:latin typeface="Arial"/>
                <a:ea typeface="Arial"/>
                <a:cs typeface="Arial"/>
                <a:sym typeface="Arial"/>
              </a:rPr>
              <a:t>Copyright Office </a:t>
            </a:r>
            <a:endParaRPr/>
          </a:p>
        </p:txBody>
      </p:sp>
      <p:sp>
        <p:nvSpPr>
          <p:cNvPr id="171" name="Google Shape;171;p63"/>
          <p:cNvSpPr/>
          <p:nvPr/>
        </p:nvSpPr>
        <p:spPr>
          <a:xfrm>
            <a:off x="7018869" y="4055554"/>
            <a:ext cx="3960000" cy="718782"/>
          </a:xfrm>
          <a:prstGeom prst="rect">
            <a:avLst/>
          </a:prstGeom>
          <a:solidFill>
            <a:srgbClr val="879F3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CA" sz="1800">
                <a:solidFill>
                  <a:schemeClr val="lt1"/>
                </a:solidFill>
                <a:latin typeface="Arial"/>
                <a:ea typeface="Arial"/>
                <a:cs typeface="Arial"/>
                <a:sym typeface="Arial"/>
              </a:rPr>
              <a:t>School of Library and Information Studies </a:t>
            </a:r>
            <a:endParaRPr/>
          </a:p>
        </p:txBody>
      </p:sp>
      <p:sp>
        <p:nvSpPr>
          <p:cNvPr id="172" name="Google Shape;172;p63"/>
          <p:cNvSpPr txBox="1"/>
          <p:nvPr/>
        </p:nvSpPr>
        <p:spPr>
          <a:xfrm>
            <a:off x="2176124" y="2672361"/>
            <a:ext cx="2074460" cy="747897"/>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lang="en-CA" sz="1800">
                <a:solidFill>
                  <a:srgbClr val="757070"/>
                </a:solidFill>
                <a:latin typeface="Arial"/>
                <a:ea typeface="Arial"/>
                <a:cs typeface="Arial"/>
                <a:sym typeface="Arial"/>
              </a:rPr>
              <a:t>Adrian Sheppard</a:t>
            </a:r>
            <a:endParaRPr/>
          </a:p>
          <a:p>
            <a:pPr indent="0" lvl="0" marL="0" marR="0" rtl="0" algn="ctr">
              <a:lnSpc>
                <a:spcPct val="120000"/>
              </a:lnSpc>
              <a:spcBef>
                <a:spcPts val="0"/>
              </a:spcBef>
              <a:spcAft>
                <a:spcPts val="0"/>
              </a:spcAft>
              <a:buNone/>
            </a:pPr>
            <a:r>
              <a:rPr lang="en-CA" sz="1800">
                <a:solidFill>
                  <a:srgbClr val="757070"/>
                </a:solidFill>
                <a:latin typeface="Arial"/>
                <a:ea typeface="Arial"/>
                <a:cs typeface="Arial"/>
                <a:sym typeface="Arial"/>
              </a:rPr>
              <a:t>Amanda Wakaruk </a:t>
            </a:r>
            <a:endParaRPr/>
          </a:p>
        </p:txBody>
      </p:sp>
      <p:sp>
        <p:nvSpPr>
          <p:cNvPr id="173" name="Google Shape;173;p63"/>
          <p:cNvSpPr txBox="1"/>
          <p:nvPr/>
        </p:nvSpPr>
        <p:spPr>
          <a:xfrm>
            <a:off x="7909520" y="5006653"/>
            <a:ext cx="2519713" cy="1059008"/>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lang="en-CA" sz="1800">
                <a:solidFill>
                  <a:srgbClr val="757070"/>
                </a:solidFill>
                <a:latin typeface="Arial"/>
                <a:ea typeface="Arial"/>
                <a:cs typeface="Arial"/>
                <a:sym typeface="Arial"/>
              </a:rPr>
              <a:t>Lauren Bourdages</a:t>
            </a:r>
            <a:endParaRPr/>
          </a:p>
          <a:p>
            <a:pPr indent="0" lvl="0" marL="0" marR="0" rtl="0" algn="ctr">
              <a:lnSpc>
                <a:spcPct val="120000"/>
              </a:lnSpc>
              <a:spcBef>
                <a:spcPts val="0"/>
              </a:spcBef>
              <a:spcAft>
                <a:spcPts val="0"/>
              </a:spcAft>
              <a:buNone/>
            </a:pPr>
            <a:r>
              <a:rPr lang="en-CA" sz="1800">
                <a:solidFill>
                  <a:srgbClr val="757070"/>
                </a:solidFill>
                <a:latin typeface="Arial"/>
                <a:ea typeface="Arial"/>
                <a:cs typeface="Arial"/>
                <a:sym typeface="Arial"/>
              </a:rPr>
              <a:t>Samantha Sheplawy</a:t>
            </a:r>
            <a:endParaRPr/>
          </a:p>
          <a:p>
            <a:pPr indent="0" lvl="0" marL="0" marR="0" rtl="0" algn="ctr">
              <a:lnSpc>
                <a:spcPct val="120000"/>
              </a:lnSpc>
              <a:spcBef>
                <a:spcPts val="0"/>
              </a:spcBef>
              <a:spcAft>
                <a:spcPts val="0"/>
              </a:spcAft>
              <a:buNone/>
            </a:pPr>
            <a:r>
              <a:rPr lang="en-CA" sz="1800">
                <a:solidFill>
                  <a:srgbClr val="757070"/>
                </a:solidFill>
                <a:latin typeface="Arial"/>
                <a:ea typeface="Arial"/>
                <a:cs typeface="Arial"/>
                <a:sym typeface="Arial"/>
              </a:rPr>
              <a:t>Michael B. McNally </a:t>
            </a:r>
            <a:endParaRPr/>
          </a:p>
        </p:txBody>
      </p:sp>
      <p:sp>
        <p:nvSpPr>
          <p:cNvPr id="174" name="Google Shape;174;p63"/>
          <p:cNvSpPr/>
          <p:nvPr/>
        </p:nvSpPr>
        <p:spPr>
          <a:xfrm>
            <a:off x="7018869" y="1800000"/>
            <a:ext cx="3960000" cy="718782"/>
          </a:xfrm>
          <a:prstGeom prst="rect">
            <a:avLst/>
          </a:prstGeom>
          <a:solidFill>
            <a:srgbClr val="879F3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CA" sz="1800">
                <a:solidFill>
                  <a:schemeClr val="lt1"/>
                </a:solidFill>
                <a:latin typeface="Arial"/>
                <a:ea typeface="Arial"/>
                <a:cs typeface="Arial"/>
                <a:sym typeface="Arial"/>
              </a:rPr>
              <a:t>Centre for Teaching and Learning</a:t>
            </a:r>
            <a:endParaRPr/>
          </a:p>
        </p:txBody>
      </p:sp>
      <p:sp>
        <p:nvSpPr>
          <p:cNvPr id="175" name="Google Shape;175;p63"/>
          <p:cNvSpPr txBox="1"/>
          <p:nvPr/>
        </p:nvSpPr>
        <p:spPr>
          <a:xfrm>
            <a:off x="8061807" y="2758498"/>
            <a:ext cx="2215138" cy="394210"/>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lang="en-CA" sz="1800">
                <a:solidFill>
                  <a:srgbClr val="757070"/>
                </a:solidFill>
                <a:latin typeface="Arial"/>
                <a:ea typeface="Arial"/>
                <a:cs typeface="Arial"/>
                <a:sym typeface="Arial"/>
              </a:rPr>
              <a:t>Graeme Pate</a:t>
            </a:r>
            <a:endParaRPr/>
          </a:p>
        </p:txBody>
      </p:sp>
      <p:sp>
        <p:nvSpPr>
          <p:cNvPr id="176" name="Google Shape;176;p63"/>
          <p:cNvSpPr/>
          <p:nvPr/>
        </p:nvSpPr>
        <p:spPr>
          <a:xfrm>
            <a:off x="1233354" y="4052154"/>
            <a:ext cx="3960000" cy="718782"/>
          </a:xfrm>
          <a:prstGeom prst="rect">
            <a:avLst/>
          </a:prstGeom>
          <a:solidFill>
            <a:srgbClr val="879F3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CA" sz="1800">
                <a:solidFill>
                  <a:schemeClr val="lt1"/>
                </a:solidFill>
                <a:latin typeface="Arial"/>
                <a:ea typeface="Arial"/>
                <a:cs typeface="Arial"/>
                <a:sym typeface="Arial"/>
              </a:rPr>
              <a:t>Digital Humanities and School of Library and Information Studies</a:t>
            </a:r>
            <a:endParaRPr/>
          </a:p>
        </p:txBody>
      </p:sp>
      <p:sp>
        <p:nvSpPr>
          <p:cNvPr id="177" name="Google Shape;177;p63"/>
          <p:cNvSpPr txBox="1"/>
          <p:nvPr/>
        </p:nvSpPr>
        <p:spPr>
          <a:xfrm>
            <a:off x="2105785" y="4942566"/>
            <a:ext cx="2215138" cy="394210"/>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lang="en-CA" sz="1800">
                <a:solidFill>
                  <a:srgbClr val="757070"/>
                </a:solidFill>
                <a:latin typeface="Arial"/>
                <a:ea typeface="Arial"/>
                <a:cs typeface="Arial"/>
                <a:sym typeface="Arial"/>
              </a:rPr>
              <a:t>Julia Guy</a:t>
            </a:r>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bg>
      <p:bgPr>
        <a:blipFill>
          <a:blip r:embed="rId2">
            <a:alphaModFix/>
          </a:blip>
          <a:stretch>
            <a:fillRect/>
          </a:stretch>
        </a:blipFill>
      </p:bgPr>
    </p:bg>
    <p:spTree>
      <p:nvGrpSpPr>
        <p:cNvPr id="178" name="Shape 178"/>
        <p:cNvGrpSpPr/>
        <p:nvPr/>
      </p:nvGrpSpPr>
      <p:grpSpPr>
        <a:xfrm>
          <a:off x="0" y="0"/>
          <a:ext cx="0" cy="0"/>
          <a:chOff x="0" y="0"/>
          <a:chExt cx="0" cy="0"/>
        </a:xfrm>
      </p:grpSpPr>
      <p:pic>
        <p:nvPicPr>
          <p:cNvPr id="179" name="Google Shape;179;p64"/>
          <p:cNvPicPr preferRelativeResize="0"/>
          <p:nvPr/>
        </p:nvPicPr>
        <p:blipFill rotWithShape="1">
          <a:blip r:embed="rId3">
            <a:alphaModFix/>
          </a:blip>
          <a:srcRect b="0" l="0" r="0" t="0"/>
          <a:stretch/>
        </p:blipFill>
        <p:spPr>
          <a:xfrm>
            <a:off x="4758731" y="4886866"/>
            <a:ext cx="2478798" cy="702490"/>
          </a:xfrm>
          <a:prstGeom prst="rect">
            <a:avLst/>
          </a:prstGeom>
          <a:noFill/>
          <a:ln>
            <a:noFill/>
          </a:ln>
        </p:spPr>
      </p:pic>
      <p:sp>
        <p:nvSpPr>
          <p:cNvPr id="180" name="Google Shape;180;p64"/>
          <p:cNvSpPr txBox="1"/>
          <p:nvPr/>
        </p:nvSpPr>
        <p:spPr>
          <a:xfrm>
            <a:off x="2671282" y="701898"/>
            <a:ext cx="8682518" cy="532262"/>
          </a:xfrm>
          <a:prstGeom prst="rect">
            <a:avLst/>
          </a:prstGeom>
          <a:noFill/>
          <a:ln>
            <a:noFill/>
          </a:ln>
        </p:spPr>
        <p:txBody>
          <a:bodyPr anchorCtr="0" anchor="t" bIns="45700" lIns="91425" spcFirstLastPara="1" rIns="91425" wrap="square" tIns="45700">
            <a:spAutoFit/>
          </a:bodyPr>
          <a:lstStyle/>
          <a:p>
            <a:pPr indent="0" lvl="0" marL="0" marR="0" rtl="0" algn="ctr">
              <a:lnSpc>
                <a:spcPct val="70000"/>
              </a:lnSpc>
              <a:spcBef>
                <a:spcPts val="0"/>
              </a:spcBef>
              <a:spcAft>
                <a:spcPts val="0"/>
              </a:spcAft>
              <a:buNone/>
            </a:pPr>
            <a:r>
              <a:rPr b="1" lang="en-CA" sz="4000">
                <a:solidFill>
                  <a:schemeClr val="lt1"/>
                </a:solidFill>
                <a:latin typeface="Arial"/>
                <a:ea typeface="Arial"/>
                <a:cs typeface="Arial"/>
                <a:sym typeface="Arial"/>
              </a:rPr>
              <a:t>ACKNOWLEDGMENT</a:t>
            </a:r>
            <a:endParaRPr b="1" sz="4000">
              <a:solidFill>
                <a:schemeClr val="lt1"/>
              </a:solidFill>
              <a:latin typeface="Arial"/>
              <a:ea typeface="Arial"/>
              <a:cs typeface="Arial"/>
              <a:sym typeface="Arial"/>
            </a:endParaRPr>
          </a:p>
        </p:txBody>
      </p:sp>
      <p:sp>
        <p:nvSpPr>
          <p:cNvPr id="181" name="Google Shape;181;p64"/>
          <p:cNvSpPr txBox="1"/>
          <p:nvPr/>
        </p:nvSpPr>
        <p:spPr>
          <a:xfrm>
            <a:off x="1452184" y="2077309"/>
            <a:ext cx="9287631" cy="184665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757070"/>
              </a:buClr>
              <a:buSzPts val="2400"/>
              <a:buFont typeface="Arial"/>
              <a:buNone/>
            </a:pPr>
            <a:r>
              <a:rPr lang="en-CA" sz="2400">
                <a:solidFill>
                  <a:srgbClr val="757070"/>
                </a:solidFill>
                <a:latin typeface="Arial"/>
                <a:ea typeface="Arial"/>
                <a:cs typeface="Arial"/>
                <a:sym typeface="Arial"/>
              </a:rPr>
              <a:t>Opening Up Copyright modules are funded through the University of Alberta, Centre for Teaching and Learning’s Teaching and Learning Enhancement Fund (TLEF) and OER Grant Program with ongoing support from University of Alberta Copyright Office.</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blipFill>
          <a:blip r:embed="rId2">
            <a:alphaModFix/>
          </a:blip>
          <a:stretch>
            <a:fillRect/>
          </a:stretch>
        </a:blipFill>
      </p:bgPr>
    </p:bg>
    <p:spTree>
      <p:nvGrpSpPr>
        <p:cNvPr id="183" name="Shape 183"/>
        <p:cNvGrpSpPr/>
        <p:nvPr/>
      </p:nvGrpSpPr>
      <p:grpSpPr>
        <a:xfrm>
          <a:off x="0" y="0"/>
          <a:ext cx="0" cy="0"/>
          <a:chOff x="0" y="0"/>
          <a:chExt cx="0" cy="0"/>
        </a:xfrm>
      </p:grpSpPr>
      <p:sp>
        <p:nvSpPr>
          <p:cNvPr id="184" name="Google Shape;184;p6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rgbClr val="004950"/>
              </a:buClr>
              <a:buSzPts val="6000"/>
              <a:buFont typeface="Arial"/>
              <a:buNone/>
              <a:defRPr b="1" i="0" sz="6000" u="none" cap="none" strike="noStrike">
                <a:solidFill>
                  <a:srgbClr val="00495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85" name="Google Shape;185;p6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rgbClr val="757070"/>
              </a:buClr>
              <a:buSzPts val="2400"/>
              <a:buFont typeface="Arial"/>
              <a:buNone/>
              <a:defRPr b="0" i="0" sz="2400" u="none" cap="none" strike="noStrike">
                <a:solidFill>
                  <a:srgbClr val="757070"/>
                </a:solidFill>
                <a:latin typeface="Arial"/>
                <a:ea typeface="Arial"/>
                <a:cs typeface="Arial"/>
                <a:sym typeface="Arial"/>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pic>
        <p:nvPicPr>
          <p:cNvPr id="186" name="Google Shape;186;p66"/>
          <p:cNvPicPr preferRelativeResize="0"/>
          <p:nvPr/>
        </p:nvPicPr>
        <p:blipFill rotWithShape="1">
          <a:blip r:embed="rId3">
            <a:alphaModFix/>
          </a:blip>
          <a:srcRect b="0" l="0" r="0" t="0"/>
          <a:stretch/>
        </p:blipFill>
        <p:spPr>
          <a:xfrm>
            <a:off x="4736474" y="4396582"/>
            <a:ext cx="2719052" cy="640135"/>
          </a:xfrm>
          <a:prstGeom prst="rect">
            <a:avLst/>
          </a:prstGeom>
          <a:noFill/>
          <a:ln>
            <a:noFill/>
          </a:ln>
        </p:spPr>
      </p:pic>
      <p:pic>
        <p:nvPicPr>
          <p:cNvPr descr="Image result for cc-by" id="187" name="Google Shape;187;p66">
            <a:hlinkClick r:id="rId4"/>
          </p:cNvPr>
          <p:cNvPicPr preferRelativeResize="0"/>
          <p:nvPr/>
        </p:nvPicPr>
        <p:blipFill rotWithShape="1">
          <a:blip r:embed="rId5">
            <a:alphaModFix/>
          </a:blip>
          <a:srcRect b="0" l="0" r="0" t="0"/>
          <a:stretch/>
        </p:blipFill>
        <p:spPr>
          <a:xfrm>
            <a:off x="10560127" y="5880819"/>
            <a:ext cx="1106542" cy="390456"/>
          </a:xfrm>
          <a:prstGeom prst="rect">
            <a:avLst/>
          </a:prstGeom>
          <a:noFill/>
          <a:ln>
            <a:noFill/>
          </a:ln>
        </p:spPr>
      </p:pic>
      <p:sp>
        <p:nvSpPr>
          <p:cNvPr id="188" name="Google Shape;188;p66"/>
          <p:cNvSpPr txBox="1"/>
          <p:nvPr>
            <p:ph idx="2" type="body"/>
          </p:nvPr>
        </p:nvSpPr>
        <p:spPr>
          <a:xfrm>
            <a:off x="10380663" y="6270625"/>
            <a:ext cx="1428750" cy="37465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89" name="Google Shape;189;p66"/>
          <p:cNvSpPr txBox="1"/>
          <p:nvPr/>
        </p:nvSpPr>
        <p:spPr>
          <a:xfrm>
            <a:off x="2888714" y="6134784"/>
            <a:ext cx="6414572"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lang="en-CA" sz="1100">
                <a:solidFill>
                  <a:schemeClr val="dk1"/>
                </a:solidFill>
                <a:latin typeface="Arial"/>
                <a:ea typeface="Arial"/>
                <a:cs typeface="Arial"/>
                <a:sym typeface="Arial"/>
              </a:rPr>
              <a:t>This instructional module is not intended as legal advice.  All Opening Up Copyright modules are made available under a </a:t>
            </a:r>
            <a:r>
              <a:rPr lang="en-CA" sz="1100" u="sng">
                <a:solidFill>
                  <a:schemeClr val="dk1"/>
                </a:solidFill>
                <a:latin typeface="Arial"/>
                <a:ea typeface="Arial"/>
                <a:cs typeface="Arial"/>
                <a:sym typeface="Arial"/>
                <a:hlinkClick r:id="rId6">
                  <a:extLst>
                    <a:ext uri="{A12FA001-AC4F-418D-AE19-62706E023703}">
                      <ahyp:hlinkClr val="tx"/>
                    </a:ext>
                  </a:extLst>
                </a:hlinkClick>
              </a:rPr>
              <a:t>Creative Commons Attribution 4.0 (CC-BY-4.0) International license</a:t>
            </a:r>
            <a:r>
              <a:rPr lang="en-CA" sz="1100">
                <a:solidFill>
                  <a:schemeClr val="dk1"/>
                </a:solidFill>
                <a:latin typeface="Arial"/>
                <a:ea typeface="Arial"/>
                <a:cs typeface="Arial"/>
                <a:sym typeface="Arial"/>
              </a:rPr>
              <a:t>. </a:t>
            </a:r>
            <a:endParaRPr/>
          </a:p>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bg>
      <p:bgPr>
        <a:blipFill>
          <a:blip r:embed="rId2">
            <a:alphaModFix/>
          </a:blip>
          <a:stretch>
            <a:fillRect/>
          </a:stretch>
        </a:blipFill>
      </p:bgPr>
    </p:bg>
    <p:spTree>
      <p:nvGrpSpPr>
        <p:cNvPr id="190" name="Shape 190"/>
        <p:cNvGrpSpPr/>
        <p:nvPr/>
      </p:nvGrpSpPr>
      <p:grpSpPr>
        <a:xfrm>
          <a:off x="0" y="0"/>
          <a:ext cx="0" cy="0"/>
          <a:chOff x="0" y="0"/>
          <a:chExt cx="0" cy="0"/>
        </a:xfrm>
      </p:grpSpPr>
      <p:sp>
        <p:nvSpPr>
          <p:cNvPr id="191" name="Google Shape;191;p6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757070"/>
              </a:buClr>
              <a:buSzPts val="2800"/>
              <a:buFont typeface="Arial"/>
              <a:buChar char="•"/>
              <a:defRPr b="0" i="0" sz="2800" u="none" cap="none" strike="noStrike">
                <a:solidFill>
                  <a:srgbClr val="757070"/>
                </a:solidFill>
                <a:latin typeface="Arial"/>
                <a:ea typeface="Arial"/>
                <a:cs typeface="Arial"/>
                <a:sym typeface="Arial"/>
              </a:defRPr>
            </a:lvl1pPr>
            <a:lvl2pPr indent="-381000" lvl="1" marL="914400" marR="0" rtl="0" algn="l">
              <a:lnSpc>
                <a:spcPct val="90000"/>
              </a:lnSpc>
              <a:spcBef>
                <a:spcPts val="500"/>
              </a:spcBef>
              <a:spcAft>
                <a:spcPts val="0"/>
              </a:spcAft>
              <a:buClr>
                <a:srgbClr val="757070"/>
              </a:buClr>
              <a:buSzPts val="2400"/>
              <a:buFont typeface="Arial"/>
              <a:buChar char="•"/>
              <a:defRPr b="0" i="0" sz="2400" u="none" cap="none" strike="noStrike">
                <a:solidFill>
                  <a:srgbClr val="757070"/>
                </a:solidFill>
                <a:latin typeface="Arial"/>
                <a:ea typeface="Arial"/>
                <a:cs typeface="Arial"/>
                <a:sym typeface="Arial"/>
              </a:defRPr>
            </a:lvl2pPr>
            <a:lvl3pPr indent="-355600" lvl="2" marL="1371600" marR="0" rtl="0" algn="l">
              <a:lnSpc>
                <a:spcPct val="90000"/>
              </a:lnSpc>
              <a:spcBef>
                <a:spcPts val="500"/>
              </a:spcBef>
              <a:spcAft>
                <a:spcPts val="0"/>
              </a:spcAft>
              <a:buClr>
                <a:srgbClr val="757070"/>
              </a:buClr>
              <a:buSzPts val="2000"/>
              <a:buFont typeface="Arial"/>
              <a:buChar char="•"/>
              <a:defRPr b="0" i="0" sz="2000" u="none" cap="none" strike="noStrike">
                <a:solidFill>
                  <a:srgbClr val="757070"/>
                </a:solidFill>
                <a:latin typeface="Arial"/>
                <a:ea typeface="Arial"/>
                <a:cs typeface="Arial"/>
                <a:sym typeface="Arial"/>
              </a:defRPr>
            </a:lvl3pPr>
            <a:lvl4pPr indent="-342900" lvl="3" marL="1828800" marR="0" rtl="0" algn="l">
              <a:lnSpc>
                <a:spcPct val="90000"/>
              </a:lnSpc>
              <a:spcBef>
                <a:spcPts val="500"/>
              </a:spcBef>
              <a:spcAft>
                <a:spcPts val="0"/>
              </a:spcAft>
              <a:buClr>
                <a:srgbClr val="757070"/>
              </a:buClr>
              <a:buSzPts val="1800"/>
              <a:buFont typeface="Arial"/>
              <a:buChar char="•"/>
              <a:defRPr b="0" i="0" sz="1800" u="none" cap="none" strike="noStrike">
                <a:solidFill>
                  <a:srgbClr val="757070"/>
                </a:solidFill>
                <a:latin typeface="Arial"/>
                <a:ea typeface="Arial"/>
                <a:cs typeface="Arial"/>
                <a:sym typeface="Arial"/>
              </a:defRPr>
            </a:lvl4pPr>
            <a:lvl5pPr indent="-342900" lvl="4" marL="2286000" marR="0" rtl="0" algn="l">
              <a:lnSpc>
                <a:spcPct val="90000"/>
              </a:lnSpc>
              <a:spcBef>
                <a:spcPts val="500"/>
              </a:spcBef>
              <a:spcAft>
                <a:spcPts val="0"/>
              </a:spcAft>
              <a:buClr>
                <a:srgbClr val="757070"/>
              </a:buClr>
              <a:buSzPts val="1800"/>
              <a:buFont typeface="Arial"/>
              <a:buChar char="•"/>
              <a:defRPr b="0" i="0" sz="1800" u="none" cap="none" strike="noStrike">
                <a:solidFill>
                  <a:srgbClr val="757070"/>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92" name="Google Shape;192;p6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757070"/>
              </a:buClr>
              <a:buSzPts val="2800"/>
              <a:buFont typeface="Arial"/>
              <a:buChar char="•"/>
              <a:defRPr b="0" i="0" sz="2800" u="none" cap="none" strike="noStrike">
                <a:solidFill>
                  <a:srgbClr val="757070"/>
                </a:solidFill>
                <a:latin typeface="Arial"/>
                <a:ea typeface="Arial"/>
                <a:cs typeface="Arial"/>
                <a:sym typeface="Arial"/>
              </a:defRPr>
            </a:lvl1pPr>
            <a:lvl2pPr indent="-381000" lvl="1" marL="914400" marR="0" rtl="0" algn="l">
              <a:lnSpc>
                <a:spcPct val="90000"/>
              </a:lnSpc>
              <a:spcBef>
                <a:spcPts val="500"/>
              </a:spcBef>
              <a:spcAft>
                <a:spcPts val="0"/>
              </a:spcAft>
              <a:buClr>
                <a:srgbClr val="757070"/>
              </a:buClr>
              <a:buSzPts val="2400"/>
              <a:buFont typeface="Arial"/>
              <a:buChar char="•"/>
              <a:defRPr b="0" i="0" sz="2400" u="none" cap="none" strike="noStrike">
                <a:solidFill>
                  <a:srgbClr val="757070"/>
                </a:solidFill>
                <a:latin typeface="Arial"/>
                <a:ea typeface="Arial"/>
                <a:cs typeface="Arial"/>
                <a:sym typeface="Arial"/>
              </a:defRPr>
            </a:lvl2pPr>
            <a:lvl3pPr indent="-355600" lvl="2" marL="1371600" marR="0" rtl="0" algn="l">
              <a:lnSpc>
                <a:spcPct val="90000"/>
              </a:lnSpc>
              <a:spcBef>
                <a:spcPts val="500"/>
              </a:spcBef>
              <a:spcAft>
                <a:spcPts val="0"/>
              </a:spcAft>
              <a:buClr>
                <a:srgbClr val="757070"/>
              </a:buClr>
              <a:buSzPts val="2000"/>
              <a:buFont typeface="Arial"/>
              <a:buChar char="•"/>
              <a:defRPr b="0" i="0" sz="2000" u="none" cap="none" strike="noStrike">
                <a:solidFill>
                  <a:srgbClr val="757070"/>
                </a:solidFill>
                <a:latin typeface="Arial"/>
                <a:ea typeface="Arial"/>
                <a:cs typeface="Arial"/>
                <a:sym typeface="Arial"/>
              </a:defRPr>
            </a:lvl3pPr>
            <a:lvl4pPr indent="-342900" lvl="3" marL="1828800" marR="0" rtl="0" algn="l">
              <a:lnSpc>
                <a:spcPct val="90000"/>
              </a:lnSpc>
              <a:spcBef>
                <a:spcPts val="500"/>
              </a:spcBef>
              <a:spcAft>
                <a:spcPts val="0"/>
              </a:spcAft>
              <a:buClr>
                <a:srgbClr val="757070"/>
              </a:buClr>
              <a:buSzPts val="1800"/>
              <a:buFont typeface="Arial"/>
              <a:buChar char="•"/>
              <a:defRPr b="0" i="0" sz="1800" u="none" cap="none" strike="noStrike">
                <a:solidFill>
                  <a:srgbClr val="757070"/>
                </a:solidFill>
                <a:latin typeface="Arial"/>
                <a:ea typeface="Arial"/>
                <a:cs typeface="Arial"/>
                <a:sym typeface="Arial"/>
              </a:defRPr>
            </a:lvl4pPr>
            <a:lvl5pPr indent="-342900" lvl="4" marL="2286000" marR="0" rtl="0" algn="l">
              <a:lnSpc>
                <a:spcPct val="90000"/>
              </a:lnSpc>
              <a:spcBef>
                <a:spcPts val="500"/>
              </a:spcBef>
              <a:spcAft>
                <a:spcPts val="0"/>
              </a:spcAft>
              <a:buClr>
                <a:srgbClr val="757070"/>
              </a:buClr>
              <a:buSzPts val="1800"/>
              <a:buFont typeface="Arial"/>
              <a:buChar char="•"/>
              <a:defRPr b="0" i="0" sz="1800" u="none" cap="none" strike="noStrike">
                <a:solidFill>
                  <a:srgbClr val="757070"/>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93" name="Google Shape;193;p67"/>
          <p:cNvSpPr txBox="1"/>
          <p:nvPr>
            <p:ph type="title"/>
          </p:nvPr>
        </p:nvSpPr>
        <p:spPr>
          <a:xfrm>
            <a:off x="2671282" y="524256"/>
            <a:ext cx="8682518" cy="938785"/>
          </a:xfrm>
          <a:prstGeom prst="rect">
            <a:avLst/>
          </a:prstGeom>
          <a:noFill/>
          <a:ln>
            <a:noFill/>
          </a:ln>
        </p:spPr>
        <p:txBody>
          <a:bodyPr anchorCtr="0" anchor="ctr" bIns="45700" lIns="91425" spcFirstLastPara="1" rIns="91425" wrap="square" tIns="45700">
            <a:noAutofit/>
          </a:bodyPr>
          <a:lstStyle>
            <a:lvl1pPr lvl="0" marR="0" rtl="0" algn="ctr">
              <a:lnSpc>
                <a:spcPct val="70000"/>
              </a:lnSpc>
              <a:spcBef>
                <a:spcPts val="0"/>
              </a:spcBef>
              <a:spcAft>
                <a:spcPts val="0"/>
              </a:spcAft>
              <a:buClr>
                <a:schemeClr val="lt1"/>
              </a:buClr>
              <a:buSzPts val="4000"/>
              <a:buFont typeface="Arial"/>
              <a:buNone/>
              <a:defRPr b="1" i="0" sz="40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Thanks">
    <p:bg>
      <p:bgPr>
        <a:blipFill>
          <a:blip r:embed="rId2">
            <a:alphaModFix/>
          </a:blip>
          <a:stretch>
            <a:fillRect/>
          </a:stretch>
        </a:blipFill>
      </p:bgPr>
    </p:bg>
    <p:spTree>
      <p:nvGrpSpPr>
        <p:cNvPr id="194" name="Shape 194"/>
        <p:cNvGrpSpPr/>
        <p:nvPr/>
      </p:nvGrpSpPr>
      <p:grpSpPr>
        <a:xfrm>
          <a:off x="0" y="0"/>
          <a:ext cx="0" cy="0"/>
          <a:chOff x="0" y="0"/>
          <a:chExt cx="0" cy="0"/>
        </a:xfrm>
      </p:grpSpPr>
      <p:pic>
        <p:nvPicPr>
          <p:cNvPr id="195" name="Google Shape;195;p68"/>
          <p:cNvPicPr preferRelativeResize="0"/>
          <p:nvPr/>
        </p:nvPicPr>
        <p:blipFill rotWithShape="1">
          <a:blip r:embed="rId3">
            <a:alphaModFix/>
          </a:blip>
          <a:srcRect b="0" l="0" r="0" t="0"/>
          <a:stretch/>
        </p:blipFill>
        <p:spPr>
          <a:xfrm>
            <a:off x="411231" y="2517212"/>
            <a:ext cx="11369538" cy="2849485"/>
          </a:xfrm>
          <a:prstGeom prst="rect">
            <a:avLst/>
          </a:prstGeom>
          <a:noFill/>
          <a:ln>
            <a:noFill/>
          </a:ln>
        </p:spPr>
      </p:pic>
      <p:sp>
        <p:nvSpPr>
          <p:cNvPr id="196" name="Google Shape;196;p68"/>
          <p:cNvSpPr txBox="1"/>
          <p:nvPr/>
        </p:nvSpPr>
        <p:spPr>
          <a:xfrm>
            <a:off x="2671282" y="512064"/>
            <a:ext cx="8682518" cy="963149"/>
          </a:xfrm>
          <a:prstGeom prst="rect">
            <a:avLst/>
          </a:prstGeom>
          <a:noFill/>
          <a:ln>
            <a:noFill/>
          </a:ln>
        </p:spPr>
        <p:txBody>
          <a:bodyPr anchorCtr="0" anchor="t" bIns="45700" lIns="91425" spcFirstLastPara="1" rIns="91425" wrap="square" tIns="45700">
            <a:spAutoFit/>
          </a:bodyPr>
          <a:lstStyle/>
          <a:p>
            <a:pPr indent="0" lvl="0" marL="0" marR="0" rtl="0" algn="ctr">
              <a:lnSpc>
                <a:spcPct val="70000"/>
              </a:lnSpc>
              <a:spcBef>
                <a:spcPts val="0"/>
              </a:spcBef>
              <a:spcAft>
                <a:spcPts val="0"/>
              </a:spcAft>
              <a:buNone/>
            </a:pPr>
            <a:r>
              <a:rPr b="1" lang="en-CA" sz="4000">
                <a:solidFill>
                  <a:schemeClr val="lt1"/>
                </a:solidFill>
                <a:latin typeface="Arial"/>
                <a:ea typeface="Arial"/>
                <a:cs typeface="Arial"/>
                <a:sym typeface="Arial"/>
              </a:rPr>
              <a:t>THANK  YOU  FOR YOUR ATTENTION</a:t>
            </a:r>
            <a:endParaRPr b="1" sz="4000">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wo Content">
  <p:cSld name="2_Two Content">
    <p:bg>
      <p:bgPr>
        <a:blipFill>
          <a:blip r:embed="rId2">
            <a:alphaModFix/>
          </a:blip>
          <a:stretch>
            <a:fillRect/>
          </a:stretch>
        </a:blipFill>
      </p:bgPr>
    </p:bg>
    <p:spTree>
      <p:nvGrpSpPr>
        <p:cNvPr id="24" name="Shape 24"/>
        <p:cNvGrpSpPr/>
        <p:nvPr/>
      </p:nvGrpSpPr>
      <p:grpSpPr>
        <a:xfrm>
          <a:off x="0" y="0"/>
          <a:ext cx="0" cy="0"/>
          <a:chOff x="0" y="0"/>
          <a:chExt cx="0" cy="0"/>
        </a:xfrm>
      </p:grpSpPr>
      <p:sp>
        <p:nvSpPr>
          <p:cNvPr id="25" name="Google Shape;25;p29"/>
          <p:cNvSpPr txBox="1"/>
          <p:nvPr>
            <p:ph idx="1" type="body"/>
          </p:nvPr>
        </p:nvSpPr>
        <p:spPr>
          <a:xfrm>
            <a:off x="851192" y="1841277"/>
            <a:ext cx="10502608" cy="425043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757070"/>
              </a:buClr>
              <a:buSzPts val="2000"/>
              <a:buFont typeface="Arial"/>
              <a:buNone/>
              <a:defRPr b="0" i="0" sz="2000" u="none" cap="none" strike="noStrike">
                <a:solidFill>
                  <a:srgbClr val="757070"/>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6" name="Google Shape;26;p29"/>
          <p:cNvSpPr txBox="1"/>
          <p:nvPr/>
        </p:nvSpPr>
        <p:spPr>
          <a:xfrm>
            <a:off x="2671282" y="701898"/>
            <a:ext cx="8682518" cy="532262"/>
          </a:xfrm>
          <a:prstGeom prst="rect">
            <a:avLst/>
          </a:prstGeom>
          <a:noFill/>
          <a:ln>
            <a:noFill/>
          </a:ln>
        </p:spPr>
        <p:txBody>
          <a:bodyPr anchorCtr="0" anchor="t" bIns="45700" lIns="91425" spcFirstLastPara="1" rIns="91425" wrap="square" tIns="45700">
            <a:spAutoFit/>
          </a:bodyPr>
          <a:lstStyle/>
          <a:p>
            <a:pPr indent="0" lvl="0" marL="0" marR="0" rtl="0" algn="ctr">
              <a:lnSpc>
                <a:spcPct val="70000"/>
              </a:lnSpc>
              <a:spcBef>
                <a:spcPts val="0"/>
              </a:spcBef>
              <a:spcAft>
                <a:spcPts val="0"/>
              </a:spcAft>
              <a:buNone/>
            </a:pPr>
            <a:r>
              <a:rPr b="1" lang="en-CA" sz="4000">
                <a:solidFill>
                  <a:schemeClr val="lt1"/>
                </a:solidFill>
                <a:latin typeface="Arial"/>
                <a:ea typeface="Arial"/>
                <a:cs typeface="Arial"/>
                <a:sym typeface="Arial"/>
              </a:rPr>
              <a:t>REFERENCES AND RESOURCES</a:t>
            </a:r>
            <a:endParaRPr b="1" sz="4000">
              <a:solidFill>
                <a:schemeClr val="lt1"/>
              </a:solidFill>
              <a:latin typeface="Arial"/>
              <a:ea typeface="Arial"/>
              <a:cs typeface="Arial"/>
              <a:sym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ferences &amp; Resources">
  <p:cSld name="References &amp; Resources">
    <p:bg>
      <p:bgPr>
        <a:blipFill>
          <a:blip r:embed="rId2">
            <a:alphaModFix/>
          </a:blip>
          <a:stretch>
            <a:fillRect/>
          </a:stretch>
        </a:blipFill>
      </p:bgPr>
    </p:bg>
    <p:spTree>
      <p:nvGrpSpPr>
        <p:cNvPr id="197" name="Shape 197"/>
        <p:cNvGrpSpPr/>
        <p:nvPr/>
      </p:nvGrpSpPr>
      <p:grpSpPr>
        <a:xfrm>
          <a:off x="0" y="0"/>
          <a:ext cx="0" cy="0"/>
          <a:chOff x="0" y="0"/>
          <a:chExt cx="0" cy="0"/>
        </a:xfrm>
      </p:grpSpPr>
      <p:sp>
        <p:nvSpPr>
          <p:cNvPr id="198" name="Google Shape;198;p69"/>
          <p:cNvSpPr txBox="1"/>
          <p:nvPr>
            <p:ph idx="1" type="body"/>
          </p:nvPr>
        </p:nvSpPr>
        <p:spPr>
          <a:xfrm>
            <a:off x="851192" y="1841277"/>
            <a:ext cx="10502608" cy="425043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757070"/>
              </a:buClr>
              <a:buSzPts val="2000"/>
              <a:buFont typeface="Arial"/>
              <a:buNone/>
              <a:defRPr b="0" i="0" sz="2000" u="none" cap="none" strike="noStrike">
                <a:solidFill>
                  <a:srgbClr val="757070"/>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99" name="Google Shape;199;p69"/>
          <p:cNvSpPr txBox="1"/>
          <p:nvPr/>
        </p:nvSpPr>
        <p:spPr>
          <a:xfrm>
            <a:off x="2671282" y="701898"/>
            <a:ext cx="8682518" cy="532262"/>
          </a:xfrm>
          <a:prstGeom prst="rect">
            <a:avLst/>
          </a:prstGeom>
          <a:noFill/>
          <a:ln>
            <a:noFill/>
          </a:ln>
        </p:spPr>
        <p:txBody>
          <a:bodyPr anchorCtr="0" anchor="t" bIns="45700" lIns="91425" spcFirstLastPara="1" rIns="91425" wrap="square" tIns="45700">
            <a:spAutoFit/>
          </a:bodyPr>
          <a:lstStyle/>
          <a:p>
            <a:pPr indent="0" lvl="0" marL="0" marR="0" rtl="0" algn="ctr">
              <a:lnSpc>
                <a:spcPct val="70000"/>
              </a:lnSpc>
              <a:spcBef>
                <a:spcPts val="0"/>
              </a:spcBef>
              <a:spcAft>
                <a:spcPts val="0"/>
              </a:spcAft>
              <a:buNone/>
            </a:pPr>
            <a:r>
              <a:rPr b="1" lang="en-CA" sz="4000">
                <a:solidFill>
                  <a:schemeClr val="lt1"/>
                </a:solidFill>
                <a:latin typeface="Arial"/>
                <a:ea typeface="Arial"/>
                <a:cs typeface="Arial"/>
                <a:sym typeface="Arial"/>
              </a:rPr>
              <a:t>REFERENCES AND RESOURCES</a:t>
            </a:r>
            <a:endParaRPr b="1" sz="4000">
              <a:solidFill>
                <a:schemeClr val="lt1"/>
              </a:solidFill>
              <a:latin typeface="Arial"/>
              <a:ea typeface="Arial"/>
              <a:cs typeface="Arial"/>
              <a:sym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s and Legislation">
  <p:cSld name="Cases and Legislation">
    <p:bg>
      <p:bgPr>
        <a:blipFill>
          <a:blip r:embed="rId2">
            <a:alphaModFix/>
          </a:blip>
          <a:stretch>
            <a:fillRect/>
          </a:stretch>
        </a:blipFill>
      </p:bgPr>
    </p:bg>
    <p:spTree>
      <p:nvGrpSpPr>
        <p:cNvPr id="200" name="Shape 200"/>
        <p:cNvGrpSpPr/>
        <p:nvPr/>
      </p:nvGrpSpPr>
      <p:grpSpPr>
        <a:xfrm>
          <a:off x="0" y="0"/>
          <a:ext cx="0" cy="0"/>
          <a:chOff x="0" y="0"/>
          <a:chExt cx="0" cy="0"/>
        </a:xfrm>
      </p:grpSpPr>
      <p:sp>
        <p:nvSpPr>
          <p:cNvPr id="201" name="Google Shape;201;p70"/>
          <p:cNvSpPr txBox="1"/>
          <p:nvPr>
            <p:ph idx="1" type="body"/>
          </p:nvPr>
        </p:nvSpPr>
        <p:spPr>
          <a:xfrm>
            <a:off x="851192" y="1841277"/>
            <a:ext cx="10502608" cy="425043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757070"/>
              </a:buClr>
              <a:buSzPts val="2000"/>
              <a:buFont typeface="Arial"/>
              <a:buNone/>
              <a:defRPr b="0" i="0" sz="2000" u="none" cap="none" strike="noStrike">
                <a:solidFill>
                  <a:srgbClr val="757070"/>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02" name="Google Shape;202;p70"/>
          <p:cNvSpPr txBox="1"/>
          <p:nvPr/>
        </p:nvSpPr>
        <p:spPr>
          <a:xfrm>
            <a:off x="2671282" y="701898"/>
            <a:ext cx="8682518" cy="532262"/>
          </a:xfrm>
          <a:prstGeom prst="rect">
            <a:avLst/>
          </a:prstGeom>
          <a:noFill/>
          <a:ln>
            <a:noFill/>
          </a:ln>
        </p:spPr>
        <p:txBody>
          <a:bodyPr anchorCtr="0" anchor="t" bIns="45700" lIns="91425" spcFirstLastPara="1" rIns="91425" wrap="square" tIns="45700">
            <a:spAutoFit/>
          </a:bodyPr>
          <a:lstStyle/>
          <a:p>
            <a:pPr indent="0" lvl="0" marL="0" marR="0" rtl="0" algn="ctr">
              <a:lnSpc>
                <a:spcPct val="70000"/>
              </a:lnSpc>
              <a:spcBef>
                <a:spcPts val="0"/>
              </a:spcBef>
              <a:spcAft>
                <a:spcPts val="0"/>
              </a:spcAft>
              <a:buNone/>
            </a:pPr>
            <a:r>
              <a:rPr b="1" lang="en-CA" sz="4000">
                <a:solidFill>
                  <a:schemeClr val="lt1"/>
                </a:solidFill>
                <a:latin typeface="Arial"/>
                <a:ea typeface="Arial"/>
                <a:cs typeface="Arial"/>
                <a:sym typeface="Arial"/>
              </a:rPr>
              <a:t>CASES AND LEGISLATION</a:t>
            </a:r>
            <a:endParaRPr b="1" sz="4000">
              <a:solidFill>
                <a:schemeClr val="lt1"/>
              </a:solidFill>
              <a:latin typeface="Arial"/>
              <a:ea typeface="Arial"/>
              <a:cs typeface="Arial"/>
              <a:sym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mp; Sound References">
  <p:cSld name="Image &amp; Sound References">
    <p:bg>
      <p:bgPr>
        <a:blipFill>
          <a:blip r:embed="rId2">
            <a:alphaModFix/>
          </a:blip>
          <a:stretch>
            <a:fillRect/>
          </a:stretch>
        </a:blipFill>
      </p:bgPr>
    </p:bg>
    <p:spTree>
      <p:nvGrpSpPr>
        <p:cNvPr id="203" name="Shape 203"/>
        <p:cNvGrpSpPr/>
        <p:nvPr/>
      </p:nvGrpSpPr>
      <p:grpSpPr>
        <a:xfrm>
          <a:off x="0" y="0"/>
          <a:ext cx="0" cy="0"/>
          <a:chOff x="0" y="0"/>
          <a:chExt cx="0" cy="0"/>
        </a:xfrm>
      </p:grpSpPr>
      <p:sp>
        <p:nvSpPr>
          <p:cNvPr id="204" name="Google Shape;204;p71"/>
          <p:cNvSpPr txBox="1"/>
          <p:nvPr>
            <p:ph idx="1" type="body"/>
          </p:nvPr>
        </p:nvSpPr>
        <p:spPr>
          <a:xfrm>
            <a:off x="851192" y="1841277"/>
            <a:ext cx="10502608" cy="425043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757070"/>
              </a:buClr>
              <a:buSzPts val="2000"/>
              <a:buFont typeface="Arial"/>
              <a:buNone/>
              <a:defRPr b="0" i="0" sz="2000" u="none" cap="none" strike="noStrike">
                <a:solidFill>
                  <a:srgbClr val="757070"/>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05" name="Google Shape;205;p71"/>
          <p:cNvSpPr txBox="1"/>
          <p:nvPr/>
        </p:nvSpPr>
        <p:spPr>
          <a:xfrm>
            <a:off x="2671282" y="701898"/>
            <a:ext cx="8682518" cy="532262"/>
          </a:xfrm>
          <a:prstGeom prst="rect">
            <a:avLst/>
          </a:prstGeom>
          <a:noFill/>
          <a:ln>
            <a:noFill/>
          </a:ln>
        </p:spPr>
        <p:txBody>
          <a:bodyPr anchorCtr="0" anchor="t" bIns="45700" lIns="91425" spcFirstLastPara="1" rIns="91425" wrap="square" tIns="45700">
            <a:spAutoFit/>
          </a:bodyPr>
          <a:lstStyle/>
          <a:p>
            <a:pPr indent="0" lvl="0" marL="0" marR="0" rtl="0" algn="ctr">
              <a:lnSpc>
                <a:spcPct val="70000"/>
              </a:lnSpc>
              <a:spcBef>
                <a:spcPts val="0"/>
              </a:spcBef>
              <a:spcAft>
                <a:spcPts val="0"/>
              </a:spcAft>
              <a:buNone/>
            </a:pPr>
            <a:r>
              <a:rPr b="1" lang="en-CA" sz="4000">
                <a:solidFill>
                  <a:schemeClr val="lt1"/>
                </a:solidFill>
                <a:latin typeface="Arial"/>
                <a:ea typeface="Arial"/>
                <a:cs typeface="Arial"/>
                <a:sym typeface="Arial"/>
              </a:rPr>
              <a:t>IMAGE AND SOUND REFERENCES </a:t>
            </a:r>
            <a:endParaRPr b="1" sz="4000">
              <a:solidFill>
                <a:schemeClr val="lt1"/>
              </a:solidFill>
              <a:latin typeface="Arial"/>
              <a:ea typeface="Arial"/>
              <a:cs typeface="Arial"/>
              <a:sym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censing &amp; Attribution">
  <p:cSld name="Licensing &amp; Attribution">
    <p:bg>
      <p:bgPr>
        <a:blipFill>
          <a:blip r:embed="rId2">
            <a:alphaModFix/>
          </a:blip>
          <a:stretch>
            <a:fillRect/>
          </a:stretch>
        </a:blipFill>
      </p:bgPr>
    </p:bg>
    <p:spTree>
      <p:nvGrpSpPr>
        <p:cNvPr id="206" name="Shape 206"/>
        <p:cNvGrpSpPr/>
        <p:nvPr/>
      </p:nvGrpSpPr>
      <p:grpSpPr>
        <a:xfrm>
          <a:off x="0" y="0"/>
          <a:ext cx="0" cy="0"/>
          <a:chOff x="0" y="0"/>
          <a:chExt cx="0" cy="0"/>
        </a:xfrm>
      </p:grpSpPr>
      <p:sp>
        <p:nvSpPr>
          <p:cNvPr id="207" name="Google Shape;207;p72"/>
          <p:cNvSpPr txBox="1"/>
          <p:nvPr>
            <p:ph idx="1" type="body"/>
          </p:nvPr>
        </p:nvSpPr>
        <p:spPr>
          <a:xfrm>
            <a:off x="2063510" y="2253164"/>
            <a:ext cx="9290290" cy="102426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757070"/>
              </a:buClr>
              <a:buSzPts val="2000"/>
              <a:buFont typeface="Arial"/>
              <a:buNone/>
              <a:defRPr b="0" i="0" sz="2000" u="none" cap="none" strike="noStrike">
                <a:solidFill>
                  <a:srgbClr val="757070"/>
                </a:solidFill>
                <a:latin typeface="Arial"/>
                <a:ea typeface="Arial"/>
                <a:cs typeface="Arial"/>
                <a:sym typeface="Arial"/>
              </a:defRPr>
            </a:lvl1pPr>
            <a:lvl2pPr indent="-228600" lvl="1" marL="914400" marR="0" rtl="0" algn="l">
              <a:lnSpc>
                <a:spcPct val="90000"/>
              </a:lnSpc>
              <a:spcBef>
                <a:spcPts val="500"/>
              </a:spcBef>
              <a:spcAft>
                <a:spcPts val="0"/>
              </a:spcAft>
              <a:buClr>
                <a:srgbClr val="3F3F3F"/>
              </a:buClr>
              <a:buSzPts val="2000"/>
              <a:buFont typeface="Arial"/>
              <a:buNone/>
              <a:defRPr b="0" i="0" sz="2000" u="none" cap="none" strike="noStrike">
                <a:solidFill>
                  <a:srgbClr val="3F3F3F"/>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08" name="Google Shape;208;p72"/>
          <p:cNvSpPr txBox="1"/>
          <p:nvPr/>
        </p:nvSpPr>
        <p:spPr>
          <a:xfrm>
            <a:off x="1455738" y="1718034"/>
            <a:ext cx="989806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CA" sz="2000">
                <a:solidFill>
                  <a:srgbClr val="757070"/>
                </a:solidFill>
                <a:latin typeface="Arial"/>
                <a:ea typeface="Arial"/>
                <a:cs typeface="Arial"/>
                <a:sym typeface="Arial"/>
              </a:rPr>
              <a:t>Suggested Citation:</a:t>
            </a:r>
            <a:endParaRPr/>
          </a:p>
        </p:txBody>
      </p:sp>
      <p:sp>
        <p:nvSpPr>
          <p:cNvPr id="209" name="Google Shape;209;p72"/>
          <p:cNvSpPr txBox="1"/>
          <p:nvPr/>
        </p:nvSpPr>
        <p:spPr>
          <a:xfrm>
            <a:off x="1455738" y="3441680"/>
            <a:ext cx="9898062" cy="31085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CA" sz="2000">
                <a:solidFill>
                  <a:srgbClr val="757070"/>
                </a:solidFill>
                <a:latin typeface="Arial"/>
                <a:ea typeface="Arial"/>
                <a:cs typeface="Arial"/>
                <a:sym typeface="Arial"/>
              </a:rPr>
              <a:t>For the project overview and complete list of modules please visit the project website at: </a:t>
            </a:r>
            <a:r>
              <a:rPr lang="en-CA" sz="2000" u="sng">
                <a:solidFill>
                  <a:srgbClr val="757070"/>
                </a:solidFill>
                <a:latin typeface="Arial"/>
                <a:ea typeface="Arial"/>
                <a:cs typeface="Arial"/>
                <a:sym typeface="Arial"/>
                <a:hlinkClick r:id="rId3">
                  <a:extLst>
                    <a:ext uri="{A12FA001-AC4F-418D-AE19-62706E023703}">
                      <ahyp:hlinkClr val="tx"/>
                    </a:ext>
                  </a:extLst>
                </a:hlinkClick>
              </a:rPr>
              <a:t>https://sites.library.ualberta.ca/copyright/</a:t>
            </a:r>
            <a:r>
              <a:rPr lang="en-CA" sz="2000">
                <a:solidFill>
                  <a:srgbClr val="757070"/>
                </a:solidFill>
                <a:latin typeface="Arial"/>
                <a:ea typeface="Arial"/>
                <a:cs typeface="Arial"/>
                <a:sym typeface="Arial"/>
              </a:rPr>
              <a:t> </a:t>
            </a:r>
            <a:endParaRPr/>
          </a:p>
          <a:p>
            <a:pPr indent="0" lvl="0" marL="0" marR="0" rtl="0" algn="l">
              <a:spcBef>
                <a:spcPts val="0"/>
              </a:spcBef>
              <a:spcAft>
                <a:spcPts val="0"/>
              </a:spcAft>
              <a:buNone/>
            </a:pPr>
            <a:r>
              <a:t/>
            </a:r>
            <a:endParaRPr sz="2000">
              <a:solidFill>
                <a:srgbClr val="757070"/>
              </a:solidFill>
              <a:latin typeface="Arial"/>
              <a:ea typeface="Arial"/>
              <a:cs typeface="Arial"/>
              <a:sym typeface="Arial"/>
            </a:endParaRPr>
          </a:p>
          <a:p>
            <a:pPr indent="0" lvl="0" marL="0" marR="0" rtl="0" algn="l">
              <a:spcBef>
                <a:spcPts val="0"/>
              </a:spcBef>
              <a:spcAft>
                <a:spcPts val="0"/>
              </a:spcAft>
              <a:buNone/>
            </a:pPr>
            <a:r>
              <a:rPr lang="en-CA" sz="2000">
                <a:solidFill>
                  <a:srgbClr val="757070"/>
                </a:solidFill>
                <a:latin typeface="Arial"/>
                <a:ea typeface="Arial"/>
                <a:cs typeface="Arial"/>
                <a:sym typeface="Arial"/>
              </a:rPr>
              <a:t>Questions, comments, and suggestions should be directed to the University of Alberta’s Copyright Office at: </a:t>
            </a:r>
            <a:r>
              <a:rPr lang="en-CA" sz="2000" u="sng">
                <a:solidFill>
                  <a:srgbClr val="757070"/>
                </a:solidFill>
                <a:latin typeface="Arial"/>
                <a:ea typeface="Arial"/>
                <a:cs typeface="Arial"/>
                <a:sym typeface="Arial"/>
                <a:hlinkClick r:id="rId4">
                  <a:extLst>
                    <a:ext uri="{A12FA001-AC4F-418D-AE19-62706E023703}">
                      <ahyp:hlinkClr val="tx"/>
                    </a:ext>
                  </a:extLst>
                </a:hlinkClick>
              </a:rPr>
              <a:t>copyright@ualberta.ca</a:t>
            </a:r>
            <a:endParaRPr sz="2000">
              <a:solidFill>
                <a:srgbClr val="757070"/>
              </a:solidFill>
              <a:latin typeface="Arial"/>
              <a:ea typeface="Arial"/>
              <a:cs typeface="Arial"/>
              <a:sym typeface="Arial"/>
            </a:endParaRPr>
          </a:p>
          <a:p>
            <a:pPr indent="0" lvl="0" marL="0" marR="0" rtl="0" algn="l">
              <a:spcBef>
                <a:spcPts val="0"/>
              </a:spcBef>
              <a:spcAft>
                <a:spcPts val="0"/>
              </a:spcAft>
              <a:buNone/>
            </a:pPr>
            <a:r>
              <a:t/>
            </a:r>
            <a:endParaRPr sz="2000">
              <a:solidFill>
                <a:srgbClr val="757070"/>
              </a:solidFill>
              <a:latin typeface="Arial"/>
              <a:ea typeface="Arial"/>
              <a:cs typeface="Arial"/>
              <a:sym typeface="Arial"/>
            </a:endParaRPr>
          </a:p>
          <a:p>
            <a:pPr indent="0" lvl="0" marL="0" marR="0" rtl="0" algn="l">
              <a:spcBef>
                <a:spcPts val="0"/>
              </a:spcBef>
              <a:spcAft>
                <a:spcPts val="0"/>
              </a:spcAft>
              <a:buNone/>
            </a:pPr>
            <a:r>
              <a:rPr lang="en-CA" sz="2000">
                <a:solidFill>
                  <a:srgbClr val="757070"/>
                </a:solidFill>
                <a:latin typeface="Arial"/>
                <a:ea typeface="Arial"/>
                <a:cs typeface="Arial"/>
                <a:sym typeface="Arial"/>
              </a:rPr>
              <a:t>This module is made available and licensed under a </a:t>
            </a:r>
            <a:r>
              <a:rPr lang="en-CA" sz="2000" u="sng">
                <a:solidFill>
                  <a:srgbClr val="757070"/>
                </a:solidFill>
                <a:latin typeface="Arial"/>
                <a:ea typeface="Arial"/>
                <a:cs typeface="Arial"/>
                <a:sym typeface="Arial"/>
                <a:hlinkClick r:id="rId5">
                  <a:extLst>
                    <a:ext uri="{A12FA001-AC4F-418D-AE19-62706E023703}">
                      <ahyp:hlinkClr val="tx"/>
                    </a:ext>
                  </a:extLst>
                </a:hlinkClick>
              </a:rPr>
              <a:t>Creative Commons Attribution 4.0 International Licence</a:t>
            </a:r>
            <a:endParaRPr sz="2000">
              <a:solidFill>
                <a:srgbClr val="757070"/>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0" name="Google Shape;210;p72"/>
          <p:cNvSpPr txBox="1"/>
          <p:nvPr/>
        </p:nvSpPr>
        <p:spPr>
          <a:xfrm>
            <a:off x="2671282" y="701898"/>
            <a:ext cx="8682518" cy="532262"/>
          </a:xfrm>
          <a:prstGeom prst="rect">
            <a:avLst/>
          </a:prstGeom>
          <a:noFill/>
          <a:ln>
            <a:noFill/>
          </a:ln>
        </p:spPr>
        <p:txBody>
          <a:bodyPr anchorCtr="0" anchor="t" bIns="45700" lIns="91425" spcFirstLastPara="1" rIns="91425" wrap="square" tIns="45700">
            <a:spAutoFit/>
          </a:bodyPr>
          <a:lstStyle/>
          <a:p>
            <a:pPr indent="0" lvl="0" marL="0" marR="0" rtl="0" algn="ctr">
              <a:lnSpc>
                <a:spcPct val="70000"/>
              </a:lnSpc>
              <a:spcBef>
                <a:spcPts val="0"/>
              </a:spcBef>
              <a:spcAft>
                <a:spcPts val="0"/>
              </a:spcAft>
              <a:buNone/>
            </a:pPr>
            <a:r>
              <a:rPr b="1" lang="en-CA" sz="4000">
                <a:solidFill>
                  <a:schemeClr val="lt1"/>
                </a:solidFill>
                <a:latin typeface="Arial"/>
                <a:ea typeface="Arial"/>
                <a:cs typeface="Arial"/>
                <a:sym typeface="Arial"/>
              </a:rPr>
              <a:t>LICENSING AND ATTRIBUTION</a:t>
            </a:r>
            <a:endParaRPr b="1" sz="4000">
              <a:solidFill>
                <a:schemeClr val="lt1"/>
              </a:solidFill>
              <a:latin typeface="Arial"/>
              <a:ea typeface="Arial"/>
              <a:cs typeface="Arial"/>
              <a:sym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ributors">
  <p:cSld name="Contributors">
    <p:bg>
      <p:bgPr>
        <a:blipFill>
          <a:blip r:embed="rId2">
            <a:alphaModFix/>
          </a:blip>
          <a:stretch>
            <a:fillRect/>
          </a:stretch>
        </a:blipFill>
      </p:bgPr>
    </p:bg>
    <p:spTree>
      <p:nvGrpSpPr>
        <p:cNvPr id="211" name="Shape 211"/>
        <p:cNvGrpSpPr/>
        <p:nvPr/>
      </p:nvGrpSpPr>
      <p:grpSpPr>
        <a:xfrm>
          <a:off x="0" y="0"/>
          <a:ext cx="0" cy="0"/>
          <a:chOff x="0" y="0"/>
          <a:chExt cx="0" cy="0"/>
        </a:xfrm>
      </p:grpSpPr>
      <p:sp>
        <p:nvSpPr>
          <p:cNvPr id="212" name="Google Shape;212;p73"/>
          <p:cNvSpPr txBox="1"/>
          <p:nvPr/>
        </p:nvSpPr>
        <p:spPr>
          <a:xfrm>
            <a:off x="2671282" y="701898"/>
            <a:ext cx="8682518" cy="532262"/>
          </a:xfrm>
          <a:prstGeom prst="rect">
            <a:avLst/>
          </a:prstGeom>
          <a:noFill/>
          <a:ln>
            <a:noFill/>
          </a:ln>
        </p:spPr>
        <p:txBody>
          <a:bodyPr anchorCtr="0" anchor="t" bIns="45700" lIns="91425" spcFirstLastPara="1" rIns="91425" wrap="square" tIns="45700">
            <a:spAutoFit/>
          </a:bodyPr>
          <a:lstStyle/>
          <a:p>
            <a:pPr indent="0" lvl="0" marL="0" marR="0" rtl="0" algn="ctr">
              <a:lnSpc>
                <a:spcPct val="70000"/>
              </a:lnSpc>
              <a:spcBef>
                <a:spcPts val="0"/>
              </a:spcBef>
              <a:spcAft>
                <a:spcPts val="0"/>
              </a:spcAft>
              <a:buNone/>
            </a:pPr>
            <a:r>
              <a:rPr b="1" lang="en-CA" sz="4000">
                <a:solidFill>
                  <a:schemeClr val="lt1"/>
                </a:solidFill>
                <a:latin typeface="Arial"/>
                <a:ea typeface="Arial"/>
                <a:cs typeface="Arial"/>
                <a:sym typeface="Arial"/>
              </a:rPr>
              <a:t>CONTRIBUTORS</a:t>
            </a:r>
            <a:endParaRPr b="1" sz="4000">
              <a:solidFill>
                <a:schemeClr val="lt1"/>
              </a:solidFill>
              <a:latin typeface="Arial"/>
              <a:ea typeface="Arial"/>
              <a:cs typeface="Arial"/>
              <a:sym typeface="Arial"/>
            </a:endParaRPr>
          </a:p>
        </p:txBody>
      </p:sp>
      <p:sp>
        <p:nvSpPr>
          <p:cNvPr id="213" name="Google Shape;213;p73"/>
          <p:cNvSpPr/>
          <p:nvPr/>
        </p:nvSpPr>
        <p:spPr>
          <a:xfrm>
            <a:off x="1233354" y="1800000"/>
            <a:ext cx="3960000" cy="718782"/>
          </a:xfrm>
          <a:prstGeom prst="rect">
            <a:avLst/>
          </a:prstGeom>
          <a:solidFill>
            <a:srgbClr val="879F3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CA" sz="1800">
                <a:solidFill>
                  <a:schemeClr val="lt1"/>
                </a:solidFill>
                <a:latin typeface="Arial"/>
                <a:ea typeface="Arial"/>
                <a:cs typeface="Arial"/>
                <a:sym typeface="Arial"/>
              </a:rPr>
              <a:t>Copyright Office </a:t>
            </a:r>
            <a:endParaRPr/>
          </a:p>
        </p:txBody>
      </p:sp>
      <p:sp>
        <p:nvSpPr>
          <p:cNvPr id="214" name="Google Shape;214;p73"/>
          <p:cNvSpPr/>
          <p:nvPr/>
        </p:nvSpPr>
        <p:spPr>
          <a:xfrm>
            <a:off x="7018869" y="4055554"/>
            <a:ext cx="3960000" cy="718782"/>
          </a:xfrm>
          <a:prstGeom prst="rect">
            <a:avLst/>
          </a:prstGeom>
          <a:solidFill>
            <a:srgbClr val="879F3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CA" sz="1800">
                <a:solidFill>
                  <a:schemeClr val="lt1"/>
                </a:solidFill>
                <a:latin typeface="Arial"/>
                <a:ea typeface="Arial"/>
                <a:cs typeface="Arial"/>
                <a:sym typeface="Arial"/>
              </a:rPr>
              <a:t>School of Library and Information Studies </a:t>
            </a:r>
            <a:endParaRPr/>
          </a:p>
        </p:txBody>
      </p:sp>
      <p:sp>
        <p:nvSpPr>
          <p:cNvPr id="215" name="Google Shape;215;p73"/>
          <p:cNvSpPr txBox="1"/>
          <p:nvPr/>
        </p:nvSpPr>
        <p:spPr>
          <a:xfrm>
            <a:off x="2176124" y="2672361"/>
            <a:ext cx="2074460" cy="747897"/>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lang="en-CA" sz="1800">
                <a:solidFill>
                  <a:srgbClr val="757070"/>
                </a:solidFill>
                <a:latin typeface="Arial"/>
                <a:ea typeface="Arial"/>
                <a:cs typeface="Arial"/>
                <a:sym typeface="Arial"/>
              </a:rPr>
              <a:t>Adrian Sheppard</a:t>
            </a:r>
            <a:endParaRPr/>
          </a:p>
          <a:p>
            <a:pPr indent="0" lvl="0" marL="0" marR="0" rtl="0" algn="ctr">
              <a:lnSpc>
                <a:spcPct val="120000"/>
              </a:lnSpc>
              <a:spcBef>
                <a:spcPts val="0"/>
              </a:spcBef>
              <a:spcAft>
                <a:spcPts val="0"/>
              </a:spcAft>
              <a:buNone/>
            </a:pPr>
            <a:r>
              <a:rPr lang="en-CA" sz="1800">
                <a:solidFill>
                  <a:srgbClr val="757070"/>
                </a:solidFill>
                <a:latin typeface="Arial"/>
                <a:ea typeface="Arial"/>
                <a:cs typeface="Arial"/>
                <a:sym typeface="Arial"/>
              </a:rPr>
              <a:t>Amanda Wakaruk </a:t>
            </a:r>
            <a:endParaRPr/>
          </a:p>
        </p:txBody>
      </p:sp>
      <p:sp>
        <p:nvSpPr>
          <p:cNvPr id="216" name="Google Shape;216;p73"/>
          <p:cNvSpPr txBox="1"/>
          <p:nvPr/>
        </p:nvSpPr>
        <p:spPr>
          <a:xfrm>
            <a:off x="7909520" y="5006653"/>
            <a:ext cx="2519713" cy="1059008"/>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lang="en-CA" sz="1800">
                <a:solidFill>
                  <a:srgbClr val="757070"/>
                </a:solidFill>
                <a:latin typeface="Arial"/>
                <a:ea typeface="Arial"/>
                <a:cs typeface="Arial"/>
                <a:sym typeface="Arial"/>
              </a:rPr>
              <a:t>Lauren Bourdages</a:t>
            </a:r>
            <a:endParaRPr/>
          </a:p>
          <a:p>
            <a:pPr indent="0" lvl="0" marL="0" marR="0" rtl="0" algn="ctr">
              <a:lnSpc>
                <a:spcPct val="120000"/>
              </a:lnSpc>
              <a:spcBef>
                <a:spcPts val="0"/>
              </a:spcBef>
              <a:spcAft>
                <a:spcPts val="0"/>
              </a:spcAft>
              <a:buNone/>
            </a:pPr>
            <a:r>
              <a:rPr lang="en-CA" sz="1800">
                <a:solidFill>
                  <a:srgbClr val="757070"/>
                </a:solidFill>
                <a:latin typeface="Arial"/>
                <a:ea typeface="Arial"/>
                <a:cs typeface="Arial"/>
                <a:sym typeface="Arial"/>
              </a:rPr>
              <a:t>Samantha Sheplawy</a:t>
            </a:r>
            <a:endParaRPr/>
          </a:p>
          <a:p>
            <a:pPr indent="0" lvl="0" marL="0" marR="0" rtl="0" algn="ctr">
              <a:lnSpc>
                <a:spcPct val="120000"/>
              </a:lnSpc>
              <a:spcBef>
                <a:spcPts val="0"/>
              </a:spcBef>
              <a:spcAft>
                <a:spcPts val="0"/>
              </a:spcAft>
              <a:buNone/>
            </a:pPr>
            <a:r>
              <a:rPr lang="en-CA" sz="1800">
                <a:solidFill>
                  <a:srgbClr val="757070"/>
                </a:solidFill>
                <a:latin typeface="Arial"/>
                <a:ea typeface="Arial"/>
                <a:cs typeface="Arial"/>
                <a:sym typeface="Arial"/>
              </a:rPr>
              <a:t>Michael B. McNally </a:t>
            </a:r>
            <a:endParaRPr/>
          </a:p>
        </p:txBody>
      </p:sp>
      <p:sp>
        <p:nvSpPr>
          <p:cNvPr id="217" name="Google Shape;217;p73"/>
          <p:cNvSpPr/>
          <p:nvPr/>
        </p:nvSpPr>
        <p:spPr>
          <a:xfrm>
            <a:off x="7018869" y="1800000"/>
            <a:ext cx="3960000" cy="718782"/>
          </a:xfrm>
          <a:prstGeom prst="rect">
            <a:avLst/>
          </a:prstGeom>
          <a:solidFill>
            <a:srgbClr val="879F3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CA" sz="1800">
                <a:solidFill>
                  <a:schemeClr val="lt1"/>
                </a:solidFill>
                <a:latin typeface="Arial"/>
                <a:ea typeface="Arial"/>
                <a:cs typeface="Arial"/>
                <a:sym typeface="Arial"/>
              </a:rPr>
              <a:t>Centre for Teaching and Learning</a:t>
            </a:r>
            <a:endParaRPr/>
          </a:p>
        </p:txBody>
      </p:sp>
      <p:sp>
        <p:nvSpPr>
          <p:cNvPr id="218" name="Google Shape;218;p73"/>
          <p:cNvSpPr txBox="1"/>
          <p:nvPr/>
        </p:nvSpPr>
        <p:spPr>
          <a:xfrm>
            <a:off x="8061807" y="2758498"/>
            <a:ext cx="2215138" cy="394210"/>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lang="en-CA" sz="1800">
                <a:solidFill>
                  <a:srgbClr val="757070"/>
                </a:solidFill>
                <a:latin typeface="Arial"/>
                <a:ea typeface="Arial"/>
                <a:cs typeface="Arial"/>
                <a:sym typeface="Arial"/>
              </a:rPr>
              <a:t>Graeme Pate</a:t>
            </a:r>
            <a:endParaRPr/>
          </a:p>
        </p:txBody>
      </p:sp>
      <p:sp>
        <p:nvSpPr>
          <p:cNvPr id="219" name="Google Shape;219;p73"/>
          <p:cNvSpPr/>
          <p:nvPr/>
        </p:nvSpPr>
        <p:spPr>
          <a:xfrm>
            <a:off x="1233354" y="4052154"/>
            <a:ext cx="3960000" cy="718782"/>
          </a:xfrm>
          <a:prstGeom prst="rect">
            <a:avLst/>
          </a:prstGeom>
          <a:solidFill>
            <a:srgbClr val="879F3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CA" sz="1800">
                <a:solidFill>
                  <a:schemeClr val="lt1"/>
                </a:solidFill>
                <a:latin typeface="Arial"/>
                <a:ea typeface="Arial"/>
                <a:cs typeface="Arial"/>
                <a:sym typeface="Arial"/>
              </a:rPr>
              <a:t>Digital Humanities and School of Library and Information Studies</a:t>
            </a:r>
            <a:endParaRPr/>
          </a:p>
        </p:txBody>
      </p:sp>
      <p:sp>
        <p:nvSpPr>
          <p:cNvPr id="220" name="Google Shape;220;p73"/>
          <p:cNvSpPr txBox="1"/>
          <p:nvPr/>
        </p:nvSpPr>
        <p:spPr>
          <a:xfrm>
            <a:off x="2105785" y="4942566"/>
            <a:ext cx="2215138" cy="394210"/>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lang="en-CA" sz="1800">
                <a:solidFill>
                  <a:srgbClr val="757070"/>
                </a:solidFill>
                <a:latin typeface="Arial"/>
                <a:ea typeface="Arial"/>
                <a:cs typeface="Arial"/>
                <a:sym typeface="Arial"/>
              </a:rPr>
              <a:t>Julia Guy</a:t>
            </a:r>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knowledgment">
  <p:cSld name="Acknowledgment">
    <p:bg>
      <p:bgPr>
        <a:blipFill>
          <a:blip r:embed="rId2">
            <a:alphaModFix/>
          </a:blip>
          <a:stretch>
            <a:fillRect/>
          </a:stretch>
        </a:blipFill>
      </p:bgPr>
    </p:bg>
    <p:spTree>
      <p:nvGrpSpPr>
        <p:cNvPr id="221" name="Shape 221"/>
        <p:cNvGrpSpPr/>
        <p:nvPr/>
      </p:nvGrpSpPr>
      <p:grpSpPr>
        <a:xfrm>
          <a:off x="0" y="0"/>
          <a:ext cx="0" cy="0"/>
          <a:chOff x="0" y="0"/>
          <a:chExt cx="0" cy="0"/>
        </a:xfrm>
      </p:grpSpPr>
      <p:pic>
        <p:nvPicPr>
          <p:cNvPr id="222" name="Google Shape;222;p74"/>
          <p:cNvPicPr preferRelativeResize="0"/>
          <p:nvPr/>
        </p:nvPicPr>
        <p:blipFill rotWithShape="1">
          <a:blip r:embed="rId3">
            <a:alphaModFix/>
          </a:blip>
          <a:srcRect b="0" l="0" r="0" t="0"/>
          <a:stretch/>
        </p:blipFill>
        <p:spPr>
          <a:xfrm>
            <a:off x="4758731" y="4886866"/>
            <a:ext cx="2478798" cy="702490"/>
          </a:xfrm>
          <a:prstGeom prst="rect">
            <a:avLst/>
          </a:prstGeom>
          <a:noFill/>
          <a:ln>
            <a:noFill/>
          </a:ln>
        </p:spPr>
      </p:pic>
      <p:sp>
        <p:nvSpPr>
          <p:cNvPr id="223" name="Google Shape;223;p74"/>
          <p:cNvSpPr txBox="1"/>
          <p:nvPr/>
        </p:nvSpPr>
        <p:spPr>
          <a:xfrm>
            <a:off x="1452184" y="2077309"/>
            <a:ext cx="9287631" cy="184665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757070"/>
              </a:buClr>
              <a:buSzPts val="2400"/>
              <a:buFont typeface="Arial"/>
              <a:buNone/>
            </a:pPr>
            <a:r>
              <a:rPr lang="en-CA" sz="2400">
                <a:solidFill>
                  <a:srgbClr val="757070"/>
                </a:solidFill>
                <a:latin typeface="Arial"/>
                <a:ea typeface="Arial"/>
                <a:cs typeface="Arial"/>
                <a:sym typeface="Arial"/>
              </a:rPr>
              <a:t>Opening Up Copyright modules are funded through the University of Alberta, Centre for Teaching and Learning’s Teaching and Learning Enhancement Fund (TLEF) and OER Grant Program with ongoing support from University of Alberta Copyright Office.</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4" name="Google Shape;224;p74"/>
          <p:cNvSpPr txBox="1"/>
          <p:nvPr/>
        </p:nvSpPr>
        <p:spPr>
          <a:xfrm>
            <a:off x="2671282" y="701898"/>
            <a:ext cx="8682518" cy="532262"/>
          </a:xfrm>
          <a:prstGeom prst="rect">
            <a:avLst/>
          </a:prstGeom>
          <a:noFill/>
          <a:ln>
            <a:noFill/>
          </a:ln>
        </p:spPr>
        <p:txBody>
          <a:bodyPr anchorCtr="0" anchor="t" bIns="45700" lIns="91425" spcFirstLastPara="1" rIns="91425" wrap="square" tIns="45700">
            <a:spAutoFit/>
          </a:bodyPr>
          <a:lstStyle/>
          <a:p>
            <a:pPr indent="0" lvl="0" marL="0" marR="0" rtl="0" algn="ctr">
              <a:lnSpc>
                <a:spcPct val="70000"/>
              </a:lnSpc>
              <a:spcBef>
                <a:spcPts val="0"/>
              </a:spcBef>
              <a:spcAft>
                <a:spcPts val="0"/>
              </a:spcAft>
              <a:buNone/>
            </a:pPr>
            <a:r>
              <a:rPr b="1" lang="en-CA" sz="4000">
                <a:solidFill>
                  <a:schemeClr val="lt1"/>
                </a:solidFill>
                <a:latin typeface="Arial"/>
                <a:ea typeface="Arial"/>
                <a:cs typeface="Arial"/>
                <a:sym typeface="Arial"/>
              </a:rPr>
              <a:t>ACKNOWLEDGMENT</a:t>
            </a:r>
            <a:endParaRPr b="1" sz="4000">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wo Content">
  <p:cSld name="3_Two Content">
    <p:bg>
      <p:bgPr>
        <a:blipFill>
          <a:blip r:embed="rId2">
            <a:alphaModFix/>
          </a:blip>
          <a:stretch>
            <a:fillRect/>
          </a:stretch>
        </a:blipFill>
      </p:bgPr>
    </p:bg>
    <p:spTree>
      <p:nvGrpSpPr>
        <p:cNvPr id="27" name="Shape 27"/>
        <p:cNvGrpSpPr/>
        <p:nvPr/>
      </p:nvGrpSpPr>
      <p:grpSpPr>
        <a:xfrm>
          <a:off x="0" y="0"/>
          <a:ext cx="0" cy="0"/>
          <a:chOff x="0" y="0"/>
          <a:chExt cx="0" cy="0"/>
        </a:xfrm>
      </p:grpSpPr>
      <p:sp>
        <p:nvSpPr>
          <p:cNvPr id="28" name="Google Shape;28;p30"/>
          <p:cNvSpPr txBox="1"/>
          <p:nvPr>
            <p:ph idx="1" type="body"/>
          </p:nvPr>
        </p:nvSpPr>
        <p:spPr>
          <a:xfrm>
            <a:off x="851192" y="1841277"/>
            <a:ext cx="10502608" cy="425043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757070"/>
              </a:buClr>
              <a:buSzPts val="2000"/>
              <a:buFont typeface="Arial"/>
              <a:buNone/>
              <a:defRPr b="0" i="0" sz="2000" u="none" cap="none" strike="noStrike">
                <a:solidFill>
                  <a:srgbClr val="757070"/>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9" name="Google Shape;29;p30"/>
          <p:cNvSpPr txBox="1"/>
          <p:nvPr/>
        </p:nvSpPr>
        <p:spPr>
          <a:xfrm>
            <a:off x="2671282" y="701898"/>
            <a:ext cx="8682518" cy="532262"/>
          </a:xfrm>
          <a:prstGeom prst="rect">
            <a:avLst/>
          </a:prstGeom>
          <a:noFill/>
          <a:ln>
            <a:noFill/>
          </a:ln>
        </p:spPr>
        <p:txBody>
          <a:bodyPr anchorCtr="0" anchor="t" bIns="45700" lIns="91425" spcFirstLastPara="1" rIns="91425" wrap="square" tIns="45700">
            <a:spAutoFit/>
          </a:bodyPr>
          <a:lstStyle/>
          <a:p>
            <a:pPr indent="0" lvl="0" marL="0" marR="0" rtl="0" algn="ctr">
              <a:lnSpc>
                <a:spcPct val="70000"/>
              </a:lnSpc>
              <a:spcBef>
                <a:spcPts val="0"/>
              </a:spcBef>
              <a:spcAft>
                <a:spcPts val="0"/>
              </a:spcAft>
              <a:buNone/>
            </a:pPr>
            <a:r>
              <a:rPr b="1" lang="en-CA" sz="4000">
                <a:solidFill>
                  <a:schemeClr val="lt1"/>
                </a:solidFill>
                <a:latin typeface="Arial"/>
                <a:ea typeface="Arial"/>
                <a:cs typeface="Arial"/>
                <a:sym typeface="Arial"/>
              </a:rPr>
              <a:t>CASES AND LEGISLATION</a:t>
            </a:r>
            <a:endParaRPr b="1" sz="4000">
              <a:solidFill>
                <a:schemeClr val="lt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wo Content">
  <p:cSld name="4_Two Content">
    <p:bg>
      <p:bgPr>
        <a:blipFill>
          <a:blip r:embed="rId2">
            <a:alphaModFix/>
          </a:blip>
          <a:stretch>
            <a:fillRect/>
          </a:stretch>
        </a:blipFill>
      </p:bgPr>
    </p:bg>
    <p:spTree>
      <p:nvGrpSpPr>
        <p:cNvPr id="30" name="Shape 30"/>
        <p:cNvGrpSpPr/>
        <p:nvPr/>
      </p:nvGrpSpPr>
      <p:grpSpPr>
        <a:xfrm>
          <a:off x="0" y="0"/>
          <a:ext cx="0" cy="0"/>
          <a:chOff x="0" y="0"/>
          <a:chExt cx="0" cy="0"/>
        </a:xfrm>
      </p:grpSpPr>
      <p:sp>
        <p:nvSpPr>
          <p:cNvPr id="31" name="Google Shape;31;p31"/>
          <p:cNvSpPr txBox="1"/>
          <p:nvPr>
            <p:ph idx="1" type="body"/>
          </p:nvPr>
        </p:nvSpPr>
        <p:spPr>
          <a:xfrm>
            <a:off x="851192" y="1841277"/>
            <a:ext cx="10502608" cy="425043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757070"/>
              </a:buClr>
              <a:buSzPts val="2000"/>
              <a:buFont typeface="Arial"/>
              <a:buNone/>
              <a:defRPr b="0" i="0" sz="2000" u="none" cap="none" strike="noStrike">
                <a:solidFill>
                  <a:srgbClr val="757070"/>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2" name="Google Shape;32;p31"/>
          <p:cNvSpPr txBox="1"/>
          <p:nvPr/>
        </p:nvSpPr>
        <p:spPr>
          <a:xfrm>
            <a:off x="2671282" y="701898"/>
            <a:ext cx="8682518" cy="532262"/>
          </a:xfrm>
          <a:prstGeom prst="rect">
            <a:avLst/>
          </a:prstGeom>
          <a:noFill/>
          <a:ln>
            <a:noFill/>
          </a:ln>
        </p:spPr>
        <p:txBody>
          <a:bodyPr anchorCtr="0" anchor="t" bIns="45700" lIns="91425" spcFirstLastPara="1" rIns="91425" wrap="square" tIns="45700">
            <a:spAutoFit/>
          </a:bodyPr>
          <a:lstStyle/>
          <a:p>
            <a:pPr indent="0" lvl="0" marL="0" marR="0" rtl="0" algn="ctr">
              <a:lnSpc>
                <a:spcPct val="70000"/>
              </a:lnSpc>
              <a:spcBef>
                <a:spcPts val="0"/>
              </a:spcBef>
              <a:spcAft>
                <a:spcPts val="0"/>
              </a:spcAft>
              <a:buNone/>
            </a:pPr>
            <a:r>
              <a:rPr b="1" lang="en-CA" sz="4000">
                <a:solidFill>
                  <a:schemeClr val="lt1"/>
                </a:solidFill>
                <a:latin typeface="Arial"/>
                <a:ea typeface="Arial"/>
                <a:cs typeface="Arial"/>
                <a:sym typeface="Arial"/>
              </a:rPr>
              <a:t>IMAGE AND SOUND REFERENCES </a:t>
            </a:r>
            <a:endParaRPr b="1" sz="4000">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wo Content">
  <p:cSld name="5_Two Content">
    <p:bg>
      <p:bgPr>
        <a:blipFill>
          <a:blip r:embed="rId2">
            <a:alphaModFix/>
          </a:blip>
          <a:stretch>
            <a:fillRect/>
          </a:stretch>
        </a:blipFill>
      </p:bgPr>
    </p:bg>
    <p:spTree>
      <p:nvGrpSpPr>
        <p:cNvPr id="33" name="Shape 33"/>
        <p:cNvGrpSpPr/>
        <p:nvPr/>
      </p:nvGrpSpPr>
      <p:grpSpPr>
        <a:xfrm>
          <a:off x="0" y="0"/>
          <a:ext cx="0" cy="0"/>
          <a:chOff x="0" y="0"/>
          <a:chExt cx="0" cy="0"/>
        </a:xfrm>
      </p:grpSpPr>
      <p:sp>
        <p:nvSpPr>
          <p:cNvPr id="34" name="Google Shape;34;p32"/>
          <p:cNvSpPr txBox="1"/>
          <p:nvPr/>
        </p:nvSpPr>
        <p:spPr>
          <a:xfrm>
            <a:off x="1455738" y="3441680"/>
            <a:ext cx="9898062" cy="224676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CA" sz="2000">
                <a:solidFill>
                  <a:schemeClr val="dk1"/>
                </a:solidFill>
                <a:latin typeface="Arial"/>
                <a:ea typeface="Arial"/>
                <a:cs typeface="Arial"/>
                <a:sym typeface="Arial"/>
              </a:rPr>
              <a:t>For the project overview and complete list of modules please visit the project website at: </a:t>
            </a:r>
            <a:r>
              <a:rPr lang="en-CA" sz="2000" u="sng">
                <a:solidFill>
                  <a:schemeClr val="dk1"/>
                </a:solidFill>
                <a:latin typeface="Arial"/>
                <a:ea typeface="Arial"/>
                <a:cs typeface="Arial"/>
                <a:sym typeface="Arial"/>
                <a:hlinkClick r:id="rId3">
                  <a:extLst>
                    <a:ext uri="{A12FA001-AC4F-418D-AE19-62706E023703}">
                      <ahyp:hlinkClr val="tx"/>
                    </a:ext>
                  </a:extLst>
                </a:hlinkClick>
              </a:rPr>
              <a:t>https://sites.library.ualberta.ca/copyright/</a:t>
            </a:r>
            <a:r>
              <a:rPr lang="en-CA" sz="2000">
                <a:solidFill>
                  <a:schemeClr val="dk1"/>
                </a:solidFill>
                <a:latin typeface="Arial"/>
                <a:ea typeface="Arial"/>
                <a:cs typeface="Arial"/>
                <a:sym typeface="Arial"/>
              </a:rPr>
              <a:t> </a:t>
            </a:r>
            <a:endParaRPr/>
          </a:p>
          <a:p>
            <a:pPr indent="0" lvl="0" marL="0" marR="0" rtl="0" algn="l">
              <a:spcBef>
                <a:spcPts val="0"/>
              </a:spcBef>
              <a:spcAft>
                <a:spcPts val="0"/>
              </a:spcAft>
              <a:buNone/>
            </a:pPr>
            <a:r>
              <a:t/>
            </a:r>
            <a:endParaRPr sz="2000">
              <a:solidFill>
                <a:schemeClr val="dk1"/>
              </a:solidFill>
              <a:latin typeface="Arial"/>
              <a:ea typeface="Arial"/>
              <a:cs typeface="Arial"/>
              <a:sym typeface="Arial"/>
            </a:endParaRPr>
          </a:p>
          <a:p>
            <a:pPr indent="0" lvl="0" marL="0" marR="0" rtl="0" algn="l">
              <a:spcBef>
                <a:spcPts val="0"/>
              </a:spcBef>
              <a:spcAft>
                <a:spcPts val="0"/>
              </a:spcAft>
              <a:buNone/>
            </a:pPr>
            <a:r>
              <a:rPr lang="en-CA" sz="2000">
                <a:solidFill>
                  <a:schemeClr val="dk1"/>
                </a:solidFill>
                <a:latin typeface="Arial"/>
                <a:ea typeface="Arial"/>
                <a:cs typeface="Arial"/>
                <a:sym typeface="Arial"/>
              </a:rPr>
              <a:t>Questions, comments, and suggestions should be directed to:</a:t>
            </a:r>
            <a:r>
              <a:rPr lang="en-CA" sz="2000">
                <a:solidFill>
                  <a:schemeClr val="dk1"/>
                </a:solidFill>
                <a:latin typeface="Arial"/>
                <a:ea typeface="Arial"/>
                <a:cs typeface="Arial"/>
                <a:sym typeface="Arial"/>
              </a:rPr>
              <a:t> </a:t>
            </a:r>
            <a:r>
              <a:rPr lang="en-CA" sz="2000" u="sng">
                <a:solidFill>
                  <a:schemeClr val="dk1"/>
                </a:solidFill>
                <a:latin typeface="Arial"/>
                <a:ea typeface="Arial"/>
                <a:cs typeface="Arial"/>
                <a:sym typeface="Arial"/>
                <a:hlinkClick r:id="rId4">
                  <a:extLst>
                    <a:ext uri="{A12FA001-AC4F-418D-AE19-62706E023703}">
                      <ahyp:hlinkClr val="tx"/>
                    </a:ext>
                  </a:extLst>
                </a:hlinkClick>
              </a:rPr>
              <a:t>ouc</a:t>
            </a:r>
            <a:r>
              <a:rPr lang="en-CA" sz="2000" u="sng">
                <a:solidFill>
                  <a:schemeClr val="dk1"/>
                </a:solidFill>
                <a:latin typeface="Arial"/>
                <a:ea typeface="Arial"/>
                <a:cs typeface="Arial"/>
                <a:sym typeface="Arial"/>
                <a:hlinkClick r:id="rId5">
                  <a:extLst>
                    <a:ext uri="{A12FA001-AC4F-418D-AE19-62706E023703}">
                      <ahyp:hlinkClr val="tx"/>
                    </a:ext>
                  </a:extLst>
                </a:hlinkClick>
              </a:rPr>
              <a:t>@ualberta.ca</a:t>
            </a:r>
            <a:endParaRPr sz="2000">
              <a:solidFill>
                <a:schemeClr val="dk1"/>
              </a:solidFill>
              <a:latin typeface="Arial"/>
              <a:ea typeface="Arial"/>
              <a:cs typeface="Arial"/>
              <a:sym typeface="Arial"/>
            </a:endParaRPr>
          </a:p>
          <a:p>
            <a:pPr indent="0" lvl="0" marL="0" marR="0" rtl="0" algn="l">
              <a:spcBef>
                <a:spcPts val="0"/>
              </a:spcBef>
              <a:spcAft>
                <a:spcPts val="0"/>
              </a:spcAft>
              <a:buNone/>
            </a:pPr>
            <a:r>
              <a:t/>
            </a:r>
            <a:endParaRPr sz="2000">
              <a:solidFill>
                <a:schemeClr val="dk1"/>
              </a:solidFill>
              <a:latin typeface="Arial"/>
              <a:ea typeface="Arial"/>
              <a:cs typeface="Arial"/>
              <a:sym typeface="Arial"/>
            </a:endParaRPr>
          </a:p>
          <a:p>
            <a:pPr indent="0" lvl="0" marL="0" marR="0" rtl="0" algn="l">
              <a:spcBef>
                <a:spcPts val="0"/>
              </a:spcBef>
              <a:spcAft>
                <a:spcPts val="0"/>
              </a:spcAft>
              <a:buNone/>
            </a:pPr>
            <a:r>
              <a:rPr lang="en-CA" sz="2000">
                <a:solidFill>
                  <a:schemeClr val="dk1"/>
                </a:solidFill>
                <a:latin typeface="Arial"/>
                <a:ea typeface="Arial"/>
                <a:cs typeface="Arial"/>
                <a:sym typeface="Arial"/>
              </a:rPr>
              <a:t>This module is made available and licensed under a </a:t>
            </a:r>
            <a:r>
              <a:rPr lang="en-CA" sz="2000" u="sng">
                <a:solidFill>
                  <a:schemeClr val="dk1"/>
                </a:solidFill>
                <a:latin typeface="Arial"/>
                <a:ea typeface="Arial"/>
                <a:cs typeface="Arial"/>
                <a:sym typeface="Arial"/>
                <a:hlinkClick r:id="rId6">
                  <a:extLst>
                    <a:ext uri="{A12FA001-AC4F-418D-AE19-62706E023703}">
                      <ahyp:hlinkClr val="tx"/>
                    </a:ext>
                  </a:extLst>
                </a:hlinkClick>
              </a:rPr>
              <a:t>Creative Commons Attribution 4.0 International Licence</a:t>
            </a:r>
            <a:endParaRPr sz="1800">
              <a:solidFill>
                <a:schemeClr val="dk1"/>
              </a:solidFill>
              <a:latin typeface="Arial"/>
              <a:ea typeface="Arial"/>
              <a:cs typeface="Arial"/>
              <a:sym typeface="Arial"/>
            </a:endParaRPr>
          </a:p>
        </p:txBody>
      </p:sp>
      <p:sp>
        <p:nvSpPr>
          <p:cNvPr id="35" name="Google Shape;35;p32"/>
          <p:cNvSpPr txBox="1"/>
          <p:nvPr>
            <p:ph idx="1" type="body"/>
          </p:nvPr>
        </p:nvSpPr>
        <p:spPr>
          <a:xfrm>
            <a:off x="2063510" y="2253164"/>
            <a:ext cx="9290290" cy="87073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rgbClr val="3F3F3F"/>
              </a:buClr>
              <a:buSzPts val="2000"/>
              <a:buFont typeface="Arial"/>
              <a:buNone/>
              <a:defRPr b="0" i="0" sz="2000" u="none" cap="none" strike="noStrike">
                <a:solidFill>
                  <a:srgbClr val="3F3F3F"/>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6" name="Google Shape;36;p32"/>
          <p:cNvSpPr txBox="1"/>
          <p:nvPr/>
        </p:nvSpPr>
        <p:spPr>
          <a:xfrm>
            <a:off x="1455738" y="1718034"/>
            <a:ext cx="989806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CA" sz="2000">
                <a:solidFill>
                  <a:schemeClr val="dk1"/>
                </a:solidFill>
                <a:latin typeface="Arial"/>
                <a:ea typeface="Arial"/>
                <a:cs typeface="Arial"/>
                <a:sym typeface="Arial"/>
              </a:rPr>
              <a:t>Suggested Citation:</a:t>
            </a:r>
            <a:endParaRPr/>
          </a:p>
        </p:txBody>
      </p:sp>
      <p:sp>
        <p:nvSpPr>
          <p:cNvPr id="37" name="Google Shape;37;p32"/>
          <p:cNvSpPr txBox="1"/>
          <p:nvPr/>
        </p:nvSpPr>
        <p:spPr>
          <a:xfrm>
            <a:off x="2671282" y="701898"/>
            <a:ext cx="8682518" cy="532262"/>
          </a:xfrm>
          <a:prstGeom prst="rect">
            <a:avLst/>
          </a:prstGeom>
          <a:noFill/>
          <a:ln>
            <a:noFill/>
          </a:ln>
        </p:spPr>
        <p:txBody>
          <a:bodyPr anchorCtr="0" anchor="t" bIns="45700" lIns="91425" spcFirstLastPara="1" rIns="91425" wrap="square" tIns="45700">
            <a:spAutoFit/>
          </a:bodyPr>
          <a:lstStyle/>
          <a:p>
            <a:pPr indent="0" lvl="0" marL="0" marR="0" rtl="0" algn="ctr">
              <a:lnSpc>
                <a:spcPct val="70000"/>
              </a:lnSpc>
              <a:spcBef>
                <a:spcPts val="0"/>
              </a:spcBef>
              <a:spcAft>
                <a:spcPts val="0"/>
              </a:spcAft>
              <a:buNone/>
            </a:pPr>
            <a:r>
              <a:rPr b="1" lang="en-CA" sz="4000">
                <a:solidFill>
                  <a:schemeClr val="lt1"/>
                </a:solidFill>
                <a:latin typeface="Arial"/>
                <a:ea typeface="Arial"/>
                <a:cs typeface="Arial"/>
                <a:sym typeface="Arial"/>
              </a:rPr>
              <a:t>LICENSING AND ATTRIBUTION</a:t>
            </a:r>
            <a:endParaRPr b="1" sz="4000">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wo Content">
  <p:cSld name="6_Two Content">
    <p:bg>
      <p:bgPr>
        <a:blipFill>
          <a:blip r:embed="rId2">
            <a:alphaModFix/>
          </a:blip>
          <a:stretch>
            <a:fillRect/>
          </a:stretch>
        </a:blipFill>
      </p:bgPr>
    </p:bg>
    <p:spTree>
      <p:nvGrpSpPr>
        <p:cNvPr id="38" name="Shape 38"/>
        <p:cNvGrpSpPr/>
        <p:nvPr/>
      </p:nvGrpSpPr>
      <p:grpSpPr>
        <a:xfrm>
          <a:off x="0" y="0"/>
          <a:ext cx="0" cy="0"/>
          <a:chOff x="0" y="0"/>
          <a:chExt cx="0" cy="0"/>
        </a:xfrm>
      </p:grpSpPr>
      <p:sp>
        <p:nvSpPr>
          <p:cNvPr id="39" name="Google Shape;39;p33"/>
          <p:cNvSpPr txBox="1"/>
          <p:nvPr/>
        </p:nvSpPr>
        <p:spPr>
          <a:xfrm>
            <a:off x="2671282" y="701898"/>
            <a:ext cx="8682518" cy="532262"/>
          </a:xfrm>
          <a:prstGeom prst="rect">
            <a:avLst/>
          </a:prstGeom>
          <a:noFill/>
          <a:ln>
            <a:noFill/>
          </a:ln>
        </p:spPr>
        <p:txBody>
          <a:bodyPr anchorCtr="0" anchor="t" bIns="45700" lIns="91425" spcFirstLastPara="1" rIns="91425" wrap="square" tIns="45700">
            <a:spAutoFit/>
          </a:bodyPr>
          <a:lstStyle/>
          <a:p>
            <a:pPr indent="0" lvl="0" marL="0" marR="0" rtl="0" algn="ctr">
              <a:lnSpc>
                <a:spcPct val="70000"/>
              </a:lnSpc>
              <a:spcBef>
                <a:spcPts val="0"/>
              </a:spcBef>
              <a:spcAft>
                <a:spcPts val="0"/>
              </a:spcAft>
              <a:buNone/>
            </a:pPr>
            <a:r>
              <a:rPr b="1" lang="en-CA" sz="4000">
                <a:solidFill>
                  <a:schemeClr val="lt1"/>
                </a:solidFill>
                <a:latin typeface="Arial"/>
                <a:ea typeface="Arial"/>
                <a:cs typeface="Arial"/>
                <a:sym typeface="Arial"/>
              </a:rPr>
              <a:t>CONTRIBUTORS</a:t>
            </a:r>
            <a:endParaRPr b="1" sz="4000">
              <a:solidFill>
                <a:schemeClr val="lt1"/>
              </a:solidFill>
              <a:latin typeface="Arial"/>
              <a:ea typeface="Arial"/>
              <a:cs typeface="Arial"/>
              <a:sym typeface="Arial"/>
            </a:endParaRPr>
          </a:p>
        </p:txBody>
      </p:sp>
      <p:sp>
        <p:nvSpPr>
          <p:cNvPr id="40" name="Google Shape;40;p33"/>
          <p:cNvSpPr/>
          <p:nvPr/>
        </p:nvSpPr>
        <p:spPr>
          <a:xfrm>
            <a:off x="1233354" y="1800000"/>
            <a:ext cx="3960000" cy="718782"/>
          </a:xfrm>
          <a:prstGeom prst="rect">
            <a:avLst/>
          </a:prstGeom>
          <a:solidFill>
            <a:srgbClr val="879F3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CA" sz="1800">
                <a:solidFill>
                  <a:schemeClr val="lt1"/>
                </a:solidFill>
                <a:latin typeface="Arial"/>
                <a:ea typeface="Arial"/>
                <a:cs typeface="Arial"/>
                <a:sym typeface="Arial"/>
              </a:rPr>
              <a:t>Copyright Office </a:t>
            </a:r>
            <a:endParaRPr/>
          </a:p>
        </p:txBody>
      </p:sp>
      <p:sp>
        <p:nvSpPr>
          <p:cNvPr id="41" name="Google Shape;41;p33"/>
          <p:cNvSpPr/>
          <p:nvPr/>
        </p:nvSpPr>
        <p:spPr>
          <a:xfrm>
            <a:off x="7018869" y="4055554"/>
            <a:ext cx="3960000" cy="718782"/>
          </a:xfrm>
          <a:prstGeom prst="rect">
            <a:avLst/>
          </a:prstGeom>
          <a:solidFill>
            <a:srgbClr val="879F3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CA" sz="1800">
                <a:solidFill>
                  <a:schemeClr val="lt1"/>
                </a:solidFill>
                <a:latin typeface="Arial"/>
                <a:ea typeface="Arial"/>
                <a:cs typeface="Arial"/>
                <a:sym typeface="Arial"/>
              </a:rPr>
              <a:t>School of Library and Information Studies </a:t>
            </a:r>
            <a:endParaRPr/>
          </a:p>
        </p:txBody>
      </p:sp>
      <p:sp>
        <p:nvSpPr>
          <p:cNvPr id="42" name="Google Shape;42;p33"/>
          <p:cNvSpPr txBox="1"/>
          <p:nvPr/>
        </p:nvSpPr>
        <p:spPr>
          <a:xfrm>
            <a:off x="2176124" y="2672361"/>
            <a:ext cx="2074460" cy="1089529"/>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lang="en-CA" sz="1800">
                <a:solidFill>
                  <a:schemeClr val="dk1"/>
                </a:solidFill>
                <a:latin typeface="Arial"/>
                <a:ea typeface="Arial"/>
                <a:cs typeface="Arial"/>
                <a:sym typeface="Arial"/>
              </a:rPr>
              <a:t>Adrian Sheppard</a:t>
            </a:r>
            <a:endParaRPr/>
          </a:p>
          <a:p>
            <a:pPr indent="0" lvl="0" marL="0" marR="0" rtl="0" algn="ctr">
              <a:lnSpc>
                <a:spcPct val="120000"/>
              </a:lnSpc>
              <a:spcBef>
                <a:spcPts val="0"/>
              </a:spcBef>
              <a:spcAft>
                <a:spcPts val="0"/>
              </a:spcAft>
              <a:buNone/>
            </a:pPr>
            <a:r>
              <a:rPr lang="en-CA" sz="1800">
                <a:solidFill>
                  <a:schemeClr val="dk1"/>
                </a:solidFill>
                <a:latin typeface="Arial"/>
                <a:ea typeface="Arial"/>
                <a:cs typeface="Arial"/>
                <a:sym typeface="Arial"/>
              </a:rPr>
              <a:t>Amanda Wakaruk</a:t>
            </a:r>
            <a:endParaRPr sz="1800">
              <a:solidFill>
                <a:schemeClr val="dk1"/>
              </a:solidFill>
              <a:latin typeface="Arial"/>
              <a:ea typeface="Arial"/>
              <a:cs typeface="Arial"/>
              <a:sym typeface="Arial"/>
            </a:endParaRPr>
          </a:p>
          <a:p>
            <a:pPr indent="0" lvl="0" marL="0" marR="0" rtl="0" algn="ctr">
              <a:lnSpc>
                <a:spcPct val="120000"/>
              </a:lnSpc>
              <a:spcBef>
                <a:spcPts val="0"/>
              </a:spcBef>
              <a:spcAft>
                <a:spcPts val="0"/>
              </a:spcAft>
              <a:buNone/>
            </a:pPr>
            <a:r>
              <a:rPr lang="en-CA" sz="1800">
                <a:solidFill>
                  <a:schemeClr val="dk1"/>
                </a:solidFill>
                <a:latin typeface="Arial"/>
                <a:ea typeface="Arial"/>
                <a:cs typeface="Arial"/>
                <a:sym typeface="Arial"/>
              </a:rPr>
              <a:t>Mireille Smith </a:t>
            </a:r>
            <a:endParaRPr sz="1800">
              <a:solidFill>
                <a:schemeClr val="dk1"/>
              </a:solidFill>
              <a:latin typeface="Arial"/>
              <a:ea typeface="Arial"/>
              <a:cs typeface="Arial"/>
              <a:sym typeface="Arial"/>
            </a:endParaRPr>
          </a:p>
        </p:txBody>
      </p:sp>
      <p:sp>
        <p:nvSpPr>
          <p:cNvPr id="43" name="Google Shape;43;p33"/>
          <p:cNvSpPr txBox="1"/>
          <p:nvPr/>
        </p:nvSpPr>
        <p:spPr>
          <a:xfrm>
            <a:off x="7909520" y="5006653"/>
            <a:ext cx="2519713" cy="1089529"/>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lang="en-CA" sz="1800">
                <a:solidFill>
                  <a:schemeClr val="dk1"/>
                </a:solidFill>
                <a:latin typeface="Arial"/>
                <a:ea typeface="Arial"/>
                <a:cs typeface="Arial"/>
                <a:sym typeface="Arial"/>
              </a:rPr>
              <a:t>Lauren Bourdages</a:t>
            </a:r>
            <a:endParaRPr/>
          </a:p>
          <a:p>
            <a:pPr indent="0" lvl="0" marL="0" marR="0" rtl="0" algn="ctr">
              <a:lnSpc>
                <a:spcPct val="120000"/>
              </a:lnSpc>
              <a:spcBef>
                <a:spcPts val="0"/>
              </a:spcBef>
              <a:spcAft>
                <a:spcPts val="0"/>
              </a:spcAft>
              <a:buNone/>
            </a:pPr>
            <a:r>
              <a:rPr lang="en-CA" sz="1800">
                <a:solidFill>
                  <a:schemeClr val="dk1"/>
                </a:solidFill>
                <a:latin typeface="Arial"/>
                <a:ea typeface="Arial"/>
                <a:cs typeface="Arial"/>
                <a:sym typeface="Arial"/>
              </a:rPr>
              <a:t>Samantha Sheplawy</a:t>
            </a:r>
            <a:endParaRPr/>
          </a:p>
          <a:p>
            <a:pPr indent="0" lvl="0" marL="0" marR="0" rtl="0" algn="ctr">
              <a:lnSpc>
                <a:spcPct val="120000"/>
              </a:lnSpc>
              <a:spcBef>
                <a:spcPts val="0"/>
              </a:spcBef>
              <a:spcAft>
                <a:spcPts val="0"/>
              </a:spcAft>
              <a:buNone/>
            </a:pPr>
            <a:r>
              <a:rPr lang="en-CA" sz="1800">
                <a:solidFill>
                  <a:schemeClr val="dk1"/>
                </a:solidFill>
                <a:latin typeface="Arial"/>
                <a:ea typeface="Arial"/>
                <a:cs typeface="Arial"/>
                <a:sym typeface="Arial"/>
              </a:rPr>
              <a:t>Michael B. McNally </a:t>
            </a:r>
            <a:endParaRPr/>
          </a:p>
        </p:txBody>
      </p:sp>
      <p:sp>
        <p:nvSpPr>
          <p:cNvPr id="44" name="Google Shape;44;p33"/>
          <p:cNvSpPr/>
          <p:nvPr/>
        </p:nvSpPr>
        <p:spPr>
          <a:xfrm>
            <a:off x="7018869" y="1800000"/>
            <a:ext cx="3960000" cy="718782"/>
          </a:xfrm>
          <a:prstGeom prst="rect">
            <a:avLst/>
          </a:prstGeom>
          <a:solidFill>
            <a:srgbClr val="879F3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CA" sz="1800">
                <a:solidFill>
                  <a:schemeClr val="lt1"/>
                </a:solidFill>
                <a:latin typeface="Arial"/>
                <a:ea typeface="Arial"/>
                <a:cs typeface="Arial"/>
                <a:sym typeface="Arial"/>
              </a:rPr>
              <a:t>Centre for Teaching and Learning</a:t>
            </a:r>
            <a:endParaRPr/>
          </a:p>
        </p:txBody>
      </p:sp>
      <p:sp>
        <p:nvSpPr>
          <p:cNvPr id="45" name="Google Shape;45;p33"/>
          <p:cNvSpPr txBox="1"/>
          <p:nvPr/>
        </p:nvSpPr>
        <p:spPr>
          <a:xfrm>
            <a:off x="8061807" y="2758498"/>
            <a:ext cx="2215138" cy="394210"/>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lang="en-CA" sz="1800">
                <a:solidFill>
                  <a:schemeClr val="dk1"/>
                </a:solidFill>
                <a:latin typeface="Arial"/>
                <a:ea typeface="Arial"/>
                <a:cs typeface="Arial"/>
                <a:sym typeface="Arial"/>
              </a:rPr>
              <a:t>Graeme Pate</a:t>
            </a:r>
            <a:endParaRPr/>
          </a:p>
        </p:txBody>
      </p:sp>
      <p:sp>
        <p:nvSpPr>
          <p:cNvPr id="46" name="Google Shape;46;p33"/>
          <p:cNvSpPr/>
          <p:nvPr/>
        </p:nvSpPr>
        <p:spPr>
          <a:xfrm>
            <a:off x="1233354" y="4052154"/>
            <a:ext cx="3960000" cy="718782"/>
          </a:xfrm>
          <a:prstGeom prst="rect">
            <a:avLst/>
          </a:prstGeom>
          <a:solidFill>
            <a:srgbClr val="879F3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CA" sz="1800">
                <a:solidFill>
                  <a:schemeClr val="lt1"/>
                </a:solidFill>
                <a:latin typeface="Arial"/>
                <a:ea typeface="Arial"/>
                <a:cs typeface="Arial"/>
                <a:sym typeface="Arial"/>
              </a:rPr>
              <a:t>Digital Humanities and School of Library and Information Studies</a:t>
            </a:r>
            <a:endParaRPr/>
          </a:p>
        </p:txBody>
      </p:sp>
      <p:sp>
        <p:nvSpPr>
          <p:cNvPr id="47" name="Google Shape;47;p33"/>
          <p:cNvSpPr txBox="1"/>
          <p:nvPr/>
        </p:nvSpPr>
        <p:spPr>
          <a:xfrm>
            <a:off x="2105785" y="4942566"/>
            <a:ext cx="2215138" cy="394210"/>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lang="en-CA" sz="1800">
                <a:solidFill>
                  <a:schemeClr val="dk1"/>
                </a:solidFill>
                <a:latin typeface="Arial"/>
                <a:ea typeface="Arial"/>
                <a:cs typeface="Arial"/>
                <a:sym typeface="Arial"/>
              </a:rPr>
              <a:t>Julia Guy</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wo Content">
  <p:cSld name="7_Two Content">
    <p:bg>
      <p:bgPr>
        <a:blipFill>
          <a:blip r:embed="rId2">
            <a:alphaModFix/>
          </a:blip>
          <a:stretch>
            <a:fillRect/>
          </a:stretch>
        </a:blipFill>
      </p:bgPr>
    </p:bg>
    <p:spTree>
      <p:nvGrpSpPr>
        <p:cNvPr id="48" name="Shape 48"/>
        <p:cNvGrpSpPr/>
        <p:nvPr/>
      </p:nvGrpSpPr>
      <p:grpSpPr>
        <a:xfrm>
          <a:off x="0" y="0"/>
          <a:ext cx="0" cy="0"/>
          <a:chOff x="0" y="0"/>
          <a:chExt cx="0" cy="0"/>
        </a:xfrm>
      </p:grpSpPr>
      <p:sp>
        <p:nvSpPr>
          <p:cNvPr id="49" name="Google Shape;49;p34"/>
          <p:cNvSpPr txBox="1"/>
          <p:nvPr/>
        </p:nvSpPr>
        <p:spPr>
          <a:xfrm>
            <a:off x="2671282" y="701898"/>
            <a:ext cx="8682518" cy="532262"/>
          </a:xfrm>
          <a:prstGeom prst="rect">
            <a:avLst/>
          </a:prstGeom>
          <a:noFill/>
          <a:ln>
            <a:noFill/>
          </a:ln>
        </p:spPr>
        <p:txBody>
          <a:bodyPr anchorCtr="0" anchor="t" bIns="45700" lIns="91425" spcFirstLastPara="1" rIns="91425" wrap="square" tIns="45700">
            <a:spAutoFit/>
          </a:bodyPr>
          <a:lstStyle/>
          <a:p>
            <a:pPr indent="0" lvl="0" marL="0" marR="0" rtl="0" algn="ctr">
              <a:lnSpc>
                <a:spcPct val="70000"/>
              </a:lnSpc>
              <a:spcBef>
                <a:spcPts val="0"/>
              </a:spcBef>
              <a:spcAft>
                <a:spcPts val="0"/>
              </a:spcAft>
              <a:buNone/>
            </a:pPr>
            <a:r>
              <a:rPr b="1" lang="en-CA" sz="4000">
                <a:solidFill>
                  <a:schemeClr val="lt1"/>
                </a:solidFill>
                <a:latin typeface="Arial"/>
                <a:ea typeface="Arial"/>
                <a:cs typeface="Arial"/>
                <a:sym typeface="Arial"/>
              </a:rPr>
              <a:t>ACKNOWLEDGMENT</a:t>
            </a:r>
            <a:endParaRPr b="1" sz="4000">
              <a:solidFill>
                <a:schemeClr val="lt1"/>
              </a:solidFill>
              <a:latin typeface="Arial"/>
              <a:ea typeface="Arial"/>
              <a:cs typeface="Arial"/>
              <a:sym typeface="Arial"/>
            </a:endParaRPr>
          </a:p>
        </p:txBody>
      </p:sp>
      <p:sp>
        <p:nvSpPr>
          <p:cNvPr id="50" name="Google Shape;50;p34"/>
          <p:cNvSpPr txBox="1"/>
          <p:nvPr/>
        </p:nvSpPr>
        <p:spPr>
          <a:xfrm>
            <a:off x="1452184" y="2077309"/>
            <a:ext cx="9287631" cy="184665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757070"/>
              </a:buClr>
              <a:buSzPts val="2400"/>
              <a:buFont typeface="Arial"/>
              <a:buNone/>
            </a:pPr>
            <a:r>
              <a:rPr lang="en-CA" sz="2400">
                <a:solidFill>
                  <a:srgbClr val="757070"/>
                </a:solidFill>
                <a:latin typeface="Arial"/>
                <a:ea typeface="Arial"/>
                <a:cs typeface="Arial"/>
                <a:sym typeface="Arial"/>
              </a:rPr>
              <a:t>Opening Up Copyright modules are funded through the University of Alberta, Centre for Teaching and Learning’s Teaching and Learning Enhancement Fund (TLEF) and OER Grant Program with ongoing support from University of Alberta Copyright Office.</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id="51" name="Google Shape;51;p34"/>
          <p:cNvPicPr preferRelativeResize="0"/>
          <p:nvPr/>
        </p:nvPicPr>
        <p:blipFill rotWithShape="1">
          <a:blip r:embed="rId3">
            <a:alphaModFix/>
          </a:blip>
          <a:srcRect b="0" l="0" r="0" t="0"/>
          <a:stretch/>
        </p:blipFill>
        <p:spPr>
          <a:xfrm>
            <a:off x="4759359" y="4880057"/>
            <a:ext cx="2480400" cy="67797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10" Type="http://schemas.openxmlformats.org/officeDocument/2006/relationships/theme" Target="../theme/theme3.xml"/><Relationship Id="rId9" Type="http://schemas.openxmlformats.org/officeDocument/2006/relationships/slideLayout" Target="../slideLayouts/slideLayout18.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10" Type="http://schemas.openxmlformats.org/officeDocument/2006/relationships/theme" Target="../theme/theme4.xml"/><Relationship Id="rId9" Type="http://schemas.openxmlformats.org/officeDocument/2006/relationships/slideLayout" Target="../slideLayouts/slideLayout27.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10" Type="http://schemas.openxmlformats.org/officeDocument/2006/relationships/theme" Target="../theme/theme2.xml"/><Relationship Id="rId9" Type="http://schemas.openxmlformats.org/officeDocument/2006/relationships/slideLayout" Target="../slideLayouts/slideLayout36.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slideLayout" Target="../slideLayouts/slideLayout34.xml"/><Relationship Id="rId8"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10" Type="http://schemas.openxmlformats.org/officeDocument/2006/relationships/theme" Target="../theme/theme5.xml"/><Relationship Id="rId9" Type="http://schemas.openxmlformats.org/officeDocument/2006/relationships/slideLayout" Target="../slideLayouts/slideLayout45.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2" name="Shape 52"/>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5" name="Shape 9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8" name="Shape 138"/>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2" name="Shape 182"/>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4.png"/><Relationship Id="rId4" Type="http://schemas.openxmlformats.org/officeDocument/2006/relationships/image" Target="../media/image35.png"/><Relationship Id="rId5"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0.png"/><Relationship Id="rId4" Type="http://schemas.openxmlformats.org/officeDocument/2006/relationships/image" Target="../media/image66.png"/><Relationship Id="rId5" Type="http://schemas.openxmlformats.org/officeDocument/2006/relationships/image" Target="../media/image75.png"/><Relationship Id="rId6" Type="http://schemas.openxmlformats.org/officeDocument/2006/relationships/image" Target="../media/image71.png"/><Relationship Id="rId7" Type="http://schemas.openxmlformats.org/officeDocument/2006/relationships/image" Target="../media/image7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hyperlink" Target="https://www.caut.ca/docs/default-source/copyright/revised-caut-guidelines-for-the-use-of-copyrighted-material-(feb-2013).pdf" TargetMode="External"/><Relationship Id="rId4" Type="http://schemas.openxmlformats.org/officeDocument/2006/relationships/hyperlink" Target="https://www.cmec.ca/466/Copyright_Information_for_Teachers.html" TargetMode="External"/><Relationship Id="rId5" Type="http://schemas.openxmlformats.org/officeDocument/2006/relationships/hyperlink" Target="https://www.cmec.ca/739/Available_copyright_resources_for_teachers.html" TargetMode="External"/><Relationship Id="rId6" Type="http://schemas.openxmlformats.org/officeDocument/2006/relationships/hyperlink" Target="https://www.ualberta.ca/faculty-and-staff/copyright/intro-to-copyright-law/fair-dealing/index.html" TargetMode="External"/><Relationship Id="rId7" Type="http://schemas.openxmlformats.org/officeDocument/2006/relationships/hyperlink" Target="https://onesearch.library.utoronto.ca/sites/default/files/copyright/basicsfaqs_092018.pdf" TargetMode="External"/><Relationship Id="rId8" Type="http://schemas.openxmlformats.org/officeDocument/2006/relationships/hyperlink" Target="https://onesearch.library.utoronto.ca/copyright/copyright-resources-u-t#Copyright%20Basic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hyperlink" Target="https://decisions.fct-cf.gc.ca/fc-cf/decisions/en/item/232727/index.do" TargetMode="External"/><Relationship Id="rId4" Type="http://schemas.openxmlformats.org/officeDocument/2006/relationships/hyperlink" Target="https://scc-csc.lexum.com/scc-csc/scc-csc/en/item/9997/index.do" TargetMode="External"/><Relationship Id="rId5" Type="http://schemas.openxmlformats.org/officeDocument/2006/relationships/hyperlink" Target="https://decisions.fca-caf.gc.ca/fca-caf/decisions/en/item/469654/index.do" TargetMode="External"/><Relationship Id="rId6" Type="http://schemas.openxmlformats.org/officeDocument/2006/relationships/hyperlink" Target="https://decisions.scc-csc.ca/scc-csc/scc-csc/en/item/18972/index.do" TargetMode="External"/></Relationships>
</file>

<file path=ppt/slides/_rels/slide17.xml.rels><?xml version="1.0" encoding="UTF-8" standalone="yes"?><Relationships xmlns="http://schemas.openxmlformats.org/package/2006/relationships"><Relationship Id="rId10" Type="http://schemas.openxmlformats.org/officeDocument/2006/relationships/hyperlink" Target="https://thenounproject.com/crosswellrob/uploads/?i=1122689" TargetMode="External"/><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hyperlink" Target="https://unsplash.com/photos/c-mgSuxqpzA" TargetMode="External"/><Relationship Id="rId4" Type="http://schemas.openxmlformats.org/officeDocument/2006/relationships/hyperlink" Target="https://unsplash.com/photos/4nKOEAQaTgA" TargetMode="External"/><Relationship Id="rId9" Type="http://schemas.openxmlformats.org/officeDocument/2006/relationships/hyperlink" Target="https://thenounproject.com/search/?q=school&amp;i=1983588" TargetMode="External"/><Relationship Id="rId5" Type="http://schemas.openxmlformats.org/officeDocument/2006/relationships/hyperlink" Target="https://unsplash.com/photos/37-obwmRiAI" TargetMode="External"/><Relationship Id="rId6" Type="http://schemas.openxmlformats.org/officeDocument/2006/relationships/hyperlink" Target="https://thenounproject.com/search/?q=open%20book&amp;i=991011" TargetMode="External"/><Relationship Id="rId7" Type="http://schemas.openxmlformats.org/officeDocument/2006/relationships/hyperlink" Target="https://thenounproject.com/search/?q=article%20mockup&amp;i=244221" TargetMode="External"/><Relationship Id="rId8" Type="http://schemas.openxmlformats.org/officeDocument/2006/relationships/hyperlink" Target="https://thenounproject.com/search/?q=file%20sound&amp;i=2728070"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hyperlink" Target="https://commons.wikimedia.org/wiki/File:Senior_Guy_At_The_Office_Cartoon.svg" TargetMode="External"/><Relationship Id="rId4" Type="http://schemas.openxmlformats.org/officeDocument/2006/relationships/hyperlink" Target="https://pixabay.com/en/teacher-bookworm-glasses-professor-359311/" TargetMode="External"/><Relationship Id="rId9" Type="http://schemas.openxmlformats.org/officeDocument/2006/relationships/hyperlink" Target="https://thenounproject.com/search/?q=paper%20money&amp;i=3360185" TargetMode="External"/><Relationship Id="rId5" Type="http://schemas.openxmlformats.org/officeDocument/2006/relationships/hyperlink" Target="https://pixabay.com/illustrations/cartoon-casual-character-drawing-3685566/" TargetMode="External"/><Relationship Id="rId6" Type="http://schemas.openxmlformats.org/officeDocument/2006/relationships/hyperlink" Target="https://thenounproject.com/search/?q=highlight%20document&amp;i=241534" TargetMode="External"/><Relationship Id="rId7" Type="http://schemas.openxmlformats.org/officeDocument/2006/relationships/hyperlink" Target="https://thenounproject.com/search/?q=kids&amp;i=235684" TargetMode="External"/><Relationship Id="rId8" Type="http://schemas.openxmlformats.org/officeDocument/2006/relationships/hyperlink" Target="https://thenounproject.com/search/?q=photocopier&amp;i=1127745" TargetMode="External"/></Relationships>
</file>

<file path=ppt/slides/_rels/slide19.xml.rels><?xml version="1.0" encoding="UTF-8" standalone="yes"?><Relationships xmlns="http://schemas.openxmlformats.org/package/2006/relationships"><Relationship Id="rId10" Type="http://schemas.openxmlformats.org/officeDocument/2006/relationships/hyperlink" Target="https://thenounproject.com/search/?q=percent&amp;i=397874" TargetMode="External"/><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hyperlink" Target="https://thenounproject.com/tillt/collection/money-money/?i=402474" TargetMode="External"/><Relationship Id="rId4" Type="http://schemas.openxmlformats.org/officeDocument/2006/relationships/hyperlink" Target="https://thenounproject.com/search/?q=scale&amp;i=1320645" TargetMode="External"/><Relationship Id="rId9" Type="http://schemas.openxmlformats.org/officeDocument/2006/relationships/hyperlink" Target="https://thenounproject.com/search/?q=copy&amp;i=1474212" TargetMode="External"/><Relationship Id="rId5" Type="http://schemas.openxmlformats.org/officeDocument/2006/relationships/hyperlink" Target="https://thenounproject.com/search/?q=sign&amp;i=1859815" TargetMode="External"/><Relationship Id="rId6" Type="http://schemas.openxmlformats.org/officeDocument/2006/relationships/hyperlink" Target="https://thenounproject.com/search/?q=building&amp;i=164596" TargetMode="External"/><Relationship Id="rId7" Type="http://schemas.openxmlformats.org/officeDocument/2006/relationships/hyperlink" Target="https://freesound.org/people/DigestContent/sounds/442755/" TargetMode="External"/><Relationship Id="rId8" Type="http://schemas.openxmlformats.org/officeDocument/2006/relationships/hyperlink" Target="https://thenounproject.com/icon/1005058/" TargetMode="External"/></Relationships>
</file>

<file path=ppt/slides/_rels/slide2.xml.rels><?xml version="1.0" encoding="UTF-8" standalone="yes"?><Relationships xmlns="http://schemas.openxmlformats.org/package/2006/relationships"><Relationship Id="rId11" Type="http://schemas.openxmlformats.org/officeDocument/2006/relationships/image" Target="../media/image30.png"/><Relationship Id="rId10" Type="http://schemas.openxmlformats.org/officeDocument/2006/relationships/image" Target="../media/image28.png"/><Relationship Id="rId13" Type="http://schemas.openxmlformats.org/officeDocument/2006/relationships/image" Target="../media/image29.png"/><Relationship Id="rId12" Type="http://schemas.openxmlformats.org/officeDocument/2006/relationships/image" Target="../media/image53.pn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6.jpg"/><Relationship Id="rId4" Type="http://schemas.openxmlformats.org/officeDocument/2006/relationships/image" Target="../media/image57.jpg"/><Relationship Id="rId9" Type="http://schemas.openxmlformats.org/officeDocument/2006/relationships/image" Target="../media/image17.png"/><Relationship Id="rId15" Type="http://schemas.openxmlformats.org/officeDocument/2006/relationships/image" Target="../media/image44.png"/><Relationship Id="rId14" Type="http://schemas.openxmlformats.org/officeDocument/2006/relationships/image" Target="../media/image24.png"/><Relationship Id="rId17" Type="http://schemas.openxmlformats.org/officeDocument/2006/relationships/image" Target="../media/image48.png"/><Relationship Id="rId16" Type="http://schemas.openxmlformats.org/officeDocument/2006/relationships/image" Target="../media/image26.png"/><Relationship Id="rId5" Type="http://schemas.openxmlformats.org/officeDocument/2006/relationships/image" Target="../media/image68.jpg"/><Relationship Id="rId6" Type="http://schemas.openxmlformats.org/officeDocument/2006/relationships/image" Target="../media/image19.png"/><Relationship Id="rId7" Type="http://schemas.openxmlformats.org/officeDocument/2006/relationships/image" Target="../media/image27.png"/><Relationship Id="rId8" Type="http://schemas.openxmlformats.org/officeDocument/2006/relationships/image" Target="../media/image2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hyperlink" Target="https://thenounproject.com/search/?q=alternatives&amp;i=1074053" TargetMode="External"/><Relationship Id="rId4" Type="http://schemas.openxmlformats.org/officeDocument/2006/relationships/hyperlink" Target="https://thenounproject.com/AFYstudio/uploads/?i=1737325" TargetMode="External"/><Relationship Id="rId5" Type="http://schemas.openxmlformats.org/officeDocument/2006/relationships/hyperlink" Target="https://thenounproject.com/search/?q=dollar%20sign&amp;i=171145" TargetMode="External"/><Relationship Id="rId6" Type="http://schemas.openxmlformats.org/officeDocument/2006/relationships/hyperlink" Target="https://thenounproject.com/search/?q=copyright&amp;i=93928" TargetMode="External"/><Relationship Id="rId7" Type="http://schemas.openxmlformats.org/officeDocument/2006/relationships/hyperlink" Target="https://thenounproject.com/search/?q=content%20management&amp;i=1575870" TargetMode="External"/><Relationship Id="rId8" Type="http://schemas.openxmlformats.org/officeDocument/2006/relationships/hyperlink" Target="https://thenounproject.com/search/?q=agreement%20company&amp;i=3373812"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hyperlink" Target="https://commons.wikimedia.org/wiki/File:Global_Open_Educational_Resources_Logo.svg/" TargetMode="External"/><Relationship Id="rId4" Type="http://schemas.openxmlformats.org/officeDocument/2006/relationships/hyperlink" Target="https://thenounproject.com/search/?q=sign&amp;i=1859815" TargetMode="External"/><Relationship Id="rId5" Type="http://schemas.openxmlformats.org/officeDocument/2006/relationships/hyperlink" Target="http://www.hooksounds.com/"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hyperlink" Target="https://sites.library.ualberta.ca/copyright/"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1" Type="http://schemas.openxmlformats.org/officeDocument/2006/relationships/image" Target="../media/image35.png"/><Relationship Id="rId10" Type="http://schemas.openxmlformats.org/officeDocument/2006/relationships/image" Target="../media/image58.png"/><Relationship Id="rId13" Type="http://schemas.openxmlformats.org/officeDocument/2006/relationships/image" Target="../media/image40.png"/><Relationship Id="rId12" Type="http://schemas.openxmlformats.org/officeDocument/2006/relationships/image" Target="../media/image51.pn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6.png"/><Relationship Id="rId4" Type="http://schemas.openxmlformats.org/officeDocument/2006/relationships/image" Target="../media/image29.png"/><Relationship Id="rId9" Type="http://schemas.openxmlformats.org/officeDocument/2006/relationships/image" Target="../media/image31.png"/><Relationship Id="rId14" Type="http://schemas.openxmlformats.org/officeDocument/2006/relationships/image" Target="../media/image50.png"/><Relationship Id="rId5" Type="http://schemas.openxmlformats.org/officeDocument/2006/relationships/image" Target="../media/image34.png"/><Relationship Id="rId6" Type="http://schemas.openxmlformats.org/officeDocument/2006/relationships/image" Target="../media/image53.png"/><Relationship Id="rId7" Type="http://schemas.openxmlformats.org/officeDocument/2006/relationships/image" Target="../media/image38.jpg"/><Relationship Id="rId8" Type="http://schemas.openxmlformats.org/officeDocument/2006/relationships/image" Target="../media/image4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0.png"/><Relationship Id="rId4" Type="http://schemas.openxmlformats.org/officeDocument/2006/relationships/image" Target="../media/image73.png"/><Relationship Id="rId5" Type="http://schemas.openxmlformats.org/officeDocument/2006/relationships/image" Target="../media/image30.png"/></Relationships>
</file>

<file path=ppt/slides/_rels/slide5.xml.rels><?xml version="1.0" encoding="UTF-8" standalone="yes"?><Relationships xmlns="http://schemas.openxmlformats.org/package/2006/relationships"><Relationship Id="rId11" Type="http://schemas.openxmlformats.org/officeDocument/2006/relationships/image" Target="../media/image63.png"/><Relationship Id="rId10" Type="http://schemas.openxmlformats.org/officeDocument/2006/relationships/image" Target="../media/image46.jpg"/><Relationship Id="rId12" Type="http://schemas.openxmlformats.org/officeDocument/2006/relationships/image" Target="../media/image62.png"/><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0.png"/><Relationship Id="rId4" Type="http://schemas.openxmlformats.org/officeDocument/2006/relationships/image" Target="../media/image50.png"/><Relationship Id="rId9" Type="http://schemas.openxmlformats.org/officeDocument/2006/relationships/image" Target="../media/image65.png"/><Relationship Id="rId5" Type="http://schemas.openxmlformats.org/officeDocument/2006/relationships/image" Target="../media/image45.png"/><Relationship Id="rId6" Type="http://schemas.openxmlformats.org/officeDocument/2006/relationships/image" Target="../media/image42.png"/><Relationship Id="rId7" Type="http://schemas.openxmlformats.org/officeDocument/2006/relationships/image" Target="../media/image54.png"/><Relationship Id="rId8" Type="http://schemas.openxmlformats.org/officeDocument/2006/relationships/image" Target="../media/image4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0.png"/><Relationship Id="rId4" Type="http://schemas.openxmlformats.org/officeDocument/2006/relationships/image" Target="../media/image50.png"/><Relationship Id="rId5" Type="http://schemas.openxmlformats.org/officeDocument/2006/relationships/image" Target="../media/image17.png"/><Relationship Id="rId6" Type="http://schemas.openxmlformats.org/officeDocument/2006/relationships/image" Target="../media/image64.png"/><Relationship Id="rId7" Type="http://schemas.openxmlformats.org/officeDocument/2006/relationships/image" Target="../media/image29.png"/><Relationship Id="rId8" Type="http://schemas.openxmlformats.org/officeDocument/2006/relationships/image" Target="../media/image3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9.xml.rels><?xml version="1.0" encoding="UTF-8" standalone="yes"?><Relationships xmlns="http://schemas.openxmlformats.org/package/2006/relationships"><Relationship Id="rId11" Type="http://schemas.openxmlformats.org/officeDocument/2006/relationships/image" Target="../media/image55.png"/><Relationship Id="rId10" Type="http://schemas.openxmlformats.org/officeDocument/2006/relationships/image" Target="../media/image59.png"/><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6.png"/><Relationship Id="rId4" Type="http://schemas.openxmlformats.org/officeDocument/2006/relationships/image" Target="../media/image60.png"/><Relationship Id="rId9" Type="http://schemas.openxmlformats.org/officeDocument/2006/relationships/image" Target="../media/image50.png"/><Relationship Id="rId5" Type="http://schemas.openxmlformats.org/officeDocument/2006/relationships/image" Target="../media/image64.png"/><Relationship Id="rId6" Type="http://schemas.openxmlformats.org/officeDocument/2006/relationships/image" Target="../media/image75.png"/><Relationship Id="rId7" Type="http://schemas.openxmlformats.org/officeDocument/2006/relationships/image" Target="../media/image71.png"/><Relationship Id="rId8"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1"/>
          <p:cNvSpPr txBox="1"/>
          <p:nvPr>
            <p:ph type="ctrTitle"/>
          </p:nvPr>
        </p:nvSpPr>
        <p:spPr>
          <a:xfrm>
            <a:off x="427735" y="1600200"/>
            <a:ext cx="11381678" cy="23876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879F3D"/>
              </a:buClr>
              <a:buSzPts val="6000"/>
              <a:buFont typeface="Arial"/>
              <a:buNone/>
            </a:pPr>
            <a:r>
              <a:rPr lang="en-CA"/>
              <a:t>Educational Institutions’ Policies and Practices</a:t>
            </a:r>
            <a:endParaRPr/>
          </a:p>
        </p:txBody>
      </p:sp>
      <p:sp>
        <p:nvSpPr>
          <p:cNvPr id="231" name="Google Shape;231;p1"/>
          <p:cNvSpPr txBox="1"/>
          <p:nvPr>
            <p:ph idx="2" type="body"/>
          </p:nvPr>
        </p:nvSpPr>
        <p:spPr>
          <a:xfrm>
            <a:off x="10032645" y="6310381"/>
            <a:ext cx="2021469" cy="37465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1800"/>
              <a:buNone/>
            </a:pPr>
            <a:r>
              <a:rPr lang="en-CA"/>
              <a:t>*September 2020</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10"/>
          <p:cNvSpPr txBox="1"/>
          <p:nvPr>
            <p:ph type="title"/>
          </p:nvPr>
        </p:nvSpPr>
        <p:spPr>
          <a:xfrm>
            <a:off x="2671282" y="524256"/>
            <a:ext cx="8682518" cy="938785"/>
          </a:xfrm>
          <a:prstGeom prst="rect">
            <a:avLst/>
          </a:prstGeom>
          <a:noFill/>
          <a:ln>
            <a:noFill/>
          </a:ln>
        </p:spPr>
        <p:txBody>
          <a:bodyPr anchorCtr="0" anchor="ctr" bIns="45700" lIns="91425" spcFirstLastPara="1" rIns="91425" wrap="square" tIns="45700">
            <a:noAutofit/>
          </a:bodyPr>
          <a:lstStyle/>
          <a:p>
            <a:pPr indent="0" lvl="0" marL="0" rtl="0" algn="ctr">
              <a:lnSpc>
                <a:spcPct val="70000"/>
              </a:lnSpc>
              <a:spcBef>
                <a:spcPts val="0"/>
              </a:spcBef>
              <a:spcAft>
                <a:spcPts val="0"/>
              </a:spcAft>
              <a:buClr>
                <a:schemeClr val="lt1"/>
              </a:buClr>
              <a:buSzPts val="4000"/>
              <a:buFont typeface="Arial"/>
              <a:buNone/>
            </a:pPr>
            <a:r>
              <a:rPr b="1" i="0" lang="en-CA" sz="4000" u="none" cap="none" strike="noStrike">
                <a:solidFill>
                  <a:schemeClr val="lt1"/>
                </a:solidFill>
                <a:latin typeface="Arial"/>
                <a:ea typeface="Arial"/>
                <a:cs typeface="Arial"/>
                <a:sym typeface="Arial"/>
              </a:rPr>
              <a:t>POST-SECONDARY POLICIES </a:t>
            </a:r>
            <a:br>
              <a:rPr b="1" i="0" lang="en-CA" sz="4000" u="none" cap="none" strike="noStrike">
                <a:solidFill>
                  <a:schemeClr val="lt1"/>
                </a:solidFill>
                <a:latin typeface="Arial"/>
                <a:ea typeface="Arial"/>
                <a:cs typeface="Arial"/>
                <a:sym typeface="Arial"/>
              </a:rPr>
            </a:br>
            <a:r>
              <a:rPr b="1" i="0" lang="en-CA" sz="4000" u="none" cap="none" strike="noStrike">
                <a:solidFill>
                  <a:schemeClr val="lt1"/>
                </a:solidFill>
                <a:latin typeface="Arial"/>
                <a:ea typeface="Arial"/>
                <a:cs typeface="Arial"/>
                <a:sym typeface="Arial"/>
              </a:rPr>
              <a:t>AND PRACTICES</a:t>
            </a:r>
            <a:endParaRPr/>
          </a:p>
        </p:txBody>
      </p:sp>
      <p:pic>
        <p:nvPicPr>
          <p:cNvPr id="392" name="Google Shape;392;p10"/>
          <p:cNvPicPr preferRelativeResize="0"/>
          <p:nvPr/>
        </p:nvPicPr>
        <p:blipFill rotWithShape="1">
          <a:blip r:embed="rId3">
            <a:alphaModFix/>
          </a:blip>
          <a:srcRect b="0" l="0" r="0" t="0"/>
          <a:stretch/>
        </p:blipFill>
        <p:spPr>
          <a:xfrm>
            <a:off x="2368733" y="2947520"/>
            <a:ext cx="2125648" cy="2557524"/>
          </a:xfrm>
          <a:prstGeom prst="rect">
            <a:avLst/>
          </a:prstGeom>
          <a:noFill/>
          <a:ln>
            <a:noFill/>
          </a:ln>
        </p:spPr>
      </p:pic>
      <p:pic>
        <p:nvPicPr>
          <p:cNvPr id="393" name="Google Shape;393;p10"/>
          <p:cNvPicPr preferRelativeResize="0"/>
          <p:nvPr/>
        </p:nvPicPr>
        <p:blipFill rotWithShape="1">
          <a:blip r:embed="rId4">
            <a:alphaModFix/>
          </a:blip>
          <a:srcRect b="0" l="0" r="0" t="0"/>
          <a:stretch/>
        </p:blipFill>
        <p:spPr>
          <a:xfrm>
            <a:off x="4910509" y="2672938"/>
            <a:ext cx="2787112" cy="2761926"/>
          </a:xfrm>
          <a:prstGeom prst="rect">
            <a:avLst/>
          </a:prstGeom>
          <a:noFill/>
          <a:ln>
            <a:noFill/>
          </a:ln>
        </p:spPr>
      </p:pic>
      <p:pic>
        <p:nvPicPr>
          <p:cNvPr descr="A picture containing drawing&#10;&#10;Description automatically generated" id="394" name="Google Shape;394;p10"/>
          <p:cNvPicPr preferRelativeResize="0"/>
          <p:nvPr/>
        </p:nvPicPr>
        <p:blipFill rotWithShape="1">
          <a:blip r:embed="rId5">
            <a:alphaModFix/>
          </a:blip>
          <a:srcRect b="0" l="0" r="0" t="0"/>
          <a:stretch/>
        </p:blipFill>
        <p:spPr>
          <a:xfrm>
            <a:off x="8113749" y="3223260"/>
            <a:ext cx="2806349" cy="2375463"/>
          </a:xfrm>
          <a:prstGeom prst="rect">
            <a:avLst/>
          </a:prstGeom>
          <a:noFill/>
          <a:ln>
            <a:noFill/>
          </a:ln>
        </p:spPr>
      </p:pic>
      <p:cxnSp>
        <p:nvCxnSpPr>
          <p:cNvPr id="395" name="Google Shape;395;p10"/>
          <p:cNvCxnSpPr/>
          <p:nvPr/>
        </p:nvCxnSpPr>
        <p:spPr>
          <a:xfrm flipH="1">
            <a:off x="7383780" y="2307310"/>
            <a:ext cx="857058" cy="365628"/>
          </a:xfrm>
          <a:prstGeom prst="straightConnector1">
            <a:avLst/>
          </a:prstGeom>
          <a:noFill/>
          <a:ln cap="flat" cmpd="sng" w="47625">
            <a:solidFill>
              <a:schemeClr val="accent1"/>
            </a:solidFill>
            <a:prstDash val="solid"/>
            <a:miter lim="800000"/>
            <a:headEnd len="sm" w="sm" type="none"/>
            <a:tailEnd len="med" w="med" type="triangle"/>
          </a:ln>
        </p:spPr>
      </p:cxnSp>
      <p:sp>
        <p:nvSpPr>
          <p:cNvPr id="396" name="Google Shape;396;p10"/>
          <p:cNvSpPr txBox="1"/>
          <p:nvPr/>
        </p:nvSpPr>
        <p:spPr>
          <a:xfrm>
            <a:off x="8559262" y="1743615"/>
            <a:ext cx="322326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CA" sz="1800">
                <a:solidFill>
                  <a:schemeClr val="dk1"/>
                </a:solidFill>
                <a:latin typeface="Arial"/>
                <a:ea typeface="Arial"/>
                <a:cs typeface="Arial"/>
                <a:sym typeface="Arial"/>
              </a:rPr>
              <a:t>Guidelines are not intended as a replacement for a full fair dealing assessment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93"/>
                                        </p:tgtEl>
                                        <p:attrNameLst>
                                          <p:attrName>style.visibility</p:attrName>
                                        </p:attrNameLst>
                                      </p:cBhvr>
                                      <p:to>
                                        <p:strVal val="visible"/>
                                      </p:to>
                                    </p:set>
                                    <p:animEffect filter="fade" transition="in">
                                      <p:cBhvr>
                                        <p:cTn dur="500"/>
                                        <p:tgtEl>
                                          <p:spTgt spid="3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4"/>
                                        </p:tgtEl>
                                        <p:attrNameLst>
                                          <p:attrName>style.visibility</p:attrName>
                                        </p:attrNameLst>
                                      </p:cBhvr>
                                      <p:to>
                                        <p:strVal val="visible"/>
                                      </p:to>
                                    </p:set>
                                    <p:animEffect filter="fade" transition="in">
                                      <p:cBhvr>
                                        <p:cTn dur="500"/>
                                        <p:tgtEl>
                                          <p:spTgt spid="3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5"/>
                                        </p:tgtEl>
                                        <p:attrNameLst>
                                          <p:attrName>style.visibility</p:attrName>
                                        </p:attrNameLst>
                                      </p:cBhvr>
                                      <p:to>
                                        <p:strVal val="visible"/>
                                      </p:to>
                                    </p:set>
                                    <p:animEffect filter="fade" transition="in">
                                      <p:cBhvr>
                                        <p:cTn dur="500"/>
                                        <p:tgtEl>
                                          <p:spTgt spid="39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96"/>
                                        </p:tgtEl>
                                        <p:attrNameLst>
                                          <p:attrName>style.visibility</p:attrName>
                                        </p:attrNameLst>
                                      </p:cBhvr>
                                      <p:to>
                                        <p:strVal val="visible"/>
                                      </p:to>
                                    </p:set>
                                    <p:animEffect filter="fade" transition="in">
                                      <p:cBhvr>
                                        <p:cTn dur="500"/>
                                        <p:tgtEl>
                                          <p:spTgt spid="3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11"/>
          <p:cNvSpPr txBox="1"/>
          <p:nvPr>
            <p:ph type="title"/>
          </p:nvPr>
        </p:nvSpPr>
        <p:spPr>
          <a:xfrm>
            <a:off x="2671282" y="524256"/>
            <a:ext cx="8682518" cy="938785"/>
          </a:xfrm>
          <a:prstGeom prst="rect">
            <a:avLst/>
          </a:prstGeom>
          <a:noFill/>
          <a:ln>
            <a:noFill/>
          </a:ln>
        </p:spPr>
        <p:txBody>
          <a:bodyPr anchorCtr="0" anchor="ctr" bIns="45700" lIns="91425" spcFirstLastPara="1" rIns="91425" wrap="square" tIns="45700">
            <a:noAutofit/>
          </a:bodyPr>
          <a:lstStyle/>
          <a:p>
            <a:pPr indent="0" lvl="0" marL="0" rtl="0" algn="ctr">
              <a:lnSpc>
                <a:spcPct val="70000"/>
              </a:lnSpc>
              <a:spcBef>
                <a:spcPts val="0"/>
              </a:spcBef>
              <a:spcAft>
                <a:spcPts val="0"/>
              </a:spcAft>
              <a:buClr>
                <a:schemeClr val="lt1"/>
              </a:buClr>
              <a:buSzPts val="4000"/>
              <a:buFont typeface="Arial"/>
              <a:buNone/>
            </a:pPr>
            <a:r>
              <a:rPr b="1" i="0" lang="en-CA" sz="4000" u="none" cap="none" strike="noStrike">
                <a:solidFill>
                  <a:schemeClr val="lt1"/>
                </a:solidFill>
                <a:latin typeface="Arial"/>
                <a:ea typeface="Arial"/>
                <a:cs typeface="Arial"/>
                <a:sym typeface="Arial"/>
              </a:rPr>
              <a:t>GOING FORWARD</a:t>
            </a:r>
            <a:endParaRPr/>
          </a:p>
        </p:txBody>
      </p:sp>
      <p:pic>
        <p:nvPicPr>
          <p:cNvPr descr="A picture containing flower, table&#10;&#10;Description automatically generated" id="403" name="Google Shape;403;p11"/>
          <p:cNvPicPr preferRelativeResize="0"/>
          <p:nvPr/>
        </p:nvPicPr>
        <p:blipFill rotWithShape="1">
          <a:blip r:embed="rId3">
            <a:alphaModFix/>
          </a:blip>
          <a:srcRect b="0" l="0" r="0" t="0"/>
          <a:stretch/>
        </p:blipFill>
        <p:spPr>
          <a:xfrm>
            <a:off x="744929" y="1763977"/>
            <a:ext cx="3454400" cy="1993900"/>
          </a:xfrm>
          <a:prstGeom prst="rect">
            <a:avLst/>
          </a:prstGeom>
          <a:noFill/>
          <a:ln>
            <a:noFill/>
          </a:ln>
        </p:spPr>
      </p:pic>
      <p:pic>
        <p:nvPicPr>
          <p:cNvPr descr="A picture containing bottle&#10;&#10;Description automatically generated" id="404" name="Google Shape;404;p11"/>
          <p:cNvPicPr preferRelativeResize="0"/>
          <p:nvPr/>
        </p:nvPicPr>
        <p:blipFill rotWithShape="1">
          <a:blip r:embed="rId4">
            <a:alphaModFix/>
          </a:blip>
          <a:srcRect b="0" l="0" r="0" t="0"/>
          <a:stretch/>
        </p:blipFill>
        <p:spPr>
          <a:xfrm>
            <a:off x="4199329" y="1831574"/>
            <a:ext cx="7762714" cy="1926303"/>
          </a:xfrm>
          <a:prstGeom prst="rect">
            <a:avLst/>
          </a:prstGeom>
          <a:noFill/>
          <a:ln>
            <a:noFill/>
          </a:ln>
        </p:spPr>
      </p:pic>
      <p:sp>
        <p:nvSpPr>
          <p:cNvPr id="405" name="Google Shape;405;p11"/>
          <p:cNvSpPr txBox="1"/>
          <p:nvPr/>
        </p:nvSpPr>
        <p:spPr>
          <a:xfrm>
            <a:off x="10879204" y="3825474"/>
            <a:ext cx="131279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CA" sz="1800">
                <a:solidFill>
                  <a:srgbClr val="3A3838"/>
                </a:solidFill>
                <a:latin typeface="Avenir"/>
                <a:ea typeface="Avenir"/>
                <a:cs typeface="Avenir"/>
                <a:sym typeface="Avenir"/>
              </a:rPr>
              <a:t>(2019)</a:t>
            </a:r>
            <a:endParaRPr/>
          </a:p>
        </p:txBody>
      </p:sp>
      <p:sp>
        <p:nvSpPr>
          <p:cNvPr id="406" name="Google Shape;406;p11"/>
          <p:cNvSpPr/>
          <p:nvPr/>
        </p:nvSpPr>
        <p:spPr>
          <a:xfrm>
            <a:off x="536713" y="4302419"/>
            <a:ext cx="11118573" cy="2031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CA" sz="1800">
                <a:solidFill>
                  <a:schemeClr val="dk1"/>
                </a:solidFill>
                <a:latin typeface="Arial"/>
                <a:ea typeface="Arial"/>
                <a:cs typeface="Arial"/>
                <a:sym typeface="Arial"/>
              </a:rPr>
              <a:t>That the Government of Canada consider establishing facilitation between the educational sector and the copyright collectives to build consensus towards the future of educational fair dealing in Canada. (Recommendation 16) </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n-CA" sz="1800">
                <a:solidFill>
                  <a:schemeClr val="dk1"/>
                </a:solidFill>
                <a:latin typeface="Arial"/>
                <a:ea typeface="Arial"/>
                <a:cs typeface="Arial"/>
                <a:sym typeface="Arial"/>
              </a:rPr>
              <a:t>That the House of Commons Standing Committee on Industry, Science and Technology resume its review of the implementation of educational fair dealing in the Canadian educational sector within three years, based on new and authoritative information as well as new legal developments. (Recommendation 17)</a:t>
            </a:r>
            <a:endParaRPr sz="1800">
              <a:solidFill>
                <a:schemeClr val="dk1"/>
              </a:solidFill>
              <a:latin typeface="Arial"/>
              <a:ea typeface="Arial"/>
              <a:cs typeface="Arial"/>
              <a:sym typeface="Arial"/>
            </a:endParaRPr>
          </a:p>
        </p:txBody>
      </p:sp>
      <p:pic>
        <p:nvPicPr>
          <p:cNvPr id="407" name="Google Shape;407;p11"/>
          <p:cNvPicPr preferRelativeResize="0"/>
          <p:nvPr/>
        </p:nvPicPr>
        <p:blipFill rotWithShape="1">
          <a:blip r:embed="rId5">
            <a:alphaModFix/>
          </a:blip>
          <a:srcRect b="0" l="0" r="0" t="0"/>
          <a:stretch/>
        </p:blipFill>
        <p:spPr>
          <a:xfrm>
            <a:off x="666130" y="2965926"/>
            <a:ext cx="4815756" cy="1926303"/>
          </a:xfrm>
          <a:prstGeom prst="rect">
            <a:avLst/>
          </a:prstGeom>
          <a:noFill/>
          <a:ln>
            <a:noFill/>
          </a:ln>
        </p:spPr>
      </p:pic>
      <p:pic>
        <p:nvPicPr>
          <p:cNvPr id="408" name="Google Shape;408;p11"/>
          <p:cNvPicPr preferRelativeResize="0"/>
          <p:nvPr/>
        </p:nvPicPr>
        <p:blipFill rotWithShape="1">
          <a:blip r:embed="rId6">
            <a:alphaModFix/>
          </a:blip>
          <a:srcRect b="0" l="0" r="0" t="0"/>
          <a:stretch/>
        </p:blipFill>
        <p:spPr>
          <a:xfrm>
            <a:off x="6710116" y="2855153"/>
            <a:ext cx="3209137" cy="2142098"/>
          </a:xfrm>
          <a:prstGeom prst="rect">
            <a:avLst/>
          </a:prstGeom>
          <a:noFill/>
          <a:ln>
            <a:noFill/>
          </a:ln>
        </p:spPr>
      </p:pic>
      <p:pic>
        <p:nvPicPr>
          <p:cNvPr descr="https://licensebuttons.net/l/by/3.0/88x31.png" id="409" name="Google Shape;409;p11"/>
          <p:cNvPicPr preferRelativeResize="0"/>
          <p:nvPr/>
        </p:nvPicPr>
        <p:blipFill rotWithShape="1">
          <a:blip r:embed="rId7">
            <a:alphaModFix/>
          </a:blip>
          <a:srcRect b="0" l="0" r="0" t="0"/>
          <a:stretch/>
        </p:blipFill>
        <p:spPr>
          <a:xfrm>
            <a:off x="10093800" y="5997493"/>
            <a:ext cx="1260000" cy="44386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03"/>
                                        </p:tgtEl>
                                      </p:cBhvr>
                                    </p:animEffect>
                                    <p:set>
                                      <p:cBhvr>
                                        <p:cTn dur="1" fill="hold">
                                          <p:stCondLst>
                                            <p:cond delay="500"/>
                                          </p:stCondLst>
                                        </p:cTn>
                                        <p:tgtEl>
                                          <p:spTgt spid="40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404"/>
                                        </p:tgtEl>
                                      </p:cBhvr>
                                    </p:animEffect>
                                    <p:set>
                                      <p:cBhvr>
                                        <p:cTn dur="1" fill="hold">
                                          <p:stCondLst>
                                            <p:cond delay="500"/>
                                          </p:stCondLst>
                                        </p:cTn>
                                        <p:tgtEl>
                                          <p:spTgt spid="40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406">
                                            <p:txEl>
                                              <p:pRg end="0" st="0"/>
                                            </p:txEl>
                                          </p:spTgt>
                                        </p:tgtEl>
                                      </p:cBhvr>
                                    </p:animEffect>
                                    <p:set>
                                      <p:cBhvr>
                                        <p:cTn dur="1" fill="hold">
                                          <p:stCondLst>
                                            <p:cond delay="500"/>
                                          </p:stCondLst>
                                        </p:cTn>
                                        <p:tgtEl>
                                          <p:spTgt spid="406">
                                            <p:txEl>
                                              <p:pRg end="0" st="0"/>
                                            </p:txEl>
                                          </p:spTgt>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406">
                                            <p:txEl>
                                              <p:pRg end="1" st="1"/>
                                            </p:txEl>
                                          </p:spTgt>
                                        </p:tgtEl>
                                      </p:cBhvr>
                                    </p:animEffect>
                                    <p:set>
                                      <p:cBhvr>
                                        <p:cTn dur="1" fill="hold">
                                          <p:stCondLst>
                                            <p:cond delay="500"/>
                                          </p:stCondLst>
                                        </p:cTn>
                                        <p:tgtEl>
                                          <p:spTgt spid="406">
                                            <p:txEl>
                                              <p:pRg end="1" st="1"/>
                                            </p:txEl>
                                          </p:spTgt>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406">
                                            <p:txEl>
                                              <p:pRg end="2" st="2"/>
                                            </p:txEl>
                                          </p:spTgt>
                                        </p:tgtEl>
                                      </p:cBhvr>
                                    </p:animEffect>
                                    <p:set>
                                      <p:cBhvr>
                                        <p:cTn dur="1" fill="hold">
                                          <p:stCondLst>
                                            <p:cond delay="500"/>
                                          </p:stCondLst>
                                        </p:cTn>
                                        <p:tgtEl>
                                          <p:spTgt spid="406">
                                            <p:txEl>
                                              <p:pRg end="2" st="2"/>
                                            </p:txEl>
                                          </p:spTgt>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405"/>
                                        </p:tgtEl>
                                      </p:cBhvr>
                                    </p:animEffect>
                                    <p:set>
                                      <p:cBhvr>
                                        <p:cTn dur="1" fill="hold">
                                          <p:stCondLst>
                                            <p:cond delay="500"/>
                                          </p:stCondLst>
                                        </p:cTn>
                                        <p:tgtEl>
                                          <p:spTgt spid="405"/>
                                        </p:tgtEl>
                                        <p:attrNameLst>
                                          <p:attrName>style.visibility</p:attrName>
                                        </p:attrNameLst>
                                      </p:cBhvr>
                                      <p:to>
                                        <p:strVal val="hidden"/>
                                      </p:to>
                                    </p:se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07"/>
                                        </p:tgtEl>
                                        <p:attrNameLst>
                                          <p:attrName>style.visibility</p:attrName>
                                        </p:attrNameLst>
                                      </p:cBhvr>
                                      <p:to>
                                        <p:strVal val="visible"/>
                                      </p:to>
                                    </p:set>
                                    <p:animEffect filter="fade" transition="in">
                                      <p:cBhvr>
                                        <p:cTn dur="500"/>
                                        <p:tgtEl>
                                          <p:spTgt spid="4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8"/>
                                        </p:tgtEl>
                                        <p:attrNameLst>
                                          <p:attrName>style.visibility</p:attrName>
                                        </p:attrNameLst>
                                      </p:cBhvr>
                                      <p:to>
                                        <p:strVal val="visible"/>
                                      </p:to>
                                    </p:set>
                                    <p:animEffect filter="fade" transition="in">
                                      <p:cBhvr>
                                        <p:cTn dur="500"/>
                                        <p:tgtEl>
                                          <p:spTgt spid="4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9"/>
                                        </p:tgtEl>
                                        <p:attrNameLst>
                                          <p:attrName>style.visibility</p:attrName>
                                        </p:attrNameLst>
                                      </p:cBhvr>
                                      <p:to>
                                        <p:strVal val="visible"/>
                                      </p:to>
                                    </p:set>
                                    <p:animEffect filter="fade" transition="in">
                                      <p:cBhvr>
                                        <p:cTn dur="500"/>
                                        <p:tgtEl>
                                          <p:spTgt spid="4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12"/>
          <p:cNvSpPr txBox="1"/>
          <p:nvPr>
            <p:ph type="title"/>
          </p:nvPr>
        </p:nvSpPr>
        <p:spPr>
          <a:xfrm>
            <a:off x="2671282" y="524256"/>
            <a:ext cx="8682518" cy="938785"/>
          </a:xfrm>
          <a:prstGeom prst="rect">
            <a:avLst/>
          </a:prstGeom>
          <a:noFill/>
          <a:ln>
            <a:noFill/>
          </a:ln>
        </p:spPr>
        <p:txBody>
          <a:bodyPr anchorCtr="0" anchor="ctr" bIns="45700" lIns="91425" spcFirstLastPara="1" rIns="91425" wrap="square" tIns="45700">
            <a:noAutofit/>
          </a:bodyPr>
          <a:lstStyle/>
          <a:p>
            <a:pPr indent="0" lvl="0" marL="0" rtl="0" algn="ctr">
              <a:lnSpc>
                <a:spcPct val="70000"/>
              </a:lnSpc>
              <a:spcBef>
                <a:spcPts val="0"/>
              </a:spcBef>
              <a:spcAft>
                <a:spcPts val="0"/>
              </a:spcAft>
              <a:buClr>
                <a:schemeClr val="lt1"/>
              </a:buClr>
              <a:buSzPts val="4000"/>
              <a:buFont typeface="Arial"/>
              <a:buNone/>
            </a:pPr>
            <a:r>
              <a:rPr b="1" i="0" lang="en-CA" sz="4000" u="none" cap="none" strike="noStrike">
                <a:solidFill>
                  <a:schemeClr val="lt1"/>
                </a:solidFill>
                <a:latin typeface="Arial"/>
                <a:ea typeface="Arial"/>
                <a:cs typeface="Arial"/>
                <a:sym typeface="Arial"/>
              </a:rPr>
              <a:t>LEARNING OBJECTIVES</a:t>
            </a:r>
            <a:endParaRPr/>
          </a:p>
        </p:txBody>
      </p:sp>
      <p:sp>
        <p:nvSpPr>
          <p:cNvPr id="416" name="Google Shape;416;p12"/>
          <p:cNvSpPr txBox="1"/>
          <p:nvPr/>
        </p:nvSpPr>
        <p:spPr>
          <a:xfrm>
            <a:off x="687456" y="2269435"/>
            <a:ext cx="11275943" cy="31085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CA" sz="2800">
                <a:solidFill>
                  <a:schemeClr val="dk1"/>
                </a:solidFill>
                <a:latin typeface="Arial"/>
                <a:ea typeface="Arial"/>
                <a:cs typeface="Arial"/>
                <a:sym typeface="Arial"/>
              </a:rPr>
              <a:t>You should now be able to:</a:t>
            </a:r>
            <a:endParaRPr/>
          </a:p>
          <a:p>
            <a:pPr indent="0" lvl="0" marL="0" marR="0" rtl="0" algn="l">
              <a:spcBef>
                <a:spcPts val="0"/>
              </a:spcBef>
              <a:spcAft>
                <a:spcPts val="0"/>
              </a:spcAft>
              <a:buNone/>
            </a:pPr>
            <a:r>
              <a:t/>
            </a:r>
            <a:endParaRPr sz="28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2800"/>
              <a:buFont typeface="Arial"/>
              <a:buChar char="•"/>
            </a:pPr>
            <a:r>
              <a:rPr lang="en-CA" sz="2800">
                <a:solidFill>
                  <a:schemeClr val="dk1"/>
                </a:solidFill>
                <a:latin typeface="Arial"/>
                <a:ea typeface="Arial"/>
                <a:cs typeface="Arial"/>
                <a:sym typeface="Arial"/>
              </a:rPr>
              <a:t>Recognize that educational institutions can rely on both fair dealing and educational exceptions outlined in the </a:t>
            </a:r>
            <a:r>
              <a:rPr i="1" lang="en-CA" sz="2800">
                <a:solidFill>
                  <a:schemeClr val="dk1"/>
                </a:solidFill>
                <a:latin typeface="Arial"/>
                <a:ea typeface="Arial"/>
                <a:cs typeface="Arial"/>
                <a:sym typeface="Arial"/>
              </a:rPr>
              <a:t>Copyright Act</a:t>
            </a:r>
            <a:endParaRPr/>
          </a:p>
          <a:p>
            <a:pPr indent="-107950" lvl="0" marL="285750" marR="0" rtl="0" algn="l">
              <a:spcBef>
                <a:spcPts val="0"/>
              </a:spcBef>
              <a:spcAft>
                <a:spcPts val="0"/>
              </a:spcAft>
              <a:buClr>
                <a:schemeClr val="dk1"/>
              </a:buClr>
              <a:buSzPts val="2800"/>
              <a:buFont typeface="Arial"/>
              <a:buNone/>
            </a:pPr>
            <a:r>
              <a:t/>
            </a:r>
            <a:endParaRPr sz="28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2800"/>
              <a:buFont typeface="Arial"/>
              <a:buChar char="•"/>
            </a:pPr>
            <a:r>
              <a:rPr lang="en-CA" sz="2800">
                <a:solidFill>
                  <a:schemeClr val="dk1"/>
                </a:solidFill>
                <a:latin typeface="Arial"/>
                <a:ea typeface="Arial"/>
                <a:cs typeface="Arial"/>
                <a:sym typeface="Arial"/>
              </a:rPr>
              <a:t>Understand and be able to explain the role of fair dealing guidelines in an educational context</a:t>
            </a:r>
            <a:endParaRPr sz="2800">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14"/>
          <p:cNvSpPr txBox="1"/>
          <p:nvPr>
            <p:ph type="title"/>
          </p:nvPr>
        </p:nvSpPr>
        <p:spPr>
          <a:xfrm>
            <a:off x="2671282" y="524256"/>
            <a:ext cx="8682518" cy="938785"/>
          </a:xfrm>
          <a:prstGeom prst="rect">
            <a:avLst/>
          </a:prstGeom>
          <a:noFill/>
          <a:ln>
            <a:noFill/>
          </a:ln>
        </p:spPr>
        <p:txBody>
          <a:bodyPr anchorCtr="0" anchor="ctr" bIns="45700" lIns="91425" spcFirstLastPara="1" rIns="91425" wrap="square" tIns="45700">
            <a:noAutofit/>
          </a:bodyPr>
          <a:lstStyle/>
          <a:p>
            <a:pPr indent="0" lvl="0" marL="0" rtl="0" algn="ctr">
              <a:lnSpc>
                <a:spcPct val="70000"/>
              </a:lnSpc>
              <a:spcBef>
                <a:spcPts val="0"/>
              </a:spcBef>
              <a:spcAft>
                <a:spcPts val="0"/>
              </a:spcAft>
              <a:buClr>
                <a:schemeClr val="lt1"/>
              </a:buClr>
              <a:buSzPts val="4000"/>
              <a:buFont typeface="Arial"/>
              <a:buNone/>
            </a:pPr>
            <a:r>
              <a:rPr lang="en-CA"/>
              <a:t>QUESTIONS</a:t>
            </a:r>
            <a:endParaRPr/>
          </a:p>
        </p:txBody>
      </p:sp>
      <p:sp>
        <p:nvSpPr>
          <p:cNvPr id="428" name="Google Shape;428;p14"/>
          <p:cNvSpPr txBox="1"/>
          <p:nvPr/>
        </p:nvSpPr>
        <p:spPr>
          <a:xfrm>
            <a:off x="512619" y="2005170"/>
            <a:ext cx="4862945" cy="3970318"/>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800"/>
              <a:buFont typeface="Arial"/>
              <a:buAutoNum type="arabicPeriod"/>
            </a:pPr>
            <a:r>
              <a:rPr lang="en-CA" sz="1800">
                <a:solidFill>
                  <a:schemeClr val="dk1"/>
                </a:solidFill>
                <a:latin typeface="Arial"/>
                <a:ea typeface="Arial"/>
                <a:cs typeface="Arial"/>
                <a:sym typeface="Arial"/>
              </a:rPr>
              <a:t>Which of the following institutions or organizations has created fair dealing guidelines and resources you can reference?</a:t>
            </a:r>
            <a:endParaRPr/>
          </a:p>
          <a:p>
            <a:pPr indent="-342900" lvl="1" marL="800100" marR="0" rtl="0" algn="l">
              <a:spcBef>
                <a:spcPts val="0"/>
              </a:spcBef>
              <a:spcAft>
                <a:spcPts val="0"/>
              </a:spcAft>
              <a:buClr>
                <a:schemeClr val="dk1"/>
              </a:buClr>
              <a:buSzPts val="1800"/>
              <a:buFont typeface="Arial"/>
              <a:buAutoNum type="alphaLcPeriod"/>
            </a:pPr>
            <a:r>
              <a:rPr b="0" i="0" lang="en-CA" sz="1800" u="none" cap="none" strike="noStrike">
                <a:solidFill>
                  <a:schemeClr val="dk1"/>
                </a:solidFill>
                <a:latin typeface="Arial"/>
                <a:ea typeface="Arial"/>
                <a:cs typeface="Arial"/>
                <a:sym typeface="Arial"/>
              </a:rPr>
              <a:t>Council of Ministers of Education, Canada (CMEC)</a:t>
            </a:r>
            <a:endParaRPr/>
          </a:p>
          <a:p>
            <a:pPr indent="-342900" lvl="1" marL="800100" marR="0" rtl="0" algn="l">
              <a:spcBef>
                <a:spcPts val="0"/>
              </a:spcBef>
              <a:spcAft>
                <a:spcPts val="0"/>
              </a:spcAft>
              <a:buClr>
                <a:schemeClr val="dk1"/>
              </a:buClr>
              <a:buSzPts val="1800"/>
              <a:buFont typeface="Arial"/>
              <a:buAutoNum type="alphaLcPeriod"/>
            </a:pPr>
            <a:r>
              <a:rPr b="0" i="0" lang="en-CA" sz="1800" u="none" cap="none" strike="noStrike">
                <a:solidFill>
                  <a:schemeClr val="dk1"/>
                </a:solidFill>
                <a:latin typeface="Arial"/>
                <a:ea typeface="Arial"/>
                <a:cs typeface="Arial"/>
                <a:sym typeface="Arial"/>
              </a:rPr>
              <a:t>Universities of Alberta, Ottawa and Toronto</a:t>
            </a:r>
            <a:endParaRPr/>
          </a:p>
          <a:p>
            <a:pPr indent="-342900" lvl="1" marL="800100" marR="0" rtl="0" algn="l">
              <a:spcBef>
                <a:spcPts val="0"/>
              </a:spcBef>
              <a:spcAft>
                <a:spcPts val="0"/>
              </a:spcAft>
              <a:buClr>
                <a:schemeClr val="dk1"/>
              </a:buClr>
              <a:buSzPts val="1800"/>
              <a:buFont typeface="Arial"/>
              <a:buAutoNum type="alphaLcPeriod"/>
            </a:pPr>
            <a:r>
              <a:rPr b="0" i="0" lang="en-CA" sz="1800" u="none" cap="none" strike="noStrike">
                <a:solidFill>
                  <a:schemeClr val="dk1"/>
                </a:solidFill>
                <a:latin typeface="Arial"/>
                <a:ea typeface="Arial"/>
                <a:cs typeface="Arial"/>
                <a:sym typeface="Arial"/>
              </a:rPr>
              <a:t>Canadian Association of University Teachers (CAUT)</a:t>
            </a:r>
            <a:endParaRPr/>
          </a:p>
          <a:p>
            <a:pPr indent="-342900" lvl="1" marL="800100" marR="0" rtl="0" algn="l">
              <a:spcBef>
                <a:spcPts val="0"/>
              </a:spcBef>
              <a:spcAft>
                <a:spcPts val="0"/>
              </a:spcAft>
              <a:buClr>
                <a:srgbClr val="879F3D"/>
              </a:buClr>
              <a:buSzPts val="1800"/>
              <a:buFont typeface="Arial"/>
              <a:buAutoNum type="alphaLcPeriod"/>
            </a:pPr>
            <a:r>
              <a:rPr b="1" i="0" lang="en-CA" sz="1800" u="none" cap="none" strike="noStrike">
                <a:solidFill>
                  <a:srgbClr val="879F3D"/>
                </a:solidFill>
                <a:latin typeface="Arial"/>
                <a:ea typeface="Arial"/>
                <a:cs typeface="Arial"/>
                <a:sym typeface="Arial"/>
              </a:rPr>
              <a:t>All of the above</a:t>
            </a:r>
            <a:endParaRPr/>
          </a:p>
          <a:p>
            <a:pPr indent="0" lvl="0" marL="0" marR="0" rtl="0" algn="l">
              <a:spcBef>
                <a:spcPts val="0"/>
              </a:spcBef>
              <a:spcAft>
                <a:spcPts val="0"/>
              </a:spcAft>
              <a:buNone/>
            </a:pPr>
            <a:r>
              <a:rPr b="1" lang="en-CA" sz="1800">
                <a:solidFill>
                  <a:srgbClr val="879F3D"/>
                </a:solidFill>
                <a:latin typeface="Arial"/>
                <a:ea typeface="Arial"/>
                <a:cs typeface="Arial"/>
                <a:sym typeface="Arial"/>
              </a:rPr>
              <a:t> </a:t>
            </a:r>
            <a:endParaRPr/>
          </a:p>
          <a:p>
            <a:pPr indent="0" lvl="0" marL="0" marR="0" rtl="0" algn="l">
              <a:spcBef>
                <a:spcPts val="0"/>
              </a:spcBef>
              <a:spcAft>
                <a:spcPts val="0"/>
              </a:spcAft>
              <a:buNone/>
            </a:pPr>
            <a:br>
              <a:rPr lang="en-CA" sz="1800">
                <a:solidFill>
                  <a:schemeClr val="dk1"/>
                </a:solidFill>
                <a:latin typeface="Arial"/>
                <a:ea typeface="Arial"/>
                <a:cs typeface="Arial"/>
                <a:sym typeface="Arial"/>
              </a:rPr>
            </a:br>
            <a:endParaRPr sz="1800">
              <a:solidFill>
                <a:schemeClr val="dk1"/>
              </a:solidFill>
              <a:latin typeface="Arial"/>
              <a:ea typeface="Arial"/>
              <a:cs typeface="Arial"/>
              <a:sym typeface="Arial"/>
            </a:endParaRPr>
          </a:p>
        </p:txBody>
      </p:sp>
      <p:sp>
        <p:nvSpPr>
          <p:cNvPr id="429" name="Google Shape;429;p14"/>
          <p:cNvSpPr txBox="1"/>
          <p:nvPr/>
        </p:nvSpPr>
        <p:spPr>
          <a:xfrm>
            <a:off x="5375564" y="1990374"/>
            <a:ext cx="6622472" cy="4247317"/>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800"/>
              <a:buFont typeface="Arial"/>
              <a:buAutoNum type="arabicPeriod" startAt="2"/>
            </a:pPr>
            <a:r>
              <a:rPr lang="en-CA" sz="1800">
                <a:solidFill>
                  <a:schemeClr val="dk1"/>
                </a:solidFill>
                <a:latin typeface="Arial"/>
                <a:ea typeface="Arial"/>
                <a:cs typeface="Arial"/>
                <a:sym typeface="Arial"/>
              </a:rPr>
              <a:t>An institution’s fair dealing guidelines, if followed, are:</a:t>
            </a:r>
            <a:endParaRPr/>
          </a:p>
          <a:p>
            <a:pPr indent="-342900" lvl="1" marL="800100" marR="0" rtl="0" algn="l">
              <a:spcBef>
                <a:spcPts val="0"/>
              </a:spcBef>
              <a:spcAft>
                <a:spcPts val="0"/>
              </a:spcAft>
              <a:buClr>
                <a:srgbClr val="879F3D"/>
              </a:buClr>
              <a:buSzPts val="1800"/>
              <a:buFont typeface="Arial"/>
              <a:buAutoNum type="alphaLcPeriod"/>
            </a:pPr>
            <a:r>
              <a:rPr b="1" i="0" lang="en-CA" sz="1800" u="none" cap="none" strike="noStrike">
                <a:solidFill>
                  <a:srgbClr val="879F3D"/>
                </a:solidFill>
                <a:latin typeface="Arial"/>
                <a:ea typeface="Arial"/>
                <a:cs typeface="Arial"/>
                <a:sym typeface="Arial"/>
              </a:rPr>
              <a:t>Expected to yield a result consistent with a full fair dealing analysis as outlined by the Supreme Court of Canada in the vast majority of cases, but are not a replacement</a:t>
            </a:r>
            <a:endParaRPr/>
          </a:p>
          <a:p>
            <a:pPr indent="-342900" lvl="1" marL="800100" marR="0" rtl="0" algn="l">
              <a:spcBef>
                <a:spcPts val="0"/>
              </a:spcBef>
              <a:spcAft>
                <a:spcPts val="0"/>
              </a:spcAft>
              <a:buClr>
                <a:schemeClr val="dk1"/>
              </a:buClr>
              <a:buSzPts val="1800"/>
              <a:buFont typeface="Arial"/>
              <a:buAutoNum type="alphaLcPeriod"/>
            </a:pPr>
            <a:r>
              <a:rPr b="0" i="0" lang="en-CA" sz="1800" u="none" cap="none" strike="noStrike">
                <a:solidFill>
                  <a:schemeClr val="dk1"/>
                </a:solidFill>
                <a:latin typeface="Arial"/>
                <a:ea typeface="Arial"/>
                <a:cs typeface="Arial"/>
                <a:sym typeface="Arial"/>
              </a:rPr>
              <a:t>Like seasonal tires and should be changed every six months</a:t>
            </a:r>
            <a:endParaRPr/>
          </a:p>
          <a:p>
            <a:pPr indent="-342900" lvl="1" marL="800100" marR="0" rtl="0" algn="l">
              <a:spcBef>
                <a:spcPts val="0"/>
              </a:spcBef>
              <a:spcAft>
                <a:spcPts val="0"/>
              </a:spcAft>
              <a:buClr>
                <a:schemeClr val="dk1"/>
              </a:buClr>
              <a:buSzPts val="1800"/>
              <a:buFont typeface="Arial"/>
              <a:buAutoNum type="alphaLcPeriod"/>
            </a:pPr>
            <a:r>
              <a:rPr b="0" i="0" lang="en-CA" sz="1800" u="none" cap="none" strike="noStrike">
                <a:solidFill>
                  <a:schemeClr val="dk1"/>
                </a:solidFill>
                <a:latin typeface="Arial"/>
                <a:ea typeface="Arial"/>
                <a:cs typeface="Arial"/>
                <a:sym typeface="Arial"/>
              </a:rPr>
              <a:t>A replacement for the full fair dealing analysis outlined by by the Supreme Court of Canada”</a:t>
            </a:r>
            <a:endParaRPr/>
          </a:p>
          <a:p>
            <a:pPr indent="-228600" lvl="0" marL="34290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800"/>
              <a:buFont typeface="Arial"/>
              <a:buAutoNum type="arabicPeriod" startAt="2"/>
            </a:pPr>
            <a:r>
              <a:rPr lang="en-CA" sz="1800">
                <a:solidFill>
                  <a:schemeClr val="dk1"/>
                </a:solidFill>
                <a:latin typeface="Arial"/>
                <a:ea typeface="Arial"/>
                <a:cs typeface="Arial"/>
                <a:sym typeface="Arial"/>
              </a:rPr>
              <a:t>Educational staff and teachers can refer to both the fair dealing exception to infringement and the specific educational exceptions in the </a:t>
            </a:r>
            <a:r>
              <a:rPr i="1" lang="en-CA" sz="1800">
                <a:solidFill>
                  <a:schemeClr val="dk1"/>
                </a:solidFill>
                <a:latin typeface="Arial"/>
                <a:ea typeface="Arial"/>
                <a:cs typeface="Arial"/>
                <a:sym typeface="Arial"/>
              </a:rPr>
              <a:t>Copyright Act.</a:t>
            </a:r>
            <a:endParaRPr sz="1800">
              <a:solidFill>
                <a:schemeClr val="dk1"/>
              </a:solidFill>
              <a:latin typeface="Arial"/>
              <a:ea typeface="Arial"/>
              <a:cs typeface="Arial"/>
              <a:sym typeface="Arial"/>
            </a:endParaRPr>
          </a:p>
          <a:p>
            <a:pPr indent="-342900" lvl="1" marL="800100" marR="0" rtl="0" algn="l">
              <a:spcBef>
                <a:spcPts val="0"/>
              </a:spcBef>
              <a:spcAft>
                <a:spcPts val="0"/>
              </a:spcAft>
              <a:buClr>
                <a:srgbClr val="879F3D"/>
              </a:buClr>
              <a:buSzPts val="1800"/>
              <a:buFont typeface="Arial"/>
              <a:buAutoNum type="alphaLcPeriod"/>
            </a:pPr>
            <a:r>
              <a:rPr b="1" i="0" lang="en-CA" sz="1800" u="none" cap="none" strike="noStrike">
                <a:solidFill>
                  <a:srgbClr val="879F3D"/>
                </a:solidFill>
                <a:latin typeface="Arial"/>
                <a:ea typeface="Arial"/>
                <a:cs typeface="Arial"/>
                <a:sym typeface="Arial"/>
              </a:rPr>
              <a:t>True</a:t>
            </a:r>
            <a:endParaRPr/>
          </a:p>
          <a:p>
            <a:pPr indent="-342900" lvl="1" marL="800100" marR="0" rtl="0" algn="l">
              <a:spcBef>
                <a:spcPts val="0"/>
              </a:spcBef>
              <a:spcAft>
                <a:spcPts val="0"/>
              </a:spcAft>
              <a:buClr>
                <a:schemeClr val="dk1"/>
              </a:buClr>
              <a:buSzPts val="1800"/>
              <a:buFont typeface="Arial"/>
              <a:buAutoNum type="alphaLcPeriod"/>
            </a:pPr>
            <a:r>
              <a:rPr b="0" i="0" lang="en-CA" sz="1800" u="none" cap="none" strike="noStrike">
                <a:solidFill>
                  <a:schemeClr val="dk1"/>
                </a:solidFill>
                <a:latin typeface="Arial"/>
                <a:ea typeface="Arial"/>
                <a:cs typeface="Arial"/>
                <a:sym typeface="Arial"/>
              </a:rPr>
              <a:t>False</a:t>
            </a:r>
            <a:endParaRPr b="1" i="0" sz="1800" u="none" cap="none" strike="noStrike">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15"/>
          <p:cNvSpPr txBox="1"/>
          <p:nvPr>
            <p:ph idx="1" type="body"/>
          </p:nvPr>
        </p:nvSpPr>
        <p:spPr>
          <a:xfrm>
            <a:off x="618894" y="1620428"/>
            <a:ext cx="10624361" cy="4934918"/>
          </a:xfrm>
          <a:prstGeom prst="rect">
            <a:avLst/>
          </a:prstGeom>
          <a:noFill/>
          <a:ln>
            <a:noFill/>
          </a:ln>
        </p:spPr>
        <p:txBody>
          <a:bodyPr anchorCtr="0" anchor="t" bIns="45700" lIns="91425" spcFirstLastPara="1" rIns="91425" wrap="square" tIns="45700">
            <a:noAutofit/>
          </a:bodyPr>
          <a:lstStyle/>
          <a:p>
            <a:pPr indent="-360000" lvl="0" marL="360000" rtl="0" algn="l">
              <a:lnSpc>
                <a:spcPct val="90000"/>
              </a:lnSpc>
              <a:spcBef>
                <a:spcPts val="0"/>
              </a:spcBef>
              <a:spcAft>
                <a:spcPts val="0"/>
              </a:spcAft>
              <a:buClr>
                <a:schemeClr val="dk1"/>
              </a:buClr>
              <a:buSzPts val="1800"/>
              <a:buNone/>
            </a:pPr>
            <a:r>
              <a:rPr lang="en-CA" sz="1800">
                <a:solidFill>
                  <a:schemeClr val="dk1"/>
                </a:solidFill>
              </a:rPr>
              <a:t>Canadian Association of University Teachers. (2013). </a:t>
            </a:r>
            <a:r>
              <a:rPr i="1" lang="en-CA" sz="1800">
                <a:solidFill>
                  <a:schemeClr val="dk1"/>
                </a:solidFill>
              </a:rPr>
              <a:t>CAUT guidelines for the use of copyrighted material</a:t>
            </a:r>
            <a:r>
              <a:rPr lang="en-CA" sz="1800">
                <a:solidFill>
                  <a:schemeClr val="dk1"/>
                </a:solidFill>
              </a:rPr>
              <a:t>. </a:t>
            </a:r>
            <a:r>
              <a:rPr lang="en-CA" sz="1800" u="sng">
                <a:solidFill>
                  <a:schemeClr val="dk1"/>
                </a:solidFill>
                <a:hlinkClick r:id="rId3">
                  <a:extLst>
                    <a:ext uri="{A12FA001-AC4F-418D-AE19-62706E023703}">
                      <ahyp:hlinkClr val="tx"/>
                    </a:ext>
                  </a:extLst>
                </a:hlinkClick>
              </a:rPr>
              <a:t>https://www.caut.ca/docs/default-source/copyright/revised-caut-guidelines-for-the-use-of-copyrighted-material-(feb-2013).pdf</a:t>
            </a:r>
            <a:endParaRPr sz="1800">
              <a:solidFill>
                <a:schemeClr val="dk1"/>
              </a:solidFill>
            </a:endParaRPr>
          </a:p>
          <a:p>
            <a:pPr indent="-360000" lvl="0" marL="360000" rtl="0" algn="l">
              <a:lnSpc>
                <a:spcPct val="90000"/>
              </a:lnSpc>
              <a:spcBef>
                <a:spcPts val="1000"/>
              </a:spcBef>
              <a:spcAft>
                <a:spcPts val="0"/>
              </a:spcAft>
              <a:buClr>
                <a:schemeClr val="dk1"/>
              </a:buClr>
              <a:buSzPts val="1800"/>
              <a:buNone/>
            </a:pPr>
            <a:r>
              <a:rPr lang="en-CA" sz="1800">
                <a:solidFill>
                  <a:schemeClr val="dk1"/>
                </a:solidFill>
              </a:rPr>
              <a:t>Council of Ministers of Education, Canada. (n.d.). </a:t>
            </a:r>
            <a:r>
              <a:rPr i="1" lang="en-CA" sz="1800">
                <a:solidFill>
                  <a:schemeClr val="dk1"/>
                </a:solidFill>
              </a:rPr>
              <a:t>Copyright information for teachers</a:t>
            </a:r>
            <a:r>
              <a:rPr lang="en-CA" sz="1800">
                <a:solidFill>
                  <a:schemeClr val="dk1"/>
                </a:solidFill>
              </a:rPr>
              <a:t>. Retrieved 2020, from </a:t>
            </a:r>
            <a:r>
              <a:rPr lang="en-CA" sz="1800" u="sng">
                <a:solidFill>
                  <a:schemeClr val="dk1"/>
                </a:solidFill>
                <a:hlinkClick r:id="rId4">
                  <a:extLst>
                    <a:ext uri="{A12FA001-AC4F-418D-AE19-62706E023703}">
                      <ahyp:hlinkClr val="tx"/>
                    </a:ext>
                  </a:extLst>
                </a:hlinkClick>
              </a:rPr>
              <a:t>https://www.cmec.ca/466/Copyright_Information_for_Teachers.html</a:t>
            </a:r>
            <a:r>
              <a:rPr lang="en-CA" sz="1800">
                <a:solidFill>
                  <a:schemeClr val="dk1"/>
                </a:solidFill>
              </a:rPr>
              <a:t> </a:t>
            </a:r>
            <a:endParaRPr/>
          </a:p>
          <a:p>
            <a:pPr indent="-360000" lvl="0" marL="360000" rtl="0" algn="l">
              <a:lnSpc>
                <a:spcPct val="90000"/>
              </a:lnSpc>
              <a:spcBef>
                <a:spcPts val="1000"/>
              </a:spcBef>
              <a:spcAft>
                <a:spcPts val="0"/>
              </a:spcAft>
              <a:buClr>
                <a:schemeClr val="dk1"/>
              </a:buClr>
              <a:buSzPts val="1800"/>
              <a:buNone/>
            </a:pPr>
            <a:r>
              <a:rPr lang="en-CA" sz="1800">
                <a:solidFill>
                  <a:schemeClr val="dk1"/>
                </a:solidFill>
              </a:rPr>
              <a:t>Council of Ministers of Education, Canada. (n.d.). </a:t>
            </a:r>
            <a:r>
              <a:rPr i="1" lang="en-CA" sz="1800">
                <a:solidFill>
                  <a:schemeClr val="dk1"/>
                </a:solidFill>
              </a:rPr>
              <a:t>Available copyright resources for teachers. </a:t>
            </a:r>
            <a:r>
              <a:rPr lang="en-CA" sz="1800">
                <a:solidFill>
                  <a:schemeClr val="dk1"/>
                </a:solidFill>
              </a:rPr>
              <a:t>Retrieved March 7, 2024 from </a:t>
            </a:r>
            <a:r>
              <a:rPr lang="en-CA" sz="1800" u="sng">
                <a:solidFill>
                  <a:schemeClr val="dk1"/>
                </a:solidFill>
                <a:hlinkClick r:id="rId5">
                  <a:extLst>
                    <a:ext uri="{A12FA001-AC4F-418D-AE19-62706E023703}">
                      <ahyp:hlinkClr val="tx"/>
                    </a:ext>
                  </a:extLst>
                </a:hlinkClick>
              </a:rPr>
              <a:t>https://www.cmec.ca/739/Available_copyright_resources_for_teachers.html</a:t>
            </a:r>
            <a:endParaRPr sz="1800">
              <a:solidFill>
                <a:schemeClr val="dk1"/>
              </a:solidFill>
            </a:endParaRPr>
          </a:p>
          <a:p>
            <a:pPr indent="-360000" lvl="0" marL="360000" rtl="0" algn="l">
              <a:lnSpc>
                <a:spcPct val="90000"/>
              </a:lnSpc>
              <a:spcBef>
                <a:spcPts val="1000"/>
              </a:spcBef>
              <a:spcAft>
                <a:spcPts val="0"/>
              </a:spcAft>
              <a:buClr>
                <a:schemeClr val="dk1"/>
              </a:buClr>
              <a:buSzPts val="1800"/>
              <a:buNone/>
            </a:pPr>
            <a:r>
              <a:rPr lang="en-CA" sz="1800">
                <a:solidFill>
                  <a:schemeClr val="dk1"/>
                </a:solidFill>
              </a:rPr>
              <a:t>Murray, L. J., &amp; Trosow, S. E. (2013). </a:t>
            </a:r>
            <a:r>
              <a:rPr i="1" lang="en-CA" sz="1800">
                <a:solidFill>
                  <a:schemeClr val="dk1"/>
                </a:solidFill>
              </a:rPr>
              <a:t>Canadian copyright: A citizen’s guide </a:t>
            </a:r>
            <a:r>
              <a:rPr lang="en-CA" sz="1800">
                <a:solidFill>
                  <a:schemeClr val="dk1"/>
                </a:solidFill>
              </a:rPr>
              <a:t>(2nd ed.). Between the Lines.</a:t>
            </a:r>
            <a:endParaRPr sz="1800">
              <a:solidFill>
                <a:schemeClr val="dk1"/>
              </a:solidFill>
            </a:endParaRPr>
          </a:p>
          <a:p>
            <a:pPr indent="-360000" lvl="0" marL="360000" rtl="0" algn="l">
              <a:lnSpc>
                <a:spcPct val="90000"/>
              </a:lnSpc>
              <a:spcBef>
                <a:spcPts val="1000"/>
              </a:spcBef>
              <a:spcAft>
                <a:spcPts val="0"/>
              </a:spcAft>
              <a:buClr>
                <a:schemeClr val="dk1"/>
              </a:buClr>
              <a:buSzPts val="1800"/>
              <a:buNone/>
            </a:pPr>
            <a:r>
              <a:rPr lang="en-CA" sz="1800">
                <a:solidFill>
                  <a:schemeClr val="dk1"/>
                </a:solidFill>
              </a:rPr>
              <a:t>University of Alberta Copyright Office. (n.d.). </a:t>
            </a:r>
            <a:r>
              <a:rPr i="1" lang="en-CA" sz="1800">
                <a:solidFill>
                  <a:schemeClr val="dk1"/>
                </a:solidFill>
              </a:rPr>
              <a:t>Fair dealing</a:t>
            </a:r>
            <a:r>
              <a:rPr lang="en-CA" sz="1800">
                <a:solidFill>
                  <a:schemeClr val="dk1"/>
                </a:solidFill>
              </a:rPr>
              <a:t>. Retrieved 2020, from</a:t>
            </a:r>
            <a:r>
              <a:rPr lang="en-CA" sz="1800" u="sng">
                <a:solidFill>
                  <a:schemeClr val="dk1"/>
                </a:solidFill>
                <a:hlinkClick r:id="rId6">
                  <a:extLst>
                    <a:ext uri="{A12FA001-AC4F-418D-AE19-62706E023703}">
                      <ahyp:hlinkClr val="tx"/>
                    </a:ext>
                  </a:extLst>
                </a:hlinkClick>
              </a:rPr>
              <a:t> https://www.ualberta.ca/faculty-and-staff/copyright/intro-to-copyright-law/fair-dealing/index.html</a:t>
            </a:r>
            <a:endParaRPr sz="1800">
              <a:solidFill>
                <a:schemeClr val="dk1"/>
              </a:solidFill>
            </a:endParaRPr>
          </a:p>
          <a:p>
            <a:pPr indent="-360000" lvl="0" marL="360000" rtl="0" algn="l">
              <a:lnSpc>
                <a:spcPct val="90000"/>
              </a:lnSpc>
              <a:spcBef>
                <a:spcPts val="1000"/>
              </a:spcBef>
              <a:spcAft>
                <a:spcPts val="0"/>
              </a:spcAft>
              <a:buClr>
                <a:schemeClr val="dk1"/>
              </a:buClr>
              <a:buSzPts val="1800"/>
              <a:buNone/>
            </a:pPr>
            <a:r>
              <a:rPr lang="en-CA" sz="1800">
                <a:solidFill>
                  <a:schemeClr val="dk1"/>
                </a:solidFill>
              </a:rPr>
              <a:t>University of Toronto Libraries. (n.d.). </a:t>
            </a:r>
            <a:r>
              <a:rPr i="1" lang="en-CA" sz="1800">
                <a:solidFill>
                  <a:schemeClr val="dk1"/>
                </a:solidFill>
              </a:rPr>
              <a:t>Copyright basics and FAQs.</a:t>
            </a:r>
            <a:r>
              <a:rPr lang="en-CA" sz="1800">
                <a:solidFill>
                  <a:schemeClr val="dk1"/>
                </a:solidFill>
              </a:rPr>
              <a:t> Retrieved 2020, from</a:t>
            </a:r>
            <a:r>
              <a:rPr lang="en-CA" sz="1800" u="sng">
                <a:solidFill>
                  <a:schemeClr val="dk1"/>
                </a:solidFill>
                <a:hlinkClick r:id="rId7">
                  <a:extLst>
                    <a:ext uri="{A12FA001-AC4F-418D-AE19-62706E023703}">
                      <ahyp:hlinkClr val="tx"/>
                    </a:ext>
                  </a:extLst>
                </a:hlinkClick>
              </a:rPr>
              <a:t> https://onesearch.library.utoronto.ca/sites/default/files/copyright/basicsfaqs_092018.pdf</a:t>
            </a:r>
            <a:endParaRPr sz="1800" u="sng">
              <a:solidFill>
                <a:schemeClr val="dk1"/>
              </a:solidFill>
            </a:endParaRPr>
          </a:p>
          <a:p>
            <a:pPr indent="-360000" lvl="0" marL="360000" rtl="0" algn="l">
              <a:lnSpc>
                <a:spcPct val="90000"/>
              </a:lnSpc>
              <a:spcBef>
                <a:spcPts val="1000"/>
              </a:spcBef>
              <a:spcAft>
                <a:spcPts val="0"/>
              </a:spcAft>
              <a:buClr>
                <a:schemeClr val="dk1"/>
              </a:buClr>
              <a:buSzPts val="1800"/>
              <a:buNone/>
            </a:pPr>
            <a:r>
              <a:rPr lang="en-CA" sz="1800">
                <a:solidFill>
                  <a:schemeClr val="dk1"/>
                </a:solidFill>
              </a:rPr>
              <a:t>University of Toronto Libraries. (n.d.). </a:t>
            </a:r>
            <a:r>
              <a:rPr i="1" lang="en-CA" sz="1800">
                <a:solidFill>
                  <a:schemeClr val="dk1"/>
                </a:solidFill>
              </a:rPr>
              <a:t>Copyright Resources at U of T.</a:t>
            </a:r>
            <a:r>
              <a:rPr lang="en-CA" sz="1800">
                <a:solidFill>
                  <a:schemeClr val="dk1"/>
                </a:solidFill>
              </a:rPr>
              <a:t> Retrieved March 7, 2024 from </a:t>
            </a:r>
            <a:r>
              <a:rPr lang="en-CA" sz="1800" u="sng">
                <a:solidFill>
                  <a:schemeClr val="dk1"/>
                </a:solidFill>
                <a:hlinkClick r:id="rId8">
                  <a:extLst>
                    <a:ext uri="{A12FA001-AC4F-418D-AE19-62706E023703}">
                      <ahyp:hlinkClr val="tx"/>
                    </a:ext>
                  </a:extLst>
                </a:hlinkClick>
              </a:rPr>
              <a:t>https://onesearch.library.utoronto.ca/copyright/copyright-resources-u-t#Copyright%20Basics</a:t>
            </a:r>
            <a:endParaRPr sz="1800" u="sng">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16"/>
          <p:cNvSpPr txBox="1"/>
          <p:nvPr>
            <p:ph idx="1" type="body"/>
          </p:nvPr>
        </p:nvSpPr>
        <p:spPr>
          <a:xfrm>
            <a:off x="580733" y="1764003"/>
            <a:ext cx="10502608" cy="4250430"/>
          </a:xfrm>
          <a:prstGeom prst="rect">
            <a:avLst/>
          </a:prstGeom>
          <a:noFill/>
          <a:ln>
            <a:noFill/>
          </a:ln>
        </p:spPr>
        <p:txBody>
          <a:bodyPr anchorCtr="0" anchor="t" bIns="45700" lIns="91425" spcFirstLastPara="1" rIns="91425" wrap="square" tIns="45700">
            <a:noAutofit/>
          </a:bodyPr>
          <a:lstStyle/>
          <a:p>
            <a:pPr indent="-457200" lvl="0" marL="540000" rtl="0" algn="l">
              <a:lnSpc>
                <a:spcPct val="90000"/>
              </a:lnSpc>
              <a:spcBef>
                <a:spcPts val="0"/>
              </a:spcBef>
              <a:spcAft>
                <a:spcPts val="0"/>
              </a:spcAft>
              <a:buClr>
                <a:schemeClr val="dk1"/>
              </a:buClr>
              <a:buSzPts val="1800"/>
              <a:buNone/>
            </a:pPr>
            <a:r>
              <a:rPr lang="en-CA" sz="1800">
                <a:solidFill>
                  <a:schemeClr val="dk1"/>
                </a:solidFill>
              </a:rPr>
              <a:t>Canadian Copyright Licensing Agency (Access Copyright) v. York University, 2017 FCC 669. </a:t>
            </a:r>
            <a:r>
              <a:rPr lang="en-CA" sz="1800" u="sng">
                <a:solidFill>
                  <a:schemeClr val="dk1"/>
                </a:solidFill>
                <a:hlinkClick r:id="rId3">
                  <a:extLst>
                    <a:ext uri="{A12FA001-AC4F-418D-AE19-62706E023703}">
                      <ahyp:hlinkClr val="tx"/>
                    </a:ext>
                  </a:extLst>
                </a:hlinkClick>
              </a:rPr>
              <a:t>https://decisions.fct-cf.gc.ca/fc-cf/decisions/en/item/232727/index.do</a:t>
            </a:r>
            <a:r>
              <a:rPr lang="en-CA" sz="1800">
                <a:solidFill>
                  <a:schemeClr val="dk1"/>
                </a:solidFill>
              </a:rPr>
              <a:t> </a:t>
            </a:r>
            <a:endParaRPr/>
          </a:p>
          <a:p>
            <a:pPr indent="-457200" lvl="0" marL="540000" rtl="0" algn="l">
              <a:lnSpc>
                <a:spcPct val="90000"/>
              </a:lnSpc>
              <a:spcBef>
                <a:spcPts val="1000"/>
              </a:spcBef>
              <a:spcAft>
                <a:spcPts val="0"/>
              </a:spcAft>
              <a:buClr>
                <a:schemeClr val="dk1"/>
              </a:buClr>
              <a:buSzPts val="1800"/>
              <a:buNone/>
            </a:pPr>
            <a:r>
              <a:rPr lang="en-CA" sz="1800">
                <a:solidFill>
                  <a:schemeClr val="dk1"/>
                </a:solidFill>
              </a:rPr>
              <a:t>Alberta (Education) v</a:t>
            </a:r>
            <a:r>
              <a:rPr i="1" lang="en-CA" sz="1800">
                <a:solidFill>
                  <a:schemeClr val="dk1"/>
                </a:solidFill>
              </a:rPr>
              <a:t>.</a:t>
            </a:r>
            <a:r>
              <a:rPr lang="en-CA" sz="1800">
                <a:solidFill>
                  <a:schemeClr val="dk1"/>
                </a:solidFill>
              </a:rPr>
              <a:t> Canadian Copyright Licensing Agency (Access Copyright), 2012 SCC 37, [2012] 2 SCR 345. </a:t>
            </a:r>
            <a:r>
              <a:rPr lang="en-CA" sz="1800" u="sng">
                <a:solidFill>
                  <a:schemeClr val="dk1"/>
                </a:solidFill>
                <a:hlinkClick r:id="rId4">
                  <a:extLst>
                    <a:ext uri="{A12FA001-AC4F-418D-AE19-62706E023703}">
                      <ahyp:hlinkClr val="tx"/>
                    </a:ext>
                  </a:extLst>
                </a:hlinkClick>
              </a:rPr>
              <a:t>https://scc-csc.lexum.com/scc-csc/scc-csc/en/item/9997/index.do</a:t>
            </a:r>
            <a:endParaRPr sz="1800">
              <a:solidFill>
                <a:schemeClr val="dk1"/>
              </a:solidFill>
            </a:endParaRPr>
          </a:p>
          <a:p>
            <a:pPr indent="-457200" lvl="0" marL="540000" rtl="0" algn="l">
              <a:lnSpc>
                <a:spcPct val="90000"/>
              </a:lnSpc>
              <a:spcBef>
                <a:spcPts val="1000"/>
              </a:spcBef>
              <a:spcAft>
                <a:spcPts val="0"/>
              </a:spcAft>
              <a:buClr>
                <a:schemeClr val="dk1"/>
              </a:buClr>
              <a:buSzPts val="1800"/>
              <a:buNone/>
            </a:pPr>
            <a:r>
              <a:rPr lang="en-CA" sz="1800">
                <a:solidFill>
                  <a:schemeClr val="dk1"/>
                </a:solidFill>
              </a:rPr>
              <a:t>York University v. Canadian Copyright Licensing Agency (Access Copyright), 2020 FCA 77. </a:t>
            </a:r>
            <a:r>
              <a:rPr lang="en-CA" sz="1800" u="sng">
                <a:solidFill>
                  <a:schemeClr val="dk1"/>
                </a:solidFill>
                <a:hlinkClick r:id="rId5">
                  <a:extLst>
                    <a:ext uri="{A12FA001-AC4F-418D-AE19-62706E023703}">
                      <ahyp:hlinkClr val="tx"/>
                    </a:ext>
                  </a:extLst>
                </a:hlinkClick>
              </a:rPr>
              <a:t>https://decisions.fca-caf.gc.ca/fca-caf/decisions/en/item/469654/index.do</a:t>
            </a:r>
            <a:endParaRPr sz="1800">
              <a:solidFill>
                <a:schemeClr val="dk1"/>
              </a:solidFill>
            </a:endParaRPr>
          </a:p>
          <a:p>
            <a:pPr indent="-457200" lvl="0" marL="540000" rtl="0" algn="l">
              <a:lnSpc>
                <a:spcPct val="90000"/>
              </a:lnSpc>
              <a:spcBef>
                <a:spcPts val="1000"/>
              </a:spcBef>
              <a:spcAft>
                <a:spcPts val="0"/>
              </a:spcAft>
              <a:buClr>
                <a:schemeClr val="dk1"/>
              </a:buClr>
              <a:buSzPts val="1800"/>
              <a:buNone/>
            </a:pPr>
            <a:r>
              <a:rPr lang="en-CA" sz="1800">
                <a:solidFill>
                  <a:schemeClr val="dk1"/>
                </a:solidFill>
              </a:rPr>
              <a:t>York University v. Canadian Copyright Licensing Agency (Access Copyright), 2021 SCC 32. </a:t>
            </a:r>
            <a:r>
              <a:rPr lang="en-CA" sz="1800" u="sng">
                <a:solidFill>
                  <a:schemeClr val="dk1"/>
                </a:solidFill>
                <a:hlinkClick r:id="rId6">
                  <a:extLst>
                    <a:ext uri="{A12FA001-AC4F-418D-AE19-62706E023703}">
                      <ahyp:hlinkClr val="tx"/>
                    </a:ext>
                  </a:extLst>
                </a:hlinkClick>
              </a:rPr>
              <a:t>https://decisions.scc-csc.ca/scc-csc/scc-csc/en/item/18972/index.do</a:t>
            </a:r>
            <a:endParaRPr sz="1800">
              <a:solidFill>
                <a:schemeClr val="dk1"/>
              </a:solidFill>
            </a:endParaRPr>
          </a:p>
          <a:p>
            <a:pPr indent="0" lvl="0" marL="0" rtl="0" algn="l">
              <a:lnSpc>
                <a:spcPct val="90000"/>
              </a:lnSpc>
              <a:spcBef>
                <a:spcPts val="1000"/>
              </a:spcBef>
              <a:spcAft>
                <a:spcPts val="0"/>
              </a:spcAft>
              <a:buClr>
                <a:srgbClr val="757070"/>
              </a:buClr>
              <a:buSzPts val="1800"/>
              <a:buNone/>
            </a:pPr>
            <a:r>
              <a:t/>
            </a:r>
            <a:endParaRPr sz="18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17"/>
          <p:cNvSpPr txBox="1"/>
          <p:nvPr>
            <p:ph idx="1" type="body"/>
          </p:nvPr>
        </p:nvSpPr>
        <p:spPr>
          <a:xfrm>
            <a:off x="600643" y="1590261"/>
            <a:ext cx="11028982" cy="4541203"/>
          </a:xfrm>
          <a:prstGeom prst="rect">
            <a:avLst/>
          </a:prstGeom>
          <a:noFill/>
          <a:ln>
            <a:noFill/>
          </a:ln>
        </p:spPr>
        <p:txBody>
          <a:bodyPr anchorCtr="0" anchor="t" bIns="45700" lIns="91425" spcFirstLastPara="1" rIns="91425" wrap="square" tIns="45700">
            <a:noAutofit/>
          </a:bodyPr>
          <a:lstStyle/>
          <a:p>
            <a:pPr indent="-360000" lvl="0" marL="360000" rtl="0" algn="l">
              <a:lnSpc>
                <a:spcPct val="100000"/>
              </a:lnSpc>
              <a:spcBef>
                <a:spcPts val="0"/>
              </a:spcBef>
              <a:spcAft>
                <a:spcPts val="0"/>
              </a:spcAft>
              <a:buClr>
                <a:schemeClr val="dk1"/>
              </a:buClr>
              <a:buSzPts val="1800"/>
              <a:buNone/>
            </a:pPr>
            <a:r>
              <a:rPr lang="en-CA" sz="1800">
                <a:solidFill>
                  <a:schemeClr val="dk1"/>
                </a:solidFill>
              </a:rPr>
              <a:t>Christina@wocintechchat.com. (n.d.). [Teach]. Unsplash. </a:t>
            </a:r>
            <a:r>
              <a:rPr lang="en-CA" sz="1800" u="sng">
                <a:solidFill>
                  <a:schemeClr val="dk1"/>
                </a:solidFill>
                <a:hlinkClick r:id="rId3">
                  <a:extLst>
                    <a:ext uri="{A12FA001-AC4F-418D-AE19-62706E023703}">
                      <ahyp:hlinkClr val="tx"/>
                    </a:ext>
                  </a:extLst>
                </a:hlinkClick>
              </a:rPr>
              <a:t>https://unsplash.com/photos/c-mgSuxqpzA</a:t>
            </a:r>
            <a:endParaRPr sz="1800">
              <a:solidFill>
                <a:schemeClr val="dk1"/>
              </a:solidFill>
            </a:endParaRPr>
          </a:p>
          <a:p>
            <a:pPr indent="-360000" lvl="0" marL="360000" rtl="0" algn="l">
              <a:lnSpc>
                <a:spcPct val="100000"/>
              </a:lnSpc>
              <a:spcBef>
                <a:spcPts val="1000"/>
              </a:spcBef>
              <a:spcAft>
                <a:spcPts val="0"/>
              </a:spcAft>
              <a:buClr>
                <a:schemeClr val="dk1"/>
              </a:buClr>
              <a:buSzPts val="1800"/>
              <a:buNone/>
            </a:pPr>
            <a:r>
              <a:rPr lang="en-CA" sz="1800">
                <a:solidFill>
                  <a:schemeClr val="dk1"/>
                </a:solidFill>
              </a:rPr>
              <a:t>Taylor Wilcox. (n.d.). [Learn]. Unsplash. </a:t>
            </a:r>
            <a:r>
              <a:rPr lang="en-CA" sz="1800" u="sng">
                <a:solidFill>
                  <a:schemeClr val="dk1"/>
                </a:solidFill>
                <a:hlinkClick r:id="rId4">
                  <a:extLst>
                    <a:ext uri="{A12FA001-AC4F-418D-AE19-62706E023703}">
                      <ahyp:hlinkClr val="tx"/>
                    </a:ext>
                  </a:extLst>
                </a:hlinkClick>
              </a:rPr>
              <a:t>https://unsplash.com/photos/4nKOEAQaTgA</a:t>
            </a:r>
            <a:endParaRPr sz="1800">
              <a:solidFill>
                <a:schemeClr val="dk1"/>
              </a:solidFill>
            </a:endParaRPr>
          </a:p>
          <a:p>
            <a:pPr indent="-360000" lvl="0" marL="360000" rtl="0" algn="l">
              <a:lnSpc>
                <a:spcPct val="100000"/>
              </a:lnSpc>
              <a:spcBef>
                <a:spcPts val="1000"/>
              </a:spcBef>
              <a:spcAft>
                <a:spcPts val="0"/>
              </a:spcAft>
              <a:buClr>
                <a:schemeClr val="dk1"/>
              </a:buClr>
              <a:buSzPts val="1800"/>
              <a:buNone/>
            </a:pPr>
            <a:r>
              <a:rPr lang="en-CA" sz="1800">
                <a:solidFill>
                  <a:schemeClr val="dk1"/>
                </a:solidFill>
              </a:rPr>
              <a:t>Science in HD. (n.d.). [Research]. Unsplash. </a:t>
            </a:r>
            <a:r>
              <a:rPr lang="en-CA" sz="1800" u="sng">
                <a:solidFill>
                  <a:schemeClr val="dk1"/>
                </a:solidFill>
                <a:hlinkClick r:id="rId5">
                  <a:extLst>
                    <a:ext uri="{A12FA001-AC4F-418D-AE19-62706E023703}">
                      <ahyp:hlinkClr val="tx"/>
                    </a:ext>
                  </a:extLst>
                </a:hlinkClick>
              </a:rPr>
              <a:t>https://unsplash.com/photos/37-obwmRiAI</a:t>
            </a:r>
            <a:endParaRPr sz="1800">
              <a:solidFill>
                <a:schemeClr val="dk1"/>
              </a:solidFill>
            </a:endParaRPr>
          </a:p>
          <a:p>
            <a:pPr indent="-360000" lvl="0" marL="360000" rtl="0" algn="l">
              <a:lnSpc>
                <a:spcPct val="100000"/>
              </a:lnSpc>
              <a:spcBef>
                <a:spcPts val="1000"/>
              </a:spcBef>
              <a:spcAft>
                <a:spcPts val="0"/>
              </a:spcAft>
              <a:buClr>
                <a:schemeClr val="dk1"/>
              </a:buClr>
              <a:buSzPts val="1800"/>
              <a:buNone/>
            </a:pPr>
            <a:r>
              <a:rPr lang="en-CA" sz="1800">
                <a:solidFill>
                  <a:schemeClr val="dk1"/>
                </a:solidFill>
              </a:rPr>
              <a:t>Lluisa Iborra. (n.d.). Open book. The Noun Project. </a:t>
            </a:r>
            <a:r>
              <a:rPr lang="en-CA" sz="1800" u="sng">
                <a:solidFill>
                  <a:schemeClr val="dk1"/>
                </a:solidFill>
                <a:hlinkClick r:id="rId6">
                  <a:extLst>
                    <a:ext uri="{A12FA001-AC4F-418D-AE19-62706E023703}">
                      <ahyp:hlinkClr val="tx"/>
                    </a:ext>
                  </a:extLst>
                </a:hlinkClick>
              </a:rPr>
              <a:t>https://thenounproject.com/search/?q=open%20book&amp;i=991011</a:t>
            </a:r>
            <a:endParaRPr sz="1800">
              <a:solidFill>
                <a:schemeClr val="dk1"/>
              </a:solidFill>
            </a:endParaRPr>
          </a:p>
          <a:p>
            <a:pPr indent="-360000" lvl="0" marL="360000" rtl="0" algn="l">
              <a:lnSpc>
                <a:spcPct val="100000"/>
              </a:lnSpc>
              <a:spcBef>
                <a:spcPts val="1000"/>
              </a:spcBef>
              <a:spcAft>
                <a:spcPts val="0"/>
              </a:spcAft>
              <a:buClr>
                <a:schemeClr val="dk1"/>
              </a:buClr>
              <a:buSzPts val="1800"/>
              <a:buNone/>
            </a:pPr>
            <a:r>
              <a:rPr lang="en-CA" sz="1800">
                <a:solidFill>
                  <a:schemeClr val="dk1"/>
                </a:solidFill>
              </a:rPr>
              <a:t>Dawid Sobolewski. (n.d.). Mockup article. The Noun Project. CC BY. </a:t>
            </a:r>
            <a:r>
              <a:rPr lang="en-CA" sz="1800" u="sng">
                <a:solidFill>
                  <a:schemeClr val="dk1"/>
                </a:solidFill>
                <a:hlinkClick r:id="rId7">
                  <a:extLst>
                    <a:ext uri="{A12FA001-AC4F-418D-AE19-62706E023703}">
                      <ahyp:hlinkClr val="tx"/>
                    </a:ext>
                  </a:extLst>
                </a:hlinkClick>
              </a:rPr>
              <a:t>https://thenounproject.com/search/?q=article%20mockup&amp;i=244221</a:t>
            </a:r>
            <a:endParaRPr sz="1800">
              <a:solidFill>
                <a:schemeClr val="dk1"/>
              </a:solidFill>
            </a:endParaRPr>
          </a:p>
          <a:p>
            <a:pPr indent="-360000" lvl="0" marL="360000" rtl="0" algn="l">
              <a:lnSpc>
                <a:spcPct val="100000"/>
              </a:lnSpc>
              <a:spcBef>
                <a:spcPts val="1000"/>
              </a:spcBef>
              <a:spcAft>
                <a:spcPts val="0"/>
              </a:spcAft>
              <a:buClr>
                <a:schemeClr val="dk1"/>
              </a:buClr>
              <a:buSzPts val="1800"/>
              <a:buNone/>
            </a:pPr>
            <a:r>
              <a:rPr lang="en-CA" sz="1800">
                <a:solidFill>
                  <a:schemeClr val="dk1"/>
                </a:solidFill>
              </a:rPr>
              <a:t>Joko Mistari. (n.d.). File. The Noun Project. CC BY. </a:t>
            </a:r>
            <a:r>
              <a:rPr lang="en-CA" sz="1800" u="sng">
                <a:solidFill>
                  <a:schemeClr val="dk1"/>
                </a:solidFill>
                <a:hlinkClick r:id="rId8">
                  <a:extLst>
                    <a:ext uri="{A12FA001-AC4F-418D-AE19-62706E023703}">
                      <ahyp:hlinkClr val="tx"/>
                    </a:ext>
                  </a:extLst>
                </a:hlinkClick>
              </a:rPr>
              <a:t>https://thenounproject.com/search/?q=file%20sound&amp;i=2728070</a:t>
            </a:r>
            <a:endParaRPr sz="1800">
              <a:solidFill>
                <a:schemeClr val="dk1"/>
              </a:solidFill>
            </a:endParaRPr>
          </a:p>
          <a:p>
            <a:pPr indent="-360000" lvl="0" marL="360000" rtl="0" algn="l">
              <a:lnSpc>
                <a:spcPct val="100000"/>
              </a:lnSpc>
              <a:spcBef>
                <a:spcPts val="1000"/>
              </a:spcBef>
              <a:spcAft>
                <a:spcPts val="0"/>
              </a:spcAft>
              <a:buClr>
                <a:schemeClr val="dk1"/>
              </a:buClr>
              <a:buSzPts val="1800"/>
              <a:buNone/>
            </a:pPr>
            <a:r>
              <a:rPr lang="en-CA" sz="1800">
                <a:solidFill>
                  <a:schemeClr val="dk1"/>
                </a:solidFill>
              </a:rPr>
              <a:t>Bieu Tuong. (n.d.). School. The Noun Project. CC BY. </a:t>
            </a:r>
            <a:r>
              <a:rPr lang="en-CA" sz="1800" u="sng">
                <a:solidFill>
                  <a:schemeClr val="dk1"/>
                </a:solidFill>
                <a:hlinkClick r:id="rId9">
                  <a:extLst>
                    <a:ext uri="{A12FA001-AC4F-418D-AE19-62706E023703}">
                      <ahyp:hlinkClr val="tx"/>
                    </a:ext>
                  </a:extLst>
                </a:hlinkClick>
              </a:rPr>
              <a:t>https://thenounproject.com/search/?q=school&amp;i=1983588</a:t>
            </a:r>
            <a:endParaRPr sz="1800">
              <a:solidFill>
                <a:schemeClr val="dk1"/>
              </a:solidFill>
            </a:endParaRPr>
          </a:p>
          <a:p>
            <a:pPr indent="-360000" lvl="0" marL="360000" rtl="0" algn="l">
              <a:lnSpc>
                <a:spcPct val="100000"/>
              </a:lnSpc>
              <a:spcBef>
                <a:spcPts val="1000"/>
              </a:spcBef>
              <a:spcAft>
                <a:spcPts val="0"/>
              </a:spcAft>
              <a:buClr>
                <a:schemeClr val="dk1"/>
              </a:buClr>
              <a:buSzPts val="1800"/>
              <a:buNone/>
            </a:pPr>
            <a:r>
              <a:rPr lang="en-CA" sz="1800">
                <a:solidFill>
                  <a:schemeClr val="dk1"/>
                </a:solidFill>
              </a:rPr>
              <a:t>Crosswell, Rob. (n.d.). Library. The Noun Project. CC BY. </a:t>
            </a:r>
            <a:r>
              <a:rPr lang="en-CA" sz="1800" u="sng">
                <a:solidFill>
                  <a:schemeClr val="dk1"/>
                </a:solidFill>
                <a:hlinkClick r:id="rId10">
                  <a:extLst>
                    <a:ext uri="{A12FA001-AC4F-418D-AE19-62706E023703}">
                      <ahyp:hlinkClr val="tx"/>
                    </a:ext>
                  </a:extLst>
                </a:hlinkClick>
              </a:rPr>
              <a:t>https://thenounproject.com/crosswellrob/uploads/?i=1122689</a:t>
            </a:r>
            <a:endParaRPr sz="1800">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18"/>
          <p:cNvSpPr txBox="1"/>
          <p:nvPr>
            <p:ph idx="1" type="body"/>
          </p:nvPr>
        </p:nvSpPr>
        <p:spPr>
          <a:xfrm>
            <a:off x="600645" y="1628898"/>
            <a:ext cx="11028982" cy="4541203"/>
          </a:xfrm>
          <a:prstGeom prst="rect">
            <a:avLst/>
          </a:prstGeom>
          <a:noFill/>
          <a:ln>
            <a:noFill/>
          </a:ln>
        </p:spPr>
        <p:txBody>
          <a:bodyPr anchorCtr="0" anchor="t" bIns="45700" lIns="91425" spcFirstLastPara="1" rIns="91425" wrap="square" tIns="45700">
            <a:noAutofit/>
          </a:bodyPr>
          <a:lstStyle/>
          <a:p>
            <a:pPr indent="-360000" lvl="0" marL="360000" rtl="0" algn="l">
              <a:lnSpc>
                <a:spcPct val="100000"/>
              </a:lnSpc>
              <a:spcBef>
                <a:spcPts val="0"/>
              </a:spcBef>
              <a:spcAft>
                <a:spcPts val="0"/>
              </a:spcAft>
              <a:buClr>
                <a:schemeClr val="dk1"/>
              </a:buClr>
              <a:buSzPts val="1800"/>
              <a:buNone/>
            </a:pPr>
            <a:r>
              <a:rPr lang="en-CA" sz="1800">
                <a:solidFill>
                  <a:schemeClr val="dk1"/>
                </a:solidFill>
              </a:rPr>
              <a:t>Vectortoons. (n.d.). [Sam the teacher at desk]. Wikimedia Commons. CC BY SA. </a:t>
            </a:r>
            <a:r>
              <a:rPr lang="en-CA" sz="1800" u="sng">
                <a:solidFill>
                  <a:schemeClr val="dk1"/>
                </a:solidFill>
                <a:hlinkClick r:id="rId3">
                  <a:extLst>
                    <a:ext uri="{A12FA001-AC4F-418D-AE19-62706E023703}">
                      <ahyp:hlinkClr val="tx"/>
                    </a:ext>
                  </a:extLst>
                </a:hlinkClick>
              </a:rPr>
              <a:t>https://commons.wikimedia.org/wiki/File:Senior_Guy_At_The_Office_Cartoon.svg</a:t>
            </a:r>
            <a:endParaRPr sz="1800">
              <a:solidFill>
                <a:schemeClr val="dk1"/>
              </a:solidFill>
            </a:endParaRPr>
          </a:p>
          <a:p>
            <a:pPr indent="-360000" lvl="0" marL="360000" rtl="0" algn="l">
              <a:lnSpc>
                <a:spcPct val="100000"/>
              </a:lnSpc>
              <a:spcBef>
                <a:spcPts val="1000"/>
              </a:spcBef>
              <a:spcAft>
                <a:spcPts val="0"/>
              </a:spcAft>
              <a:buClr>
                <a:schemeClr val="dk1"/>
              </a:buClr>
              <a:buSzPts val="1800"/>
              <a:buNone/>
            </a:pPr>
            <a:r>
              <a:rPr lang="en-CA" sz="1800">
                <a:solidFill>
                  <a:schemeClr val="dk1"/>
                </a:solidFill>
              </a:rPr>
              <a:t>chrystalizabeth. (n.d.). [Professor Pam]. Pixabay. </a:t>
            </a:r>
            <a:r>
              <a:rPr lang="en-CA" sz="1800" u="sng">
                <a:solidFill>
                  <a:schemeClr val="dk1"/>
                </a:solidFill>
                <a:hlinkClick r:id="rId4">
                  <a:extLst>
                    <a:ext uri="{A12FA001-AC4F-418D-AE19-62706E023703}">
                      <ahyp:hlinkClr val="tx"/>
                    </a:ext>
                  </a:extLst>
                </a:hlinkClick>
              </a:rPr>
              <a:t>https://pixabay.com/en/teacher-bookworm-glasses-professor-359311/</a:t>
            </a:r>
            <a:endParaRPr sz="1800">
              <a:solidFill>
                <a:schemeClr val="dk1"/>
              </a:solidFill>
            </a:endParaRPr>
          </a:p>
          <a:p>
            <a:pPr indent="-360000" lvl="0" marL="360000" rtl="0" algn="l">
              <a:lnSpc>
                <a:spcPct val="100000"/>
              </a:lnSpc>
              <a:spcBef>
                <a:spcPts val="1000"/>
              </a:spcBef>
              <a:spcAft>
                <a:spcPts val="0"/>
              </a:spcAft>
              <a:buClr>
                <a:schemeClr val="dk1"/>
              </a:buClr>
              <a:buSzPts val="1800"/>
              <a:buNone/>
            </a:pPr>
            <a:r>
              <a:rPr lang="en-CA" sz="1800">
                <a:solidFill>
                  <a:schemeClr val="dk1"/>
                </a:solidFill>
              </a:rPr>
              <a:t>Rawpixel. (n.d.). [Isabelle]. Pixabay. </a:t>
            </a:r>
            <a:r>
              <a:rPr lang="en-CA" sz="1800" u="sng">
                <a:solidFill>
                  <a:schemeClr val="dk1"/>
                </a:solidFill>
                <a:hlinkClick r:id="rId5">
                  <a:extLst>
                    <a:ext uri="{A12FA001-AC4F-418D-AE19-62706E023703}">
                      <ahyp:hlinkClr val="tx"/>
                    </a:ext>
                  </a:extLst>
                </a:hlinkClick>
              </a:rPr>
              <a:t>https://pixabay.com/illustrations/cartoon-casual-character-drawing-3685566/</a:t>
            </a:r>
            <a:endParaRPr sz="1800">
              <a:solidFill>
                <a:schemeClr val="dk1"/>
              </a:solidFill>
            </a:endParaRPr>
          </a:p>
          <a:p>
            <a:pPr indent="-360000" lvl="0" marL="360000" rtl="0" algn="l">
              <a:lnSpc>
                <a:spcPct val="100000"/>
              </a:lnSpc>
              <a:spcBef>
                <a:spcPts val="1000"/>
              </a:spcBef>
              <a:spcAft>
                <a:spcPts val="0"/>
              </a:spcAft>
              <a:buClr>
                <a:schemeClr val="dk1"/>
              </a:buClr>
              <a:buSzPts val="1800"/>
              <a:buNone/>
            </a:pPr>
            <a:r>
              <a:rPr lang="en-CA" sz="1800">
                <a:solidFill>
                  <a:schemeClr val="dk1"/>
                </a:solidFill>
              </a:rPr>
              <a:t>Saishradd. (n.d.). Highlight. The Noun Project. CC BY. </a:t>
            </a:r>
            <a:r>
              <a:rPr lang="en-CA" sz="1800" u="sng">
                <a:solidFill>
                  <a:schemeClr val="dk1"/>
                </a:solidFill>
                <a:hlinkClick r:id="rId6">
                  <a:extLst>
                    <a:ext uri="{A12FA001-AC4F-418D-AE19-62706E023703}">
                      <ahyp:hlinkClr val="tx"/>
                    </a:ext>
                  </a:extLst>
                </a:hlinkClick>
              </a:rPr>
              <a:t>https://thenounproject.com/search/?q=highlight%20document&amp;i=241534</a:t>
            </a:r>
            <a:endParaRPr sz="1800">
              <a:solidFill>
                <a:schemeClr val="dk1"/>
              </a:solidFill>
            </a:endParaRPr>
          </a:p>
          <a:p>
            <a:pPr indent="-360000" lvl="0" marL="360000" rtl="0" algn="l">
              <a:lnSpc>
                <a:spcPct val="100000"/>
              </a:lnSpc>
              <a:spcBef>
                <a:spcPts val="1000"/>
              </a:spcBef>
              <a:spcAft>
                <a:spcPts val="0"/>
              </a:spcAft>
              <a:buClr>
                <a:schemeClr val="dk1"/>
              </a:buClr>
              <a:buSzPts val="1800"/>
              <a:buNone/>
            </a:pPr>
            <a:r>
              <a:rPr lang="en-CA" sz="1800">
                <a:solidFill>
                  <a:schemeClr val="dk1"/>
                </a:solidFill>
              </a:rPr>
              <a:t>Marie Van den Broeck. (n.d.). Kids. The Noun Project. CC BY. </a:t>
            </a:r>
            <a:r>
              <a:rPr lang="en-CA" sz="1800" u="sng">
                <a:solidFill>
                  <a:schemeClr val="dk1"/>
                </a:solidFill>
                <a:hlinkClick r:id="rId7">
                  <a:extLst>
                    <a:ext uri="{A12FA001-AC4F-418D-AE19-62706E023703}">
                      <ahyp:hlinkClr val="tx"/>
                    </a:ext>
                  </a:extLst>
                </a:hlinkClick>
              </a:rPr>
              <a:t>https://thenounproject.com/search/?q=kids&amp;i=235684</a:t>
            </a:r>
            <a:endParaRPr sz="1800">
              <a:solidFill>
                <a:schemeClr val="dk1"/>
              </a:solidFill>
            </a:endParaRPr>
          </a:p>
          <a:p>
            <a:pPr indent="-360000" lvl="0" marL="360000" rtl="0" algn="l">
              <a:lnSpc>
                <a:spcPct val="100000"/>
              </a:lnSpc>
              <a:spcBef>
                <a:spcPts val="1000"/>
              </a:spcBef>
              <a:spcAft>
                <a:spcPts val="0"/>
              </a:spcAft>
              <a:buClr>
                <a:schemeClr val="dk1"/>
              </a:buClr>
              <a:buSzPts val="1800"/>
              <a:buNone/>
            </a:pPr>
            <a:r>
              <a:rPr lang="en-CA" sz="1800">
                <a:solidFill>
                  <a:schemeClr val="dk1"/>
                </a:solidFill>
              </a:rPr>
              <a:t>Creaticca Creative Angencyy. (n.d.). Printer. The Noun Project. CC BY. </a:t>
            </a:r>
            <a:r>
              <a:rPr lang="en-CA" sz="1800" u="sng">
                <a:solidFill>
                  <a:schemeClr val="dk1"/>
                </a:solidFill>
                <a:hlinkClick r:id="rId8">
                  <a:extLst>
                    <a:ext uri="{A12FA001-AC4F-418D-AE19-62706E023703}">
                      <ahyp:hlinkClr val="tx"/>
                    </a:ext>
                  </a:extLst>
                </a:hlinkClick>
              </a:rPr>
              <a:t>https://thenounproject.com/search/?q=photocopier&amp;i=1127745</a:t>
            </a:r>
            <a:endParaRPr sz="1800">
              <a:solidFill>
                <a:schemeClr val="dk1"/>
              </a:solidFill>
            </a:endParaRPr>
          </a:p>
          <a:p>
            <a:pPr indent="-360000" lvl="0" marL="360000" rtl="0" algn="l">
              <a:lnSpc>
                <a:spcPct val="100000"/>
              </a:lnSpc>
              <a:spcBef>
                <a:spcPts val="1000"/>
              </a:spcBef>
              <a:spcAft>
                <a:spcPts val="0"/>
              </a:spcAft>
              <a:buClr>
                <a:schemeClr val="dk1"/>
              </a:buClr>
              <a:buSzPts val="1800"/>
              <a:buNone/>
            </a:pPr>
            <a:r>
              <a:rPr lang="en-CA" sz="1800">
                <a:solidFill>
                  <a:schemeClr val="dk1"/>
                </a:solidFill>
              </a:rPr>
              <a:t>Designs by MB. (n.d.). Paper money. The Noun Project. CC BY. </a:t>
            </a:r>
            <a:r>
              <a:rPr lang="en-CA" sz="1800" u="sng">
                <a:solidFill>
                  <a:schemeClr val="dk1"/>
                </a:solidFill>
                <a:hlinkClick r:id="rId9">
                  <a:extLst>
                    <a:ext uri="{A12FA001-AC4F-418D-AE19-62706E023703}">
                      <ahyp:hlinkClr val="tx"/>
                    </a:ext>
                  </a:extLst>
                </a:hlinkClick>
              </a:rPr>
              <a:t>https://thenounproject.com/search/?q=paper%20money&amp;i=3360185</a:t>
            </a:r>
            <a:endParaRPr sz="1800">
              <a:solidFill>
                <a:schemeClr val="dk1"/>
              </a:solidFill>
            </a:endParaRPr>
          </a:p>
          <a:p>
            <a:pPr indent="-360000" lvl="0" marL="360000" rtl="0" algn="l">
              <a:lnSpc>
                <a:spcPct val="100000"/>
              </a:lnSpc>
              <a:spcBef>
                <a:spcPts val="1000"/>
              </a:spcBef>
              <a:spcAft>
                <a:spcPts val="0"/>
              </a:spcAft>
              <a:buClr>
                <a:srgbClr val="757070"/>
              </a:buClr>
              <a:buSzPts val="1800"/>
              <a:buNone/>
            </a:pPr>
            <a:r>
              <a:t/>
            </a:r>
            <a:endParaRPr sz="1800">
              <a:solidFill>
                <a:schemeClr val="dk1"/>
              </a:solidFill>
            </a:endParaRPr>
          </a:p>
          <a:p>
            <a:pPr indent="-360000" lvl="0" marL="360000" rtl="0" algn="l">
              <a:lnSpc>
                <a:spcPct val="100000"/>
              </a:lnSpc>
              <a:spcBef>
                <a:spcPts val="1000"/>
              </a:spcBef>
              <a:spcAft>
                <a:spcPts val="0"/>
              </a:spcAft>
              <a:buClr>
                <a:srgbClr val="757070"/>
              </a:buClr>
              <a:buSzPts val="1800"/>
              <a:buNone/>
            </a:pPr>
            <a:r>
              <a:t/>
            </a:r>
            <a:endParaRPr sz="1800">
              <a:solidFill>
                <a:schemeClr val="dk1"/>
              </a:solidFill>
            </a:endParaRPr>
          </a:p>
          <a:p>
            <a:pPr indent="-360000" lvl="0" marL="360000" rtl="0" algn="l">
              <a:lnSpc>
                <a:spcPct val="100000"/>
              </a:lnSpc>
              <a:spcBef>
                <a:spcPts val="1000"/>
              </a:spcBef>
              <a:spcAft>
                <a:spcPts val="0"/>
              </a:spcAft>
              <a:buClr>
                <a:srgbClr val="757070"/>
              </a:buClr>
              <a:buSzPts val="1800"/>
              <a:buNone/>
            </a:pPr>
            <a:r>
              <a:t/>
            </a:r>
            <a:endParaRPr sz="1800">
              <a:solidFill>
                <a:schemeClr val="dk1"/>
              </a:solidFill>
            </a:endParaRPr>
          </a:p>
          <a:p>
            <a:pPr indent="-360000" lvl="0" marL="360000" rtl="0" algn="l">
              <a:lnSpc>
                <a:spcPct val="100000"/>
              </a:lnSpc>
              <a:spcBef>
                <a:spcPts val="1000"/>
              </a:spcBef>
              <a:spcAft>
                <a:spcPts val="0"/>
              </a:spcAft>
              <a:buClr>
                <a:srgbClr val="757070"/>
              </a:buClr>
              <a:buSzPts val="1800"/>
              <a:buNone/>
            </a:pPr>
            <a:r>
              <a:t/>
            </a:r>
            <a:endParaRPr sz="1800">
              <a:solidFill>
                <a:schemeClr val="dk1"/>
              </a:solidFill>
            </a:endParaRPr>
          </a:p>
          <a:p>
            <a:pPr indent="-360000" lvl="0" marL="360000" rtl="0" algn="l">
              <a:lnSpc>
                <a:spcPct val="100000"/>
              </a:lnSpc>
              <a:spcBef>
                <a:spcPts val="1000"/>
              </a:spcBef>
              <a:spcAft>
                <a:spcPts val="0"/>
              </a:spcAft>
              <a:buClr>
                <a:srgbClr val="757070"/>
              </a:buClr>
              <a:buSzPts val="1800"/>
              <a:buNone/>
            </a:pPr>
            <a:r>
              <a:t/>
            </a:r>
            <a:endParaRPr sz="1800">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19"/>
          <p:cNvSpPr txBox="1"/>
          <p:nvPr>
            <p:ph idx="1" type="body"/>
          </p:nvPr>
        </p:nvSpPr>
        <p:spPr>
          <a:xfrm>
            <a:off x="617161" y="1680538"/>
            <a:ext cx="11205646" cy="4578594"/>
          </a:xfrm>
          <a:prstGeom prst="rect">
            <a:avLst/>
          </a:prstGeom>
          <a:noFill/>
          <a:ln>
            <a:noFill/>
          </a:ln>
        </p:spPr>
        <p:txBody>
          <a:bodyPr anchorCtr="0" anchor="t" bIns="45700" lIns="91425" spcFirstLastPara="1" rIns="91425" wrap="square" tIns="45700">
            <a:noAutofit/>
          </a:bodyPr>
          <a:lstStyle/>
          <a:p>
            <a:pPr indent="-360000" lvl="0" marL="360000" rtl="0" algn="l">
              <a:lnSpc>
                <a:spcPct val="100000"/>
              </a:lnSpc>
              <a:spcBef>
                <a:spcPts val="0"/>
              </a:spcBef>
              <a:spcAft>
                <a:spcPts val="0"/>
              </a:spcAft>
              <a:buClr>
                <a:schemeClr val="dk1"/>
              </a:buClr>
              <a:buSzPts val="1800"/>
              <a:buNone/>
            </a:pPr>
            <a:r>
              <a:rPr lang="en-CA" sz="1800">
                <a:solidFill>
                  <a:schemeClr val="dk1"/>
                </a:solidFill>
              </a:rPr>
              <a:t>Till Teenck. (n.d.). Accept Payment. The Noun Project. CC BY. </a:t>
            </a:r>
            <a:r>
              <a:rPr lang="en-CA" sz="1800" u="sng">
                <a:solidFill>
                  <a:schemeClr val="dk1"/>
                </a:solidFill>
                <a:hlinkClick r:id="rId3">
                  <a:extLst>
                    <a:ext uri="{A12FA001-AC4F-418D-AE19-62706E023703}">
                      <ahyp:hlinkClr val="tx"/>
                    </a:ext>
                  </a:extLst>
                </a:hlinkClick>
              </a:rPr>
              <a:t>https://thenounproject.com/tillt/collection/money-money/?i=402474</a:t>
            </a:r>
            <a:endParaRPr sz="1800">
              <a:solidFill>
                <a:schemeClr val="dk1"/>
              </a:solidFill>
            </a:endParaRPr>
          </a:p>
          <a:p>
            <a:pPr indent="-360000" lvl="0" marL="360000" rtl="0" algn="l">
              <a:lnSpc>
                <a:spcPct val="100000"/>
              </a:lnSpc>
              <a:spcBef>
                <a:spcPts val="1000"/>
              </a:spcBef>
              <a:spcAft>
                <a:spcPts val="0"/>
              </a:spcAft>
              <a:buClr>
                <a:schemeClr val="dk1"/>
              </a:buClr>
              <a:buSzPts val="1800"/>
              <a:buNone/>
            </a:pPr>
            <a:r>
              <a:rPr lang="en-CA" sz="1800">
                <a:solidFill>
                  <a:schemeClr val="dk1"/>
                </a:solidFill>
              </a:rPr>
              <a:t>Kick. (n.d.). Scales. The Noun Project. CC BY. </a:t>
            </a:r>
            <a:r>
              <a:rPr lang="en-CA" sz="1800" u="sng">
                <a:solidFill>
                  <a:schemeClr val="dk1"/>
                </a:solidFill>
                <a:hlinkClick r:id="rId4">
                  <a:extLst>
                    <a:ext uri="{A12FA001-AC4F-418D-AE19-62706E023703}">
                      <ahyp:hlinkClr val="tx"/>
                    </a:ext>
                  </a:extLst>
                </a:hlinkClick>
              </a:rPr>
              <a:t>https://thenounproject.com/search/?q=scale&amp;i=1320645</a:t>
            </a:r>
            <a:endParaRPr sz="1800">
              <a:solidFill>
                <a:schemeClr val="dk1"/>
              </a:solidFill>
            </a:endParaRPr>
          </a:p>
          <a:p>
            <a:pPr indent="-360000" lvl="0" marL="360000" rtl="0" algn="l">
              <a:lnSpc>
                <a:spcPct val="100000"/>
              </a:lnSpc>
              <a:spcBef>
                <a:spcPts val="1000"/>
              </a:spcBef>
              <a:spcAft>
                <a:spcPts val="0"/>
              </a:spcAft>
              <a:buClr>
                <a:schemeClr val="dk1"/>
              </a:buClr>
              <a:buSzPts val="1800"/>
              <a:buNone/>
            </a:pPr>
            <a:r>
              <a:rPr lang="en-CA" sz="1800">
                <a:solidFill>
                  <a:schemeClr val="dk1"/>
                </a:solidFill>
              </a:rPr>
              <a:t>Guilherme Fertado. (n.d.). Sign. The Noun Project. CC BY. </a:t>
            </a:r>
            <a:r>
              <a:rPr lang="en-CA" sz="1800" u="sng">
                <a:solidFill>
                  <a:schemeClr val="dk1"/>
                </a:solidFill>
                <a:hlinkClick r:id="rId5">
                  <a:extLst>
                    <a:ext uri="{A12FA001-AC4F-418D-AE19-62706E023703}">
                      <ahyp:hlinkClr val="tx"/>
                    </a:ext>
                  </a:extLst>
                </a:hlinkClick>
              </a:rPr>
              <a:t>https://thenounproject.com/search/?q=sign&amp;i=1859815</a:t>
            </a:r>
            <a:endParaRPr sz="1800">
              <a:solidFill>
                <a:schemeClr val="dk1"/>
              </a:solidFill>
            </a:endParaRPr>
          </a:p>
          <a:p>
            <a:pPr indent="-360000" lvl="0" marL="360000" rtl="0" algn="l">
              <a:lnSpc>
                <a:spcPct val="100000"/>
              </a:lnSpc>
              <a:spcBef>
                <a:spcPts val="1000"/>
              </a:spcBef>
              <a:spcAft>
                <a:spcPts val="0"/>
              </a:spcAft>
              <a:buClr>
                <a:schemeClr val="dk1"/>
              </a:buClr>
              <a:buSzPts val="1800"/>
              <a:buNone/>
            </a:pPr>
            <a:r>
              <a:rPr lang="en-CA" sz="1800">
                <a:solidFill>
                  <a:schemeClr val="dk1"/>
                </a:solidFill>
              </a:rPr>
              <a:t>Star and Anchor Designs. (n.d.). Building. The Noun Project. </a:t>
            </a:r>
            <a:r>
              <a:rPr lang="en-CA" sz="1800" u="sng">
                <a:solidFill>
                  <a:schemeClr val="dk1"/>
                </a:solidFill>
                <a:hlinkClick r:id="rId6">
                  <a:extLst>
                    <a:ext uri="{A12FA001-AC4F-418D-AE19-62706E023703}">
                      <ahyp:hlinkClr val="tx"/>
                    </a:ext>
                  </a:extLst>
                </a:hlinkClick>
              </a:rPr>
              <a:t>https://thenounproject.com/search/?q=building&amp;i=164596</a:t>
            </a:r>
            <a:endParaRPr sz="1800">
              <a:solidFill>
                <a:schemeClr val="dk1"/>
              </a:solidFill>
            </a:endParaRPr>
          </a:p>
          <a:p>
            <a:pPr indent="-360000" lvl="0" marL="360000" rtl="0" algn="l">
              <a:lnSpc>
                <a:spcPct val="100000"/>
              </a:lnSpc>
              <a:spcBef>
                <a:spcPts val="1000"/>
              </a:spcBef>
              <a:spcAft>
                <a:spcPts val="0"/>
              </a:spcAft>
              <a:buClr>
                <a:schemeClr val="dk1"/>
              </a:buClr>
              <a:buSzPts val="1800"/>
              <a:buNone/>
            </a:pPr>
            <a:r>
              <a:rPr lang="en-CA" sz="1800">
                <a:solidFill>
                  <a:schemeClr val="dk1"/>
                </a:solidFill>
              </a:rPr>
              <a:t>DigestContent. (2018). Woosh punch. Freesound. CC BY NC. </a:t>
            </a:r>
            <a:r>
              <a:rPr lang="en-CA" sz="1800" u="sng">
                <a:solidFill>
                  <a:schemeClr val="dk1"/>
                </a:solidFill>
                <a:hlinkClick r:id="rId7">
                  <a:extLst>
                    <a:ext uri="{A12FA001-AC4F-418D-AE19-62706E023703}">
                      <ahyp:hlinkClr val="tx"/>
                    </a:ext>
                  </a:extLst>
                </a:hlinkClick>
              </a:rPr>
              <a:t>https://freesound.org/people/DigestContent/sounds/442755/</a:t>
            </a:r>
            <a:endParaRPr sz="1800">
              <a:solidFill>
                <a:schemeClr val="dk1"/>
              </a:solidFill>
            </a:endParaRPr>
          </a:p>
          <a:p>
            <a:pPr indent="-360000" lvl="0" marL="360000" rtl="0" algn="l">
              <a:lnSpc>
                <a:spcPct val="100000"/>
              </a:lnSpc>
              <a:spcBef>
                <a:spcPts val="1000"/>
              </a:spcBef>
              <a:spcAft>
                <a:spcPts val="0"/>
              </a:spcAft>
              <a:buClr>
                <a:schemeClr val="dk1"/>
              </a:buClr>
              <a:buSzPts val="1800"/>
              <a:buNone/>
            </a:pPr>
            <a:r>
              <a:rPr lang="en-CA" sz="1800">
                <a:solidFill>
                  <a:schemeClr val="dk1"/>
                </a:solidFill>
              </a:rPr>
              <a:t>Dezign, Ruslan. (n.d.). Target. The Noun Project. CC BY. </a:t>
            </a:r>
            <a:r>
              <a:rPr lang="en-CA" sz="1800" u="sng">
                <a:solidFill>
                  <a:schemeClr val="dk1"/>
                </a:solidFill>
                <a:hlinkClick r:id="rId8">
                  <a:extLst>
                    <a:ext uri="{A12FA001-AC4F-418D-AE19-62706E023703}">
                      <ahyp:hlinkClr val="tx"/>
                    </a:ext>
                  </a:extLst>
                </a:hlinkClick>
              </a:rPr>
              <a:t>https://thenounproject.com/icon/1005058/</a:t>
            </a:r>
            <a:endParaRPr sz="1800">
              <a:solidFill>
                <a:schemeClr val="dk1"/>
              </a:solidFill>
            </a:endParaRPr>
          </a:p>
          <a:p>
            <a:pPr indent="-360000" lvl="0" marL="360000" rtl="0" algn="l">
              <a:lnSpc>
                <a:spcPct val="100000"/>
              </a:lnSpc>
              <a:spcBef>
                <a:spcPts val="1000"/>
              </a:spcBef>
              <a:spcAft>
                <a:spcPts val="0"/>
              </a:spcAft>
              <a:buClr>
                <a:schemeClr val="dk1"/>
              </a:buClr>
              <a:buSzPts val="1800"/>
              <a:buNone/>
            </a:pPr>
            <a:r>
              <a:rPr lang="en-CA" sz="1800">
                <a:solidFill>
                  <a:schemeClr val="dk1"/>
                </a:solidFill>
              </a:rPr>
              <a:t>ATOM, TH. (n.d.). Copy. The Noun Project. CC BY. </a:t>
            </a:r>
            <a:r>
              <a:rPr lang="en-CA" sz="1800" u="sng">
                <a:solidFill>
                  <a:schemeClr val="dk1"/>
                </a:solidFill>
                <a:hlinkClick r:id="rId9">
                  <a:extLst>
                    <a:ext uri="{A12FA001-AC4F-418D-AE19-62706E023703}">
                      <ahyp:hlinkClr val="tx"/>
                    </a:ext>
                  </a:extLst>
                </a:hlinkClick>
              </a:rPr>
              <a:t>https://thenounproject.com/search/?q=copy&amp;i=1474212</a:t>
            </a:r>
            <a:endParaRPr sz="1800">
              <a:solidFill>
                <a:schemeClr val="dk1"/>
              </a:solidFill>
            </a:endParaRPr>
          </a:p>
          <a:p>
            <a:pPr indent="-360000" lvl="0" marL="360000" rtl="0" algn="l">
              <a:lnSpc>
                <a:spcPct val="100000"/>
              </a:lnSpc>
              <a:spcBef>
                <a:spcPts val="1000"/>
              </a:spcBef>
              <a:spcAft>
                <a:spcPts val="0"/>
              </a:spcAft>
              <a:buClr>
                <a:schemeClr val="dk1"/>
              </a:buClr>
              <a:buSzPts val="1800"/>
              <a:buNone/>
            </a:pPr>
            <a:r>
              <a:rPr lang="en-CA" sz="1800">
                <a:solidFill>
                  <a:schemeClr val="dk1"/>
                </a:solidFill>
              </a:rPr>
              <a:t>Тимур Минвалеев, RU. (n.d.). Percent. The Noun Project. CC BY. </a:t>
            </a:r>
            <a:r>
              <a:rPr lang="en-CA" sz="1800" u="sng">
                <a:solidFill>
                  <a:schemeClr val="dk1"/>
                </a:solidFill>
                <a:hlinkClick r:id="rId10">
                  <a:extLst>
                    <a:ext uri="{A12FA001-AC4F-418D-AE19-62706E023703}">
                      <ahyp:hlinkClr val="tx"/>
                    </a:ext>
                  </a:extLst>
                </a:hlinkClick>
              </a:rPr>
              <a:t>https://thenounproject.com/search/?q=percent&amp;i=397874</a:t>
            </a:r>
            <a:endParaRPr sz="1800">
              <a:solidFill>
                <a:schemeClr val="dk1"/>
              </a:solidFill>
            </a:endParaRPr>
          </a:p>
          <a:p>
            <a:pPr indent="-360000" lvl="0" marL="360000" rtl="0" algn="l">
              <a:lnSpc>
                <a:spcPct val="100000"/>
              </a:lnSpc>
              <a:spcBef>
                <a:spcPts val="1000"/>
              </a:spcBef>
              <a:spcAft>
                <a:spcPts val="0"/>
              </a:spcAft>
              <a:buClr>
                <a:srgbClr val="757070"/>
              </a:buClr>
              <a:buSzPts val="1800"/>
              <a:buNone/>
            </a:pPr>
            <a:r>
              <a:t/>
            </a:r>
            <a:endParaRPr sz="1800">
              <a:solidFill>
                <a:schemeClr val="dk1"/>
              </a:solidFill>
            </a:endParaRPr>
          </a:p>
          <a:p>
            <a:pPr indent="-360000" lvl="0" marL="360000" rtl="0" algn="l">
              <a:lnSpc>
                <a:spcPct val="100000"/>
              </a:lnSpc>
              <a:spcBef>
                <a:spcPts val="1000"/>
              </a:spcBef>
              <a:spcAft>
                <a:spcPts val="0"/>
              </a:spcAft>
              <a:buClr>
                <a:srgbClr val="757070"/>
              </a:buClr>
              <a:buSzPts val="1800"/>
              <a:buNone/>
            </a:pPr>
            <a:r>
              <a:t/>
            </a:r>
            <a:endParaRPr sz="1800">
              <a:solidFill>
                <a:schemeClr val="dk1"/>
              </a:solidFill>
            </a:endParaRPr>
          </a:p>
          <a:p>
            <a:pPr indent="-360000" lvl="0" marL="360000" rtl="0" algn="l">
              <a:lnSpc>
                <a:spcPct val="100000"/>
              </a:lnSpc>
              <a:spcBef>
                <a:spcPts val="1000"/>
              </a:spcBef>
              <a:spcAft>
                <a:spcPts val="0"/>
              </a:spcAft>
              <a:buClr>
                <a:srgbClr val="757070"/>
              </a:buClr>
              <a:buSzPts val="1800"/>
              <a:buNone/>
            </a:pPr>
            <a:r>
              <a:t/>
            </a:r>
            <a:endParaRPr sz="1800">
              <a:solidFill>
                <a:schemeClr val="dk1"/>
              </a:solidFill>
            </a:endParaRPr>
          </a:p>
          <a:p>
            <a:pPr indent="-360000" lvl="0" marL="360000" rtl="0" algn="l">
              <a:lnSpc>
                <a:spcPct val="100000"/>
              </a:lnSpc>
              <a:spcBef>
                <a:spcPts val="1000"/>
              </a:spcBef>
              <a:spcAft>
                <a:spcPts val="0"/>
              </a:spcAft>
              <a:buClr>
                <a:schemeClr val="dk1"/>
              </a:buClr>
              <a:buSzPts val="1800"/>
              <a:buNone/>
            </a:pPr>
            <a:r>
              <a:rPr lang="en-CA" sz="1800">
                <a:solidFill>
                  <a:schemeClr val="dk1"/>
                </a:solidFill>
              </a:rPr>
              <a:t> </a:t>
            </a:r>
            <a:endParaRPr sz="1800">
              <a:solidFill>
                <a:schemeClr val="dk1"/>
              </a:solidFill>
            </a:endParaRPr>
          </a:p>
          <a:p>
            <a:pPr indent="-360000" lvl="0" marL="360000" rtl="0" algn="l">
              <a:lnSpc>
                <a:spcPct val="100000"/>
              </a:lnSpc>
              <a:spcBef>
                <a:spcPts val="1000"/>
              </a:spcBef>
              <a:spcAft>
                <a:spcPts val="0"/>
              </a:spcAft>
              <a:buClr>
                <a:srgbClr val="757070"/>
              </a:buClr>
              <a:buSzPts val="1800"/>
              <a:buNone/>
            </a:pPr>
            <a:r>
              <a:t/>
            </a:r>
            <a:endParaRPr sz="18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2"/>
          <p:cNvSpPr txBox="1"/>
          <p:nvPr>
            <p:ph type="title"/>
          </p:nvPr>
        </p:nvSpPr>
        <p:spPr>
          <a:xfrm>
            <a:off x="2671282" y="524256"/>
            <a:ext cx="8682518" cy="938785"/>
          </a:xfrm>
          <a:prstGeom prst="rect">
            <a:avLst/>
          </a:prstGeom>
          <a:noFill/>
          <a:ln>
            <a:noFill/>
          </a:ln>
        </p:spPr>
        <p:txBody>
          <a:bodyPr anchorCtr="0" anchor="ctr" bIns="45700" lIns="91425" spcFirstLastPara="1" rIns="91425" wrap="square" tIns="45700">
            <a:noAutofit/>
          </a:bodyPr>
          <a:lstStyle/>
          <a:p>
            <a:pPr indent="0" lvl="0" marL="0" rtl="0" algn="ctr">
              <a:lnSpc>
                <a:spcPct val="70000"/>
              </a:lnSpc>
              <a:spcBef>
                <a:spcPts val="0"/>
              </a:spcBef>
              <a:spcAft>
                <a:spcPts val="0"/>
              </a:spcAft>
              <a:buClr>
                <a:schemeClr val="lt1"/>
              </a:buClr>
              <a:buSzPts val="4000"/>
              <a:buFont typeface="Arial"/>
              <a:buNone/>
            </a:pPr>
            <a:r>
              <a:rPr b="1" i="0" lang="en-CA" sz="4000" u="none" cap="none" strike="noStrike">
                <a:solidFill>
                  <a:schemeClr val="lt1"/>
                </a:solidFill>
                <a:latin typeface="Arial"/>
                <a:ea typeface="Arial"/>
                <a:cs typeface="Arial"/>
                <a:sym typeface="Arial"/>
              </a:rPr>
              <a:t>COPYRIGHT AND EDUCATION</a:t>
            </a:r>
            <a:endParaRPr b="1" i="0" sz="4000" u="none" cap="none" strike="noStrike">
              <a:solidFill>
                <a:schemeClr val="lt1"/>
              </a:solidFill>
              <a:latin typeface="Arial"/>
              <a:ea typeface="Arial"/>
              <a:cs typeface="Arial"/>
              <a:sym typeface="Arial"/>
            </a:endParaRPr>
          </a:p>
        </p:txBody>
      </p:sp>
      <p:pic>
        <p:nvPicPr>
          <p:cNvPr descr="A group of people sitting at a desk looking at a computer&#10;&#10;Description automatically generated" id="238" name="Google Shape;238;p2"/>
          <p:cNvPicPr preferRelativeResize="0"/>
          <p:nvPr/>
        </p:nvPicPr>
        <p:blipFill rotWithShape="1">
          <a:blip r:embed="rId3">
            <a:alphaModFix/>
          </a:blip>
          <a:srcRect b="0" l="0" r="0" t="0"/>
          <a:stretch/>
        </p:blipFill>
        <p:spPr>
          <a:xfrm>
            <a:off x="317745" y="3429000"/>
            <a:ext cx="4061993" cy="2690191"/>
          </a:xfrm>
          <a:prstGeom prst="rect">
            <a:avLst/>
          </a:prstGeom>
          <a:noFill/>
          <a:ln cap="flat" cmpd="sng" w="9525">
            <a:solidFill>
              <a:schemeClr val="dk1"/>
            </a:solidFill>
            <a:prstDash val="solid"/>
            <a:round/>
            <a:headEnd len="sm" w="sm" type="none"/>
            <a:tailEnd len="sm" w="sm" type="none"/>
          </a:ln>
        </p:spPr>
      </p:pic>
      <p:pic>
        <p:nvPicPr>
          <p:cNvPr descr="A person in a blue shirt&#10;&#10;Description automatically generated" id="239" name="Google Shape;239;p2"/>
          <p:cNvPicPr preferRelativeResize="0"/>
          <p:nvPr/>
        </p:nvPicPr>
        <p:blipFill rotWithShape="1">
          <a:blip r:embed="rId4">
            <a:alphaModFix/>
          </a:blip>
          <a:srcRect b="0" l="0" r="0" t="0"/>
          <a:stretch/>
        </p:blipFill>
        <p:spPr>
          <a:xfrm>
            <a:off x="7279364" y="3360089"/>
            <a:ext cx="4454559" cy="2973655"/>
          </a:xfrm>
          <a:prstGeom prst="rect">
            <a:avLst/>
          </a:prstGeom>
          <a:noFill/>
          <a:ln cap="flat" cmpd="sng" w="9525">
            <a:solidFill>
              <a:schemeClr val="dk1"/>
            </a:solidFill>
            <a:prstDash val="solid"/>
            <a:round/>
            <a:headEnd len="sm" w="sm" type="none"/>
            <a:tailEnd len="sm" w="sm" type="none"/>
          </a:ln>
        </p:spPr>
      </p:pic>
      <p:pic>
        <p:nvPicPr>
          <p:cNvPr descr="A person smiling for the camera&#10;&#10;Description automatically generated" id="240" name="Google Shape;240;p2"/>
          <p:cNvPicPr preferRelativeResize="0"/>
          <p:nvPr/>
        </p:nvPicPr>
        <p:blipFill rotWithShape="1">
          <a:blip r:embed="rId5">
            <a:alphaModFix/>
          </a:blip>
          <a:srcRect b="0" l="0" r="0" t="0"/>
          <a:stretch/>
        </p:blipFill>
        <p:spPr>
          <a:xfrm>
            <a:off x="3801280" y="1463041"/>
            <a:ext cx="3858207" cy="2575559"/>
          </a:xfrm>
          <a:prstGeom prst="rect">
            <a:avLst/>
          </a:prstGeom>
          <a:noFill/>
          <a:ln cap="flat" cmpd="sng" w="9525">
            <a:solidFill>
              <a:schemeClr val="dk1"/>
            </a:solidFill>
            <a:prstDash val="solid"/>
            <a:round/>
            <a:headEnd len="sm" w="sm" type="none"/>
            <a:tailEnd len="sm" w="sm" type="none"/>
          </a:ln>
        </p:spPr>
      </p:pic>
      <p:pic>
        <p:nvPicPr>
          <p:cNvPr descr="A close up of a logo&#10;&#10;Description automatically generated" id="241" name="Google Shape;241;p2"/>
          <p:cNvPicPr preferRelativeResize="0"/>
          <p:nvPr/>
        </p:nvPicPr>
        <p:blipFill rotWithShape="1">
          <a:blip r:embed="rId6">
            <a:alphaModFix/>
          </a:blip>
          <a:srcRect b="0" l="0" r="0" t="0"/>
          <a:stretch/>
        </p:blipFill>
        <p:spPr>
          <a:xfrm>
            <a:off x="764570" y="1590261"/>
            <a:ext cx="2158322" cy="1493200"/>
          </a:xfrm>
          <a:prstGeom prst="rect">
            <a:avLst/>
          </a:prstGeom>
          <a:noFill/>
          <a:ln>
            <a:noFill/>
          </a:ln>
        </p:spPr>
      </p:pic>
      <p:pic>
        <p:nvPicPr>
          <p:cNvPr id="242" name="Google Shape;242;p2"/>
          <p:cNvPicPr preferRelativeResize="0"/>
          <p:nvPr/>
        </p:nvPicPr>
        <p:blipFill rotWithShape="1">
          <a:blip r:embed="rId7">
            <a:alphaModFix/>
          </a:blip>
          <a:srcRect b="0" l="0" r="0" t="0"/>
          <a:stretch/>
        </p:blipFill>
        <p:spPr>
          <a:xfrm>
            <a:off x="5018279" y="4463464"/>
            <a:ext cx="1626525" cy="1655727"/>
          </a:xfrm>
          <a:prstGeom prst="rect">
            <a:avLst/>
          </a:prstGeom>
          <a:noFill/>
          <a:ln>
            <a:noFill/>
          </a:ln>
        </p:spPr>
      </p:pic>
      <p:pic>
        <p:nvPicPr>
          <p:cNvPr descr="A close up of a logo&#10;&#10;Description automatically generated" id="243" name="Google Shape;243;p2"/>
          <p:cNvPicPr preferRelativeResize="0"/>
          <p:nvPr/>
        </p:nvPicPr>
        <p:blipFill rotWithShape="1">
          <a:blip r:embed="rId8">
            <a:alphaModFix/>
          </a:blip>
          <a:srcRect b="0" l="0" r="0" t="0"/>
          <a:stretch/>
        </p:blipFill>
        <p:spPr>
          <a:xfrm>
            <a:off x="8537875" y="1719932"/>
            <a:ext cx="1268734" cy="1431963"/>
          </a:xfrm>
          <a:prstGeom prst="rect">
            <a:avLst/>
          </a:prstGeom>
          <a:noFill/>
          <a:ln>
            <a:noFill/>
          </a:ln>
        </p:spPr>
      </p:pic>
      <p:grpSp>
        <p:nvGrpSpPr>
          <p:cNvPr id="244" name="Google Shape;244;p2"/>
          <p:cNvGrpSpPr/>
          <p:nvPr/>
        </p:nvGrpSpPr>
        <p:grpSpPr>
          <a:xfrm>
            <a:off x="3094490" y="2646813"/>
            <a:ext cx="2806349" cy="2727423"/>
            <a:chOff x="6029436" y="7952328"/>
            <a:chExt cx="2818122" cy="2636845"/>
          </a:xfrm>
        </p:grpSpPr>
        <p:pic>
          <p:nvPicPr>
            <p:cNvPr descr="A picture containing drawing&#10;&#10;Description automatically generated" id="245" name="Google Shape;245;p2"/>
            <p:cNvPicPr preferRelativeResize="0"/>
            <p:nvPr/>
          </p:nvPicPr>
          <p:blipFill rotWithShape="1">
            <a:blip r:embed="rId9">
              <a:alphaModFix/>
            </a:blip>
            <a:srcRect b="0" l="0" r="0" t="0"/>
            <a:stretch/>
          </p:blipFill>
          <p:spPr>
            <a:xfrm>
              <a:off x="6029436" y="7952328"/>
              <a:ext cx="2818122" cy="2296574"/>
            </a:xfrm>
            <a:prstGeom prst="rect">
              <a:avLst/>
            </a:prstGeom>
            <a:noFill/>
            <a:ln>
              <a:noFill/>
            </a:ln>
          </p:spPr>
        </p:pic>
        <p:sp>
          <p:nvSpPr>
            <p:cNvPr id="246" name="Google Shape;246;p2"/>
            <p:cNvSpPr txBox="1"/>
            <p:nvPr/>
          </p:nvSpPr>
          <p:spPr>
            <a:xfrm>
              <a:off x="6559489" y="10219841"/>
              <a:ext cx="167011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CA" sz="1800">
                  <a:solidFill>
                    <a:schemeClr val="dk1"/>
                  </a:solidFill>
                  <a:latin typeface="Arial"/>
                  <a:ea typeface="Arial"/>
                  <a:cs typeface="Arial"/>
                  <a:sym typeface="Arial"/>
                </a:rPr>
                <a:t>K-12 Schools</a:t>
              </a:r>
              <a:endParaRPr/>
            </a:p>
          </p:txBody>
        </p:sp>
      </p:grpSp>
      <p:pic>
        <p:nvPicPr>
          <p:cNvPr id="247" name="Google Shape;247;p2"/>
          <p:cNvPicPr preferRelativeResize="0"/>
          <p:nvPr/>
        </p:nvPicPr>
        <p:blipFill rotWithShape="1">
          <a:blip r:embed="rId10">
            <a:alphaModFix/>
          </a:blip>
          <a:srcRect b="0" l="0" r="0" t="0"/>
          <a:stretch/>
        </p:blipFill>
        <p:spPr>
          <a:xfrm>
            <a:off x="6528939" y="2522259"/>
            <a:ext cx="3146634" cy="2943625"/>
          </a:xfrm>
          <a:prstGeom prst="rect">
            <a:avLst/>
          </a:prstGeom>
          <a:noFill/>
          <a:ln>
            <a:noFill/>
          </a:ln>
        </p:spPr>
      </p:pic>
      <p:sp>
        <p:nvSpPr>
          <p:cNvPr id="248" name="Google Shape;248;p2"/>
          <p:cNvSpPr txBox="1"/>
          <p:nvPr/>
        </p:nvSpPr>
        <p:spPr>
          <a:xfrm>
            <a:off x="3464659" y="1967529"/>
            <a:ext cx="64820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CA" sz="1800">
                <a:solidFill>
                  <a:schemeClr val="dk1"/>
                </a:solidFill>
                <a:latin typeface="Arial"/>
                <a:ea typeface="Arial"/>
                <a:cs typeface="Arial"/>
                <a:sym typeface="Arial"/>
              </a:rPr>
              <a:t>‘Educational Institutions’ in the </a:t>
            </a:r>
            <a:r>
              <a:rPr i="1" lang="en-CA" sz="1800">
                <a:solidFill>
                  <a:schemeClr val="dk1"/>
                </a:solidFill>
                <a:latin typeface="Arial"/>
                <a:ea typeface="Arial"/>
                <a:cs typeface="Arial"/>
                <a:sym typeface="Arial"/>
              </a:rPr>
              <a:t>Copyright Act</a:t>
            </a:r>
            <a:r>
              <a:rPr lang="en-CA" sz="1800">
                <a:solidFill>
                  <a:schemeClr val="dk1"/>
                </a:solidFill>
                <a:latin typeface="Arial"/>
                <a:ea typeface="Arial"/>
                <a:cs typeface="Arial"/>
                <a:sym typeface="Arial"/>
              </a:rPr>
              <a:t> include: </a:t>
            </a:r>
            <a:endParaRPr/>
          </a:p>
        </p:txBody>
      </p:sp>
      <p:pic>
        <p:nvPicPr>
          <p:cNvPr id="249" name="Google Shape;249;p2"/>
          <p:cNvPicPr preferRelativeResize="0"/>
          <p:nvPr/>
        </p:nvPicPr>
        <p:blipFill rotWithShape="1">
          <a:blip r:embed="rId11">
            <a:alphaModFix/>
          </a:blip>
          <a:srcRect b="0" l="0" r="0" t="0"/>
          <a:stretch/>
        </p:blipFill>
        <p:spPr>
          <a:xfrm rot="-636757">
            <a:off x="10331171" y="4645004"/>
            <a:ext cx="2244376" cy="2358955"/>
          </a:xfrm>
          <a:prstGeom prst="rect">
            <a:avLst/>
          </a:prstGeom>
          <a:noFill/>
          <a:ln>
            <a:noFill/>
          </a:ln>
        </p:spPr>
      </p:pic>
      <p:pic>
        <p:nvPicPr>
          <p:cNvPr id="250" name="Google Shape;250;p2"/>
          <p:cNvPicPr preferRelativeResize="0"/>
          <p:nvPr/>
        </p:nvPicPr>
        <p:blipFill rotWithShape="1">
          <a:blip r:embed="rId12">
            <a:alphaModFix/>
          </a:blip>
          <a:srcRect b="0" l="0" r="0" t="0"/>
          <a:stretch/>
        </p:blipFill>
        <p:spPr>
          <a:xfrm>
            <a:off x="9585486" y="5975213"/>
            <a:ext cx="934972" cy="882787"/>
          </a:xfrm>
          <a:prstGeom prst="rect">
            <a:avLst/>
          </a:prstGeom>
          <a:noFill/>
          <a:ln>
            <a:noFill/>
          </a:ln>
        </p:spPr>
      </p:pic>
      <p:pic>
        <p:nvPicPr>
          <p:cNvPr id="251" name="Google Shape;251;p2"/>
          <p:cNvPicPr preferRelativeResize="0"/>
          <p:nvPr/>
        </p:nvPicPr>
        <p:blipFill rotWithShape="1">
          <a:blip r:embed="rId13">
            <a:alphaModFix/>
          </a:blip>
          <a:srcRect b="0" l="0" r="0" t="0"/>
          <a:stretch/>
        </p:blipFill>
        <p:spPr>
          <a:xfrm>
            <a:off x="534606" y="4638606"/>
            <a:ext cx="2043931" cy="2210000"/>
          </a:xfrm>
          <a:prstGeom prst="rect">
            <a:avLst/>
          </a:prstGeom>
          <a:noFill/>
          <a:ln>
            <a:noFill/>
          </a:ln>
        </p:spPr>
      </p:pic>
      <p:pic>
        <p:nvPicPr>
          <p:cNvPr descr="A picture containing clothing&#10;&#10;Description automatically generated" id="252" name="Google Shape;252;p2"/>
          <p:cNvPicPr preferRelativeResize="0"/>
          <p:nvPr/>
        </p:nvPicPr>
        <p:blipFill rotWithShape="1">
          <a:blip r:embed="rId14">
            <a:alphaModFix/>
          </a:blip>
          <a:srcRect b="0" l="33766" r="34666" t="0"/>
          <a:stretch/>
        </p:blipFill>
        <p:spPr>
          <a:xfrm>
            <a:off x="5872919" y="4977385"/>
            <a:ext cx="927865" cy="2826447"/>
          </a:xfrm>
          <a:prstGeom prst="rect">
            <a:avLst/>
          </a:prstGeom>
          <a:noFill/>
          <a:ln>
            <a:noFill/>
          </a:ln>
        </p:spPr>
      </p:pic>
      <p:pic>
        <p:nvPicPr>
          <p:cNvPr descr="A close up of a logo&#10;&#10;Description automatically generated" id="253" name="Google Shape;253;p2"/>
          <p:cNvPicPr preferRelativeResize="0"/>
          <p:nvPr/>
        </p:nvPicPr>
        <p:blipFill rotWithShape="1">
          <a:blip r:embed="rId6">
            <a:alphaModFix/>
          </a:blip>
          <a:srcRect b="0" l="0" r="0" t="0"/>
          <a:stretch/>
        </p:blipFill>
        <p:spPr>
          <a:xfrm>
            <a:off x="7887593" y="4241302"/>
            <a:ext cx="2531766" cy="1751561"/>
          </a:xfrm>
          <a:prstGeom prst="rect">
            <a:avLst/>
          </a:prstGeom>
          <a:noFill/>
          <a:ln>
            <a:noFill/>
          </a:ln>
        </p:spPr>
      </p:pic>
      <p:pic>
        <p:nvPicPr>
          <p:cNvPr descr="A close up of a logo&#10;&#10;Description automatically generated" id="254" name="Google Shape;254;p2"/>
          <p:cNvPicPr preferRelativeResize="0"/>
          <p:nvPr/>
        </p:nvPicPr>
        <p:blipFill rotWithShape="1">
          <a:blip r:embed="rId8">
            <a:alphaModFix/>
          </a:blip>
          <a:srcRect b="0" l="0" r="0" t="0"/>
          <a:stretch/>
        </p:blipFill>
        <p:spPr>
          <a:xfrm>
            <a:off x="1696851" y="2005646"/>
            <a:ext cx="1647981" cy="1860002"/>
          </a:xfrm>
          <a:prstGeom prst="rect">
            <a:avLst/>
          </a:prstGeom>
          <a:noFill/>
          <a:ln>
            <a:noFill/>
          </a:ln>
        </p:spPr>
      </p:pic>
      <p:pic>
        <p:nvPicPr>
          <p:cNvPr id="255" name="Google Shape;255;p2"/>
          <p:cNvPicPr preferRelativeResize="0"/>
          <p:nvPr/>
        </p:nvPicPr>
        <p:blipFill rotWithShape="1">
          <a:blip r:embed="rId7">
            <a:alphaModFix/>
          </a:blip>
          <a:srcRect b="0" l="0" r="0" t="0"/>
          <a:stretch/>
        </p:blipFill>
        <p:spPr>
          <a:xfrm>
            <a:off x="5698817" y="1986733"/>
            <a:ext cx="1626525" cy="1655727"/>
          </a:xfrm>
          <a:prstGeom prst="rect">
            <a:avLst/>
          </a:prstGeom>
          <a:noFill/>
          <a:ln>
            <a:noFill/>
          </a:ln>
        </p:spPr>
      </p:pic>
      <p:pic>
        <p:nvPicPr>
          <p:cNvPr descr="A close up of a logo&#10;&#10;Description automatically generated" id="256" name="Google Shape;256;p2"/>
          <p:cNvPicPr preferRelativeResize="0"/>
          <p:nvPr/>
        </p:nvPicPr>
        <p:blipFill rotWithShape="1">
          <a:blip r:embed="rId15">
            <a:alphaModFix/>
          </a:blip>
          <a:srcRect b="0" l="0" r="0" t="0"/>
          <a:stretch/>
        </p:blipFill>
        <p:spPr>
          <a:xfrm>
            <a:off x="3979820" y="4711088"/>
            <a:ext cx="2003545" cy="1837367"/>
          </a:xfrm>
          <a:prstGeom prst="rect">
            <a:avLst/>
          </a:prstGeom>
          <a:noFill/>
          <a:ln>
            <a:noFill/>
          </a:ln>
        </p:spPr>
      </p:pic>
      <p:pic>
        <p:nvPicPr>
          <p:cNvPr id="257" name="Google Shape;257;p2"/>
          <p:cNvPicPr preferRelativeResize="0"/>
          <p:nvPr/>
        </p:nvPicPr>
        <p:blipFill rotWithShape="1">
          <a:blip r:embed="rId16">
            <a:alphaModFix/>
          </a:blip>
          <a:srcRect b="0" l="0" r="0" t="0"/>
          <a:stretch/>
        </p:blipFill>
        <p:spPr>
          <a:xfrm>
            <a:off x="827815" y="4227122"/>
            <a:ext cx="2182318" cy="2750598"/>
          </a:xfrm>
          <a:prstGeom prst="rect">
            <a:avLst/>
          </a:prstGeom>
          <a:noFill/>
          <a:ln>
            <a:noFill/>
          </a:ln>
        </p:spPr>
      </p:pic>
      <p:pic>
        <p:nvPicPr>
          <p:cNvPr descr="A picture containing drawing&#10;&#10;Description automatically generated" id="258" name="Google Shape;258;p2"/>
          <p:cNvPicPr preferRelativeResize="0"/>
          <p:nvPr/>
        </p:nvPicPr>
        <p:blipFill rotWithShape="1">
          <a:blip r:embed="rId17">
            <a:alphaModFix/>
          </a:blip>
          <a:srcRect b="0" l="0" r="0" t="0"/>
          <a:stretch/>
        </p:blipFill>
        <p:spPr>
          <a:xfrm>
            <a:off x="9361015" y="1957929"/>
            <a:ext cx="2096329" cy="20340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500"/>
                                        <p:tgtEl>
                                          <p:spTgt spid="2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500"/>
                                        <p:tgtEl>
                                          <p:spTgt spid="2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500"/>
                                        <p:tgtEl>
                                          <p:spTgt spid="2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500"/>
                                        <p:tgtEl>
                                          <p:spTgt spid="2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500"/>
                                        <p:tgtEl>
                                          <p:spTgt spid="2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500"/>
                                        <p:tgtEl>
                                          <p:spTgt spid="2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38"/>
                                        </p:tgtEl>
                                      </p:cBhvr>
                                    </p:animEffect>
                                    <p:set>
                                      <p:cBhvr>
                                        <p:cTn dur="1" fill="hold">
                                          <p:stCondLst>
                                            <p:cond delay="500"/>
                                          </p:stCondLst>
                                        </p:cTn>
                                        <p:tgtEl>
                                          <p:spTgt spid="23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39"/>
                                        </p:tgtEl>
                                      </p:cBhvr>
                                    </p:animEffect>
                                    <p:set>
                                      <p:cBhvr>
                                        <p:cTn dur="1" fill="hold">
                                          <p:stCondLst>
                                            <p:cond delay="500"/>
                                          </p:stCondLst>
                                        </p:cTn>
                                        <p:tgtEl>
                                          <p:spTgt spid="23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40"/>
                                        </p:tgtEl>
                                      </p:cBhvr>
                                    </p:animEffect>
                                    <p:set>
                                      <p:cBhvr>
                                        <p:cTn dur="1" fill="hold">
                                          <p:stCondLst>
                                            <p:cond delay="500"/>
                                          </p:stCondLst>
                                        </p:cTn>
                                        <p:tgtEl>
                                          <p:spTgt spid="24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41"/>
                                        </p:tgtEl>
                                      </p:cBhvr>
                                    </p:animEffect>
                                    <p:set>
                                      <p:cBhvr>
                                        <p:cTn dur="1" fill="hold">
                                          <p:stCondLst>
                                            <p:cond delay="500"/>
                                          </p:stCondLst>
                                        </p:cTn>
                                        <p:tgtEl>
                                          <p:spTgt spid="24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42"/>
                                        </p:tgtEl>
                                      </p:cBhvr>
                                    </p:animEffect>
                                    <p:set>
                                      <p:cBhvr>
                                        <p:cTn dur="1" fill="hold">
                                          <p:stCondLst>
                                            <p:cond delay="500"/>
                                          </p:stCondLst>
                                        </p:cTn>
                                        <p:tgtEl>
                                          <p:spTgt spid="24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43"/>
                                        </p:tgtEl>
                                      </p:cBhvr>
                                    </p:animEffect>
                                    <p:set>
                                      <p:cBhvr>
                                        <p:cTn dur="1" fill="hold">
                                          <p:stCondLst>
                                            <p:cond delay="500"/>
                                          </p:stCondLst>
                                        </p:cTn>
                                        <p:tgtEl>
                                          <p:spTgt spid="243"/>
                                        </p:tgtEl>
                                        <p:attrNameLst>
                                          <p:attrName>style.visibility</p:attrName>
                                        </p:attrNameLst>
                                      </p:cBhvr>
                                      <p:to>
                                        <p:strVal val="hidden"/>
                                      </p:to>
                                    </p:se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500"/>
                                        <p:tgtEl>
                                          <p:spTgt spid="2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500"/>
                                        <p:tgtEl>
                                          <p:spTgt spid="2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500"/>
                                        <p:tgtEl>
                                          <p:spTgt spid="2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48"/>
                                        </p:tgtEl>
                                      </p:cBhvr>
                                    </p:animEffect>
                                    <p:set>
                                      <p:cBhvr>
                                        <p:cTn dur="1" fill="hold">
                                          <p:stCondLst>
                                            <p:cond delay="500"/>
                                          </p:stCondLst>
                                        </p:cTn>
                                        <p:tgtEl>
                                          <p:spTgt spid="248"/>
                                        </p:tgtEl>
                                        <p:attrNameLst>
                                          <p:attrName>style.visibility</p:attrName>
                                        </p:attrNameLst>
                                      </p:cBhvr>
                                      <p:to>
                                        <p:strVal val="hidden"/>
                                      </p:to>
                                    </p:set>
                                  </p:childTnLst>
                                </p:cTn>
                              </p:par>
                            </p:childTnLst>
                          </p:cTn>
                        </p:par>
                        <p:par>
                          <p:cTn fill="hold">
                            <p:stCondLst>
                              <p:cond delay="500"/>
                            </p:stCondLst>
                            <p:childTnLst>
                              <p:par>
                                <p:cTn fill="hold" nodeType="afterEffect" presetClass="entr" presetID="2" presetSubtype="4">
                                  <p:stCondLst>
                                    <p:cond delay="0"/>
                                  </p:stCondLst>
                                  <p:childTnLst>
                                    <p:set>
                                      <p:cBhvr>
                                        <p:cTn dur="1" fill="hold">
                                          <p:stCondLst>
                                            <p:cond delay="0"/>
                                          </p:stCondLst>
                                        </p:cTn>
                                        <p:tgtEl>
                                          <p:spTgt spid="249"/>
                                        </p:tgtEl>
                                        <p:attrNameLst>
                                          <p:attrName>style.visibility</p:attrName>
                                        </p:attrNameLst>
                                      </p:cBhvr>
                                      <p:to>
                                        <p:strVal val="visible"/>
                                      </p:to>
                                    </p:set>
                                    <p:anim calcmode="lin" valueType="num">
                                      <p:cBhvr additive="base">
                                        <p:cTn dur="500"/>
                                        <p:tgtEl>
                                          <p:spTgt spid="24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50"/>
                                        </p:tgtEl>
                                        <p:attrNameLst>
                                          <p:attrName>style.visibility</p:attrName>
                                        </p:attrNameLst>
                                      </p:cBhvr>
                                      <p:to>
                                        <p:strVal val="visible"/>
                                      </p:to>
                                    </p:set>
                                    <p:anim calcmode="lin" valueType="num">
                                      <p:cBhvr additive="base">
                                        <p:cTn dur="500"/>
                                        <p:tgtEl>
                                          <p:spTgt spid="25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1"/>
                                        </p:tgtEl>
                                        <p:attrNameLst>
                                          <p:attrName>style.visibility</p:attrName>
                                        </p:attrNameLst>
                                      </p:cBhvr>
                                      <p:to>
                                        <p:strVal val="visible"/>
                                      </p:to>
                                    </p:set>
                                    <p:anim calcmode="lin" valueType="num">
                                      <p:cBhvr additive="base">
                                        <p:cTn dur="500"/>
                                        <p:tgtEl>
                                          <p:spTgt spid="25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1000"/>
                                        <p:tgtEl>
                                          <p:spTgt spid="2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52"/>
                                        </p:tgtEl>
                                      </p:cBhvr>
                                    </p:animEffect>
                                    <p:set>
                                      <p:cBhvr>
                                        <p:cTn dur="1" fill="hold">
                                          <p:stCondLst>
                                            <p:cond delay="500"/>
                                          </p:stCondLst>
                                        </p:cTn>
                                        <p:tgtEl>
                                          <p:spTgt spid="25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49"/>
                                        </p:tgtEl>
                                      </p:cBhvr>
                                    </p:animEffect>
                                    <p:set>
                                      <p:cBhvr>
                                        <p:cTn dur="1" fill="hold">
                                          <p:stCondLst>
                                            <p:cond delay="500"/>
                                          </p:stCondLst>
                                        </p:cTn>
                                        <p:tgtEl>
                                          <p:spTgt spid="24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50"/>
                                        </p:tgtEl>
                                      </p:cBhvr>
                                    </p:animEffect>
                                    <p:set>
                                      <p:cBhvr>
                                        <p:cTn dur="1" fill="hold">
                                          <p:stCondLst>
                                            <p:cond delay="500"/>
                                          </p:stCondLst>
                                        </p:cTn>
                                        <p:tgtEl>
                                          <p:spTgt spid="25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44"/>
                                        </p:tgtEl>
                                      </p:cBhvr>
                                    </p:animEffect>
                                    <p:set>
                                      <p:cBhvr>
                                        <p:cTn dur="1" fill="hold">
                                          <p:stCondLst>
                                            <p:cond delay="500"/>
                                          </p:stCondLst>
                                        </p:cTn>
                                        <p:tgtEl>
                                          <p:spTgt spid="24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47"/>
                                        </p:tgtEl>
                                      </p:cBhvr>
                                    </p:animEffect>
                                    <p:set>
                                      <p:cBhvr>
                                        <p:cTn dur="1" fill="hold">
                                          <p:stCondLst>
                                            <p:cond delay="500"/>
                                          </p:stCondLst>
                                        </p:cTn>
                                        <p:tgtEl>
                                          <p:spTgt spid="24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51"/>
                                        </p:tgtEl>
                                      </p:cBhvr>
                                    </p:animEffect>
                                    <p:set>
                                      <p:cBhvr>
                                        <p:cTn dur="1" fill="hold">
                                          <p:stCondLst>
                                            <p:cond delay="500"/>
                                          </p:stCondLst>
                                        </p:cTn>
                                        <p:tgtEl>
                                          <p:spTgt spid="251"/>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500"/>
                                        <p:tgtEl>
                                          <p:spTgt spid="25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500"/>
                                        <p:tgtEl>
                                          <p:spTgt spid="25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500"/>
                                        <p:tgtEl>
                                          <p:spTgt spid="255"/>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500"/>
                                        <p:tgtEl>
                                          <p:spTgt spid="256"/>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500"/>
                                        <p:tgtEl>
                                          <p:spTgt spid="257"/>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500"/>
                                        <p:tgtEl>
                                          <p:spTgt spid="2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20"/>
          <p:cNvSpPr txBox="1"/>
          <p:nvPr>
            <p:ph idx="1" type="body"/>
          </p:nvPr>
        </p:nvSpPr>
        <p:spPr>
          <a:xfrm>
            <a:off x="619922" y="1629426"/>
            <a:ext cx="10855154" cy="4526676"/>
          </a:xfrm>
          <a:prstGeom prst="rect">
            <a:avLst/>
          </a:prstGeom>
          <a:noFill/>
          <a:ln>
            <a:noFill/>
          </a:ln>
        </p:spPr>
        <p:txBody>
          <a:bodyPr anchorCtr="0" anchor="t" bIns="45700" lIns="91425" spcFirstLastPara="1" rIns="91425" wrap="square" tIns="45700">
            <a:noAutofit/>
          </a:bodyPr>
          <a:lstStyle/>
          <a:p>
            <a:pPr indent="-360000" lvl="0" marL="360000" rtl="0" algn="l">
              <a:lnSpc>
                <a:spcPct val="100000"/>
              </a:lnSpc>
              <a:spcBef>
                <a:spcPts val="0"/>
              </a:spcBef>
              <a:spcAft>
                <a:spcPts val="0"/>
              </a:spcAft>
              <a:buClr>
                <a:schemeClr val="dk1"/>
              </a:buClr>
              <a:buSzPts val="1800"/>
              <a:buNone/>
            </a:pPr>
            <a:r>
              <a:rPr lang="en-CA" sz="1800">
                <a:solidFill>
                  <a:schemeClr val="dk1"/>
                </a:solidFill>
              </a:rPr>
              <a:t>Farais, B, CL. (n.d.). Decision. The Noun Project. CC BY. </a:t>
            </a:r>
            <a:r>
              <a:rPr lang="en-CA" sz="1800" u="sng">
                <a:solidFill>
                  <a:schemeClr val="dk1"/>
                </a:solidFill>
                <a:hlinkClick r:id="rId3">
                  <a:extLst>
                    <a:ext uri="{A12FA001-AC4F-418D-AE19-62706E023703}">
                      <ahyp:hlinkClr val="tx"/>
                    </a:ext>
                  </a:extLst>
                </a:hlinkClick>
              </a:rPr>
              <a:t>https://thenounproject.com/search/?q=alternatives&amp;i=1074053</a:t>
            </a:r>
            <a:endParaRPr sz="1800">
              <a:solidFill>
                <a:schemeClr val="dk1"/>
              </a:solidFill>
            </a:endParaRPr>
          </a:p>
          <a:p>
            <a:pPr indent="-360000" lvl="0" marL="360000" rtl="0" algn="l">
              <a:lnSpc>
                <a:spcPct val="100000"/>
              </a:lnSpc>
              <a:spcBef>
                <a:spcPts val="1000"/>
              </a:spcBef>
              <a:spcAft>
                <a:spcPts val="0"/>
              </a:spcAft>
              <a:buClr>
                <a:schemeClr val="dk1"/>
              </a:buClr>
              <a:buSzPts val="1800"/>
              <a:buNone/>
            </a:pPr>
            <a:r>
              <a:rPr lang="en-CA" sz="1800">
                <a:solidFill>
                  <a:schemeClr val="dk1"/>
                </a:solidFill>
              </a:rPr>
              <a:t>AFY Studio, ID. (n.d.). Leaf. The Noun Project. CC BY. </a:t>
            </a:r>
            <a:r>
              <a:rPr lang="en-CA" sz="1800" u="sng">
                <a:solidFill>
                  <a:schemeClr val="dk1"/>
                </a:solidFill>
                <a:hlinkClick r:id="rId4">
                  <a:extLst>
                    <a:ext uri="{A12FA001-AC4F-418D-AE19-62706E023703}">
                      <ahyp:hlinkClr val="tx"/>
                    </a:ext>
                  </a:extLst>
                </a:hlinkClick>
              </a:rPr>
              <a:t>https://thenounproject.com/AFYstudio/uploads/?i=1737325</a:t>
            </a:r>
            <a:endParaRPr sz="1800">
              <a:solidFill>
                <a:schemeClr val="dk1"/>
              </a:solidFill>
            </a:endParaRPr>
          </a:p>
          <a:p>
            <a:pPr indent="-360000" lvl="0" marL="360000" rtl="0" algn="l">
              <a:lnSpc>
                <a:spcPct val="100000"/>
              </a:lnSpc>
              <a:spcBef>
                <a:spcPts val="1000"/>
              </a:spcBef>
              <a:spcAft>
                <a:spcPts val="0"/>
              </a:spcAft>
              <a:buClr>
                <a:schemeClr val="dk1"/>
              </a:buClr>
              <a:buSzPts val="1800"/>
              <a:buNone/>
            </a:pPr>
            <a:r>
              <a:rPr lang="en-CA" sz="1800">
                <a:solidFill>
                  <a:schemeClr val="dk1"/>
                </a:solidFill>
              </a:rPr>
              <a:t>Cresnar, Gregor. (n.d.). Dollar sign. The Noun Project. CC BY. </a:t>
            </a:r>
            <a:r>
              <a:rPr lang="en-CA" sz="1800" u="sng">
                <a:solidFill>
                  <a:schemeClr val="dk1"/>
                </a:solidFill>
                <a:hlinkClick r:id="rId5">
                  <a:extLst>
                    <a:ext uri="{A12FA001-AC4F-418D-AE19-62706E023703}">
                      <ahyp:hlinkClr val="tx"/>
                    </a:ext>
                  </a:extLst>
                </a:hlinkClick>
              </a:rPr>
              <a:t>https://thenounproject.com/search/?q=dollar%20sign&amp;i=171145</a:t>
            </a:r>
            <a:endParaRPr sz="1800">
              <a:solidFill>
                <a:schemeClr val="dk1"/>
              </a:solidFill>
            </a:endParaRPr>
          </a:p>
          <a:p>
            <a:pPr indent="-360000" lvl="0" marL="360000" rtl="0" algn="l">
              <a:lnSpc>
                <a:spcPct val="100000"/>
              </a:lnSpc>
              <a:spcBef>
                <a:spcPts val="1000"/>
              </a:spcBef>
              <a:spcAft>
                <a:spcPts val="0"/>
              </a:spcAft>
              <a:buClr>
                <a:schemeClr val="dk1"/>
              </a:buClr>
              <a:buSzPts val="1800"/>
              <a:buNone/>
            </a:pPr>
            <a:r>
              <a:rPr lang="en-CA" sz="1800">
                <a:solidFill>
                  <a:schemeClr val="dk1"/>
                </a:solidFill>
              </a:rPr>
              <a:t>DesignNex. (n.d.). Document. The Noun Project. CC BY. </a:t>
            </a:r>
            <a:r>
              <a:rPr lang="en-CA" sz="1800" u="sng">
                <a:solidFill>
                  <a:schemeClr val="dk1"/>
                </a:solidFill>
                <a:hlinkClick r:id="rId6">
                  <a:extLst>
                    <a:ext uri="{A12FA001-AC4F-418D-AE19-62706E023703}">
                      <ahyp:hlinkClr val="tx"/>
                    </a:ext>
                  </a:extLst>
                </a:hlinkClick>
              </a:rPr>
              <a:t>https://thenounproject.com/search/?q=copyright&amp;i=93928</a:t>
            </a:r>
            <a:endParaRPr sz="1800">
              <a:solidFill>
                <a:schemeClr val="dk1"/>
              </a:solidFill>
            </a:endParaRPr>
          </a:p>
          <a:p>
            <a:pPr indent="-360000" lvl="0" marL="360000" rtl="0" algn="l">
              <a:lnSpc>
                <a:spcPct val="100000"/>
              </a:lnSpc>
              <a:spcBef>
                <a:spcPts val="1000"/>
              </a:spcBef>
              <a:spcAft>
                <a:spcPts val="0"/>
              </a:spcAft>
              <a:buClr>
                <a:schemeClr val="dk1"/>
              </a:buClr>
              <a:buSzPts val="1800"/>
              <a:buNone/>
            </a:pPr>
            <a:r>
              <a:rPr lang="en-CA" sz="1800">
                <a:solidFill>
                  <a:schemeClr val="dk1"/>
                </a:solidFill>
              </a:rPr>
              <a:t>Vector Market. (n.d.). Content sharing. The Noun Project. CC BY. </a:t>
            </a:r>
            <a:r>
              <a:rPr lang="en-CA" sz="1800" u="sng">
                <a:solidFill>
                  <a:schemeClr val="dk1"/>
                </a:solidFill>
                <a:hlinkClick r:id="rId7">
                  <a:extLst>
                    <a:ext uri="{A12FA001-AC4F-418D-AE19-62706E023703}">
                      <ahyp:hlinkClr val="tx"/>
                    </a:ext>
                  </a:extLst>
                </a:hlinkClick>
              </a:rPr>
              <a:t>https://thenounproject.com/search/?q=content%20management&amp;i=1575870</a:t>
            </a:r>
            <a:r>
              <a:rPr lang="en-CA" sz="1800">
                <a:solidFill>
                  <a:schemeClr val="dk1"/>
                </a:solidFill>
              </a:rPr>
              <a:t> </a:t>
            </a:r>
            <a:endParaRPr/>
          </a:p>
          <a:p>
            <a:pPr indent="-360000" lvl="0" marL="360000" rtl="0" algn="l">
              <a:lnSpc>
                <a:spcPct val="100000"/>
              </a:lnSpc>
              <a:spcBef>
                <a:spcPts val="1000"/>
              </a:spcBef>
              <a:spcAft>
                <a:spcPts val="0"/>
              </a:spcAft>
              <a:buClr>
                <a:schemeClr val="dk1"/>
              </a:buClr>
              <a:buSzPts val="1800"/>
              <a:buNone/>
            </a:pPr>
            <a:r>
              <a:rPr lang="en-CA" sz="1800">
                <a:solidFill>
                  <a:schemeClr val="dk1"/>
                </a:solidFill>
              </a:rPr>
              <a:t>Edwin PM. (n.d.). Agreement. The Noun Project. CC BY. </a:t>
            </a:r>
            <a:r>
              <a:rPr lang="en-CA" sz="1800" u="sng">
                <a:solidFill>
                  <a:schemeClr val="dk1"/>
                </a:solidFill>
                <a:hlinkClick r:id="rId8">
                  <a:extLst>
                    <a:ext uri="{A12FA001-AC4F-418D-AE19-62706E023703}">
                      <ahyp:hlinkClr val="tx"/>
                    </a:ext>
                  </a:extLst>
                </a:hlinkClick>
              </a:rPr>
              <a:t>https://thenounproject.com/search/?q=agreement%20company&amp;i=3373812</a:t>
            </a:r>
            <a:endParaRPr sz="1800">
              <a:solidFill>
                <a:schemeClr val="dk1"/>
              </a:solidFill>
            </a:endParaRPr>
          </a:p>
          <a:p>
            <a:pPr indent="-360000" lvl="0" marL="360000" rtl="0" algn="l">
              <a:lnSpc>
                <a:spcPct val="100000"/>
              </a:lnSpc>
              <a:spcBef>
                <a:spcPts val="1000"/>
              </a:spcBef>
              <a:spcAft>
                <a:spcPts val="0"/>
              </a:spcAft>
              <a:buClr>
                <a:srgbClr val="757070"/>
              </a:buClr>
              <a:buSzPts val="1800"/>
              <a:buNone/>
            </a:pPr>
            <a:r>
              <a:t/>
            </a:r>
            <a:endParaRPr sz="1800">
              <a:solidFill>
                <a:schemeClr val="dk1"/>
              </a:solidFill>
            </a:endParaRPr>
          </a:p>
          <a:p>
            <a:pPr indent="-360000" lvl="0" marL="360000" rtl="0" algn="l">
              <a:lnSpc>
                <a:spcPct val="100000"/>
              </a:lnSpc>
              <a:spcBef>
                <a:spcPts val="1000"/>
              </a:spcBef>
              <a:spcAft>
                <a:spcPts val="0"/>
              </a:spcAft>
              <a:buClr>
                <a:srgbClr val="757070"/>
              </a:buClr>
              <a:buSzPts val="1800"/>
              <a:buNone/>
            </a:pPr>
            <a:r>
              <a:t/>
            </a:r>
            <a:endParaRPr sz="1800">
              <a:solidFill>
                <a:schemeClr val="dk1"/>
              </a:solidFill>
            </a:endParaRPr>
          </a:p>
          <a:p>
            <a:pPr indent="-360000" lvl="0" marL="360000" rtl="0" algn="l">
              <a:lnSpc>
                <a:spcPct val="100000"/>
              </a:lnSpc>
              <a:spcBef>
                <a:spcPts val="1000"/>
              </a:spcBef>
              <a:spcAft>
                <a:spcPts val="0"/>
              </a:spcAft>
              <a:buClr>
                <a:srgbClr val="757070"/>
              </a:buClr>
              <a:buSzPts val="1800"/>
              <a:buNone/>
            </a:pPr>
            <a:r>
              <a:t/>
            </a:r>
            <a:endParaRPr sz="1800">
              <a:solidFill>
                <a:schemeClr val="dk1"/>
              </a:solidFill>
            </a:endParaRPr>
          </a:p>
          <a:p>
            <a:pPr indent="-360000" lvl="0" marL="360000" rtl="0" algn="l">
              <a:lnSpc>
                <a:spcPct val="100000"/>
              </a:lnSpc>
              <a:spcBef>
                <a:spcPts val="1000"/>
              </a:spcBef>
              <a:spcAft>
                <a:spcPts val="0"/>
              </a:spcAft>
              <a:buClr>
                <a:srgbClr val="757070"/>
              </a:buClr>
              <a:buSzPts val="1800"/>
              <a:buNone/>
            </a:pPr>
            <a:r>
              <a:t/>
            </a:r>
            <a:endParaRPr sz="1800">
              <a:solidFill>
                <a:schemeClr val="dk1"/>
              </a:solidFill>
            </a:endParaRPr>
          </a:p>
          <a:p>
            <a:pPr indent="-360000" lvl="0" marL="360000" rtl="0" algn="l">
              <a:lnSpc>
                <a:spcPct val="100000"/>
              </a:lnSpc>
              <a:spcBef>
                <a:spcPts val="1000"/>
              </a:spcBef>
              <a:spcAft>
                <a:spcPts val="0"/>
              </a:spcAft>
              <a:buClr>
                <a:srgbClr val="757070"/>
              </a:buClr>
              <a:buSzPts val="1800"/>
              <a:buNone/>
            </a:pPr>
            <a:r>
              <a:t/>
            </a:r>
            <a:endParaRPr sz="1800">
              <a:solidFill>
                <a:schemeClr val="dk1"/>
              </a:solidFill>
            </a:endParaRPr>
          </a:p>
          <a:p>
            <a:pPr indent="-360000" lvl="0" marL="360000" rtl="0" algn="l">
              <a:lnSpc>
                <a:spcPct val="100000"/>
              </a:lnSpc>
              <a:spcBef>
                <a:spcPts val="1000"/>
              </a:spcBef>
              <a:spcAft>
                <a:spcPts val="0"/>
              </a:spcAft>
              <a:buClr>
                <a:srgbClr val="757070"/>
              </a:buClr>
              <a:buSzPts val="1800"/>
              <a:buNone/>
            </a:pPr>
            <a:r>
              <a:t/>
            </a:r>
            <a:endParaRPr sz="1800">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21"/>
          <p:cNvSpPr txBox="1"/>
          <p:nvPr>
            <p:ph idx="1" type="body"/>
          </p:nvPr>
        </p:nvSpPr>
        <p:spPr>
          <a:xfrm>
            <a:off x="592149" y="1712890"/>
            <a:ext cx="10921566" cy="4520485"/>
          </a:xfrm>
          <a:prstGeom prst="rect">
            <a:avLst/>
          </a:prstGeom>
          <a:noFill/>
          <a:ln>
            <a:noFill/>
          </a:ln>
        </p:spPr>
        <p:txBody>
          <a:bodyPr anchorCtr="0" anchor="t" bIns="45700" lIns="91425" spcFirstLastPara="1" rIns="91425" wrap="square" tIns="45700">
            <a:noAutofit/>
          </a:bodyPr>
          <a:lstStyle/>
          <a:p>
            <a:pPr indent="-360000" lvl="0" marL="360000" rtl="0" algn="l">
              <a:lnSpc>
                <a:spcPct val="100000"/>
              </a:lnSpc>
              <a:spcBef>
                <a:spcPts val="0"/>
              </a:spcBef>
              <a:spcAft>
                <a:spcPts val="0"/>
              </a:spcAft>
              <a:buClr>
                <a:schemeClr val="dk1"/>
              </a:buClr>
              <a:buSzPts val="1800"/>
              <a:buNone/>
            </a:pPr>
            <a:r>
              <a:rPr lang="en-CA" sz="1800">
                <a:solidFill>
                  <a:schemeClr val="dk1"/>
                </a:solidFill>
              </a:rPr>
              <a:t>onathasmello. (2012). Global Open Educational Resources Logo. </a:t>
            </a:r>
            <a:r>
              <a:rPr i="1" lang="en-CA" sz="1800">
                <a:solidFill>
                  <a:schemeClr val="dk1"/>
                </a:solidFill>
              </a:rPr>
              <a:t>Wikimedia Commons</a:t>
            </a:r>
            <a:r>
              <a:rPr lang="en-CA" sz="1800">
                <a:solidFill>
                  <a:schemeClr val="dk1"/>
                </a:solidFill>
              </a:rPr>
              <a:t>. CC BY. </a:t>
            </a:r>
            <a:r>
              <a:rPr lang="en-CA" sz="1800" u="sng">
                <a:solidFill>
                  <a:schemeClr val="dk1"/>
                </a:solidFill>
                <a:hlinkClick r:id="rId3">
                  <a:extLst>
                    <a:ext uri="{A12FA001-AC4F-418D-AE19-62706E023703}">
                      <ahyp:hlinkClr val="tx"/>
                    </a:ext>
                  </a:extLst>
                </a:hlinkClick>
              </a:rPr>
              <a:t>https://commons.wikimedia.org/wiki/File:Global_Open_Educational_Resources_Logo.svg\</a:t>
            </a:r>
            <a:endParaRPr sz="1800">
              <a:solidFill>
                <a:schemeClr val="dk1"/>
              </a:solidFill>
            </a:endParaRPr>
          </a:p>
          <a:p>
            <a:pPr indent="-360000" lvl="0" marL="360000" rtl="0" algn="l">
              <a:lnSpc>
                <a:spcPct val="100000"/>
              </a:lnSpc>
              <a:spcBef>
                <a:spcPts val="1000"/>
              </a:spcBef>
              <a:spcAft>
                <a:spcPts val="0"/>
              </a:spcAft>
              <a:buClr>
                <a:schemeClr val="dk1"/>
              </a:buClr>
              <a:buSzPts val="1800"/>
              <a:buNone/>
            </a:pPr>
            <a:r>
              <a:rPr lang="en-CA" sz="1800">
                <a:solidFill>
                  <a:schemeClr val="dk1"/>
                </a:solidFill>
              </a:rPr>
              <a:t>Guilherme Fertado. (n.d.). Sign. </a:t>
            </a:r>
            <a:r>
              <a:rPr i="1" lang="en-CA" sz="1800">
                <a:solidFill>
                  <a:schemeClr val="dk1"/>
                </a:solidFill>
              </a:rPr>
              <a:t>The Noun Project</a:t>
            </a:r>
            <a:r>
              <a:rPr lang="en-CA" sz="1800">
                <a:solidFill>
                  <a:schemeClr val="dk1"/>
                </a:solidFill>
              </a:rPr>
              <a:t>. CC BY. </a:t>
            </a:r>
            <a:r>
              <a:rPr lang="en-CA" sz="1800" u="sng">
                <a:solidFill>
                  <a:schemeClr val="dk1"/>
                </a:solidFill>
                <a:hlinkClick r:id="rId4">
                  <a:extLst>
                    <a:ext uri="{A12FA001-AC4F-418D-AE19-62706E023703}">
                      <ahyp:hlinkClr val="tx"/>
                    </a:ext>
                  </a:extLst>
                </a:hlinkClick>
              </a:rPr>
              <a:t>https://thenounproject.com/search/?q=sign&amp;i=1859815</a:t>
            </a:r>
            <a:endParaRPr sz="1800">
              <a:solidFill>
                <a:schemeClr val="dk1"/>
              </a:solidFill>
            </a:endParaRPr>
          </a:p>
          <a:p>
            <a:pPr indent="-360000" lvl="0" marL="360000" rtl="0" algn="l">
              <a:lnSpc>
                <a:spcPct val="100000"/>
              </a:lnSpc>
              <a:spcBef>
                <a:spcPts val="1000"/>
              </a:spcBef>
              <a:spcAft>
                <a:spcPts val="0"/>
              </a:spcAft>
              <a:buClr>
                <a:srgbClr val="757070"/>
              </a:buClr>
              <a:buSzPts val="1800"/>
              <a:buNone/>
            </a:pPr>
            <a:r>
              <a:t/>
            </a:r>
            <a:endParaRPr sz="1800">
              <a:solidFill>
                <a:schemeClr val="dk1"/>
              </a:solidFill>
            </a:endParaRPr>
          </a:p>
          <a:p>
            <a:pPr indent="-360000" lvl="0" marL="360000" rtl="0" algn="l">
              <a:lnSpc>
                <a:spcPct val="100000"/>
              </a:lnSpc>
              <a:spcBef>
                <a:spcPts val="1000"/>
              </a:spcBef>
              <a:spcAft>
                <a:spcPts val="0"/>
              </a:spcAft>
              <a:buClr>
                <a:srgbClr val="757070"/>
              </a:buClr>
              <a:buSzPts val="1800"/>
              <a:buNone/>
            </a:pPr>
            <a:r>
              <a:t/>
            </a:r>
            <a:endParaRPr sz="1800">
              <a:solidFill>
                <a:schemeClr val="dk1"/>
              </a:solidFill>
            </a:endParaRPr>
          </a:p>
          <a:p>
            <a:pPr indent="-360000" lvl="0" marL="360000" rtl="0" algn="l">
              <a:lnSpc>
                <a:spcPct val="100000"/>
              </a:lnSpc>
              <a:spcBef>
                <a:spcPts val="1000"/>
              </a:spcBef>
              <a:spcAft>
                <a:spcPts val="0"/>
              </a:spcAft>
              <a:buClr>
                <a:srgbClr val="757070"/>
              </a:buClr>
              <a:buSzPts val="1800"/>
              <a:buNone/>
            </a:pPr>
            <a:r>
              <a:t/>
            </a:r>
            <a:endParaRPr sz="1800">
              <a:solidFill>
                <a:schemeClr val="dk1"/>
              </a:solidFill>
            </a:endParaRPr>
          </a:p>
          <a:p>
            <a:pPr indent="-360000" lvl="0" marL="360000" rtl="0" algn="l">
              <a:lnSpc>
                <a:spcPct val="100000"/>
              </a:lnSpc>
              <a:spcBef>
                <a:spcPts val="1000"/>
              </a:spcBef>
              <a:spcAft>
                <a:spcPts val="0"/>
              </a:spcAft>
              <a:buClr>
                <a:srgbClr val="757070"/>
              </a:buClr>
              <a:buSzPts val="1800"/>
              <a:buNone/>
            </a:pPr>
            <a:r>
              <a:t/>
            </a:r>
            <a:endParaRPr sz="1800">
              <a:solidFill>
                <a:schemeClr val="dk1"/>
              </a:solidFill>
            </a:endParaRPr>
          </a:p>
          <a:p>
            <a:pPr indent="-360000" lvl="0" marL="360000" rtl="0" algn="l">
              <a:lnSpc>
                <a:spcPct val="100000"/>
              </a:lnSpc>
              <a:spcBef>
                <a:spcPts val="1000"/>
              </a:spcBef>
              <a:spcAft>
                <a:spcPts val="0"/>
              </a:spcAft>
              <a:buClr>
                <a:schemeClr val="dk1"/>
              </a:buClr>
              <a:buSzPts val="1800"/>
              <a:buNone/>
            </a:pPr>
            <a:r>
              <a:rPr lang="en-CA" sz="1800">
                <a:solidFill>
                  <a:schemeClr val="dk1"/>
                </a:solidFill>
              </a:rPr>
              <a:t>Closing Slides Music: Rybak, Nazar. (n.d.). Corporate Inspired. </a:t>
            </a:r>
            <a:r>
              <a:rPr i="1" lang="en-CA" sz="1800">
                <a:solidFill>
                  <a:schemeClr val="dk1"/>
                </a:solidFill>
              </a:rPr>
              <a:t>HookSounds</a:t>
            </a:r>
            <a:r>
              <a:rPr lang="en-CA" sz="1800">
                <a:solidFill>
                  <a:schemeClr val="dk1"/>
                </a:solidFill>
              </a:rPr>
              <a:t>. CC BY. </a:t>
            </a:r>
            <a:r>
              <a:rPr lang="en-CA" sz="1800" u="sng">
                <a:solidFill>
                  <a:schemeClr val="dk1"/>
                </a:solidFill>
                <a:hlinkClick r:id="rId5">
                  <a:extLst>
                    <a:ext uri="{A12FA001-AC4F-418D-AE19-62706E023703}">
                      <ahyp:hlinkClr val="tx"/>
                    </a:ext>
                  </a:extLst>
                </a:hlinkClick>
              </a:rPr>
              <a:t>http://www.hooksounds.com</a:t>
            </a:r>
            <a:endParaRPr sz="1800">
              <a:solidFill>
                <a:schemeClr val="dk1"/>
              </a:solidFill>
            </a:endParaRPr>
          </a:p>
          <a:p>
            <a:pPr indent="-1588" lvl="0" marL="1588" rtl="0" algn="l">
              <a:lnSpc>
                <a:spcPct val="100000"/>
              </a:lnSpc>
              <a:spcBef>
                <a:spcPts val="1000"/>
              </a:spcBef>
              <a:spcAft>
                <a:spcPts val="0"/>
              </a:spcAft>
              <a:buClr>
                <a:schemeClr val="dk1"/>
              </a:buClr>
              <a:buSzPts val="1800"/>
              <a:buNone/>
            </a:pPr>
            <a:r>
              <a:rPr lang="en-CA" sz="1800">
                <a:solidFill>
                  <a:schemeClr val="dk1"/>
                </a:solidFill>
              </a:rPr>
              <a:t>Unattributed materials are contributions from the Opening Up Copyright Project Team and placed in the Public Domain.</a:t>
            </a:r>
            <a:endParaRPr sz="1800">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22"/>
          <p:cNvSpPr txBox="1"/>
          <p:nvPr/>
        </p:nvSpPr>
        <p:spPr>
          <a:xfrm>
            <a:off x="1880313" y="2360425"/>
            <a:ext cx="9710671"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CA" sz="2000">
                <a:solidFill>
                  <a:schemeClr val="dk1"/>
                </a:solidFill>
                <a:latin typeface="Arial"/>
                <a:ea typeface="Arial"/>
                <a:cs typeface="Arial"/>
                <a:sym typeface="Arial"/>
              </a:rPr>
              <a:t>University of Alberta. (2020). Educational Institutions’ Policies and Practices. </a:t>
            </a:r>
            <a:r>
              <a:rPr i="1" lang="en-CA" sz="2000">
                <a:solidFill>
                  <a:schemeClr val="dk1"/>
                </a:solidFill>
                <a:latin typeface="Arial"/>
                <a:ea typeface="Arial"/>
                <a:cs typeface="Arial"/>
                <a:sym typeface="Arial"/>
              </a:rPr>
              <a:t>Opening Up Copyright Instructional Module</a:t>
            </a:r>
            <a:r>
              <a:rPr lang="en-CA" sz="2000">
                <a:solidFill>
                  <a:schemeClr val="dk1"/>
                </a:solidFill>
                <a:latin typeface="Arial"/>
                <a:ea typeface="Arial"/>
                <a:cs typeface="Arial"/>
                <a:sym typeface="Arial"/>
              </a:rPr>
              <a:t>. </a:t>
            </a:r>
            <a:r>
              <a:rPr lang="en-CA" sz="2000" u="sng">
                <a:solidFill>
                  <a:schemeClr val="dk1"/>
                </a:solidFill>
                <a:latin typeface="Arial"/>
                <a:ea typeface="Arial"/>
                <a:cs typeface="Arial"/>
                <a:sym typeface="Arial"/>
                <a:hlinkClick r:id="rId3">
                  <a:extLst>
                    <a:ext uri="{A12FA001-AC4F-418D-AE19-62706E023703}">
                      <ahyp:hlinkClr val="tx"/>
                    </a:ext>
                  </a:extLst>
                </a:hlinkClick>
              </a:rPr>
              <a:t>https://sites.library.ualberta.ca/copyright/</a:t>
            </a:r>
            <a:endParaRPr sz="2000">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3"/>
          <p:cNvSpPr txBox="1"/>
          <p:nvPr>
            <p:ph type="title"/>
          </p:nvPr>
        </p:nvSpPr>
        <p:spPr>
          <a:xfrm>
            <a:off x="2671282" y="524256"/>
            <a:ext cx="8682518" cy="938785"/>
          </a:xfrm>
          <a:prstGeom prst="rect">
            <a:avLst/>
          </a:prstGeom>
          <a:noFill/>
          <a:ln>
            <a:noFill/>
          </a:ln>
        </p:spPr>
        <p:txBody>
          <a:bodyPr anchorCtr="0" anchor="ctr" bIns="45700" lIns="91425" spcFirstLastPara="1" rIns="91425" wrap="square" tIns="45700">
            <a:noAutofit/>
          </a:bodyPr>
          <a:lstStyle/>
          <a:p>
            <a:pPr indent="0" lvl="0" marL="0" rtl="0" algn="ctr">
              <a:lnSpc>
                <a:spcPct val="70000"/>
              </a:lnSpc>
              <a:spcBef>
                <a:spcPts val="0"/>
              </a:spcBef>
              <a:spcAft>
                <a:spcPts val="0"/>
              </a:spcAft>
              <a:buClr>
                <a:schemeClr val="lt1"/>
              </a:buClr>
              <a:buSzPts val="4000"/>
              <a:buFont typeface="Arial"/>
              <a:buNone/>
            </a:pPr>
            <a:r>
              <a:rPr b="1" i="0" lang="en-CA" sz="4000" u="none" cap="none" strike="noStrike">
                <a:solidFill>
                  <a:schemeClr val="lt1"/>
                </a:solidFill>
                <a:latin typeface="Arial"/>
                <a:ea typeface="Arial"/>
                <a:cs typeface="Arial"/>
                <a:sym typeface="Arial"/>
              </a:rPr>
              <a:t>COPYRIGHT LAWSUITS</a:t>
            </a:r>
            <a:endParaRPr/>
          </a:p>
        </p:txBody>
      </p:sp>
      <p:pic>
        <p:nvPicPr>
          <p:cNvPr id="265" name="Google Shape;265;p3"/>
          <p:cNvPicPr preferRelativeResize="0"/>
          <p:nvPr/>
        </p:nvPicPr>
        <p:blipFill rotWithShape="1">
          <a:blip r:embed="rId3">
            <a:alphaModFix/>
          </a:blip>
          <a:srcRect b="0" l="0" r="0" t="0"/>
          <a:stretch/>
        </p:blipFill>
        <p:spPr>
          <a:xfrm>
            <a:off x="8761778" y="3150864"/>
            <a:ext cx="2123099" cy="1684999"/>
          </a:xfrm>
          <a:prstGeom prst="rect">
            <a:avLst/>
          </a:prstGeom>
          <a:noFill/>
          <a:ln>
            <a:noFill/>
          </a:ln>
        </p:spPr>
      </p:pic>
      <p:pic>
        <p:nvPicPr>
          <p:cNvPr id="266" name="Google Shape;266;p3"/>
          <p:cNvPicPr preferRelativeResize="0"/>
          <p:nvPr/>
        </p:nvPicPr>
        <p:blipFill rotWithShape="1">
          <a:blip r:embed="rId4">
            <a:alphaModFix/>
          </a:blip>
          <a:srcRect b="0" l="0" r="0" t="0"/>
          <a:stretch/>
        </p:blipFill>
        <p:spPr>
          <a:xfrm>
            <a:off x="1037804" y="3133279"/>
            <a:ext cx="2123098" cy="2295599"/>
          </a:xfrm>
          <a:prstGeom prst="rect">
            <a:avLst/>
          </a:prstGeom>
          <a:noFill/>
          <a:ln>
            <a:noFill/>
          </a:ln>
        </p:spPr>
      </p:pic>
      <p:pic>
        <p:nvPicPr>
          <p:cNvPr id="267" name="Google Shape;267;p3"/>
          <p:cNvPicPr preferRelativeResize="0"/>
          <p:nvPr/>
        </p:nvPicPr>
        <p:blipFill rotWithShape="1">
          <a:blip r:embed="rId5">
            <a:alphaModFix/>
          </a:blip>
          <a:srcRect b="0" l="0" r="0" t="0"/>
          <a:stretch/>
        </p:blipFill>
        <p:spPr>
          <a:xfrm>
            <a:off x="3636781" y="3288547"/>
            <a:ext cx="785978" cy="965350"/>
          </a:xfrm>
          <a:prstGeom prst="rect">
            <a:avLst/>
          </a:prstGeom>
          <a:noFill/>
          <a:ln>
            <a:noFill/>
          </a:ln>
        </p:spPr>
      </p:pic>
      <p:pic>
        <p:nvPicPr>
          <p:cNvPr id="268" name="Google Shape;268;p3"/>
          <p:cNvPicPr preferRelativeResize="0"/>
          <p:nvPr/>
        </p:nvPicPr>
        <p:blipFill rotWithShape="1">
          <a:blip r:embed="rId6">
            <a:alphaModFix/>
          </a:blip>
          <a:srcRect b="0" l="0" r="0" t="0"/>
          <a:stretch/>
        </p:blipFill>
        <p:spPr>
          <a:xfrm>
            <a:off x="5486280" y="4745220"/>
            <a:ext cx="950120" cy="897090"/>
          </a:xfrm>
          <a:prstGeom prst="rect">
            <a:avLst/>
          </a:prstGeom>
          <a:noFill/>
          <a:ln>
            <a:noFill/>
          </a:ln>
        </p:spPr>
      </p:pic>
      <p:sp>
        <p:nvSpPr>
          <p:cNvPr id="269" name="Google Shape;269;p3"/>
          <p:cNvSpPr txBox="1"/>
          <p:nvPr/>
        </p:nvSpPr>
        <p:spPr>
          <a:xfrm>
            <a:off x="556533" y="1986297"/>
            <a:ext cx="4764219"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CA" sz="2000">
                <a:solidFill>
                  <a:schemeClr val="dk1"/>
                </a:solidFill>
                <a:latin typeface="Arial"/>
                <a:ea typeface="Arial"/>
                <a:cs typeface="Arial"/>
                <a:sym typeface="Arial"/>
              </a:rPr>
              <a:t>Alberta (Education) v. Access Copyright</a:t>
            </a:r>
            <a:endParaRPr/>
          </a:p>
        </p:txBody>
      </p:sp>
      <p:pic>
        <p:nvPicPr>
          <p:cNvPr id="270" name="Google Shape;270;p3"/>
          <p:cNvPicPr preferRelativeResize="0"/>
          <p:nvPr/>
        </p:nvPicPr>
        <p:blipFill rotWithShape="1">
          <a:blip r:embed="rId7">
            <a:alphaModFix/>
          </a:blip>
          <a:srcRect b="0" l="0" r="0" t="0"/>
          <a:stretch/>
        </p:blipFill>
        <p:spPr>
          <a:xfrm>
            <a:off x="5350664" y="2435225"/>
            <a:ext cx="1966330" cy="1987550"/>
          </a:xfrm>
          <a:prstGeom prst="rect">
            <a:avLst/>
          </a:prstGeom>
          <a:noFill/>
          <a:ln>
            <a:noFill/>
          </a:ln>
        </p:spPr>
      </p:pic>
      <p:pic>
        <p:nvPicPr>
          <p:cNvPr id="271" name="Google Shape;271;p3"/>
          <p:cNvPicPr preferRelativeResize="0"/>
          <p:nvPr/>
        </p:nvPicPr>
        <p:blipFill rotWithShape="1">
          <a:blip r:embed="rId8">
            <a:alphaModFix/>
          </a:blip>
          <a:srcRect b="0" l="0" r="0" t="0"/>
          <a:stretch/>
        </p:blipFill>
        <p:spPr>
          <a:xfrm>
            <a:off x="5343245" y="2316732"/>
            <a:ext cx="1936418" cy="1112268"/>
          </a:xfrm>
          <a:prstGeom prst="rect">
            <a:avLst/>
          </a:prstGeom>
          <a:noFill/>
          <a:ln>
            <a:noFill/>
          </a:ln>
        </p:spPr>
      </p:pic>
      <p:sp>
        <p:nvSpPr>
          <p:cNvPr id="272" name="Google Shape;272;p3"/>
          <p:cNvSpPr txBox="1"/>
          <p:nvPr/>
        </p:nvSpPr>
        <p:spPr>
          <a:xfrm>
            <a:off x="541695" y="1995697"/>
            <a:ext cx="4764219"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CA" sz="2000">
                <a:solidFill>
                  <a:schemeClr val="dk1"/>
                </a:solidFill>
                <a:latin typeface="Arial"/>
                <a:ea typeface="Arial"/>
                <a:cs typeface="Arial"/>
                <a:sym typeface="Arial"/>
              </a:rPr>
              <a:t>Access Copyright v. York University</a:t>
            </a:r>
            <a:endParaRPr/>
          </a:p>
        </p:txBody>
      </p:sp>
      <p:pic>
        <p:nvPicPr>
          <p:cNvPr descr="A close up of a logo&#10;&#10;Description automatically generated" id="273" name="Google Shape;273;p3"/>
          <p:cNvPicPr preferRelativeResize="0"/>
          <p:nvPr/>
        </p:nvPicPr>
        <p:blipFill rotWithShape="1">
          <a:blip r:embed="rId9">
            <a:alphaModFix/>
          </a:blip>
          <a:srcRect b="0" l="0" r="0" t="0"/>
          <a:stretch/>
        </p:blipFill>
        <p:spPr>
          <a:xfrm>
            <a:off x="9266476" y="3531625"/>
            <a:ext cx="1943100" cy="1676400"/>
          </a:xfrm>
          <a:prstGeom prst="rect">
            <a:avLst/>
          </a:prstGeom>
          <a:noFill/>
          <a:ln>
            <a:noFill/>
          </a:ln>
        </p:spPr>
      </p:pic>
      <p:pic>
        <p:nvPicPr>
          <p:cNvPr id="274" name="Google Shape;274;p3"/>
          <p:cNvPicPr preferRelativeResize="0"/>
          <p:nvPr/>
        </p:nvPicPr>
        <p:blipFill rotWithShape="1">
          <a:blip r:embed="rId10">
            <a:alphaModFix/>
          </a:blip>
          <a:srcRect b="0" l="0" r="0" t="0"/>
          <a:stretch/>
        </p:blipFill>
        <p:spPr>
          <a:xfrm>
            <a:off x="2819370" y="3192629"/>
            <a:ext cx="1956737" cy="1721581"/>
          </a:xfrm>
          <a:prstGeom prst="rect">
            <a:avLst/>
          </a:prstGeom>
          <a:noFill/>
          <a:ln>
            <a:noFill/>
          </a:ln>
        </p:spPr>
      </p:pic>
      <p:pic>
        <p:nvPicPr>
          <p:cNvPr id="275" name="Google Shape;275;p3"/>
          <p:cNvPicPr preferRelativeResize="0"/>
          <p:nvPr/>
        </p:nvPicPr>
        <p:blipFill rotWithShape="1">
          <a:blip r:embed="rId11">
            <a:alphaModFix/>
          </a:blip>
          <a:srcRect b="0" l="0" r="0" t="0"/>
          <a:stretch/>
        </p:blipFill>
        <p:spPr>
          <a:xfrm>
            <a:off x="6579435" y="3328573"/>
            <a:ext cx="2303760" cy="2282942"/>
          </a:xfrm>
          <a:prstGeom prst="rect">
            <a:avLst/>
          </a:prstGeom>
          <a:noFill/>
          <a:ln>
            <a:noFill/>
          </a:ln>
        </p:spPr>
      </p:pic>
      <p:grpSp>
        <p:nvGrpSpPr>
          <p:cNvPr id="276" name="Google Shape;276;p3"/>
          <p:cNvGrpSpPr/>
          <p:nvPr/>
        </p:nvGrpSpPr>
        <p:grpSpPr>
          <a:xfrm>
            <a:off x="982424" y="3719667"/>
            <a:ext cx="1753463" cy="1460649"/>
            <a:chOff x="2785520" y="4434922"/>
            <a:chExt cx="1168998" cy="1604158"/>
          </a:xfrm>
        </p:grpSpPr>
        <p:pic>
          <p:nvPicPr>
            <p:cNvPr descr="A close up of a logo&#10;&#10;Description automatically generated" id="277" name="Google Shape;277;p3"/>
            <p:cNvPicPr preferRelativeResize="0"/>
            <p:nvPr/>
          </p:nvPicPr>
          <p:blipFill rotWithShape="1">
            <a:blip r:embed="rId12">
              <a:alphaModFix/>
            </a:blip>
            <a:srcRect b="0" l="0" r="0" t="0"/>
            <a:stretch/>
          </p:blipFill>
          <p:spPr>
            <a:xfrm>
              <a:off x="2785520" y="4434922"/>
              <a:ext cx="969129" cy="932659"/>
            </a:xfrm>
            <a:prstGeom prst="rect">
              <a:avLst/>
            </a:prstGeom>
            <a:noFill/>
            <a:ln>
              <a:noFill/>
            </a:ln>
          </p:spPr>
        </p:pic>
        <p:sp>
          <p:nvSpPr>
            <p:cNvPr id="278" name="Google Shape;278;p3"/>
            <p:cNvSpPr txBox="1"/>
            <p:nvPr/>
          </p:nvSpPr>
          <p:spPr>
            <a:xfrm>
              <a:off x="3040850" y="5454578"/>
              <a:ext cx="913668" cy="58450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CA" sz="1800">
                  <a:solidFill>
                    <a:schemeClr val="dk1"/>
                  </a:solidFill>
                  <a:latin typeface="Arial"/>
                  <a:ea typeface="Arial"/>
                  <a:cs typeface="Arial"/>
                  <a:sym typeface="Arial"/>
                </a:rPr>
                <a:t>Tariff</a:t>
              </a:r>
              <a:endParaRPr/>
            </a:p>
          </p:txBody>
        </p:sp>
      </p:grpSp>
      <p:sp>
        <p:nvSpPr>
          <p:cNvPr id="279" name="Google Shape;279;p3"/>
          <p:cNvSpPr txBox="1"/>
          <p:nvPr/>
        </p:nvSpPr>
        <p:spPr>
          <a:xfrm>
            <a:off x="5832050" y="4551381"/>
            <a:ext cx="675867"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CA" sz="1600">
                <a:solidFill>
                  <a:schemeClr val="dk1"/>
                </a:solidFill>
                <a:latin typeface="Arial"/>
                <a:ea typeface="Arial"/>
                <a:cs typeface="Arial"/>
                <a:sym typeface="Arial"/>
              </a:rPr>
              <a:t>s. </a:t>
            </a:r>
            <a:r>
              <a:rPr lang="en-CA" sz="1400">
                <a:solidFill>
                  <a:schemeClr val="dk1"/>
                </a:solidFill>
                <a:latin typeface="Arial"/>
                <a:ea typeface="Arial"/>
                <a:cs typeface="Arial"/>
                <a:sym typeface="Arial"/>
              </a:rPr>
              <a:t>29</a:t>
            </a:r>
            <a:endParaRPr/>
          </a:p>
        </p:txBody>
      </p:sp>
      <p:grpSp>
        <p:nvGrpSpPr>
          <p:cNvPr id="280" name="Google Shape;280;p3"/>
          <p:cNvGrpSpPr/>
          <p:nvPr/>
        </p:nvGrpSpPr>
        <p:grpSpPr>
          <a:xfrm>
            <a:off x="5308180" y="2753229"/>
            <a:ext cx="1602751" cy="1877970"/>
            <a:chOff x="1028459" y="1394952"/>
            <a:chExt cx="1485900" cy="1845886"/>
          </a:xfrm>
        </p:grpSpPr>
        <p:pic>
          <p:nvPicPr>
            <p:cNvPr descr="Image result for canada coat of arm" id="281" name="Google Shape;281;p3"/>
            <p:cNvPicPr preferRelativeResize="0"/>
            <p:nvPr/>
          </p:nvPicPr>
          <p:blipFill rotWithShape="1">
            <a:blip r:embed="rId13">
              <a:alphaModFix/>
            </a:blip>
            <a:srcRect b="0" l="0" r="0" t="0"/>
            <a:stretch/>
          </p:blipFill>
          <p:spPr>
            <a:xfrm>
              <a:off x="1222603" y="1394952"/>
              <a:ext cx="1097615" cy="1473940"/>
            </a:xfrm>
            <a:prstGeom prst="rect">
              <a:avLst/>
            </a:prstGeom>
            <a:noFill/>
            <a:ln>
              <a:noFill/>
            </a:ln>
          </p:spPr>
        </p:pic>
        <p:pic>
          <p:nvPicPr>
            <p:cNvPr id="282" name="Google Shape;282;p3"/>
            <p:cNvPicPr preferRelativeResize="0"/>
            <p:nvPr/>
          </p:nvPicPr>
          <p:blipFill rotWithShape="1">
            <a:blip r:embed="rId14">
              <a:alphaModFix/>
            </a:blip>
            <a:srcRect b="0" l="0" r="0" t="0"/>
            <a:stretch/>
          </p:blipFill>
          <p:spPr>
            <a:xfrm>
              <a:off x="1028459" y="3012238"/>
              <a:ext cx="1485900" cy="228600"/>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9">
                                            <p:txEl>
                                              <p:pRg end="0" st="0"/>
                                            </p:txEl>
                                          </p:spTgt>
                                        </p:tgtEl>
                                        <p:attrNameLst>
                                          <p:attrName>style.visibility</p:attrName>
                                        </p:attrNameLst>
                                      </p:cBhvr>
                                      <p:to>
                                        <p:strVal val="visible"/>
                                      </p:to>
                                    </p:set>
                                    <p:animEffect filter="fade" transition="in">
                                      <p:cBhvr>
                                        <p:cTn dur="500"/>
                                        <p:tgtEl>
                                          <p:spTgt spid="269">
                                            <p:txEl>
                                              <p:pRg end="0" st="0"/>
                                            </p:txEl>
                                          </p:spTgt>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1000"/>
                                        <p:tgtEl>
                                          <p:spTgt spid="2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500"/>
                                        <p:tgtEl>
                                          <p:spTgt spid="26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500"/>
                                        <p:tgtEl>
                                          <p:spTgt spid="267"/>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68"/>
                                        </p:tgtEl>
                                        <p:attrNameLst>
                                          <p:attrName>style.visibility</p:attrName>
                                        </p:attrNameLst>
                                      </p:cBhvr>
                                      <p:to>
                                        <p:strVal val="visible"/>
                                      </p:to>
                                    </p:set>
                                    <p:animEffect filter="fade" transition="in">
                                      <p:cBhvr>
                                        <p:cTn dur="500"/>
                                        <p:tgtEl>
                                          <p:spTgt spid="2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65"/>
                                        </p:tgtEl>
                                      </p:cBhvr>
                                    </p:animEffect>
                                    <p:set>
                                      <p:cBhvr>
                                        <p:cTn dur="1" fill="hold">
                                          <p:stCondLst>
                                            <p:cond delay="500"/>
                                          </p:stCondLst>
                                        </p:cTn>
                                        <p:tgtEl>
                                          <p:spTgt spid="26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66"/>
                                        </p:tgtEl>
                                      </p:cBhvr>
                                    </p:animEffect>
                                    <p:set>
                                      <p:cBhvr>
                                        <p:cTn dur="1" fill="hold">
                                          <p:stCondLst>
                                            <p:cond delay="500"/>
                                          </p:stCondLst>
                                        </p:cTn>
                                        <p:tgtEl>
                                          <p:spTgt spid="26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67"/>
                                        </p:tgtEl>
                                      </p:cBhvr>
                                    </p:animEffect>
                                    <p:set>
                                      <p:cBhvr>
                                        <p:cTn dur="1" fill="hold">
                                          <p:stCondLst>
                                            <p:cond delay="500"/>
                                          </p:stCondLst>
                                        </p:cTn>
                                        <p:tgtEl>
                                          <p:spTgt spid="26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68"/>
                                        </p:tgtEl>
                                      </p:cBhvr>
                                    </p:animEffect>
                                    <p:set>
                                      <p:cBhvr>
                                        <p:cTn dur="1" fill="hold">
                                          <p:stCondLst>
                                            <p:cond delay="500"/>
                                          </p:stCondLst>
                                        </p:cTn>
                                        <p:tgtEl>
                                          <p:spTgt spid="26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69">
                                            <p:txEl>
                                              <p:pRg end="0" st="0"/>
                                            </p:txEl>
                                          </p:spTgt>
                                        </p:tgtEl>
                                      </p:cBhvr>
                                    </p:animEffect>
                                    <p:set>
                                      <p:cBhvr>
                                        <p:cTn dur="1" fill="hold">
                                          <p:stCondLst>
                                            <p:cond delay="500"/>
                                          </p:stCondLst>
                                        </p:cTn>
                                        <p:tgtEl>
                                          <p:spTgt spid="269">
                                            <p:txEl>
                                              <p:pRg end="0" st="0"/>
                                            </p:txEl>
                                          </p:spTgt>
                                        </p:tgtEl>
                                        <p:attrNameLst>
                                          <p:attrName>style.visibility</p:attrName>
                                        </p:attrNameLst>
                                      </p:cBhvr>
                                      <p:to>
                                        <p:strVal val="hidden"/>
                                      </p:to>
                                    </p:se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500"/>
                                        <p:tgtEl>
                                          <p:spTgt spid="271"/>
                                        </p:tgtEl>
                                      </p:cBhvr>
                                    </p:animEffect>
                                  </p:childTnLst>
                                </p:cTn>
                              </p:par>
                              <p:par>
                                <p:cTn fill="hold" nodeType="withEffect" presetClass="entr" presetID="10" presetSubtype="0">
                                  <p:stCondLst>
                                    <p:cond delay="0"/>
                                  </p:stCondLst>
                                  <p:childTnLst>
                                    <p:set>
                                      <p:cBhvr>
                                        <p:cTn dur="1" fill="hold">
                                          <p:stCondLst>
                                            <p:cond delay="0"/>
                                          </p:stCondLst>
                                        </p:cTn>
                                        <p:tgtEl>
                                          <p:spTgt spid="270"/>
                                        </p:tgtEl>
                                        <p:attrNameLst>
                                          <p:attrName>style.visibility</p:attrName>
                                        </p:attrNameLst>
                                      </p:cBhvr>
                                      <p:to>
                                        <p:strVal val="visible"/>
                                      </p:to>
                                    </p:set>
                                    <p:animEffect filter="fade" transition="in">
                                      <p:cBhvr>
                                        <p:cTn dur="500"/>
                                        <p:tgtEl>
                                          <p:spTgt spid="2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70"/>
                                        </p:tgtEl>
                                      </p:cBhvr>
                                    </p:animEffect>
                                    <p:set>
                                      <p:cBhvr>
                                        <p:cTn dur="1" fill="hold">
                                          <p:stCondLst>
                                            <p:cond delay="500"/>
                                          </p:stCondLst>
                                        </p:cTn>
                                        <p:tgtEl>
                                          <p:spTgt spid="27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71"/>
                                        </p:tgtEl>
                                      </p:cBhvr>
                                    </p:animEffect>
                                    <p:set>
                                      <p:cBhvr>
                                        <p:cTn dur="1" fill="hold">
                                          <p:stCondLst>
                                            <p:cond delay="500"/>
                                          </p:stCondLst>
                                        </p:cTn>
                                        <p:tgtEl>
                                          <p:spTgt spid="271"/>
                                        </p:tgtEl>
                                        <p:attrNameLst>
                                          <p:attrName>style.visibility</p:attrName>
                                        </p:attrNameLst>
                                      </p:cBhvr>
                                      <p:to>
                                        <p:strVal val="hidden"/>
                                      </p:to>
                                    </p:se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1822"/>
                                        <p:tgtEl>
                                          <p:spTgt spid="280"/>
                                        </p:tgtEl>
                                      </p:cBhvr>
                                    </p:animEffect>
                                  </p:childTnLst>
                                </p:cTn>
                              </p:par>
                              <p:par>
                                <p:cTn fill="hold" nodeType="with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1822"/>
                                        <p:tgtEl>
                                          <p:spTgt spid="2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2">
                                            <p:txEl>
                                              <p:pRg end="0" st="0"/>
                                            </p:txEl>
                                          </p:spTgt>
                                        </p:tgtEl>
                                        <p:attrNameLst>
                                          <p:attrName>style.visibility</p:attrName>
                                        </p:attrNameLst>
                                      </p:cBhvr>
                                      <p:to>
                                        <p:strVal val="visible"/>
                                      </p:to>
                                    </p:set>
                                    <p:animEffect filter="fade" transition="in">
                                      <p:cBhvr>
                                        <p:cTn dur="500"/>
                                        <p:tgtEl>
                                          <p:spTgt spid="27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80"/>
                                        </p:tgtEl>
                                      </p:cBhvr>
                                    </p:animEffect>
                                    <p:set>
                                      <p:cBhvr>
                                        <p:cTn dur="1" fill="hold">
                                          <p:stCondLst>
                                            <p:cond delay="500"/>
                                          </p:stCondLst>
                                        </p:cTn>
                                        <p:tgtEl>
                                          <p:spTgt spid="28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79"/>
                                        </p:tgtEl>
                                      </p:cBhvr>
                                    </p:animEffect>
                                    <p:set>
                                      <p:cBhvr>
                                        <p:cTn dur="1" fill="hold">
                                          <p:stCondLst>
                                            <p:cond delay="500"/>
                                          </p:stCondLst>
                                        </p:cTn>
                                        <p:tgtEl>
                                          <p:spTgt spid="279"/>
                                        </p:tgtEl>
                                        <p:attrNameLst>
                                          <p:attrName>style.visibility</p:attrName>
                                        </p:attrNameLst>
                                      </p:cBhvr>
                                      <p:to>
                                        <p:strVal val="hidden"/>
                                      </p:to>
                                    </p:se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500"/>
                                        <p:tgtEl>
                                          <p:spTgt spid="276"/>
                                        </p:tgtEl>
                                      </p:cBhvr>
                                    </p:animEffect>
                                  </p:childTnLst>
                                </p:cTn>
                              </p:par>
                              <p:par>
                                <p:cTn fill="hold" nodeType="with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500"/>
                                        <p:tgtEl>
                                          <p:spTgt spid="2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500"/>
                                        <p:tgtEl>
                                          <p:spTgt spid="275"/>
                                        </p:tgtEl>
                                      </p:cBhvr>
                                    </p:animEffect>
                                  </p:childTnLst>
                                </p:cTn>
                              </p:par>
                              <p:par>
                                <p:cTn fill="hold" nodeType="with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500"/>
                                        <p:tgtEl>
                                          <p:spTgt spid="2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4"/>
          <p:cNvSpPr txBox="1"/>
          <p:nvPr>
            <p:ph type="title"/>
          </p:nvPr>
        </p:nvSpPr>
        <p:spPr>
          <a:xfrm>
            <a:off x="2671282" y="524256"/>
            <a:ext cx="8682518" cy="938785"/>
          </a:xfrm>
          <a:prstGeom prst="rect">
            <a:avLst/>
          </a:prstGeom>
          <a:noFill/>
          <a:ln>
            <a:noFill/>
          </a:ln>
        </p:spPr>
        <p:txBody>
          <a:bodyPr anchorCtr="0" anchor="ctr" bIns="45700" lIns="91425" spcFirstLastPara="1" rIns="91425" wrap="square" tIns="45700">
            <a:noAutofit/>
          </a:bodyPr>
          <a:lstStyle/>
          <a:p>
            <a:pPr indent="0" lvl="0" marL="0" rtl="0" algn="ctr">
              <a:lnSpc>
                <a:spcPct val="70000"/>
              </a:lnSpc>
              <a:spcBef>
                <a:spcPts val="0"/>
              </a:spcBef>
              <a:spcAft>
                <a:spcPts val="0"/>
              </a:spcAft>
              <a:buClr>
                <a:schemeClr val="lt1"/>
              </a:buClr>
              <a:buSzPts val="4000"/>
              <a:buFont typeface="Arial"/>
              <a:buNone/>
            </a:pPr>
            <a:r>
              <a:rPr b="1" i="0" lang="en-CA" sz="4000" u="none" cap="none" strike="noStrike">
                <a:solidFill>
                  <a:schemeClr val="lt1"/>
                </a:solidFill>
                <a:latin typeface="Arial"/>
                <a:ea typeface="Arial"/>
                <a:cs typeface="Arial"/>
                <a:sym typeface="Arial"/>
              </a:rPr>
              <a:t>COPYRIGHT COLLECTIVES</a:t>
            </a:r>
            <a:endParaRPr/>
          </a:p>
        </p:txBody>
      </p:sp>
      <p:sp>
        <p:nvSpPr>
          <p:cNvPr id="289" name="Google Shape;289;p4"/>
          <p:cNvSpPr txBox="1"/>
          <p:nvPr/>
        </p:nvSpPr>
        <p:spPr>
          <a:xfrm>
            <a:off x="544206" y="2395103"/>
            <a:ext cx="4764219"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CA" sz="2000">
                <a:solidFill>
                  <a:schemeClr val="dk1"/>
                </a:solidFill>
                <a:latin typeface="Arial"/>
                <a:ea typeface="Arial"/>
                <a:cs typeface="Arial"/>
                <a:sym typeface="Arial"/>
              </a:rPr>
              <a:t>Access Copyright v. York University</a:t>
            </a:r>
            <a:endParaRPr/>
          </a:p>
        </p:txBody>
      </p:sp>
      <p:sp>
        <p:nvSpPr>
          <p:cNvPr id="290" name="Google Shape;290;p4"/>
          <p:cNvSpPr txBox="1"/>
          <p:nvPr/>
        </p:nvSpPr>
        <p:spPr>
          <a:xfrm>
            <a:off x="6589581" y="2395103"/>
            <a:ext cx="4764219"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CA" sz="2000">
                <a:solidFill>
                  <a:schemeClr val="dk1"/>
                </a:solidFill>
                <a:latin typeface="Arial"/>
                <a:ea typeface="Arial"/>
                <a:cs typeface="Arial"/>
                <a:sym typeface="Arial"/>
              </a:rPr>
              <a:t>Alberta (Education) v. Access Copyright</a:t>
            </a:r>
            <a:endParaRPr/>
          </a:p>
        </p:txBody>
      </p:sp>
      <p:pic>
        <p:nvPicPr>
          <p:cNvPr descr="A close up of a logo&#10;&#10;Description automatically generated" id="291" name="Google Shape;291;p4"/>
          <p:cNvPicPr preferRelativeResize="0"/>
          <p:nvPr/>
        </p:nvPicPr>
        <p:blipFill rotWithShape="1">
          <a:blip r:embed="rId3">
            <a:alphaModFix/>
          </a:blip>
          <a:srcRect b="0" l="0" r="0" t="0"/>
          <a:stretch/>
        </p:blipFill>
        <p:spPr>
          <a:xfrm flipH="1">
            <a:off x="5377733" y="3273924"/>
            <a:ext cx="1211848" cy="2009729"/>
          </a:xfrm>
          <a:prstGeom prst="rect">
            <a:avLst/>
          </a:prstGeom>
          <a:noFill/>
          <a:ln>
            <a:noFill/>
          </a:ln>
        </p:spPr>
      </p:pic>
      <p:cxnSp>
        <p:nvCxnSpPr>
          <p:cNvPr id="292" name="Google Shape;292;p4"/>
          <p:cNvCxnSpPr/>
          <p:nvPr/>
        </p:nvCxnSpPr>
        <p:spPr>
          <a:xfrm>
            <a:off x="685800" y="2843333"/>
            <a:ext cx="1985482" cy="1"/>
          </a:xfrm>
          <a:prstGeom prst="straightConnector1">
            <a:avLst/>
          </a:prstGeom>
          <a:noFill/>
          <a:ln cap="flat" cmpd="sng" w="41275">
            <a:solidFill>
              <a:schemeClr val="accent1"/>
            </a:solidFill>
            <a:prstDash val="solid"/>
            <a:miter lim="800000"/>
            <a:headEnd len="sm" w="sm" type="none"/>
            <a:tailEnd len="sm" w="sm" type="none"/>
          </a:ln>
        </p:spPr>
      </p:cxnSp>
      <p:cxnSp>
        <p:nvCxnSpPr>
          <p:cNvPr id="293" name="Google Shape;293;p4"/>
          <p:cNvCxnSpPr/>
          <p:nvPr/>
        </p:nvCxnSpPr>
        <p:spPr>
          <a:xfrm>
            <a:off x="9144000" y="2843333"/>
            <a:ext cx="1969477" cy="0"/>
          </a:xfrm>
          <a:prstGeom prst="straightConnector1">
            <a:avLst/>
          </a:prstGeom>
          <a:noFill/>
          <a:ln cap="flat" cmpd="sng" w="41275">
            <a:solidFill>
              <a:schemeClr val="accent1"/>
            </a:solidFill>
            <a:prstDash val="solid"/>
            <a:miter lim="800000"/>
            <a:headEnd len="sm" w="sm" type="none"/>
            <a:tailEnd len="sm" w="sm" type="none"/>
          </a:ln>
        </p:spPr>
      </p:cxnSp>
      <p:sp>
        <p:nvSpPr>
          <p:cNvPr id="294" name="Google Shape;294;p4"/>
          <p:cNvSpPr txBox="1"/>
          <p:nvPr/>
        </p:nvSpPr>
        <p:spPr>
          <a:xfrm>
            <a:off x="5319982" y="5439198"/>
            <a:ext cx="128673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CA" sz="1800">
                <a:solidFill>
                  <a:schemeClr val="dk1"/>
                </a:solidFill>
                <a:latin typeface="Arial"/>
                <a:ea typeface="Arial"/>
                <a:cs typeface="Arial"/>
                <a:sym typeface="Arial"/>
              </a:rPr>
              <a:t>Access</a:t>
            </a:r>
            <a:endParaRPr/>
          </a:p>
          <a:p>
            <a:pPr indent="0" lvl="0" marL="0" marR="0" rtl="0" algn="ctr">
              <a:spcBef>
                <a:spcPts val="0"/>
              </a:spcBef>
              <a:spcAft>
                <a:spcPts val="0"/>
              </a:spcAft>
              <a:buNone/>
            </a:pPr>
            <a:r>
              <a:rPr lang="en-CA" sz="1800">
                <a:solidFill>
                  <a:schemeClr val="dk1"/>
                </a:solidFill>
                <a:latin typeface="Arial"/>
                <a:ea typeface="Arial"/>
                <a:cs typeface="Arial"/>
                <a:sym typeface="Arial"/>
              </a:rPr>
              <a:t>Copyright</a:t>
            </a:r>
            <a:endParaRPr/>
          </a:p>
        </p:txBody>
      </p:sp>
      <p:sp>
        <p:nvSpPr>
          <p:cNvPr id="295" name="Google Shape;295;p4"/>
          <p:cNvSpPr txBox="1"/>
          <p:nvPr/>
        </p:nvSpPr>
        <p:spPr>
          <a:xfrm>
            <a:off x="5308425" y="5581127"/>
            <a:ext cx="1286735"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CA" sz="1800">
                <a:solidFill>
                  <a:schemeClr val="dk1"/>
                </a:solidFill>
                <a:latin typeface="Arial"/>
                <a:ea typeface="Arial"/>
                <a:cs typeface="Arial"/>
                <a:sym typeface="Arial"/>
              </a:rPr>
              <a:t>COPIBEC</a:t>
            </a:r>
            <a:endParaRPr/>
          </a:p>
        </p:txBody>
      </p:sp>
      <p:pic>
        <p:nvPicPr>
          <p:cNvPr id="296" name="Google Shape;296;p4"/>
          <p:cNvPicPr preferRelativeResize="0"/>
          <p:nvPr/>
        </p:nvPicPr>
        <p:blipFill rotWithShape="1">
          <a:blip r:embed="rId4">
            <a:alphaModFix/>
          </a:blip>
          <a:srcRect b="0" l="0" r="0" t="0"/>
          <a:stretch/>
        </p:blipFill>
        <p:spPr>
          <a:xfrm rot="-411270">
            <a:off x="9587893" y="3733870"/>
            <a:ext cx="2549877" cy="3099566"/>
          </a:xfrm>
          <a:prstGeom prst="rect">
            <a:avLst/>
          </a:prstGeom>
          <a:noFill/>
          <a:ln>
            <a:noFill/>
          </a:ln>
        </p:spPr>
      </p:pic>
      <p:sp>
        <p:nvSpPr>
          <p:cNvPr id="297" name="Google Shape;297;p4"/>
          <p:cNvSpPr/>
          <p:nvPr/>
        </p:nvSpPr>
        <p:spPr>
          <a:xfrm>
            <a:off x="7540953" y="3380344"/>
            <a:ext cx="2098623" cy="693861"/>
          </a:xfrm>
          <a:prstGeom prst="wedgeRoundRectCallout">
            <a:avLst>
              <a:gd fmla="val 85546" name="adj1"/>
              <a:gd fmla="val 66671" name="adj2"/>
              <a:gd fmla="val 16667" name="adj3"/>
            </a:avLst>
          </a:prstGeom>
          <a:solidFill>
            <a:srgbClr val="FF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CA" sz="1800">
                <a:solidFill>
                  <a:schemeClr val="lt1"/>
                </a:solidFill>
                <a:latin typeface="Arial"/>
                <a:ea typeface="Arial"/>
                <a:cs typeface="Arial"/>
                <a:sym typeface="Arial"/>
              </a:rPr>
              <a:t>DID SOMEONE SAY LAWYER?!</a:t>
            </a:r>
            <a:endParaRPr/>
          </a:p>
        </p:txBody>
      </p:sp>
      <p:pic>
        <p:nvPicPr>
          <p:cNvPr id="298" name="Google Shape;298;p4"/>
          <p:cNvPicPr preferRelativeResize="0"/>
          <p:nvPr/>
        </p:nvPicPr>
        <p:blipFill rotWithShape="1">
          <a:blip r:embed="rId5">
            <a:alphaModFix/>
          </a:blip>
          <a:srcRect b="0" l="0" r="0" t="0"/>
          <a:stretch/>
        </p:blipFill>
        <p:spPr>
          <a:xfrm>
            <a:off x="1652819" y="4499045"/>
            <a:ext cx="2244376" cy="235895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500"/>
                                        <p:tgtEl>
                                          <p:spTgt spid="292"/>
                                        </p:tgtEl>
                                      </p:cBhvr>
                                    </p:animEffect>
                                  </p:childTnLst>
                                </p:cTn>
                              </p:par>
                              <p:par>
                                <p:cTn fill="hold" nodeType="with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500"/>
                                        <p:tgtEl>
                                          <p:spTgt spid="2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500"/>
                                        <p:tgtEl>
                                          <p:spTgt spid="291"/>
                                        </p:tgtEl>
                                      </p:cBhvr>
                                    </p:animEffect>
                                  </p:childTnLst>
                                </p:cTn>
                              </p:par>
                              <p:par>
                                <p:cTn fill="hold" nodeType="withEffect" presetClass="exit" presetID="10" presetSubtype="0">
                                  <p:stCondLst>
                                    <p:cond delay="0"/>
                                  </p:stCondLst>
                                  <p:childTnLst>
                                    <p:animEffect filter="fade" transition="out">
                                      <p:cBhvr>
                                        <p:cTn dur="500"/>
                                        <p:tgtEl>
                                          <p:spTgt spid="293"/>
                                        </p:tgtEl>
                                      </p:cBhvr>
                                    </p:animEffect>
                                    <p:set>
                                      <p:cBhvr>
                                        <p:cTn dur="1" fill="hold">
                                          <p:stCondLst>
                                            <p:cond delay="500"/>
                                          </p:stCondLst>
                                        </p:cTn>
                                        <p:tgtEl>
                                          <p:spTgt spid="29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92"/>
                                        </p:tgtEl>
                                      </p:cBhvr>
                                    </p:animEffect>
                                    <p:set>
                                      <p:cBhvr>
                                        <p:cTn dur="1" fill="hold">
                                          <p:stCondLst>
                                            <p:cond delay="500"/>
                                          </p:stCondLst>
                                        </p:cTn>
                                        <p:tgtEl>
                                          <p:spTgt spid="292"/>
                                        </p:tgtEl>
                                        <p:attrNameLst>
                                          <p:attrName>style.visibility</p:attrName>
                                        </p:attrNameLst>
                                      </p:cBhvr>
                                      <p:to>
                                        <p:strVal val="hidden"/>
                                      </p:to>
                                    </p:se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500"/>
                                        <p:tgtEl>
                                          <p:spTgt spid="2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94"/>
                                        </p:tgtEl>
                                      </p:cBhvr>
                                    </p:animEffect>
                                    <p:set>
                                      <p:cBhvr>
                                        <p:cTn dur="1" fill="hold">
                                          <p:stCondLst>
                                            <p:cond delay="500"/>
                                          </p:stCondLst>
                                        </p:cTn>
                                        <p:tgtEl>
                                          <p:spTgt spid="294"/>
                                        </p:tgtEl>
                                        <p:attrNameLst>
                                          <p:attrName>style.visibility</p:attrName>
                                        </p:attrNameLst>
                                      </p:cBhvr>
                                      <p:to>
                                        <p:strVal val="hidden"/>
                                      </p:to>
                                    </p:se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500"/>
                                        <p:tgtEl>
                                          <p:spTgt spid="295"/>
                                        </p:tgtEl>
                                      </p:cBhvr>
                                    </p:animEffect>
                                  </p:childTnLst>
                                </p:cTn>
                              </p:par>
                              <p:par>
                                <p:cTn fill="hold" nodeType="withEffect" presetClass="exit" presetID="10" presetSubtype="0">
                                  <p:stCondLst>
                                    <p:cond delay="0"/>
                                  </p:stCondLst>
                                  <p:childTnLst>
                                    <p:animEffect filter="fade" transition="out">
                                      <p:cBhvr>
                                        <p:cTn dur="500"/>
                                        <p:tgtEl>
                                          <p:spTgt spid="289"/>
                                        </p:tgtEl>
                                      </p:cBhvr>
                                    </p:animEffect>
                                    <p:set>
                                      <p:cBhvr>
                                        <p:cTn dur="1" fill="hold">
                                          <p:stCondLst>
                                            <p:cond delay="500"/>
                                          </p:stCondLst>
                                        </p:cTn>
                                        <p:tgtEl>
                                          <p:spTgt spid="28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90"/>
                                        </p:tgtEl>
                                      </p:cBhvr>
                                    </p:animEffect>
                                    <p:set>
                                      <p:cBhvr>
                                        <p:cTn dur="1" fill="hold">
                                          <p:stCondLst>
                                            <p:cond delay="500"/>
                                          </p:stCondLst>
                                        </p:cTn>
                                        <p:tgtEl>
                                          <p:spTgt spid="29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95"/>
                                        </p:tgtEl>
                                      </p:cBhvr>
                                    </p:animEffect>
                                    <p:set>
                                      <p:cBhvr>
                                        <p:cTn dur="1" fill="hold">
                                          <p:stCondLst>
                                            <p:cond delay="500"/>
                                          </p:stCondLst>
                                        </p:cTn>
                                        <p:tgtEl>
                                          <p:spTgt spid="295"/>
                                        </p:tgtEl>
                                        <p:attrNameLst>
                                          <p:attrName>style.visibility</p:attrName>
                                        </p:attrNameLst>
                                      </p:cBhvr>
                                      <p:to>
                                        <p:strVal val="hidden"/>
                                      </p:to>
                                    </p:set>
                                  </p:childTnLst>
                                </p:cTn>
                              </p:par>
                            </p:childTnLst>
                          </p:cTn>
                        </p:par>
                        <p:par>
                          <p:cTn fill="hold">
                            <p:stCondLst>
                              <p:cond delay="500"/>
                            </p:stCondLst>
                            <p:childTnLst>
                              <p:par>
                                <p:cTn fill="hold" nodeType="afterEffect" presetClass="entr" presetID="2" presetSubtype="4">
                                  <p:stCondLst>
                                    <p:cond delay="0"/>
                                  </p:stCondLst>
                                  <p:childTnLst>
                                    <p:set>
                                      <p:cBhvr>
                                        <p:cTn dur="1" fill="hold">
                                          <p:stCondLst>
                                            <p:cond delay="0"/>
                                          </p:stCondLst>
                                        </p:cTn>
                                        <p:tgtEl>
                                          <p:spTgt spid="298"/>
                                        </p:tgtEl>
                                        <p:attrNameLst>
                                          <p:attrName>style.visibility</p:attrName>
                                        </p:attrNameLst>
                                      </p:cBhvr>
                                      <p:to>
                                        <p:strVal val="visible"/>
                                      </p:to>
                                    </p:set>
                                    <p:anim calcmode="lin" valueType="num">
                                      <p:cBhvr additive="base">
                                        <p:cTn dur="500"/>
                                        <p:tgtEl>
                                          <p:spTgt spid="29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1000"/>
                                        <p:tgtEl>
                                          <p:spTgt spid="296"/>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297"/>
                                        </p:tgtEl>
                                        <p:attrNameLst>
                                          <p:attrName>style.visibility</p:attrName>
                                        </p:attrNameLst>
                                      </p:cBhvr>
                                      <p:to>
                                        <p:strVal val="visible"/>
                                      </p:to>
                                    </p:set>
                                    <p:anim calcmode="lin" valueType="num">
                                      <p:cBhvr additive="base">
                                        <p:cTn dur="500"/>
                                        <p:tgtEl>
                                          <p:spTgt spid="297"/>
                                        </p:tgtEl>
                                        <p:attrNameLst>
                                          <p:attrName>ppt_w</p:attrName>
                                        </p:attrNameLst>
                                      </p:cBhvr>
                                      <p:tavLst>
                                        <p:tav fmla="" tm="0">
                                          <p:val>
                                            <p:strVal val="0"/>
                                          </p:val>
                                        </p:tav>
                                        <p:tav fmla="" tm="100000">
                                          <p:val>
                                            <p:strVal val="#ppt_w"/>
                                          </p:val>
                                        </p:tav>
                                      </p:tavLst>
                                    </p:anim>
                                    <p:anim calcmode="lin" valueType="num">
                                      <p:cBhvr additive="base">
                                        <p:cTn dur="500"/>
                                        <p:tgtEl>
                                          <p:spTgt spid="29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2000"/>
                                        <p:tgtEl>
                                          <p:spTgt spid="298"/>
                                        </p:tgtEl>
                                        <p:attrNameLst>
                                          <p:attrName>ppt_y</p:attrName>
                                        </p:attrNameLst>
                                      </p:cBhvr>
                                      <p:tavLst>
                                        <p:tav fmla="" tm="0">
                                          <p:val>
                                            <p:strVal val="#ppt_y"/>
                                          </p:val>
                                        </p:tav>
                                        <p:tav fmla="" tm="100000">
                                          <p:val>
                                            <p:strVal val="#ppt_y+1"/>
                                          </p:val>
                                        </p:tav>
                                      </p:tavLst>
                                    </p:anim>
                                    <p:set>
                                      <p:cBhvr>
                                        <p:cTn dur="1" fill="hold">
                                          <p:stCondLst>
                                            <p:cond delay="2000"/>
                                          </p:stCondLst>
                                        </p:cTn>
                                        <p:tgtEl>
                                          <p:spTgt spid="29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5"/>
          <p:cNvSpPr txBox="1"/>
          <p:nvPr>
            <p:ph type="title"/>
          </p:nvPr>
        </p:nvSpPr>
        <p:spPr>
          <a:xfrm>
            <a:off x="2671282" y="524256"/>
            <a:ext cx="8682518" cy="938785"/>
          </a:xfrm>
          <a:prstGeom prst="rect">
            <a:avLst/>
          </a:prstGeom>
          <a:noFill/>
          <a:ln>
            <a:noFill/>
          </a:ln>
        </p:spPr>
        <p:txBody>
          <a:bodyPr anchorCtr="0" anchor="ctr" bIns="45700" lIns="91425" spcFirstLastPara="1" rIns="91425" wrap="square" tIns="45700">
            <a:noAutofit/>
          </a:bodyPr>
          <a:lstStyle/>
          <a:p>
            <a:pPr indent="0" lvl="0" marL="0" rtl="0" algn="ctr">
              <a:lnSpc>
                <a:spcPct val="70000"/>
              </a:lnSpc>
              <a:spcBef>
                <a:spcPts val="0"/>
              </a:spcBef>
              <a:spcAft>
                <a:spcPts val="0"/>
              </a:spcAft>
              <a:buClr>
                <a:schemeClr val="lt1"/>
              </a:buClr>
              <a:buSzPts val="4000"/>
              <a:buFont typeface="Arial"/>
              <a:buNone/>
            </a:pPr>
            <a:r>
              <a:rPr b="1" i="0" lang="en-CA" sz="4000" u="none" cap="none" strike="noStrike">
                <a:solidFill>
                  <a:schemeClr val="lt1"/>
                </a:solidFill>
                <a:latin typeface="Arial"/>
                <a:ea typeface="Arial"/>
                <a:cs typeface="Arial"/>
                <a:sym typeface="Arial"/>
              </a:rPr>
              <a:t>FAIR DEALING</a:t>
            </a:r>
            <a:endParaRPr/>
          </a:p>
        </p:txBody>
      </p:sp>
      <p:grpSp>
        <p:nvGrpSpPr>
          <p:cNvPr id="305" name="Google Shape;305;p5"/>
          <p:cNvGrpSpPr/>
          <p:nvPr/>
        </p:nvGrpSpPr>
        <p:grpSpPr>
          <a:xfrm>
            <a:off x="653960" y="2900045"/>
            <a:ext cx="1602751" cy="1877970"/>
            <a:chOff x="1028459" y="1394952"/>
            <a:chExt cx="1485900" cy="1845886"/>
          </a:xfrm>
        </p:grpSpPr>
        <p:pic>
          <p:nvPicPr>
            <p:cNvPr descr="Image result for canada coat of arm" id="306" name="Google Shape;306;p5"/>
            <p:cNvPicPr preferRelativeResize="0"/>
            <p:nvPr/>
          </p:nvPicPr>
          <p:blipFill rotWithShape="1">
            <a:blip r:embed="rId3">
              <a:alphaModFix/>
            </a:blip>
            <a:srcRect b="0" l="0" r="0" t="0"/>
            <a:stretch/>
          </p:blipFill>
          <p:spPr>
            <a:xfrm>
              <a:off x="1222603" y="1394952"/>
              <a:ext cx="1097615" cy="1473940"/>
            </a:xfrm>
            <a:prstGeom prst="rect">
              <a:avLst/>
            </a:prstGeom>
            <a:noFill/>
            <a:ln>
              <a:noFill/>
            </a:ln>
          </p:spPr>
        </p:pic>
        <p:pic>
          <p:nvPicPr>
            <p:cNvPr id="307" name="Google Shape;307;p5"/>
            <p:cNvPicPr preferRelativeResize="0"/>
            <p:nvPr/>
          </p:nvPicPr>
          <p:blipFill rotWithShape="1">
            <a:blip r:embed="rId4">
              <a:alphaModFix/>
            </a:blip>
            <a:srcRect b="0" l="0" r="0" t="0"/>
            <a:stretch/>
          </p:blipFill>
          <p:spPr>
            <a:xfrm>
              <a:off x="1028459" y="3012238"/>
              <a:ext cx="1485900" cy="228600"/>
            </a:xfrm>
            <a:prstGeom prst="rect">
              <a:avLst/>
            </a:prstGeom>
            <a:noFill/>
            <a:ln>
              <a:noFill/>
            </a:ln>
          </p:spPr>
        </p:pic>
      </p:grpSp>
      <p:sp>
        <p:nvSpPr>
          <p:cNvPr id="308" name="Google Shape;308;p5"/>
          <p:cNvSpPr txBox="1"/>
          <p:nvPr/>
        </p:nvSpPr>
        <p:spPr>
          <a:xfrm>
            <a:off x="1117401" y="4831753"/>
            <a:ext cx="675867"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CA" sz="1600">
                <a:solidFill>
                  <a:schemeClr val="dk1"/>
                </a:solidFill>
                <a:latin typeface="Arial"/>
                <a:ea typeface="Arial"/>
                <a:cs typeface="Arial"/>
                <a:sym typeface="Arial"/>
              </a:rPr>
              <a:t>s. </a:t>
            </a:r>
            <a:r>
              <a:rPr lang="en-CA" sz="1400">
                <a:solidFill>
                  <a:schemeClr val="dk1"/>
                </a:solidFill>
                <a:latin typeface="Arial"/>
                <a:ea typeface="Arial"/>
                <a:cs typeface="Arial"/>
                <a:sym typeface="Arial"/>
              </a:rPr>
              <a:t>29</a:t>
            </a:r>
            <a:endParaRPr/>
          </a:p>
        </p:txBody>
      </p:sp>
      <p:pic>
        <p:nvPicPr>
          <p:cNvPr id="309" name="Google Shape;309;p5"/>
          <p:cNvPicPr preferRelativeResize="0"/>
          <p:nvPr/>
        </p:nvPicPr>
        <p:blipFill rotWithShape="1">
          <a:blip r:embed="rId5">
            <a:alphaModFix/>
          </a:blip>
          <a:srcRect b="0" l="0" r="0" t="0"/>
          <a:stretch/>
        </p:blipFill>
        <p:spPr>
          <a:xfrm>
            <a:off x="5356449" y="1594519"/>
            <a:ext cx="1656092" cy="1551495"/>
          </a:xfrm>
          <a:prstGeom prst="rect">
            <a:avLst/>
          </a:prstGeom>
          <a:noFill/>
          <a:ln>
            <a:noFill/>
          </a:ln>
        </p:spPr>
      </p:pic>
      <p:pic>
        <p:nvPicPr>
          <p:cNvPr id="310" name="Google Shape;310;p5"/>
          <p:cNvPicPr preferRelativeResize="0"/>
          <p:nvPr/>
        </p:nvPicPr>
        <p:blipFill rotWithShape="1">
          <a:blip r:embed="rId6">
            <a:alphaModFix/>
          </a:blip>
          <a:srcRect b="0" l="0" r="0" t="0"/>
          <a:stretch/>
        </p:blipFill>
        <p:spPr>
          <a:xfrm>
            <a:off x="6897895" y="2422409"/>
            <a:ext cx="1305019" cy="1501898"/>
          </a:xfrm>
          <a:prstGeom prst="rect">
            <a:avLst/>
          </a:prstGeom>
          <a:noFill/>
          <a:ln>
            <a:noFill/>
          </a:ln>
        </p:spPr>
      </p:pic>
      <p:pic>
        <p:nvPicPr>
          <p:cNvPr id="311" name="Google Shape;311;p5"/>
          <p:cNvPicPr preferRelativeResize="0"/>
          <p:nvPr/>
        </p:nvPicPr>
        <p:blipFill rotWithShape="1">
          <a:blip r:embed="rId7">
            <a:alphaModFix/>
          </a:blip>
          <a:srcRect b="0" l="0" r="0" t="0"/>
          <a:stretch/>
        </p:blipFill>
        <p:spPr>
          <a:xfrm>
            <a:off x="6555416" y="4102850"/>
            <a:ext cx="1845035" cy="1457806"/>
          </a:xfrm>
          <a:prstGeom prst="rect">
            <a:avLst/>
          </a:prstGeom>
          <a:noFill/>
          <a:ln>
            <a:noFill/>
          </a:ln>
        </p:spPr>
      </p:pic>
      <p:pic>
        <p:nvPicPr>
          <p:cNvPr id="312" name="Google Shape;312;p5"/>
          <p:cNvPicPr preferRelativeResize="0"/>
          <p:nvPr/>
        </p:nvPicPr>
        <p:blipFill rotWithShape="1">
          <a:blip r:embed="rId8">
            <a:alphaModFix/>
          </a:blip>
          <a:srcRect b="0" l="0" r="0" t="0"/>
          <a:stretch/>
        </p:blipFill>
        <p:spPr>
          <a:xfrm>
            <a:off x="5153986" y="4594752"/>
            <a:ext cx="1265905" cy="1534611"/>
          </a:xfrm>
          <a:prstGeom prst="rect">
            <a:avLst/>
          </a:prstGeom>
          <a:noFill/>
          <a:ln>
            <a:noFill/>
          </a:ln>
        </p:spPr>
      </p:pic>
      <p:pic>
        <p:nvPicPr>
          <p:cNvPr id="313" name="Google Shape;313;p5"/>
          <p:cNvPicPr preferRelativeResize="0"/>
          <p:nvPr/>
        </p:nvPicPr>
        <p:blipFill rotWithShape="1">
          <a:blip r:embed="rId9">
            <a:alphaModFix/>
          </a:blip>
          <a:srcRect b="0" l="0" r="0" t="0"/>
          <a:stretch/>
        </p:blipFill>
        <p:spPr>
          <a:xfrm>
            <a:off x="3651051" y="3924308"/>
            <a:ext cx="1265905" cy="1873022"/>
          </a:xfrm>
          <a:prstGeom prst="rect">
            <a:avLst/>
          </a:prstGeom>
          <a:noFill/>
          <a:ln>
            <a:noFill/>
          </a:ln>
        </p:spPr>
      </p:pic>
      <p:pic>
        <p:nvPicPr>
          <p:cNvPr descr="A picture containing knife&#10;&#10;Description automatically generated" id="314" name="Google Shape;314;p5"/>
          <p:cNvPicPr preferRelativeResize="0"/>
          <p:nvPr/>
        </p:nvPicPr>
        <p:blipFill rotWithShape="1">
          <a:blip r:embed="rId10">
            <a:alphaModFix/>
          </a:blip>
          <a:srcRect b="0" l="0" r="0" t="0"/>
          <a:stretch/>
        </p:blipFill>
        <p:spPr>
          <a:xfrm>
            <a:off x="3737099" y="2448529"/>
            <a:ext cx="1870857" cy="3119690"/>
          </a:xfrm>
          <a:prstGeom prst="rect">
            <a:avLst/>
          </a:prstGeom>
          <a:noFill/>
          <a:ln>
            <a:noFill/>
          </a:ln>
        </p:spPr>
      </p:pic>
      <p:grpSp>
        <p:nvGrpSpPr>
          <p:cNvPr id="315" name="Google Shape;315;p5"/>
          <p:cNvGrpSpPr/>
          <p:nvPr/>
        </p:nvGrpSpPr>
        <p:grpSpPr>
          <a:xfrm>
            <a:off x="3789882" y="2428441"/>
            <a:ext cx="1364104" cy="1360164"/>
            <a:chOff x="3726076" y="4001294"/>
            <a:chExt cx="1364104" cy="1360164"/>
          </a:xfrm>
        </p:grpSpPr>
        <p:pic>
          <p:nvPicPr>
            <p:cNvPr id="316" name="Google Shape;316;p5"/>
            <p:cNvPicPr preferRelativeResize="0"/>
            <p:nvPr/>
          </p:nvPicPr>
          <p:blipFill rotWithShape="1">
            <a:blip r:embed="rId11">
              <a:alphaModFix/>
            </a:blip>
            <a:srcRect b="21952" l="9437" r="9388" t="8926"/>
            <a:stretch/>
          </p:blipFill>
          <p:spPr>
            <a:xfrm>
              <a:off x="3765003" y="4387272"/>
              <a:ext cx="1144058" cy="974186"/>
            </a:xfrm>
            <a:prstGeom prst="rect">
              <a:avLst/>
            </a:prstGeom>
            <a:noFill/>
            <a:ln>
              <a:noFill/>
            </a:ln>
          </p:spPr>
        </p:pic>
        <p:sp>
          <p:nvSpPr>
            <p:cNvPr id="317" name="Google Shape;317;p5"/>
            <p:cNvSpPr txBox="1"/>
            <p:nvPr/>
          </p:nvSpPr>
          <p:spPr>
            <a:xfrm>
              <a:off x="3726076" y="4001294"/>
              <a:ext cx="136410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CA" sz="2400" u="sng">
                  <a:solidFill>
                    <a:srgbClr val="171616"/>
                  </a:solidFill>
                  <a:latin typeface="Arial"/>
                  <a:ea typeface="Arial"/>
                  <a:cs typeface="Arial"/>
                  <a:sym typeface="Arial"/>
                </a:rPr>
                <a:t>Purpose</a:t>
              </a:r>
              <a:endParaRPr/>
            </a:p>
          </p:txBody>
        </p:sp>
      </p:grpSp>
      <p:pic>
        <p:nvPicPr>
          <p:cNvPr descr="A picture containing drawing&#10;&#10;Description automatically generated" id="318" name="Google Shape;318;p5"/>
          <p:cNvPicPr preferRelativeResize="0"/>
          <p:nvPr/>
        </p:nvPicPr>
        <p:blipFill rotWithShape="1">
          <a:blip r:embed="rId12">
            <a:alphaModFix/>
          </a:blip>
          <a:srcRect b="0" l="0" r="0" t="0"/>
          <a:stretch/>
        </p:blipFill>
        <p:spPr>
          <a:xfrm>
            <a:off x="2967666" y="3226479"/>
            <a:ext cx="7175500" cy="965200"/>
          </a:xfrm>
          <a:prstGeom prst="rect">
            <a:avLst/>
          </a:prstGeom>
          <a:noFill/>
          <a:ln>
            <a:noFill/>
          </a:ln>
        </p:spPr>
      </p:pic>
      <p:cxnSp>
        <p:nvCxnSpPr>
          <p:cNvPr id="319" name="Google Shape;319;p5"/>
          <p:cNvCxnSpPr/>
          <p:nvPr/>
        </p:nvCxnSpPr>
        <p:spPr>
          <a:xfrm>
            <a:off x="4157091" y="3788605"/>
            <a:ext cx="1348560" cy="0"/>
          </a:xfrm>
          <a:prstGeom prst="straightConnector1">
            <a:avLst/>
          </a:prstGeom>
          <a:noFill/>
          <a:ln cap="flat" cmpd="sng" w="41275">
            <a:solidFill>
              <a:schemeClr val="accent1"/>
            </a:solidFill>
            <a:prstDash val="solid"/>
            <a:miter lim="800000"/>
            <a:headEnd len="sm" w="sm" type="none"/>
            <a:tailEnd len="sm" w="sm" type="none"/>
          </a:ln>
        </p:spPr>
      </p:cxnSp>
      <p:cxnSp>
        <p:nvCxnSpPr>
          <p:cNvPr id="320" name="Google Shape;320;p5"/>
          <p:cNvCxnSpPr/>
          <p:nvPr/>
        </p:nvCxnSpPr>
        <p:spPr>
          <a:xfrm flipH="1" rot="10800000">
            <a:off x="4141690" y="3134464"/>
            <a:ext cx="1176431" cy="11550"/>
          </a:xfrm>
          <a:prstGeom prst="straightConnector1">
            <a:avLst/>
          </a:prstGeom>
          <a:noFill/>
          <a:ln cap="flat" cmpd="sng" w="41275">
            <a:solidFill>
              <a:schemeClr val="accent1"/>
            </a:solidFill>
            <a:prstDash val="solid"/>
            <a:miter lim="800000"/>
            <a:headEnd len="sm" w="sm" type="none"/>
            <a:tailEnd len="sm" w="sm" type="none"/>
          </a:ln>
        </p:spPr>
      </p:cxnSp>
      <p:cxnSp>
        <p:nvCxnSpPr>
          <p:cNvPr id="321" name="Google Shape;321;p5"/>
          <p:cNvCxnSpPr/>
          <p:nvPr/>
        </p:nvCxnSpPr>
        <p:spPr>
          <a:xfrm flipH="1" rot="10800000">
            <a:off x="4141690" y="3461534"/>
            <a:ext cx="1214759" cy="7203"/>
          </a:xfrm>
          <a:prstGeom prst="straightConnector1">
            <a:avLst/>
          </a:prstGeom>
          <a:noFill/>
          <a:ln cap="flat" cmpd="sng" w="41275">
            <a:solidFill>
              <a:schemeClr val="accent1"/>
            </a:solidFill>
            <a:prstDash val="solid"/>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500"/>
                                        <p:tgtEl>
                                          <p:spTgt spid="318"/>
                                        </p:tgtEl>
                                      </p:cBhvr>
                                    </p:animEffect>
                                  </p:childTnLst>
                                </p:cTn>
                              </p:par>
                            </p:childTnLst>
                          </p:cTn>
                        </p:par>
                        <p:par>
                          <p:cTn fill="hold">
                            <p:stCondLst>
                              <p:cond delay="500"/>
                            </p:stCondLst>
                            <p:childTnLst>
                              <p:par>
                                <p:cTn fill="hold" nodeType="afterEffect" presetClass="exit" presetID="10" presetSubtype="0">
                                  <p:stCondLst>
                                    <p:cond delay="2000"/>
                                  </p:stCondLst>
                                  <p:childTnLst>
                                    <p:animEffect filter="fade" transition="out">
                                      <p:cBhvr>
                                        <p:cTn dur="500"/>
                                        <p:tgtEl>
                                          <p:spTgt spid="318"/>
                                        </p:tgtEl>
                                      </p:cBhvr>
                                    </p:animEffect>
                                    <p:set>
                                      <p:cBhvr>
                                        <p:cTn dur="1" fill="hold">
                                          <p:stCondLst>
                                            <p:cond delay="500"/>
                                          </p:stCondLst>
                                        </p:cTn>
                                        <p:tgtEl>
                                          <p:spTgt spid="31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4"/>
                                        </p:tgtEl>
                                        <p:attrNameLst>
                                          <p:attrName>style.visibility</p:attrName>
                                        </p:attrNameLst>
                                      </p:cBhvr>
                                      <p:to>
                                        <p:strVal val="visible"/>
                                      </p:to>
                                    </p:set>
                                    <p:animEffect filter="fade" transition="in">
                                      <p:cBhvr>
                                        <p:cTn dur="500"/>
                                        <p:tgtEl>
                                          <p:spTgt spid="3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500"/>
                                        <p:tgtEl>
                                          <p:spTgt spid="3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0"/>
                                        </p:tgtEl>
                                        <p:attrNameLst>
                                          <p:attrName>style.visibility</p:attrName>
                                        </p:attrNameLst>
                                      </p:cBhvr>
                                      <p:to>
                                        <p:strVal val="visible"/>
                                      </p:to>
                                    </p:set>
                                    <p:animEffect filter="fade" transition="in">
                                      <p:cBhvr>
                                        <p:cTn dur="500"/>
                                        <p:tgtEl>
                                          <p:spTgt spid="3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1"/>
                                        </p:tgtEl>
                                        <p:attrNameLst>
                                          <p:attrName>style.visibility</p:attrName>
                                        </p:attrNameLst>
                                      </p:cBhvr>
                                      <p:to>
                                        <p:strVal val="visible"/>
                                      </p:to>
                                    </p:set>
                                    <p:animEffect filter="fade" transition="in">
                                      <p:cBhvr>
                                        <p:cTn dur="500"/>
                                        <p:tgtEl>
                                          <p:spTgt spid="3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20"/>
                                        </p:tgtEl>
                                      </p:cBhvr>
                                    </p:animEffect>
                                    <p:set>
                                      <p:cBhvr>
                                        <p:cTn dur="1" fill="hold">
                                          <p:stCondLst>
                                            <p:cond delay="500"/>
                                          </p:stCondLst>
                                        </p:cTn>
                                        <p:tgtEl>
                                          <p:spTgt spid="32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19"/>
                                        </p:tgtEl>
                                      </p:cBhvr>
                                    </p:animEffect>
                                    <p:set>
                                      <p:cBhvr>
                                        <p:cTn dur="1" fill="hold">
                                          <p:stCondLst>
                                            <p:cond delay="500"/>
                                          </p:stCondLst>
                                        </p:cTn>
                                        <p:tgtEl>
                                          <p:spTgt spid="31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21"/>
                                        </p:tgtEl>
                                      </p:cBhvr>
                                    </p:animEffect>
                                    <p:set>
                                      <p:cBhvr>
                                        <p:cTn dur="1" fill="hold">
                                          <p:stCondLst>
                                            <p:cond delay="500"/>
                                          </p:stCondLst>
                                        </p:cTn>
                                        <p:tgtEl>
                                          <p:spTgt spid="32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14"/>
                                        </p:tgtEl>
                                      </p:cBhvr>
                                    </p:animEffect>
                                    <p:set>
                                      <p:cBhvr>
                                        <p:cTn dur="1" fill="hold">
                                          <p:stCondLst>
                                            <p:cond delay="500"/>
                                          </p:stCondLst>
                                        </p:cTn>
                                        <p:tgtEl>
                                          <p:spTgt spid="314"/>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15"/>
                                        </p:tgtEl>
                                        <p:attrNameLst>
                                          <p:attrName>style.visibility</p:attrName>
                                        </p:attrNameLst>
                                      </p:cBhvr>
                                      <p:to>
                                        <p:strVal val="visible"/>
                                      </p:to>
                                    </p:set>
                                    <p:animEffect filter="fade" transition="in">
                                      <p:cBhvr>
                                        <p:cTn dur="500"/>
                                        <p:tgtEl>
                                          <p:spTgt spid="315"/>
                                        </p:tgtEl>
                                      </p:cBhvr>
                                    </p:animEffect>
                                  </p:childTnLst>
                                </p:cTn>
                              </p:par>
                            </p:childTnLst>
                          </p:cTn>
                        </p:par>
                        <p:par>
                          <p:cTn fill="hold">
                            <p:stCondLst>
                              <p:cond delay="500"/>
                            </p:stCondLst>
                            <p:childTnLst>
                              <p:par>
                                <p:cTn fill="hold" nodeType="afterEffect" presetClass="entr" presetID="10" presetSubtype="0">
                                  <p:stCondLst>
                                    <p:cond delay="500"/>
                                  </p:stCondLst>
                                  <p:childTnLst>
                                    <p:set>
                                      <p:cBhvr>
                                        <p:cTn dur="1" fill="hold">
                                          <p:stCondLst>
                                            <p:cond delay="0"/>
                                          </p:stCondLst>
                                        </p:cTn>
                                        <p:tgtEl>
                                          <p:spTgt spid="309"/>
                                        </p:tgtEl>
                                        <p:attrNameLst>
                                          <p:attrName>style.visibility</p:attrName>
                                        </p:attrNameLst>
                                      </p:cBhvr>
                                      <p:to>
                                        <p:strVal val="visible"/>
                                      </p:to>
                                    </p:set>
                                    <p:animEffect filter="fade" transition="in">
                                      <p:cBhvr>
                                        <p:cTn dur="500"/>
                                        <p:tgtEl>
                                          <p:spTgt spid="30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500"/>
                                        <p:tgtEl>
                                          <p:spTgt spid="310"/>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500"/>
                                        <p:tgtEl>
                                          <p:spTgt spid="311"/>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500"/>
                                        <p:tgtEl>
                                          <p:spTgt spid="312"/>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500"/>
                                        <p:tgtEl>
                                          <p:spTgt spid="3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6"/>
          <p:cNvSpPr txBox="1"/>
          <p:nvPr>
            <p:ph type="title"/>
          </p:nvPr>
        </p:nvSpPr>
        <p:spPr>
          <a:xfrm>
            <a:off x="2671282" y="524256"/>
            <a:ext cx="8682518" cy="938785"/>
          </a:xfrm>
          <a:prstGeom prst="rect">
            <a:avLst/>
          </a:prstGeom>
          <a:noFill/>
          <a:ln>
            <a:noFill/>
          </a:ln>
        </p:spPr>
        <p:txBody>
          <a:bodyPr anchorCtr="0" anchor="ctr" bIns="45700" lIns="91425" spcFirstLastPara="1" rIns="91425" wrap="square" tIns="45700">
            <a:noAutofit/>
          </a:bodyPr>
          <a:lstStyle/>
          <a:p>
            <a:pPr indent="0" lvl="0" marL="0" rtl="0" algn="ctr">
              <a:lnSpc>
                <a:spcPct val="70000"/>
              </a:lnSpc>
              <a:spcBef>
                <a:spcPts val="0"/>
              </a:spcBef>
              <a:spcAft>
                <a:spcPts val="0"/>
              </a:spcAft>
              <a:buClr>
                <a:schemeClr val="lt1"/>
              </a:buClr>
              <a:buSzPts val="4000"/>
              <a:buFont typeface="Arial"/>
              <a:buNone/>
            </a:pPr>
            <a:r>
              <a:rPr lang="en-CA"/>
              <a:t>FAIR DEALING RESOURCES</a:t>
            </a:r>
            <a:endParaRPr/>
          </a:p>
        </p:txBody>
      </p:sp>
      <p:sp>
        <p:nvSpPr>
          <p:cNvPr id="328" name="Google Shape;328;p6"/>
          <p:cNvSpPr txBox="1"/>
          <p:nvPr/>
        </p:nvSpPr>
        <p:spPr>
          <a:xfrm>
            <a:off x="505794" y="1648656"/>
            <a:ext cx="461484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CA" sz="2400">
                <a:solidFill>
                  <a:schemeClr val="dk1"/>
                </a:solidFill>
                <a:latin typeface="Arial"/>
                <a:ea typeface="Arial"/>
                <a:cs typeface="Arial"/>
                <a:sym typeface="Arial"/>
              </a:rPr>
              <a:t>Opening Up Copyright Modules: </a:t>
            </a:r>
            <a:endParaRPr/>
          </a:p>
        </p:txBody>
      </p:sp>
      <p:sp>
        <p:nvSpPr>
          <p:cNvPr id="329" name="Google Shape;329;p6"/>
          <p:cNvSpPr txBox="1"/>
          <p:nvPr/>
        </p:nvSpPr>
        <p:spPr>
          <a:xfrm>
            <a:off x="505794" y="3718498"/>
            <a:ext cx="461484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CA" sz="2400">
                <a:solidFill>
                  <a:schemeClr val="dk1"/>
                </a:solidFill>
                <a:latin typeface="Arial"/>
                <a:ea typeface="Arial"/>
                <a:cs typeface="Arial"/>
                <a:sym typeface="Arial"/>
              </a:rPr>
              <a:t>Other Resources: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8"/>
                                        </p:tgtEl>
                                        <p:attrNameLst>
                                          <p:attrName>style.visibility</p:attrName>
                                        </p:attrNameLst>
                                      </p:cBhvr>
                                      <p:to>
                                        <p:strVal val="visible"/>
                                      </p:to>
                                    </p:set>
                                    <p:animEffect filter="fade" transition="in">
                                      <p:cBhvr>
                                        <p:cTn dur="500"/>
                                        <p:tgtEl>
                                          <p:spTgt spid="3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9"/>
                                        </p:tgtEl>
                                        <p:attrNameLst>
                                          <p:attrName>style.visibility</p:attrName>
                                        </p:attrNameLst>
                                      </p:cBhvr>
                                      <p:to>
                                        <p:strVal val="visible"/>
                                      </p:to>
                                    </p:set>
                                    <p:animEffect filter="fade" transition="in">
                                      <p:cBhvr>
                                        <p:cTn dur="500"/>
                                        <p:tgtEl>
                                          <p:spTgt spid="3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7"/>
          <p:cNvSpPr txBox="1"/>
          <p:nvPr>
            <p:ph type="title"/>
          </p:nvPr>
        </p:nvSpPr>
        <p:spPr>
          <a:xfrm>
            <a:off x="2671282" y="524256"/>
            <a:ext cx="8682518" cy="938785"/>
          </a:xfrm>
          <a:prstGeom prst="rect">
            <a:avLst/>
          </a:prstGeom>
          <a:noFill/>
          <a:ln>
            <a:noFill/>
          </a:ln>
        </p:spPr>
        <p:txBody>
          <a:bodyPr anchorCtr="0" anchor="ctr" bIns="45700" lIns="91425" spcFirstLastPara="1" rIns="91425" wrap="square" tIns="45700">
            <a:noAutofit/>
          </a:bodyPr>
          <a:lstStyle/>
          <a:p>
            <a:pPr indent="0" lvl="0" marL="0" rtl="0" algn="ctr">
              <a:lnSpc>
                <a:spcPct val="70000"/>
              </a:lnSpc>
              <a:spcBef>
                <a:spcPts val="0"/>
              </a:spcBef>
              <a:spcAft>
                <a:spcPts val="0"/>
              </a:spcAft>
              <a:buClr>
                <a:schemeClr val="lt1"/>
              </a:buClr>
              <a:buSzPts val="4000"/>
              <a:buFont typeface="Arial"/>
              <a:buNone/>
            </a:pPr>
            <a:r>
              <a:rPr b="1" i="0" lang="en-CA" sz="4000" u="none" cap="none" strike="noStrike">
                <a:solidFill>
                  <a:schemeClr val="lt1"/>
                </a:solidFill>
                <a:latin typeface="Arial"/>
                <a:ea typeface="Arial"/>
                <a:cs typeface="Arial"/>
                <a:sym typeface="Arial"/>
              </a:rPr>
              <a:t>EDUCATIONAL EXCEPTIONS</a:t>
            </a:r>
            <a:endParaRPr/>
          </a:p>
        </p:txBody>
      </p:sp>
      <p:sp>
        <p:nvSpPr>
          <p:cNvPr id="336" name="Google Shape;336;p7"/>
          <p:cNvSpPr txBox="1"/>
          <p:nvPr/>
        </p:nvSpPr>
        <p:spPr>
          <a:xfrm>
            <a:off x="1118013" y="4923853"/>
            <a:ext cx="160275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CA" sz="1400">
                <a:solidFill>
                  <a:schemeClr val="dk1"/>
                </a:solidFill>
                <a:latin typeface="Arial"/>
                <a:ea typeface="Arial"/>
                <a:cs typeface="Arial"/>
                <a:sym typeface="Arial"/>
              </a:rPr>
              <a:t>s. 29.4–30.03</a:t>
            </a:r>
            <a:endParaRPr/>
          </a:p>
        </p:txBody>
      </p:sp>
      <p:grpSp>
        <p:nvGrpSpPr>
          <p:cNvPr id="337" name="Google Shape;337;p7"/>
          <p:cNvGrpSpPr/>
          <p:nvPr/>
        </p:nvGrpSpPr>
        <p:grpSpPr>
          <a:xfrm>
            <a:off x="978754" y="2900045"/>
            <a:ext cx="1602751" cy="1877970"/>
            <a:chOff x="1028459" y="1394952"/>
            <a:chExt cx="1485900" cy="1845886"/>
          </a:xfrm>
        </p:grpSpPr>
        <p:pic>
          <p:nvPicPr>
            <p:cNvPr descr="Image result for canada coat of arm" id="338" name="Google Shape;338;p7"/>
            <p:cNvPicPr preferRelativeResize="0"/>
            <p:nvPr/>
          </p:nvPicPr>
          <p:blipFill rotWithShape="1">
            <a:blip r:embed="rId3">
              <a:alphaModFix/>
            </a:blip>
            <a:srcRect b="0" l="0" r="0" t="0"/>
            <a:stretch/>
          </p:blipFill>
          <p:spPr>
            <a:xfrm>
              <a:off x="1222603" y="1394952"/>
              <a:ext cx="1097615" cy="1473940"/>
            </a:xfrm>
            <a:prstGeom prst="rect">
              <a:avLst/>
            </a:prstGeom>
            <a:noFill/>
            <a:ln>
              <a:noFill/>
            </a:ln>
          </p:spPr>
        </p:pic>
        <p:pic>
          <p:nvPicPr>
            <p:cNvPr id="339" name="Google Shape;339;p7"/>
            <p:cNvPicPr preferRelativeResize="0"/>
            <p:nvPr/>
          </p:nvPicPr>
          <p:blipFill rotWithShape="1">
            <a:blip r:embed="rId4">
              <a:alphaModFix/>
            </a:blip>
            <a:srcRect b="0" l="0" r="0" t="0"/>
            <a:stretch/>
          </p:blipFill>
          <p:spPr>
            <a:xfrm>
              <a:off x="1028459" y="3012238"/>
              <a:ext cx="1485900" cy="228600"/>
            </a:xfrm>
            <a:prstGeom prst="rect">
              <a:avLst/>
            </a:prstGeom>
            <a:noFill/>
            <a:ln>
              <a:noFill/>
            </a:ln>
          </p:spPr>
        </p:pic>
      </p:grpSp>
      <p:grpSp>
        <p:nvGrpSpPr>
          <p:cNvPr id="340" name="Google Shape;340;p7"/>
          <p:cNvGrpSpPr/>
          <p:nvPr/>
        </p:nvGrpSpPr>
        <p:grpSpPr>
          <a:xfrm>
            <a:off x="3094490" y="2646813"/>
            <a:ext cx="2806349" cy="2727423"/>
            <a:chOff x="6029436" y="7952328"/>
            <a:chExt cx="2818122" cy="2636845"/>
          </a:xfrm>
        </p:grpSpPr>
        <p:pic>
          <p:nvPicPr>
            <p:cNvPr descr="A picture containing drawing&#10;&#10;Description automatically generated" id="341" name="Google Shape;341;p7"/>
            <p:cNvPicPr preferRelativeResize="0"/>
            <p:nvPr/>
          </p:nvPicPr>
          <p:blipFill rotWithShape="1">
            <a:blip r:embed="rId5">
              <a:alphaModFix/>
            </a:blip>
            <a:srcRect b="0" l="0" r="0" t="0"/>
            <a:stretch/>
          </p:blipFill>
          <p:spPr>
            <a:xfrm>
              <a:off x="6029436" y="7952328"/>
              <a:ext cx="2818122" cy="2296574"/>
            </a:xfrm>
            <a:prstGeom prst="rect">
              <a:avLst/>
            </a:prstGeom>
            <a:noFill/>
            <a:ln>
              <a:noFill/>
            </a:ln>
          </p:spPr>
        </p:pic>
        <p:sp>
          <p:nvSpPr>
            <p:cNvPr id="342" name="Google Shape;342;p7"/>
            <p:cNvSpPr txBox="1"/>
            <p:nvPr/>
          </p:nvSpPr>
          <p:spPr>
            <a:xfrm>
              <a:off x="6559489" y="10219841"/>
              <a:ext cx="167011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CA" sz="1800">
                  <a:solidFill>
                    <a:schemeClr val="dk1"/>
                  </a:solidFill>
                  <a:latin typeface="Arial"/>
                  <a:ea typeface="Arial"/>
                  <a:cs typeface="Arial"/>
                  <a:sym typeface="Arial"/>
                </a:rPr>
                <a:t>K-12 Schools</a:t>
              </a:r>
              <a:endParaRPr/>
            </a:p>
          </p:txBody>
        </p:sp>
      </p:grpSp>
      <p:grpSp>
        <p:nvGrpSpPr>
          <p:cNvPr id="343" name="Google Shape;343;p7"/>
          <p:cNvGrpSpPr/>
          <p:nvPr/>
        </p:nvGrpSpPr>
        <p:grpSpPr>
          <a:xfrm>
            <a:off x="7247120" y="2520032"/>
            <a:ext cx="3090730" cy="2854206"/>
            <a:chOff x="9842092" y="7697080"/>
            <a:chExt cx="3116347" cy="2878104"/>
          </a:xfrm>
        </p:grpSpPr>
        <p:pic>
          <p:nvPicPr>
            <p:cNvPr id="344" name="Google Shape;344;p7"/>
            <p:cNvPicPr preferRelativeResize="0"/>
            <p:nvPr/>
          </p:nvPicPr>
          <p:blipFill rotWithShape="1">
            <a:blip r:embed="rId6">
              <a:alphaModFix/>
            </a:blip>
            <a:srcRect b="0" l="0" r="0" t="0"/>
            <a:stretch/>
          </p:blipFill>
          <p:spPr>
            <a:xfrm>
              <a:off x="10121380" y="7697080"/>
              <a:ext cx="2273439" cy="2462076"/>
            </a:xfrm>
            <a:prstGeom prst="rect">
              <a:avLst/>
            </a:prstGeom>
            <a:noFill/>
            <a:ln>
              <a:noFill/>
            </a:ln>
          </p:spPr>
        </p:pic>
        <p:sp>
          <p:nvSpPr>
            <p:cNvPr id="345" name="Google Shape;345;p7"/>
            <p:cNvSpPr txBox="1"/>
            <p:nvPr/>
          </p:nvSpPr>
          <p:spPr>
            <a:xfrm>
              <a:off x="9842092" y="10205852"/>
              <a:ext cx="311634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CA" sz="1800">
                  <a:solidFill>
                    <a:schemeClr val="dk1"/>
                  </a:solidFill>
                  <a:latin typeface="Arial"/>
                  <a:ea typeface="Arial"/>
                  <a:cs typeface="Arial"/>
                  <a:sym typeface="Arial"/>
                </a:rPr>
                <a:t>Post-secondary Institutions</a:t>
              </a:r>
              <a:endParaRPr/>
            </a:p>
          </p:txBody>
        </p:sp>
      </p:grpSp>
      <p:pic>
        <p:nvPicPr>
          <p:cNvPr id="346" name="Google Shape;346;p7"/>
          <p:cNvPicPr preferRelativeResize="0"/>
          <p:nvPr/>
        </p:nvPicPr>
        <p:blipFill rotWithShape="1">
          <a:blip r:embed="rId7">
            <a:alphaModFix/>
          </a:blip>
          <a:srcRect b="0" l="0" r="0" t="0"/>
          <a:stretch/>
        </p:blipFill>
        <p:spPr>
          <a:xfrm>
            <a:off x="4968610" y="4923853"/>
            <a:ext cx="2043931" cy="2210000"/>
          </a:xfrm>
          <a:prstGeom prst="rect">
            <a:avLst/>
          </a:prstGeom>
          <a:noFill/>
          <a:ln>
            <a:noFill/>
          </a:ln>
        </p:spPr>
      </p:pic>
      <p:pic>
        <p:nvPicPr>
          <p:cNvPr id="347" name="Google Shape;347;p7"/>
          <p:cNvPicPr preferRelativeResize="0"/>
          <p:nvPr/>
        </p:nvPicPr>
        <p:blipFill rotWithShape="1">
          <a:blip r:embed="rId8">
            <a:alphaModFix/>
          </a:blip>
          <a:srcRect b="0" l="0" r="0" t="0"/>
          <a:stretch/>
        </p:blipFill>
        <p:spPr>
          <a:xfrm>
            <a:off x="10231612" y="4499045"/>
            <a:ext cx="2244376" cy="235895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0"/>
                                        </p:tgtEl>
                                        <p:attrNameLst>
                                          <p:attrName>style.visibility</p:attrName>
                                        </p:attrNameLst>
                                      </p:cBhvr>
                                      <p:to>
                                        <p:strVal val="visible"/>
                                      </p:to>
                                    </p:set>
                                    <p:animEffect filter="fade" transition="in">
                                      <p:cBhvr>
                                        <p:cTn dur="500"/>
                                        <p:tgtEl>
                                          <p:spTgt spid="34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43"/>
                                        </p:tgtEl>
                                        <p:attrNameLst>
                                          <p:attrName>style.visibility</p:attrName>
                                        </p:attrNameLst>
                                      </p:cBhvr>
                                      <p:to>
                                        <p:strVal val="visible"/>
                                      </p:to>
                                    </p:set>
                                    <p:animEffect filter="fade" transition="in">
                                      <p:cBhvr>
                                        <p:cTn dur="500"/>
                                        <p:tgtEl>
                                          <p:spTgt spid="343"/>
                                        </p:tgtEl>
                                      </p:cBhvr>
                                    </p:animEffect>
                                  </p:childTnLst>
                                </p:cTn>
                              </p:par>
                            </p:childTnLst>
                          </p:cTn>
                        </p:par>
                        <p:par>
                          <p:cTn fill="hold">
                            <p:stCondLst>
                              <p:cond delay="1000"/>
                            </p:stCondLst>
                            <p:childTnLst>
                              <p:par>
                                <p:cTn fill="hold" nodeType="afterEffect" presetClass="entr" presetID="2" presetSubtype="4">
                                  <p:stCondLst>
                                    <p:cond delay="0"/>
                                  </p:stCondLst>
                                  <p:childTnLst>
                                    <p:set>
                                      <p:cBhvr>
                                        <p:cTn dur="1" fill="hold">
                                          <p:stCondLst>
                                            <p:cond delay="0"/>
                                          </p:stCondLst>
                                        </p:cTn>
                                        <p:tgtEl>
                                          <p:spTgt spid="346"/>
                                        </p:tgtEl>
                                        <p:attrNameLst>
                                          <p:attrName>style.visibility</p:attrName>
                                        </p:attrNameLst>
                                      </p:cBhvr>
                                      <p:to>
                                        <p:strVal val="visible"/>
                                      </p:to>
                                    </p:set>
                                    <p:anim calcmode="lin" valueType="num">
                                      <p:cBhvr additive="base">
                                        <p:cTn dur="500"/>
                                        <p:tgtEl>
                                          <p:spTgt spid="346"/>
                                        </p:tgtEl>
                                        <p:attrNameLst>
                                          <p:attrName>ppt_y</p:attrName>
                                        </p:attrNameLst>
                                      </p:cBhvr>
                                      <p:tavLst>
                                        <p:tav fmla="" tm="0">
                                          <p:val>
                                            <p:strVal val="#ppt_y+1"/>
                                          </p:val>
                                        </p:tav>
                                        <p:tav fmla="" tm="100000">
                                          <p:val>
                                            <p:strVal val="#ppt_y"/>
                                          </p:val>
                                        </p:tav>
                                      </p:tavLst>
                                    </p:anim>
                                  </p:childTnLst>
                                </p:cTn>
                              </p:par>
                            </p:childTnLst>
                          </p:cTn>
                        </p:par>
                        <p:par>
                          <p:cTn fill="hold">
                            <p:stCondLst>
                              <p:cond delay="1500"/>
                            </p:stCondLst>
                            <p:childTnLst>
                              <p:par>
                                <p:cTn fill="hold" nodeType="afterEffect" presetClass="entr" presetID="2" presetSubtype="4">
                                  <p:stCondLst>
                                    <p:cond delay="0"/>
                                  </p:stCondLst>
                                  <p:childTnLst>
                                    <p:set>
                                      <p:cBhvr>
                                        <p:cTn dur="1" fill="hold">
                                          <p:stCondLst>
                                            <p:cond delay="0"/>
                                          </p:stCondLst>
                                        </p:cTn>
                                        <p:tgtEl>
                                          <p:spTgt spid="347"/>
                                        </p:tgtEl>
                                        <p:attrNameLst>
                                          <p:attrName>style.visibility</p:attrName>
                                        </p:attrNameLst>
                                      </p:cBhvr>
                                      <p:to>
                                        <p:strVal val="visible"/>
                                      </p:to>
                                    </p:set>
                                    <p:anim calcmode="lin" valueType="num">
                                      <p:cBhvr additive="base">
                                        <p:cTn dur="500"/>
                                        <p:tgtEl>
                                          <p:spTgt spid="34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8"/>
          <p:cNvSpPr txBox="1"/>
          <p:nvPr>
            <p:ph type="title"/>
          </p:nvPr>
        </p:nvSpPr>
        <p:spPr>
          <a:xfrm>
            <a:off x="2671282" y="524256"/>
            <a:ext cx="8682518" cy="938785"/>
          </a:xfrm>
          <a:prstGeom prst="rect">
            <a:avLst/>
          </a:prstGeom>
          <a:noFill/>
          <a:ln>
            <a:noFill/>
          </a:ln>
        </p:spPr>
        <p:txBody>
          <a:bodyPr anchorCtr="0" anchor="ctr" bIns="45700" lIns="91425" spcFirstLastPara="1" rIns="91425" wrap="square" tIns="45700">
            <a:noAutofit/>
          </a:bodyPr>
          <a:lstStyle/>
          <a:p>
            <a:pPr indent="0" lvl="0" marL="0" rtl="0" algn="ctr">
              <a:lnSpc>
                <a:spcPct val="70000"/>
              </a:lnSpc>
              <a:spcBef>
                <a:spcPts val="0"/>
              </a:spcBef>
              <a:spcAft>
                <a:spcPts val="0"/>
              </a:spcAft>
              <a:buClr>
                <a:schemeClr val="lt1"/>
              </a:buClr>
              <a:buSzPts val="4000"/>
              <a:buFont typeface="Arial"/>
              <a:buNone/>
            </a:pPr>
            <a:r>
              <a:rPr b="1" i="0" lang="en-CA" sz="4000" u="none" cap="none" strike="noStrike">
                <a:solidFill>
                  <a:schemeClr val="lt1"/>
                </a:solidFill>
                <a:latin typeface="Arial"/>
                <a:ea typeface="Arial"/>
                <a:cs typeface="Arial"/>
                <a:sym typeface="Arial"/>
              </a:rPr>
              <a:t>K-12 SECTOR AND CMEC</a:t>
            </a:r>
            <a:endParaRPr b="0" i="0" sz="4000" u="none" cap="none" strike="noStrike">
              <a:solidFill>
                <a:schemeClr val="lt1"/>
              </a:solidFill>
              <a:latin typeface="Arial"/>
              <a:ea typeface="Arial"/>
              <a:cs typeface="Arial"/>
              <a:sym typeface="Arial"/>
            </a:endParaRPr>
          </a:p>
        </p:txBody>
      </p:sp>
      <p:grpSp>
        <p:nvGrpSpPr>
          <p:cNvPr id="354" name="Google Shape;354;p8"/>
          <p:cNvGrpSpPr/>
          <p:nvPr/>
        </p:nvGrpSpPr>
        <p:grpSpPr>
          <a:xfrm>
            <a:off x="8340116" y="1561993"/>
            <a:ext cx="2806349" cy="2727423"/>
            <a:chOff x="6029436" y="7952328"/>
            <a:chExt cx="2818122" cy="2636845"/>
          </a:xfrm>
        </p:grpSpPr>
        <p:pic>
          <p:nvPicPr>
            <p:cNvPr descr="A picture containing drawing&#10;&#10;Description automatically generated" id="355" name="Google Shape;355;p8"/>
            <p:cNvPicPr preferRelativeResize="0"/>
            <p:nvPr/>
          </p:nvPicPr>
          <p:blipFill rotWithShape="1">
            <a:blip r:embed="rId3">
              <a:alphaModFix/>
            </a:blip>
            <a:srcRect b="0" l="0" r="0" t="0"/>
            <a:stretch/>
          </p:blipFill>
          <p:spPr>
            <a:xfrm>
              <a:off x="6029436" y="7952328"/>
              <a:ext cx="2818122" cy="2296574"/>
            </a:xfrm>
            <a:prstGeom prst="rect">
              <a:avLst/>
            </a:prstGeom>
            <a:noFill/>
            <a:ln>
              <a:noFill/>
            </a:ln>
          </p:spPr>
        </p:pic>
        <p:sp>
          <p:nvSpPr>
            <p:cNvPr id="356" name="Google Shape;356;p8"/>
            <p:cNvSpPr txBox="1"/>
            <p:nvPr/>
          </p:nvSpPr>
          <p:spPr>
            <a:xfrm>
              <a:off x="6559489" y="10219841"/>
              <a:ext cx="167011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CA" sz="1800">
                  <a:solidFill>
                    <a:schemeClr val="dk1"/>
                  </a:solidFill>
                  <a:latin typeface="Arial"/>
                  <a:ea typeface="Arial"/>
                  <a:cs typeface="Arial"/>
                  <a:sym typeface="Arial"/>
                </a:rPr>
                <a:t>K-12 Schools</a:t>
              </a:r>
              <a:endParaRPr/>
            </a:p>
          </p:txBody>
        </p:sp>
      </p:grpSp>
      <p:sp>
        <p:nvSpPr>
          <p:cNvPr id="357" name="Google Shape;357;p8"/>
          <p:cNvSpPr txBox="1"/>
          <p:nvPr/>
        </p:nvSpPr>
        <p:spPr>
          <a:xfrm>
            <a:off x="1045535" y="1658678"/>
            <a:ext cx="323585" cy="37525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CA" sz="6000">
                <a:solidFill>
                  <a:srgbClr val="C00000"/>
                </a:solidFill>
                <a:latin typeface="Garamond"/>
                <a:ea typeface="Garamond"/>
                <a:cs typeface="Garamond"/>
                <a:sym typeface="Garamond"/>
              </a:rPr>
              <a:t>CMEC</a:t>
            </a:r>
            <a:endParaRPr/>
          </a:p>
        </p:txBody>
      </p:sp>
      <p:sp>
        <p:nvSpPr>
          <p:cNvPr id="358" name="Google Shape;358;p8"/>
          <p:cNvSpPr txBox="1"/>
          <p:nvPr/>
        </p:nvSpPr>
        <p:spPr>
          <a:xfrm>
            <a:off x="1596792" y="1772864"/>
            <a:ext cx="2319866"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CA" sz="4800">
                <a:solidFill>
                  <a:schemeClr val="dk1"/>
                </a:solidFill>
                <a:latin typeface="Garamond"/>
                <a:ea typeface="Garamond"/>
                <a:cs typeface="Garamond"/>
                <a:sym typeface="Garamond"/>
              </a:rPr>
              <a:t>ouncil of</a:t>
            </a:r>
            <a:endParaRPr/>
          </a:p>
        </p:txBody>
      </p:sp>
      <p:sp>
        <p:nvSpPr>
          <p:cNvPr id="359" name="Google Shape;359;p8"/>
          <p:cNvSpPr txBox="1"/>
          <p:nvPr/>
        </p:nvSpPr>
        <p:spPr>
          <a:xfrm>
            <a:off x="1717900" y="2692016"/>
            <a:ext cx="2537874"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CA" sz="4800">
                <a:solidFill>
                  <a:schemeClr val="dk1"/>
                </a:solidFill>
                <a:latin typeface="Garamond"/>
                <a:ea typeface="Garamond"/>
                <a:cs typeface="Garamond"/>
                <a:sym typeface="Garamond"/>
              </a:rPr>
              <a:t>inisters of</a:t>
            </a:r>
            <a:endParaRPr/>
          </a:p>
        </p:txBody>
      </p:sp>
      <p:sp>
        <p:nvSpPr>
          <p:cNvPr id="360" name="Google Shape;360;p8"/>
          <p:cNvSpPr txBox="1"/>
          <p:nvPr/>
        </p:nvSpPr>
        <p:spPr>
          <a:xfrm>
            <a:off x="1596792" y="3546853"/>
            <a:ext cx="2383986"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CA" sz="4800">
                <a:solidFill>
                  <a:schemeClr val="dk1"/>
                </a:solidFill>
                <a:latin typeface="Garamond"/>
                <a:ea typeface="Garamond"/>
                <a:cs typeface="Garamond"/>
                <a:sym typeface="Garamond"/>
              </a:rPr>
              <a:t>ducation,</a:t>
            </a:r>
            <a:endParaRPr/>
          </a:p>
        </p:txBody>
      </p:sp>
      <p:sp>
        <p:nvSpPr>
          <p:cNvPr id="361" name="Google Shape;361;p8"/>
          <p:cNvSpPr txBox="1"/>
          <p:nvPr/>
        </p:nvSpPr>
        <p:spPr>
          <a:xfrm>
            <a:off x="1596792" y="4442165"/>
            <a:ext cx="1556836"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CA" sz="4800">
                <a:solidFill>
                  <a:schemeClr val="dk1"/>
                </a:solidFill>
                <a:latin typeface="Garamond"/>
                <a:ea typeface="Garamond"/>
                <a:cs typeface="Garamond"/>
                <a:sym typeface="Garamond"/>
              </a:rPr>
              <a:t>anada</a:t>
            </a:r>
            <a:endParaRPr sz="4800">
              <a:solidFill>
                <a:schemeClr val="dk1"/>
              </a:solidFill>
              <a:latin typeface="Garamond"/>
              <a:ea typeface="Garamond"/>
              <a:cs typeface="Garamond"/>
              <a:sym typeface="Garamond"/>
            </a:endParaRPr>
          </a:p>
        </p:txBody>
      </p:sp>
      <p:sp>
        <p:nvSpPr>
          <p:cNvPr id="362" name="Google Shape;362;p8"/>
          <p:cNvSpPr txBox="1"/>
          <p:nvPr/>
        </p:nvSpPr>
        <p:spPr>
          <a:xfrm>
            <a:off x="1045535" y="3112502"/>
            <a:ext cx="6974075"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CA" sz="2400">
                <a:solidFill>
                  <a:schemeClr val="dk1"/>
                </a:solidFill>
                <a:latin typeface="Arial"/>
                <a:ea typeface="Arial"/>
                <a:cs typeface="Arial"/>
                <a:sym typeface="Arial"/>
              </a:rPr>
              <a:t>CMEC Copyright Consortium Resources:</a:t>
            </a:r>
            <a:endParaRPr/>
          </a:p>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285750" lvl="1" marL="742950" marR="0" rtl="0" algn="l">
              <a:spcBef>
                <a:spcPts val="0"/>
              </a:spcBef>
              <a:spcAft>
                <a:spcPts val="0"/>
              </a:spcAft>
              <a:buClr>
                <a:schemeClr val="dk1"/>
              </a:buClr>
              <a:buSzPts val="2400"/>
              <a:buFont typeface="Arial"/>
              <a:buChar char="•"/>
            </a:pPr>
            <a:r>
              <a:rPr b="0" i="0" lang="en-CA" sz="2400" u="none" cap="none" strike="noStrike">
                <a:solidFill>
                  <a:schemeClr val="dk1"/>
                </a:solidFill>
                <a:latin typeface="Arial"/>
                <a:ea typeface="Arial"/>
                <a:cs typeface="Arial"/>
                <a:sym typeface="Arial"/>
              </a:rPr>
              <a:t>Fair Dealing Guidelines</a:t>
            </a:r>
            <a:endParaRPr/>
          </a:p>
          <a:p>
            <a:pPr indent="-133350" lvl="0" marL="28575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133350" lvl="0" marL="28575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285750" lvl="1" marL="742950" marR="0" rtl="0" algn="l">
              <a:spcBef>
                <a:spcPts val="0"/>
              </a:spcBef>
              <a:spcAft>
                <a:spcPts val="0"/>
              </a:spcAft>
              <a:buClr>
                <a:schemeClr val="dk1"/>
              </a:buClr>
              <a:buSzPts val="2400"/>
              <a:buFont typeface="Arial"/>
              <a:buChar char="•"/>
            </a:pPr>
            <a:r>
              <a:rPr b="0" i="0" lang="en-CA" sz="2400" u="none" cap="none" strike="noStrike">
                <a:solidFill>
                  <a:schemeClr val="dk1"/>
                </a:solidFill>
                <a:latin typeface="Arial"/>
                <a:ea typeface="Arial"/>
                <a:cs typeface="Arial"/>
                <a:sym typeface="Arial"/>
              </a:rPr>
              <a:t>Fair Dealing Decision Tool</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57"/>
                                        </p:tgtEl>
                                        <p:attrNameLst>
                                          <p:attrName>style.visibility</p:attrName>
                                        </p:attrNameLst>
                                      </p:cBhvr>
                                      <p:to>
                                        <p:strVal val="visible"/>
                                      </p:to>
                                    </p:set>
                                    <p:animEffect filter="fade" transition="in">
                                      <p:cBhvr>
                                        <p:cTn dur="500"/>
                                        <p:tgtEl>
                                          <p:spTgt spid="3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58"/>
                                        </p:tgtEl>
                                        <p:attrNameLst>
                                          <p:attrName>style.visibility</p:attrName>
                                        </p:attrNameLst>
                                      </p:cBhvr>
                                      <p:to>
                                        <p:strVal val="visible"/>
                                      </p:to>
                                    </p:set>
                                    <p:anim calcmode="lin" valueType="num">
                                      <p:cBhvr additive="base">
                                        <p:cTn dur="500"/>
                                        <p:tgtEl>
                                          <p:spTgt spid="358"/>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2" presetSubtype="8">
                                  <p:stCondLst>
                                    <p:cond delay="0"/>
                                  </p:stCondLst>
                                  <p:childTnLst>
                                    <p:set>
                                      <p:cBhvr>
                                        <p:cTn dur="1" fill="hold">
                                          <p:stCondLst>
                                            <p:cond delay="0"/>
                                          </p:stCondLst>
                                        </p:cTn>
                                        <p:tgtEl>
                                          <p:spTgt spid="359"/>
                                        </p:tgtEl>
                                        <p:attrNameLst>
                                          <p:attrName>style.visibility</p:attrName>
                                        </p:attrNameLst>
                                      </p:cBhvr>
                                      <p:to>
                                        <p:strVal val="visible"/>
                                      </p:to>
                                    </p:set>
                                    <p:anim calcmode="lin" valueType="num">
                                      <p:cBhvr additive="base">
                                        <p:cTn dur="500"/>
                                        <p:tgtEl>
                                          <p:spTgt spid="359"/>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8">
                                  <p:stCondLst>
                                    <p:cond delay="0"/>
                                  </p:stCondLst>
                                  <p:childTnLst>
                                    <p:set>
                                      <p:cBhvr>
                                        <p:cTn dur="1" fill="hold">
                                          <p:stCondLst>
                                            <p:cond delay="0"/>
                                          </p:stCondLst>
                                        </p:cTn>
                                        <p:tgtEl>
                                          <p:spTgt spid="360"/>
                                        </p:tgtEl>
                                        <p:attrNameLst>
                                          <p:attrName>style.visibility</p:attrName>
                                        </p:attrNameLst>
                                      </p:cBhvr>
                                      <p:to>
                                        <p:strVal val="visible"/>
                                      </p:to>
                                    </p:set>
                                    <p:anim calcmode="lin" valueType="num">
                                      <p:cBhvr additive="base">
                                        <p:cTn dur="500"/>
                                        <p:tgtEl>
                                          <p:spTgt spid="360"/>
                                        </p:tgtEl>
                                        <p:attrNameLst>
                                          <p:attrName>ppt_x</p:attrName>
                                        </p:attrNameLst>
                                      </p:cBhvr>
                                      <p:tavLst>
                                        <p:tav fmla="" tm="0">
                                          <p:val>
                                            <p:strVal val="#ppt_x-1"/>
                                          </p:val>
                                        </p:tav>
                                        <p:tav fmla="" tm="100000">
                                          <p:val>
                                            <p:strVal val="#ppt_x"/>
                                          </p:val>
                                        </p:tav>
                                      </p:tavLst>
                                    </p:anim>
                                  </p:childTnLst>
                                </p:cTn>
                              </p:par>
                            </p:childTnLst>
                          </p:cTn>
                        </p:par>
                        <p:par>
                          <p:cTn fill="hold">
                            <p:stCondLst>
                              <p:cond delay="1500"/>
                            </p:stCondLst>
                            <p:childTnLst>
                              <p:par>
                                <p:cTn fill="hold" nodeType="afterEffect" presetClass="entr" presetID="2" presetSubtype="8">
                                  <p:stCondLst>
                                    <p:cond delay="0"/>
                                  </p:stCondLst>
                                  <p:childTnLst>
                                    <p:set>
                                      <p:cBhvr>
                                        <p:cTn dur="1" fill="hold">
                                          <p:stCondLst>
                                            <p:cond delay="0"/>
                                          </p:stCondLst>
                                        </p:cTn>
                                        <p:tgtEl>
                                          <p:spTgt spid="361"/>
                                        </p:tgtEl>
                                        <p:attrNameLst>
                                          <p:attrName>style.visibility</p:attrName>
                                        </p:attrNameLst>
                                      </p:cBhvr>
                                      <p:to>
                                        <p:strVal val="visible"/>
                                      </p:to>
                                    </p:set>
                                    <p:anim calcmode="lin" valueType="num">
                                      <p:cBhvr additive="base">
                                        <p:cTn dur="500"/>
                                        <p:tgtEl>
                                          <p:spTgt spid="361"/>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57"/>
                                        </p:tgtEl>
                                      </p:cBhvr>
                                    </p:animEffect>
                                    <p:set>
                                      <p:cBhvr>
                                        <p:cTn dur="1" fill="hold">
                                          <p:stCondLst>
                                            <p:cond delay="500"/>
                                          </p:stCondLst>
                                        </p:cTn>
                                        <p:tgtEl>
                                          <p:spTgt spid="35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58"/>
                                        </p:tgtEl>
                                      </p:cBhvr>
                                    </p:animEffect>
                                    <p:set>
                                      <p:cBhvr>
                                        <p:cTn dur="1" fill="hold">
                                          <p:stCondLst>
                                            <p:cond delay="500"/>
                                          </p:stCondLst>
                                        </p:cTn>
                                        <p:tgtEl>
                                          <p:spTgt spid="35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59"/>
                                        </p:tgtEl>
                                      </p:cBhvr>
                                    </p:animEffect>
                                    <p:set>
                                      <p:cBhvr>
                                        <p:cTn dur="1" fill="hold">
                                          <p:stCondLst>
                                            <p:cond delay="500"/>
                                          </p:stCondLst>
                                        </p:cTn>
                                        <p:tgtEl>
                                          <p:spTgt spid="35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60"/>
                                        </p:tgtEl>
                                      </p:cBhvr>
                                    </p:animEffect>
                                    <p:set>
                                      <p:cBhvr>
                                        <p:cTn dur="1" fill="hold">
                                          <p:stCondLst>
                                            <p:cond delay="500"/>
                                          </p:stCondLst>
                                        </p:cTn>
                                        <p:tgtEl>
                                          <p:spTgt spid="36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61"/>
                                        </p:tgtEl>
                                      </p:cBhvr>
                                    </p:animEffect>
                                    <p:set>
                                      <p:cBhvr>
                                        <p:cTn dur="1" fill="hold">
                                          <p:stCondLst>
                                            <p:cond delay="500"/>
                                          </p:stCondLst>
                                        </p:cTn>
                                        <p:tgtEl>
                                          <p:spTgt spid="361"/>
                                        </p:tgtEl>
                                        <p:attrNameLst>
                                          <p:attrName>style.visibility</p:attrName>
                                        </p:attrNameLst>
                                      </p:cBhvr>
                                      <p:to>
                                        <p:strVal val="hidden"/>
                                      </p:to>
                                    </p:se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62">
                                            <p:txEl>
                                              <p:pRg end="0" st="0"/>
                                            </p:txEl>
                                          </p:spTgt>
                                        </p:tgtEl>
                                        <p:attrNameLst>
                                          <p:attrName>style.visibility</p:attrName>
                                        </p:attrNameLst>
                                      </p:cBhvr>
                                      <p:to>
                                        <p:strVal val="visible"/>
                                      </p:to>
                                    </p:set>
                                    <p:animEffect filter="fade" transition="in">
                                      <p:cBhvr>
                                        <p:cTn dur="500"/>
                                        <p:tgtEl>
                                          <p:spTgt spid="362">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62">
                                            <p:txEl>
                                              <p:pRg end="1" st="1"/>
                                            </p:txEl>
                                          </p:spTgt>
                                        </p:tgtEl>
                                        <p:attrNameLst>
                                          <p:attrName>style.visibility</p:attrName>
                                        </p:attrNameLst>
                                      </p:cBhvr>
                                      <p:to>
                                        <p:strVal val="visible"/>
                                      </p:to>
                                    </p:set>
                                    <p:animEffect filter="fade" transition="in">
                                      <p:cBhvr>
                                        <p:cTn dur="500"/>
                                        <p:tgtEl>
                                          <p:spTgt spid="362">
                                            <p:txEl>
                                              <p:pRg end="1" st="1"/>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62">
                                            <p:txEl>
                                              <p:pRg end="2" st="2"/>
                                            </p:txEl>
                                          </p:spTgt>
                                        </p:tgtEl>
                                        <p:attrNameLst>
                                          <p:attrName>style.visibility</p:attrName>
                                        </p:attrNameLst>
                                      </p:cBhvr>
                                      <p:to>
                                        <p:strVal val="visible"/>
                                      </p:to>
                                    </p:set>
                                    <p:animEffect filter="fade" transition="in">
                                      <p:cBhvr>
                                        <p:cTn dur="500"/>
                                        <p:tgtEl>
                                          <p:spTgt spid="362">
                                            <p:txEl>
                                              <p:pRg end="2" st="2"/>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62">
                                            <p:txEl>
                                              <p:pRg end="3" st="3"/>
                                            </p:txEl>
                                          </p:spTgt>
                                        </p:tgtEl>
                                        <p:attrNameLst>
                                          <p:attrName>style.visibility</p:attrName>
                                        </p:attrNameLst>
                                      </p:cBhvr>
                                      <p:to>
                                        <p:strVal val="visible"/>
                                      </p:to>
                                    </p:set>
                                    <p:animEffect filter="fade" transition="in">
                                      <p:cBhvr>
                                        <p:cTn dur="500"/>
                                        <p:tgtEl>
                                          <p:spTgt spid="362">
                                            <p:txEl>
                                              <p:pRg end="3" st="3"/>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362">
                                            <p:txEl>
                                              <p:pRg end="4" st="4"/>
                                            </p:txEl>
                                          </p:spTgt>
                                        </p:tgtEl>
                                        <p:attrNameLst>
                                          <p:attrName>style.visibility</p:attrName>
                                        </p:attrNameLst>
                                      </p:cBhvr>
                                      <p:to>
                                        <p:strVal val="visible"/>
                                      </p:to>
                                    </p:set>
                                    <p:animEffect filter="fade" transition="in">
                                      <p:cBhvr>
                                        <p:cTn dur="500"/>
                                        <p:tgtEl>
                                          <p:spTgt spid="362">
                                            <p:txEl>
                                              <p:pRg end="4" st="4"/>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362">
                                            <p:txEl>
                                              <p:pRg end="5" st="5"/>
                                            </p:txEl>
                                          </p:spTgt>
                                        </p:tgtEl>
                                        <p:attrNameLst>
                                          <p:attrName>style.visibility</p:attrName>
                                        </p:attrNameLst>
                                      </p:cBhvr>
                                      <p:to>
                                        <p:strVal val="visible"/>
                                      </p:to>
                                    </p:set>
                                    <p:animEffect filter="fade" transition="in">
                                      <p:cBhvr>
                                        <p:cTn dur="500"/>
                                        <p:tgtEl>
                                          <p:spTgt spid="362">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9"/>
          <p:cNvSpPr txBox="1"/>
          <p:nvPr>
            <p:ph type="title"/>
          </p:nvPr>
        </p:nvSpPr>
        <p:spPr>
          <a:xfrm>
            <a:off x="2671282" y="524256"/>
            <a:ext cx="8682518" cy="938785"/>
          </a:xfrm>
          <a:prstGeom prst="rect">
            <a:avLst/>
          </a:prstGeom>
          <a:noFill/>
          <a:ln>
            <a:noFill/>
          </a:ln>
        </p:spPr>
        <p:txBody>
          <a:bodyPr anchorCtr="0" anchor="ctr" bIns="45700" lIns="91425" spcFirstLastPara="1" rIns="91425" wrap="square" tIns="45700">
            <a:noAutofit/>
          </a:bodyPr>
          <a:lstStyle/>
          <a:p>
            <a:pPr indent="0" lvl="0" marL="0" rtl="0" algn="ctr">
              <a:lnSpc>
                <a:spcPct val="70000"/>
              </a:lnSpc>
              <a:spcBef>
                <a:spcPts val="0"/>
              </a:spcBef>
              <a:spcAft>
                <a:spcPts val="0"/>
              </a:spcAft>
              <a:buClr>
                <a:schemeClr val="lt1"/>
              </a:buClr>
              <a:buSzPts val="4000"/>
              <a:buFont typeface="Arial"/>
              <a:buNone/>
            </a:pPr>
            <a:r>
              <a:rPr b="1" i="0" lang="en-CA" sz="4000" u="none" cap="none" strike="noStrike">
                <a:solidFill>
                  <a:schemeClr val="lt1"/>
                </a:solidFill>
                <a:latin typeface="Arial"/>
                <a:ea typeface="Arial"/>
                <a:cs typeface="Arial"/>
                <a:sym typeface="Arial"/>
              </a:rPr>
              <a:t>POST-SECONDARY POLICIES </a:t>
            </a:r>
            <a:br>
              <a:rPr b="1" i="0" lang="en-CA" sz="4000" u="none" cap="none" strike="noStrike">
                <a:solidFill>
                  <a:schemeClr val="lt1"/>
                </a:solidFill>
                <a:latin typeface="Arial"/>
                <a:ea typeface="Arial"/>
                <a:cs typeface="Arial"/>
                <a:sym typeface="Arial"/>
              </a:rPr>
            </a:br>
            <a:r>
              <a:rPr b="1" i="0" lang="en-CA" sz="4000" u="none" cap="none" strike="noStrike">
                <a:solidFill>
                  <a:schemeClr val="lt1"/>
                </a:solidFill>
                <a:latin typeface="Arial"/>
                <a:ea typeface="Arial"/>
                <a:cs typeface="Arial"/>
                <a:sym typeface="Arial"/>
              </a:rPr>
              <a:t>AND PRACTICES</a:t>
            </a:r>
            <a:endParaRPr/>
          </a:p>
        </p:txBody>
      </p:sp>
      <p:pic>
        <p:nvPicPr>
          <p:cNvPr descr="A picture containing drawing&#10;&#10;Description automatically generated" id="369" name="Google Shape;369;p9"/>
          <p:cNvPicPr preferRelativeResize="0"/>
          <p:nvPr/>
        </p:nvPicPr>
        <p:blipFill rotWithShape="1">
          <a:blip r:embed="rId3">
            <a:alphaModFix/>
          </a:blip>
          <a:srcRect b="0" l="0" r="0" t="0"/>
          <a:stretch/>
        </p:blipFill>
        <p:spPr>
          <a:xfrm>
            <a:off x="2026462" y="3532803"/>
            <a:ext cx="1142558" cy="1431606"/>
          </a:xfrm>
          <a:prstGeom prst="rect">
            <a:avLst/>
          </a:prstGeom>
          <a:noFill/>
          <a:ln>
            <a:noFill/>
          </a:ln>
        </p:spPr>
      </p:pic>
      <p:pic>
        <p:nvPicPr>
          <p:cNvPr descr="A close up of a logo&#10;&#10;Description automatically generated" id="370" name="Google Shape;370;p9"/>
          <p:cNvPicPr preferRelativeResize="0"/>
          <p:nvPr/>
        </p:nvPicPr>
        <p:blipFill rotWithShape="1">
          <a:blip r:embed="rId4">
            <a:alphaModFix/>
          </a:blip>
          <a:srcRect b="0" l="0" r="0" t="0"/>
          <a:stretch/>
        </p:blipFill>
        <p:spPr>
          <a:xfrm flipH="1">
            <a:off x="591544" y="2883442"/>
            <a:ext cx="1236423" cy="2050484"/>
          </a:xfrm>
          <a:prstGeom prst="rect">
            <a:avLst/>
          </a:prstGeom>
          <a:noFill/>
          <a:ln>
            <a:noFill/>
          </a:ln>
        </p:spPr>
      </p:pic>
      <p:sp>
        <p:nvSpPr>
          <p:cNvPr id="371" name="Google Shape;371;p9"/>
          <p:cNvSpPr txBox="1"/>
          <p:nvPr/>
        </p:nvSpPr>
        <p:spPr>
          <a:xfrm>
            <a:off x="541232" y="5093249"/>
            <a:ext cx="128673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CA" sz="1800">
                <a:solidFill>
                  <a:schemeClr val="dk1"/>
                </a:solidFill>
                <a:latin typeface="Arial"/>
                <a:ea typeface="Arial"/>
                <a:cs typeface="Arial"/>
                <a:sym typeface="Arial"/>
              </a:rPr>
              <a:t>Access</a:t>
            </a:r>
            <a:endParaRPr/>
          </a:p>
          <a:p>
            <a:pPr indent="0" lvl="0" marL="0" marR="0" rtl="0" algn="ctr">
              <a:spcBef>
                <a:spcPts val="0"/>
              </a:spcBef>
              <a:spcAft>
                <a:spcPts val="0"/>
              </a:spcAft>
              <a:buNone/>
            </a:pPr>
            <a:r>
              <a:rPr lang="en-CA" sz="1800">
                <a:solidFill>
                  <a:schemeClr val="dk1"/>
                </a:solidFill>
                <a:latin typeface="Arial"/>
                <a:ea typeface="Arial"/>
                <a:cs typeface="Arial"/>
                <a:sym typeface="Arial"/>
              </a:rPr>
              <a:t>Copyright</a:t>
            </a:r>
            <a:endParaRPr/>
          </a:p>
        </p:txBody>
      </p:sp>
      <p:pic>
        <p:nvPicPr>
          <p:cNvPr id="372" name="Google Shape;372;p9"/>
          <p:cNvPicPr preferRelativeResize="0"/>
          <p:nvPr/>
        </p:nvPicPr>
        <p:blipFill rotWithShape="1">
          <a:blip r:embed="rId5">
            <a:alphaModFix/>
          </a:blip>
          <a:srcRect b="0" l="0" r="0" t="0"/>
          <a:stretch/>
        </p:blipFill>
        <p:spPr>
          <a:xfrm>
            <a:off x="5513717" y="3420289"/>
            <a:ext cx="1183931" cy="1424475"/>
          </a:xfrm>
          <a:prstGeom prst="rect">
            <a:avLst/>
          </a:prstGeom>
          <a:noFill/>
          <a:ln>
            <a:noFill/>
          </a:ln>
        </p:spPr>
      </p:pic>
      <p:pic>
        <p:nvPicPr>
          <p:cNvPr id="373" name="Google Shape;373;p9"/>
          <p:cNvPicPr preferRelativeResize="0"/>
          <p:nvPr/>
        </p:nvPicPr>
        <p:blipFill rotWithShape="1">
          <a:blip r:embed="rId6">
            <a:alphaModFix/>
          </a:blip>
          <a:srcRect b="0" l="0" r="0" t="0"/>
          <a:stretch/>
        </p:blipFill>
        <p:spPr>
          <a:xfrm>
            <a:off x="5839060" y="1507235"/>
            <a:ext cx="2346962" cy="938785"/>
          </a:xfrm>
          <a:prstGeom prst="rect">
            <a:avLst/>
          </a:prstGeom>
          <a:noFill/>
          <a:ln>
            <a:noFill/>
          </a:ln>
        </p:spPr>
      </p:pic>
      <p:pic>
        <p:nvPicPr>
          <p:cNvPr id="374" name="Google Shape;374;p9"/>
          <p:cNvPicPr preferRelativeResize="0"/>
          <p:nvPr/>
        </p:nvPicPr>
        <p:blipFill rotWithShape="1">
          <a:blip r:embed="rId7">
            <a:alphaModFix/>
          </a:blip>
          <a:srcRect b="0" l="0" r="0" t="0"/>
          <a:stretch/>
        </p:blipFill>
        <p:spPr>
          <a:xfrm>
            <a:off x="9346140" y="2492256"/>
            <a:ext cx="1638795" cy="1093895"/>
          </a:xfrm>
          <a:prstGeom prst="rect">
            <a:avLst/>
          </a:prstGeom>
          <a:noFill/>
          <a:ln>
            <a:noFill/>
          </a:ln>
        </p:spPr>
      </p:pic>
      <p:pic>
        <p:nvPicPr>
          <p:cNvPr descr="Image result for canada coat of arm" id="375" name="Google Shape;375;p9"/>
          <p:cNvPicPr preferRelativeResize="0"/>
          <p:nvPr/>
        </p:nvPicPr>
        <p:blipFill rotWithShape="1">
          <a:blip r:embed="rId8">
            <a:alphaModFix/>
          </a:blip>
          <a:srcRect b="0" l="0" r="0" t="0"/>
          <a:stretch/>
        </p:blipFill>
        <p:spPr>
          <a:xfrm>
            <a:off x="7891027" y="4383423"/>
            <a:ext cx="1183931" cy="1499559"/>
          </a:xfrm>
          <a:prstGeom prst="rect">
            <a:avLst/>
          </a:prstGeom>
          <a:noFill/>
          <a:ln>
            <a:noFill/>
          </a:ln>
        </p:spPr>
      </p:pic>
      <p:pic>
        <p:nvPicPr>
          <p:cNvPr id="376" name="Google Shape;376;p9"/>
          <p:cNvPicPr preferRelativeResize="0"/>
          <p:nvPr/>
        </p:nvPicPr>
        <p:blipFill rotWithShape="1">
          <a:blip r:embed="rId9">
            <a:alphaModFix/>
          </a:blip>
          <a:srcRect b="0" l="0" r="0" t="0"/>
          <a:stretch/>
        </p:blipFill>
        <p:spPr>
          <a:xfrm>
            <a:off x="7684765" y="6035853"/>
            <a:ext cx="1602751" cy="232573"/>
          </a:xfrm>
          <a:prstGeom prst="rect">
            <a:avLst/>
          </a:prstGeom>
          <a:noFill/>
          <a:ln>
            <a:noFill/>
          </a:ln>
        </p:spPr>
      </p:pic>
      <p:sp>
        <p:nvSpPr>
          <p:cNvPr id="377" name="Google Shape;377;p9"/>
          <p:cNvSpPr txBox="1"/>
          <p:nvPr/>
        </p:nvSpPr>
        <p:spPr>
          <a:xfrm>
            <a:off x="8289158" y="6268426"/>
            <a:ext cx="675867"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CA" sz="1600">
                <a:solidFill>
                  <a:schemeClr val="dk1"/>
                </a:solidFill>
                <a:latin typeface="Arial"/>
                <a:ea typeface="Arial"/>
                <a:cs typeface="Arial"/>
                <a:sym typeface="Arial"/>
              </a:rPr>
              <a:t>s. </a:t>
            </a:r>
            <a:r>
              <a:rPr lang="en-CA" sz="1400">
                <a:solidFill>
                  <a:schemeClr val="dk1"/>
                </a:solidFill>
                <a:latin typeface="Arial"/>
                <a:ea typeface="Arial"/>
                <a:cs typeface="Arial"/>
                <a:sym typeface="Arial"/>
              </a:rPr>
              <a:t>29</a:t>
            </a:r>
            <a:endParaRPr/>
          </a:p>
        </p:txBody>
      </p:sp>
      <p:pic>
        <p:nvPicPr>
          <p:cNvPr descr="A close up of a logo&#10;&#10;Description automatically generated" id="378" name="Google Shape;378;p9"/>
          <p:cNvPicPr preferRelativeResize="0"/>
          <p:nvPr/>
        </p:nvPicPr>
        <p:blipFill rotWithShape="1">
          <a:blip r:embed="rId10">
            <a:alphaModFix/>
          </a:blip>
          <a:srcRect b="0" l="0" r="0" t="0"/>
          <a:stretch/>
        </p:blipFill>
        <p:spPr>
          <a:xfrm>
            <a:off x="3477834" y="5207225"/>
            <a:ext cx="1484260" cy="1373287"/>
          </a:xfrm>
          <a:prstGeom prst="rect">
            <a:avLst/>
          </a:prstGeom>
          <a:noFill/>
          <a:ln>
            <a:noFill/>
          </a:ln>
        </p:spPr>
      </p:pic>
      <p:cxnSp>
        <p:nvCxnSpPr>
          <p:cNvPr id="379" name="Google Shape;379;p9"/>
          <p:cNvCxnSpPr/>
          <p:nvPr/>
        </p:nvCxnSpPr>
        <p:spPr>
          <a:xfrm rot="10800000">
            <a:off x="3705880" y="3975460"/>
            <a:ext cx="1256214" cy="0"/>
          </a:xfrm>
          <a:prstGeom prst="straightConnector1">
            <a:avLst/>
          </a:prstGeom>
          <a:noFill/>
          <a:ln cap="flat" cmpd="sng" w="47625">
            <a:solidFill>
              <a:schemeClr val="accent1"/>
            </a:solidFill>
            <a:prstDash val="solid"/>
            <a:miter lim="800000"/>
            <a:headEnd len="sm" w="sm" type="none"/>
            <a:tailEnd len="med" w="med" type="triangle"/>
          </a:ln>
        </p:spPr>
      </p:cxnSp>
      <p:cxnSp>
        <p:nvCxnSpPr>
          <p:cNvPr id="380" name="Google Shape;380;p9"/>
          <p:cNvCxnSpPr/>
          <p:nvPr/>
        </p:nvCxnSpPr>
        <p:spPr>
          <a:xfrm flipH="1" rot="10800000">
            <a:off x="6532797" y="2694285"/>
            <a:ext cx="241991" cy="457894"/>
          </a:xfrm>
          <a:prstGeom prst="straightConnector1">
            <a:avLst/>
          </a:prstGeom>
          <a:noFill/>
          <a:ln cap="flat" cmpd="sng" w="47625">
            <a:solidFill>
              <a:schemeClr val="accent1"/>
            </a:solidFill>
            <a:prstDash val="solid"/>
            <a:miter lim="800000"/>
            <a:headEnd len="sm" w="sm" type="none"/>
            <a:tailEnd len="med" w="med" type="triangle"/>
          </a:ln>
        </p:spPr>
      </p:cxnSp>
      <p:cxnSp>
        <p:nvCxnSpPr>
          <p:cNvPr id="381" name="Google Shape;381;p9"/>
          <p:cNvCxnSpPr/>
          <p:nvPr/>
        </p:nvCxnSpPr>
        <p:spPr>
          <a:xfrm flipH="1" rot="10800000">
            <a:off x="7437670" y="3326963"/>
            <a:ext cx="1189421" cy="513719"/>
          </a:xfrm>
          <a:prstGeom prst="straightConnector1">
            <a:avLst/>
          </a:prstGeom>
          <a:noFill/>
          <a:ln cap="flat" cmpd="sng" w="47625">
            <a:solidFill>
              <a:schemeClr val="accent1"/>
            </a:solidFill>
            <a:prstDash val="solid"/>
            <a:miter lim="800000"/>
            <a:headEnd len="sm" w="sm" type="none"/>
            <a:tailEnd len="med" w="med" type="triangle"/>
          </a:ln>
        </p:spPr>
      </p:cxnSp>
      <p:cxnSp>
        <p:nvCxnSpPr>
          <p:cNvPr id="382" name="Google Shape;382;p9"/>
          <p:cNvCxnSpPr/>
          <p:nvPr/>
        </p:nvCxnSpPr>
        <p:spPr>
          <a:xfrm>
            <a:off x="7012541" y="4725239"/>
            <a:ext cx="654180" cy="271304"/>
          </a:xfrm>
          <a:prstGeom prst="straightConnector1">
            <a:avLst/>
          </a:prstGeom>
          <a:noFill/>
          <a:ln cap="flat" cmpd="sng" w="47625">
            <a:solidFill>
              <a:schemeClr val="accent1"/>
            </a:solidFill>
            <a:prstDash val="solid"/>
            <a:miter lim="800000"/>
            <a:headEnd len="sm" w="sm" type="none"/>
            <a:tailEnd len="med" w="med" type="triangle"/>
          </a:ln>
        </p:spPr>
      </p:cxnSp>
      <p:cxnSp>
        <p:nvCxnSpPr>
          <p:cNvPr id="383" name="Google Shape;383;p9"/>
          <p:cNvCxnSpPr/>
          <p:nvPr/>
        </p:nvCxnSpPr>
        <p:spPr>
          <a:xfrm flipH="1">
            <a:off x="4824725" y="5111979"/>
            <a:ext cx="461945" cy="363040"/>
          </a:xfrm>
          <a:prstGeom prst="straightConnector1">
            <a:avLst/>
          </a:prstGeom>
          <a:noFill/>
          <a:ln cap="flat" cmpd="sng" w="47625">
            <a:solidFill>
              <a:schemeClr val="accent1"/>
            </a:solidFill>
            <a:prstDash val="solid"/>
            <a:miter lim="800000"/>
            <a:headEnd len="sm" w="sm" type="none"/>
            <a:tailEnd len="med" w="med" type="triangle"/>
          </a:ln>
        </p:spPr>
      </p:cxnSp>
      <p:pic>
        <p:nvPicPr>
          <p:cNvPr descr="A close up of a logo&#10;&#10;Description automatically generated" id="384" name="Google Shape;384;p9"/>
          <p:cNvPicPr preferRelativeResize="0"/>
          <p:nvPr/>
        </p:nvPicPr>
        <p:blipFill rotWithShape="1">
          <a:blip r:embed="rId11">
            <a:alphaModFix/>
          </a:blip>
          <a:srcRect b="0" l="0" r="0" t="0"/>
          <a:stretch/>
        </p:blipFill>
        <p:spPr>
          <a:xfrm>
            <a:off x="2187802" y="1498362"/>
            <a:ext cx="1328387" cy="1290874"/>
          </a:xfrm>
          <a:prstGeom prst="rect">
            <a:avLst/>
          </a:prstGeom>
          <a:noFill/>
          <a:ln>
            <a:noFill/>
          </a:ln>
        </p:spPr>
      </p:pic>
      <p:cxnSp>
        <p:nvCxnSpPr>
          <p:cNvPr id="385" name="Google Shape;385;p9"/>
          <p:cNvCxnSpPr/>
          <p:nvPr/>
        </p:nvCxnSpPr>
        <p:spPr>
          <a:xfrm rot="10800000">
            <a:off x="3998473" y="2433582"/>
            <a:ext cx="1118845" cy="711309"/>
          </a:xfrm>
          <a:prstGeom prst="straightConnector1">
            <a:avLst/>
          </a:prstGeom>
          <a:noFill/>
          <a:ln cap="flat" cmpd="sng" w="47625">
            <a:solidFill>
              <a:schemeClr val="accent1"/>
            </a:solidFill>
            <a:prstDash val="solid"/>
            <a:miter lim="800000"/>
            <a:headEnd len="sm" w="sm"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9"/>
                                        </p:tgtEl>
                                        <p:attrNameLst>
                                          <p:attrName>style.visibility</p:attrName>
                                        </p:attrNameLst>
                                      </p:cBhvr>
                                      <p:to>
                                        <p:strVal val="visible"/>
                                      </p:to>
                                    </p:set>
                                    <p:anim calcmode="lin" valueType="num">
                                      <p:cBhvr additive="base">
                                        <p:cTn dur="500"/>
                                        <p:tgtEl>
                                          <p:spTgt spid="369"/>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0"/>
                                  </p:stCondLst>
                                  <p:childTnLst>
                                    <p:set>
                                      <p:cBhvr>
                                        <p:cTn dur="1" fill="hold">
                                          <p:stCondLst>
                                            <p:cond delay="0"/>
                                          </p:stCondLst>
                                        </p:cTn>
                                        <p:tgtEl>
                                          <p:spTgt spid="370"/>
                                        </p:tgtEl>
                                        <p:attrNameLst>
                                          <p:attrName>style.visibility</p:attrName>
                                        </p:attrNameLst>
                                      </p:cBhvr>
                                      <p:to>
                                        <p:strVal val="visible"/>
                                      </p:to>
                                    </p:set>
                                    <p:animEffect filter="fade" transition="in">
                                      <p:cBhvr>
                                        <p:cTn dur="500"/>
                                        <p:tgtEl>
                                          <p:spTgt spid="370"/>
                                        </p:tgtEl>
                                      </p:cBhvr>
                                    </p:animEffect>
                                  </p:childTnLst>
                                </p:cTn>
                              </p:par>
                              <p:par>
                                <p:cTn fill="hold" nodeType="withEffect" presetClass="entr" presetID="10" presetSubtype="0">
                                  <p:stCondLst>
                                    <p:cond delay="0"/>
                                  </p:stCondLst>
                                  <p:childTnLst>
                                    <p:set>
                                      <p:cBhvr>
                                        <p:cTn dur="1" fill="hold">
                                          <p:stCondLst>
                                            <p:cond delay="0"/>
                                          </p:stCondLst>
                                        </p:cTn>
                                        <p:tgtEl>
                                          <p:spTgt spid="371"/>
                                        </p:tgtEl>
                                        <p:attrNameLst>
                                          <p:attrName>style.visibility</p:attrName>
                                        </p:attrNameLst>
                                      </p:cBhvr>
                                      <p:to>
                                        <p:strVal val="visible"/>
                                      </p:to>
                                    </p:set>
                                    <p:animEffect filter="fade" transition="in">
                                      <p:cBhvr>
                                        <p:cTn dur="500"/>
                                        <p:tgtEl>
                                          <p:spTgt spid="3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9"/>
                                        </p:tgtEl>
                                        <p:attrNameLst>
                                          <p:attrName>style.visibility</p:attrName>
                                        </p:attrNameLst>
                                      </p:cBhvr>
                                      <p:to>
                                        <p:strVal val="visible"/>
                                      </p:to>
                                    </p:set>
                                    <p:animEffect filter="fade" transition="in">
                                      <p:cBhvr>
                                        <p:cTn dur="500"/>
                                        <p:tgtEl>
                                          <p:spTgt spid="37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80"/>
                                        </p:tgtEl>
                                        <p:attrNameLst>
                                          <p:attrName>style.visibility</p:attrName>
                                        </p:attrNameLst>
                                      </p:cBhvr>
                                      <p:to>
                                        <p:strVal val="visible"/>
                                      </p:to>
                                    </p:set>
                                    <p:animEffect filter="fade" transition="in">
                                      <p:cBhvr>
                                        <p:cTn dur="500"/>
                                        <p:tgtEl>
                                          <p:spTgt spid="38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73"/>
                                        </p:tgtEl>
                                        <p:attrNameLst>
                                          <p:attrName>style.visibility</p:attrName>
                                        </p:attrNameLst>
                                      </p:cBhvr>
                                      <p:to>
                                        <p:strVal val="visible"/>
                                      </p:to>
                                    </p:set>
                                    <p:animEffect filter="fade" transition="in">
                                      <p:cBhvr>
                                        <p:cTn dur="500"/>
                                        <p:tgtEl>
                                          <p:spTgt spid="373"/>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81"/>
                                        </p:tgtEl>
                                        <p:attrNameLst>
                                          <p:attrName>style.visibility</p:attrName>
                                        </p:attrNameLst>
                                      </p:cBhvr>
                                      <p:to>
                                        <p:strVal val="visible"/>
                                      </p:to>
                                    </p:set>
                                    <p:animEffect filter="fade" transition="in">
                                      <p:cBhvr>
                                        <p:cTn dur="500"/>
                                        <p:tgtEl>
                                          <p:spTgt spid="381"/>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74"/>
                                        </p:tgtEl>
                                        <p:attrNameLst>
                                          <p:attrName>style.visibility</p:attrName>
                                        </p:attrNameLst>
                                      </p:cBhvr>
                                      <p:to>
                                        <p:strVal val="visible"/>
                                      </p:to>
                                    </p:set>
                                    <p:animEffect filter="fade" transition="in">
                                      <p:cBhvr>
                                        <p:cTn dur="500"/>
                                        <p:tgtEl>
                                          <p:spTgt spid="374"/>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382"/>
                                        </p:tgtEl>
                                        <p:attrNameLst>
                                          <p:attrName>style.visibility</p:attrName>
                                        </p:attrNameLst>
                                      </p:cBhvr>
                                      <p:to>
                                        <p:strVal val="visible"/>
                                      </p:to>
                                    </p:set>
                                    <p:animEffect filter="fade" transition="in">
                                      <p:cBhvr>
                                        <p:cTn dur="500"/>
                                        <p:tgtEl>
                                          <p:spTgt spid="382"/>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375"/>
                                        </p:tgtEl>
                                        <p:attrNameLst>
                                          <p:attrName>style.visibility</p:attrName>
                                        </p:attrNameLst>
                                      </p:cBhvr>
                                      <p:to>
                                        <p:strVal val="visible"/>
                                      </p:to>
                                    </p:set>
                                    <p:animEffect filter="fade" transition="in">
                                      <p:cBhvr>
                                        <p:cTn dur="500"/>
                                        <p:tgtEl>
                                          <p:spTgt spid="375"/>
                                        </p:tgtEl>
                                      </p:cBhvr>
                                    </p:animEffect>
                                  </p:childTnLst>
                                </p:cTn>
                              </p:par>
                              <p:par>
                                <p:cTn fill="hold" nodeType="withEffect" presetClass="entr" presetID="10" presetSubtype="0">
                                  <p:stCondLst>
                                    <p:cond delay="0"/>
                                  </p:stCondLst>
                                  <p:childTnLst>
                                    <p:set>
                                      <p:cBhvr>
                                        <p:cTn dur="1" fill="hold">
                                          <p:stCondLst>
                                            <p:cond delay="0"/>
                                          </p:stCondLst>
                                        </p:cTn>
                                        <p:tgtEl>
                                          <p:spTgt spid="376"/>
                                        </p:tgtEl>
                                        <p:attrNameLst>
                                          <p:attrName>style.visibility</p:attrName>
                                        </p:attrNameLst>
                                      </p:cBhvr>
                                      <p:to>
                                        <p:strVal val="visible"/>
                                      </p:to>
                                    </p:set>
                                    <p:animEffect filter="fade" transition="in">
                                      <p:cBhvr>
                                        <p:cTn dur="500"/>
                                        <p:tgtEl>
                                          <p:spTgt spid="376"/>
                                        </p:tgtEl>
                                      </p:cBhvr>
                                    </p:animEffect>
                                  </p:childTnLst>
                                </p:cTn>
                              </p:par>
                              <p:par>
                                <p:cTn fill="hold" nodeType="withEffect" presetClass="entr" presetID="10" presetSubtype="0">
                                  <p:stCondLst>
                                    <p:cond delay="0"/>
                                  </p:stCondLst>
                                  <p:childTnLst>
                                    <p:set>
                                      <p:cBhvr>
                                        <p:cTn dur="1" fill="hold">
                                          <p:stCondLst>
                                            <p:cond delay="0"/>
                                          </p:stCondLst>
                                        </p:cTn>
                                        <p:tgtEl>
                                          <p:spTgt spid="377"/>
                                        </p:tgtEl>
                                        <p:attrNameLst>
                                          <p:attrName>style.visibility</p:attrName>
                                        </p:attrNameLst>
                                      </p:cBhvr>
                                      <p:to>
                                        <p:strVal val="visible"/>
                                      </p:to>
                                    </p:set>
                                    <p:animEffect filter="fade" transition="in">
                                      <p:cBhvr>
                                        <p:cTn dur="500"/>
                                        <p:tgtEl>
                                          <p:spTgt spid="377"/>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383"/>
                                        </p:tgtEl>
                                        <p:attrNameLst>
                                          <p:attrName>style.visibility</p:attrName>
                                        </p:attrNameLst>
                                      </p:cBhvr>
                                      <p:to>
                                        <p:strVal val="visible"/>
                                      </p:to>
                                    </p:set>
                                    <p:animEffect filter="fade" transition="in">
                                      <p:cBhvr>
                                        <p:cTn dur="500"/>
                                        <p:tgtEl>
                                          <p:spTgt spid="383"/>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378"/>
                                        </p:tgtEl>
                                        <p:attrNameLst>
                                          <p:attrName>style.visibility</p:attrName>
                                        </p:attrNameLst>
                                      </p:cBhvr>
                                      <p:to>
                                        <p:strVal val="visible"/>
                                      </p:to>
                                    </p:set>
                                    <p:animEffect filter="fade" transition="in">
                                      <p:cBhvr>
                                        <p:cTn dur="500"/>
                                        <p:tgtEl>
                                          <p:spTgt spid="378"/>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385"/>
                                        </p:tgtEl>
                                        <p:attrNameLst>
                                          <p:attrName>style.visibility</p:attrName>
                                        </p:attrNameLst>
                                      </p:cBhvr>
                                      <p:to>
                                        <p:strVal val="visible"/>
                                      </p:to>
                                    </p:set>
                                    <p:animEffect filter="fade" transition="in">
                                      <p:cBhvr>
                                        <p:cTn dur="500"/>
                                        <p:tgtEl>
                                          <p:spTgt spid="385"/>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384"/>
                                        </p:tgtEl>
                                        <p:attrNameLst>
                                          <p:attrName>style.visibility</p:attrName>
                                        </p:attrNameLst>
                                      </p:cBhvr>
                                      <p:to>
                                        <p:strVal val="visible"/>
                                      </p:to>
                                    </p:set>
                                    <p:animEffect filter="fade" transition="in">
                                      <p:cBhvr>
                                        <p:cTn dur="500"/>
                                        <p:tgtEl>
                                          <p:spTgt spid="3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Level 4">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evel 3">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Level 1">
  <a:themeElements>
    <a:clrScheme name="Custom 1">
      <a:dk1>
        <a:srgbClr val="75707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Level 2">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Level 5">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2019-10-03T17:13:49Z</dcterms:created>
  <dc:creator>Windows User</dc:creator>
</cp:coreProperties>
</file>