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notesSlides/notesSlide12.xml" ContentType="application/vnd.openxmlformats-officedocument.presentationml.notesSlide+xml"/>
  <Override PartName="/ppt/ink/ink4.xml" ContentType="application/inkml+xml"/>
  <Override PartName="/ppt/ink/ink5.xml" ContentType="application/inkml+xml"/>
  <Override PartName="/ppt/ink/ink6.xml" ContentType="application/inkml+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22"/>
  </p:notesMasterIdLst>
  <p:handoutMasterIdLst>
    <p:handoutMasterId r:id="rId23"/>
  </p:handoutMasterIdLst>
  <p:sldIdLst>
    <p:sldId id="410" r:id="rId5"/>
    <p:sldId id="383" r:id="rId6"/>
    <p:sldId id="409" r:id="rId7"/>
    <p:sldId id="389" r:id="rId8"/>
    <p:sldId id="391" r:id="rId9"/>
    <p:sldId id="397" r:id="rId10"/>
    <p:sldId id="408" r:id="rId11"/>
    <p:sldId id="407" r:id="rId12"/>
    <p:sldId id="417" r:id="rId13"/>
    <p:sldId id="405" r:id="rId14"/>
    <p:sldId id="411" r:id="rId15"/>
    <p:sldId id="412" r:id="rId16"/>
    <p:sldId id="414" r:id="rId17"/>
    <p:sldId id="404" r:id="rId18"/>
    <p:sldId id="415" r:id="rId19"/>
    <p:sldId id="416" r:id="rId20"/>
    <p:sldId id="39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F58E5A-82A5-4BB1-87BD-02486DA74BEC}" v="143" dt="2024-11-15T22:28:27.691"/>
  </p1510:revLst>
</p1510:revInfo>
</file>

<file path=ppt/tableStyles.xml><?xml version="1.0" encoding="utf-8"?>
<a:tblStyleLst xmlns:a="http://schemas.openxmlformats.org/drawingml/2006/main" def="{8A107856-5554-42FB-B03E-39F5DBC370B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6327" autoAdjust="0"/>
  </p:normalViewPr>
  <p:slideViewPr>
    <p:cSldViewPr snapToGrid="0">
      <p:cViewPr varScale="1">
        <p:scale>
          <a:sx n="87" d="100"/>
          <a:sy n="87" d="100"/>
        </p:scale>
        <p:origin x="696" y="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58" d="100"/>
          <a:sy n="58" d="100"/>
        </p:scale>
        <p:origin x="3240"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smail Nasirudeen" userId="d8708bc09c205513" providerId="LiveId" clId="{7EF58E5A-82A5-4BB1-87BD-02486DA74BEC}"/>
    <pc:docChg chg="undo redo custSel addSld delSld modSld sldOrd">
      <pc:chgData name="Ismail Nasirudeen" userId="d8708bc09c205513" providerId="LiveId" clId="{7EF58E5A-82A5-4BB1-87BD-02486DA74BEC}" dt="2024-11-15T23:24:09.919" v="3091" actId="14100"/>
      <pc:docMkLst>
        <pc:docMk/>
      </pc:docMkLst>
      <pc:sldChg chg="modSp mod">
        <pc:chgData name="Ismail Nasirudeen" userId="d8708bc09c205513" providerId="LiveId" clId="{7EF58E5A-82A5-4BB1-87BD-02486DA74BEC}" dt="2024-11-15T18:44:05.596" v="2292" actId="27636"/>
        <pc:sldMkLst>
          <pc:docMk/>
          <pc:sldMk cId="3346685798" sldId="383"/>
        </pc:sldMkLst>
        <pc:spChg chg="mod">
          <ac:chgData name="Ismail Nasirudeen" userId="d8708bc09c205513" providerId="LiveId" clId="{7EF58E5A-82A5-4BB1-87BD-02486DA74BEC}" dt="2024-11-15T18:44:05.596" v="2292" actId="27636"/>
          <ac:spMkLst>
            <pc:docMk/>
            <pc:sldMk cId="3346685798" sldId="383"/>
            <ac:spMk id="3" creationId="{3B8EBC2C-6DD7-5003-38EB-40753046FE8C}"/>
          </ac:spMkLst>
        </pc:spChg>
        <pc:picChg chg="mod">
          <ac:chgData name="Ismail Nasirudeen" userId="d8708bc09c205513" providerId="LiveId" clId="{7EF58E5A-82A5-4BB1-87BD-02486DA74BEC}" dt="2024-11-15T00:39:56.840" v="1014" actId="14100"/>
          <ac:picMkLst>
            <pc:docMk/>
            <pc:sldMk cId="3346685798" sldId="383"/>
            <ac:picMk id="4" creationId="{20D5DAE8-640B-3EB0-C578-981842C9210D}"/>
          </ac:picMkLst>
        </pc:picChg>
      </pc:sldChg>
      <pc:sldChg chg="modSp">
        <pc:chgData name="Ismail Nasirudeen" userId="d8708bc09c205513" providerId="LiveId" clId="{7EF58E5A-82A5-4BB1-87BD-02486DA74BEC}" dt="2024-11-15T00:39:42.744" v="1011" actId="14100"/>
        <pc:sldMkLst>
          <pc:docMk/>
          <pc:sldMk cId="1440871986" sldId="389"/>
        </pc:sldMkLst>
        <pc:picChg chg="mod">
          <ac:chgData name="Ismail Nasirudeen" userId="d8708bc09c205513" providerId="LiveId" clId="{7EF58E5A-82A5-4BB1-87BD-02486DA74BEC}" dt="2024-11-15T00:39:42.744" v="1011" actId="14100"/>
          <ac:picMkLst>
            <pc:docMk/>
            <pc:sldMk cId="1440871986" sldId="389"/>
            <ac:picMk id="4" creationId="{2099E92C-2011-2F7F-DB17-928C87B08DFB}"/>
          </ac:picMkLst>
        </pc:picChg>
      </pc:sldChg>
      <pc:sldChg chg="modSp mod">
        <pc:chgData name="Ismail Nasirudeen" userId="d8708bc09c205513" providerId="LiveId" clId="{7EF58E5A-82A5-4BB1-87BD-02486DA74BEC}" dt="2024-11-15T18:44:38.901" v="2293" actId="113"/>
        <pc:sldMkLst>
          <pc:docMk/>
          <pc:sldMk cId="3200312026" sldId="391"/>
        </pc:sldMkLst>
        <pc:spChg chg="mod">
          <ac:chgData name="Ismail Nasirudeen" userId="d8708bc09c205513" providerId="LiveId" clId="{7EF58E5A-82A5-4BB1-87BD-02486DA74BEC}" dt="2024-11-15T18:44:38.901" v="2293" actId="113"/>
          <ac:spMkLst>
            <pc:docMk/>
            <pc:sldMk cId="3200312026" sldId="391"/>
            <ac:spMk id="7" creationId="{F70BD87D-F7DA-961B-4024-A354DC87D168}"/>
          </ac:spMkLst>
        </pc:spChg>
        <pc:picChg chg="mod">
          <ac:chgData name="Ismail Nasirudeen" userId="d8708bc09c205513" providerId="LiveId" clId="{7EF58E5A-82A5-4BB1-87BD-02486DA74BEC}" dt="2024-11-15T18:38:14.278" v="2219" actId="1076"/>
          <ac:picMkLst>
            <pc:docMk/>
            <pc:sldMk cId="3200312026" sldId="391"/>
            <ac:picMk id="2" creationId="{06F1D542-70DA-F238-D32E-27FBFAC73D9B}"/>
          </ac:picMkLst>
        </pc:picChg>
      </pc:sldChg>
      <pc:sldChg chg="addSp delSp modSp mod modClrScheme chgLayout">
        <pc:chgData name="Ismail Nasirudeen" userId="d8708bc09c205513" providerId="LiveId" clId="{7EF58E5A-82A5-4BB1-87BD-02486DA74BEC}" dt="2024-11-15T22:27:20.629" v="2780" actId="403"/>
        <pc:sldMkLst>
          <pc:docMk/>
          <pc:sldMk cId="2039059756" sldId="397"/>
        </pc:sldMkLst>
        <pc:spChg chg="mod ord">
          <ac:chgData name="Ismail Nasirudeen" userId="d8708bc09c205513" providerId="LiveId" clId="{7EF58E5A-82A5-4BB1-87BD-02486DA74BEC}" dt="2024-11-15T22:27:20.629" v="2780" actId="403"/>
          <ac:spMkLst>
            <pc:docMk/>
            <pc:sldMk cId="2039059756" sldId="397"/>
            <ac:spMk id="5" creationId="{1331C1EA-32C0-ED0E-F728-A13EE8431C24}"/>
          </ac:spMkLst>
        </pc:spChg>
        <pc:spChg chg="mod">
          <ac:chgData name="Ismail Nasirudeen" userId="d8708bc09c205513" providerId="LiveId" clId="{7EF58E5A-82A5-4BB1-87BD-02486DA74BEC}" dt="2024-11-15T22:22:09.483" v="2562" actId="1038"/>
          <ac:spMkLst>
            <pc:docMk/>
            <pc:sldMk cId="2039059756" sldId="397"/>
            <ac:spMk id="6" creationId="{67464F57-89EA-C1D2-501E-8CDA2880C233}"/>
          </ac:spMkLst>
        </pc:spChg>
        <pc:spChg chg="mod ord">
          <ac:chgData name="Ismail Nasirudeen" userId="d8708bc09c205513" providerId="LiveId" clId="{7EF58E5A-82A5-4BB1-87BD-02486DA74BEC}" dt="2024-11-15T03:16:29.480" v="1432" actId="700"/>
          <ac:spMkLst>
            <pc:docMk/>
            <pc:sldMk cId="2039059756" sldId="397"/>
            <ac:spMk id="9" creationId="{5AB6D40A-2A0A-AF3D-8CF7-3ECD37765637}"/>
          </ac:spMkLst>
        </pc:spChg>
        <pc:spChg chg="mod">
          <ac:chgData name="Ismail Nasirudeen" userId="d8708bc09c205513" providerId="LiveId" clId="{7EF58E5A-82A5-4BB1-87BD-02486DA74BEC}" dt="2024-11-15T22:22:39.305" v="2687" actId="1037"/>
          <ac:spMkLst>
            <pc:docMk/>
            <pc:sldMk cId="2039059756" sldId="397"/>
            <ac:spMk id="12" creationId="{E4D7A804-B8DC-A0B0-53DB-76672D076A32}"/>
          </ac:spMkLst>
        </pc:spChg>
        <pc:spChg chg="mod">
          <ac:chgData name="Ismail Nasirudeen" userId="d8708bc09c205513" providerId="LiveId" clId="{7EF58E5A-82A5-4BB1-87BD-02486DA74BEC}" dt="2024-11-15T22:22:16.219" v="2596" actId="1038"/>
          <ac:spMkLst>
            <pc:docMk/>
            <pc:sldMk cId="2039059756" sldId="397"/>
            <ac:spMk id="13" creationId="{C8C5CF0B-0ED5-0A21-F835-A0E7690C5F55}"/>
          </ac:spMkLst>
        </pc:spChg>
        <pc:spChg chg="mod">
          <ac:chgData name="Ismail Nasirudeen" userId="d8708bc09c205513" providerId="LiveId" clId="{7EF58E5A-82A5-4BB1-87BD-02486DA74BEC}" dt="2024-11-15T22:22:42.451" v="2689" actId="1037"/>
          <ac:spMkLst>
            <pc:docMk/>
            <pc:sldMk cId="2039059756" sldId="397"/>
            <ac:spMk id="14" creationId="{BCB1C5C6-E152-4F49-BA97-BB4EC50A0C07}"/>
          </ac:spMkLst>
        </pc:spChg>
        <pc:spChg chg="add mod">
          <ac:chgData name="Ismail Nasirudeen" userId="d8708bc09c205513" providerId="LiveId" clId="{7EF58E5A-82A5-4BB1-87BD-02486DA74BEC}" dt="2024-11-15T22:22:01.145" v="2511" actId="1038"/>
          <ac:spMkLst>
            <pc:docMk/>
            <pc:sldMk cId="2039059756" sldId="397"/>
            <ac:spMk id="31" creationId="{B58669F2-D045-A2D1-21F5-1D571BA398BC}"/>
          </ac:spMkLst>
        </pc:spChg>
        <pc:spChg chg="add mod">
          <ac:chgData name="Ismail Nasirudeen" userId="d8708bc09c205513" providerId="LiveId" clId="{7EF58E5A-82A5-4BB1-87BD-02486DA74BEC}" dt="2024-11-15T22:23:22.351" v="2696" actId="1076"/>
          <ac:spMkLst>
            <pc:docMk/>
            <pc:sldMk cId="2039059756" sldId="397"/>
            <ac:spMk id="32" creationId="{1FECC0A9-BDFD-8EEB-6565-9A390FD2BB90}"/>
          </ac:spMkLst>
        </pc:spChg>
        <pc:spChg chg="add mod">
          <ac:chgData name="Ismail Nasirudeen" userId="d8708bc09c205513" providerId="LiveId" clId="{7EF58E5A-82A5-4BB1-87BD-02486DA74BEC}" dt="2024-11-15T22:23:01.277" v="2695" actId="27636"/>
          <ac:spMkLst>
            <pc:docMk/>
            <pc:sldMk cId="2039059756" sldId="397"/>
            <ac:spMk id="33" creationId="{51E23D91-685C-6D84-84E2-66F47E7E174E}"/>
          </ac:spMkLst>
        </pc:spChg>
        <pc:cxnChg chg="del mod">
          <ac:chgData name="Ismail Nasirudeen" userId="d8708bc09c205513" providerId="LiveId" clId="{7EF58E5A-82A5-4BB1-87BD-02486DA74BEC}" dt="2024-11-15T03:15:53.668" v="1430" actId="478"/>
          <ac:cxnSpMkLst>
            <pc:docMk/>
            <pc:sldMk cId="2039059756" sldId="397"/>
            <ac:cxnSpMk id="16" creationId="{8DE7A86E-17C1-8F20-8B0C-899E23D72D80}"/>
          </ac:cxnSpMkLst>
        </pc:cxnChg>
        <pc:cxnChg chg="del mod">
          <ac:chgData name="Ismail Nasirudeen" userId="d8708bc09c205513" providerId="LiveId" clId="{7EF58E5A-82A5-4BB1-87BD-02486DA74BEC}" dt="2024-11-15T03:15:47.873" v="1428" actId="478"/>
          <ac:cxnSpMkLst>
            <pc:docMk/>
            <pc:sldMk cId="2039059756" sldId="397"/>
            <ac:cxnSpMk id="17" creationId="{6AFA9F27-7DEA-1F19-B98D-46A08E00C9BC}"/>
          </ac:cxnSpMkLst>
        </pc:cxnChg>
        <pc:cxnChg chg="del mod">
          <ac:chgData name="Ismail Nasirudeen" userId="d8708bc09c205513" providerId="LiveId" clId="{7EF58E5A-82A5-4BB1-87BD-02486DA74BEC}" dt="2024-11-15T03:15:44.730" v="1427" actId="478"/>
          <ac:cxnSpMkLst>
            <pc:docMk/>
            <pc:sldMk cId="2039059756" sldId="397"/>
            <ac:cxnSpMk id="19" creationId="{65500E4F-773C-89CF-E9E7-3D44BEC76001}"/>
          </ac:cxnSpMkLst>
        </pc:cxnChg>
        <pc:cxnChg chg="del mod">
          <ac:chgData name="Ismail Nasirudeen" userId="d8708bc09c205513" providerId="LiveId" clId="{7EF58E5A-82A5-4BB1-87BD-02486DA74BEC}" dt="2024-11-15T03:15:50.830" v="1429" actId="478"/>
          <ac:cxnSpMkLst>
            <pc:docMk/>
            <pc:sldMk cId="2039059756" sldId="397"/>
            <ac:cxnSpMk id="23" creationId="{965C8603-4C9D-ACA4-9007-3DD629C881A1}"/>
          </ac:cxnSpMkLst>
        </pc:cxnChg>
        <pc:cxnChg chg="del">
          <ac:chgData name="Ismail Nasirudeen" userId="d8708bc09c205513" providerId="LiveId" clId="{7EF58E5A-82A5-4BB1-87BD-02486DA74BEC}" dt="2024-11-15T03:21:13.757" v="1534" actId="478"/>
          <ac:cxnSpMkLst>
            <pc:docMk/>
            <pc:sldMk cId="2039059756" sldId="397"/>
            <ac:cxnSpMk id="24" creationId="{F3699B76-D630-1506-DD75-4EBE2A07F723}"/>
          </ac:cxnSpMkLst>
        </pc:cxnChg>
      </pc:sldChg>
      <pc:sldChg chg="addSp modSp mod modClrScheme chgLayout">
        <pc:chgData name="Ismail Nasirudeen" userId="d8708bc09c205513" providerId="LiveId" clId="{7EF58E5A-82A5-4BB1-87BD-02486DA74BEC}" dt="2024-11-15T18:30:12.577" v="2198" actId="14100"/>
        <pc:sldMkLst>
          <pc:docMk/>
          <pc:sldMk cId="4261132419" sldId="398"/>
        </pc:sldMkLst>
        <pc:spChg chg="mod">
          <ac:chgData name="Ismail Nasirudeen" userId="d8708bc09c205513" providerId="LiveId" clId="{7EF58E5A-82A5-4BB1-87BD-02486DA74BEC}" dt="2024-11-15T00:33:12.920" v="937" actId="26606"/>
          <ac:spMkLst>
            <pc:docMk/>
            <pc:sldMk cId="4261132419" sldId="398"/>
            <ac:spMk id="2" creationId="{F810C1B7-6E4E-3DEE-50C0-1CA3B14303EE}"/>
          </ac:spMkLst>
        </pc:spChg>
        <pc:spChg chg="mod ord">
          <ac:chgData name="Ismail Nasirudeen" userId="d8708bc09c205513" providerId="LiveId" clId="{7EF58E5A-82A5-4BB1-87BD-02486DA74BEC}" dt="2024-11-15T18:30:12.577" v="2198" actId="14100"/>
          <ac:spMkLst>
            <pc:docMk/>
            <pc:sldMk cId="4261132419" sldId="398"/>
            <ac:spMk id="3" creationId="{8BE734F0-2DDD-AF70-F13D-F9E4C1929411}"/>
          </ac:spMkLst>
        </pc:spChg>
        <pc:picChg chg="add mod">
          <ac:chgData name="Ismail Nasirudeen" userId="d8708bc09c205513" providerId="LiveId" clId="{7EF58E5A-82A5-4BB1-87BD-02486DA74BEC}" dt="2024-11-15T18:29:52.689" v="2194" actId="14100"/>
          <ac:picMkLst>
            <pc:docMk/>
            <pc:sldMk cId="4261132419" sldId="398"/>
            <ac:picMk id="4" creationId="{650177B0-E1AE-7450-8872-071B0BBAF4A4}"/>
          </ac:picMkLst>
        </pc:picChg>
      </pc:sldChg>
      <pc:sldChg chg="addSp delSp modSp del mod ord">
        <pc:chgData name="Ismail Nasirudeen" userId="d8708bc09c205513" providerId="LiveId" clId="{7EF58E5A-82A5-4BB1-87BD-02486DA74BEC}" dt="2024-11-15T18:27:31.332" v="2133" actId="47"/>
        <pc:sldMkLst>
          <pc:docMk/>
          <pc:sldMk cId="752428618" sldId="403"/>
        </pc:sldMkLst>
        <pc:spChg chg="mod">
          <ac:chgData name="Ismail Nasirudeen" userId="d8708bc09c205513" providerId="LiveId" clId="{7EF58E5A-82A5-4BB1-87BD-02486DA74BEC}" dt="2024-11-15T00:48:31.657" v="1407" actId="1076"/>
          <ac:spMkLst>
            <pc:docMk/>
            <pc:sldMk cId="752428618" sldId="403"/>
            <ac:spMk id="3" creationId="{C7AB9C34-2B13-E66F-1053-2BA156F89425}"/>
          </ac:spMkLst>
        </pc:spChg>
        <pc:spChg chg="add del mod">
          <ac:chgData name="Ismail Nasirudeen" userId="d8708bc09c205513" providerId="LiveId" clId="{7EF58E5A-82A5-4BB1-87BD-02486DA74BEC}" dt="2024-11-14T23:24:33.310" v="576"/>
          <ac:spMkLst>
            <pc:docMk/>
            <pc:sldMk cId="752428618" sldId="403"/>
            <ac:spMk id="5" creationId="{DC592432-7389-7E7E-2E3A-16D45948CA28}"/>
          </ac:spMkLst>
        </pc:spChg>
        <pc:spChg chg="add mod">
          <ac:chgData name="Ismail Nasirudeen" userId="d8708bc09c205513" providerId="LiveId" clId="{7EF58E5A-82A5-4BB1-87BD-02486DA74BEC}" dt="2024-11-14T23:23:44.328" v="561"/>
          <ac:spMkLst>
            <pc:docMk/>
            <pc:sldMk cId="752428618" sldId="403"/>
            <ac:spMk id="6" creationId="{5C0FB4C5-EBA8-5490-1BE5-4A4C0292F377}"/>
          </ac:spMkLst>
        </pc:spChg>
        <pc:spChg chg="add mod">
          <ac:chgData name="Ismail Nasirudeen" userId="d8708bc09c205513" providerId="LiveId" clId="{7EF58E5A-82A5-4BB1-87BD-02486DA74BEC}" dt="2024-11-14T23:24:37.083" v="581"/>
          <ac:spMkLst>
            <pc:docMk/>
            <pc:sldMk cId="752428618" sldId="403"/>
            <ac:spMk id="8" creationId="{98810C81-1CA8-8AC0-DEED-AD7402F72D50}"/>
          </ac:spMkLst>
        </pc:spChg>
        <pc:spChg chg="add mod">
          <ac:chgData name="Ismail Nasirudeen" userId="d8708bc09c205513" providerId="LiveId" clId="{7EF58E5A-82A5-4BB1-87BD-02486DA74BEC}" dt="2024-11-14T23:24:42.898" v="583"/>
          <ac:spMkLst>
            <pc:docMk/>
            <pc:sldMk cId="752428618" sldId="403"/>
            <ac:spMk id="9" creationId="{E9E47FA2-6C90-D9A8-1855-1592F0F7B91F}"/>
          </ac:spMkLst>
        </pc:spChg>
        <pc:graphicFrameChg chg="del">
          <ac:chgData name="Ismail Nasirudeen" userId="d8708bc09c205513" providerId="LiveId" clId="{7EF58E5A-82A5-4BB1-87BD-02486DA74BEC}" dt="2024-11-14T23:23:40.985" v="560" actId="478"/>
          <ac:graphicFrameMkLst>
            <pc:docMk/>
            <pc:sldMk cId="752428618" sldId="403"/>
            <ac:graphicFrameMk id="4" creationId="{4D1FB21E-CCFB-8E64-064C-DB8195F86847}"/>
          </ac:graphicFrameMkLst>
        </pc:graphicFrameChg>
        <pc:graphicFrameChg chg="add mod">
          <ac:chgData name="Ismail Nasirudeen" userId="d8708bc09c205513" providerId="LiveId" clId="{7EF58E5A-82A5-4BB1-87BD-02486DA74BEC}" dt="2024-11-15T00:47:52.638" v="1334" actId="1076"/>
          <ac:graphicFrameMkLst>
            <pc:docMk/>
            <pc:sldMk cId="752428618" sldId="403"/>
            <ac:graphicFrameMk id="11" creationId="{4A8606CF-6AF1-A9D0-D7A5-500927DC2960}"/>
          </ac:graphicFrameMkLst>
        </pc:graphicFrameChg>
        <pc:graphicFrameChg chg="add mod">
          <ac:chgData name="Ismail Nasirudeen" userId="d8708bc09c205513" providerId="LiveId" clId="{7EF58E5A-82A5-4BB1-87BD-02486DA74BEC}" dt="2024-11-14T23:30:32.167" v="603" actId="14100"/>
          <ac:graphicFrameMkLst>
            <pc:docMk/>
            <pc:sldMk cId="752428618" sldId="403"/>
            <ac:graphicFrameMk id="12" creationId="{63E9201D-E884-1BA5-FED3-0851018E8805}"/>
          </ac:graphicFrameMkLst>
        </pc:graphicFrameChg>
        <pc:picChg chg="add mod">
          <ac:chgData name="Ismail Nasirudeen" userId="d8708bc09c205513" providerId="LiveId" clId="{7EF58E5A-82A5-4BB1-87BD-02486DA74BEC}" dt="2024-11-14T23:24:35.292" v="579" actId="14100"/>
          <ac:picMkLst>
            <pc:docMk/>
            <pc:sldMk cId="752428618" sldId="403"/>
            <ac:picMk id="7" creationId="{54B60480-668E-4189-D8CF-DCE1064B1B24}"/>
          </ac:picMkLst>
        </pc:picChg>
        <pc:picChg chg="add mod">
          <ac:chgData name="Ismail Nasirudeen" userId="d8708bc09c205513" providerId="LiveId" clId="{7EF58E5A-82A5-4BB1-87BD-02486DA74BEC}" dt="2024-11-14T23:29:30.944" v="595" actId="14100"/>
          <ac:picMkLst>
            <pc:docMk/>
            <pc:sldMk cId="752428618" sldId="403"/>
            <ac:picMk id="10" creationId="{3E39D8B5-0AB8-A191-2FEE-C010219980A9}"/>
          </ac:picMkLst>
        </pc:picChg>
        <pc:picChg chg="add mod">
          <ac:chgData name="Ismail Nasirudeen" userId="d8708bc09c205513" providerId="LiveId" clId="{7EF58E5A-82A5-4BB1-87BD-02486DA74BEC}" dt="2024-11-14T23:31:04.110" v="606" actId="14100"/>
          <ac:picMkLst>
            <pc:docMk/>
            <pc:sldMk cId="752428618" sldId="403"/>
            <ac:picMk id="13" creationId="{EA6AAC26-5E38-79F1-3F46-F0FA58A1AC88}"/>
          </ac:picMkLst>
        </pc:picChg>
        <pc:picChg chg="add mod">
          <ac:chgData name="Ismail Nasirudeen" userId="d8708bc09c205513" providerId="LiveId" clId="{7EF58E5A-82A5-4BB1-87BD-02486DA74BEC}" dt="2024-11-15T00:48:05.417" v="1400" actId="1036"/>
          <ac:picMkLst>
            <pc:docMk/>
            <pc:sldMk cId="752428618" sldId="403"/>
            <ac:picMk id="15" creationId="{A7EC9FBC-3A96-167D-5D98-DFB8E7D294EB}"/>
          </ac:picMkLst>
        </pc:picChg>
      </pc:sldChg>
      <pc:sldChg chg="addSp modSp mod">
        <pc:chgData name="Ismail Nasirudeen" userId="d8708bc09c205513" providerId="LiveId" clId="{7EF58E5A-82A5-4BB1-87BD-02486DA74BEC}" dt="2024-11-15T18:19:53.745" v="2132" actId="20577"/>
        <pc:sldMkLst>
          <pc:docMk/>
          <pc:sldMk cId="1850768898" sldId="404"/>
        </pc:sldMkLst>
        <pc:spChg chg="mod">
          <ac:chgData name="Ismail Nasirudeen" userId="d8708bc09c205513" providerId="LiveId" clId="{7EF58E5A-82A5-4BB1-87BD-02486DA74BEC}" dt="2024-11-14T23:35:17.192" v="641" actId="20577"/>
          <ac:spMkLst>
            <pc:docMk/>
            <pc:sldMk cId="1850768898" sldId="404"/>
            <ac:spMk id="2" creationId="{F0759DC4-8B30-98A0-5BAB-C78BA4A4AD55}"/>
          </ac:spMkLst>
        </pc:spChg>
        <pc:spChg chg="mod">
          <ac:chgData name="Ismail Nasirudeen" userId="d8708bc09c205513" providerId="LiveId" clId="{7EF58E5A-82A5-4BB1-87BD-02486DA74BEC}" dt="2024-11-15T18:19:53.745" v="2132" actId="20577"/>
          <ac:spMkLst>
            <pc:docMk/>
            <pc:sldMk cId="1850768898" sldId="404"/>
            <ac:spMk id="3" creationId="{4096FB3A-B62C-3DAB-4FD1-B4EBDD650AEF}"/>
          </ac:spMkLst>
        </pc:spChg>
        <pc:spChg chg="mod">
          <ac:chgData name="Ismail Nasirudeen" userId="d8708bc09c205513" providerId="LiveId" clId="{7EF58E5A-82A5-4BB1-87BD-02486DA74BEC}" dt="2024-11-15T00:53:21.997" v="1416" actId="12"/>
          <ac:spMkLst>
            <pc:docMk/>
            <pc:sldMk cId="1850768898" sldId="404"/>
            <ac:spMk id="4" creationId="{43E198AA-251D-4446-30C4-8F2FA7F6A72C}"/>
          </ac:spMkLst>
        </pc:spChg>
        <pc:picChg chg="add mod">
          <ac:chgData name="Ismail Nasirudeen" userId="d8708bc09c205513" providerId="LiveId" clId="{7EF58E5A-82A5-4BB1-87BD-02486DA74BEC}" dt="2024-11-15T00:28:06.936" v="736" actId="14100"/>
          <ac:picMkLst>
            <pc:docMk/>
            <pc:sldMk cId="1850768898" sldId="404"/>
            <ac:picMk id="6" creationId="{5A5E8825-D3C3-8884-9113-C984481FAA52}"/>
          </ac:picMkLst>
        </pc:picChg>
      </pc:sldChg>
      <pc:sldChg chg="addSp delSp modSp mod">
        <pc:chgData name="Ismail Nasirudeen" userId="d8708bc09c205513" providerId="LiveId" clId="{7EF58E5A-82A5-4BB1-87BD-02486DA74BEC}" dt="2024-11-15T20:41:49.485" v="2301" actId="27636"/>
        <pc:sldMkLst>
          <pc:docMk/>
          <pc:sldMk cId="4127695141" sldId="405"/>
        </pc:sldMkLst>
        <pc:spChg chg="del mod">
          <ac:chgData name="Ismail Nasirudeen" userId="d8708bc09c205513" providerId="LiveId" clId="{7EF58E5A-82A5-4BB1-87BD-02486DA74BEC}" dt="2024-11-14T20:17:07.359" v="403" actId="21"/>
          <ac:spMkLst>
            <pc:docMk/>
            <pc:sldMk cId="4127695141" sldId="405"/>
            <ac:spMk id="4" creationId="{CDB14AAA-1F04-769D-E7F0-4F68C8EB9283}"/>
          </ac:spMkLst>
        </pc:spChg>
        <pc:spChg chg="mod">
          <ac:chgData name="Ismail Nasirudeen" userId="d8708bc09c205513" providerId="LiveId" clId="{7EF58E5A-82A5-4BB1-87BD-02486DA74BEC}" dt="2024-11-14T23:33:23.284" v="615" actId="113"/>
          <ac:spMkLst>
            <pc:docMk/>
            <pc:sldMk cId="4127695141" sldId="405"/>
            <ac:spMk id="6" creationId="{76A9A9A7-F1D2-237D-AC72-E21A286F0A6F}"/>
          </ac:spMkLst>
        </pc:spChg>
        <pc:spChg chg="add mod">
          <ac:chgData name="Ismail Nasirudeen" userId="d8708bc09c205513" providerId="LiveId" clId="{7EF58E5A-82A5-4BB1-87BD-02486DA74BEC}" dt="2024-11-14T19:53:29.784" v="263" actId="1076"/>
          <ac:spMkLst>
            <pc:docMk/>
            <pc:sldMk cId="4127695141" sldId="405"/>
            <ac:spMk id="15" creationId="{FBBF855A-CABE-9911-0E26-A3A7A859ECB6}"/>
          </ac:spMkLst>
        </pc:spChg>
        <pc:spChg chg="add mod">
          <ac:chgData name="Ismail Nasirudeen" userId="d8708bc09c205513" providerId="LiveId" clId="{7EF58E5A-82A5-4BB1-87BD-02486DA74BEC}" dt="2024-11-14T19:48:39.507" v="179" actId="1037"/>
          <ac:spMkLst>
            <pc:docMk/>
            <pc:sldMk cId="4127695141" sldId="405"/>
            <ac:spMk id="16" creationId="{08AA8859-CC87-B188-9F02-27B16B039ABE}"/>
          </ac:spMkLst>
        </pc:spChg>
        <pc:spChg chg="add mod">
          <ac:chgData name="Ismail Nasirudeen" userId="d8708bc09c205513" providerId="LiveId" clId="{7EF58E5A-82A5-4BB1-87BD-02486DA74BEC}" dt="2024-11-14T19:53:49.135" v="264" actId="1076"/>
          <ac:spMkLst>
            <pc:docMk/>
            <pc:sldMk cId="4127695141" sldId="405"/>
            <ac:spMk id="17" creationId="{FEA85C33-437D-0E3D-2A92-3BC97C0FAD67}"/>
          </ac:spMkLst>
        </pc:spChg>
        <pc:spChg chg="add mod">
          <ac:chgData name="Ismail Nasirudeen" userId="d8708bc09c205513" providerId="LiveId" clId="{7EF58E5A-82A5-4BB1-87BD-02486DA74BEC}" dt="2024-11-14T19:54:09.273" v="267" actId="1076"/>
          <ac:spMkLst>
            <pc:docMk/>
            <pc:sldMk cId="4127695141" sldId="405"/>
            <ac:spMk id="18" creationId="{44344500-4937-1548-7C74-F231E18E1DB1}"/>
          </ac:spMkLst>
        </pc:spChg>
        <pc:spChg chg="add mod">
          <ac:chgData name="Ismail Nasirudeen" userId="d8708bc09c205513" providerId="LiveId" clId="{7EF58E5A-82A5-4BB1-87BD-02486DA74BEC}" dt="2024-11-15T20:41:49.485" v="2301" actId="27636"/>
          <ac:spMkLst>
            <pc:docMk/>
            <pc:sldMk cId="4127695141" sldId="405"/>
            <ac:spMk id="21" creationId="{097C3E0D-880F-AD17-5ABB-DEAD43AB2500}"/>
          </ac:spMkLst>
        </pc:spChg>
        <pc:spChg chg="add del mod">
          <ac:chgData name="Ismail Nasirudeen" userId="d8708bc09c205513" providerId="LiveId" clId="{7EF58E5A-82A5-4BB1-87BD-02486DA74BEC}" dt="2024-11-14T20:17:47.165" v="409" actId="478"/>
          <ac:spMkLst>
            <pc:docMk/>
            <pc:sldMk cId="4127695141" sldId="405"/>
            <ac:spMk id="23" creationId="{E79C8320-50FF-1E19-51F2-752D9F95ECCF}"/>
          </ac:spMkLst>
        </pc:spChg>
        <pc:spChg chg="add mod">
          <ac:chgData name="Ismail Nasirudeen" userId="d8708bc09c205513" providerId="LiveId" clId="{7EF58E5A-82A5-4BB1-87BD-02486DA74BEC}" dt="2024-11-14T20:17:39.735" v="408" actId="207"/>
          <ac:spMkLst>
            <pc:docMk/>
            <pc:sldMk cId="4127695141" sldId="405"/>
            <ac:spMk id="24" creationId="{CDB14AAA-1F04-769D-E7F0-4F68C8EB9283}"/>
          </ac:spMkLst>
        </pc:spChg>
        <pc:spChg chg="add del mod">
          <ac:chgData name="Ismail Nasirudeen" userId="d8708bc09c205513" providerId="LiveId" clId="{7EF58E5A-82A5-4BB1-87BD-02486DA74BEC}" dt="2024-11-15T20:41:28.138" v="2296" actId="478"/>
          <ac:spMkLst>
            <pc:docMk/>
            <pc:sldMk cId="4127695141" sldId="405"/>
            <ac:spMk id="25" creationId="{6C975AB8-6080-8262-CC19-E6770CAFADA4}"/>
          </ac:spMkLst>
        </pc:spChg>
        <pc:graphicFrameChg chg="mod modGraphic">
          <ac:chgData name="Ismail Nasirudeen" userId="d8708bc09c205513" providerId="LiveId" clId="{7EF58E5A-82A5-4BB1-87BD-02486DA74BEC}" dt="2024-11-14T23:10:47.653" v="528" actId="1035"/>
          <ac:graphicFrameMkLst>
            <pc:docMk/>
            <pc:sldMk cId="4127695141" sldId="405"/>
            <ac:graphicFrameMk id="13" creationId="{7A234C35-3376-9C1B-58DD-E47551532619}"/>
          </ac:graphicFrameMkLst>
        </pc:graphicFrameChg>
        <pc:graphicFrameChg chg="add del">
          <ac:chgData name="Ismail Nasirudeen" userId="d8708bc09c205513" providerId="LiveId" clId="{7EF58E5A-82A5-4BB1-87BD-02486DA74BEC}" dt="2024-11-15T00:42:16.105" v="1026" actId="478"/>
          <ac:graphicFrameMkLst>
            <pc:docMk/>
            <pc:sldMk cId="4127695141" sldId="405"/>
            <ac:graphicFrameMk id="27" creationId="{C311FFB5-F6D2-DD48-D815-41CAB5B78B35}"/>
          </ac:graphicFrameMkLst>
        </pc:graphicFrameChg>
        <pc:picChg chg="mod">
          <ac:chgData name="Ismail Nasirudeen" userId="d8708bc09c205513" providerId="LiveId" clId="{7EF58E5A-82A5-4BB1-87BD-02486DA74BEC}" dt="2024-11-14T19:40:39.585" v="0" actId="14100"/>
          <ac:picMkLst>
            <pc:docMk/>
            <pc:sldMk cId="4127695141" sldId="405"/>
            <ac:picMk id="14" creationId="{5C54CF63-5A67-CF1E-1DF9-83397981CDA9}"/>
          </ac:picMkLst>
        </pc:picChg>
        <pc:picChg chg="add del mod">
          <ac:chgData name="Ismail Nasirudeen" userId="d8708bc09c205513" providerId="LiveId" clId="{7EF58E5A-82A5-4BB1-87BD-02486DA74BEC}" dt="2024-11-15T00:42:13.838" v="1025" actId="478"/>
          <ac:picMkLst>
            <pc:docMk/>
            <pc:sldMk cId="4127695141" sldId="405"/>
            <ac:picMk id="26" creationId="{4545D42D-C0AE-01E8-3F79-EE20F24FC553}"/>
          </ac:picMkLst>
        </pc:picChg>
        <pc:picChg chg="add mod">
          <ac:chgData name="Ismail Nasirudeen" userId="d8708bc09c205513" providerId="LiveId" clId="{7EF58E5A-82A5-4BB1-87BD-02486DA74BEC}" dt="2024-11-15T00:43:11.165" v="1033" actId="1076"/>
          <ac:picMkLst>
            <pc:docMk/>
            <pc:sldMk cId="4127695141" sldId="405"/>
            <ac:picMk id="29" creationId="{66FC2984-878F-C306-E107-7DC91052C06B}"/>
          </ac:picMkLst>
        </pc:picChg>
      </pc:sldChg>
      <pc:sldChg chg="modSp mod">
        <pc:chgData name="Ismail Nasirudeen" userId="d8708bc09c205513" providerId="LiveId" clId="{7EF58E5A-82A5-4BB1-87BD-02486DA74BEC}" dt="2024-11-15T17:26:26.002" v="1815" actId="2711"/>
        <pc:sldMkLst>
          <pc:docMk/>
          <pc:sldMk cId="3088225330" sldId="407"/>
        </pc:sldMkLst>
        <pc:spChg chg="mod">
          <ac:chgData name="Ismail Nasirudeen" userId="d8708bc09c205513" providerId="LiveId" clId="{7EF58E5A-82A5-4BB1-87BD-02486DA74BEC}" dt="2024-11-14T23:32:49.476" v="612" actId="404"/>
          <ac:spMkLst>
            <pc:docMk/>
            <pc:sldMk cId="3088225330" sldId="407"/>
            <ac:spMk id="2" creationId="{60BD29B5-1B58-809F-FEA7-B82105E94664}"/>
          </ac:spMkLst>
        </pc:spChg>
        <pc:spChg chg="mod">
          <ac:chgData name="Ismail Nasirudeen" userId="d8708bc09c205513" providerId="LiveId" clId="{7EF58E5A-82A5-4BB1-87BD-02486DA74BEC}" dt="2024-11-15T16:23:46.313" v="1795" actId="404"/>
          <ac:spMkLst>
            <pc:docMk/>
            <pc:sldMk cId="3088225330" sldId="407"/>
            <ac:spMk id="21" creationId="{0608A89A-244D-0E98-E6A8-6F33EC8E13B8}"/>
          </ac:spMkLst>
        </pc:spChg>
        <pc:spChg chg="mod">
          <ac:chgData name="Ismail Nasirudeen" userId="d8708bc09c205513" providerId="LiveId" clId="{7EF58E5A-82A5-4BB1-87BD-02486DA74BEC}" dt="2024-11-15T16:23:29.726" v="1789" actId="2711"/>
          <ac:spMkLst>
            <pc:docMk/>
            <pc:sldMk cId="3088225330" sldId="407"/>
            <ac:spMk id="24" creationId="{87F96C28-2390-49DA-B956-481D7DA62CDF}"/>
          </ac:spMkLst>
        </pc:spChg>
        <pc:spChg chg="mod">
          <ac:chgData name="Ismail Nasirudeen" userId="d8708bc09c205513" providerId="LiveId" clId="{7EF58E5A-82A5-4BB1-87BD-02486DA74BEC}" dt="2024-11-15T17:26:26.002" v="1815" actId="2711"/>
          <ac:spMkLst>
            <pc:docMk/>
            <pc:sldMk cId="3088225330" sldId="407"/>
            <ac:spMk id="26" creationId="{9388B7C9-31D5-E4BA-B9D9-087C0DABB275}"/>
          </ac:spMkLst>
        </pc:spChg>
        <pc:spChg chg="mod">
          <ac:chgData name="Ismail Nasirudeen" userId="d8708bc09c205513" providerId="LiveId" clId="{7EF58E5A-82A5-4BB1-87BD-02486DA74BEC}" dt="2024-11-15T16:24:41.722" v="1797" actId="2711"/>
          <ac:spMkLst>
            <pc:docMk/>
            <pc:sldMk cId="3088225330" sldId="407"/>
            <ac:spMk id="29" creationId="{39FCA16E-CC70-B02B-A022-CE8BE1FEC755}"/>
          </ac:spMkLst>
        </pc:spChg>
        <pc:spChg chg="mod">
          <ac:chgData name="Ismail Nasirudeen" userId="d8708bc09c205513" providerId="LiveId" clId="{7EF58E5A-82A5-4BB1-87BD-02486DA74BEC}" dt="2024-11-15T16:24:33.283" v="1796" actId="2711"/>
          <ac:spMkLst>
            <pc:docMk/>
            <pc:sldMk cId="3088225330" sldId="407"/>
            <ac:spMk id="30" creationId="{A187F660-A6B7-B27C-FC24-E20AA10B03B2}"/>
          </ac:spMkLst>
        </pc:spChg>
        <pc:spChg chg="mod">
          <ac:chgData name="Ismail Nasirudeen" userId="d8708bc09c205513" providerId="LiveId" clId="{7EF58E5A-82A5-4BB1-87BD-02486DA74BEC}" dt="2024-11-15T16:25:21.659" v="1802" actId="2711"/>
          <ac:spMkLst>
            <pc:docMk/>
            <pc:sldMk cId="3088225330" sldId="407"/>
            <ac:spMk id="33" creationId="{28118A6F-E1B9-B373-2EF0-F76C49D775A4}"/>
          </ac:spMkLst>
        </pc:spChg>
        <pc:spChg chg="mod">
          <ac:chgData name="Ismail Nasirudeen" userId="d8708bc09c205513" providerId="LiveId" clId="{7EF58E5A-82A5-4BB1-87BD-02486DA74BEC}" dt="2024-11-15T16:24:56.357" v="1799" actId="2711"/>
          <ac:spMkLst>
            <pc:docMk/>
            <pc:sldMk cId="3088225330" sldId="407"/>
            <ac:spMk id="40" creationId="{7F72D461-49D1-06D3-CADE-B0DE82D857B2}"/>
          </ac:spMkLst>
        </pc:spChg>
        <pc:spChg chg="mod">
          <ac:chgData name="Ismail Nasirudeen" userId="d8708bc09c205513" providerId="LiveId" clId="{7EF58E5A-82A5-4BB1-87BD-02486DA74BEC}" dt="2024-11-15T16:24:48.802" v="1798" actId="2711"/>
          <ac:spMkLst>
            <pc:docMk/>
            <pc:sldMk cId="3088225330" sldId="407"/>
            <ac:spMk id="41" creationId="{8E897A9E-CE24-57DA-A230-561746C974C1}"/>
          </ac:spMkLst>
        </pc:spChg>
        <pc:spChg chg="mod">
          <ac:chgData name="Ismail Nasirudeen" userId="d8708bc09c205513" providerId="LiveId" clId="{7EF58E5A-82A5-4BB1-87BD-02486DA74BEC}" dt="2024-11-15T16:25:15.441" v="1801" actId="2711"/>
          <ac:spMkLst>
            <pc:docMk/>
            <pc:sldMk cId="3088225330" sldId="407"/>
            <ac:spMk id="46" creationId="{4B2DB17A-CC3B-7689-5A1D-76A5FDE20E92}"/>
          </ac:spMkLst>
        </pc:spChg>
        <pc:spChg chg="mod">
          <ac:chgData name="Ismail Nasirudeen" userId="d8708bc09c205513" providerId="LiveId" clId="{7EF58E5A-82A5-4BB1-87BD-02486DA74BEC}" dt="2024-11-15T16:25:03.828" v="1800" actId="2711"/>
          <ac:spMkLst>
            <pc:docMk/>
            <pc:sldMk cId="3088225330" sldId="407"/>
            <ac:spMk id="47" creationId="{F6CE7C90-63BA-410F-4907-2774591B080D}"/>
          </ac:spMkLst>
        </pc:spChg>
        <pc:picChg chg="mod">
          <ac:chgData name="Ismail Nasirudeen" userId="d8708bc09c205513" providerId="LiveId" clId="{7EF58E5A-82A5-4BB1-87BD-02486DA74BEC}" dt="2024-11-15T00:39:26.410" v="1010" actId="14100"/>
          <ac:picMkLst>
            <pc:docMk/>
            <pc:sldMk cId="3088225330" sldId="407"/>
            <ac:picMk id="51" creationId="{E63CB480-CD81-4C3E-9D7A-76102263E8EC}"/>
          </ac:picMkLst>
        </pc:picChg>
      </pc:sldChg>
      <pc:sldChg chg="modSp mod">
        <pc:chgData name="Ismail Nasirudeen" userId="d8708bc09c205513" providerId="LiveId" clId="{7EF58E5A-82A5-4BB1-87BD-02486DA74BEC}" dt="2024-11-15T22:29:28.811" v="2796" actId="20577"/>
        <pc:sldMkLst>
          <pc:docMk/>
          <pc:sldMk cId="888484295" sldId="408"/>
        </pc:sldMkLst>
        <pc:spChg chg="mod">
          <ac:chgData name="Ismail Nasirudeen" userId="d8708bc09c205513" providerId="LiveId" clId="{7EF58E5A-82A5-4BB1-87BD-02486DA74BEC}" dt="2024-11-15T22:29:28.811" v="2796" actId="20577"/>
          <ac:spMkLst>
            <pc:docMk/>
            <pc:sldMk cId="888484295" sldId="408"/>
            <ac:spMk id="4" creationId="{41FC7B50-71A6-D8BE-C032-5EB4CF5706D5}"/>
          </ac:spMkLst>
        </pc:spChg>
        <pc:picChg chg="mod">
          <ac:chgData name="Ismail Nasirudeen" userId="d8708bc09c205513" providerId="LiveId" clId="{7EF58E5A-82A5-4BB1-87BD-02486DA74BEC}" dt="2024-11-14T19:40:59.586" v="2" actId="14100"/>
          <ac:picMkLst>
            <pc:docMk/>
            <pc:sldMk cId="888484295" sldId="408"/>
            <ac:picMk id="5" creationId="{79FD71BB-1408-07F3-48AB-8FD33B35FCEB}"/>
          </ac:picMkLst>
        </pc:picChg>
      </pc:sldChg>
      <pc:sldChg chg="delSp modSp mod">
        <pc:chgData name="Ismail Nasirudeen" userId="d8708bc09c205513" providerId="LiveId" clId="{7EF58E5A-82A5-4BB1-87BD-02486DA74BEC}" dt="2024-11-15T18:43:19.456" v="2276" actId="14100"/>
        <pc:sldMkLst>
          <pc:docMk/>
          <pc:sldMk cId="2249372667" sldId="409"/>
        </pc:sldMkLst>
        <pc:spChg chg="mod">
          <ac:chgData name="Ismail Nasirudeen" userId="d8708bc09c205513" providerId="LiveId" clId="{7EF58E5A-82A5-4BB1-87BD-02486DA74BEC}" dt="2024-11-15T18:43:01.919" v="2273" actId="1076"/>
          <ac:spMkLst>
            <pc:docMk/>
            <pc:sldMk cId="2249372667" sldId="409"/>
            <ac:spMk id="5" creationId="{8655B9B2-2A66-113D-790D-872DF9DB1976}"/>
          </ac:spMkLst>
        </pc:spChg>
        <pc:spChg chg="mod">
          <ac:chgData name="Ismail Nasirudeen" userId="d8708bc09c205513" providerId="LiveId" clId="{7EF58E5A-82A5-4BB1-87BD-02486DA74BEC}" dt="2024-11-15T18:42:53.264" v="2272" actId="1076"/>
          <ac:spMkLst>
            <pc:docMk/>
            <pc:sldMk cId="2249372667" sldId="409"/>
            <ac:spMk id="6" creationId="{1C406071-541E-C6CE-D795-EE18518D4475}"/>
          </ac:spMkLst>
        </pc:spChg>
        <pc:spChg chg="mod">
          <ac:chgData name="Ismail Nasirudeen" userId="d8708bc09c205513" providerId="LiveId" clId="{7EF58E5A-82A5-4BB1-87BD-02486DA74BEC}" dt="2024-11-15T18:42:36.041" v="2271" actId="1076"/>
          <ac:spMkLst>
            <pc:docMk/>
            <pc:sldMk cId="2249372667" sldId="409"/>
            <ac:spMk id="7" creationId="{EB5DFC31-EFEC-D739-A523-C8198F581F33}"/>
          </ac:spMkLst>
        </pc:spChg>
        <pc:spChg chg="mod">
          <ac:chgData name="Ismail Nasirudeen" userId="d8708bc09c205513" providerId="LiveId" clId="{7EF58E5A-82A5-4BB1-87BD-02486DA74BEC}" dt="2024-11-15T18:42:19.180" v="2270" actId="1076"/>
          <ac:spMkLst>
            <pc:docMk/>
            <pc:sldMk cId="2249372667" sldId="409"/>
            <ac:spMk id="8" creationId="{C4154415-8AB2-3E76-FCE3-38FC76F98010}"/>
          </ac:spMkLst>
        </pc:spChg>
        <pc:spChg chg="del mod">
          <ac:chgData name="Ismail Nasirudeen" userId="d8708bc09c205513" providerId="LiveId" clId="{7EF58E5A-82A5-4BB1-87BD-02486DA74BEC}" dt="2024-11-15T18:41:58.164" v="2267" actId="478"/>
          <ac:spMkLst>
            <pc:docMk/>
            <pc:sldMk cId="2249372667" sldId="409"/>
            <ac:spMk id="9" creationId="{0512AD6D-A48D-38C6-4E4D-C68DE33B6DB3}"/>
          </ac:spMkLst>
        </pc:spChg>
        <pc:spChg chg="mod">
          <ac:chgData name="Ismail Nasirudeen" userId="d8708bc09c205513" providerId="LiveId" clId="{7EF58E5A-82A5-4BB1-87BD-02486DA74BEC}" dt="2024-11-15T18:43:19.456" v="2276" actId="14100"/>
          <ac:spMkLst>
            <pc:docMk/>
            <pc:sldMk cId="2249372667" sldId="409"/>
            <ac:spMk id="10" creationId="{DCE867A0-583D-EC6D-0192-1F299B71D38B}"/>
          </ac:spMkLst>
        </pc:spChg>
        <pc:picChg chg="mod">
          <ac:chgData name="Ismail Nasirudeen" userId="d8708bc09c205513" providerId="LiveId" clId="{7EF58E5A-82A5-4BB1-87BD-02486DA74BEC}" dt="2024-11-15T00:49:43.968" v="1411" actId="14100"/>
          <ac:picMkLst>
            <pc:docMk/>
            <pc:sldMk cId="2249372667" sldId="409"/>
            <ac:picMk id="14" creationId="{661AD038-F1FD-394F-2613-1D765B7DCD9A}"/>
          </ac:picMkLst>
        </pc:picChg>
      </pc:sldChg>
      <pc:sldChg chg="addSp delSp modSp mod">
        <pc:chgData name="Ismail Nasirudeen" userId="d8708bc09c205513" providerId="LiveId" clId="{7EF58E5A-82A5-4BB1-87BD-02486DA74BEC}" dt="2024-11-15T23:24:09.919" v="3091" actId="14100"/>
        <pc:sldMkLst>
          <pc:docMk/>
          <pc:sldMk cId="3390304222" sldId="410"/>
        </pc:sldMkLst>
        <pc:spChg chg="mod">
          <ac:chgData name="Ismail Nasirudeen" userId="d8708bc09c205513" providerId="LiveId" clId="{7EF58E5A-82A5-4BB1-87BD-02486DA74BEC}" dt="2024-11-15T00:40:44.012" v="1018" actId="14100"/>
          <ac:spMkLst>
            <pc:docMk/>
            <pc:sldMk cId="3390304222" sldId="410"/>
            <ac:spMk id="2" creationId="{7AB1D9D6-2977-ABCD-FDF8-51AFA5064E54}"/>
          </ac:spMkLst>
        </pc:spChg>
        <pc:spChg chg="add mod">
          <ac:chgData name="Ismail Nasirudeen" userId="d8708bc09c205513" providerId="LiveId" clId="{7EF58E5A-82A5-4BB1-87BD-02486DA74BEC}" dt="2024-11-15T23:24:09.919" v="3091" actId="14100"/>
          <ac:spMkLst>
            <pc:docMk/>
            <pc:sldMk cId="3390304222" sldId="410"/>
            <ac:spMk id="4" creationId="{0E953E72-4EAA-613E-08F6-2319AA7860C7}"/>
          </ac:spMkLst>
        </pc:spChg>
        <pc:picChg chg="mod">
          <ac:chgData name="Ismail Nasirudeen" userId="d8708bc09c205513" providerId="LiveId" clId="{7EF58E5A-82A5-4BB1-87BD-02486DA74BEC}" dt="2024-11-15T00:40:48.252" v="1020" actId="1076"/>
          <ac:picMkLst>
            <pc:docMk/>
            <pc:sldMk cId="3390304222" sldId="410"/>
            <ac:picMk id="1026" creationId="{5ECC7335-7766-25F0-758F-A698877F1F52}"/>
          </ac:picMkLst>
        </pc:picChg>
        <pc:picChg chg="add del mod">
          <ac:chgData name="Ismail Nasirudeen" userId="d8708bc09c205513" providerId="LiveId" clId="{7EF58E5A-82A5-4BB1-87BD-02486DA74BEC}" dt="2024-11-15T16:19:06.724" v="1769" actId="478"/>
          <ac:picMkLst>
            <pc:docMk/>
            <pc:sldMk cId="3390304222" sldId="410"/>
            <ac:picMk id="1028" creationId="{A9BEF044-5A03-939A-34FB-99D58FE46A46}"/>
          </ac:picMkLst>
        </pc:picChg>
      </pc:sldChg>
      <pc:sldChg chg="addSp delSp modSp add mod">
        <pc:chgData name="Ismail Nasirudeen" userId="d8708bc09c205513" providerId="LiveId" clId="{7EF58E5A-82A5-4BB1-87BD-02486DA74BEC}" dt="2024-11-15T20:43:36.160" v="2326"/>
        <pc:sldMkLst>
          <pc:docMk/>
          <pc:sldMk cId="1236043947" sldId="411"/>
        </pc:sldMkLst>
        <pc:spChg chg="add del mod">
          <ac:chgData name="Ismail Nasirudeen" userId="d8708bc09c205513" providerId="LiveId" clId="{7EF58E5A-82A5-4BB1-87BD-02486DA74BEC}" dt="2024-11-14T19:57:41.620" v="273" actId="22"/>
          <ac:spMkLst>
            <pc:docMk/>
            <pc:sldMk cId="1236043947" sldId="411"/>
            <ac:spMk id="3" creationId="{0EF33E8D-E0DE-6F3B-014B-5FE6F1B4FB34}"/>
          </ac:spMkLst>
        </pc:spChg>
        <pc:spChg chg="mod">
          <ac:chgData name="Ismail Nasirudeen" userId="d8708bc09c205513" providerId="LiveId" clId="{7EF58E5A-82A5-4BB1-87BD-02486DA74BEC}" dt="2024-11-15T16:23:07.658" v="1788" actId="2711"/>
          <ac:spMkLst>
            <pc:docMk/>
            <pc:sldMk cId="1236043947" sldId="411"/>
            <ac:spMk id="4" creationId="{B79ABC5A-9F47-2BC0-B621-B4B90D7D06F2}"/>
          </ac:spMkLst>
        </pc:spChg>
        <pc:spChg chg="mod">
          <ac:chgData name="Ismail Nasirudeen" userId="d8708bc09c205513" providerId="LiveId" clId="{7EF58E5A-82A5-4BB1-87BD-02486DA74BEC}" dt="2024-11-15T20:43:36.160" v="2326"/>
          <ac:spMkLst>
            <pc:docMk/>
            <pc:sldMk cId="1236043947" sldId="411"/>
            <ac:spMk id="6" creationId="{B7712916-31BA-CCC3-177A-9F27FFD99D6A}"/>
          </ac:spMkLst>
        </pc:spChg>
        <pc:spChg chg="add del mod">
          <ac:chgData name="Ismail Nasirudeen" userId="d8708bc09c205513" providerId="LiveId" clId="{7EF58E5A-82A5-4BB1-87BD-02486DA74BEC}" dt="2024-11-14T19:57:49.462" v="275" actId="478"/>
          <ac:spMkLst>
            <pc:docMk/>
            <pc:sldMk cId="1236043947" sldId="411"/>
            <ac:spMk id="9" creationId="{15EA5222-68D4-DB97-45CF-35EE4A639044}"/>
          </ac:spMkLst>
        </pc:spChg>
        <pc:spChg chg="add del mod">
          <ac:chgData name="Ismail Nasirudeen" userId="d8708bc09c205513" providerId="LiveId" clId="{7EF58E5A-82A5-4BB1-87BD-02486DA74BEC}" dt="2024-11-14T20:04:39.094" v="289" actId="478"/>
          <ac:spMkLst>
            <pc:docMk/>
            <pc:sldMk cId="1236043947" sldId="411"/>
            <ac:spMk id="12" creationId="{43784F2A-CFCF-9746-C235-7BAEF3483D0F}"/>
          </ac:spMkLst>
        </pc:spChg>
        <pc:spChg chg="del">
          <ac:chgData name="Ismail Nasirudeen" userId="d8708bc09c205513" providerId="LiveId" clId="{7EF58E5A-82A5-4BB1-87BD-02486DA74BEC}" dt="2024-11-14T19:58:01.615" v="278" actId="478"/>
          <ac:spMkLst>
            <pc:docMk/>
            <pc:sldMk cId="1236043947" sldId="411"/>
            <ac:spMk id="15" creationId="{BECC269F-8E52-1EAF-37B8-79D895D518B9}"/>
          </ac:spMkLst>
        </pc:spChg>
        <pc:spChg chg="del">
          <ac:chgData name="Ismail Nasirudeen" userId="d8708bc09c205513" providerId="LiveId" clId="{7EF58E5A-82A5-4BB1-87BD-02486DA74BEC}" dt="2024-11-14T19:58:05.632" v="279" actId="478"/>
          <ac:spMkLst>
            <pc:docMk/>
            <pc:sldMk cId="1236043947" sldId="411"/>
            <ac:spMk id="16" creationId="{6B4D9F16-F912-C61A-8ED0-3268766CDD7F}"/>
          </ac:spMkLst>
        </pc:spChg>
        <pc:spChg chg="del">
          <ac:chgData name="Ismail Nasirudeen" userId="d8708bc09c205513" providerId="LiveId" clId="{7EF58E5A-82A5-4BB1-87BD-02486DA74BEC}" dt="2024-11-14T19:57:59.167" v="277" actId="478"/>
          <ac:spMkLst>
            <pc:docMk/>
            <pc:sldMk cId="1236043947" sldId="411"/>
            <ac:spMk id="17" creationId="{4E158CCC-689F-5D9F-5408-09C3FF763F93}"/>
          </ac:spMkLst>
        </pc:spChg>
        <pc:spChg chg="del">
          <ac:chgData name="Ismail Nasirudeen" userId="d8708bc09c205513" providerId="LiveId" clId="{7EF58E5A-82A5-4BB1-87BD-02486DA74BEC}" dt="2024-11-14T19:58:09.341" v="280" actId="478"/>
          <ac:spMkLst>
            <pc:docMk/>
            <pc:sldMk cId="1236043947" sldId="411"/>
            <ac:spMk id="18" creationId="{B7729E91-6FD0-00B9-740C-E18863FFD1D4}"/>
          </ac:spMkLst>
        </pc:spChg>
        <pc:spChg chg="add mod">
          <ac:chgData name="Ismail Nasirudeen" userId="d8708bc09c205513" providerId="LiveId" clId="{7EF58E5A-82A5-4BB1-87BD-02486DA74BEC}" dt="2024-11-14T20:18:26.714" v="416" actId="1076"/>
          <ac:spMkLst>
            <pc:docMk/>
            <pc:sldMk cId="1236043947" sldId="411"/>
            <ac:spMk id="19" creationId="{BA660D05-3505-B194-F561-7B2D8205AFB7}"/>
          </ac:spMkLst>
        </pc:spChg>
        <pc:graphicFrameChg chg="add mod modGraphic">
          <ac:chgData name="Ismail Nasirudeen" userId="d8708bc09c205513" providerId="LiveId" clId="{7EF58E5A-82A5-4BB1-87BD-02486DA74BEC}" dt="2024-11-14T20:09:23.309" v="307" actId="14100"/>
          <ac:graphicFrameMkLst>
            <pc:docMk/>
            <pc:sldMk cId="1236043947" sldId="411"/>
            <ac:graphicFrameMk id="10" creationId="{751FF8D5-87AE-48CE-5E6D-5C449FE29446}"/>
          </ac:graphicFrameMkLst>
        </pc:graphicFrameChg>
        <pc:graphicFrameChg chg="del">
          <ac:chgData name="Ismail Nasirudeen" userId="d8708bc09c205513" providerId="LiveId" clId="{7EF58E5A-82A5-4BB1-87BD-02486DA74BEC}" dt="2024-11-14T19:57:32.950" v="269" actId="478"/>
          <ac:graphicFrameMkLst>
            <pc:docMk/>
            <pc:sldMk cId="1236043947" sldId="411"/>
            <ac:graphicFrameMk id="13" creationId="{2C827205-6BA1-1649-23BD-3566203132C6}"/>
          </ac:graphicFrameMkLst>
        </pc:graphicFrameChg>
        <pc:picChg chg="add del mod ord">
          <ac:chgData name="Ismail Nasirudeen" userId="d8708bc09c205513" providerId="LiveId" clId="{7EF58E5A-82A5-4BB1-87BD-02486DA74BEC}" dt="2024-11-14T20:04:29.615" v="288" actId="478"/>
          <ac:picMkLst>
            <pc:docMk/>
            <pc:sldMk cId="1236043947" sldId="411"/>
            <ac:picMk id="7" creationId="{B71B1652-B842-A3F4-A967-D38C8EE5D86A}"/>
          </ac:picMkLst>
        </pc:picChg>
        <pc:picChg chg="add mod">
          <ac:chgData name="Ismail Nasirudeen" userId="d8708bc09c205513" providerId="LiveId" clId="{7EF58E5A-82A5-4BB1-87BD-02486DA74BEC}" dt="2024-11-15T00:44:07.547" v="1045" actId="1035"/>
          <ac:picMkLst>
            <pc:docMk/>
            <pc:sldMk cId="1236043947" sldId="411"/>
            <ac:picMk id="21" creationId="{84A9F07D-62B1-B365-B66D-B60D8B25B0AF}"/>
          </ac:picMkLst>
        </pc:picChg>
      </pc:sldChg>
      <pc:sldChg chg="addSp delSp modSp add mod">
        <pc:chgData name="Ismail Nasirudeen" userId="d8708bc09c205513" providerId="LiveId" clId="{7EF58E5A-82A5-4BB1-87BD-02486DA74BEC}" dt="2024-11-15T16:22:36.588" v="1785" actId="2711"/>
        <pc:sldMkLst>
          <pc:docMk/>
          <pc:sldMk cId="2224975317" sldId="412"/>
        </pc:sldMkLst>
        <pc:spChg chg="add mod">
          <ac:chgData name="Ismail Nasirudeen" userId="d8708bc09c205513" providerId="LiveId" clId="{7EF58E5A-82A5-4BB1-87BD-02486DA74BEC}" dt="2024-11-14T20:24:43.643" v="468" actId="1038"/>
          <ac:spMkLst>
            <pc:docMk/>
            <pc:sldMk cId="2224975317" sldId="412"/>
            <ac:spMk id="2" creationId="{989A51D2-46E5-1B91-E536-0E68E968E6D7}"/>
          </ac:spMkLst>
        </pc:spChg>
        <pc:spChg chg="mod">
          <ac:chgData name="Ismail Nasirudeen" userId="d8708bc09c205513" providerId="LiveId" clId="{7EF58E5A-82A5-4BB1-87BD-02486DA74BEC}" dt="2024-11-15T16:22:36.588" v="1785" actId="2711"/>
          <ac:spMkLst>
            <pc:docMk/>
            <pc:sldMk cId="2224975317" sldId="412"/>
            <ac:spMk id="4" creationId="{581EDAD0-A0D4-00CB-E2A6-402E9E240B2E}"/>
          </ac:spMkLst>
        </pc:spChg>
        <pc:spChg chg="mod">
          <ac:chgData name="Ismail Nasirudeen" userId="d8708bc09c205513" providerId="LiveId" clId="{7EF58E5A-82A5-4BB1-87BD-02486DA74BEC}" dt="2024-11-14T23:33:08.015" v="613" actId="2711"/>
          <ac:spMkLst>
            <pc:docMk/>
            <pc:sldMk cId="2224975317" sldId="412"/>
            <ac:spMk id="6" creationId="{2E601524-EF57-EC8E-03A0-1B84DAE8DA86}"/>
          </ac:spMkLst>
        </pc:spChg>
        <pc:graphicFrameChg chg="add mod">
          <ac:chgData name="Ismail Nasirudeen" userId="d8708bc09c205513" providerId="LiveId" clId="{7EF58E5A-82A5-4BB1-87BD-02486DA74BEC}" dt="2024-11-14T20:20:41.614" v="433"/>
          <ac:graphicFrameMkLst>
            <pc:docMk/>
            <pc:sldMk cId="2224975317" sldId="412"/>
            <ac:graphicFrameMk id="3" creationId="{4793FF11-C943-B77B-FC9B-CE3C34198757}"/>
          </ac:graphicFrameMkLst>
        </pc:graphicFrameChg>
        <pc:graphicFrameChg chg="add mod">
          <ac:chgData name="Ismail Nasirudeen" userId="d8708bc09c205513" providerId="LiveId" clId="{7EF58E5A-82A5-4BB1-87BD-02486DA74BEC}" dt="2024-11-14T20:22:12.492" v="441"/>
          <ac:graphicFrameMkLst>
            <pc:docMk/>
            <pc:sldMk cId="2224975317" sldId="412"/>
            <ac:graphicFrameMk id="8" creationId="{63AFA26B-8841-3469-9624-BC600726CF88}"/>
          </ac:graphicFrameMkLst>
        </pc:graphicFrameChg>
        <pc:graphicFrameChg chg="del modGraphic">
          <ac:chgData name="Ismail Nasirudeen" userId="d8708bc09c205513" providerId="LiveId" clId="{7EF58E5A-82A5-4BB1-87BD-02486DA74BEC}" dt="2024-11-14T20:15:03.707" v="367" actId="478"/>
          <ac:graphicFrameMkLst>
            <pc:docMk/>
            <pc:sldMk cId="2224975317" sldId="412"/>
            <ac:graphicFrameMk id="10" creationId="{E8903E7F-E1E4-4807-1137-DA9F1437A041}"/>
          </ac:graphicFrameMkLst>
        </pc:graphicFrameChg>
        <pc:graphicFrameChg chg="add mod">
          <ac:chgData name="Ismail Nasirudeen" userId="d8708bc09c205513" providerId="LiveId" clId="{7EF58E5A-82A5-4BB1-87BD-02486DA74BEC}" dt="2024-11-14T20:24:14.904" v="453"/>
          <ac:graphicFrameMkLst>
            <pc:docMk/>
            <pc:sldMk cId="2224975317" sldId="412"/>
            <ac:graphicFrameMk id="11" creationId="{1D605C73-09F7-0978-56F0-430E04AC92EF}"/>
          </ac:graphicFrameMkLst>
        </pc:graphicFrameChg>
        <pc:graphicFrameChg chg="add mod">
          <ac:chgData name="Ismail Nasirudeen" userId="d8708bc09c205513" providerId="LiveId" clId="{7EF58E5A-82A5-4BB1-87BD-02486DA74BEC}" dt="2024-11-14T20:25:22.864" v="472"/>
          <ac:graphicFrameMkLst>
            <pc:docMk/>
            <pc:sldMk cId="2224975317" sldId="412"/>
            <ac:graphicFrameMk id="13" creationId="{281EC088-6301-DC96-279C-814C3022A9E1}"/>
          </ac:graphicFrameMkLst>
        </pc:graphicFrameChg>
        <pc:picChg chg="add del mod">
          <ac:chgData name="Ismail Nasirudeen" userId="d8708bc09c205513" providerId="LiveId" clId="{7EF58E5A-82A5-4BB1-87BD-02486DA74BEC}" dt="2024-11-14T20:21:49.802" v="439" actId="21"/>
          <ac:picMkLst>
            <pc:docMk/>
            <pc:sldMk cId="2224975317" sldId="412"/>
            <ac:picMk id="5" creationId="{AB3AEB08-96FE-A625-6ECB-AD3164E24ABA}"/>
          </ac:picMkLst>
        </pc:picChg>
        <pc:picChg chg="add mod">
          <ac:chgData name="Ismail Nasirudeen" userId="d8708bc09c205513" providerId="LiveId" clId="{7EF58E5A-82A5-4BB1-87BD-02486DA74BEC}" dt="2024-11-14T20:21:51.131" v="440"/>
          <ac:picMkLst>
            <pc:docMk/>
            <pc:sldMk cId="2224975317" sldId="412"/>
            <ac:picMk id="7" creationId="{AB3AEB08-96FE-A625-6ECB-AD3164E24ABA}"/>
          </ac:picMkLst>
        </pc:picChg>
        <pc:picChg chg="add del mod">
          <ac:chgData name="Ismail Nasirudeen" userId="d8708bc09c205513" providerId="LiveId" clId="{7EF58E5A-82A5-4BB1-87BD-02486DA74BEC}" dt="2024-11-14T20:24:13.754" v="452" actId="478"/>
          <ac:picMkLst>
            <pc:docMk/>
            <pc:sldMk cId="2224975317" sldId="412"/>
            <ac:picMk id="9" creationId="{A71871DC-DBB3-D407-2454-346A1329E74B}"/>
          </ac:picMkLst>
        </pc:picChg>
        <pc:picChg chg="add del mod">
          <ac:chgData name="Ismail Nasirudeen" userId="d8708bc09c205513" providerId="LiveId" clId="{7EF58E5A-82A5-4BB1-87BD-02486DA74BEC}" dt="2024-11-14T20:25:21.805" v="471" actId="478"/>
          <ac:picMkLst>
            <pc:docMk/>
            <pc:sldMk cId="2224975317" sldId="412"/>
            <ac:picMk id="12" creationId="{B234414C-FCC5-5940-3572-74E7FE51808E}"/>
          </ac:picMkLst>
        </pc:picChg>
        <pc:picChg chg="add mod">
          <ac:chgData name="Ismail Nasirudeen" userId="d8708bc09c205513" providerId="LiveId" clId="{7EF58E5A-82A5-4BB1-87BD-02486DA74BEC}" dt="2024-11-15T00:45:23.321" v="1058" actId="1076"/>
          <ac:picMkLst>
            <pc:docMk/>
            <pc:sldMk cId="2224975317" sldId="412"/>
            <ac:picMk id="15" creationId="{A53A6D27-7976-5E0C-F5DD-E36602F68AC5}"/>
          </ac:picMkLst>
        </pc:picChg>
        <pc:picChg chg="add mod">
          <ac:chgData name="Ismail Nasirudeen" userId="d8708bc09c205513" providerId="LiveId" clId="{7EF58E5A-82A5-4BB1-87BD-02486DA74BEC}" dt="2024-11-15T00:45:22.545" v="1057" actId="14100"/>
          <ac:picMkLst>
            <pc:docMk/>
            <pc:sldMk cId="2224975317" sldId="412"/>
            <ac:picMk id="17" creationId="{898A992F-1045-D91A-6437-E65D0F1B527F}"/>
          </ac:picMkLst>
        </pc:picChg>
        <pc:picChg chg="add mod">
          <ac:chgData name="Ismail Nasirudeen" userId="d8708bc09c205513" providerId="LiveId" clId="{7EF58E5A-82A5-4BB1-87BD-02486DA74BEC}" dt="2024-11-15T00:46:25.348" v="1201" actId="1035"/>
          <ac:picMkLst>
            <pc:docMk/>
            <pc:sldMk cId="2224975317" sldId="412"/>
            <ac:picMk id="19" creationId="{C3A2C75E-E230-63C5-DAE3-C0AC5E02ECF6}"/>
          </ac:picMkLst>
        </pc:picChg>
        <pc:inkChg chg="add">
          <ac:chgData name="Ismail Nasirudeen" userId="d8708bc09c205513" providerId="LiveId" clId="{7EF58E5A-82A5-4BB1-87BD-02486DA74BEC}" dt="2024-11-15T14:54:44.066" v="1666" actId="9405"/>
          <ac:inkMkLst>
            <pc:docMk/>
            <pc:sldMk cId="2224975317" sldId="412"/>
            <ac:inkMk id="20" creationId="{B88A46F8-2078-452B-6261-571FBFAE7C10}"/>
          </ac:inkMkLst>
        </pc:inkChg>
        <pc:inkChg chg="add">
          <ac:chgData name="Ismail Nasirudeen" userId="d8708bc09c205513" providerId="LiveId" clId="{7EF58E5A-82A5-4BB1-87BD-02486DA74BEC}" dt="2024-11-15T14:55:51.026" v="1676" actId="9405"/>
          <ac:inkMkLst>
            <pc:docMk/>
            <pc:sldMk cId="2224975317" sldId="412"/>
            <ac:inkMk id="21" creationId="{931B4151-C283-EDEB-2949-7071EB7E8632}"/>
          </ac:inkMkLst>
        </pc:inkChg>
        <pc:inkChg chg="add">
          <ac:chgData name="Ismail Nasirudeen" userId="d8708bc09c205513" providerId="LiveId" clId="{7EF58E5A-82A5-4BB1-87BD-02486DA74BEC}" dt="2024-11-15T14:55:58.208" v="1677" actId="9405"/>
          <ac:inkMkLst>
            <pc:docMk/>
            <pc:sldMk cId="2224975317" sldId="412"/>
            <ac:inkMk id="22" creationId="{48B68C26-E8E4-101D-0B74-69D357291663}"/>
          </ac:inkMkLst>
        </pc:inkChg>
      </pc:sldChg>
      <pc:sldChg chg="delSp add del mod">
        <pc:chgData name="Ismail Nasirudeen" userId="d8708bc09c205513" providerId="LiveId" clId="{7EF58E5A-82A5-4BB1-87BD-02486DA74BEC}" dt="2024-11-14T20:28:45.832" v="480" actId="47"/>
        <pc:sldMkLst>
          <pc:docMk/>
          <pc:sldMk cId="456270556" sldId="413"/>
        </pc:sldMkLst>
        <pc:graphicFrameChg chg="del">
          <ac:chgData name="Ismail Nasirudeen" userId="d8708bc09c205513" providerId="LiveId" clId="{7EF58E5A-82A5-4BB1-87BD-02486DA74BEC}" dt="2024-11-14T20:26:40.296" v="478" actId="478"/>
          <ac:graphicFrameMkLst>
            <pc:docMk/>
            <pc:sldMk cId="456270556" sldId="413"/>
            <ac:graphicFrameMk id="10" creationId="{2F536FC6-9C23-B47F-8767-5088F5407921}"/>
          </ac:graphicFrameMkLst>
        </pc:graphicFrameChg>
      </pc:sldChg>
      <pc:sldChg chg="addSp delSp modSp add mod">
        <pc:chgData name="Ismail Nasirudeen" userId="d8708bc09c205513" providerId="LiveId" clId="{7EF58E5A-82A5-4BB1-87BD-02486DA74BEC}" dt="2024-11-15T20:45:20.119" v="2392" actId="1076"/>
        <pc:sldMkLst>
          <pc:docMk/>
          <pc:sldMk cId="39369935" sldId="414"/>
        </pc:sldMkLst>
        <pc:spChg chg="mod">
          <ac:chgData name="Ismail Nasirudeen" userId="d8708bc09c205513" providerId="LiveId" clId="{7EF58E5A-82A5-4BB1-87BD-02486DA74BEC}" dt="2024-11-14T20:32:15.137" v="512" actId="1036"/>
          <ac:spMkLst>
            <pc:docMk/>
            <pc:sldMk cId="39369935" sldId="414"/>
            <ac:spMk id="2" creationId="{3D6DCF06-CECC-107E-D040-9F3EF92F71A2}"/>
          </ac:spMkLst>
        </pc:spChg>
        <pc:spChg chg="mod">
          <ac:chgData name="Ismail Nasirudeen" userId="d8708bc09c205513" providerId="LiveId" clId="{7EF58E5A-82A5-4BB1-87BD-02486DA74BEC}" dt="2024-11-15T20:45:20.119" v="2392" actId="1076"/>
          <ac:spMkLst>
            <pc:docMk/>
            <pc:sldMk cId="39369935" sldId="414"/>
            <ac:spMk id="4" creationId="{C7A427A4-1E18-3EC7-B284-A9D5E9509906}"/>
          </ac:spMkLst>
        </pc:spChg>
        <pc:spChg chg="mod">
          <ac:chgData name="Ismail Nasirudeen" userId="d8708bc09c205513" providerId="LiveId" clId="{7EF58E5A-82A5-4BB1-87BD-02486DA74BEC}" dt="2024-11-14T23:33:47.371" v="616" actId="2711"/>
          <ac:spMkLst>
            <pc:docMk/>
            <pc:sldMk cId="39369935" sldId="414"/>
            <ac:spMk id="6" creationId="{CAF5039D-D976-F9D9-A74E-ADA569515F4A}"/>
          </ac:spMkLst>
        </pc:spChg>
        <pc:graphicFrameChg chg="add del mod">
          <ac:chgData name="Ismail Nasirudeen" userId="d8708bc09c205513" providerId="LiveId" clId="{7EF58E5A-82A5-4BB1-87BD-02486DA74BEC}" dt="2024-11-14T20:29:05.836" v="483" actId="478"/>
          <ac:graphicFrameMkLst>
            <pc:docMk/>
            <pc:sldMk cId="39369935" sldId="414"/>
            <ac:graphicFrameMk id="3" creationId="{572D35FE-DB4A-E8A5-4F42-74484126045F}"/>
          </ac:graphicFrameMkLst>
        </pc:graphicFrameChg>
        <pc:graphicFrameChg chg="add mod">
          <ac:chgData name="Ismail Nasirudeen" userId="d8708bc09c205513" providerId="LiveId" clId="{7EF58E5A-82A5-4BB1-87BD-02486DA74BEC}" dt="2024-11-14T20:30:37.390" v="490"/>
          <ac:graphicFrameMkLst>
            <pc:docMk/>
            <pc:sldMk cId="39369935" sldId="414"/>
            <ac:graphicFrameMk id="5" creationId="{FFC35D9B-3BF1-8A5E-E93F-D9B48E06213D}"/>
          </ac:graphicFrameMkLst>
        </pc:graphicFrameChg>
        <pc:graphicFrameChg chg="add mod">
          <ac:chgData name="Ismail Nasirudeen" userId="d8708bc09c205513" providerId="LiveId" clId="{7EF58E5A-82A5-4BB1-87BD-02486DA74BEC}" dt="2024-11-14T20:31:43.056" v="498"/>
          <ac:graphicFrameMkLst>
            <pc:docMk/>
            <pc:sldMk cId="39369935" sldId="414"/>
            <ac:graphicFrameMk id="8" creationId="{57262EBE-812A-5EA9-9547-A903E9EEB5F1}"/>
          </ac:graphicFrameMkLst>
        </pc:graphicFrameChg>
        <pc:picChg chg="add del mod">
          <ac:chgData name="Ismail Nasirudeen" userId="d8708bc09c205513" providerId="LiveId" clId="{7EF58E5A-82A5-4BB1-87BD-02486DA74BEC}" dt="2024-11-14T20:31:41.310" v="497" actId="478"/>
          <ac:picMkLst>
            <pc:docMk/>
            <pc:sldMk cId="39369935" sldId="414"/>
            <ac:picMk id="7" creationId="{50FDCEDD-536E-56B9-AF31-5E2B081058E1}"/>
          </ac:picMkLst>
        </pc:picChg>
        <pc:picChg chg="add mod">
          <ac:chgData name="Ismail Nasirudeen" userId="d8708bc09c205513" providerId="LiveId" clId="{7EF58E5A-82A5-4BB1-87BD-02486DA74BEC}" dt="2024-11-14T23:11:22.752" v="529" actId="14100"/>
          <ac:picMkLst>
            <pc:docMk/>
            <pc:sldMk cId="39369935" sldId="414"/>
            <ac:picMk id="9" creationId="{C2CE84B3-B2A4-6635-52D0-BC71E9898AC1}"/>
          </ac:picMkLst>
        </pc:picChg>
        <pc:picChg chg="add mod">
          <ac:chgData name="Ismail Nasirudeen" userId="d8708bc09c205513" providerId="LiveId" clId="{7EF58E5A-82A5-4BB1-87BD-02486DA74BEC}" dt="2024-11-15T00:47:24.558" v="1331" actId="1038"/>
          <ac:picMkLst>
            <pc:docMk/>
            <pc:sldMk cId="39369935" sldId="414"/>
            <ac:picMk id="11" creationId="{8AA21392-EAB6-0696-7A90-BBC9D4FBCCAE}"/>
          </ac:picMkLst>
        </pc:picChg>
        <pc:picChg chg="del">
          <ac:chgData name="Ismail Nasirudeen" userId="d8708bc09c205513" providerId="LiveId" clId="{7EF58E5A-82A5-4BB1-87BD-02486DA74BEC}" dt="2024-11-14T20:28:51.269" v="481" actId="478"/>
          <ac:picMkLst>
            <pc:docMk/>
            <pc:sldMk cId="39369935" sldId="414"/>
            <ac:picMk id="15" creationId="{99FBDF40-4BC3-C0E6-6B53-FFEC82281DF4}"/>
          </ac:picMkLst>
        </pc:picChg>
        <pc:inkChg chg="add del">
          <ac:chgData name="Ismail Nasirudeen" userId="d8708bc09c205513" providerId="LiveId" clId="{7EF58E5A-82A5-4BB1-87BD-02486DA74BEC}" dt="2024-11-15T16:21:35.488" v="1777" actId="9405"/>
          <ac:inkMkLst>
            <pc:docMk/>
            <pc:sldMk cId="39369935" sldId="414"/>
            <ac:inkMk id="12" creationId="{D2FD31B3-7434-DB25-5662-551211F0AC5E}"/>
          </ac:inkMkLst>
        </pc:inkChg>
        <pc:inkChg chg="add del">
          <ac:chgData name="Ismail Nasirudeen" userId="d8708bc09c205513" providerId="LiveId" clId="{7EF58E5A-82A5-4BB1-87BD-02486DA74BEC}" dt="2024-11-15T16:21:32.700" v="1776" actId="9405"/>
          <ac:inkMkLst>
            <pc:docMk/>
            <pc:sldMk cId="39369935" sldId="414"/>
            <ac:inkMk id="13" creationId="{41CCF9C5-08A4-2013-85E9-B54F2B3C1401}"/>
          </ac:inkMkLst>
        </pc:inkChg>
        <pc:inkChg chg="add del">
          <ac:chgData name="Ismail Nasirudeen" userId="d8708bc09c205513" providerId="LiveId" clId="{7EF58E5A-82A5-4BB1-87BD-02486DA74BEC}" dt="2024-11-15T16:21:31.713" v="1775" actId="9405"/>
          <ac:inkMkLst>
            <pc:docMk/>
            <pc:sldMk cId="39369935" sldId="414"/>
            <ac:inkMk id="16" creationId="{10781A52-12D0-2CDB-BBD9-2776BCD87AAF}"/>
          </ac:inkMkLst>
        </pc:inkChg>
        <pc:inkChg chg="add del">
          <ac:chgData name="Ismail Nasirudeen" userId="d8708bc09c205513" providerId="LiveId" clId="{7EF58E5A-82A5-4BB1-87BD-02486DA74BEC}" dt="2024-11-15T16:21:46.677" v="1779" actId="9405"/>
          <ac:inkMkLst>
            <pc:docMk/>
            <pc:sldMk cId="39369935" sldId="414"/>
            <ac:inkMk id="17" creationId="{C9735AD9-C1B4-B15F-8D7B-37220F2B916B}"/>
          </ac:inkMkLst>
        </pc:inkChg>
        <pc:inkChg chg="add">
          <ac:chgData name="Ismail Nasirudeen" userId="d8708bc09c205513" providerId="LiveId" clId="{7EF58E5A-82A5-4BB1-87BD-02486DA74BEC}" dt="2024-11-15T16:21:50.489" v="1780" actId="9405"/>
          <ac:inkMkLst>
            <pc:docMk/>
            <pc:sldMk cId="39369935" sldId="414"/>
            <ac:inkMk id="18" creationId="{9E3511E3-FA73-2FC6-53DE-BB6FF8456E11}"/>
          </ac:inkMkLst>
        </pc:inkChg>
        <pc:inkChg chg="add">
          <ac:chgData name="Ismail Nasirudeen" userId="d8708bc09c205513" providerId="LiveId" clId="{7EF58E5A-82A5-4BB1-87BD-02486DA74BEC}" dt="2024-11-15T16:21:55.810" v="1781" actId="9405"/>
          <ac:inkMkLst>
            <pc:docMk/>
            <pc:sldMk cId="39369935" sldId="414"/>
            <ac:inkMk id="19" creationId="{627CCA4E-C40E-6562-F815-ECF84167E771}"/>
          </ac:inkMkLst>
        </pc:inkChg>
        <pc:inkChg chg="add">
          <ac:chgData name="Ismail Nasirudeen" userId="d8708bc09c205513" providerId="LiveId" clId="{7EF58E5A-82A5-4BB1-87BD-02486DA74BEC}" dt="2024-11-15T16:21:59.504" v="1782" actId="9405"/>
          <ac:inkMkLst>
            <pc:docMk/>
            <pc:sldMk cId="39369935" sldId="414"/>
            <ac:inkMk id="20" creationId="{C51D09F2-8629-ADDA-21C5-586FEA551F7F}"/>
          </ac:inkMkLst>
        </pc:inkChg>
        <pc:inkChg chg="add del">
          <ac:chgData name="Ismail Nasirudeen" userId="d8708bc09c205513" providerId="LiveId" clId="{7EF58E5A-82A5-4BB1-87BD-02486DA74BEC}" dt="2024-11-15T16:22:05.735" v="1784" actId="9405"/>
          <ac:inkMkLst>
            <pc:docMk/>
            <pc:sldMk cId="39369935" sldId="414"/>
            <ac:inkMk id="21" creationId="{29117E9C-6D3D-AE74-CF66-1E8ACABFD3C5}"/>
          </ac:inkMkLst>
        </pc:inkChg>
      </pc:sldChg>
      <pc:sldChg chg="addSp modSp add mod">
        <pc:chgData name="Ismail Nasirudeen" userId="d8708bc09c205513" providerId="LiveId" clId="{7EF58E5A-82A5-4BB1-87BD-02486DA74BEC}" dt="2024-11-15T22:32:50.246" v="2987" actId="27636"/>
        <pc:sldMkLst>
          <pc:docMk/>
          <pc:sldMk cId="2020599120" sldId="415"/>
        </pc:sldMkLst>
        <pc:spChg chg="mod">
          <ac:chgData name="Ismail Nasirudeen" userId="d8708bc09c205513" providerId="LiveId" clId="{7EF58E5A-82A5-4BB1-87BD-02486DA74BEC}" dt="2024-11-14T23:38:49.172" v="679" actId="20577"/>
          <ac:spMkLst>
            <pc:docMk/>
            <pc:sldMk cId="2020599120" sldId="415"/>
            <ac:spMk id="2" creationId="{C92D9A1E-27F5-CDCC-2303-F3B88A65050E}"/>
          </ac:spMkLst>
        </pc:spChg>
        <pc:spChg chg="mod">
          <ac:chgData name="Ismail Nasirudeen" userId="d8708bc09c205513" providerId="LiveId" clId="{7EF58E5A-82A5-4BB1-87BD-02486DA74BEC}" dt="2024-11-15T22:32:50.246" v="2987" actId="27636"/>
          <ac:spMkLst>
            <pc:docMk/>
            <pc:sldMk cId="2020599120" sldId="415"/>
            <ac:spMk id="3" creationId="{6F28822A-278A-5907-F261-DF1216EE8A95}"/>
          </ac:spMkLst>
        </pc:spChg>
        <pc:spChg chg="mod">
          <ac:chgData name="Ismail Nasirudeen" userId="d8708bc09c205513" providerId="LiveId" clId="{7EF58E5A-82A5-4BB1-87BD-02486DA74BEC}" dt="2024-11-15T18:29:00.716" v="2161" actId="113"/>
          <ac:spMkLst>
            <pc:docMk/>
            <pc:sldMk cId="2020599120" sldId="415"/>
            <ac:spMk id="4" creationId="{F22727D6-BF5B-4899-258C-20915195D36D}"/>
          </ac:spMkLst>
        </pc:spChg>
        <pc:picChg chg="add mod">
          <ac:chgData name="Ismail Nasirudeen" userId="d8708bc09c205513" providerId="LiveId" clId="{7EF58E5A-82A5-4BB1-87BD-02486DA74BEC}" dt="2024-11-15T00:28:29.816" v="740" actId="14100"/>
          <ac:picMkLst>
            <pc:docMk/>
            <pc:sldMk cId="2020599120" sldId="415"/>
            <ac:picMk id="5" creationId="{4534CEC6-2693-520B-9DC3-9D9285AB4BAE}"/>
          </ac:picMkLst>
        </pc:picChg>
      </pc:sldChg>
      <pc:sldChg chg="addSp delSp modSp add mod ord">
        <pc:chgData name="Ismail Nasirudeen" userId="d8708bc09c205513" providerId="LiveId" clId="{7EF58E5A-82A5-4BB1-87BD-02486DA74BEC}" dt="2024-11-15T22:28:59.561" v="2793" actId="14100"/>
        <pc:sldMkLst>
          <pc:docMk/>
          <pc:sldMk cId="4120368988" sldId="416"/>
        </pc:sldMkLst>
        <pc:spChg chg="mod">
          <ac:chgData name="Ismail Nasirudeen" userId="d8708bc09c205513" providerId="LiveId" clId="{7EF58E5A-82A5-4BB1-87BD-02486DA74BEC}" dt="2024-11-15T22:28:59.561" v="2793" actId="14100"/>
          <ac:spMkLst>
            <pc:docMk/>
            <pc:sldMk cId="4120368988" sldId="416"/>
            <ac:spMk id="3" creationId="{E17F91BE-9E7B-3523-CCA4-057F1D024CA8}"/>
          </ac:spMkLst>
        </pc:spChg>
        <pc:spChg chg="add">
          <ac:chgData name="Ismail Nasirudeen" userId="d8708bc09c205513" providerId="LiveId" clId="{7EF58E5A-82A5-4BB1-87BD-02486DA74BEC}" dt="2024-11-15T17:25:49.564" v="1806"/>
          <ac:spMkLst>
            <pc:docMk/>
            <pc:sldMk cId="4120368988" sldId="416"/>
            <ac:spMk id="4" creationId="{E34B3D45-AC80-2CF5-E1DB-F4BEEDC8DF61}"/>
          </ac:spMkLst>
        </pc:spChg>
        <pc:spChg chg="add">
          <ac:chgData name="Ismail Nasirudeen" userId="d8708bc09c205513" providerId="LiveId" clId="{7EF58E5A-82A5-4BB1-87BD-02486DA74BEC}" dt="2024-11-15T17:25:57.030" v="1807"/>
          <ac:spMkLst>
            <pc:docMk/>
            <pc:sldMk cId="4120368988" sldId="416"/>
            <ac:spMk id="5" creationId="{D00AFFBB-CDAC-7F5D-FF94-6A729DA67A79}"/>
          </ac:spMkLst>
        </pc:spChg>
        <pc:spChg chg="add del">
          <ac:chgData name="Ismail Nasirudeen" userId="d8708bc09c205513" providerId="LiveId" clId="{7EF58E5A-82A5-4BB1-87BD-02486DA74BEC}" dt="2024-11-15T17:26:21.437" v="1811" actId="21"/>
          <ac:spMkLst>
            <pc:docMk/>
            <pc:sldMk cId="4120368988" sldId="416"/>
            <ac:spMk id="6" creationId="{996B976E-CEBA-657D-2CFB-3BAC0B536E3F}"/>
          </ac:spMkLst>
        </pc:spChg>
        <pc:spChg chg="add del mod">
          <ac:chgData name="Ismail Nasirudeen" userId="d8708bc09c205513" providerId="LiveId" clId="{7EF58E5A-82A5-4BB1-87BD-02486DA74BEC}" dt="2024-11-15T22:28:31.768" v="2790" actId="6549"/>
          <ac:spMkLst>
            <pc:docMk/>
            <pc:sldMk cId="4120368988" sldId="416"/>
            <ac:spMk id="7" creationId="{5CA5B06D-8349-A37B-8E55-E396ABA6991C}"/>
          </ac:spMkLst>
        </pc:spChg>
        <pc:spChg chg="add mod">
          <ac:chgData name="Ismail Nasirudeen" userId="d8708bc09c205513" providerId="LiveId" clId="{7EF58E5A-82A5-4BB1-87BD-02486DA74BEC}" dt="2024-11-15T17:26:17.479" v="1810" actId="21"/>
          <ac:spMkLst>
            <pc:docMk/>
            <pc:sldMk cId="4120368988" sldId="416"/>
            <ac:spMk id="8" creationId="{E1DBEFAF-3C21-5863-BDF3-E56B8347F751}"/>
          </ac:spMkLst>
        </pc:spChg>
        <pc:spChg chg="add mod">
          <ac:chgData name="Ismail Nasirudeen" userId="d8708bc09c205513" providerId="LiveId" clId="{7EF58E5A-82A5-4BB1-87BD-02486DA74BEC}" dt="2024-11-15T17:26:53.788" v="1834"/>
          <ac:spMkLst>
            <pc:docMk/>
            <pc:sldMk cId="4120368988" sldId="416"/>
            <ac:spMk id="9" creationId="{5CA5B06D-8349-A37B-8E55-E396ABA6991C}"/>
          </ac:spMkLst>
        </pc:spChg>
        <pc:spChg chg="add mod">
          <ac:chgData name="Ismail Nasirudeen" userId="d8708bc09c205513" providerId="LiveId" clId="{7EF58E5A-82A5-4BB1-87BD-02486DA74BEC}" dt="2024-11-15T17:26:34.002" v="1823"/>
          <ac:spMkLst>
            <pc:docMk/>
            <pc:sldMk cId="4120368988" sldId="416"/>
            <ac:spMk id="10" creationId="{996B976E-CEBA-657D-2CFB-3BAC0B536E3F}"/>
          </ac:spMkLst>
        </pc:spChg>
        <pc:spChg chg="add">
          <ac:chgData name="Ismail Nasirudeen" userId="d8708bc09c205513" providerId="LiveId" clId="{7EF58E5A-82A5-4BB1-87BD-02486DA74BEC}" dt="2024-11-15T17:27:01.918" v="1835"/>
          <ac:spMkLst>
            <pc:docMk/>
            <pc:sldMk cId="4120368988" sldId="416"/>
            <ac:spMk id="11" creationId="{E2083E06-CB2E-6B33-B00D-A5AC44A25F61}"/>
          </ac:spMkLst>
        </pc:spChg>
        <pc:spChg chg="mod">
          <ac:chgData name="Ismail Nasirudeen" userId="d8708bc09c205513" providerId="LiveId" clId="{7EF58E5A-82A5-4BB1-87BD-02486DA74BEC}" dt="2024-11-15T00:24:30.783" v="732" actId="14100"/>
          <ac:spMkLst>
            <pc:docMk/>
            <pc:sldMk cId="4120368988" sldId="416"/>
            <ac:spMk id="20" creationId="{D1D17F9F-DACD-F31F-D331-01DA77281106}"/>
          </ac:spMkLst>
        </pc:spChg>
        <pc:spChg chg="mod">
          <ac:chgData name="Ismail Nasirudeen" userId="d8708bc09c205513" providerId="LiveId" clId="{7EF58E5A-82A5-4BB1-87BD-02486DA74BEC}" dt="2024-11-15T00:24:30.783" v="732" actId="14100"/>
          <ac:spMkLst>
            <pc:docMk/>
            <pc:sldMk cId="4120368988" sldId="416"/>
            <ac:spMk id="21" creationId="{FEF43697-A7EE-CE45-4463-C44DBB6F112F}"/>
          </ac:spMkLst>
        </pc:spChg>
        <pc:spChg chg="mod">
          <ac:chgData name="Ismail Nasirudeen" userId="d8708bc09c205513" providerId="LiveId" clId="{7EF58E5A-82A5-4BB1-87BD-02486DA74BEC}" dt="2024-11-15T00:24:30.783" v="732" actId="14100"/>
          <ac:spMkLst>
            <pc:docMk/>
            <pc:sldMk cId="4120368988" sldId="416"/>
            <ac:spMk id="22" creationId="{5E3FFEF6-7CC1-FF25-56A8-FD32AF28AD27}"/>
          </ac:spMkLst>
        </pc:spChg>
        <pc:grpChg chg="mod">
          <ac:chgData name="Ismail Nasirudeen" userId="d8708bc09c205513" providerId="LiveId" clId="{7EF58E5A-82A5-4BB1-87BD-02486DA74BEC}" dt="2024-11-15T00:24:30.783" v="732" actId="14100"/>
          <ac:grpSpMkLst>
            <pc:docMk/>
            <pc:sldMk cId="4120368988" sldId="416"/>
            <ac:grpSpMk id="19" creationId="{AACCACE5-F32A-BB8F-88E2-C6B4AF040CEE}"/>
          </ac:grpSpMkLst>
        </pc:grpChg>
        <pc:picChg chg="mod">
          <ac:chgData name="Ismail Nasirudeen" userId="d8708bc09c205513" providerId="LiveId" clId="{7EF58E5A-82A5-4BB1-87BD-02486DA74BEC}" dt="2024-11-15T00:36:10.518" v="958" actId="14100"/>
          <ac:picMkLst>
            <pc:docMk/>
            <pc:sldMk cId="4120368988" sldId="416"/>
            <ac:picMk id="2" creationId="{277E0B89-0919-593E-6DD3-128FB6A923B4}"/>
          </ac:picMkLst>
        </pc:picChg>
      </pc:sldChg>
      <pc:sldChg chg="addSp modSp new mod">
        <pc:chgData name="Ismail Nasirudeen" userId="d8708bc09c205513" providerId="LiveId" clId="{7EF58E5A-82A5-4BB1-87BD-02486DA74BEC}" dt="2024-11-15T20:42:57.606" v="2323" actId="14100"/>
        <pc:sldMkLst>
          <pc:docMk/>
          <pc:sldMk cId="93866857" sldId="417"/>
        </pc:sldMkLst>
        <pc:spChg chg="mod">
          <ac:chgData name="Ismail Nasirudeen" userId="d8708bc09c205513" providerId="LiveId" clId="{7EF58E5A-82A5-4BB1-87BD-02486DA74BEC}" dt="2024-11-15T20:42:15.874" v="2317" actId="20577"/>
          <ac:spMkLst>
            <pc:docMk/>
            <pc:sldMk cId="93866857" sldId="417"/>
            <ac:spMk id="2" creationId="{2EF06573-5C66-A7B3-A8E0-55178481D499}"/>
          </ac:spMkLst>
        </pc:spChg>
        <pc:picChg chg="add mod">
          <ac:chgData name="Ismail Nasirudeen" userId="d8708bc09c205513" providerId="LiveId" clId="{7EF58E5A-82A5-4BB1-87BD-02486DA74BEC}" dt="2024-11-15T20:42:57.606" v="2323" actId="14100"/>
          <ac:picMkLst>
            <pc:docMk/>
            <pc:sldMk cId="93866857" sldId="417"/>
            <ac:picMk id="3" creationId="{997AA742-21B9-4DEA-E7D0-245A075B2E03}"/>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08F6756E-81DA-9FAC-70D8-556F658BDDA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BEDD12-BCD5-485B-BCBC-34BB01D7923C}" type="datetimeFigureOut">
              <a:rPr lang="en-US" smtClean="0"/>
              <a:t>11/13/2024</a:t>
            </a:fld>
            <a:endParaRPr lang="en-US" dirty="0"/>
          </a:p>
        </p:txBody>
      </p:sp>
      <p:sp>
        <p:nvSpPr>
          <p:cNvPr id="6" name="Slide Number Placeholder 5">
            <a:extLst>
              <a:ext uri="{FF2B5EF4-FFF2-40B4-BE49-F238E27FC236}">
                <a16:creationId xmlns:a16="http://schemas.microsoft.com/office/drawing/2014/main" id="{A771D415-D05A-7067-CCD3-457153D96CD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2C230DF-5933-439D-898F-38E9AC9BA688}" type="slidenum">
              <a:rPr lang="en-US" smtClean="0"/>
              <a:t>‹#›</a:t>
            </a:fld>
            <a:endParaRPr lang="en-US" dirty="0"/>
          </a:p>
        </p:txBody>
      </p:sp>
      <p:sp>
        <p:nvSpPr>
          <p:cNvPr id="7" name="Footer Placeholder 6">
            <a:extLst>
              <a:ext uri="{FF2B5EF4-FFF2-40B4-BE49-F238E27FC236}">
                <a16:creationId xmlns:a16="http://schemas.microsoft.com/office/drawing/2014/main" id="{B97095E3-54D2-CFD2-4F49-7536FC8641D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8" name="Header Placeholder 7">
            <a:extLst>
              <a:ext uri="{FF2B5EF4-FFF2-40B4-BE49-F238E27FC236}">
                <a16:creationId xmlns:a16="http://schemas.microsoft.com/office/drawing/2014/main" id="{521EE01A-C0B5-5ECF-96DD-768F86AA15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15T14:54:44.061"/>
    </inkml:context>
    <inkml:brush xml:id="br0">
      <inkml:brushProperty name="width" value="0.035" units="cm"/>
      <inkml:brushProperty name="height" value="0.035" units="cm"/>
      <inkml:brushProperty name="color" value="#E71224"/>
    </inkml:brush>
  </inkml:definitions>
  <inkml:trace contextRef="#ctx0" brushRef="#br0">1567 250 24575,'-1'-3'0,"1"-1"0,-1 1 0,1 0 0,-1 0 0,0 0 0,0 0 0,0 0 0,0 0 0,-1 0 0,1 0 0,-1 1 0,0-1 0,0 0 0,0 1 0,0 0 0,0-1 0,-1 1 0,1 0 0,-1 0 0,1 0 0,-1 0 0,0 1 0,0-1 0,-3-1 0,-11-4 0,-1 0 0,1 1 0,-24-4 0,0-1 0,-23-12 0,-30-10 0,-1 4 0,-115-20 0,165 44 0,-1 1 0,0 3 0,-62 6 0,98-3 0,1 1 0,-1 0 0,1 0 0,0 1 0,0 0 0,0 1 0,0 0 0,1 0 0,0 1 0,0 0 0,0 0 0,-10 12 0,-19 13 0,13-10 0,0 2 0,-34 42 0,10-12 0,20-22 0,1 2 0,2 0 0,-40 68 0,5-12 0,43-66 0,0 0 0,-20 41 0,34-57 0,-17 34 0,2 1 0,-15 52 0,30-82 0,0 1 0,0-1 0,2 0 0,-1 1 0,1-1 0,1 1 0,0-1 0,1 1 0,1-1 0,-1 1 0,2-1 0,0 0 0,5 14 0,-6-21 0,1 0 0,0-1 0,0 1 0,1 0 0,-1-1 0,1 0 0,0 0 0,0 0 0,0 0 0,1-1 0,-1 1 0,1-1 0,0 0 0,0-1 0,0 1 0,0-1 0,1 0 0,-1 0 0,0-1 0,1 1 0,9 0 0,12 1 0,1-1 0,-1-1 0,37-4 0,-23 1 0,628-2 0,-416 5 0,-237-2 0,-1-1 0,1-1 0,-1 0 0,1-1 0,-1-1 0,0 0 0,17-9 0,17-5 0,-41 16 0,-1-1 0,0 0 0,0 0 0,-1 0 0,1-1 0,-1 0 0,0 0 0,0-1 0,-1 0 0,0 0 0,0 0 0,0 0 0,-1-1 0,1 0 0,-2 0 0,6-11 0,3-12 0,-2-1 0,12-53 0,-15 57 0,43-226 0,-36 161-11,-4 38-666,3-74 0,-12 102-6149</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15T14:55:51.025"/>
    </inkml:context>
    <inkml:brush xml:id="br0">
      <inkml:brushProperty name="width" value="0.035" units="cm"/>
      <inkml:brushProperty name="height" value="0.035" units="cm"/>
      <inkml:brushProperty name="color" value="#FFC114"/>
    </inkml:brush>
  </inkml:definitions>
  <inkml:trace contextRef="#ctx0" brushRef="#br0">1752 369 24575,'-10'-1'0,"1"-1"0,-1 0 0,1 0 0,0 0 0,0-2 0,0 1 0,0-1 0,1 0 0,-1-1 0,1 0 0,0 0 0,1 0 0,-10-10 0,-46-26 0,-39-9 0,-1 5 0,-3 5 0,-208-51 0,239 76 0,-1 3 0,0 4 0,-108 1 0,166 7 0,-26 0 0,-68 10 0,96-7 0,0 1 0,0 0 0,0 1 0,1 1 0,0 1 0,0 0 0,-23 15 0,26-14 0,1 2 0,-1-1 0,2 1 0,0 1 0,0 0 0,1 1 0,0 0 0,1 0 0,0 0 0,1 1 0,1 1 0,0-1 0,-5 16 0,-4 22 0,3 0 0,-9 69 0,13-70 0,0 10 0,3-1 0,3 1 0,8 104 0,-3-144 0,2 1 0,0-1 0,1 0 0,0-1 0,2 0 0,1 0 0,0 0 0,1-1 0,1 0 0,19 23 0,-17-27 0,1-2 0,0 1 0,1-2 0,0 0 0,1-1 0,0 0 0,0-2 0,1 1 0,18 5 0,-20-8 0,50 25 0,-20-9 0,63 22 0,-91-40 0,1 1 0,0-2 0,0-1 0,1 0 0,-1-1 0,0-1 0,1-1 0,-1 0 0,35-8 0,-29 3 0,-1-1 0,0-1 0,0-1 0,-1-1 0,0-1 0,39-26 0,-7-4 0,-39 27 0,2 1 0,0 1 0,0 1 0,27-13 0,9-1 0,64-24 0,-90 41 0,3-2 0,-1 0 0,40-21 0,-61 27 0,0-1 0,0 0 0,-1 0 0,0-1 0,0 1 0,0-2 0,-1 1 0,0-1 0,0 0 0,-1 0 0,0-1 0,9-15 0,-6 8 0,1 0 0,1 1 0,0 0 0,20-20 0,-21 25 0,0-1 0,-1 0 0,0-1 0,0 1 0,-1-1 0,-1-1 0,1 1 0,-2-1 0,6-16 0,-2-11-112,-1 7-201,-1-1-1,-1 1 1,1-39 0,-7 45-6513</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15T14:55:58.207"/>
    </inkml:context>
    <inkml:brush xml:id="br0">
      <inkml:brushProperty name="width" value="0.035" units="cm"/>
      <inkml:brushProperty name="height" value="0.035" units="cm"/>
      <inkml:brushProperty name="color" value="#FFC114"/>
    </inkml:brush>
  </inkml:definitions>
  <inkml:trace contextRef="#ctx0" brushRef="#br0">1534 308 24575,'-5'-1'0,"0"-1"0,1 0 0,-1 0 0,1-1 0,-1 1 0,1-1 0,0 0 0,0 0 0,-6-7 0,-11-6 0,-141-89 0,144 93 0,0 2 0,-1 0 0,-1 2 0,-39-13 0,-89-14 0,68 18 0,9 2 0,0 4 0,-78-4 0,-118 14 0,133 2 0,127-1 0,0 0 0,0 0 0,0 1 0,0 0 0,0 0 0,1 1 0,-1 0 0,0 0 0,1 1 0,0 0 0,-1 0 0,1 0 0,0 1 0,1-1 0,-1 2 0,1-1 0,-1 1 0,-3 4 0,2 0 0,1 0 0,0 0 0,0 0 0,1 1 0,0-1 0,1 1 0,0 1 0,1-1 0,0 0 0,-3 22 0,-24 93 0,21-95 0,1 0 0,1 1 0,2 0 0,-2 34 0,6-46 0,0 18 0,2 0 0,6 51 0,-5-76 0,1 1 0,0-1 0,1 0 0,0-1 0,1 1 0,0-1 0,1 1 0,0-2 0,1 1 0,15 18 0,-5-9 0,1-1 0,1-1 0,0-1 0,39 27 0,-46-37 0,0 0 0,0-1 0,0-1 0,1 0 0,0 0 0,0-2 0,1 1 0,-1-2 0,0 0 0,27 1 0,664-7 0,-694 3 0,0 0 0,0 0 0,0-1 0,0 0 0,0 0 0,0-1 0,-1 0 0,1-1 0,-1 0 0,0-1 0,0 0 0,-1 0 0,1-1 0,-1 0 0,0-1 0,-1 0 0,1 0 0,-2 0 0,13-16 0,-7 5 0,-1 0 0,0-1 0,-1-1 0,-2 1 0,0-1 0,0-1 0,-2 1 0,5-30 0,25-101 0,-35 147 0,1 0 0,0 0 0,0 1 0,0-1 0,0 0 0,1 1 0,-1-1 0,1 1 0,0 0 0,0 0 0,0 0 0,0 0 0,1 1 0,-1-1 0,1 1 0,0 0 0,-1 0 0,1 0 0,0 0 0,7-1 0,-4 0 0,0 0 0,0-1 0,0 0 0,0 0 0,9-8 0,-13 9 8,0 0 0,0 0 1,-1 0-1,0-1 0,1 1 0,-1-1 0,0 0 0,-1 1 0,1-1 0,-1 0 1,0 0-1,0 0 0,1-5 0,2-54-1294,-4 60 1093,0-23-6633</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15T16:21:50.487"/>
    </inkml:context>
    <inkml:brush xml:id="br0">
      <inkml:brushProperty name="width" value="0.035" units="cm"/>
      <inkml:brushProperty name="height" value="0.035" units="cm"/>
      <inkml:brushProperty name="color" value="#004F8B"/>
    </inkml:brush>
  </inkml:definitions>
  <inkml:trace contextRef="#ctx0" brushRef="#br0">1715 432 24575,'0'-19'0,"0"0"0,-1 0 0,-1 0 0,-5-18 0,4 28 0,0 0 0,0 1 0,-1-1 0,0 1 0,-1 0 0,1 0 0,-2 1 0,1 0 0,-1 0 0,-10-10 0,-7-5 0,-2 0 0,-1 1 0,-1 1 0,0 2 0,-2 1 0,0 1 0,0 1 0,-2 2 0,1 1 0,-2 1 0,0 2 0,0 1 0,0 2 0,-1 1 0,0 1 0,-44 1 0,-59 3 0,-83 4 0,188 1 0,1 1 0,-1 1 0,-56 21 0,49-14 0,12-5 0,2 2 0,0 0 0,0 2 0,1 1 0,0 0 0,2 2 0,0 0 0,0 2 0,2 0 0,-29 34 0,-1 12 0,3 2 0,-46 87 0,81-127 0,0 1 0,2 0 0,1 0 0,1 1 0,2 0 0,-3 39 0,2 10 0,5 109 0,3-80 0,-2-99 0,0 0 0,0-1 0,1 1 0,0 0 0,0 0 0,1 0 0,0 0 0,0-1 0,0 1 0,1-1 0,0 1 0,0-1 0,1 0 0,-1 0 0,1-1 0,1 1 0,-1-1 0,1 0 0,0 0 0,0 0 0,0-1 0,1 0 0,0 0 0,0 0 0,0-1 0,0 1 0,0-1 0,1-1 0,-1 1 0,12 1 0,29 5 0,0-2 0,0-2 0,0-2 0,1-2 0,47-6 0,20 1 0,630 4 0,-733 0 0,0-1 0,0-1 0,-1 0 0,1 0 0,0-1 0,-1-1 0,0 0 0,0-1 0,0 0 0,-1 0 0,1-1 0,-1 0 0,-1-1 0,15-13 0,7-10 0,-1 0 0,44-62 0,-10 11 0,-57 73 0,-1 0 0,-1-1 0,1 0 0,-1 0 0,-1 0 0,0-1 0,0 0 0,-1 1 0,0-1 0,-1 0 0,0-1 0,0-11 0,1-17 0,-7-77 0,0 35 0,3 56 0,-2 0 0,-1 0 0,-1 0 0,-1 1 0,-9-26 0,-1-1 0,12 35-455,1 0 0,-2-31 0,4 21-6371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15T16:21:55.808"/>
    </inkml:context>
    <inkml:brush xml:id="br0">
      <inkml:brushProperty name="width" value="0.035" units="cm"/>
      <inkml:brushProperty name="height" value="0.035" units="cm"/>
      <inkml:brushProperty name="color" value="#004F8B"/>
    </inkml:brush>
  </inkml:definitions>
  <inkml:trace contextRef="#ctx0" brushRef="#br0">1444 284 24575,'0'-15'0,"0"0"0,-1-1 0,0 1 0,-1 0 0,-6-23 0,5 33 0,1 0 0,-1-1 0,1 1 0,-2 0 0,1 0 0,0 0 0,-1 1 0,0-1 0,0 1 0,0 0 0,-1 0 0,0 0 0,1 1 0,-1 0 0,0-1 0,-1 2 0,-5-4 0,-19-5 0,0 0 0,-56-11 0,13 3 0,25 9 0,1 3 0,-1 1 0,-1 3 0,1 1 0,-61 7 0,-5-1 0,-342-4 0,450 0 0,-1 0 0,1 0 0,-1 1 0,1 0 0,0 1 0,-1-1 0,1 1 0,0 1 0,0-1 0,0 1 0,0 0 0,1 0 0,-1 0 0,1 1 0,0 0 0,0 0 0,-5 6 0,2-1 0,1 0 0,0 1 0,0 0 0,1 0 0,1 1 0,0 0 0,0-1 0,-5 21 0,5-7 0,0 0 0,1 0 0,0 26 0,-8 52 0,6-70 0,2 1 0,1 0 0,1 0 0,2 1 0,4 32 0,-3-60 0,0-1 0,0 1 0,1 0 0,0-1 0,0 0 0,1 1 0,-1-1 0,1 0 0,0 0 0,0 0 0,1-1 0,0 1 0,-1-1 0,2 0 0,-1 0 0,0 0 0,1 0 0,5 3 0,10 5 0,1 0 0,1-1 0,24 9 0,-16-7 0,73 22 0,-77-28 0,0 1 0,49 24 0,-50-18 0,0-1 0,1-1 0,1-1 0,0-2 0,0 0 0,1-2 0,0-1 0,0-1 0,1-1 0,36-1 0,2-2 0,97-5 0,-144 2 0,0-1 0,0-1 0,0 0 0,-1-2 0,38-15 0,-31 9 0,0-1 0,0-2 0,-1 0 0,35-29 0,-52 37 0,0-2 0,0 1 0,0-1 0,-1 0 0,-1 0 0,0-1 0,0 0 0,-1 0 0,0-1 0,0 1 0,-1-1 0,-1 0 0,0 0 0,3-18 0,-1-25-1,-3-1-1,-4-58 0,0 26-1358,2 61-5466</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15T16:21:59.503"/>
    </inkml:context>
    <inkml:brush xml:id="br0">
      <inkml:brushProperty name="width" value="0.035" units="cm"/>
      <inkml:brushProperty name="height" value="0.035" units="cm"/>
      <inkml:brushProperty name="color" value="#004F8B"/>
    </inkml:brush>
  </inkml:definitions>
  <inkml:trace contextRef="#ctx0" brushRef="#br0">1719 523 24575,'-1'-15'0,"0"0"0,-1 0 0,-1 0 0,0 1 0,-1-1 0,-1 1 0,0 0 0,-1 0 0,0 1 0,-1-1 0,0 1 0,-2 1 0,1 0 0,-1 0 0,-1 0 0,0 1 0,-1 1 0,-14-12 0,-26-22 0,39 32 0,0 1 0,0 1 0,-17-11 0,-6 1 0,-1 2 0,0 1 0,-1 2 0,-1 1 0,0 2 0,-1 2 0,0 2 0,0 1 0,-1 2 0,-77 0 0,-92-10 0,28 0 0,111 13 0,-82 10 0,127-5 0,0 2 0,0 0 0,0 1 0,1 2 0,0 0 0,-37 20 0,53-24 0,1 1 0,0 0 0,0 0 0,0 1 0,1 0 0,0 0 0,0 0 0,0 1 0,1 0 0,0 0 0,1 0 0,-1 1 0,1-1 0,1 1 0,-6 15 0,1 6 0,1 2 0,2-1 0,-3 35 0,-4 24 0,4-36 0,1 0 0,3 0 0,3 0 0,6 72 0,-4-117 0,0-1 0,0 1 0,1-1 0,0 0 0,0 0 0,1 0 0,0 0 0,0 0 0,1-1 0,0 0 0,0 1 0,0-1 0,1 0 0,6 5 0,-2-2 0,1-1 0,0 0 0,1-1 0,0 0 0,0 0 0,0-1 0,20 7 0,0-3 0,0-1 0,0-2 0,1-1 0,0-1 0,55 0 0,-13-3 0,221-6 0,-267 0 0,0-1 0,48-16 0,-51 13 0,0 1 0,0 1 0,49-4 0,-12 8 0,0-2 0,-1-3 0,1-2 0,109-33 0,-155 34 0,0-2 0,0 0 0,-1 0 0,0-1 0,-1-1 0,-1-1 0,1 0 0,17-23 0,5-3 0,-10 13-118,36-40 367,-58 60-399,1 0 1,-1-1-1,-1 1 1,1-1-1,-1 1 0,0-1 1,-1 0-1,0 0 1,3-15-1,-3-1-6676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E7A52F-9D89-7442-A8E9-48D1527B5F6B}" type="datetimeFigureOut">
              <a:rPr lang="en-US" smtClean="0"/>
              <a:t>11/13/2024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9C7E07-3C67-C64C-8DA0-0404F6303970}" type="slidenum">
              <a:rPr lang="en-US" smtClean="0"/>
              <a:t>‹#›</a:t>
            </a:fld>
            <a:endParaRPr lang="en-US" dirty="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1</a:t>
            </a:fld>
            <a:endParaRPr lang="en-US" dirty="0"/>
          </a:p>
        </p:txBody>
      </p:sp>
    </p:spTree>
    <p:extLst>
      <p:ext uri="{BB962C8B-B14F-4D97-AF65-F5344CB8AC3E}">
        <p14:creationId xmlns:p14="http://schemas.microsoft.com/office/powerpoint/2010/main" val="10924538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3A0E43-E00A-0241-6C1C-96B3E24F9E3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830BB23-AE63-C7C1-EDFB-B6922A6643D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2C34EE9-5D11-50EB-A644-AAB14BDCD71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6E89CCD-3E99-C5C5-4224-2EA68F6EFF09}"/>
              </a:ext>
            </a:extLst>
          </p:cNvPr>
          <p:cNvSpPr>
            <a:spLocks noGrp="1"/>
          </p:cNvSpPr>
          <p:nvPr>
            <p:ph type="sldNum" sz="quarter" idx="5"/>
          </p:nvPr>
        </p:nvSpPr>
        <p:spPr/>
        <p:txBody>
          <a:bodyPr/>
          <a:lstStyle/>
          <a:p>
            <a:fld id="{A89C7E07-3C67-C64C-8DA0-0404F6303970}" type="slidenum">
              <a:rPr lang="en-US" smtClean="0"/>
              <a:t>11</a:t>
            </a:fld>
            <a:endParaRPr lang="en-US" dirty="0"/>
          </a:p>
        </p:txBody>
      </p:sp>
    </p:spTree>
    <p:extLst>
      <p:ext uri="{BB962C8B-B14F-4D97-AF65-F5344CB8AC3E}">
        <p14:creationId xmlns:p14="http://schemas.microsoft.com/office/powerpoint/2010/main" val="22559800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6A3D0E-8CF7-554D-584B-68EB4791CBD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66DF6FA-D7A8-3584-3809-B6616A53681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507697D-3828-E955-110C-63D03921689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54A23DD-FD06-AE43-3E5F-F24D26E9980F}"/>
              </a:ext>
            </a:extLst>
          </p:cNvPr>
          <p:cNvSpPr>
            <a:spLocks noGrp="1"/>
          </p:cNvSpPr>
          <p:nvPr>
            <p:ph type="sldNum" sz="quarter" idx="5"/>
          </p:nvPr>
        </p:nvSpPr>
        <p:spPr/>
        <p:txBody>
          <a:bodyPr/>
          <a:lstStyle/>
          <a:p>
            <a:fld id="{A89C7E07-3C67-C64C-8DA0-0404F6303970}" type="slidenum">
              <a:rPr lang="en-US" smtClean="0"/>
              <a:t>12</a:t>
            </a:fld>
            <a:endParaRPr lang="en-US" dirty="0"/>
          </a:p>
        </p:txBody>
      </p:sp>
    </p:spTree>
    <p:extLst>
      <p:ext uri="{BB962C8B-B14F-4D97-AF65-F5344CB8AC3E}">
        <p14:creationId xmlns:p14="http://schemas.microsoft.com/office/powerpoint/2010/main" val="31148539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78E219-A185-293C-35DC-37E1BC2980C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19DFABB-0011-00A1-08FC-99F82AC8DED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22C2233-EAF0-8B02-26F7-846B968B35B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4B36772-D3CC-0EB0-F311-33E67A1705A2}"/>
              </a:ext>
            </a:extLst>
          </p:cNvPr>
          <p:cNvSpPr>
            <a:spLocks noGrp="1"/>
          </p:cNvSpPr>
          <p:nvPr>
            <p:ph type="sldNum" sz="quarter" idx="5"/>
          </p:nvPr>
        </p:nvSpPr>
        <p:spPr/>
        <p:txBody>
          <a:bodyPr/>
          <a:lstStyle/>
          <a:p>
            <a:fld id="{A89C7E07-3C67-C64C-8DA0-0404F6303970}" type="slidenum">
              <a:rPr lang="en-US" smtClean="0"/>
              <a:t>13</a:t>
            </a:fld>
            <a:endParaRPr lang="en-US" dirty="0"/>
          </a:p>
        </p:txBody>
      </p:sp>
    </p:spTree>
    <p:extLst>
      <p:ext uri="{BB962C8B-B14F-4D97-AF65-F5344CB8AC3E}">
        <p14:creationId xmlns:p14="http://schemas.microsoft.com/office/powerpoint/2010/main" val="23276886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14</a:t>
            </a:fld>
            <a:endParaRPr lang="en-US" dirty="0"/>
          </a:p>
        </p:txBody>
      </p:sp>
    </p:spTree>
    <p:extLst>
      <p:ext uri="{BB962C8B-B14F-4D97-AF65-F5344CB8AC3E}">
        <p14:creationId xmlns:p14="http://schemas.microsoft.com/office/powerpoint/2010/main" val="6345968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783D03-017A-A4EB-4C69-50D39453523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318D23C-BE11-C207-8E0A-8C592A7DA3E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8A81325-A016-F47E-69B8-F29ADF8EBAA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E172AEE-9044-717C-700A-5777F67C80A3}"/>
              </a:ext>
            </a:extLst>
          </p:cNvPr>
          <p:cNvSpPr>
            <a:spLocks noGrp="1"/>
          </p:cNvSpPr>
          <p:nvPr>
            <p:ph type="sldNum" sz="quarter" idx="5"/>
          </p:nvPr>
        </p:nvSpPr>
        <p:spPr/>
        <p:txBody>
          <a:bodyPr/>
          <a:lstStyle/>
          <a:p>
            <a:fld id="{A89C7E07-3C67-C64C-8DA0-0404F6303970}" type="slidenum">
              <a:rPr lang="en-US" smtClean="0"/>
              <a:t>15</a:t>
            </a:fld>
            <a:endParaRPr lang="en-US" dirty="0"/>
          </a:p>
        </p:txBody>
      </p:sp>
    </p:spTree>
    <p:extLst>
      <p:ext uri="{BB962C8B-B14F-4D97-AF65-F5344CB8AC3E}">
        <p14:creationId xmlns:p14="http://schemas.microsoft.com/office/powerpoint/2010/main" val="40331196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78A55F-E7CB-FFF0-0A96-A55A2F0F94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C92204E-50C7-B305-ABE6-DE5A8F69AFD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68E3215-353C-A3EE-99BF-9C92B554FC0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2ADD8AF-760B-AFA3-CF03-DF2A2E452DF5}"/>
              </a:ext>
            </a:extLst>
          </p:cNvPr>
          <p:cNvSpPr>
            <a:spLocks noGrp="1"/>
          </p:cNvSpPr>
          <p:nvPr>
            <p:ph type="sldNum" sz="quarter" idx="5"/>
          </p:nvPr>
        </p:nvSpPr>
        <p:spPr/>
        <p:txBody>
          <a:bodyPr/>
          <a:lstStyle/>
          <a:p>
            <a:fld id="{A89C7E07-3C67-C64C-8DA0-0404F6303970}" type="slidenum">
              <a:rPr lang="en-US" smtClean="0"/>
              <a:t>16</a:t>
            </a:fld>
            <a:endParaRPr lang="en-US" dirty="0"/>
          </a:p>
        </p:txBody>
      </p:sp>
    </p:spTree>
    <p:extLst>
      <p:ext uri="{BB962C8B-B14F-4D97-AF65-F5344CB8AC3E}">
        <p14:creationId xmlns:p14="http://schemas.microsoft.com/office/powerpoint/2010/main" val="26475700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17</a:t>
            </a:fld>
            <a:endParaRPr lang="en-US" dirty="0"/>
          </a:p>
        </p:txBody>
      </p:sp>
    </p:spTree>
    <p:extLst>
      <p:ext uri="{BB962C8B-B14F-4D97-AF65-F5344CB8AC3E}">
        <p14:creationId xmlns:p14="http://schemas.microsoft.com/office/powerpoint/2010/main" val="1765923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2</a:t>
            </a:fld>
            <a:endParaRPr lang="en-US" dirty="0"/>
          </a:p>
        </p:txBody>
      </p:sp>
    </p:spTree>
    <p:extLst>
      <p:ext uri="{BB962C8B-B14F-4D97-AF65-F5344CB8AC3E}">
        <p14:creationId xmlns:p14="http://schemas.microsoft.com/office/powerpoint/2010/main" val="3113416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3</a:t>
            </a:fld>
            <a:endParaRPr lang="en-US" dirty="0"/>
          </a:p>
        </p:txBody>
      </p:sp>
    </p:spTree>
    <p:extLst>
      <p:ext uri="{BB962C8B-B14F-4D97-AF65-F5344CB8AC3E}">
        <p14:creationId xmlns:p14="http://schemas.microsoft.com/office/powerpoint/2010/main" val="2730433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4</a:t>
            </a:fld>
            <a:endParaRPr lang="en-US" dirty="0"/>
          </a:p>
        </p:txBody>
      </p:sp>
    </p:spTree>
    <p:extLst>
      <p:ext uri="{BB962C8B-B14F-4D97-AF65-F5344CB8AC3E}">
        <p14:creationId xmlns:p14="http://schemas.microsoft.com/office/powerpoint/2010/main" val="35762480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5</a:t>
            </a:fld>
            <a:endParaRPr lang="en-US" dirty="0"/>
          </a:p>
        </p:txBody>
      </p:sp>
    </p:spTree>
    <p:extLst>
      <p:ext uri="{BB962C8B-B14F-4D97-AF65-F5344CB8AC3E}">
        <p14:creationId xmlns:p14="http://schemas.microsoft.com/office/powerpoint/2010/main" val="3908276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BBC04D-2568-C19F-6211-ABA7996CBC5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BD96A4-D432-FA69-5E46-4DF91D77CA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639921-CFBB-DE6F-31EB-81B758CA026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453E3F8-8185-F97B-2F08-1F44FCE2A5AB}"/>
              </a:ext>
            </a:extLst>
          </p:cNvPr>
          <p:cNvSpPr>
            <a:spLocks noGrp="1"/>
          </p:cNvSpPr>
          <p:nvPr>
            <p:ph type="sldNum" sz="quarter" idx="5"/>
          </p:nvPr>
        </p:nvSpPr>
        <p:spPr/>
        <p:txBody>
          <a:bodyPr/>
          <a:lstStyle/>
          <a:p>
            <a:fld id="{A89C7E07-3C67-C64C-8DA0-0404F6303970}" type="slidenum">
              <a:rPr lang="en-US" smtClean="0"/>
              <a:t>6</a:t>
            </a:fld>
            <a:endParaRPr lang="en-US" dirty="0"/>
          </a:p>
        </p:txBody>
      </p:sp>
    </p:spTree>
    <p:extLst>
      <p:ext uri="{BB962C8B-B14F-4D97-AF65-F5344CB8AC3E}">
        <p14:creationId xmlns:p14="http://schemas.microsoft.com/office/powerpoint/2010/main" val="3727777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7</a:t>
            </a:fld>
            <a:endParaRPr lang="en-US" dirty="0"/>
          </a:p>
        </p:txBody>
      </p:sp>
    </p:spTree>
    <p:extLst>
      <p:ext uri="{BB962C8B-B14F-4D97-AF65-F5344CB8AC3E}">
        <p14:creationId xmlns:p14="http://schemas.microsoft.com/office/powerpoint/2010/main" val="23861837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8</a:t>
            </a:fld>
            <a:endParaRPr lang="en-US" dirty="0"/>
          </a:p>
        </p:txBody>
      </p:sp>
    </p:spTree>
    <p:extLst>
      <p:ext uri="{BB962C8B-B14F-4D97-AF65-F5344CB8AC3E}">
        <p14:creationId xmlns:p14="http://schemas.microsoft.com/office/powerpoint/2010/main" val="5011604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10</a:t>
            </a:fld>
            <a:endParaRPr lang="en-US" dirty="0"/>
          </a:p>
        </p:txBody>
      </p:sp>
    </p:spTree>
    <p:extLst>
      <p:ext uri="{BB962C8B-B14F-4D97-AF65-F5344CB8AC3E}">
        <p14:creationId xmlns:p14="http://schemas.microsoft.com/office/powerpoint/2010/main" val="4050233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cxnSp>
        <p:nvCxnSpPr>
          <p:cNvPr id="13" name="Straight Connector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41327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Content and Table">
    <p:bg>
      <p:bgPr>
        <a:solidFill>
          <a:schemeClr val="tx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F555767-B3D8-BD57-1D42-7F6E1E66892B}"/>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9" name="Freeform 13">
              <a:extLst>
                <a:ext uri="{FF2B5EF4-FFF2-40B4-BE49-F238E27FC236}">
                  <a16:creationId xmlns:a16="http://schemas.microsoft.com/office/drawing/2014/main" id="{BC972B6D-098C-52F6-E990-52623B368FB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 name="Freeform 14">
              <a:extLst>
                <a:ext uri="{FF2B5EF4-FFF2-40B4-BE49-F238E27FC236}">
                  <a16:creationId xmlns:a16="http://schemas.microsoft.com/office/drawing/2014/main" id="{3F0D3EE3-9A8C-531D-1EEE-1AFAB9F3BCA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15">
              <a:extLst>
                <a:ext uri="{FF2B5EF4-FFF2-40B4-BE49-F238E27FC236}">
                  <a16:creationId xmlns:a16="http://schemas.microsoft.com/office/drawing/2014/main" id="{A2BE192C-1768-890B-EC1B-5ED6E1F8259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3661409" y="4661717"/>
            <a:ext cx="7936230" cy="1380760"/>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3670935"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584005"/>
            <a:ext cx="2825115" cy="3999060"/>
          </a:xfrm>
        </p:spPr>
        <p:txBody>
          <a:bodyPr lIns="0" tIns="274320">
            <a:normAutofit/>
          </a:bodyPr>
          <a:lstStyle>
            <a:lvl1pPr marL="0" indent="0">
              <a:spcBef>
                <a:spcPts val="1800"/>
              </a:spcBef>
              <a:buFont typeface="Arial" panose="020B0604020202020204" pitchFamily="34" charset="0"/>
              <a:buNone/>
              <a:defRPr sz="2000"/>
            </a:lvl1pPr>
            <a:lvl2pPr marL="457200" indent="0">
              <a:spcBef>
                <a:spcPts val="1800"/>
              </a:spcBef>
              <a:buNone/>
              <a:defRPr sz="2000"/>
            </a:lvl2pPr>
            <a:lvl3pPr marL="914400" indent="0">
              <a:spcBef>
                <a:spcPts val="1800"/>
              </a:spcBef>
              <a:buNone/>
              <a:defRPr sz="2000"/>
            </a:lvl3pPr>
            <a:lvl4pPr marL="1371600" indent="0">
              <a:spcBef>
                <a:spcPts val="1800"/>
              </a:spcBef>
              <a:buNone/>
              <a:defRPr sz="2000"/>
            </a:lvl4pPr>
            <a:lvl5pPr marL="1828800" indent="0">
              <a:spcBef>
                <a:spcPts val="1800"/>
              </a:spcBef>
              <a:buNone/>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3670934" y="584005"/>
            <a:ext cx="7926705" cy="3999060"/>
          </a:xfrm>
        </p:spPr>
        <p:txBody>
          <a:bodyPr lIns="0">
            <a:normAutofit/>
          </a:bodyPr>
          <a:lstStyle>
            <a:lvl1pPr marL="0" indent="0">
              <a:spcBef>
                <a:spcPts val="1800"/>
              </a:spcBef>
              <a:buNone/>
              <a:defRPr sz="2000"/>
            </a:lvl1pPr>
            <a:lvl2pPr>
              <a:spcBef>
                <a:spcPts val="6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2244329111"/>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wo Content">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reeform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198408"/>
            <a:ext cx="10972800" cy="1574317"/>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6" name="Content Placeholder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595523" y="2676525"/>
            <a:ext cx="5746750" cy="3597470"/>
          </a:xfrm>
        </p:spPr>
        <p:txBody>
          <a:bodyPr lIns="0">
            <a:normAutofit/>
          </a:bodyPr>
          <a:lstStyle>
            <a:lvl1pPr marL="0" indent="0">
              <a:spcBef>
                <a:spcPts val="1800"/>
              </a:spcBef>
              <a:buNone/>
              <a:defRPr sz="2000"/>
            </a:lvl1pPr>
            <a:lvl2pPr>
              <a:spcBef>
                <a:spcPts val="6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7620000" y="2676525"/>
            <a:ext cx="3947160" cy="3597470"/>
          </a:xfrm>
        </p:spPr>
        <p:txBody>
          <a:bodyPr lIns="0">
            <a:normAutofit/>
          </a:bodyPr>
          <a:lstStyle>
            <a:lvl1pPr marL="342900" indent="-342900">
              <a:spcBef>
                <a:spcPts val="1800"/>
              </a:spcBef>
              <a:buFont typeface="Arial" panose="020B0604020202020204" pitchFamily="34" charset="0"/>
              <a:buChar char="•"/>
              <a:defRPr sz="2000"/>
            </a:lvl1pPr>
            <a:lvl2pPr>
              <a:spcBef>
                <a:spcPts val="18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649744719"/>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2">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02400"/>
            <a:ext cx="10972800" cy="1570325"/>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9" name="Table Placeholder 2">
            <a:extLst>
              <a:ext uri="{FF2B5EF4-FFF2-40B4-BE49-F238E27FC236}">
                <a16:creationId xmlns:a16="http://schemas.microsoft.com/office/drawing/2014/main" id="{1506B022-475A-6647-98FF-D5C319A0C7C4}"/>
              </a:ext>
            </a:extLst>
          </p:cNvPr>
          <p:cNvSpPr>
            <a:spLocks noGrp="1"/>
          </p:cNvSpPr>
          <p:nvPr>
            <p:ph type="tbl" sz="quarter" idx="10"/>
          </p:nvPr>
        </p:nvSpPr>
        <p:spPr>
          <a:xfrm>
            <a:off x="594360" y="2628629"/>
            <a:ext cx="10972800" cy="3636740"/>
          </a:xfrm>
        </p:spPr>
        <p:txBody>
          <a:bodyPr>
            <a:noAutofit/>
          </a:bodyPr>
          <a:lstStyle>
            <a:lvl1pPr>
              <a:defRPr/>
            </a:lvl1pPr>
          </a:lstStyle>
          <a:p>
            <a:r>
              <a:rPr lang="en-US"/>
              <a:t>Click icon to add table</a:t>
            </a:r>
            <a:endParaRPr lang="en-US" dirty="0"/>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0410957"/>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3">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594360"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flipH="1" flipV="1">
            <a:off x="6092752" y="0"/>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594360" y="454955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4" name="Straight Connector 3">
            <a:extLst>
              <a:ext uri="{FF2B5EF4-FFF2-40B4-BE49-F238E27FC236}">
                <a16:creationId xmlns:a16="http://schemas.microsoft.com/office/drawing/2014/main" id="{58B149C6-5AAC-B8E5-5411-EA38821F6754}"/>
              </a:ext>
              <a:ext uri="{C183D7F6-B498-43B3-948B-1728B52AA6E4}">
                <adec:decorative xmlns:adec="http://schemas.microsoft.com/office/drawing/2017/decorative" val="1"/>
              </a:ext>
            </a:extLst>
          </p:cNvPr>
          <p:cNvCxnSpPr>
            <a:cxnSpLocks/>
          </p:cNvCxnSpPr>
          <p:nvPr userDrawn="1"/>
        </p:nvCxnSpPr>
        <p:spPr>
          <a:xfrm>
            <a:off x="594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69273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1">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06C6F65-35CD-D64B-992A-0C1C1E00384D}"/>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7" name="AutoShape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8" name="Freeform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9" name="Freeform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0" name="Freeform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2" name="Title 1">
            <a:extLst>
              <a:ext uri="{FF2B5EF4-FFF2-40B4-BE49-F238E27FC236}">
                <a16:creationId xmlns:a16="http://schemas.microsoft.com/office/drawing/2014/main" id="{39F93F26-ED5C-E74E-BFBD-E3054DC1B9C1}"/>
              </a:ext>
            </a:extLst>
          </p:cNvPr>
          <p:cNvSpPr>
            <a:spLocks noGrp="1"/>
          </p:cNvSpPr>
          <p:nvPr>
            <p:ph type="title" hasCustomPrompt="1"/>
          </p:nvPr>
        </p:nvSpPr>
        <p:spPr>
          <a:xfrm>
            <a:off x="594360" y="189572"/>
            <a:ext cx="6787747" cy="1593507"/>
          </a:xfrm>
          <a:prstGeom prst="rect">
            <a:avLst/>
          </a:prstGeom>
        </p:spPr>
        <p:txBody>
          <a:bodyPr lIns="0" tIns="0" rIns="0" bIns="0" anchor="b" anchorCtr="0">
            <a:noAutofit/>
          </a:bodyPr>
          <a:lstStyle>
            <a:lvl1pPr>
              <a:defRPr sz="4400" b="1" i="0" spc="50" baseline="0">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186153BD-9D2B-47EB-3553-1D3F6663B2A3}"/>
              </a:ext>
            </a:extLst>
          </p:cNvPr>
          <p:cNvSpPr>
            <a:spLocks noGrp="1"/>
          </p:cNvSpPr>
          <p:nvPr>
            <p:ph sz="quarter" idx="13" hasCustomPrompt="1"/>
          </p:nvPr>
        </p:nvSpPr>
        <p:spPr>
          <a:xfrm>
            <a:off x="594359" y="2281918"/>
            <a:ext cx="6787747" cy="3708517"/>
          </a:xfrm>
        </p:spPr>
        <p:txBody>
          <a:bodyPr lIns="0" tIns="228600" rIns="0" bIns="0">
            <a:normAutofit/>
          </a:bodyPr>
          <a:lstStyle>
            <a:lvl1pPr marL="283464" indent="-283464">
              <a:lnSpc>
                <a:spcPct val="80000"/>
              </a:lnSpc>
              <a:spcBef>
                <a:spcPts val="2200"/>
              </a:spcBef>
              <a:buFont typeface="Arial" panose="020B0604020202020204" pitchFamily="34" charset="0"/>
              <a:buChar char="•"/>
              <a:defRPr lang="en-US" sz="2400" b="1" i="0" kern="1200" dirty="0">
                <a:solidFill>
                  <a:schemeClr val="tx2">
                    <a:lumMod val="75000"/>
                  </a:schemeClr>
                </a:solidFill>
                <a:latin typeface="+mn-lt"/>
                <a:ea typeface="+mn-ea"/>
                <a:cs typeface="+mn-cs"/>
              </a:defRPr>
            </a:lvl1pPr>
            <a:lvl2pPr indent="-283464">
              <a:spcBef>
                <a:spcPts val="6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Slide Number Placeholder 42">
            <a:extLst>
              <a:ext uri="{FF2B5EF4-FFF2-40B4-BE49-F238E27FC236}">
                <a16:creationId xmlns:a16="http://schemas.microsoft.com/office/drawing/2014/main" id="{D80CCC8F-9CF1-9621-04EB-DFA68FEE42D2}"/>
              </a:ext>
            </a:extLst>
          </p:cNvPr>
          <p:cNvSpPr>
            <a:spLocks noGrp="1"/>
          </p:cNvSpPr>
          <p:nvPr>
            <p:ph type="sldNum" sz="quarter" idx="26"/>
          </p:nvPr>
        </p:nvSpPr>
        <p:spPr/>
        <p:txBody>
          <a:bodyPr/>
          <a:lstStyle/>
          <a:p>
            <a:fld id="{294A09A9-5501-47C1-A89A-A340965A2BE2}" type="slidenum">
              <a:rPr lang="en-US" smtClean="0"/>
              <a:pPr/>
              <a:t>‹#›</a:t>
            </a:fld>
            <a:endParaRPr lang="en-US" dirty="0">
              <a:latin typeface="+mn-lt"/>
            </a:endParaRPr>
          </a:p>
        </p:txBody>
      </p:sp>
      <p:sp>
        <p:nvSpPr>
          <p:cNvPr id="42" name="Date Placeholder 41">
            <a:extLst>
              <a:ext uri="{FF2B5EF4-FFF2-40B4-BE49-F238E27FC236}">
                <a16:creationId xmlns:a16="http://schemas.microsoft.com/office/drawing/2014/main" id="{29CE2856-DB8F-5603-C085-74C70560FAC8}"/>
              </a:ext>
            </a:extLst>
          </p:cNvPr>
          <p:cNvSpPr>
            <a:spLocks noGrp="1"/>
          </p:cNvSpPr>
          <p:nvPr>
            <p:ph type="dt" sz="half" idx="25"/>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979826C1-7A52-DA25-F422-EE62DED7D1B6}"/>
              </a:ext>
              <a:ext uri="{C183D7F6-B498-43B3-948B-1728B52AA6E4}">
                <adec:decorative xmlns:adec="http://schemas.microsoft.com/office/drawing/2017/decorative" val="1"/>
              </a:ext>
            </a:extLst>
          </p:cNvPr>
          <p:cNvCxnSpPr>
            <a:cxnSpLocks/>
          </p:cNvCxnSpPr>
          <p:nvPr userDrawn="1"/>
        </p:nvCxnSpPr>
        <p:spPr>
          <a:xfrm>
            <a:off x="594360" y="2148840"/>
            <a:ext cx="2130552" cy="0"/>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18089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p:bg>
      <p:bgPr>
        <a:solidFill>
          <a:schemeClr val="accent3"/>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79D0555-EBDC-B53A-212D-A5921795FEC8}"/>
              </a:ext>
            </a:extLst>
          </p:cNvPr>
          <p:cNvSpPr>
            <a:spLocks noGrp="1"/>
          </p:cNvSpPr>
          <p:nvPr>
            <p:ph type="pic" sz="quarter" idx="13"/>
          </p:nvPr>
        </p:nvSpPr>
        <p:spPr>
          <a:xfrm>
            <a:off x="0" y="0"/>
            <a:ext cx="12192000" cy="6880543"/>
          </a:xfrm>
          <a:custGeom>
            <a:avLst/>
            <a:gdLst>
              <a:gd name="connsiteX0" fmla="*/ 6309360 w 12192000"/>
              <a:gd name="connsiteY0" fmla="*/ 3951843 h 6880543"/>
              <a:gd name="connsiteX1" fmla="*/ 6309360 w 12192000"/>
              <a:gd name="connsiteY1" fmla="*/ 4052427 h 6880543"/>
              <a:gd name="connsiteX2" fmla="*/ 8442960 w 12192000"/>
              <a:gd name="connsiteY2" fmla="*/ 4052427 h 6880543"/>
              <a:gd name="connsiteX3" fmla="*/ 8442960 w 12192000"/>
              <a:gd name="connsiteY3" fmla="*/ 3951843 h 6880543"/>
              <a:gd name="connsiteX4" fmla="*/ 0 w 12192000"/>
              <a:gd name="connsiteY4" fmla="*/ 0 h 6880543"/>
              <a:gd name="connsiteX5" fmla="*/ 12192000 w 12192000"/>
              <a:gd name="connsiteY5" fmla="*/ 0 h 6880543"/>
              <a:gd name="connsiteX6" fmla="*/ 12192000 w 12192000"/>
              <a:gd name="connsiteY6" fmla="*/ 6880543 h 6880543"/>
              <a:gd name="connsiteX7" fmla="*/ 0 w 12192000"/>
              <a:gd name="connsiteY7" fmla="*/ 6880543 h 688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80543">
                <a:moveTo>
                  <a:pt x="6309360" y="3951843"/>
                </a:moveTo>
                <a:lnTo>
                  <a:pt x="6309360" y="4052427"/>
                </a:lnTo>
                <a:lnTo>
                  <a:pt x="8442960" y="4052427"/>
                </a:lnTo>
                <a:lnTo>
                  <a:pt x="8442960" y="3951843"/>
                </a:lnTo>
                <a:close/>
                <a:moveTo>
                  <a:pt x="0" y="0"/>
                </a:moveTo>
                <a:lnTo>
                  <a:pt x="12192000" y="0"/>
                </a:lnTo>
                <a:lnTo>
                  <a:pt x="12192000" y="6880543"/>
                </a:lnTo>
                <a:lnTo>
                  <a:pt x="0" y="6880543"/>
                </a:lnTo>
                <a:close/>
              </a:path>
            </a:pathLst>
          </a:custGeom>
        </p:spPr>
        <p:txBody>
          <a:bodyPr wrap="square" tIns="182880">
            <a:noAutofit/>
          </a:bodyPr>
          <a:lstStyle>
            <a:lvl1pPr marL="0" indent="0" algn="ctr">
              <a:buNone/>
              <a:defRPr sz="2000">
                <a:solidFill>
                  <a:schemeClr val="tx1"/>
                </a:solidFill>
              </a:defRPr>
            </a:lvl1pPr>
          </a:lstStyle>
          <a:p>
            <a:r>
              <a:rPr lang="en-US"/>
              <a:t>Click icon to add picture</a:t>
            </a:r>
            <a:endParaRPr lang="en-US" dirty="0"/>
          </a:p>
        </p:txBody>
      </p:sp>
      <p:sp>
        <p:nvSpPr>
          <p:cNvPr id="18" name="Title 1">
            <a:extLst>
              <a:ext uri="{FF2B5EF4-FFF2-40B4-BE49-F238E27FC236}">
                <a16:creationId xmlns:a16="http://schemas.microsoft.com/office/drawing/2014/main" id="{8D492973-78E3-D34E-835E-CF2D4517016D}"/>
              </a:ext>
            </a:extLst>
          </p:cNvPr>
          <p:cNvSpPr>
            <a:spLocks noGrp="1"/>
          </p:cNvSpPr>
          <p:nvPr>
            <p:ph type="title" hasCustomPrompt="1"/>
          </p:nvPr>
        </p:nvSpPr>
        <p:spPr>
          <a:xfrm>
            <a:off x="6309359" y="444933"/>
            <a:ext cx="5477479" cy="3291840"/>
          </a:xfrm>
          <a:prstGeom prst="rect">
            <a:avLst/>
          </a:prstGeom>
        </p:spPr>
        <p:txBody>
          <a:bodyPr lIns="0" tIns="0" rIns="0" bIns="0" anchor="b" anchorCtr="0">
            <a:noAutofit/>
          </a:bodyPr>
          <a:lstStyle>
            <a:lvl1pPr>
              <a:defRPr sz="6000" b="1" i="0" baseline="0">
                <a:solidFill>
                  <a:schemeClr val="tx1"/>
                </a:solidFill>
                <a:latin typeface="+mj-lt"/>
              </a:defRPr>
            </a:lvl1pPr>
          </a:lstStyle>
          <a:p>
            <a:r>
              <a:rPr lang="en-US" dirty="0"/>
              <a:t>Click to add title </a:t>
            </a:r>
          </a:p>
        </p:txBody>
      </p:sp>
      <p:sp>
        <p:nvSpPr>
          <p:cNvPr id="7" name="Rectangle 6">
            <a:extLst>
              <a:ext uri="{FF2B5EF4-FFF2-40B4-BE49-F238E27FC236}">
                <a16:creationId xmlns:a16="http://schemas.microsoft.com/office/drawing/2014/main" id="{D96BA398-1ED2-1FCA-63B9-8915A8C7A524}"/>
              </a:ext>
              <a:ext uri="{C183D7F6-B498-43B3-948B-1728B52AA6E4}">
                <adec:decorative xmlns:adec="http://schemas.microsoft.com/office/drawing/2017/decorative" val="1"/>
              </a:ext>
            </a:extLst>
          </p:cNvPr>
          <p:cNvSpPr/>
          <p:nvPr userDrawn="1"/>
        </p:nvSpPr>
        <p:spPr>
          <a:xfrm>
            <a:off x="6309360" y="3951843"/>
            <a:ext cx="2133600" cy="100584"/>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29169562"/>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299835" y="43052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sp>
        <p:nvSpPr>
          <p:cNvPr id="6" name="Picture Placeholder 5">
            <a:extLst>
              <a:ext uri="{FF2B5EF4-FFF2-40B4-BE49-F238E27FC236}">
                <a16:creationId xmlns:a16="http://schemas.microsoft.com/office/drawing/2014/main" id="{A9973BC6-F6E5-0B3B-C8AB-0AC4020D4E8B}"/>
              </a:ext>
            </a:extLst>
          </p:cNvPr>
          <p:cNvSpPr>
            <a:spLocks noGrp="1"/>
          </p:cNvSpPr>
          <p:nvPr>
            <p:ph type="pic" sz="quarter" idx="12"/>
          </p:nvPr>
        </p:nvSpPr>
        <p:spPr>
          <a:xfrm>
            <a:off x="0" y="-11113"/>
            <a:ext cx="5791200" cy="6880226"/>
          </a:xfrm>
        </p:spPr>
        <p:txBody>
          <a:bodyPr>
            <a:normAutofit/>
          </a:bodyPr>
          <a:lstStyle>
            <a:lvl1pPr marL="0" indent="0" algn="ctr">
              <a:buNone/>
              <a:defRPr sz="2000"/>
            </a:lvl1pPr>
          </a:lstStyle>
          <a:p>
            <a:r>
              <a:rPr lang="en-US"/>
              <a:t>Click icon to add picture</a:t>
            </a:r>
            <a:endParaRPr lang="en-US" dirty="0"/>
          </a:p>
        </p:txBody>
      </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299835" y="456860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7" name="Straight Connector 6">
            <a:extLst>
              <a:ext uri="{FF2B5EF4-FFF2-40B4-BE49-F238E27FC236}">
                <a16:creationId xmlns:a16="http://schemas.microsoft.com/office/drawing/2014/main" id="{29169ED6-4B82-6844-119F-AC15CDF2D3E5}"/>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87914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ummary 2">
    <p:bg>
      <p:bgPr>
        <a:solidFill>
          <a:schemeClr val="tx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C57F1500-1A16-D1EF-4F0C-030852B291FC}"/>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grpSp>
        <p:nvGrpSpPr>
          <p:cNvPr id="10" name="Group 9">
            <a:extLst>
              <a:ext uri="{FF2B5EF4-FFF2-40B4-BE49-F238E27FC236}">
                <a16:creationId xmlns:a16="http://schemas.microsoft.com/office/drawing/2014/main" id="{2D07A0BE-3890-193E-9439-F294E61A71B9}"/>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11" name="Freeform 19">
              <a:extLst>
                <a:ext uri="{FF2B5EF4-FFF2-40B4-BE49-F238E27FC236}">
                  <a16:creationId xmlns:a16="http://schemas.microsoft.com/office/drawing/2014/main" id="{C05217ED-C258-E6CE-BA7F-28A6EA41BCD3}"/>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20">
              <a:extLst>
                <a:ext uri="{FF2B5EF4-FFF2-40B4-BE49-F238E27FC236}">
                  <a16:creationId xmlns:a16="http://schemas.microsoft.com/office/drawing/2014/main" id="{F3E11A1F-14DD-BA35-D7D7-4D4ADEAA348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21">
              <a:extLst>
                <a:ext uri="{FF2B5EF4-FFF2-40B4-BE49-F238E27FC236}">
                  <a16:creationId xmlns:a16="http://schemas.microsoft.com/office/drawing/2014/main" id="{F14541B0-973F-7E21-1019-D2FB83C8C0D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hasCustomPrompt="1"/>
          </p:nvPr>
        </p:nvSpPr>
        <p:spPr>
          <a:xfrm>
            <a:off x="594360" y="102875"/>
            <a:ext cx="10873740" cy="1680205"/>
          </a:xfrm>
          <a:prstGeom prst="rect">
            <a:avLst/>
          </a:prstGeom>
        </p:spPr>
        <p:txBody>
          <a:bodyPr lIns="0" tIns="0" rIns="0" bIns="0" anchor="b" anchorCtr="0">
            <a:noAutofit/>
          </a:bodyPr>
          <a:lstStyle>
            <a:lvl1pPr>
              <a:defRPr sz="4400" b="1" i="0">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F6FE0DC0-B0D7-F4D6-8038-177AD7A8C211}"/>
              </a:ext>
            </a:extLst>
          </p:cNvPr>
          <p:cNvSpPr>
            <a:spLocks noGrp="1"/>
          </p:cNvSpPr>
          <p:nvPr>
            <p:ph sz="quarter" idx="13" hasCustomPrompt="1"/>
          </p:nvPr>
        </p:nvSpPr>
        <p:spPr>
          <a:xfrm>
            <a:off x="3657600" y="2282008"/>
            <a:ext cx="7810500" cy="3699328"/>
          </a:xfrm>
        </p:spPr>
        <p:txBody>
          <a:bodyPr lIns="0" tIns="228600" rIns="0" bIns="0">
            <a:normAutofit/>
          </a:bodyPr>
          <a:lstStyle>
            <a:lvl1pPr marL="283464" indent="-283464">
              <a:spcBef>
                <a:spcPts val="1800"/>
              </a:spcBef>
              <a:buFont typeface="Arial" panose="020B0604020202020204" pitchFamily="34" charset="0"/>
              <a:buChar char="•"/>
              <a:defRPr sz="2000"/>
            </a:lvl1pPr>
            <a:lvl2pPr indent="-283464">
              <a:spcBef>
                <a:spcPts val="18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a:extLst>
              <a:ext uri="{FF2B5EF4-FFF2-40B4-BE49-F238E27FC236}">
                <a16:creationId xmlns:a16="http://schemas.microsoft.com/office/drawing/2014/main" id="{7ED58739-4346-5104-B1AC-89ED035912AF}"/>
              </a:ext>
            </a:extLst>
          </p:cNvPr>
          <p:cNvSpPr>
            <a:spLocks noGrp="1"/>
          </p:cNvSpPr>
          <p:nvPr>
            <p:ph type="sldNum" sz="quarter" idx="22"/>
          </p:nvPr>
        </p:nvSpPr>
        <p:spPr/>
        <p:txBody>
          <a:bodyPr/>
          <a:lstStyle/>
          <a:p>
            <a:fld id="{294A09A9-5501-47C1-A89A-A340965A2BE2}" type="slidenum">
              <a:rPr lang="en-US" smtClean="0"/>
              <a:pPr/>
              <a:t>‹#›</a:t>
            </a:fld>
            <a:endParaRPr lang="en-US" dirty="0">
              <a:latin typeface="+mn-lt"/>
            </a:endParaRPr>
          </a:p>
        </p:txBody>
      </p:sp>
      <p:sp>
        <p:nvSpPr>
          <p:cNvPr id="5" name="Date Placeholder 4">
            <a:extLst>
              <a:ext uri="{FF2B5EF4-FFF2-40B4-BE49-F238E27FC236}">
                <a16:creationId xmlns:a16="http://schemas.microsoft.com/office/drawing/2014/main" id="{E9272B8D-F380-9F1A-C8E6-BDD2352B1763}"/>
              </a:ext>
            </a:extLst>
          </p:cNvPr>
          <p:cNvSpPr>
            <a:spLocks noGrp="1"/>
          </p:cNvSpPr>
          <p:nvPr>
            <p:ph type="dt" sz="half" idx="21"/>
          </p:nvPr>
        </p:nvSpPr>
        <p:spPr/>
        <p:txBody>
          <a:bodyPr/>
          <a:lstStyle/>
          <a:p>
            <a:endParaRPr lang="en-US" dirty="0">
              <a:latin typeface="+mn-lt"/>
            </a:endParaRPr>
          </a:p>
        </p:txBody>
      </p:sp>
    </p:spTree>
    <p:extLst>
      <p:ext uri="{BB962C8B-B14F-4D97-AF65-F5344CB8AC3E}">
        <p14:creationId xmlns:p14="http://schemas.microsoft.com/office/powerpoint/2010/main" val="140296414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cxnSp>
        <p:nvCxnSpPr>
          <p:cNvPr id="13" name="Straight Connector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309905" y="454955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spTree>
    <p:extLst>
      <p:ext uri="{BB962C8B-B14F-4D97-AF65-F5344CB8AC3E}">
        <p14:creationId xmlns:p14="http://schemas.microsoft.com/office/powerpoint/2010/main" val="2027108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2">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reeform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78129"/>
            <a:ext cx="9778365" cy="1494596"/>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F14DA3C5-63E4-BAFB-1D68-47F71EEEE538}"/>
              </a:ext>
            </a:extLst>
          </p:cNvPr>
          <p:cNvSpPr>
            <a:spLocks noGrp="1"/>
          </p:cNvSpPr>
          <p:nvPr>
            <p:ph sz="quarter" idx="15" hasCustomPrompt="1"/>
          </p:nvPr>
        </p:nvSpPr>
        <p:spPr>
          <a:xfrm>
            <a:off x="594360" y="2676525"/>
            <a:ext cx="4490827" cy="3597470"/>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9436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5">
            <a:extLst>
              <a:ext uri="{FF2B5EF4-FFF2-40B4-BE49-F238E27FC236}">
                <a16:creationId xmlns:a16="http://schemas.microsoft.com/office/drawing/2014/main" id="{BD11386D-847E-8CF5-E56A-42E80A65A089}"/>
              </a:ext>
            </a:extLst>
          </p:cNvPr>
          <p:cNvSpPr>
            <a:spLocks noGrp="1"/>
          </p:cNvSpPr>
          <p:nvPr>
            <p:ph sz="quarter" idx="16" hasCustomPrompt="1"/>
          </p:nvPr>
        </p:nvSpPr>
        <p:spPr>
          <a:xfrm>
            <a:off x="5881898" y="2676525"/>
            <a:ext cx="4490827" cy="3597470"/>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4864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41056953"/>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42E558A9-6DD6-E21D-3A8F-6707E1DD19F1}"/>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12" name="AutoShape 24">
              <a:extLst>
                <a:ext uri="{FF2B5EF4-FFF2-40B4-BE49-F238E27FC236}">
                  <a16:creationId xmlns:a16="http://schemas.microsoft.com/office/drawing/2014/main" id="{3FC994E4-318C-1E66-B4E4-8F8FD08E098F}"/>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7">
              <a:extLst>
                <a:ext uri="{FF2B5EF4-FFF2-40B4-BE49-F238E27FC236}">
                  <a16:creationId xmlns:a16="http://schemas.microsoft.com/office/drawing/2014/main" id="{17C00E6B-F625-6D6C-8364-9DD9F3C3628F}"/>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8">
              <a:extLst>
                <a:ext uri="{FF2B5EF4-FFF2-40B4-BE49-F238E27FC236}">
                  <a16:creationId xmlns:a16="http://schemas.microsoft.com/office/drawing/2014/main" id="{C6197B87-4F65-7981-9463-84830CD3687F}"/>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9">
              <a:extLst>
                <a:ext uri="{FF2B5EF4-FFF2-40B4-BE49-F238E27FC236}">
                  <a16:creationId xmlns:a16="http://schemas.microsoft.com/office/drawing/2014/main" id="{86AA517C-7217-D864-B7E7-40984A2880D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9" name="Freeform 10">
              <a:extLst>
                <a:ext uri="{FF2B5EF4-FFF2-40B4-BE49-F238E27FC236}">
                  <a16:creationId xmlns:a16="http://schemas.microsoft.com/office/drawing/2014/main" id="{524013C6-491C-CAA2-5BD6-7C73596711C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6318885" y="3499667"/>
            <a:ext cx="4939666" cy="2542810"/>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6347460"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457201"/>
            <a:ext cx="5198269" cy="2305050"/>
          </a:xfrm>
        </p:spPr>
        <p:txBody>
          <a:bodyPr lIns="0" tIns="274320">
            <a:normAutofit/>
          </a:bodyPr>
          <a:lstStyle>
            <a:lvl1pPr marL="457200" indent="-457200">
              <a:spcBef>
                <a:spcPts val="1800"/>
              </a:spcBef>
              <a:buFont typeface="+mj-lt"/>
              <a:buAutoNum type="arabicPeriod"/>
              <a:defRPr sz="2000"/>
            </a:lvl1pPr>
            <a:lvl2pPr marL="914400" indent="-457200">
              <a:spcBef>
                <a:spcPts val="1800"/>
              </a:spcBef>
              <a:buFont typeface="+mj-lt"/>
              <a:buAutoNum type="alphaLcPeriod"/>
              <a:defRPr sz="2000"/>
            </a:lvl2pPr>
            <a:lvl3pPr marL="1371600" indent="-457200">
              <a:spcBef>
                <a:spcPts val="1800"/>
              </a:spcBef>
              <a:buFont typeface="+mj-lt"/>
              <a:buAutoNum type="arabicParenR"/>
              <a:defRPr sz="2000"/>
            </a:lvl3pPr>
            <a:lvl4pPr marL="1371600" indent="0">
              <a:spcBef>
                <a:spcPts val="1800"/>
              </a:spcBef>
              <a:buFont typeface="+mj-lt"/>
              <a:buNone/>
              <a:defRPr sz="2000"/>
            </a:lvl4pPr>
            <a:lvl5pPr marL="2286000" indent="-457200">
              <a:spcBef>
                <a:spcPts val="1800"/>
              </a:spcBef>
              <a:buFont typeface="+mj-lt"/>
              <a:buAutoNum type="arabicPeriod"/>
              <a:defRPr sz="2000"/>
            </a:lvl5pPr>
          </a:lstStyle>
          <a:p>
            <a:pPr lvl="0"/>
            <a:r>
              <a:rPr lang="en-US" dirty="0"/>
              <a:t>Click to add content</a:t>
            </a:r>
          </a:p>
          <a:p>
            <a:pPr lvl="1"/>
            <a:r>
              <a:rPr lang="en-US" dirty="0"/>
              <a:t>Second level</a:t>
            </a:r>
          </a:p>
          <a:p>
            <a:pPr lvl="2"/>
            <a:r>
              <a:rPr lang="en-US" dirty="0"/>
              <a:t>Third level</a:t>
            </a:r>
          </a:p>
          <a:p>
            <a:pPr lvl="3"/>
            <a:endParaRPr lang="en-US" dirty="0"/>
          </a:p>
        </p:txBody>
      </p:sp>
      <p:sp>
        <p:nvSpPr>
          <p:cNvPr id="2" name="Content Placeholder 5">
            <a:extLst>
              <a:ext uri="{FF2B5EF4-FFF2-40B4-BE49-F238E27FC236}">
                <a16:creationId xmlns:a16="http://schemas.microsoft.com/office/drawing/2014/main" id="{3AC171DA-232D-44C1-6B93-40BACB298F4B}"/>
              </a:ext>
            </a:extLst>
          </p:cNvPr>
          <p:cNvSpPr>
            <a:spLocks noGrp="1"/>
          </p:cNvSpPr>
          <p:nvPr>
            <p:ph sz="quarter" idx="15" hasCustomPrompt="1"/>
          </p:nvPr>
        </p:nvSpPr>
        <p:spPr>
          <a:xfrm>
            <a:off x="594360" y="2810595"/>
            <a:ext cx="5198269" cy="3319513"/>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4864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554606805"/>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Content and Picture">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75310" y="278129"/>
            <a:ext cx="5063490" cy="2354026"/>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3" name="Content Placeholder 5">
            <a:extLst>
              <a:ext uri="{FF2B5EF4-FFF2-40B4-BE49-F238E27FC236}">
                <a16:creationId xmlns:a16="http://schemas.microsoft.com/office/drawing/2014/main" id="{1EF4505D-6803-3813-7738-049963427819}"/>
              </a:ext>
            </a:extLst>
          </p:cNvPr>
          <p:cNvSpPr>
            <a:spLocks noGrp="1"/>
          </p:cNvSpPr>
          <p:nvPr>
            <p:ph sz="quarter" idx="16" hasCustomPrompt="1"/>
          </p:nvPr>
        </p:nvSpPr>
        <p:spPr>
          <a:xfrm>
            <a:off x="594360" y="3279579"/>
            <a:ext cx="5044440" cy="2994415"/>
          </a:xfrm>
        </p:spPr>
        <p:txBody>
          <a:bodyPr lIns="0" tIns="228600" rIns="0" bIns="0">
            <a:normAutofit/>
          </a:bodyPr>
          <a:lstStyle>
            <a:lvl1pPr marL="0" indent="0">
              <a:spcBef>
                <a:spcPts val="1800"/>
              </a:spcBef>
              <a:buFont typeface="Arial" panose="020B0604020202020204" pitchFamily="34" charset="0"/>
              <a:buNone/>
              <a:defRPr sz="2000"/>
            </a:lvl1pPr>
            <a:lvl2pPr indent="-283464">
              <a:spcBef>
                <a:spcPts val="18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997459"/>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2" name="Picture Placeholder 11">
            <a:extLst>
              <a:ext uri="{FF2B5EF4-FFF2-40B4-BE49-F238E27FC236}">
                <a16:creationId xmlns:a16="http://schemas.microsoft.com/office/drawing/2014/main" id="{4658637A-5D36-6127-19BC-C203E23FA49F}"/>
              </a:ext>
            </a:extLst>
          </p:cNvPr>
          <p:cNvSpPr>
            <a:spLocks noGrp="1"/>
          </p:cNvSpPr>
          <p:nvPr>
            <p:ph type="pic" sz="quarter" idx="15"/>
          </p:nvPr>
        </p:nvSpPr>
        <p:spPr>
          <a:xfrm>
            <a:off x="6096000" y="0"/>
            <a:ext cx="6118225" cy="6858000"/>
          </a:xfrm>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142931976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ED84C6-50E6-6C43-8031-AFF6268E0C06}"/>
              </a:ext>
            </a:extLst>
          </p:cNvPr>
          <p:cNvSpPr>
            <a:spLocks noGrp="1"/>
          </p:cNvSpPr>
          <p:nvPr>
            <p:ph type="body" idx="1"/>
          </p:nvPr>
        </p:nvSpPr>
        <p:spPr>
          <a:xfrm>
            <a:off x="594360" y="1825625"/>
            <a:ext cx="103822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1">
            <a:extLst>
              <a:ext uri="{FF2B5EF4-FFF2-40B4-BE49-F238E27FC236}">
                <a16:creationId xmlns:a16="http://schemas.microsoft.com/office/drawing/2014/main" id="{D41FC0AE-253D-D242-9C88-017078F8A23A}"/>
              </a:ext>
            </a:extLst>
          </p:cNvPr>
          <p:cNvSpPr>
            <a:spLocks noGrp="1"/>
          </p:cNvSpPr>
          <p:nvPr>
            <p:ph type="title"/>
          </p:nvPr>
        </p:nvSpPr>
        <p:spPr>
          <a:xfrm>
            <a:off x="594360" y="365125"/>
            <a:ext cx="104013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0" name="Date Placeholder 3">
            <a:extLst>
              <a:ext uri="{FF2B5EF4-FFF2-40B4-BE49-F238E27FC236}">
                <a16:creationId xmlns:a16="http://schemas.microsoft.com/office/drawing/2014/main" id="{EF47083A-6D76-4B4D-87CA-E08E212F781D}"/>
              </a:ext>
            </a:extLst>
          </p:cNvPr>
          <p:cNvSpPr>
            <a:spLocks noGrp="1"/>
          </p:cNvSpPr>
          <p:nvPr>
            <p:ph type="dt" sz="half" idx="2"/>
          </p:nvPr>
        </p:nvSpPr>
        <p:spPr>
          <a:xfrm>
            <a:off x="1133648"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endParaRPr lang="en-US" dirty="0">
              <a:latin typeface="+mn-lt"/>
            </a:endParaRPr>
          </a:p>
        </p:txBody>
      </p:sp>
      <p:sp>
        <p:nvSpPr>
          <p:cNvPr id="32" name="Slide Number Placeholder 5">
            <a:extLst>
              <a:ext uri="{FF2B5EF4-FFF2-40B4-BE49-F238E27FC236}">
                <a16:creationId xmlns:a16="http://schemas.microsoft.com/office/drawing/2014/main" id="{C8ADA0DF-3751-9A48-8A21-59F01C782D7C}"/>
              </a:ext>
            </a:extLst>
          </p:cNvPr>
          <p:cNvSpPr>
            <a:spLocks noGrp="1"/>
          </p:cNvSpPr>
          <p:nvPr>
            <p:ph type="sldNum" sz="quarter" idx="4"/>
          </p:nvPr>
        </p:nvSpPr>
        <p:spPr>
          <a:xfrm>
            <a:off x="594360" y="6332220"/>
            <a:ext cx="523240" cy="247651"/>
          </a:xfrm>
          <a:prstGeom prst="rect">
            <a:avLst/>
          </a:prstGeom>
        </p:spPr>
        <p:txBody>
          <a:bodyPr vert="horz" lIns="0" tIns="0" rIns="0" bIns="0" rtlCol="0" anchor="t" anchorCtr="0"/>
          <a:lstStyle>
            <a:lvl1pPr algn="l">
              <a:defRPr sz="1100" b="1" i="0">
                <a:solidFill>
                  <a:schemeClr val="bg1"/>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711" r:id="rId1"/>
    <p:sldLayoutId id="2147483698" r:id="rId2"/>
    <p:sldLayoutId id="2147483710" r:id="rId3"/>
    <p:sldLayoutId id="2147483700" r:id="rId4"/>
    <p:sldLayoutId id="2147483701" r:id="rId5"/>
    <p:sldLayoutId id="2147483659" r:id="rId6"/>
    <p:sldLayoutId id="2147483709" r:id="rId7"/>
    <p:sldLayoutId id="2147483708" r:id="rId8"/>
    <p:sldLayoutId id="2147483707" r:id="rId9"/>
    <p:sldLayoutId id="2147483706" r:id="rId10"/>
    <p:sldLayoutId id="2147483705" r:id="rId11"/>
    <p:sldLayoutId id="2147483704" r:id="rId12"/>
    <p:sldLayoutId id="2147483703" r:id="rId13"/>
  </p:sldLayoutIdLst>
  <p:hf sldNum="0" hdr="0" ftr="0" dt="0"/>
  <p:txStyles>
    <p:titleStyle>
      <a:lvl1pPr algn="l" defTabSz="914400" rtl="0" eaLnBrk="1" latinLnBrk="0" hangingPunct="1">
        <a:lnSpc>
          <a:spcPct val="8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83464"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83464"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83464"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0.xml"/><Relationship Id="rId5" Type="http://schemas.openxmlformats.org/officeDocument/2006/relationships/image" Target="../media/image4.sv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0.xml"/><Relationship Id="rId5" Type="http://schemas.openxmlformats.org/officeDocument/2006/relationships/image" Target="../media/image6.sv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1.png"/><Relationship Id="rId7" Type="http://schemas.openxmlformats.org/officeDocument/2006/relationships/customXml" Target="../ink/ink1.xml"/><Relationship Id="rId12"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10.xml"/><Relationship Id="rId6" Type="http://schemas.openxmlformats.org/officeDocument/2006/relationships/image" Target="../media/image9.svg"/><Relationship Id="rId11" Type="http://schemas.openxmlformats.org/officeDocument/2006/relationships/customXml" Target="../ink/ink3.xml"/><Relationship Id="rId5" Type="http://schemas.openxmlformats.org/officeDocument/2006/relationships/image" Target="../media/image8.png"/><Relationship Id="rId10" Type="http://schemas.openxmlformats.org/officeDocument/2006/relationships/image" Target="../media/image11.png"/><Relationship Id="rId4" Type="http://schemas.openxmlformats.org/officeDocument/2006/relationships/image" Target="../media/image7.png"/><Relationship Id="rId9" Type="http://schemas.openxmlformats.org/officeDocument/2006/relationships/customXml" Target="../ink/ink2.xml"/></Relationships>
</file>

<file path=ppt/slides/_rels/slide13.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png"/><Relationship Id="rId7" Type="http://schemas.openxmlformats.org/officeDocument/2006/relationships/customXml" Target="../ink/ink4.xml"/><Relationship Id="rId12"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10.xml"/><Relationship Id="rId6" Type="http://schemas.openxmlformats.org/officeDocument/2006/relationships/image" Target="../media/image15.svg"/><Relationship Id="rId11" Type="http://schemas.openxmlformats.org/officeDocument/2006/relationships/customXml" Target="../ink/ink6.xml"/><Relationship Id="rId5" Type="http://schemas.openxmlformats.org/officeDocument/2006/relationships/image" Target="../media/image14.png"/><Relationship Id="rId10" Type="http://schemas.openxmlformats.org/officeDocument/2006/relationships/image" Target="../media/image17.png"/><Relationship Id="rId4" Type="http://schemas.openxmlformats.org/officeDocument/2006/relationships/image" Target="../media/image13.png"/><Relationship Id="rId9" Type="http://schemas.openxmlformats.org/officeDocument/2006/relationships/customXml" Target="../ink/ink5.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8" Type="http://schemas.openxmlformats.org/officeDocument/2006/relationships/hyperlink" Target="http://dx.doi.org/10.1146/annurev-lawsocsci-110316-113318" TargetMode="External"/><Relationship Id="rId13" Type="http://schemas.openxmlformats.org/officeDocument/2006/relationships/hyperlink" Target="https://doi.org/10.1108/PIJPSM-11-2021-0157" TargetMode="External"/><Relationship Id="rId3" Type="http://schemas.openxmlformats.org/officeDocument/2006/relationships/hyperlink" Target="https://doi.org/10.3138/CJCCJ.2013.E05" TargetMode="External"/><Relationship Id="rId7" Type="http://schemas.openxmlformats.org/officeDocument/2006/relationships/hyperlink" Target="http://www.jstor.org/stable/1147701" TargetMode="External"/><Relationship Id="rId12" Type="http://schemas.openxmlformats.org/officeDocument/2006/relationships/hyperlink" Target="https://doi.org/10.31235/osf.io/d4k97" TargetMode="External"/><Relationship Id="rId2" Type="http://schemas.openxmlformats.org/officeDocument/2006/relationships/notesSlide" Target="../notesSlides/notesSlide15.xml"/><Relationship Id="rId1" Type="http://schemas.openxmlformats.org/officeDocument/2006/relationships/slideLayout" Target="../slideLayouts/slideLayout5.xml"/><Relationship Id="rId6" Type="http://schemas.openxmlformats.org/officeDocument/2006/relationships/hyperlink" Target="https://doi.org/10.1002/bsl.438" TargetMode="External"/><Relationship Id="rId11" Type="http://schemas.openxmlformats.org/officeDocument/2006/relationships/hyperlink" Target="https://doi.org/10.14361/9783839437827" TargetMode="External"/><Relationship Id="rId5" Type="http://schemas.openxmlformats.org/officeDocument/2006/relationships/hyperlink" Target="https://www150.statcan.gc.ca/n1/pub/85-002-x/2020001/article/00014-eng.htm" TargetMode="External"/><Relationship Id="rId10" Type="http://schemas.openxmlformats.org/officeDocument/2006/relationships/hyperlink" Target="https://doi-org.login.ezproxy.library.ualberta.ca/10.5683/SP3/NIOE4A" TargetMode="External"/><Relationship Id="rId4" Type="http://schemas.openxmlformats.org/officeDocument/2006/relationships/hyperlink" Target="https://doi.org/10.1007/978-3-319-89462-1_7" TargetMode="External"/><Relationship Id="rId9" Type="http://schemas.openxmlformats.org/officeDocument/2006/relationships/hyperlink" Target="https://doi.org/10.3138/CJCCJ.2013.E10" TargetMode="External"/><Relationship Id="rId1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hyperlink" Target="mailto:nasirude@ualberta.ca" TargetMode="External"/><Relationship Id="rId2" Type="http://schemas.openxmlformats.org/officeDocument/2006/relationships/notesSlide" Target="../notesSlides/notesSlide16.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1D9D6-2977-ABCD-FDF8-51AFA5064E54}"/>
              </a:ext>
            </a:extLst>
          </p:cNvPr>
          <p:cNvSpPr>
            <a:spLocks noGrp="1"/>
          </p:cNvSpPr>
          <p:nvPr>
            <p:ph type="ctrTitle"/>
          </p:nvPr>
        </p:nvSpPr>
        <p:spPr>
          <a:xfrm>
            <a:off x="3536414" y="477580"/>
            <a:ext cx="8119432" cy="3291840"/>
          </a:xfrm>
        </p:spPr>
        <p:txBody>
          <a:bodyPr/>
          <a:lstStyle/>
          <a:p>
            <a:r>
              <a:rPr lang="en-US" dirty="0">
                <a:solidFill>
                  <a:schemeClr val="tx2">
                    <a:lumMod val="75000"/>
                  </a:schemeClr>
                </a:solidFill>
              </a:rPr>
              <a:t>Race, Discrimination, and Trust in Police: Insights from Black Canadians</a:t>
            </a:r>
          </a:p>
        </p:txBody>
      </p:sp>
      <p:pic>
        <p:nvPicPr>
          <p:cNvPr id="1026" name="Picture 2" descr="Alberta RDC - Canadian Research Data ...">
            <a:extLst>
              <a:ext uri="{FF2B5EF4-FFF2-40B4-BE49-F238E27FC236}">
                <a16:creationId xmlns:a16="http://schemas.microsoft.com/office/drawing/2014/main" id="{5ECC7335-7766-25F0-758F-A698877F1F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38804" y="5257800"/>
            <a:ext cx="3253196" cy="16002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0E953E72-4EAA-613E-08F6-2319AA7860C7}"/>
              </a:ext>
            </a:extLst>
          </p:cNvPr>
          <p:cNvSpPr/>
          <p:nvPr/>
        </p:nvSpPr>
        <p:spPr>
          <a:xfrm>
            <a:off x="3536414" y="4274545"/>
            <a:ext cx="7612656" cy="111270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b="1" dirty="0">
                <a:latin typeface="+mj-lt"/>
              </a:rPr>
              <a:t>ISMAIL AYATULLAH NASIRUDEEN,</a:t>
            </a:r>
          </a:p>
          <a:p>
            <a:r>
              <a:rPr lang="en-US" b="1" dirty="0">
                <a:latin typeface="+mj-lt"/>
              </a:rPr>
              <a:t>MA, Department of Sociology,</a:t>
            </a:r>
          </a:p>
          <a:p>
            <a:r>
              <a:rPr lang="en-US" b="1" dirty="0">
                <a:latin typeface="+mj-lt"/>
              </a:rPr>
              <a:t>University of Alberta</a:t>
            </a:r>
          </a:p>
        </p:txBody>
      </p:sp>
    </p:spTree>
    <p:extLst>
      <p:ext uri="{BB962C8B-B14F-4D97-AF65-F5344CB8AC3E}">
        <p14:creationId xmlns:p14="http://schemas.microsoft.com/office/powerpoint/2010/main" val="3390304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6A9A9A7-F1D2-237D-AC72-E21A286F0A6F}"/>
              </a:ext>
            </a:extLst>
          </p:cNvPr>
          <p:cNvSpPr>
            <a:spLocks noGrp="1"/>
          </p:cNvSpPr>
          <p:nvPr>
            <p:ph type="title"/>
          </p:nvPr>
        </p:nvSpPr>
        <p:spPr>
          <a:xfrm>
            <a:off x="3429000" y="5805532"/>
            <a:ext cx="8159115" cy="429658"/>
          </a:xfrm>
        </p:spPr>
        <p:txBody>
          <a:bodyPr/>
          <a:lstStyle/>
          <a:p>
            <a:r>
              <a:rPr lang="en-CA" sz="1800" spc="0" dirty="0">
                <a:effectLst/>
                <a:latin typeface="Franklin Gothic Demi" panose="020B0703020102020204" pitchFamily="34" charset="0"/>
                <a:ea typeface="Times New Roman" panose="02020603050405020304" pitchFamily="18" charset="0"/>
                <a:cs typeface="Times New Roman" panose="02020603050405020304" pitchFamily="18" charset="0"/>
              </a:rPr>
              <a:t>Descriptive Statistics, Impacts of COVID-19 on Canadians: Experience of Discrimination, 2020 Crowdsourcing</a:t>
            </a:r>
            <a:endParaRPr lang="en-US" sz="1800" spc="0" dirty="0">
              <a:latin typeface="Franklin Gothic Demi" panose="020B0703020102020204" pitchFamily="34" charset="0"/>
              <a:cs typeface="Times New Roman" panose="02020603050405020304" pitchFamily="18" charset="0"/>
            </a:endParaRPr>
          </a:p>
        </p:txBody>
      </p:sp>
      <p:graphicFrame>
        <p:nvGraphicFramePr>
          <p:cNvPr id="13" name="Content Placeholder 12">
            <a:extLst>
              <a:ext uri="{FF2B5EF4-FFF2-40B4-BE49-F238E27FC236}">
                <a16:creationId xmlns:a16="http://schemas.microsoft.com/office/drawing/2014/main" id="{7A234C35-3376-9C1B-58DD-E47551532619}"/>
              </a:ext>
            </a:extLst>
          </p:cNvPr>
          <p:cNvGraphicFramePr>
            <a:graphicFrameLocks noGrp="1"/>
          </p:cNvGraphicFramePr>
          <p:nvPr>
            <p:ph sz="quarter" idx="13"/>
            <p:extLst>
              <p:ext uri="{D42A27DB-BD31-4B8C-83A1-F6EECF244321}">
                <p14:modId xmlns:p14="http://schemas.microsoft.com/office/powerpoint/2010/main" val="2994896634"/>
              </p:ext>
            </p:extLst>
          </p:nvPr>
        </p:nvGraphicFramePr>
        <p:xfrm>
          <a:off x="3429000" y="611235"/>
          <a:ext cx="8159115" cy="5073327"/>
        </p:xfrm>
        <a:graphic>
          <a:graphicData uri="http://schemas.openxmlformats.org/drawingml/2006/table">
            <a:tbl>
              <a:tblPr firstRow="1" bandRow="1">
                <a:tableStyleId>{8EC20E35-A176-4012-BC5E-935CFFF8708E}</a:tableStyleId>
              </a:tblPr>
              <a:tblGrid>
                <a:gridCol w="3952301">
                  <a:extLst>
                    <a:ext uri="{9D8B030D-6E8A-4147-A177-3AD203B41FA5}">
                      <a16:colId xmlns:a16="http://schemas.microsoft.com/office/drawing/2014/main" val="1827118982"/>
                    </a:ext>
                  </a:extLst>
                </a:gridCol>
                <a:gridCol w="991518">
                  <a:extLst>
                    <a:ext uri="{9D8B030D-6E8A-4147-A177-3AD203B41FA5}">
                      <a16:colId xmlns:a16="http://schemas.microsoft.com/office/drawing/2014/main" val="1955649720"/>
                    </a:ext>
                  </a:extLst>
                </a:gridCol>
                <a:gridCol w="1013552">
                  <a:extLst>
                    <a:ext uri="{9D8B030D-6E8A-4147-A177-3AD203B41FA5}">
                      <a16:colId xmlns:a16="http://schemas.microsoft.com/office/drawing/2014/main" val="4223845981"/>
                    </a:ext>
                  </a:extLst>
                </a:gridCol>
                <a:gridCol w="1342611">
                  <a:extLst>
                    <a:ext uri="{9D8B030D-6E8A-4147-A177-3AD203B41FA5}">
                      <a16:colId xmlns:a16="http://schemas.microsoft.com/office/drawing/2014/main" val="3347341522"/>
                    </a:ext>
                  </a:extLst>
                </a:gridCol>
                <a:gridCol w="859133">
                  <a:extLst>
                    <a:ext uri="{9D8B030D-6E8A-4147-A177-3AD203B41FA5}">
                      <a16:colId xmlns:a16="http://schemas.microsoft.com/office/drawing/2014/main" val="3645348357"/>
                    </a:ext>
                  </a:extLst>
                </a:gridCol>
              </a:tblGrid>
              <a:tr h="187901">
                <a:tc>
                  <a:txBody>
                    <a:bodyPr/>
                    <a:lstStyle/>
                    <a:p>
                      <a:pPr algn="ctr">
                        <a:lnSpc>
                          <a:spcPct val="100000"/>
                        </a:lnSpc>
                        <a:spcAft>
                          <a:spcPts val="0"/>
                        </a:spcAft>
                      </a:pPr>
                      <a:r>
                        <a:rPr lang="en-CA" sz="1200" b="1" dirty="0">
                          <a:solidFill>
                            <a:schemeClr val="tx1"/>
                          </a:solidFill>
                          <a:effectLst/>
                          <a:highlight>
                            <a:srgbClr val="000000"/>
                          </a:highlight>
                          <a:latin typeface="+mn-lt"/>
                        </a:rPr>
                        <a:t>Variables</a:t>
                      </a:r>
                      <a:endParaRPr lang="en-US" sz="1200" dirty="0">
                        <a:solidFill>
                          <a:schemeClr val="tx1"/>
                        </a:solidFill>
                        <a:effectLst/>
                        <a:highlight>
                          <a:srgbClr val="000000"/>
                        </a:highlight>
                        <a:latin typeface="+mn-lt"/>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lnSpc>
                          <a:spcPct val="100000"/>
                        </a:lnSpc>
                        <a:spcAft>
                          <a:spcPts val="0"/>
                        </a:spcAft>
                      </a:pPr>
                      <a:r>
                        <a:rPr lang="en-CA" sz="1200" b="1" dirty="0">
                          <a:solidFill>
                            <a:schemeClr val="tx1"/>
                          </a:solidFill>
                          <a:effectLst/>
                          <a:highlight>
                            <a:srgbClr val="000000"/>
                          </a:highlight>
                          <a:latin typeface="+mn-lt"/>
                        </a:rPr>
                        <a:t>Frequency</a:t>
                      </a:r>
                      <a:endParaRPr lang="en-US" sz="1200" dirty="0">
                        <a:solidFill>
                          <a:schemeClr val="tx1"/>
                        </a:solidFill>
                        <a:effectLst/>
                        <a:highlight>
                          <a:srgbClr val="000000"/>
                        </a:highlight>
                        <a:latin typeface="+mn-lt"/>
                        <a:ea typeface="Calibri" panose="020F0502020204030204" pitchFamily="34"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ctr">
                        <a:lnSpc>
                          <a:spcPct val="100000"/>
                        </a:lnSpc>
                        <a:spcAft>
                          <a:spcPts val="0"/>
                        </a:spcAft>
                      </a:pPr>
                      <a:r>
                        <a:rPr lang="en-CA" sz="1200" b="1" dirty="0">
                          <a:solidFill>
                            <a:schemeClr val="tx1"/>
                          </a:solidFill>
                          <a:effectLst/>
                          <a:highlight>
                            <a:srgbClr val="000000"/>
                          </a:highlight>
                          <a:latin typeface="+mn-lt"/>
                        </a:rPr>
                        <a:t>Mean or %</a:t>
                      </a:r>
                      <a:endParaRPr lang="en-US" sz="1200" dirty="0">
                        <a:solidFill>
                          <a:schemeClr val="tx1"/>
                        </a:solidFill>
                        <a:effectLst/>
                        <a:highlight>
                          <a:srgbClr val="000000"/>
                        </a:highlight>
                        <a:latin typeface="+mn-lt"/>
                        <a:ea typeface="Calibri" panose="020F0502020204030204" pitchFamily="34"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ctr">
                        <a:lnSpc>
                          <a:spcPct val="100000"/>
                        </a:lnSpc>
                        <a:spcAft>
                          <a:spcPts val="0"/>
                        </a:spcAft>
                      </a:pPr>
                      <a:r>
                        <a:rPr lang="en-CA" sz="1200" b="1" dirty="0">
                          <a:solidFill>
                            <a:schemeClr val="tx1"/>
                          </a:solidFill>
                          <a:effectLst/>
                          <a:highlight>
                            <a:srgbClr val="000000"/>
                          </a:highlight>
                          <a:latin typeface="+mn-lt"/>
                        </a:rPr>
                        <a:t>SD (Var)</a:t>
                      </a:r>
                      <a:endParaRPr lang="en-US" sz="1200" dirty="0">
                        <a:solidFill>
                          <a:schemeClr val="tx1"/>
                        </a:solidFill>
                        <a:effectLst/>
                        <a:highlight>
                          <a:srgbClr val="000000"/>
                        </a:highlight>
                        <a:latin typeface="+mn-lt"/>
                        <a:ea typeface="Calibri" panose="020F0502020204030204" pitchFamily="34"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ctr">
                        <a:lnSpc>
                          <a:spcPct val="100000"/>
                        </a:lnSpc>
                        <a:spcAft>
                          <a:spcPts val="0"/>
                        </a:spcAft>
                      </a:pPr>
                      <a:r>
                        <a:rPr lang="en-CA" sz="1200" b="1" dirty="0">
                          <a:solidFill>
                            <a:schemeClr val="tx1"/>
                          </a:solidFill>
                          <a:effectLst/>
                          <a:highlight>
                            <a:srgbClr val="000000"/>
                          </a:highlight>
                          <a:latin typeface="+mn-lt"/>
                        </a:rPr>
                        <a:t>Range</a:t>
                      </a:r>
                      <a:endParaRPr lang="en-US" sz="1200" dirty="0">
                        <a:solidFill>
                          <a:schemeClr val="tx1"/>
                        </a:solidFill>
                        <a:effectLst/>
                        <a:highlight>
                          <a:srgbClr val="000000"/>
                        </a:highlight>
                        <a:latin typeface="+mn-lt"/>
                        <a:ea typeface="Calibri" panose="020F0502020204030204" pitchFamily="34"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28230255"/>
                  </a:ext>
                </a:extLst>
              </a:tr>
              <a:tr h="1127406">
                <a:tc>
                  <a:txBody>
                    <a:bodyPr/>
                    <a:lstStyle/>
                    <a:p>
                      <a:pPr>
                        <a:lnSpc>
                          <a:spcPct val="100000"/>
                        </a:lnSpc>
                        <a:spcAft>
                          <a:spcPts val="0"/>
                        </a:spcAft>
                      </a:pPr>
                      <a:r>
                        <a:rPr lang="en-CA" sz="1200" b="1" dirty="0">
                          <a:solidFill>
                            <a:srgbClr val="000000"/>
                          </a:solidFill>
                          <a:effectLst/>
                          <a:latin typeface="+mn-lt"/>
                        </a:rPr>
                        <a:t>Trust in Police</a:t>
                      </a:r>
                      <a:endParaRPr lang="en-US" sz="1200" dirty="0">
                        <a:effectLst/>
                        <a:latin typeface="+mn-lt"/>
                      </a:endParaRPr>
                    </a:p>
                    <a:p>
                      <a:pPr>
                        <a:lnSpc>
                          <a:spcPct val="100000"/>
                        </a:lnSpc>
                        <a:spcAft>
                          <a:spcPts val="0"/>
                        </a:spcAft>
                      </a:pPr>
                      <a:r>
                        <a:rPr lang="en-CA" sz="1200" dirty="0">
                          <a:solidFill>
                            <a:srgbClr val="000000"/>
                          </a:solidFill>
                          <a:effectLst/>
                          <a:latin typeface="+mn-lt"/>
                        </a:rPr>
                        <a:t>1.00 - Zero trust</a:t>
                      </a:r>
                      <a:endParaRPr lang="en-US" sz="1200" dirty="0">
                        <a:effectLst/>
                        <a:latin typeface="+mn-lt"/>
                      </a:endParaRPr>
                    </a:p>
                    <a:p>
                      <a:pPr>
                        <a:lnSpc>
                          <a:spcPct val="100000"/>
                        </a:lnSpc>
                        <a:spcAft>
                          <a:spcPts val="0"/>
                        </a:spcAft>
                      </a:pPr>
                      <a:r>
                        <a:rPr lang="en-CA" sz="1200" dirty="0">
                          <a:solidFill>
                            <a:srgbClr val="000000"/>
                          </a:solidFill>
                          <a:effectLst/>
                          <a:latin typeface="+mn-lt"/>
                        </a:rPr>
                        <a:t>2.00 - Low trust</a:t>
                      </a:r>
                      <a:endParaRPr lang="en-US" sz="1200" dirty="0">
                        <a:effectLst/>
                        <a:latin typeface="+mn-lt"/>
                      </a:endParaRPr>
                    </a:p>
                    <a:p>
                      <a:pPr>
                        <a:lnSpc>
                          <a:spcPct val="100000"/>
                        </a:lnSpc>
                        <a:spcAft>
                          <a:spcPts val="0"/>
                        </a:spcAft>
                      </a:pPr>
                      <a:r>
                        <a:rPr lang="en-CA" sz="1200" dirty="0">
                          <a:solidFill>
                            <a:srgbClr val="000000"/>
                          </a:solidFill>
                          <a:effectLst/>
                          <a:highlight>
                            <a:srgbClr val="FFFF00"/>
                          </a:highlight>
                          <a:latin typeface="+mn-lt"/>
                        </a:rPr>
                        <a:t>3.00 - Moderate trust</a:t>
                      </a:r>
                      <a:endParaRPr lang="en-US" sz="1200" dirty="0">
                        <a:effectLst/>
                        <a:highlight>
                          <a:srgbClr val="FFFF00"/>
                        </a:highlight>
                        <a:latin typeface="+mn-lt"/>
                      </a:endParaRPr>
                    </a:p>
                    <a:p>
                      <a:pPr>
                        <a:lnSpc>
                          <a:spcPct val="100000"/>
                        </a:lnSpc>
                        <a:spcAft>
                          <a:spcPts val="0"/>
                        </a:spcAft>
                      </a:pPr>
                      <a:r>
                        <a:rPr lang="en-CA" sz="1200" dirty="0">
                          <a:solidFill>
                            <a:srgbClr val="000000"/>
                          </a:solidFill>
                          <a:effectLst/>
                          <a:latin typeface="+mn-lt"/>
                        </a:rPr>
                        <a:t>4.00 - High trust</a:t>
                      </a:r>
                      <a:endParaRPr lang="en-US" sz="1200" dirty="0">
                        <a:effectLst/>
                        <a:latin typeface="+mn-lt"/>
                      </a:endParaRPr>
                    </a:p>
                    <a:p>
                      <a:pPr>
                        <a:lnSpc>
                          <a:spcPct val="100000"/>
                        </a:lnSpc>
                        <a:spcAft>
                          <a:spcPts val="0"/>
                        </a:spcAft>
                      </a:pPr>
                      <a:r>
                        <a:rPr lang="en-CA" sz="1200" dirty="0">
                          <a:solidFill>
                            <a:srgbClr val="000000"/>
                          </a:solidFill>
                          <a:effectLst/>
                          <a:latin typeface="+mn-lt"/>
                        </a:rPr>
                        <a:t>5.00 - Complete trust</a:t>
                      </a:r>
                      <a:endParaRPr lang="en-US" sz="1200" dirty="0">
                        <a:effectLst/>
                        <a:latin typeface="+mn-lt"/>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CA" sz="1200" dirty="0">
                          <a:effectLst/>
                          <a:latin typeface="+mn-lt"/>
                        </a:rPr>
                        <a:t> </a:t>
                      </a:r>
                      <a:endParaRPr lang="en-US" sz="1200" dirty="0">
                        <a:effectLst/>
                        <a:latin typeface="+mn-lt"/>
                      </a:endParaRPr>
                    </a:p>
                    <a:p>
                      <a:pPr algn="ctr">
                        <a:lnSpc>
                          <a:spcPct val="100000"/>
                        </a:lnSpc>
                        <a:spcAft>
                          <a:spcPts val="0"/>
                        </a:spcAft>
                      </a:pPr>
                      <a:r>
                        <a:rPr lang="en-CA" sz="1200" dirty="0">
                          <a:solidFill>
                            <a:srgbClr val="000000"/>
                          </a:solidFill>
                          <a:effectLst/>
                          <a:latin typeface="+mn-lt"/>
                        </a:rPr>
                        <a:t>701</a:t>
                      </a:r>
                      <a:endParaRPr lang="en-US" sz="1200" dirty="0">
                        <a:effectLst/>
                        <a:latin typeface="+mn-lt"/>
                      </a:endParaRPr>
                    </a:p>
                    <a:p>
                      <a:pPr algn="ctr">
                        <a:lnSpc>
                          <a:spcPct val="100000"/>
                        </a:lnSpc>
                        <a:spcAft>
                          <a:spcPts val="0"/>
                        </a:spcAft>
                      </a:pPr>
                      <a:r>
                        <a:rPr lang="en-CA" sz="1200" dirty="0">
                          <a:solidFill>
                            <a:srgbClr val="000000"/>
                          </a:solidFill>
                          <a:effectLst/>
                          <a:latin typeface="+mn-lt"/>
                        </a:rPr>
                        <a:t>1380</a:t>
                      </a:r>
                      <a:endParaRPr lang="en-US" sz="1200" dirty="0">
                        <a:effectLst/>
                        <a:latin typeface="+mn-lt"/>
                      </a:endParaRPr>
                    </a:p>
                    <a:p>
                      <a:pPr algn="ctr">
                        <a:lnSpc>
                          <a:spcPct val="100000"/>
                        </a:lnSpc>
                        <a:spcAft>
                          <a:spcPts val="0"/>
                        </a:spcAft>
                      </a:pPr>
                      <a:r>
                        <a:rPr lang="en-CA" sz="1200" dirty="0">
                          <a:solidFill>
                            <a:srgbClr val="000000"/>
                          </a:solidFill>
                          <a:effectLst/>
                          <a:highlight>
                            <a:srgbClr val="FFFF00"/>
                          </a:highlight>
                          <a:latin typeface="+mn-lt"/>
                        </a:rPr>
                        <a:t>1524</a:t>
                      </a:r>
                      <a:endParaRPr lang="en-US" sz="1200" dirty="0">
                        <a:effectLst/>
                        <a:highlight>
                          <a:srgbClr val="FFFF00"/>
                        </a:highlight>
                        <a:latin typeface="+mn-lt"/>
                      </a:endParaRPr>
                    </a:p>
                    <a:p>
                      <a:pPr algn="ctr">
                        <a:lnSpc>
                          <a:spcPct val="100000"/>
                        </a:lnSpc>
                        <a:spcAft>
                          <a:spcPts val="0"/>
                        </a:spcAft>
                      </a:pPr>
                      <a:r>
                        <a:rPr lang="en-CA" sz="1200" dirty="0">
                          <a:solidFill>
                            <a:srgbClr val="000000"/>
                          </a:solidFill>
                          <a:effectLst/>
                          <a:latin typeface="+mn-lt"/>
                        </a:rPr>
                        <a:t>1035</a:t>
                      </a:r>
                      <a:endParaRPr lang="en-US" sz="1200" dirty="0">
                        <a:effectLst/>
                        <a:latin typeface="+mn-lt"/>
                      </a:endParaRPr>
                    </a:p>
                    <a:p>
                      <a:pPr algn="ctr">
                        <a:lnSpc>
                          <a:spcPct val="100000"/>
                        </a:lnSpc>
                        <a:spcAft>
                          <a:spcPts val="0"/>
                        </a:spcAft>
                      </a:pPr>
                      <a:r>
                        <a:rPr lang="en-CA" sz="1200" dirty="0">
                          <a:solidFill>
                            <a:srgbClr val="000000"/>
                          </a:solidFill>
                          <a:effectLst/>
                          <a:latin typeface="+mn-lt"/>
                        </a:rPr>
                        <a:t>563</a:t>
                      </a:r>
                      <a:endParaRPr lang="en-US" sz="1200" dirty="0">
                        <a:effectLst/>
                        <a:latin typeface="+mn-lt"/>
                        <a:ea typeface="Calibri" panose="020F0502020204030204" pitchFamily="34" charset="0"/>
                      </a:endParaRPr>
                    </a:p>
                  </a:txBody>
                  <a:tcPr marL="68580" marR="68580" marT="0" marB="0"/>
                </a:tc>
                <a:tc>
                  <a:txBody>
                    <a:bodyPr/>
                    <a:lstStyle/>
                    <a:p>
                      <a:pPr algn="ctr">
                        <a:lnSpc>
                          <a:spcPct val="100000"/>
                        </a:lnSpc>
                        <a:spcAft>
                          <a:spcPts val="0"/>
                        </a:spcAft>
                      </a:pPr>
                      <a:r>
                        <a:rPr lang="en-CA" sz="1200" b="1" dirty="0">
                          <a:solidFill>
                            <a:srgbClr val="000000"/>
                          </a:solidFill>
                          <a:effectLst/>
                          <a:latin typeface="+mn-lt"/>
                        </a:rPr>
                        <a:t>2.8806</a:t>
                      </a:r>
                      <a:endParaRPr lang="en-US" sz="1200" dirty="0">
                        <a:effectLst/>
                        <a:latin typeface="+mn-lt"/>
                      </a:endParaRPr>
                    </a:p>
                    <a:p>
                      <a:pPr algn="ctr">
                        <a:lnSpc>
                          <a:spcPct val="100000"/>
                        </a:lnSpc>
                        <a:spcAft>
                          <a:spcPts val="0"/>
                        </a:spcAft>
                      </a:pPr>
                      <a:r>
                        <a:rPr lang="en-CA" sz="1200" dirty="0">
                          <a:solidFill>
                            <a:srgbClr val="000000"/>
                          </a:solidFill>
                          <a:effectLst/>
                          <a:latin typeface="+mn-lt"/>
                        </a:rPr>
                        <a:t>13.5%</a:t>
                      </a:r>
                      <a:endParaRPr lang="en-US" sz="1200" dirty="0">
                        <a:effectLst/>
                        <a:latin typeface="+mn-lt"/>
                      </a:endParaRPr>
                    </a:p>
                    <a:p>
                      <a:pPr algn="ctr">
                        <a:lnSpc>
                          <a:spcPct val="100000"/>
                        </a:lnSpc>
                        <a:spcAft>
                          <a:spcPts val="0"/>
                        </a:spcAft>
                      </a:pPr>
                      <a:r>
                        <a:rPr lang="en-CA" sz="1200" dirty="0">
                          <a:solidFill>
                            <a:srgbClr val="000000"/>
                          </a:solidFill>
                          <a:effectLst/>
                          <a:latin typeface="+mn-lt"/>
                        </a:rPr>
                        <a:t>26.5%</a:t>
                      </a:r>
                      <a:endParaRPr lang="en-US" sz="1200" dirty="0">
                        <a:effectLst/>
                        <a:latin typeface="+mn-lt"/>
                      </a:endParaRPr>
                    </a:p>
                    <a:p>
                      <a:pPr algn="ctr">
                        <a:lnSpc>
                          <a:spcPct val="100000"/>
                        </a:lnSpc>
                        <a:spcAft>
                          <a:spcPts val="0"/>
                        </a:spcAft>
                      </a:pPr>
                      <a:r>
                        <a:rPr lang="en-CA" sz="1200" dirty="0">
                          <a:solidFill>
                            <a:srgbClr val="000000"/>
                          </a:solidFill>
                          <a:effectLst/>
                          <a:highlight>
                            <a:srgbClr val="FFFF00"/>
                          </a:highlight>
                          <a:latin typeface="+mn-lt"/>
                        </a:rPr>
                        <a:t>29.3%</a:t>
                      </a:r>
                      <a:endParaRPr lang="en-US" sz="1200" dirty="0">
                        <a:effectLst/>
                        <a:highlight>
                          <a:srgbClr val="FFFF00"/>
                        </a:highlight>
                        <a:latin typeface="+mn-lt"/>
                      </a:endParaRPr>
                    </a:p>
                    <a:p>
                      <a:pPr algn="ctr">
                        <a:lnSpc>
                          <a:spcPct val="100000"/>
                        </a:lnSpc>
                        <a:spcAft>
                          <a:spcPts val="0"/>
                        </a:spcAft>
                      </a:pPr>
                      <a:r>
                        <a:rPr lang="en-CA" sz="1200" dirty="0">
                          <a:solidFill>
                            <a:srgbClr val="000000"/>
                          </a:solidFill>
                          <a:effectLst/>
                          <a:latin typeface="+mn-lt"/>
                        </a:rPr>
                        <a:t>19.9%</a:t>
                      </a:r>
                      <a:endParaRPr lang="en-US" sz="1200" dirty="0">
                        <a:effectLst/>
                        <a:latin typeface="+mn-lt"/>
                      </a:endParaRPr>
                    </a:p>
                    <a:p>
                      <a:pPr algn="ctr">
                        <a:lnSpc>
                          <a:spcPct val="100000"/>
                        </a:lnSpc>
                        <a:spcAft>
                          <a:spcPts val="0"/>
                        </a:spcAft>
                      </a:pPr>
                      <a:r>
                        <a:rPr lang="en-CA" sz="1200" dirty="0">
                          <a:solidFill>
                            <a:srgbClr val="000000"/>
                          </a:solidFill>
                          <a:effectLst/>
                          <a:latin typeface="+mn-lt"/>
                        </a:rPr>
                        <a:t>10.8%</a:t>
                      </a:r>
                      <a:endParaRPr lang="en-US" sz="1200" dirty="0">
                        <a:effectLst/>
                        <a:latin typeface="+mn-lt"/>
                        <a:ea typeface="Calibri" panose="020F0502020204030204" pitchFamily="34" charset="0"/>
                      </a:endParaRPr>
                    </a:p>
                  </a:txBody>
                  <a:tcPr marL="68580" marR="68580" marT="0" marB="0"/>
                </a:tc>
                <a:tc>
                  <a:txBody>
                    <a:bodyPr/>
                    <a:lstStyle/>
                    <a:p>
                      <a:pPr algn="ctr">
                        <a:lnSpc>
                          <a:spcPct val="100000"/>
                        </a:lnSpc>
                        <a:spcAft>
                          <a:spcPts val="0"/>
                        </a:spcAft>
                      </a:pPr>
                      <a:r>
                        <a:rPr lang="en-CA" sz="1200" b="1" dirty="0">
                          <a:solidFill>
                            <a:srgbClr val="000000"/>
                          </a:solidFill>
                          <a:effectLst/>
                          <a:latin typeface="+mn-lt"/>
                        </a:rPr>
                        <a:t>1.19245 (1.422)</a:t>
                      </a:r>
                      <a:endParaRPr lang="en-US" sz="1200" dirty="0">
                        <a:effectLst/>
                        <a:latin typeface="+mn-lt"/>
                        <a:ea typeface="Calibri" panose="020F0502020204030204" pitchFamily="34" charset="0"/>
                      </a:endParaRPr>
                    </a:p>
                  </a:txBody>
                  <a:tcPr marL="68580" marR="68580" marT="0" marB="0"/>
                </a:tc>
                <a:tc>
                  <a:txBody>
                    <a:bodyPr/>
                    <a:lstStyle/>
                    <a:p>
                      <a:pPr algn="ctr">
                        <a:lnSpc>
                          <a:spcPct val="100000"/>
                        </a:lnSpc>
                        <a:spcAft>
                          <a:spcPts val="0"/>
                        </a:spcAft>
                      </a:pPr>
                      <a:r>
                        <a:rPr lang="en-CA" sz="1200" b="1" dirty="0">
                          <a:solidFill>
                            <a:srgbClr val="000000"/>
                          </a:solidFill>
                          <a:effectLst/>
                          <a:latin typeface="+mn-lt"/>
                        </a:rPr>
                        <a:t>1-5</a:t>
                      </a:r>
                      <a:endParaRPr lang="en-US" sz="1200" dirty="0">
                        <a:effectLst/>
                        <a:latin typeface="+mn-lt"/>
                        <a:ea typeface="Calibri" panose="020F0502020204030204" pitchFamily="34"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402987679"/>
                  </a:ext>
                </a:extLst>
              </a:tr>
              <a:tr h="1879010">
                <a:tc>
                  <a:txBody>
                    <a:bodyPr/>
                    <a:lstStyle/>
                    <a:p>
                      <a:pPr>
                        <a:lnSpc>
                          <a:spcPct val="100000"/>
                        </a:lnSpc>
                        <a:spcAft>
                          <a:spcPts val="0"/>
                        </a:spcAft>
                      </a:pPr>
                      <a:r>
                        <a:rPr lang="en-CA" sz="1200" b="1" cap="small" dirty="0">
                          <a:effectLst/>
                          <a:latin typeface="+mn-lt"/>
                        </a:rPr>
                        <a:t>BEFORE COVID-19</a:t>
                      </a:r>
                      <a:endParaRPr lang="en-US" sz="1200" dirty="0">
                        <a:effectLst/>
                        <a:latin typeface="+mn-lt"/>
                      </a:endParaRPr>
                    </a:p>
                    <a:p>
                      <a:pPr>
                        <a:lnSpc>
                          <a:spcPct val="100000"/>
                        </a:lnSpc>
                        <a:spcAft>
                          <a:spcPts val="0"/>
                        </a:spcAft>
                      </a:pPr>
                      <a:r>
                        <a:rPr lang="en-CA" sz="1200" b="0" dirty="0">
                          <a:effectLst/>
                          <a:latin typeface="+mn-lt"/>
                        </a:rPr>
                        <a:t>Experienced Discrimination</a:t>
                      </a:r>
                      <a:endParaRPr lang="en-US" sz="1200" b="0" dirty="0">
                        <a:effectLst/>
                        <a:latin typeface="+mn-lt"/>
                      </a:endParaRPr>
                    </a:p>
                    <a:p>
                      <a:pPr algn="l">
                        <a:lnSpc>
                          <a:spcPct val="100000"/>
                        </a:lnSpc>
                        <a:spcAft>
                          <a:spcPts val="0"/>
                        </a:spcAft>
                      </a:pPr>
                      <a:r>
                        <a:rPr lang="en-CA" sz="1200" dirty="0">
                          <a:effectLst/>
                          <a:latin typeface="+mn-lt"/>
                        </a:rPr>
                        <a:t>0.00 - No</a:t>
                      </a:r>
                      <a:endParaRPr lang="en-US" sz="1200" dirty="0">
                        <a:effectLst/>
                        <a:latin typeface="+mn-lt"/>
                      </a:endParaRPr>
                    </a:p>
                    <a:p>
                      <a:pPr algn="l">
                        <a:lnSpc>
                          <a:spcPct val="100000"/>
                        </a:lnSpc>
                        <a:spcAft>
                          <a:spcPts val="0"/>
                        </a:spcAft>
                      </a:pPr>
                      <a:r>
                        <a:rPr lang="en-CA" sz="1200" dirty="0">
                          <a:effectLst/>
                          <a:latin typeface="+mn-lt"/>
                        </a:rPr>
                        <a:t>1.00 - Yes</a:t>
                      </a:r>
                      <a:endParaRPr lang="en-US" sz="1200" dirty="0">
                        <a:effectLst/>
                        <a:latin typeface="+mn-lt"/>
                      </a:endParaRPr>
                    </a:p>
                    <a:p>
                      <a:pPr>
                        <a:lnSpc>
                          <a:spcPct val="100000"/>
                        </a:lnSpc>
                        <a:spcAft>
                          <a:spcPts val="0"/>
                        </a:spcAft>
                      </a:pPr>
                      <a:r>
                        <a:rPr lang="en-CA" sz="1200" b="0" dirty="0">
                          <a:effectLst/>
                          <a:latin typeface="+mn-lt"/>
                        </a:rPr>
                        <a:t>(a) Discrimination based on </a:t>
                      </a:r>
                      <a:r>
                        <a:rPr lang="en-CA" sz="1200" b="1" dirty="0">
                          <a:effectLst/>
                          <a:latin typeface="+mn-lt"/>
                        </a:rPr>
                        <a:t>race/skin color</a:t>
                      </a:r>
                      <a:endParaRPr lang="en-US" sz="1200" b="1" dirty="0">
                        <a:effectLst/>
                        <a:latin typeface="+mn-lt"/>
                      </a:endParaRPr>
                    </a:p>
                    <a:p>
                      <a:pPr>
                        <a:lnSpc>
                          <a:spcPct val="100000"/>
                        </a:lnSpc>
                        <a:spcAft>
                          <a:spcPts val="0"/>
                        </a:spcAft>
                      </a:pPr>
                      <a:r>
                        <a:rPr lang="en-CA" sz="1200" dirty="0">
                          <a:effectLst/>
                          <a:latin typeface="+mn-lt"/>
                        </a:rPr>
                        <a:t>0.00 - No</a:t>
                      </a:r>
                      <a:endParaRPr lang="en-US" sz="1200" dirty="0">
                        <a:effectLst/>
                        <a:latin typeface="+mn-lt"/>
                      </a:endParaRPr>
                    </a:p>
                    <a:p>
                      <a:pPr>
                        <a:lnSpc>
                          <a:spcPct val="100000"/>
                        </a:lnSpc>
                        <a:spcAft>
                          <a:spcPts val="0"/>
                        </a:spcAft>
                      </a:pPr>
                      <a:r>
                        <a:rPr lang="en-CA" sz="1200" dirty="0">
                          <a:effectLst/>
                          <a:latin typeface="+mn-lt"/>
                        </a:rPr>
                        <a:t>1.00 - Yes (2461 out of 3519) = 69.9%</a:t>
                      </a:r>
                    </a:p>
                    <a:p>
                      <a:pPr>
                        <a:lnSpc>
                          <a:spcPct val="100000"/>
                        </a:lnSpc>
                        <a:spcAft>
                          <a:spcPts val="0"/>
                        </a:spcAft>
                      </a:pPr>
                      <a:r>
                        <a:rPr lang="en-US" sz="1200" b="0" dirty="0">
                          <a:effectLst/>
                          <a:latin typeface="+mn-lt"/>
                          <a:ea typeface="Calibri" panose="020F0502020204030204" pitchFamily="34" charset="0"/>
                        </a:rPr>
                        <a:t>(b) Discrimination while </a:t>
                      </a:r>
                      <a:r>
                        <a:rPr lang="en-US" sz="1200" b="1" dirty="0">
                          <a:effectLst/>
                          <a:latin typeface="+mn-lt"/>
                          <a:ea typeface="Calibri" panose="020F0502020204030204" pitchFamily="34" charset="0"/>
                        </a:rPr>
                        <a:t>interacting with police</a:t>
                      </a:r>
                    </a:p>
                    <a:p>
                      <a:pPr>
                        <a:lnSpc>
                          <a:spcPct val="100000"/>
                        </a:lnSpc>
                        <a:spcAft>
                          <a:spcPts val="0"/>
                        </a:spcAft>
                      </a:pPr>
                      <a:r>
                        <a:rPr lang="en-US" sz="1200" dirty="0">
                          <a:effectLst/>
                          <a:latin typeface="+mn-lt"/>
                          <a:ea typeface="Calibri" panose="020F0502020204030204" pitchFamily="34" charset="0"/>
                        </a:rPr>
                        <a:t>0.00 - No</a:t>
                      </a:r>
                    </a:p>
                    <a:p>
                      <a:pPr>
                        <a:lnSpc>
                          <a:spcPct val="100000"/>
                        </a:lnSpc>
                        <a:spcAft>
                          <a:spcPts val="0"/>
                        </a:spcAft>
                      </a:pPr>
                      <a:r>
                        <a:rPr lang="en-US" sz="1200" dirty="0">
                          <a:effectLst/>
                          <a:latin typeface="+mn-lt"/>
                          <a:ea typeface="Calibri" panose="020F0502020204030204" pitchFamily="34" charset="0"/>
                        </a:rPr>
                        <a:t>1.00 - Yes (504 out of 3519) = 14.3%</a:t>
                      </a:r>
                    </a:p>
                  </a:txBody>
                  <a:tcPr marL="68580" marR="68580" marT="0" marB="0">
                    <a:lnL w="12700" cap="flat" cmpd="sng" algn="ctr">
                      <a:solidFill>
                        <a:schemeClr val="tx1"/>
                      </a:solidFill>
                      <a:prstDash val="solid"/>
                      <a:round/>
                      <a:headEnd type="none" w="med" len="med"/>
                      <a:tailEnd type="none" w="med" len="med"/>
                    </a:lnL>
                  </a:tcPr>
                </a:tc>
                <a:tc>
                  <a:txBody>
                    <a:bodyPr/>
                    <a:lstStyle/>
                    <a:p>
                      <a:pPr>
                        <a:lnSpc>
                          <a:spcPct val="100000"/>
                        </a:lnSpc>
                        <a:spcAft>
                          <a:spcPts val="0"/>
                        </a:spcAft>
                      </a:pPr>
                      <a:r>
                        <a:rPr lang="en-CA" sz="1200" dirty="0">
                          <a:effectLst/>
                          <a:latin typeface="+mn-lt"/>
                        </a:rPr>
                        <a:t> </a:t>
                      </a:r>
                      <a:endParaRPr lang="en-US" sz="1200" dirty="0">
                        <a:effectLst/>
                        <a:latin typeface="+mn-lt"/>
                      </a:endParaRPr>
                    </a:p>
                    <a:p>
                      <a:pPr algn="ctr">
                        <a:lnSpc>
                          <a:spcPct val="100000"/>
                        </a:lnSpc>
                        <a:spcAft>
                          <a:spcPts val="0"/>
                        </a:spcAft>
                      </a:pPr>
                      <a:r>
                        <a:rPr lang="en-CA" sz="1200" dirty="0">
                          <a:effectLst/>
                          <a:latin typeface="+mn-lt"/>
                        </a:rPr>
                        <a:t> </a:t>
                      </a:r>
                      <a:endParaRPr lang="en-US" sz="1200" dirty="0">
                        <a:effectLst/>
                        <a:latin typeface="+mn-lt"/>
                      </a:endParaRPr>
                    </a:p>
                    <a:p>
                      <a:pPr algn="ctr">
                        <a:lnSpc>
                          <a:spcPct val="100000"/>
                        </a:lnSpc>
                        <a:spcAft>
                          <a:spcPts val="0"/>
                        </a:spcAft>
                      </a:pPr>
                      <a:r>
                        <a:rPr lang="en-CA" sz="1200" dirty="0">
                          <a:effectLst/>
                          <a:latin typeface="+mn-lt"/>
                        </a:rPr>
                        <a:t>1684</a:t>
                      </a:r>
                      <a:endParaRPr lang="en-US" sz="1200" dirty="0">
                        <a:effectLst/>
                        <a:latin typeface="+mn-lt"/>
                      </a:endParaRPr>
                    </a:p>
                    <a:p>
                      <a:pPr algn="ctr">
                        <a:lnSpc>
                          <a:spcPct val="100000"/>
                        </a:lnSpc>
                        <a:spcAft>
                          <a:spcPts val="0"/>
                        </a:spcAft>
                      </a:pPr>
                      <a:r>
                        <a:rPr lang="en-CA" sz="1200" dirty="0">
                          <a:effectLst/>
                          <a:latin typeface="+mn-lt"/>
                        </a:rPr>
                        <a:t>3519</a:t>
                      </a:r>
                      <a:endParaRPr lang="en-US" sz="1200" dirty="0">
                        <a:effectLst/>
                        <a:latin typeface="+mn-lt"/>
                      </a:endParaRPr>
                    </a:p>
                    <a:p>
                      <a:pPr algn="ctr">
                        <a:lnSpc>
                          <a:spcPct val="100000"/>
                        </a:lnSpc>
                        <a:spcAft>
                          <a:spcPts val="0"/>
                        </a:spcAft>
                      </a:pPr>
                      <a:r>
                        <a:rPr lang="en-CA" sz="1200" b="1" dirty="0">
                          <a:effectLst/>
                          <a:latin typeface="+mn-lt"/>
                        </a:rPr>
                        <a:t> </a:t>
                      </a:r>
                      <a:endParaRPr lang="en-US" sz="1200" dirty="0">
                        <a:effectLst/>
                        <a:latin typeface="+mn-lt"/>
                      </a:endParaRPr>
                    </a:p>
                    <a:p>
                      <a:pPr algn="ctr">
                        <a:lnSpc>
                          <a:spcPct val="100000"/>
                        </a:lnSpc>
                        <a:spcAft>
                          <a:spcPts val="0"/>
                        </a:spcAft>
                      </a:pPr>
                      <a:r>
                        <a:rPr lang="en-CA" sz="1200" dirty="0">
                          <a:effectLst/>
                          <a:latin typeface="+mn-lt"/>
                        </a:rPr>
                        <a:t>2742</a:t>
                      </a:r>
                      <a:endParaRPr lang="en-US" sz="1200" dirty="0">
                        <a:effectLst/>
                        <a:latin typeface="+mn-lt"/>
                      </a:endParaRPr>
                    </a:p>
                    <a:p>
                      <a:pPr algn="ctr">
                        <a:lnSpc>
                          <a:spcPct val="100000"/>
                        </a:lnSpc>
                        <a:spcAft>
                          <a:spcPts val="0"/>
                        </a:spcAft>
                      </a:pPr>
                      <a:r>
                        <a:rPr lang="en-CA" sz="1200" dirty="0">
                          <a:effectLst/>
                          <a:latin typeface="+mn-lt"/>
                        </a:rPr>
                        <a:t>2461</a:t>
                      </a:r>
                    </a:p>
                    <a:p>
                      <a:pPr algn="ctr">
                        <a:lnSpc>
                          <a:spcPct val="100000"/>
                        </a:lnSpc>
                        <a:spcAft>
                          <a:spcPts val="0"/>
                        </a:spcAft>
                      </a:pPr>
                      <a:endParaRPr lang="en-US" sz="1200" b="0" dirty="0">
                        <a:effectLst/>
                        <a:latin typeface="+mn-lt"/>
                        <a:ea typeface="Calibri" panose="020F0502020204030204" pitchFamily="34" charset="0"/>
                      </a:endParaRPr>
                    </a:p>
                    <a:p>
                      <a:pPr algn="ctr">
                        <a:lnSpc>
                          <a:spcPct val="100000"/>
                        </a:lnSpc>
                        <a:spcAft>
                          <a:spcPts val="0"/>
                        </a:spcAft>
                      </a:pPr>
                      <a:r>
                        <a:rPr lang="en-US" sz="1200" b="0" dirty="0">
                          <a:effectLst/>
                          <a:latin typeface="+mn-lt"/>
                          <a:ea typeface="Calibri" panose="020F0502020204030204" pitchFamily="34" charset="0"/>
                        </a:rPr>
                        <a:t>4699</a:t>
                      </a:r>
                    </a:p>
                    <a:p>
                      <a:pPr algn="ctr">
                        <a:lnSpc>
                          <a:spcPct val="100000"/>
                        </a:lnSpc>
                        <a:spcAft>
                          <a:spcPts val="0"/>
                        </a:spcAft>
                      </a:pPr>
                      <a:r>
                        <a:rPr lang="en-US" sz="1200" b="0" dirty="0">
                          <a:effectLst/>
                          <a:latin typeface="+mn-lt"/>
                          <a:ea typeface="Calibri" panose="020F0502020204030204" pitchFamily="34" charset="0"/>
                        </a:rPr>
                        <a:t>504</a:t>
                      </a:r>
                    </a:p>
                  </a:txBody>
                  <a:tcPr marL="68580" marR="68580" marT="0" marB="0"/>
                </a:tc>
                <a:tc>
                  <a:txBody>
                    <a:bodyPr/>
                    <a:lstStyle/>
                    <a:p>
                      <a:pPr algn="ctr">
                        <a:lnSpc>
                          <a:spcPct val="100000"/>
                        </a:lnSpc>
                        <a:spcAft>
                          <a:spcPts val="0"/>
                        </a:spcAft>
                      </a:pPr>
                      <a:r>
                        <a:rPr lang="en-CA" sz="1200" dirty="0">
                          <a:effectLst/>
                          <a:latin typeface="+mn-lt"/>
                        </a:rPr>
                        <a:t> </a:t>
                      </a:r>
                      <a:endParaRPr lang="en-US" sz="1200" dirty="0">
                        <a:effectLst/>
                        <a:latin typeface="+mn-lt"/>
                      </a:endParaRPr>
                    </a:p>
                    <a:p>
                      <a:pPr algn="ctr">
                        <a:lnSpc>
                          <a:spcPct val="100000"/>
                        </a:lnSpc>
                        <a:spcAft>
                          <a:spcPts val="0"/>
                        </a:spcAft>
                      </a:pPr>
                      <a:r>
                        <a:rPr lang="en-CA" sz="1200" b="1" dirty="0">
                          <a:effectLst/>
                          <a:latin typeface="+mn-lt"/>
                        </a:rPr>
                        <a:t>.6763</a:t>
                      </a:r>
                      <a:endParaRPr lang="en-US" sz="1200" dirty="0">
                        <a:effectLst/>
                        <a:latin typeface="+mn-lt"/>
                      </a:endParaRPr>
                    </a:p>
                    <a:p>
                      <a:pPr algn="ctr">
                        <a:lnSpc>
                          <a:spcPct val="100000"/>
                        </a:lnSpc>
                        <a:spcAft>
                          <a:spcPts val="0"/>
                        </a:spcAft>
                      </a:pPr>
                      <a:r>
                        <a:rPr lang="en-CA" sz="1200" dirty="0">
                          <a:effectLst/>
                          <a:latin typeface="+mn-lt"/>
                        </a:rPr>
                        <a:t>32.4%</a:t>
                      </a:r>
                      <a:endParaRPr lang="en-US" sz="1200" dirty="0">
                        <a:effectLst/>
                        <a:latin typeface="+mn-lt"/>
                      </a:endParaRPr>
                    </a:p>
                    <a:p>
                      <a:pPr algn="ctr">
                        <a:lnSpc>
                          <a:spcPct val="100000"/>
                        </a:lnSpc>
                        <a:spcAft>
                          <a:spcPts val="0"/>
                        </a:spcAft>
                      </a:pPr>
                      <a:r>
                        <a:rPr lang="en-CA" sz="1200" dirty="0">
                          <a:effectLst/>
                          <a:highlight>
                            <a:srgbClr val="FFFF00"/>
                          </a:highlight>
                          <a:latin typeface="+mn-lt"/>
                        </a:rPr>
                        <a:t>67.6%</a:t>
                      </a:r>
                      <a:endParaRPr lang="en-US" sz="1200" dirty="0">
                        <a:effectLst/>
                        <a:highlight>
                          <a:srgbClr val="FFFF00"/>
                        </a:highlight>
                        <a:latin typeface="+mn-lt"/>
                      </a:endParaRPr>
                    </a:p>
                    <a:p>
                      <a:pPr algn="ctr">
                        <a:lnSpc>
                          <a:spcPct val="100000"/>
                        </a:lnSpc>
                        <a:spcAft>
                          <a:spcPts val="0"/>
                        </a:spcAft>
                      </a:pPr>
                      <a:r>
                        <a:rPr lang="en-CA" sz="1200" b="1" dirty="0">
                          <a:effectLst/>
                          <a:latin typeface="+mn-lt"/>
                        </a:rPr>
                        <a:t>.4730</a:t>
                      </a:r>
                      <a:endParaRPr lang="en-US" sz="1200" dirty="0">
                        <a:effectLst/>
                        <a:latin typeface="+mn-lt"/>
                      </a:endParaRPr>
                    </a:p>
                    <a:p>
                      <a:pPr algn="ctr">
                        <a:lnSpc>
                          <a:spcPct val="100000"/>
                        </a:lnSpc>
                        <a:spcAft>
                          <a:spcPts val="0"/>
                        </a:spcAft>
                      </a:pPr>
                      <a:r>
                        <a:rPr lang="en-CA" sz="1200" dirty="0">
                          <a:effectLst/>
                          <a:latin typeface="+mn-lt"/>
                        </a:rPr>
                        <a:t>52.7%</a:t>
                      </a:r>
                      <a:endParaRPr lang="en-US" sz="1200" dirty="0">
                        <a:effectLst/>
                        <a:latin typeface="+mn-lt"/>
                      </a:endParaRPr>
                    </a:p>
                    <a:p>
                      <a:pPr algn="ctr">
                        <a:lnSpc>
                          <a:spcPct val="100000"/>
                        </a:lnSpc>
                        <a:spcAft>
                          <a:spcPts val="0"/>
                        </a:spcAft>
                      </a:pPr>
                      <a:r>
                        <a:rPr lang="en-CA" sz="1200" dirty="0">
                          <a:effectLst/>
                          <a:highlight>
                            <a:srgbClr val="FFFF00"/>
                          </a:highlight>
                          <a:latin typeface="+mn-lt"/>
                        </a:rPr>
                        <a:t>47.3%</a:t>
                      </a:r>
                    </a:p>
                    <a:p>
                      <a:pPr algn="ctr">
                        <a:lnSpc>
                          <a:spcPct val="100000"/>
                        </a:lnSpc>
                        <a:spcAft>
                          <a:spcPts val="0"/>
                        </a:spcAft>
                      </a:pPr>
                      <a:r>
                        <a:rPr lang="en-US" sz="1200" dirty="0">
                          <a:effectLst/>
                          <a:latin typeface="+mn-lt"/>
                          <a:ea typeface="Calibri" panose="020F0502020204030204" pitchFamily="34" charset="0"/>
                        </a:rPr>
                        <a:t>.0969</a:t>
                      </a:r>
                    </a:p>
                    <a:p>
                      <a:pPr algn="ctr">
                        <a:lnSpc>
                          <a:spcPct val="100000"/>
                        </a:lnSpc>
                        <a:spcAft>
                          <a:spcPts val="0"/>
                        </a:spcAft>
                      </a:pPr>
                      <a:r>
                        <a:rPr lang="en-US" sz="1200" dirty="0">
                          <a:effectLst/>
                          <a:latin typeface="+mn-lt"/>
                          <a:ea typeface="Calibri" panose="020F0502020204030204" pitchFamily="34" charset="0"/>
                        </a:rPr>
                        <a:t>90.3%</a:t>
                      </a:r>
                    </a:p>
                    <a:p>
                      <a:pPr algn="ctr">
                        <a:lnSpc>
                          <a:spcPct val="100000"/>
                        </a:lnSpc>
                        <a:spcAft>
                          <a:spcPts val="0"/>
                        </a:spcAft>
                      </a:pPr>
                      <a:r>
                        <a:rPr lang="en-US" sz="1200" dirty="0">
                          <a:effectLst/>
                          <a:latin typeface="+mn-lt"/>
                          <a:ea typeface="Calibri" panose="020F0502020204030204" pitchFamily="34" charset="0"/>
                        </a:rPr>
                        <a:t>9.7%</a:t>
                      </a:r>
                    </a:p>
                  </a:txBody>
                  <a:tcPr marL="68580" marR="68580" marT="0" marB="0"/>
                </a:tc>
                <a:tc>
                  <a:txBody>
                    <a:bodyPr/>
                    <a:lstStyle/>
                    <a:p>
                      <a:pPr algn="ctr">
                        <a:lnSpc>
                          <a:spcPct val="100000"/>
                        </a:lnSpc>
                        <a:spcAft>
                          <a:spcPts val="0"/>
                        </a:spcAft>
                      </a:pPr>
                      <a:r>
                        <a:rPr lang="en-CA" sz="1200" b="1" dirty="0">
                          <a:effectLst/>
                          <a:latin typeface="+mn-lt"/>
                        </a:rPr>
                        <a:t> </a:t>
                      </a:r>
                      <a:endParaRPr lang="en-US" sz="1200" dirty="0">
                        <a:effectLst/>
                        <a:latin typeface="+mn-lt"/>
                      </a:endParaRPr>
                    </a:p>
                    <a:p>
                      <a:pPr algn="ctr">
                        <a:lnSpc>
                          <a:spcPct val="100000"/>
                        </a:lnSpc>
                        <a:spcAft>
                          <a:spcPts val="0"/>
                        </a:spcAft>
                      </a:pPr>
                      <a:r>
                        <a:rPr lang="en-CA" sz="1200" b="1" dirty="0">
                          <a:effectLst/>
                          <a:latin typeface="+mn-lt"/>
                        </a:rPr>
                        <a:t>.46792 (.219)</a:t>
                      </a:r>
                      <a:endParaRPr lang="en-US" sz="1200" dirty="0">
                        <a:effectLst/>
                        <a:latin typeface="+mn-lt"/>
                      </a:endParaRPr>
                    </a:p>
                    <a:p>
                      <a:pPr algn="ctr">
                        <a:lnSpc>
                          <a:spcPct val="100000"/>
                        </a:lnSpc>
                        <a:spcAft>
                          <a:spcPts val="0"/>
                        </a:spcAft>
                      </a:pPr>
                      <a:r>
                        <a:rPr lang="en-CA" sz="1200" b="1" dirty="0">
                          <a:effectLst/>
                          <a:latin typeface="+mn-lt"/>
                        </a:rPr>
                        <a:t> </a:t>
                      </a:r>
                      <a:endParaRPr lang="en-US" sz="1200" dirty="0">
                        <a:effectLst/>
                        <a:latin typeface="+mn-lt"/>
                      </a:endParaRPr>
                    </a:p>
                    <a:p>
                      <a:pPr algn="ctr">
                        <a:lnSpc>
                          <a:spcPct val="100000"/>
                        </a:lnSpc>
                        <a:spcAft>
                          <a:spcPts val="0"/>
                        </a:spcAft>
                      </a:pPr>
                      <a:r>
                        <a:rPr lang="en-CA" sz="1200" b="1" dirty="0">
                          <a:effectLst/>
                          <a:latin typeface="+mn-lt"/>
                        </a:rPr>
                        <a:t> </a:t>
                      </a:r>
                      <a:endParaRPr lang="en-US" sz="1200" dirty="0">
                        <a:effectLst/>
                        <a:latin typeface="+mn-lt"/>
                      </a:endParaRPr>
                    </a:p>
                    <a:p>
                      <a:pPr algn="ctr">
                        <a:lnSpc>
                          <a:spcPct val="100000"/>
                        </a:lnSpc>
                        <a:spcAft>
                          <a:spcPts val="0"/>
                        </a:spcAft>
                      </a:pPr>
                      <a:r>
                        <a:rPr lang="en-CA" sz="1200" b="1" dirty="0">
                          <a:effectLst/>
                          <a:latin typeface="+mn-lt"/>
                        </a:rPr>
                        <a:t>.49932 (.249)</a:t>
                      </a:r>
                      <a:endParaRPr lang="en-US" sz="1200" dirty="0">
                        <a:effectLst/>
                        <a:latin typeface="+mn-lt"/>
                      </a:endParaRPr>
                    </a:p>
                    <a:p>
                      <a:pPr algn="ctr">
                        <a:lnSpc>
                          <a:spcPct val="100000"/>
                        </a:lnSpc>
                        <a:spcAft>
                          <a:spcPts val="0"/>
                        </a:spcAft>
                      </a:pPr>
                      <a:endParaRPr lang="en-CA" sz="1200" b="1" dirty="0">
                        <a:effectLst/>
                        <a:latin typeface="+mn-lt"/>
                      </a:endParaRPr>
                    </a:p>
                    <a:p>
                      <a:pPr algn="ctr">
                        <a:lnSpc>
                          <a:spcPct val="100000"/>
                        </a:lnSpc>
                        <a:spcAft>
                          <a:spcPts val="0"/>
                        </a:spcAft>
                      </a:pPr>
                      <a:r>
                        <a:rPr lang="en-CA" sz="1200" b="1" dirty="0">
                          <a:effectLst/>
                          <a:latin typeface="+mn-lt"/>
                        </a:rPr>
                        <a:t> </a:t>
                      </a:r>
                      <a:endParaRPr lang="en-US" sz="1200" dirty="0">
                        <a:effectLst/>
                        <a:latin typeface="+mn-lt"/>
                      </a:endParaRPr>
                    </a:p>
                    <a:p>
                      <a:pPr algn="ctr">
                        <a:lnSpc>
                          <a:spcPct val="100000"/>
                        </a:lnSpc>
                        <a:spcAft>
                          <a:spcPts val="0"/>
                        </a:spcAft>
                      </a:pPr>
                      <a:r>
                        <a:rPr lang="en-CA" sz="1200" b="1" dirty="0">
                          <a:effectLst/>
                          <a:latin typeface="+mn-lt"/>
                        </a:rPr>
                        <a:t> .29581 (.088)</a:t>
                      </a:r>
                      <a:endParaRPr lang="en-US" sz="1200" dirty="0">
                        <a:effectLst/>
                        <a:latin typeface="+mn-lt"/>
                        <a:ea typeface="Calibri" panose="020F0502020204030204" pitchFamily="34" charset="0"/>
                      </a:endParaRPr>
                    </a:p>
                  </a:txBody>
                  <a:tcPr marL="68580" marR="68580" marT="0" marB="0"/>
                </a:tc>
                <a:tc>
                  <a:txBody>
                    <a:bodyPr/>
                    <a:lstStyle/>
                    <a:p>
                      <a:pPr algn="ctr">
                        <a:lnSpc>
                          <a:spcPct val="100000"/>
                        </a:lnSpc>
                        <a:spcAft>
                          <a:spcPts val="0"/>
                        </a:spcAft>
                      </a:pPr>
                      <a:r>
                        <a:rPr lang="en-CA" sz="1200" b="1" dirty="0">
                          <a:effectLst/>
                          <a:latin typeface="+mn-lt"/>
                        </a:rPr>
                        <a:t> </a:t>
                      </a:r>
                      <a:endParaRPr lang="en-US" sz="1200" dirty="0">
                        <a:effectLst/>
                        <a:latin typeface="+mn-lt"/>
                      </a:endParaRPr>
                    </a:p>
                    <a:p>
                      <a:pPr algn="ctr">
                        <a:lnSpc>
                          <a:spcPct val="100000"/>
                        </a:lnSpc>
                        <a:spcAft>
                          <a:spcPts val="0"/>
                        </a:spcAft>
                      </a:pPr>
                      <a:r>
                        <a:rPr lang="en-CA" sz="1200" b="1" dirty="0">
                          <a:effectLst/>
                          <a:latin typeface="+mn-lt"/>
                        </a:rPr>
                        <a:t>0-1</a:t>
                      </a:r>
                      <a:endParaRPr lang="en-US" sz="1200" dirty="0">
                        <a:effectLst/>
                        <a:latin typeface="+mn-lt"/>
                      </a:endParaRPr>
                    </a:p>
                    <a:p>
                      <a:pPr algn="ctr">
                        <a:lnSpc>
                          <a:spcPct val="100000"/>
                        </a:lnSpc>
                        <a:spcAft>
                          <a:spcPts val="0"/>
                        </a:spcAft>
                      </a:pPr>
                      <a:r>
                        <a:rPr lang="en-CA" sz="1200" b="1" dirty="0">
                          <a:effectLst/>
                          <a:latin typeface="+mn-lt"/>
                        </a:rPr>
                        <a:t> </a:t>
                      </a:r>
                      <a:endParaRPr lang="en-US" sz="1200" dirty="0">
                        <a:effectLst/>
                        <a:latin typeface="+mn-lt"/>
                      </a:endParaRPr>
                    </a:p>
                    <a:p>
                      <a:pPr algn="ctr">
                        <a:lnSpc>
                          <a:spcPct val="100000"/>
                        </a:lnSpc>
                        <a:spcAft>
                          <a:spcPts val="0"/>
                        </a:spcAft>
                      </a:pPr>
                      <a:r>
                        <a:rPr lang="en-CA" sz="1200" b="1" dirty="0">
                          <a:effectLst/>
                          <a:latin typeface="+mn-lt"/>
                        </a:rPr>
                        <a:t> </a:t>
                      </a:r>
                      <a:endParaRPr lang="en-US" sz="1200" dirty="0">
                        <a:effectLst/>
                        <a:latin typeface="+mn-lt"/>
                      </a:endParaRPr>
                    </a:p>
                    <a:p>
                      <a:pPr algn="ctr">
                        <a:lnSpc>
                          <a:spcPct val="100000"/>
                        </a:lnSpc>
                        <a:spcAft>
                          <a:spcPts val="0"/>
                        </a:spcAft>
                      </a:pPr>
                      <a:r>
                        <a:rPr lang="en-CA" sz="1200" b="1" dirty="0">
                          <a:effectLst/>
                          <a:latin typeface="+mn-lt"/>
                        </a:rPr>
                        <a:t>0-1</a:t>
                      </a:r>
                    </a:p>
                    <a:p>
                      <a:pPr algn="ctr">
                        <a:lnSpc>
                          <a:spcPct val="100000"/>
                        </a:lnSpc>
                        <a:spcAft>
                          <a:spcPts val="0"/>
                        </a:spcAft>
                      </a:pPr>
                      <a:endParaRPr lang="en-CA" sz="1200" b="1" dirty="0">
                        <a:effectLst/>
                        <a:latin typeface="+mn-lt"/>
                      </a:endParaRPr>
                    </a:p>
                    <a:p>
                      <a:pPr algn="ctr">
                        <a:lnSpc>
                          <a:spcPct val="100000"/>
                        </a:lnSpc>
                        <a:spcAft>
                          <a:spcPts val="0"/>
                        </a:spcAft>
                      </a:pPr>
                      <a:endParaRPr lang="en-CA" sz="1200" b="1" dirty="0">
                        <a:effectLst/>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CA" sz="1200" b="1" dirty="0">
                          <a:effectLst/>
                          <a:latin typeface="+mn-lt"/>
                        </a:rPr>
                        <a:t>0-1</a:t>
                      </a:r>
                      <a:endParaRPr lang="en-US" sz="1200" dirty="0">
                        <a:effectLst/>
                        <a:latin typeface="+mn-lt"/>
                      </a:endParaRPr>
                    </a:p>
                    <a:p>
                      <a:pPr algn="ctr">
                        <a:lnSpc>
                          <a:spcPct val="100000"/>
                        </a:lnSpc>
                        <a:spcAft>
                          <a:spcPts val="0"/>
                        </a:spcAft>
                      </a:pPr>
                      <a:r>
                        <a:rPr lang="en-CA" sz="1200" b="1" dirty="0">
                          <a:effectLst/>
                          <a:latin typeface="+mn-lt"/>
                        </a:rPr>
                        <a:t> </a:t>
                      </a:r>
                      <a:endParaRPr lang="en-US" sz="1200" dirty="0">
                        <a:effectLst/>
                        <a:latin typeface="+mn-lt"/>
                      </a:endParaRPr>
                    </a:p>
                    <a:p>
                      <a:pPr algn="ctr">
                        <a:lnSpc>
                          <a:spcPct val="100000"/>
                        </a:lnSpc>
                        <a:spcAft>
                          <a:spcPts val="0"/>
                        </a:spcAft>
                      </a:pPr>
                      <a:r>
                        <a:rPr lang="en-CA" sz="1200" b="1" dirty="0">
                          <a:effectLst/>
                          <a:latin typeface="+mn-lt"/>
                        </a:rPr>
                        <a:t> </a:t>
                      </a:r>
                      <a:endParaRPr lang="en-US" sz="1200" dirty="0">
                        <a:effectLst/>
                        <a:latin typeface="+mn-lt"/>
                        <a:ea typeface="Calibri" panose="020F0502020204030204" pitchFamily="34"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671721758"/>
                  </a:ext>
                </a:extLst>
              </a:tr>
              <a:tr h="1879010">
                <a:tc>
                  <a:txBody>
                    <a:bodyPr/>
                    <a:lstStyle/>
                    <a:p>
                      <a:pPr>
                        <a:lnSpc>
                          <a:spcPct val="100000"/>
                        </a:lnSpc>
                        <a:spcAft>
                          <a:spcPts val="0"/>
                        </a:spcAft>
                      </a:pPr>
                      <a:r>
                        <a:rPr lang="en-CA" sz="1200" b="1" cap="small" dirty="0">
                          <a:solidFill>
                            <a:srgbClr val="000000"/>
                          </a:solidFill>
                          <a:effectLst/>
                          <a:latin typeface="+mn-lt"/>
                        </a:rPr>
                        <a:t>SINCE COVID-19</a:t>
                      </a:r>
                      <a:endParaRPr lang="en-US" sz="1200" dirty="0">
                        <a:effectLst/>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b="0" dirty="0">
                          <a:effectLst/>
                          <a:latin typeface="+mn-lt"/>
                        </a:rPr>
                        <a:t>Experienced Discrimination</a:t>
                      </a:r>
                      <a:endParaRPr lang="en-US" sz="1200" b="0" dirty="0">
                        <a:solidFill>
                          <a:schemeClr val="dk1"/>
                        </a:solidFill>
                        <a:effectLst/>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solidFill>
                            <a:srgbClr val="000000"/>
                          </a:solidFill>
                          <a:effectLst/>
                          <a:latin typeface="+mn-lt"/>
                        </a:rPr>
                        <a:t>0.00 - No</a:t>
                      </a:r>
                      <a:endParaRPr lang="en-US" sz="1200" dirty="0">
                        <a:effectLst/>
                        <a:latin typeface="+mn-lt"/>
                      </a:endParaRPr>
                    </a:p>
                    <a:p>
                      <a:pPr algn="l">
                        <a:lnSpc>
                          <a:spcPct val="100000"/>
                        </a:lnSpc>
                        <a:spcAft>
                          <a:spcPts val="0"/>
                        </a:spcAft>
                      </a:pPr>
                      <a:r>
                        <a:rPr lang="en-CA" sz="1200" dirty="0">
                          <a:solidFill>
                            <a:srgbClr val="000000"/>
                          </a:solidFill>
                          <a:effectLst/>
                          <a:latin typeface="+mn-lt"/>
                        </a:rPr>
                        <a:t>1.00 - Yes</a:t>
                      </a:r>
                      <a:endParaRPr lang="en-US" sz="1200" dirty="0">
                        <a:effectLst/>
                        <a:latin typeface="+mn-lt"/>
                      </a:endParaRPr>
                    </a:p>
                    <a:p>
                      <a:pPr>
                        <a:lnSpc>
                          <a:spcPct val="100000"/>
                        </a:lnSpc>
                        <a:spcAft>
                          <a:spcPts val="0"/>
                        </a:spcAft>
                      </a:pPr>
                      <a:r>
                        <a:rPr lang="en-CA" sz="1200" b="0" dirty="0">
                          <a:solidFill>
                            <a:srgbClr val="000000"/>
                          </a:solidFill>
                          <a:effectLst/>
                          <a:latin typeface="+mn-lt"/>
                        </a:rPr>
                        <a:t>(a) Discrimination based on </a:t>
                      </a:r>
                      <a:r>
                        <a:rPr lang="en-CA" sz="1200" b="1" dirty="0">
                          <a:solidFill>
                            <a:srgbClr val="000000"/>
                          </a:solidFill>
                          <a:effectLst/>
                          <a:latin typeface="+mn-lt"/>
                        </a:rPr>
                        <a:t>race/skin color</a:t>
                      </a:r>
                      <a:endParaRPr lang="en-US" sz="1200" dirty="0">
                        <a:effectLst/>
                        <a:latin typeface="+mn-lt"/>
                      </a:endParaRPr>
                    </a:p>
                    <a:p>
                      <a:pPr>
                        <a:lnSpc>
                          <a:spcPct val="100000"/>
                        </a:lnSpc>
                        <a:spcAft>
                          <a:spcPts val="0"/>
                        </a:spcAft>
                      </a:pPr>
                      <a:r>
                        <a:rPr lang="en-CA" sz="1200" dirty="0">
                          <a:solidFill>
                            <a:srgbClr val="000000"/>
                          </a:solidFill>
                          <a:effectLst/>
                          <a:latin typeface="+mn-lt"/>
                        </a:rPr>
                        <a:t>0.00 - No</a:t>
                      </a:r>
                      <a:endParaRPr lang="en-US" sz="1200" dirty="0">
                        <a:effectLst/>
                        <a:latin typeface="+mn-lt"/>
                      </a:endParaRPr>
                    </a:p>
                    <a:p>
                      <a:pPr>
                        <a:lnSpc>
                          <a:spcPct val="100000"/>
                        </a:lnSpc>
                        <a:spcAft>
                          <a:spcPts val="0"/>
                        </a:spcAft>
                      </a:pPr>
                      <a:r>
                        <a:rPr lang="en-CA" sz="1200" dirty="0">
                          <a:solidFill>
                            <a:srgbClr val="000000"/>
                          </a:solidFill>
                          <a:effectLst/>
                          <a:latin typeface="+mn-lt"/>
                        </a:rPr>
                        <a:t>1.00 - Yes (1888 out of 2576) = 73.3%</a:t>
                      </a:r>
                    </a:p>
                    <a:p>
                      <a:pPr>
                        <a:lnSpc>
                          <a:spcPct val="100000"/>
                        </a:lnSpc>
                        <a:spcAft>
                          <a:spcPts val="0"/>
                        </a:spcAft>
                      </a:pPr>
                      <a:r>
                        <a:rPr lang="en-CA" sz="1200" b="0" dirty="0">
                          <a:solidFill>
                            <a:srgbClr val="000000"/>
                          </a:solidFill>
                          <a:effectLst/>
                          <a:latin typeface="+mn-lt"/>
                          <a:ea typeface="Calibri" panose="020F0502020204030204" pitchFamily="34" charset="0"/>
                        </a:rPr>
                        <a:t>(b) </a:t>
                      </a:r>
                      <a:r>
                        <a:rPr lang="en-US" sz="1200" b="0" dirty="0">
                          <a:solidFill>
                            <a:srgbClr val="000000"/>
                          </a:solidFill>
                          <a:effectLst/>
                          <a:latin typeface="+mn-lt"/>
                          <a:ea typeface="Calibri" panose="020F0502020204030204" pitchFamily="34" charset="0"/>
                        </a:rPr>
                        <a:t>Discrimination while </a:t>
                      </a:r>
                      <a:r>
                        <a:rPr lang="en-US" sz="1200" b="1" dirty="0">
                          <a:solidFill>
                            <a:srgbClr val="000000"/>
                          </a:solidFill>
                          <a:effectLst/>
                          <a:latin typeface="+mn-lt"/>
                          <a:ea typeface="Calibri" panose="020F0502020204030204" pitchFamily="34" charset="0"/>
                        </a:rPr>
                        <a:t>interacting with police</a:t>
                      </a:r>
                    </a:p>
                    <a:p>
                      <a:pPr>
                        <a:lnSpc>
                          <a:spcPct val="100000"/>
                        </a:lnSpc>
                        <a:spcAft>
                          <a:spcPts val="0"/>
                        </a:spcAft>
                      </a:pPr>
                      <a:r>
                        <a:rPr lang="en-US" sz="1200" b="0" dirty="0">
                          <a:solidFill>
                            <a:srgbClr val="000000"/>
                          </a:solidFill>
                          <a:effectLst/>
                          <a:latin typeface="+mn-lt"/>
                          <a:ea typeface="Calibri" panose="020F0502020204030204" pitchFamily="34" charset="0"/>
                        </a:rPr>
                        <a:t>0.00 - No</a:t>
                      </a:r>
                    </a:p>
                    <a:p>
                      <a:pPr>
                        <a:lnSpc>
                          <a:spcPct val="100000"/>
                        </a:lnSpc>
                        <a:spcAft>
                          <a:spcPts val="0"/>
                        </a:spcAft>
                      </a:pPr>
                      <a:r>
                        <a:rPr lang="en-US" sz="1200" b="0" dirty="0">
                          <a:solidFill>
                            <a:srgbClr val="000000"/>
                          </a:solidFill>
                          <a:effectLst/>
                          <a:latin typeface="+mn-lt"/>
                          <a:ea typeface="Calibri" panose="020F0502020204030204" pitchFamily="34" charset="0"/>
                        </a:rPr>
                        <a:t>1.00 - Yes (209 out of 2576) = 8.1%</a:t>
                      </a:r>
                      <a:endParaRPr lang="en-US" sz="1200" b="0" dirty="0">
                        <a:effectLst/>
                        <a:latin typeface="+mn-lt"/>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CA" sz="1200" dirty="0">
                          <a:effectLst/>
                          <a:latin typeface="+mn-lt"/>
                        </a:rPr>
                        <a:t> </a:t>
                      </a:r>
                      <a:endParaRPr lang="en-US" sz="1200" dirty="0">
                        <a:effectLst/>
                        <a:latin typeface="+mn-lt"/>
                      </a:endParaRPr>
                    </a:p>
                    <a:p>
                      <a:pPr algn="ctr">
                        <a:lnSpc>
                          <a:spcPct val="100000"/>
                        </a:lnSpc>
                        <a:spcAft>
                          <a:spcPts val="0"/>
                        </a:spcAft>
                      </a:pPr>
                      <a:r>
                        <a:rPr lang="en-CA" sz="1200" dirty="0">
                          <a:effectLst/>
                          <a:latin typeface="+mn-lt"/>
                        </a:rPr>
                        <a:t> </a:t>
                      </a:r>
                      <a:endParaRPr lang="en-US" sz="1200" dirty="0">
                        <a:effectLst/>
                        <a:latin typeface="+mn-lt"/>
                      </a:endParaRPr>
                    </a:p>
                    <a:p>
                      <a:pPr algn="ctr">
                        <a:lnSpc>
                          <a:spcPct val="100000"/>
                        </a:lnSpc>
                        <a:spcAft>
                          <a:spcPts val="0"/>
                        </a:spcAft>
                      </a:pPr>
                      <a:r>
                        <a:rPr lang="en-CA" sz="1200" dirty="0">
                          <a:solidFill>
                            <a:srgbClr val="000000"/>
                          </a:solidFill>
                          <a:effectLst/>
                          <a:latin typeface="+mn-lt"/>
                        </a:rPr>
                        <a:t>2627</a:t>
                      </a:r>
                      <a:endParaRPr lang="en-US" sz="1200" dirty="0">
                        <a:effectLst/>
                        <a:latin typeface="+mn-lt"/>
                      </a:endParaRPr>
                    </a:p>
                    <a:p>
                      <a:pPr algn="ctr">
                        <a:lnSpc>
                          <a:spcPct val="100000"/>
                        </a:lnSpc>
                        <a:spcAft>
                          <a:spcPts val="0"/>
                        </a:spcAft>
                      </a:pPr>
                      <a:r>
                        <a:rPr lang="en-CA" sz="1200" dirty="0">
                          <a:solidFill>
                            <a:srgbClr val="000000"/>
                          </a:solidFill>
                          <a:effectLst/>
                          <a:latin typeface="+mn-lt"/>
                        </a:rPr>
                        <a:t>2576</a:t>
                      </a:r>
                      <a:endParaRPr lang="en-US" sz="1200" dirty="0">
                        <a:effectLst/>
                        <a:latin typeface="+mn-lt"/>
                      </a:endParaRPr>
                    </a:p>
                    <a:p>
                      <a:pPr algn="ctr">
                        <a:lnSpc>
                          <a:spcPct val="100000"/>
                        </a:lnSpc>
                        <a:spcAft>
                          <a:spcPts val="0"/>
                        </a:spcAft>
                      </a:pPr>
                      <a:r>
                        <a:rPr lang="en-CA" sz="1200" dirty="0">
                          <a:effectLst/>
                          <a:latin typeface="+mn-lt"/>
                        </a:rPr>
                        <a:t> </a:t>
                      </a:r>
                      <a:endParaRPr lang="en-US" sz="1200" dirty="0">
                        <a:effectLst/>
                        <a:latin typeface="+mn-lt"/>
                      </a:endParaRPr>
                    </a:p>
                    <a:p>
                      <a:pPr algn="ctr">
                        <a:lnSpc>
                          <a:spcPct val="100000"/>
                        </a:lnSpc>
                        <a:spcAft>
                          <a:spcPts val="0"/>
                        </a:spcAft>
                      </a:pPr>
                      <a:r>
                        <a:rPr lang="en-CA" sz="1200" dirty="0">
                          <a:solidFill>
                            <a:srgbClr val="000000"/>
                          </a:solidFill>
                          <a:effectLst/>
                          <a:latin typeface="+mn-lt"/>
                        </a:rPr>
                        <a:t>3315</a:t>
                      </a:r>
                      <a:endParaRPr lang="en-US" sz="1200" dirty="0">
                        <a:effectLst/>
                        <a:latin typeface="+mn-lt"/>
                      </a:endParaRPr>
                    </a:p>
                    <a:p>
                      <a:pPr algn="ctr">
                        <a:lnSpc>
                          <a:spcPct val="100000"/>
                        </a:lnSpc>
                        <a:spcAft>
                          <a:spcPts val="0"/>
                        </a:spcAft>
                      </a:pPr>
                      <a:r>
                        <a:rPr lang="en-CA" sz="1200" dirty="0">
                          <a:solidFill>
                            <a:srgbClr val="000000"/>
                          </a:solidFill>
                          <a:effectLst/>
                          <a:latin typeface="+mn-lt"/>
                        </a:rPr>
                        <a:t>1888</a:t>
                      </a:r>
                    </a:p>
                    <a:p>
                      <a:pPr algn="ctr">
                        <a:lnSpc>
                          <a:spcPct val="100000"/>
                        </a:lnSpc>
                        <a:spcAft>
                          <a:spcPts val="0"/>
                        </a:spcAft>
                      </a:pPr>
                      <a:endParaRPr lang="en-US" sz="1200" dirty="0">
                        <a:effectLst/>
                        <a:latin typeface="+mn-lt"/>
                        <a:ea typeface="Calibri" panose="020F0502020204030204" pitchFamily="34" charset="0"/>
                      </a:endParaRPr>
                    </a:p>
                    <a:p>
                      <a:pPr algn="ctr">
                        <a:lnSpc>
                          <a:spcPct val="100000"/>
                        </a:lnSpc>
                        <a:spcAft>
                          <a:spcPts val="0"/>
                        </a:spcAft>
                      </a:pPr>
                      <a:r>
                        <a:rPr lang="en-US" sz="1200" dirty="0">
                          <a:effectLst/>
                          <a:latin typeface="+mn-lt"/>
                          <a:ea typeface="Calibri" panose="020F0502020204030204" pitchFamily="34" charset="0"/>
                        </a:rPr>
                        <a:t>4994</a:t>
                      </a:r>
                    </a:p>
                    <a:p>
                      <a:pPr algn="ctr">
                        <a:lnSpc>
                          <a:spcPct val="100000"/>
                        </a:lnSpc>
                        <a:spcAft>
                          <a:spcPts val="0"/>
                        </a:spcAft>
                      </a:pPr>
                      <a:r>
                        <a:rPr lang="en-US" sz="1200" dirty="0">
                          <a:effectLst/>
                          <a:latin typeface="+mn-lt"/>
                          <a:ea typeface="Calibri" panose="020F0502020204030204" pitchFamily="34" charset="0"/>
                        </a:rPr>
                        <a:t>209</a:t>
                      </a:r>
                    </a:p>
                  </a:txBody>
                  <a:tcPr marL="68580" marR="68580" marT="0" marB="0">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CA" sz="1200" dirty="0">
                          <a:effectLst/>
                          <a:latin typeface="+mn-lt"/>
                        </a:rPr>
                        <a:t> </a:t>
                      </a:r>
                      <a:endParaRPr lang="en-US" sz="1200" dirty="0">
                        <a:effectLst/>
                        <a:latin typeface="+mn-lt"/>
                      </a:endParaRPr>
                    </a:p>
                    <a:p>
                      <a:pPr algn="ctr">
                        <a:lnSpc>
                          <a:spcPct val="100000"/>
                        </a:lnSpc>
                        <a:spcAft>
                          <a:spcPts val="0"/>
                        </a:spcAft>
                      </a:pPr>
                      <a:r>
                        <a:rPr lang="en-CA" sz="1200" b="1" dirty="0">
                          <a:solidFill>
                            <a:srgbClr val="000000"/>
                          </a:solidFill>
                          <a:effectLst/>
                          <a:latin typeface="+mn-lt"/>
                        </a:rPr>
                        <a:t>.4951</a:t>
                      </a:r>
                      <a:endParaRPr lang="en-US" sz="1200" dirty="0">
                        <a:effectLst/>
                        <a:latin typeface="+mn-lt"/>
                      </a:endParaRPr>
                    </a:p>
                    <a:p>
                      <a:pPr algn="ctr">
                        <a:lnSpc>
                          <a:spcPct val="100000"/>
                        </a:lnSpc>
                        <a:spcAft>
                          <a:spcPts val="0"/>
                        </a:spcAft>
                      </a:pPr>
                      <a:r>
                        <a:rPr lang="en-CA" sz="1200" dirty="0">
                          <a:solidFill>
                            <a:srgbClr val="000000"/>
                          </a:solidFill>
                          <a:effectLst/>
                          <a:latin typeface="+mn-lt"/>
                        </a:rPr>
                        <a:t>50.5%</a:t>
                      </a:r>
                      <a:endParaRPr lang="en-US" sz="1200" dirty="0">
                        <a:effectLst/>
                        <a:latin typeface="+mn-lt"/>
                      </a:endParaRPr>
                    </a:p>
                    <a:p>
                      <a:pPr algn="ctr">
                        <a:lnSpc>
                          <a:spcPct val="100000"/>
                        </a:lnSpc>
                        <a:spcAft>
                          <a:spcPts val="0"/>
                        </a:spcAft>
                      </a:pPr>
                      <a:r>
                        <a:rPr lang="en-CA" sz="1200" dirty="0">
                          <a:solidFill>
                            <a:srgbClr val="000000"/>
                          </a:solidFill>
                          <a:effectLst/>
                          <a:highlight>
                            <a:srgbClr val="FFFF00"/>
                          </a:highlight>
                          <a:latin typeface="+mn-lt"/>
                        </a:rPr>
                        <a:t>49.5%</a:t>
                      </a:r>
                      <a:endParaRPr lang="en-US" sz="1200" dirty="0">
                        <a:effectLst/>
                        <a:highlight>
                          <a:srgbClr val="FFFF00"/>
                        </a:highlight>
                        <a:latin typeface="+mn-lt"/>
                      </a:endParaRPr>
                    </a:p>
                    <a:p>
                      <a:pPr algn="ctr">
                        <a:lnSpc>
                          <a:spcPct val="100000"/>
                        </a:lnSpc>
                        <a:spcAft>
                          <a:spcPts val="0"/>
                        </a:spcAft>
                      </a:pPr>
                      <a:r>
                        <a:rPr lang="en-CA" sz="1200" b="1" dirty="0">
                          <a:solidFill>
                            <a:srgbClr val="000000"/>
                          </a:solidFill>
                          <a:effectLst/>
                          <a:latin typeface="+mn-lt"/>
                        </a:rPr>
                        <a:t>.3629</a:t>
                      </a:r>
                      <a:endParaRPr lang="en-US" sz="1200" dirty="0">
                        <a:effectLst/>
                        <a:latin typeface="+mn-lt"/>
                      </a:endParaRPr>
                    </a:p>
                    <a:p>
                      <a:pPr algn="ctr">
                        <a:lnSpc>
                          <a:spcPct val="100000"/>
                        </a:lnSpc>
                        <a:spcAft>
                          <a:spcPts val="0"/>
                        </a:spcAft>
                      </a:pPr>
                      <a:r>
                        <a:rPr lang="en-CA" sz="1200" dirty="0">
                          <a:solidFill>
                            <a:srgbClr val="000000"/>
                          </a:solidFill>
                          <a:effectLst/>
                          <a:latin typeface="+mn-lt"/>
                        </a:rPr>
                        <a:t>63.7%</a:t>
                      </a:r>
                      <a:endParaRPr lang="en-US" sz="1200" dirty="0">
                        <a:effectLst/>
                        <a:latin typeface="+mn-lt"/>
                      </a:endParaRPr>
                    </a:p>
                    <a:p>
                      <a:pPr algn="ctr">
                        <a:lnSpc>
                          <a:spcPct val="100000"/>
                        </a:lnSpc>
                        <a:spcAft>
                          <a:spcPts val="0"/>
                        </a:spcAft>
                      </a:pPr>
                      <a:r>
                        <a:rPr lang="en-CA" sz="1200" dirty="0">
                          <a:solidFill>
                            <a:srgbClr val="000000"/>
                          </a:solidFill>
                          <a:effectLst/>
                          <a:highlight>
                            <a:srgbClr val="FFFF00"/>
                          </a:highlight>
                          <a:latin typeface="+mn-lt"/>
                        </a:rPr>
                        <a:t>36.3%</a:t>
                      </a:r>
                      <a:endParaRPr lang="en-US" sz="1200" dirty="0">
                        <a:solidFill>
                          <a:srgbClr val="000000"/>
                        </a:solidFill>
                        <a:effectLst/>
                        <a:highlight>
                          <a:srgbClr val="FFFF00"/>
                        </a:highlight>
                        <a:latin typeface="+mn-lt"/>
                      </a:endParaRPr>
                    </a:p>
                    <a:p>
                      <a:pPr algn="ctr">
                        <a:lnSpc>
                          <a:spcPct val="100000"/>
                        </a:lnSpc>
                        <a:spcAft>
                          <a:spcPts val="0"/>
                        </a:spcAft>
                      </a:pPr>
                      <a:r>
                        <a:rPr lang="en-CA" sz="1200" b="1" dirty="0">
                          <a:solidFill>
                            <a:srgbClr val="000000"/>
                          </a:solidFill>
                          <a:effectLst/>
                          <a:latin typeface="+mn-lt"/>
                        </a:rPr>
                        <a:t>.0402</a:t>
                      </a:r>
                    </a:p>
                    <a:p>
                      <a:pPr algn="ctr">
                        <a:lnSpc>
                          <a:spcPct val="100000"/>
                        </a:lnSpc>
                        <a:spcAft>
                          <a:spcPts val="0"/>
                        </a:spcAft>
                      </a:pPr>
                      <a:r>
                        <a:rPr lang="en-CA" sz="1200" dirty="0">
                          <a:solidFill>
                            <a:srgbClr val="000000"/>
                          </a:solidFill>
                          <a:effectLst/>
                          <a:latin typeface="+mn-lt"/>
                        </a:rPr>
                        <a:t>96.0%</a:t>
                      </a:r>
                    </a:p>
                    <a:p>
                      <a:pPr algn="ctr">
                        <a:lnSpc>
                          <a:spcPct val="100000"/>
                        </a:lnSpc>
                        <a:spcAft>
                          <a:spcPts val="0"/>
                        </a:spcAft>
                      </a:pPr>
                      <a:r>
                        <a:rPr lang="en-CA" sz="1200" dirty="0">
                          <a:solidFill>
                            <a:srgbClr val="000000"/>
                          </a:solidFill>
                          <a:effectLst/>
                          <a:highlight>
                            <a:srgbClr val="FFFF00"/>
                          </a:highlight>
                          <a:latin typeface="+mn-lt"/>
                        </a:rPr>
                        <a:t>4.0%</a:t>
                      </a:r>
                    </a:p>
                  </a:txBody>
                  <a:tcPr marL="68580" marR="68580" marT="0" marB="0">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CA" sz="1200" b="1" dirty="0">
                          <a:effectLst/>
                          <a:latin typeface="+mn-lt"/>
                        </a:rPr>
                        <a:t> </a:t>
                      </a:r>
                      <a:endParaRPr lang="en-US" sz="1200" dirty="0">
                        <a:effectLst/>
                        <a:latin typeface="+mn-lt"/>
                      </a:endParaRPr>
                    </a:p>
                    <a:p>
                      <a:pPr algn="ctr">
                        <a:lnSpc>
                          <a:spcPct val="100000"/>
                        </a:lnSpc>
                        <a:spcAft>
                          <a:spcPts val="0"/>
                        </a:spcAft>
                      </a:pPr>
                      <a:r>
                        <a:rPr lang="en-CA" sz="1200" b="1" dirty="0">
                          <a:solidFill>
                            <a:srgbClr val="000000"/>
                          </a:solidFill>
                          <a:effectLst/>
                          <a:latin typeface="+mn-lt"/>
                        </a:rPr>
                        <a:t>.50002 (.250)</a:t>
                      </a:r>
                      <a:endParaRPr lang="en-US" sz="1200" dirty="0">
                        <a:effectLst/>
                        <a:latin typeface="+mn-lt"/>
                      </a:endParaRPr>
                    </a:p>
                    <a:p>
                      <a:pPr algn="ctr">
                        <a:lnSpc>
                          <a:spcPct val="100000"/>
                        </a:lnSpc>
                        <a:spcAft>
                          <a:spcPts val="0"/>
                        </a:spcAft>
                      </a:pPr>
                      <a:r>
                        <a:rPr lang="en-CA" sz="1200" b="1" dirty="0">
                          <a:effectLst/>
                          <a:latin typeface="+mn-lt"/>
                        </a:rPr>
                        <a:t> </a:t>
                      </a:r>
                      <a:endParaRPr lang="en-US" sz="1200" dirty="0">
                        <a:effectLst/>
                        <a:latin typeface="+mn-lt"/>
                      </a:endParaRPr>
                    </a:p>
                    <a:p>
                      <a:pPr algn="ctr">
                        <a:lnSpc>
                          <a:spcPct val="100000"/>
                        </a:lnSpc>
                        <a:spcAft>
                          <a:spcPts val="0"/>
                        </a:spcAft>
                      </a:pPr>
                      <a:r>
                        <a:rPr lang="en-CA" sz="1200" b="1" dirty="0">
                          <a:effectLst/>
                          <a:latin typeface="+mn-lt"/>
                        </a:rPr>
                        <a:t> </a:t>
                      </a:r>
                      <a:endParaRPr lang="en-US" sz="1200" dirty="0">
                        <a:effectLst/>
                        <a:latin typeface="+mn-lt"/>
                      </a:endParaRPr>
                    </a:p>
                    <a:p>
                      <a:pPr algn="ctr">
                        <a:lnSpc>
                          <a:spcPct val="100000"/>
                        </a:lnSpc>
                        <a:spcAft>
                          <a:spcPts val="0"/>
                        </a:spcAft>
                      </a:pPr>
                      <a:r>
                        <a:rPr lang="en-CA" sz="1200" b="1" dirty="0">
                          <a:solidFill>
                            <a:srgbClr val="000000"/>
                          </a:solidFill>
                          <a:effectLst/>
                          <a:latin typeface="+mn-lt"/>
                        </a:rPr>
                        <a:t>.48087 (.231)</a:t>
                      </a:r>
                    </a:p>
                    <a:p>
                      <a:pPr algn="ctr">
                        <a:lnSpc>
                          <a:spcPct val="100000"/>
                        </a:lnSpc>
                        <a:spcAft>
                          <a:spcPts val="0"/>
                        </a:spcAft>
                      </a:pPr>
                      <a:endParaRPr lang="en-CA" sz="1200" b="1" dirty="0">
                        <a:solidFill>
                          <a:srgbClr val="000000"/>
                        </a:solidFill>
                        <a:effectLst/>
                        <a:latin typeface="+mn-lt"/>
                        <a:ea typeface="Calibri" panose="020F0502020204030204" pitchFamily="34" charset="0"/>
                      </a:endParaRPr>
                    </a:p>
                    <a:p>
                      <a:pPr algn="ctr">
                        <a:lnSpc>
                          <a:spcPct val="100000"/>
                        </a:lnSpc>
                        <a:spcAft>
                          <a:spcPts val="0"/>
                        </a:spcAft>
                      </a:pPr>
                      <a:endParaRPr lang="en-CA" sz="1200" b="1" dirty="0">
                        <a:solidFill>
                          <a:srgbClr val="000000"/>
                        </a:solidFill>
                        <a:effectLst/>
                        <a:latin typeface="+mn-lt"/>
                        <a:ea typeface="Calibri" panose="020F0502020204030204" pitchFamily="34" charset="0"/>
                      </a:endParaRPr>
                    </a:p>
                    <a:p>
                      <a:pPr algn="ctr">
                        <a:lnSpc>
                          <a:spcPct val="100000"/>
                        </a:lnSpc>
                        <a:spcAft>
                          <a:spcPts val="0"/>
                        </a:spcAft>
                      </a:pPr>
                      <a:r>
                        <a:rPr lang="en-US" sz="1200" b="1" dirty="0">
                          <a:effectLst/>
                          <a:latin typeface="+mn-lt"/>
                          <a:ea typeface="Calibri" panose="020F0502020204030204" pitchFamily="34" charset="0"/>
                        </a:rPr>
                        <a:t>.19637 (.039)</a:t>
                      </a:r>
                    </a:p>
                  </a:txBody>
                  <a:tcPr marL="68580" marR="68580" marT="0" marB="0">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CA" sz="1200" b="1" dirty="0">
                          <a:effectLst/>
                          <a:latin typeface="+mn-lt"/>
                        </a:rPr>
                        <a:t> </a:t>
                      </a:r>
                      <a:endParaRPr lang="en-US" sz="1200" dirty="0">
                        <a:effectLst/>
                        <a:latin typeface="+mn-lt"/>
                      </a:endParaRPr>
                    </a:p>
                    <a:p>
                      <a:pPr algn="ctr">
                        <a:lnSpc>
                          <a:spcPct val="100000"/>
                        </a:lnSpc>
                        <a:spcAft>
                          <a:spcPts val="0"/>
                        </a:spcAft>
                      </a:pPr>
                      <a:r>
                        <a:rPr lang="en-CA" sz="1200" b="1" dirty="0">
                          <a:solidFill>
                            <a:srgbClr val="000000"/>
                          </a:solidFill>
                          <a:effectLst/>
                          <a:latin typeface="+mn-lt"/>
                        </a:rPr>
                        <a:t>0-1</a:t>
                      </a:r>
                      <a:endParaRPr lang="en-US" sz="1200" dirty="0">
                        <a:effectLst/>
                        <a:latin typeface="+mn-lt"/>
                      </a:endParaRPr>
                    </a:p>
                    <a:p>
                      <a:pPr algn="ctr">
                        <a:lnSpc>
                          <a:spcPct val="100000"/>
                        </a:lnSpc>
                        <a:spcAft>
                          <a:spcPts val="0"/>
                        </a:spcAft>
                      </a:pPr>
                      <a:r>
                        <a:rPr lang="en-CA" sz="1200" b="1" dirty="0">
                          <a:effectLst/>
                          <a:latin typeface="+mn-lt"/>
                        </a:rPr>
                        <a:t> </a:t>
                      </a:r>
                      <a:endParaRPr lang="en-US" sz="1200" dirty="0">
                        <a:effectLst/>
                        <a:latin typeface="+mn-lt"/>
                      </a:endParaRPr>
                    </a:p>
                    <a:p>
                      <a:pPr algn="ctr">
                        <a:lnSpc>
                          <a:spcPct val="100000"/>
                        </a:lnSpc>
                        <a:spcAft>
                          <a:spcPts val="0"/>
                        </a:spcAft>
                      </a:pPr>
                      <a:r>
                        <a:rPr lang="en-CA" sz="1200" b="1" dirty="0">
                          <a:effectLst/>
                          <a:latin typeface="+mn-lt"/>
                        </a:rPr>
                        <a:t> </a:t>
                      </a:r>
                      <a:endParaRPr lang="en-US" sz="1200" dirty="0">
                        <a:effectLst/>
                        <a:latin typeface="+mn-lt"/>
                      </a:endParaRPr>
                    </a:p>
                    <a:p>
                      <a:pPr algn="ctr">
                        <a:lnSpc>
                          <a:spcPct val="100000"/>
                        </a:lnSpc>
                        <a:spcAft>
                          <a:spcPts val="0"/>
                        </a:spcAft>
                      </a:pPr>
                      <a:r>
                        <a:rPr lang="en-CA" sz="1200" b="1" dirty="0">
                          <a:solidFill>
                            <a:srgbClr val="000000"/>
                          </a:solidFill>
                          <a:effectLst/>
                          <a:latin typeface="+mn-lt"/>
                        </a:rPr>
                        <a:t>0-1</a:t>
                      </a:r>
                      <a:endParaRPr lang="en-US" sz="1200" dirty="0">
                        <a:effectLst/>
                        <a:latin typeface="+mn-lt"/>
                      </a:endParaRPr>
                    </a:p>
                    <a:p>
                      <a:pPr algn="ctr">
                        <a:lnSpc>
                          <a:spcPct val="100000"/>
                        </a:lnSpc>
                        <a:spcAft>
                          <a:spcPts val="0"/>
                        </a:spcAft>
                      </a:pPr>
                      <a:r>
                        <a:rPr lang="en-CA" sz="1200" b="1" dirty="0">
                          <a:effectLst/>
                          <a:latin typeface="+mn-lt"/>
                        </a:rPr>
                        <a:t> </a:t>
                      </a:r>
                      <a:endParaRPr lang="en-US" sz="1200" dirty="0">
                        <a:effectLst/>
                        <a:latin typeface="+mn-lt"/>
                      </a:endParaRPr>
                    </a:p>
                    <a:p>
                      <a:pPr algn="ctr">
                        <a:lnSpc>
                          <a:spcPct val="100000"/>
                        </a:lnSpc>
                        <a:spcAft>
                          <a:spcPts val="0"/>
                        </a:spcAft>
                      </a:pPr>
                      <a:r>
                        <a:rPr lang="en-CA" sz="1200" b="1" dirty="0">
                          <a:effectLst/>
                          <a:latin typeface="+mn-lt"/>
                        </a:rPr>
                        <a:t> </a:t>
                      </a:r>
                      <a:endParaRPr lang="en-US" sz="1200" dirty="0">
                        <a:effectLst/>
                        <a:latin typeface="+mn-lt"/>
                      </a:endParaRPr>
                    </a:p>
                    <a:p>
                      <a:pPr algn="ctr">
                        <a:lnSpc>
                          <a:spcPct val="100000"/>
                        </a:lnSpc>
                        <a:spcAft>
                          <a:spcPts val="0"/>
                        </a:spcAft>
                      </a:pPr>
                      <a:r>
                        <a:rPr lang="en-CA" sz="1200" b="1" dirty="0">
                          <a:solidFill>
                            <a:srgbClr val="000000"/>
                          </a:solidFill>
                          <a:effectLst/>
                          <a:latin typeface="+mn-lt"/>
                        </a:rPr>
                        <a:t>0-1</a:t>
                      </a:r>
                      <a:endParaRPr lang="en-US" sz="1200" dirty="0">
                        <a:effectLst/>
                        <a:latin typeface="+mn-lt"/>
                        <a:ea typeface="Calibri" panose="020F0502020204030204" pitchFamily="34" charset="0"/>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01437515"/>
                  </a:ext>
                </a:extLst>
              </a:tr>
            </a:tbl>
          </a:graphicData>
        </a:graphic>
      </p:graphicFrame>
      <p:pic>
        <p:nvPicPr>
          <p:cNvPr id="14" name="Picture 2" descr="Alberta RDC - Canadian Research Data ...">
            <a:extLst>
              <a:ext uri="{FF2B5EF4-FFF2-40B4-BE49-F238E27FC236}">
                <a16:creationId xmlns:a16="http://schemas.microsoft.com/office/drawing/2014/main" id="{5C54CF63-5A67-CF1E-1DF9-83397981CD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612380"/>
            <a:ext cx="2592729" cy="1245620"/>
          </a:xfrm>
          <a:prstGeom prst="rect">
            <a:avLst/>
          </a:prstGeom>
          <a:noFill/>
          <a:extLst>
            <a:ext uri="{909E8E84-426E-40DD-AFC4-6F175D3DCCD1}">
              <a14:hiddenFill xmlns:a14="http://schemas.microsoft.com/office/drawing/2010/main">
                <a:solidFill>
                  <a:srgbClr val="FFFFFF"/>
                </a:solidFill>
              </a14:hiddenFill>
            </a:ext>
          </a:extLst>
        </p:spPr>
      </p:pic>
      <p:sp>
        <p:nvSpPr>
          <p:cNvPr id="15" name="Right Brace 14">
            <a:extLst>
              <a:ext uri="{FF2B5EF4-FFF2-40B4-BE49-F238E27FC236}">
                <a16:creationId xmlns:a16="http://schemas.microsoft.com/office/drawing/2014/main" id="{FBBF855A-CABE-9911-0E26-A3A7A859ECB6}"/>
              </a:ext>
            </a:extLst>
          </p:cNvPr>
          <p:cNvSpPr/>
          <p:nvPr/>
        </p:nvSpPr>
        <p:spPr>
          <a:xfrm>
            <a:off x="9201873" y="1365813"/>
            <a:ext cx="45719" cy="219919"/>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6" name="Right Brace 15">
            <a:extLst>
              <a:ext uri="{FF2B5EF4-FFF2-40B4-BE49-F238E27FC236}">
                <a16:creationId xmlns:a16="http://schemas.microsoft.com/office/drawing/2014/main" id="{08AA8859-CC87-B188-9F02-27B16B039ABE}"/>
              </a:ext>
            </a:extLst>
          </p:cNvPr>
          <p:cNvSpPr/>
          <p:nvPr/>
        </p:nvSpPr>
        <p:spPr>
          <a:xfrm>
            <a:off x="9192226" y="777434"/>
            <a:ext cx="45719" cy="219919"/>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7" name="Oval 16">
            <a:extLst>
              <a:ext uri="{FF2B5EF4-FFF2-40B4-BE49-F238E27FC236}">
                <a16:creationId xmlns:a16="http://schemas.microsoft.com/office/drawing/2014/main" id="{FEA85C33-437D-0E3D-2A92-3BC97C0FAD67}"/>
              </a:ext>
            </a:extLst>
          </p:cNvPr>
          <p:cNvSpPr/>
          <p:nvPr/>
        </p:nvSpPr>
        <p:spPr>
          <a:xfrm>
            <a:off x="9035516" y="1346757"/>
            <a:ext cx="746439" cy="219919"/>
          </a:xfrm>
          <a:prstGeom prst="ellipse">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800" b="1" dirty="0"/>
              <a:t>30.7%</a:t>
            </a:r>
          </a:p>
        </p:txBody>
      </p:sp>
      <p:sp>
        <p:nvSpPr>
          <p:cNvPr id="18" name="Oval 17">
            <a:extLst>
              <a:ext uri="{FF2B5EF4-FFF2-40B4-BE49-F238E27FC236}">
                <a16:creationId xmlns:a16="http://schemas.microsoft.com/office/drawing/2014/main" id="{44344500-4937-1548-7C74-F231E18E1DB1}"/>
              </a:ext>
            </a:extLst>
          </p:cNvPr>
          <p:cNvSpPr/>
          <p:nvPr/>
        </p:nvSpPr>
        <p:spPr>
          <a:xfrm>
            <a:off x="9035515" y="758378"/>
            <a:ext cx="746439" cy="219919"/>
          </a:xfrm>
          <a:prstGeom prst="ellipse">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800" b="1" dirty="0"/>
              <a:t>40.0%</a:t>
            </a:r>
          </a:p>
        </p:txBody>
      </p:sp>
      <p:sp>
        <p:nvSpPr>
          <p:cNvPr id="21" name="Content Placeholder 3">
            <a:extLst>
              <a:ext uri="{FF2B5EF4-FFF2-40B4-BE49-F238E27FC236}">
                <a16:creationId xmlns:a16="http://schemas.microsoft.com/office/drawing/2014/main" id="{097C3E0D-880F-AD17-5ABB-DEAD43AB2500}"/>
              </a:ext>
            </a:extLst>
          </p:cNvPr>
          <p:cNvSpPr txBox="1">
            <a:spLocks/>
          </p:cNvSpPr>
          <p:nvPr/>
        </p:nvSpPr>
        <p:spPr>
          <a:xfrm>
            <a:off x="648344" y="715420"/>
            <a:ext cx="2780656" cy="4147842"/>
          </a:xfrm>
          <a:prstGeom prst="rect">
            <a:avLst/>
          </a:prstGeom>
        </p:spPr>
        <p:txBody>
          <a:bodyPr vert="horz" lIns="0" tIns="274320" rIns="91440" bIns="45720" rtlCol="0">
            <a:normAutofit fontScale="92500"/>
          </a:bodyPr>
          <a:lstStyle>
            <a:lvl1pPr marL="0" indent="0" algn="l" defTabSz="914400" rtl="0" eaLnBrk="1" latinLnBrk="0" hangingPunct="1">
              <a:lnSpc>
                <a:spcPct val="90000"/>
              </a:lnSpc>
              <a:spcBef>
                <a:spcPts val="1800"/>
              </a:spcBef>
              <a:buFont typeface="Arial" panose="020B0604020202020204" pitchFamily="34" charset="0"/>
              <a:buNone/>
              <a:defRPr sz="2000" b="0" i="0" kern="1200">
                <a:solidFill>
                  <a:schemeClr val="bg1"/>
                </a:solidFill>
                <a:latin typeface="+mn-lt"/>
                <a:ea typeface="+mn-ea"/>
                <a:cs typeface="+mn-cs"/>
              </a:defRPr>
            </a:lvl1pPr>
            <a:lvl2pPr marL="457200" indent="0" algn="l" defTabSz="914400" rtl="0" eaLnBrk="1" latinLnBrk="0" hangingPunct="1">
              <a:lnSpc>
                <a:spcPct val="90000"/>
              </a:lnSpc>
              <a:spcBef>
                <a:spcPts val="1800"/>
              </a:spcBef>
              <a:buFont typeface="Arial" panose="020B0604020202020204" pitchFamily="34" charset="0"/>
              <a:buNone/>
              <a:defRPr sz="2000" b="0" i="0" kern="1200">
                <a:solidFill>
                  <a:schemeClr val="bg1"/>
                </a:solidFill>
                <a:latin typeface="+mn-lt"/>
                <a:ea typeface="+mn-ea"/>
                <a:cs typeface="+mn-cs"/>
              </a:defRPr>
            </a:lvl2pPr>
            <a:lvl3pPr marL="914400" indent="0" algn="l" defTabSz="914400" rtl="0" eaLnBrk="1" latinLnBrk="0" hangingPunct="1">
              <a:lnSpc>
                <a:spcPct val="90000"/>
              </a:lnSpc>
              <a:spcBef>
                <a:spcPts val="1800"/>
              </a:spcBef>
              <a:buFont typeface="Arial" panose="020B0604020202020204" pitchFamily="34" charset="0"/>
              <a:buNone/>
              <a:defRPr sz="2000" b="0" i="0" kern="1200">
                <a:solidFill>
                  <a:schemeClr val="bg1"/>
                </a:solidFill>
                <a:latin typeface="+mn-lt"/>
                <a:ea typeface="+mn-ea"/>
                <a:cs typeface="+mn-cs"/>
              </a:defRPr>
            </a:lvl3pPr>
            <a:lvl4pPr marL="1371600" indent="0" algn="l" defTabSz="914400" rtl="0" eaLnBrk="1" latinLnBrk="0" hangingPunct="1">
              <a:lnSpc>
                <a:spcPct val="90000"/>
              </a:lnSpc>
              <a:spcBef>
                <a:spcPts val="1800"/>
              </a:spcBef>
              <a:buFont typeface="Arial" panose="020B0604020202020204" pitchFamily="34" charset="0"/>
              <a:buNone/>
              <a:defRPr sz="2000" b="0" i="0" kern="1200">
                <a:solidFill>
                  <a:schemeClr val="bg1"/>
                </a:solidFill>
                <a:latin typeface="+mn-lt"/>
                <a:ea typeface="+mn-ea"/>
                <a:cs typeface="+mn-cs"/>
              </a:defRPr>
            </a:lvl4pPr>
            <a:lvl5pPr marL="1828800" indent="0" algn="l" defTabSz="914400" rtl="0" eaLnBrk="1" latinLnBrk="0" hangingPunct="1">
              <a:lnSpc>
                <a:spcPct val="90000"/>
              </a:lnSpc>
              <a:spcBef>
                <a:spcPts val="1800"/>
              </a:spcBef>
              <a:buFont typeface="Arial" panose="020B0604020202020204" pitchFamily="34" charset="0"/>
              <a:buNone/>
              <a:defRPr sz="20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00000"/>
              </a:lnSpc>
              <a:spcBef>
                <a:spcPts val="0"/>
              </a:spcBef>
              <a:spcAft>
                <a:spcPts val="600"/>
              </a:spcAft>
            </a:pPr>
            <a:r>
              <a:rPr lang="en-US" sz="2200" kern="100" dirty="0">
                <a:ea typeface="Aptos" panose="020B0004020202020204" pitchFamily="34" charset="0"/>
                <a:cs typeface="Times New Roman" panose="02020603050405020304" pitchFamily="18" charset="0"/>
              </a:rPr>
              <a:t>About </a:t>
            </a:r>
            <a:r>
              <a:rPr lang="en-US" sz="2200" b="1" kern="100" dirty="0">
                <a:ea typeface="Aptos" panose="020B0004020202020204" pitchFamily="34" charset="0"/>
                <a:cs typeface="Times New Roman" panose="02020603050405020304" pitchFamily="18" charset="0"/>
              </a:rPr>
              <a:t>29.3%</a:t>
            </a:r>
            <a:r>
              <a:rPr lang="en-US" sz="2200" kern="100" dirty="0">
                <a:ea typeface="Aptos" panose="020B0004020202020204" pitchFamily="34" charset="0"/>
                <a:cs typeface="Times New Roman" panose="02020603050405020304" pitchFamily="18" charset="0"/>
              </a:rPr>
              <a:t> expressed </a:t>
            </a:r>
            <a:r>
              <a:rPr lang="en-US" sz="2200" b="1" kern="100" dirty="0">
                <a:ea typeface="Aptos" panose="020B0004020202020204" pitchFamily="34" charset="0"/>
                <a:cs typeface="Times New Roman" panose="02020603050405020304" pitchFamily="18" charset="0"/>
              </a:rPr>
              <a:t>moderate trust </a:t>
            </a:r>
            <a:r>
              <a:rPr lang="en-US" sz="2200" kern="100" dirty="0">
                <a:ea typeface="Aptos" panose="020B0004020202020204" pitchFamily="34" charset="0"/>
                <a:cs typeface="Times New Roman" panose="02020603050405020304" pitchFamily="18" charset="0"/>
              </a:rPr>
              <a:t>in police</a:t>
            </a:r>
          </a:p>
          <a:p>
            <a:pPr algn="ctr">
              <a:lnSpc>
                <a:spcPct val="100000"/>
              </a:lnSpc>
              <a:spcBef>
                <a:spcPts val="0"/>
              </a:spcBef>
              <a:spcAft>
                <a:spcPts val="600"/>
              </a:spcAft>
            </a:pPr>
            <a:r>
              <a:rPr lang="en-US" sz="1600" b="1" kern="100" dirty="0">
                <a:ea typeface="Aptos" panose="020B0004020202020204" pitchFamily="34" charset="0"/>
                <a:cs typeface="Times New Roman" panose="02020603050405020304" pitchFamily="18" charset="0"/>
              </a:rPr>
              <a:t>(1) Before COVID-19</a:t>
            </a:r>
          </a:p>
          <a:p>
            <a:pPr>
              <a:lnSpc>
                <a:spcPct val="100000"/>
              </a:lnSpc>
              <a:spcBef>
                <a:spcPts val="0"/>
              </a:spcBef>
              <a:spcAft>
                <a:spcPts val="600"/>
              </a:spcAft>
            </a:pPr>
            <a:r>
              <a:rPr lang="en-US" sz="1600" b="1" kern="100" dirty="0">
                <a:ea typeface="Aptos" panose="020B0004020202020204" pitchFamily="34" charset="0"/>
                <a:cs typeface="Times New Roman" panose="02020603050405020304" pitchFamily="18" charset="0"/>
              </a:rPr>
              <a:t>67.6%</a:t>
            </a:r>
            <a:r>
              <a:rPr lang="en-US" sz="1600" kern="100" dirty="0">
                <a:ea typeface="Aptos" panose="020B0004020202020204" pitchFamily="34" charset="0"/>
                <a:cs typeface="Times New Roman" panose="02020603050405020304" pitchFamily="18" charset="0"/>
              </a:rPr>
              <a:t> reported experiencing discrimination</a:t>
            </a:r>
          </a:p>
          <a:p>
            <a:pPr>
              <a:lnSpc>
                <a:spcPct val="100000"/>
              </a:lnSpc>
              <a:spcBef>
                <a:spcPts val="0"/>
              </a:spcBef>
              <a:spcAft>
                <a:spcPts val="600"/>
              </a:spcAft>
            </a:pPr>
            <a:r>
              <a:rPr lang="en-US" sz="1600" b="1" kern="100" dirty="0">
                <a:ea typeface="Aptos" panose="020B0004020202020204" pitchFamily="34" charset="0"/>
                <a:cs typeface="Times New Roman" panose="02020603050405020304" pitchFamily="18" charset="0"/>
              </a:rPr>
              <a:t>69.9%</a:t>
            </a:r>
            <a:r>
              <a:rPr lang="en-US" sz="1600" kern="100" dirty="0">
                <a:ea typeface="Aptos" panose="020B0004020202020204" pitchFamily="34" charset="0"/>
                <a:cs typeface="Times New Roman" panose="02020603050405020304" pitchFamily="18" charset="0"/>
              </a:rPr>
              <a:t> based on race/skin color</a:t>
            </a:r>
          </a:p>
          <a:p>
            <a:pPr>
              <a:lnSpc>
                <a:spcPct val="100000"/>
              </a:lnSpc>
              <a:spcBef>
                <a:spcPts val="0"/>
              </a:spcBef>
              <a:spcAft>
                <a:spcPts val="600"/>
              </a:spcAft>
            </a:pPr>
            <a:r>
              <a:rPr lang="en-US" sz="1600" b="1" dirty="0">
                <a:ea typeface="Aptos" panose="020B0004020202020204" pitchFamily="34" charset="0"/>
                <a:cs typeface="Times New Roman" panose="02020603050405020304" pitchFamily="18" charset="0"/>
              </a:rPr>
              <a:t>14.3%</a:t>
            </a:r>
            <a:r>
              <a:rPr lang="en-US" sz="1600" b="1" kern="100" dirty="0">
                <a:ea typeface="Aptos" panose="020B0004020202020204" pitchFamily="34" charset="0"/>
                <a:cs typeface="Times New Roman" panose="02020603050405020304" pitchFamily="18" charset="0"/>
              </a:rPr>
              <a:t> </a:t>
            </a:r>
            <a:r>
              <a:rPr lang="en-US" sz="1600" kern="100" dirty="0">
                <a:ea typeface="Aptos" panose="020B0004020202020204" pitchFamily="34" charset="0"/>
                <a:cs typeface="Times New Roman" panose="02020603050405020304" pitchFamily="18" charset="0"/>
              </a:rPr>
              <a:t>during police interactions</a:t>
            </a:r>
          </a:p>
          <a:p>
            <a:pPr algn="ctr">
              <a:lnSpc>
                <a:spcPct val="100000"/>
              </a:lnSpc>
              <a:spcBef>
                <a:spcPts val="0"/>
              </a:spcBef>
              <a:spcAft>
                <a:spcPts val="600"/>
              </a:spcAft>
            </a:pPr>
            <a:r>
              <a:rPr lang="en-US" sz="1600" b="1" kern="100" dirty="0">
                <a:ea typeface="Aptos" panose="020B0004020202020204" pitchFamily="34" charset="0"/>
                <a:cs typeface="Times New Roman" panose="02020603050405020304" pitchFamily="18" charset="0"/>
              </a:rPr>
              <a:t>(2) Since COVID-19</a:t>
            </a:r>
          </a:p>
          <a:p>
            <a:pPr>
              <a:lnSpc>
                <a:spcPct val="100000"/>
              </a:lnSpc>
              <a:spcBef>
                <a:spcPts val="0"/>
              </a:spcBef>
              <a:spcAft>
                <a:spcPts val="600"/>
              </a:spcAft>
            </a:pPr>
            <a:r>
              <a:rPr lang="en-US" sz="1600" b="1" kern="100" dirty="0">
                <a:ea typeface="Aptos" panose="020B0004020202020204" pitchFamily="34" charset="0"/>
                <a:cs typeface="Times New Roman" panose="02020603050405020304" pitchFamily="18" charset="0"/>
              </a:rPr>
              <a:t>49.5%</a:t>
            </a:r>
            <a:r>
              <a:rPr lang="en-US" sz="1600" kern="100" dirty="0">
                <a:ea typeface="Aptos" panose="020B0004020202020204" pitchFamily="34" charset="0"/>
                <a:cs typeface="Times New Roman" panose="02020603050405020304" pitchFamily="18" charset="0"/>
              </a:rPr>
              <a:t> reported experiencing discrimination</a:t>
            </a:r>
          </a:p>
          <a:p>
            <a:pPr>
              <a:lnSpc>
                <a:spcPct val="100000"/>
              </a:lnSpc>
              <a:spcBef>
                <a:spcPts val="0"/>
              </a:spcBef>
              <a:spcAft>
                <a:spcPts val="600"/>
              </a:spcAft>
            </a:pPr>
            <a:r>
              <a:rPr lang="en-US" sz="1600" b="1" kern="100" dirty="0">
                <a:ea typeface="Aptos" panose="020B0004020202020204" pitchFamily="34" charset="0"/>
                <a:cs typeface="Times New Roman" panose="02020603050405020304" pitchFamily="18" charset="0"/>
              </a:rPr>
              <a:t>73.3% </a:t>
            </a:r>
            <a:r>
              <a:rPr lang="en-US" sz="1600" kern="100" dirty="0">
                <a:ea typeface="Aptos" panose="020B0004020202020204" pitchFamily="34" charset="0"/>
                <a:cs typeface="Times New Roman" panose="02020603050405020304" pitchFamily="18" charset="0"/>
              </a:rPr>
              <a:t>based on race/skin color</a:t>
            </a:r>
          </a:p>
          <a:p>
            <a:pPr>
              <a:lnSpc>
                <a:spcPct val="100000"/>
              </a:lnSpc>
              <a:spcBef>
                <a:spcPts val="0"/>
              </a:spcBef>
              <a:spcAft>
                <a:spcPts val="600"/>
              </a:spcAft>
            </a:pPr>
            <a:r>
              <a:rPr lang="en-US" sz="1600" b="1" dirty="0">
                <a:ea typeface="Aptos" panose="020B0004020202020204" pitchFamily="34" charset="0"/>
                <a:cs typeface="Times New Roman" panose="02020603050405020304" pitchFamily="18" charset="0"/>
              </a:rPr>
              <a:t>8.1% </a:t>
            </a:r>
            <a:r>
              <a:rPr lang="en-US" sz="1600" dirty="0">
                <a:ea typeface="Aptos" panose="020B0004020202020204" pitchFamily="34" charset="0"/>
                <a:cs typeface="Times New Roman" panose="02020603050405020304" pitchFamily="18" charset="0"/>
              </a:rPr>
              <a:t>during police interactions</a:t>
            </a:r>
            <a:endParaRPr lang="en-US" sz="1800" dirty="0"/>
          </a:p>
        </p:txBody>
      </p:sp>
      <p:sp>
        <p:nvSpPr>
          <p:cNvPr id="24" name="Content Placeholder 3">
            <a:extLst>
              <a:ext uri="{FF2B5EF4-FFF2-40B4-BE49-F238E27FC236}">
                <a16:creationId xmlns:a16="http://schemas.microsoft.com/office/drawing/2014/main" id="{CDB14AAA-1F04-769D-E7F0-4F68C8EB9283}"/>
              </a:ext>
            </a:extLst>
          </p:cNvPr>
          <p:cNvSpPr txBox="1">
            <a:spLocks/>
          </p:cNvSpPr>
          <p:nvPr/>
        </p:nvSpPr>
        <p:spPr>
          <a:xfrm>
            <a:off x="10882204" y="5409597"/>
            <a:ext cx="877674" cy="474562"/>
          </a:xfrm>
          <a:prstGeom prst="rect">
            <a:avLst/>
          </a:prstGeom>
          <a:noFill/>
          <a:ln>
            <a:noFill/>
          </a:ln>
        </p:spPr>
        <p:txBody>
          <a:bodyPr vert="horz" lIns="0" tIns="274320" rIns="91440" bIns="45720" rtlCol="0">
            <a:normAutofit fontScale="55000" lnSpcReduction="20000"/>
          </a:bodyPr>
          <a:lstStyle>
            <a:lvl1pPr marL="0" indent="0" algn="l" defTabSz="914400" rtl="0" eaLnBrk="1" latinLnBrk="0" hangingPunct="1">
              <a:lnSpc>
                <a:spcPct val="90000"/>
              </a:lnSpc>
              <a:spcBef>
                <a:spcPts val="1800"/>
              </a:spcBef>
              <a:buFont typeface="Arial" panose="020B0604020202020204" pitchFamily="34" charset="0"/>
              <a:buNone/>
              <a:defRPr sz="2000" b="0" i="0" kern="1200">
                <a:solidFill>
                  <a:schemeClr val="bg1"/>
                </a:solidFill>
                <a:latin typeface="+mn-lt"/>
                <a:ea typeface="+mn-ea"/>
                <a:cs typeface="+mn-cs"/>
              </a:defRPr>
            </a:lvl1pPr>
            <a:lvl2pPr marL="457200" indent="0" algn="l" defTabSz="914400" rtl="0" eaLnBrk="1" latinLnBrk="0" hangingPunct="1">
              <a:lnSpc>
                <a:spcPct val="90000"/>
              </a:lnSpc>
              <a:spcBef>
                <a:spcPts val="1800"/>
              </a:spcBef>
              <a:buFont typeface="Arial" panose="020B0604020202020204" pitchFamily="34" charset="0"/>
              <a:buNone/>
              <a:defRPr sz="2000" b="0" i="0" kern="1200">
                <a:solidFill>
                  <a:schemeClr val="bg1"/>
                </a:solidFill>
                <a:latin typeface="+mn-lt"/>
                <a:ea typeface="+mn-ea"/>
                <a:cs typeface="+mn-cs"/>
              </a:defRPr>
            </a:lvl2pPr>
            <a:lvl3pPr marL="914400" indent="0" algn="l" defTabSz="914400" rtl="0" eaLnBrk="1" latinLnBrk="0" hangingPunct="1">
              <a:lnSpc>
                <a:spcPct val="90000"/>
              </a:lnSpc>
              <a:spcBef>
                <a:spcPts val="1800"/>
              </a:spcBef>
              <a:buFont typeface="Arial" panose="020B0604020202020204" pitchFamily="34" charset="0"/>
              <a:buNone/>
              <a:defRPr sz="2000" b="0" i="0" kern="1200">
                <a:solidFill>
                  <a:schemeClr val="bg1"/>
                </a:solidFill>
                <a:latin typeface="+mn-lt"/>
                <a:ea typeface="+mn-ea"/>
                <a:cs typeface="+mn-cs"/>
              </a:defRPr>
            </a:lvl3pPr>
            <a:lvl4pPr marL="1371600" indent="0" algn="l" defTabSz="914400" rtl="0" eaLnBrk="1" latinLnBrk="0" hangingPunct="1">
              <a:lnSpc>
                <a:spcPct val="90000"/>
              </a:lnSpc>
              <a:spcBef>
                <a:spcPts val="1800"/>
              </a:spcBef>
              <a:buFont typeface="Arial" panose="020B0604020202020204" pitchFamily="34" charset="0"/>
              <a:buNone/>
              <a:defRPr sz="2000" b="0" i="0" kern="1200">
                <a:solidFill>
                  <a:schemeClr val="bg1"/>
                </a:solidFill>
                <a:latin typeface="+mn-lt"/>
                <a:ea typeface="+mn-ea"/>
                <a:cs typeface="+mn-cs"/>
              </a:defRPr>
            </a:lvl4pPr>
            <a:lvl5pPr marL="1828800" indent="0" algn="l" defTabSz="914400" rtl="0" eaLnBrk="1" latinLnBrk="0" hangingPunct="1">
              <a:lnSpc>
                <a:spcPct val="90000"/>
              </a:lnSpc>
              <a:spcBef>
                <a:spcPts val="1800"/>
              </a:spcBef>
              <a:buFont typeface="Arial" panose="020B0604020202020204" pitchFamily="34" charset="0"/>
              <a:buNone/>
              <a:defRPr sz="20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20000"/>
              </a:lnSpc>
              <a:spcBef>
                <a:spcPts val="0"/>
              </a:spcBef>
            </a:pPr>
            <a:r>
              <a:rPr lang="en-CA" sz="1800" b="1" dirty="0">
                <a:latin typeface="+mj-lt"/>
                <a:ea typeface="Times New Roman" panose="02020603050405020304" pitchFamily="18" charset="0"/>
              </a:rPr>
              <a:t>N = 5203</a:t>
            </a:r>
            <a:endParaRPr lang="en-US" sz="1800" dirty="0">
              <a:latin typeface="+mj-lt"/>
            </a:endParaRPr>
          </a:p>
        </p:txBody>
      </p:sp>
      <p:pic>
        <p:nvPicPr>
          <p:cNvPr id="29" name="Graphic 28" descr="Badge 1 with solid fill">
            <a:extLst>
              <a:ext uri="{FF2B5EF4-FFF2-40B4-BE49-F238E27FC236}">
                <a16:creationId xmlns:a16="http://schemas.microsoft.com/office/drawing/2014/main" id="{66FC2984-878F-C306-E107-7DC91052C06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089603" y="571068"/>
            <a:ext cx="372246" cy="288705"/>
          </a:xfrm>
          <a:prstGeom prst="rect">
            <a:avLst/>
          </a:prstGeom>
        </p:spPr>
      </p:pic>
    </p:spTree>
    <p:extLst>
      <p:ext uri="{BB962C8B-B14F-4D97-AF65-F5344CB8AC3E}">
        <p14:creationId xmlns:p14="http://schemas.microsoft.com/office/powerpoint/2010/main" val="4127695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303D62-0790-5DCF-39B7-EF1E491A97BA}"/>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B7712916-31BA-CCC3-177A-9F27FFD99D6A}"/>
              </a:ext>
            </a:extLst>
          </p:cNvPr>
          <p:cNvSpPr>
            <a:spLocks noGrp="1"/>
          </p:cNvSpPr>
          <p:nvPr>
            <p:ph type="title"/>
          </p:nvPr>
        </p:nvSpPr>
        <p:spPr>
          <a:xfrm>
            <a:off x="3429000" y="5347506"/>
            <a:ext cx="8159115" cy="887684"/>
          </a:xfrm>
        </p:spPr>
        <p:txBody>
          <a:bodyPr/>
          <a:lstStyle/>
          <a:p>
            <a:r>
              <a:rPr lang="en-US" sz="1800" kern="1200" dirty="0">
                <a:latin typeface="+mj-lt"/>
                <a:ea typeface="+mj-ea"/>
                <a:cs typeface="+mj-cs"/>
              </a:rPr>
              <a:t>Bivariate Regression Statistics for all Variables with Trust in Police, Impacts of COVID-19 on Canadians: Experience of Discrimination, 2020 Crowdsourcing</a:t>
            </a:r>
            <a:endParaRPr lang="en-US" sz="1800" dirty="0"/>
          </a:p>
        </p:txBody>
      </p:sp>
      <p:sp>
        <p:nvSpPr>
          <p:cNvPr id="4" name="Content Placeholder 3">
            <a:extLst>
              <a:ext uri="{FF2B5EF4-FFF2-40B4-BE49-F238E27FC236}">
                <a16:creationId xmlns:a16="http://schemas.microsoft.com/office/drawing/2014/main" id="{B79ABC5A-9F47-2BC0-B621-B4B90D7D06F2}"/>
              </a:ext>
            </a:extLst>
          </p:cNvPr>
          <p:cNvSpPr>
            <a:spLocks noGrp="1"/>
          </p:cNvSpPr>
          <p:nvPr>
            <p:ph sz="quarter" idx="14"/>
          </p:nvPr>
        </p:nvSpPr>
        <p:spPr>
          <a:xfrm>
            <a:off x="486137" y="682906"/>
            <a:ext cx="2796891" cy="3946967"/>
          </a:xfrm>
        </p:spPr>
        <p:txBody>
          <a:bodyPr>
            <a:normAutofit lnSpcReduction="10000"/>
          </a:bodyPr>
          <a:lstStyle/>
          <a:p>
            <a:pPr>
              <a:lnSpc>
                <a:spcPct val="100000"/>
              </a:lnSpc>
              <a:spcBef>
                <a:spcPts val="0"/>
              </a:spcBef>
              <a:spcAft>
                <a:spcPts val="600"/>
              </a:spcAft>
            </a:pPr>
            <a:r>
              <a:rPr lang="en-US" sz="1600" kern="100" dirty="0">
                <a:effectLst/>
                <a:ea typeface="Aptos" panose="020B0004020202020204" pitchFamily="34" charset="0"/>
                <a:cs typeface="Times New Roman" panose="02020603050405020304" pitchFamily="18" charset="0"/>
              </a:rPr>
              <a:t>The analysis revealed a </a:t>
            </a:r>
            <a:r>
              <a:rPr lang="en-US" sz="1600" b="1" kern="100" dirty="0">
                <a:effectLst/>
                <a:ea typeface="Aptos" panose="020B0004020202020204" pitchFamily="34" charset="0"/>
                <a:cs typeface="Times New Roman" panose="02020603050405020304" pitchFamily="18" charset="0"/>
              </a:rPr>
              <a:t>weak positive correlation</a:t>
            </a:r>
            <a:r>
              <a:rPr lang="en-US" sz="1600" kern="100" dirty="0">
                <a:effectLst/>
                <a:ea typeface="Aptos" panose="020B0004020202020204" pitchFamily="34" charset="0"/>
                <a:cs typeface="Times New Roman" panose="02020603050405020304" pitchFamily="18" charset="0"/>
              </a:rPr>
              <a:t> between </a:t>
            </a:r>
            <a:r>
              <a:rPr lang="en-US" sz="1600" b="1" kern="100" dirty="0">
                <a:effectLst/>
                <a:ea typeface="Aptos" panose="020B0004020202020204" pitchFamily="34" charset="0"/>
                <a:cs typeface="Times New Roman" panose="02020603050405020304" pitchFamily="18" charset="0"/>
              </a:rPr>
              <a:t>experience of discrimination</a:t>
            </a:r>
            <a:r>
              <a:rPr lang="en-US" sz="1600" kern="100" dirty="0">
                <a:effectLst/>
                <a:ea typeface="Aptos" panose="020B0004020202020204" pitchFamily="34" charset="0"/>
                <a:cs typeface="Times New Roman" panose="02020603050405020304" pitchFamily="18" charset="0"/>
              </a:rPr>
              <a:t> and </a:t>
            </a:r>
            <a:r>
              <a:rPr lang="en-US" sz="1600" b="1" kern="100" dirty="0">
                <a:effectLst/>
                <a:ea typeface="Aptos" panose="020B0004020202020204" pitchFamily="34" charset="0"/>
                <a:cs typeface="Times New Roman" panose="02020603050405020304" pitchFamily="18" charset="0"/>
              </a:rPr>
              <a:t>trust in police</a:t>
            </a:r>
            <a:r>
              <a:rPr lang="en-US" sz="1600" kern="100" dirty="0">
                <a:effectLst/>
                <a:ea typeface="Aptos" panose="020B0004020202020204" pitchFamily="34" charset="0"/>
                <a:cs typeface="Times New Roman" panose="02020603050405020304" pitchFamily="18" charset="0"/>
              </a:rPr>
              <a:t>, both before and since COVID-19. </a:t>
            </a:r>
          </a:p>
          <a:p>
            <a:pPr>
              <a:lnSpc>
                <a:spcPct val="100000"/>
              </a:lnSpc>
              <a:spcBef>
                <a:spcPts val="0"/>
              </a:spcBef>
              <a:spcAft>
                <a:spcPts val="600"/>
              </a:spcAft>
            </a:pPr>
            <a:endParaRPr lang="en-US" sz="1800" kern="100" dirty="0">
              <a:effectLst/>
              <a:ea typeface="Aptos" panose="020B0004020202020204" pitchFamily="34" charset="0"/>
              <a:cs typeface="Times New Roman" panose="02020603050405020304" pitchFamily="18" charset="0"/>
            </a:endParaRPr>
          </a:p>
          <a:p>
            <a:pPr>
              <a:lnSpc>
                <a:spcPct val="100000"/>
              </a:lnSpc>
              <a:spcBef>
                <a:spcPts val="0"/>
              </a:spcBef>
              <a:spcAft>
                <a:spcPts val="600"/>
              </a:spcAft>
            </a:pPr>
            <a:r>
              <a:rPr lang="en-US" sz="1800" kern="100" dirty="0">
                <a:effectLst/>
                <a:ea typeface="Aptos" panose="020B0004020202020204" pitchFamily="34" charset="0"/>
                <a:cs typeface="Times New Roman" panose="02020603050405020304" pitchFamily="18" charset="0"/>
              </a:rPr>
              <a:t>Specifically:  </a:t>
            </a:r>
          </a:p>
          <a:p>
            <a:pPr>
              <a:lnSpc>
                <a:spcPct val="100000"/>
              </a:lnSpc>
              <a:spcBef>
                <a:spcPts val="0"/>
              </a:spcBef>
              <a:spcAft>
                <a:spcPts val="600"/>
              </a:spcAft>
            </a:pPr>
            <a:r>
              <a:rPr lang="en-US" sz="1800" kern="100" dirty="0">
                <a:effectLst/>
                <a:ea typeface="Aptos" panose="020B0004020202020204" pitchFamily="34" charset="0"/>
                <a:cs typeface="Times New Roman" panose="02020603050405020304" pitchFamily="18" charset="0"/>
              </a:rPr>
              <a:t>- </a:t>
            </a:r>
            <a:r>
              <a:rPr lang="en-US" sz="1800" b="1" kern="100" dirty="0">
                <a:effectLst/>
                <a:ea typeface="Aptos" panose="020B0004020202020204" pitchFamily="34" charset="0"/>
                <a:cs typeface="Times New Roman" panose="02020603050405020304" pitchFamily="18" charset="0"/>
              </a:rPr>
              <a:t>Before the pandemic</a:t>
            </a:r>
            <a:r>
              <a:rPr lang="en-US" sz="1800" kern="100" dirty="0">
                <a:effectLst/>
                <a:ea typeface="Aptos" panose="020B0004020202020204" pitchFamily="34" charset="0"/>
                <a:cs typeface="Times New Roman" panose="02020603050405020304" pitchFamily="18" charset="0"/>
              </a:rPr>
              <a:t>: Correlation coefficient of </a:t>
            </a:r>
            <a:r>
              <a:rPr lang="en-US" sz="1800" b="1" kern="100" dirty="0">
                <a:effectLst/>
                <a:ea typeface="Aptos" panose="020B0004020202020204" pitchFamily="34" charset="0"/>
                <a:cs typeface="Times New Roman" panose="02020603050405020304" pitchFamily="18" charset="0"/>
              </a:rPr>
              <a:t>0.323</a:t>
            </a:r>
            <a:endParaRPr lang="en-US" sz="1800" kern="100" dirty="0">
              <a:effectLst/>
              <a:ea typeface="Aptos" panose="020B0004020202020204" pitchFamily="34" charset="0"/>
              <a:cs typeface="Times New Roman" panose="02020603050405020304" pitchFamily="18" charset="0"/>
            </a:endParaRPr>
          </a:p>
          <a:p>
            <a:pPr>
              <a:lnSpc>
                <a:spcPct val="100000"/>
              </a:lnSpc>
              <a:spcBef>
                <a:spcPts val="0"/>
              </a:spcBef>
            </a:pPr>
            <a:r>
              <a:rPr lang="en-US" sz="1800" kern="100" dirty="0">
                <a:effectLst/>
                <a:ea typeface="Aptos" panose="020B0004020202020204" pitchFamily="34" charset="0"/>
                <a:cs typeface="Times New Roman" panose="02020603050405020304" pitchFamily="18" charset="0"/>
              </a:rPr>
              <a:t>- </a:t>
            </a:r>
            <a:r>
              <a:rPr lang="en-US" sz="1800" b="1" kern="100" dirty="0">
                <a:effectLst/>
                <a:ea typeface="Aptos" panose="020B0004020202020204" pitchFamily="34" charset="0"/>
                <a:cs typeface="Times New Roman" panose="02020603050405020304" pitchFamily="18" charset="0"/>
              </a:rPr>
              <a:t>Since the pandemic</a:t>
            </a:r>
            <a:r>
              <a:rPr lang="en-US" sz="1800" kern="100" dirty="0">
                <a:effectLst/>
                <a:ea typeface="Aptos" panose="020B0004020202020204" pitchFamily="34" charset="0"/>
                <a:cs typeface="Times New Roman" panose="02020603050405020304" pitchFamily="18" charset="0"/>
              </a:rPr>
              <a:t>: Correlation coefficient of </a:t>
            </a:r>
            <a:r>
              <a:rPr lang="en-US" sz="1800" b="1" kern="100" dirty="0">
                <a:effectLst/>
                <a:ea typeface="Aptos" panose="020B0004020202020204" pitchFamily="34" charset="0"/>
                <a:cs typeface="Times New Roman" panose="02020603050405020304" pitchFamily="18" charset="0"/>
              </a:rPr>
              <a:t>0.284</a:t>
            </a:r>
            <a:endParaRPr lang="en-US" sz="1800" kern="100" dirty="0">
              <a:effectLst/>
              <a:ea typeface="Aptos" panose="020B0004020202020204" pitchFamily="34" charset="0"/>
              <a:cs typeface="Times New Roman" panose="02020603050405020304" pitchFamily="18" charset="0"/>
            </a:endParaRPr>
          </a:p>
        </p:txBody>
      </p:sp>
      <p:pic>
        <p:nvPicPr>
          <p:cNvPr id="14" name="Picture 2" descr="Alberta RDC - Canadian Research Data ...">
            <a:extLst>
              <a:ext uri="{FF2B5EF4-FFF2-40B4-BE49-F238E27FC236}">
                <a16:creationId xmlns:a16="http://schemas.microsoft.com/office/drawing/2014/main" id="{696FD4E0-2232-023C-0131-7B01C5AF7A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612380"/>
            <a:ext cx="2592729" cy="124562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e 9">
            <a:extLst>
              <a:ext uri="{FF2B5EF4-FFF2-40B4-BE49-F238E27FC236}">
                <a16:creationId xmlns:a16="http://schemas.microsoft.com/office/drawing/2014/main" id="{751FF8D5-87AE-48CE-5E6D-5C449FE29446}"/>
              </a:ext>
            </a:extLst>
          </p:cNvPr>
          <p:cNvGraphicFramePr>
            <a:graphicFrameLocks noGrp="1"/>
          </p:cNvGraphicFramePr>
          <p:nvPr>
            <p:extLst>
              <p:ext uri="{D42A27DB-BD31-4B8C-83A1-F6EECF244321}">
                <p14:modId xmlns:p14="http://schemas.microsoft.com/office/powerpoint/2010/main" val="1957850626"/>
              </p:ext>
            </p:extLst>
          </p:nvPr>
        </p:nvGraphicFramePr>
        <p:xfrm>
          <a:off x="3429000" y="833378"/>
          <a:ext cx="8159116" cy="4514128"/>
        </p:xfrm>
        <a:graphic>
          <a:graphicData uri="http://schemas.openxmlformats.org/drawingml/2006/table">
            <a:tbl>
              <a:tblPr firstRow="1" bandRow="1">
                <a:tableStyleId>{793D81CF-94F2-401A-BA57-92F5A7B2D0C5}</a:tableStyleId>
              </a:tblPr>
              <a:tblGrid>
                <a:gridCol w="2557822">
                  <a:extLst>
                    <a:ext uri="{9D8B030D-6E8A-4147-A177-3AD203B41FA5}">
                      <a16:colId xmlns:a16="http://schemas.microsoft.com/office/drawing/2014/main" val="4091479342"/>
                    </a:ext>
                  </a:extLst>
                </a:gridCol>
                <a:gridCol w="967254">
                  <a:extLst>
                    <a:ext uri="{9D8B030D-6E8A-4147-A177-3AD203B41FA5}">
                      <a16:colId xmlns:a16="http://schemas.microsoft.com/office/drawing/2014/main" val="4173949134"/>
                    </a:ext>
                  </a:extLst>
                </a:gridCol>
                <a:gridCol w="1084951">
                  <a:extLst>
                    <a:ext uri="{9D8B030D-6E8A-4147-A177-3AD203B41FA5}">
                      <a16:colId xmlns:a16="http://schemas.microsoft.com/office/drawing/2014/main" val="2825209973"/>
                    </a:ext>
                  </a:extLst>
                </a:gridCol>
                <a:gridCol w="1054686">
                  <a:extLst>
                    <a:ext uri="{9D8B030D-6E8A-4147-A177-3AD203B41FA5}">
                      <a16:colId xmlns:a16="http://schemas.microsoft.com/office/drawing/2014/main" val="2533495909"/>
                    </a:ext>
                  </a:extLst>
                </a:gridCol>
                <a:gridCol w="866372">
                  <a:extLst>
                    <a:ext uri="{9D8B030D-6E8A-4147-A177-3AD203B41FA5}">
                      <a16:colId xmlns:a16="http://schemas.microsoft.com/office/drawing/2014/main" val="1879806451"/>
                    </a:ext>
                  </a:extLst>
                </a:gridCol>
                <a:gridCol w="1628031">
                  <a:extLst>
                    <a:ext uri="{9D8B030D-6E8A-4147-A177-3AD203B41FA5}">
                      <a16:colId xmlns:a16="http://schemas.microsoft.com/office/drawing/2014/main" val="2142397943"/>
                    </a:ext>
                  </a:extLst>
                </a:gridCol>
              </a:tblGrid>
              <a:tr h="694393">
                <a:tc>
                  <a:txBody>
                    <a:bodyPr/>
                    <a:lstStyle/>
                    <a:p>
                      <a:pPr marL="0" marR="0">
                        <a:lnSpc>
                          <a:spcPct val="107000"/>
                        </a:lnSpc>
                        <a:spcBef>
                          <a:spcPts val="0"/>
                        </a:spcBef>
                        <a:spcAft>
                          <a:spcPts val="800"/>
                        </a:spcAft>
                      </a:pPr>
                      <a:r>
                        <a:rPr lang="en-CA" sz="1400" b="0" cap="none" spc="0" dirty="0">
                          <a:solidFill>
                            <a:schemeClr val="tx1"/>
                          </a:solidFill>
                          <a:effectLst/>
                        </a:rPr>
                        <a:t>Variable</a:t>
                      </a:r>
                      <a:endParaRPr lang="en-US" sz="1400" b="0" cap="none" spc="0" dirty="0">
                        <a:solidFill>
                          <a:schemeClr val="tx1"/>
                        </a:solidFill>
                        <a:effectLst/>
                        <a:latin typeface="Franklin Gothic Book" panose="020B0503020102020204" pitchFamily="34" charset="0"/>
                        <a:ea typeface="Calibri" panose="020F0502020204030204" pitchFamily="34" charset="0"/>
                      </a:endParaRPr>
                    </a:p>
                  </a:txBody>
                  <a:tcPr marL="95364" marR="55017" marT="73357" marB="73357" anchor="ctr"/>
                </a:tc>
                <a:tc>
                  <a:txBody>
                    <a:bodyPr/>
                    <a:lstStyle/>
                    <a:p>
                      <a:pPr marL="0" marR="0" algn="r">
                        <a:lnSpc>
                          <a:spcPct val="107000"/>
                        </a:lnSpc>
                        <a:spcBef>
                          <a:spcPts val="0"/>
                        </a:spcBef>
                        <a:spcAft>
                          <a:spcPts val="800"/>
                        </a:spcAft>
                      </a:pPr>
                      <a:r>
                        <a:rPr lang="en-CA" sz="1400" b="0" cap="none" spc="0" dirty="0">
                          <a:solidFill>
                            <a:schemeClr val="tx1"/>
                          </a:solidFill>
                          <a:effectLst/>
                        </a:rPr>
                        <a:t>Mean</a:t>
                      </a:r>
                      <a:endParaRPr lang="en-US" sz="1400" b="0" cap="none" spc="0" dirty="0">
                        <a:solidFill>
                          <a:schemeClr val="tx1"/>
                        </a:solidFill>
                        <a:effectLst/>
                        <a:latin typeface="Franklin Gothic Book" panose="020B0503020102020204" pitchFamily="34" charset="0"/>
                        <a:ea typeface="Calibri" panose="020F0502020204030204" pitchFamily="34" charset="0"/>
                      </a:endParaRPr>
                    </a:p>
                  </a:txBody>
                  <a:tcPr marL="95364" marR="55017" marT="73357" marB="73357" anchor="ctr"/>
                </a:tc>
                <a:tc>
                  <a:txBody>
                    <a:bodyPr/>
                    <a:lstStyle/>
                    <a:p>
                      <a:pPr marL="0" marR="0" algn="r">
                        <a:lnSpc>
                          <a:spcPct val="107000"/>
                        </a:lnSpc>
                        <a:spcBef>
                          <a:spcPts val="0"/>
                        </a:spcBef>
                        <a:spcAft>
                          <a:spcPts val="800"/>
                        </a:spcAft>
                      </a:pPr>
                      <a:r>
                        <a:rPr lang="en-CA" sz="1400" b="0" cap="none" spc="0" dirty="0">
                          <a:solidFill>
                            <a:schemeClr val="tx1"/>
                          </a:solidFill>
                          <a:effectLst/>
                        </a:rPr>
                        <a:t>Standard deviation</a:t>
                      </a:r>
                      <a:endParaRPr lang="en-US" sz="1400" b="0" cap="none" spc="0" dirty="0">
                        <a:solidFill>
                          <a:schemeClr val="tx1"/>
                        </a:solidFill>
                        <a:effectLst/>
                        <a:latin typeface="Franklin Gothic Book" panose="020B0503020102020204" pitchFamily="34" charset="0"/>
                        <a:ea typeface="Calibri" panose="020F0502020204030204" pitchFamily="34" charset="0"/>
                      </a:endParaRPr>
                    </a:p>
                  </a:txBody>
                  <a:tcPr marL="95364" marR="55017" marT="73357" marB="73357" anchor="ctr"/>
                </a:tc>
                <a:tc>
                  <a:txBody>
                    <a:bodyPr/>
                    <a:lstStyle/>
                    <a:p>
                      <a:pPr marL="0" marR="0" algn="r">
                        <a:lnSpc>
                          <a:spcPct val="107000"/>
                        </a:lnSpc>
                        <a:spcBef>
                          <a:spcPts val="0"/>
                        </a:spcBef>
                        <a:spcAft>
                          <a:spcPts val="800"/>
                        </a:spcAft>
                      </a:pPr>
                      <a:r>
                        <a:rPr lang="en-CA" sz="1400" b="0" cap="none" spc="0" dirty="0">
                          <a:solidFill>
                            <a:schemeClr val="tx1"/>
                          </a:solidFill>
                          <a:effectLst/>
                        </a:rPr>
                        <a:t>Variance</a:t>
                      </a:r>
                      <a:endParaRPr lang="en-US" sz="1400" b="0" cap="none" spc="0" dirty="0">
                        <a:solidFill>
                          <a:schemeClr val="tx1"/>
                        </a:solidFill>
                        <a:effectLst/>
                        <a:latin typeface="Franklin Gothic Book" panose="020B0503020102020204" pitchFamily="34" charset="0"/>
                        <a:ea typeface="Calibri" panose="020F0502020204030204" pitchFamily="34" charset="0"/>
                      </a:endParaRPr>
                    </a:p>
                  </a:txBody>
                  <a:tcPr marL="95364" marR="55017" marT="73357" marB="73357" anchor="ctr"/>
                </a:tc>
                <a:tc>
                  <a:txBody>
                    <a:bodyPr/>
                    <a:lstStyle/>
                    <a:p>
                      <a:pPr marL="0" marR="0" algn="r">
                        <a:lnSpc>
                          <a:spcPct val="107000"/>
                        </a:lnSpc>
                        <a:spcBef>
                          <a:spcPts val="0"/>
                        </a:spcBef>
                        <a:spcAft>
                          <a:spcPts val="800"/>
                        </a:spcAft>
                      </a:pPr>
                      <a:r>
                        <a:rPr lang="en-CA" sz="1400" b="0" cap="none" spc="0" dirty="0">
                          <a:solidFill>
                            <a:schemeClr val="tx1"/>
                          </a:solidFill>
                          <a:effectLst/>
                        </a:rPr>
                        <a:t>Range</a:t>
                      </a:r>
                      <a:endParaRPr lang="en-US" sz="1400" b="0" cap="none" spc="0" dirty="0">
                        <a:solidFill>
                          <a:schemeClr val="tx1"/>
                        </a:solidFill>
                        <a:effectLst/>
                        <a:latin typeface="Franklin Gothic Book" panose="020B0503020102020204" pitchFamily="34" charset="0"/>
                        <a:ea typeface="Calibri" panose="020F0502020204030204" pitchFamily="34" charset="0"/>
                      </a:endParaRPr>
                    </a:p>
                  </a:txBody>
                  <a:tcPr marL="95364" marR="55017" marT="73357" marB="73357" anchor="ctr"/>
                </a:tc>
                <a:tc>
                  <a:txBody>
                    <a:bodyPr/>
                    <a:lstStyle/>
                    <a:p>
                      <a:pPr marL="0" marR="0" algn="r">
                        <a:lnSpc>
                          <a:spcPct val="107000"/>
                        </a:lnSpc>
                        <a:spcBef>
                          <a:spcPts val="0"/>
                        </a:spcBef>
                        <a:spcAft>
                          <a:spcPts val="800"/>
                        </a:spcAft>
                      </a:pPr>
                      <a:r>
                        <a:rPr lang="en-CA" sz="1400" b="0" cap="none" spc="0" dirty="0">
                          <a:solidFill>
                            <a:schemeClr val="tx1"/>
                          </a:solidFill>
                          <a:effectLst/>
                        </a:rPr>
                        <a:t>Correlation with trust in police</a:t>
                      </a:r>
                      <a:endParaRPr lang="en-US" sz="1400" b="0" cap="none" spc="0" dirty="0">
                        <a:solidFill>
                          <a:schemeClr val="tx1"/>
                        </a:solidFill>
                        <a:effectLst/>
                        <a:latin typeface="Franklin Gothic Book" panose="020B0503020102020204" pitchFamily="34" charset="0"/>
                        <a:ea typeface="Calibri" panose="020F0502020204030204" pitchFamily="34" charset="0"/>
                      </a:endParaRPr>
                    </a:p>
                  </a:txBody>
                  <a:tcPr marL="95364" marR="55017" marT="73357" marB="73357" anchor="ctr"/>
                </a:tc>
                <a:extLst>
                  <a:ext uri="{0D108BD9-81ED-4DB2-BD59-A6C34878D82A}">
                    <a16:rowId xmlns:a16="http://schemas.microsoft.com/office/drawing/2014/main" val="2581307565"/>
                  </a:ext>
                </a:extLst>
              </a:tr>
              <a:tr h="424415">
                <a:tc>
                  <a:txBody>
                    <a:bodyPr/>
                    <a:lstStyle/>
                    <a:p>
                      <a:pPr marL="0" marR="0">
                        <a:lnSpc>
                          <a:spcPct val="107000"/>
                        </a:lnSpc>
                        <a:spcBef>
                          <a:spcPts val="0"/>
                        </a:spcBef>
                        <a:spcAft>
                          <a:spcPts val="800"/>
                        </a:spcAft>
                      </a:pPr>
                      <a:r>
                        <a:rPr lang="en-CA" sz="1400" cap="none" spc="0" dirty="0">
                          <a:solidFill>
                            <a:schemeClr val="bg1"/>
                          </a:solidFill>
                          <a:effectLst/>
                        </a:rPr>
                        <a:t>Trust in police</a:t>
                      </a:r>
                      <a:endParaRPr lang="en-US" sz="1400" cap="none" spc="0" dirty="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38100" marR="38100" algn="r">
                        <a:lnSpc>
                          <a:spcPct val="107000"/>
                        </a:lnSpc>
                        <a:spcBef>
                          <a:spcPts val="0"/>
                        </a:spcBef>
                        <a:spcAft>
                          <a:spcPts val="800"/>
                        </a:spcAft>
                      </a:pPr>
                      <a:r>
                        <a:rPr lang="en-CA" sz="1400" cap="none" spc="0" dirty="0">
                          <a:solidFill>
                            <a:schemeClr val="bg1"/>
                          </a:solidFill>
                          <a:effectLst/>
                        </a:rPr>
                        <a:t>2.8806</a:t>
                      </a:r>
                      <a:endParaRPr lang="en-US" sz="1400" cap="none" spc="0" dirty="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38100" marR="38100" algn="r">
                        <a:lnSpc>
                          <a:spcPct val="107000"/>
                        </a:lnSpc>
                        <a:spcBef>
                          <a:spcPts val="0"/>
                        </a:spcBef>
                        <a:spcAft>
                          <a:spcPts val="800"/>
                        </a:spcAft>
                      </a:pPr>
                      <a:r>
                        <a:rPr lang="en-CA" sz="1400" cap="none" spc="0" dirty="0">
                          <a:solidFill>
                            <a:schemeClr val="bg1"/>
                          </a:solidFill>
                          <a:effectLst/>
                        </a:rPr>
                        <a:t>1.19245</a:t>
                      </a:r>
                      <a:endParaRPr lang="en-US" sz="1400" cap="none" spc="0" dirty="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38100" marR="38100" algn="r">
                        <a:lnSpc>
                          <a:spcPct val="107000"/>
                        </a:lnSpc>
                        <a:spcBef>
                          <a:spcPts val="0"/>
                        </a:spcBef>
                        <a:spcAft>
                          <a:spcPts val="800"/>
                        </a:spcAft>
                      </a:pPr>
                      <a:r>
                        <a:rPr lang="en-CA" sz="1400" cap="none" spc="0" dirty="0">
                          <a:solidFill>
                            <a:schemeClr val="bg1"/>
                          </a:solidFill>
                          <a:effectLst/>
                        </a:rPr>
                        <a:t>1.422</a:t>
                      </a:r>
                      <a:endParaRPr lang="en-US" sz="1400" cap="none" spc="0" dirty="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0" marR="0" algn="r">
                        <a:lnSpc>
                          <a:spcPct val="107000"/>
                        </a:lnSpc>
                        <a:spcBef>
                          <a:spcPts val="0"/>
                        </a:spcBef>
                        <a:spcAft>
                          <a:spcPts val="800"/>
                        </a:spcAft>
                      </a:pPr>
                      <a:r>
                        <a:rPr lang="en-CA" sz="1400" cap="none" spc="0" dirty="0">
                          <a:solidFill>
                            <a:schemeClr val="bg1"/>
                          </a:solidFill>
                          <a:effectLst/>
                        </a:rPr>
                        <a:t>1-5</a:t>
                      </a:r>
                      <a:endParaRPr lang="en-US" sz="1400" cap="none" spc="0" dirty="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0" marR="0" algn="r">
                        <a:lnSpc>
                          <a:spcPct val="107000"/>
                        </a:lnSpc>
                        <a:spcBef>
                          <a:spcPts val="0"/>
                        </a:spcBef>
                        <a:spcAft>
                          <a:spcPts val="800"/>
                        </a:spcAft>
                      </a:pPr>
                      <a:r>
                        <a:rPr lang="en-CA" sz="1400" cap="none" spc="0" dirty="0">
                          <a:solidFill>
                            <a:schemeClr val="bg1"/>
                          </a:solidFill>
                          <a:effectLst/>
                        </a:rPr>
                        <a:t>---</a:t>
                      </a:r>
                      <a:endParaRPr lang="en-US" sz="1400" cap="none" spc="0" dirty="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extLst>
                  <a:ext uri="{0D108BD9-81ED-4DB2-BD59-A6C34878D82A}">
                    <a16:rowId xmlns:a16="http://schemas.microsoft.com/office/drawing/2014/main" val="1223275837"/>
                  </a:ext>
                </a:extLst>
              </a:tr>
              <a:tr h="424415">
                <a:tc gridSpan="6">
                  <a:txBody>
                    <a:bodyPr/>
                    <a:lstStyle/>
                    <a:p>
                      <a:pPr marL="0" marR="0" algn="ctr">
                        <a:lnSpc>
                          <a:spcPct val="107000"/>
                        </a:lnSpc>
                        <a:spcBef>
                          <a:spcPts val="0"/>
                        </a:spcBef>
                        <a:spcAft>
                          <a:spcPts val="800"/>
                        </a:spcAft>
                      </a:pPr>
                      <a:r>
                        <a:rPr lang="en-CA" sz="1400" b="1" cap="none" spc="0" dirty="0">
                          <a:solidFill>
                            <a:schemeClr val="bg1"/>
                          </a:solidFill>
                          <a:effectLst/>
                        </a:rPr>
                        <a:t>BEFORE COVID-19</a:t>
                      </a:r>
                      <a:endParaRPr lang="en-US" sz="1400" b="1" cap="none" spc="0" dirty="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87128241"/>
                  </a:ext>
                </a:extLst>
              </a:tr>
              <a:tr h="424415">
                <a:tc>
                  <a:txBody>
                    <a:bodyPr/>
                    <a:lstStyle/>
                    <a:p>
                      <a:pPr marL="0" marR="0">
                        <a:lnSpc>
                          <a:spcPct val="107000"/>
                        </a:lnSpc>
                        <a:spcBef>
                          <a:spcPts val="0"/>
                        </a:spcBef>
                        <a:spcAft>
                          <a:spcPts val="800"/>
                        </a:spcAft>
                      </a:pPr>
                      <a:r>
                        <a:rPr lang="en-CA" sz="1400" cap="none" spc="0" dirty="0">
                          <a:solidFill>
                            <a:schemeClr val="bg1"/>
                          </a:solidFill>
                          <a:effectLst/>
                          <a:highlight>
                            <a:srgbClr val="00FFFF"/>
                          </a:highlight>
                        </a:rPr>
                        <a:t>Experienced discrimination</a:t>
                      </a:r>
                      <a:endParaRPr lang="en-US" sz="1400" cap="none" spc="0" dirty="0">
                        <a:solidFill>
                          <a:schemeClr val="bg1"/>
                        </a:solidFill>
                        <a:effectLst/>
                        <a:highlight>
                          <a:srgbClr val="00FFFF"/>
                        </a:highlight>
                        <a:latin typeface="Franklin Gothic Book" panose="020B0503020102020204" pitchFamily="34" charset="0"/>
                        <a:ea typeface="Calibri" panose="020F0502020204030204" pitchFamily="34" charset="0"/>
                      </a:endParaRPr>
                    </a:p>
                  </a:txBody>
                  <a:tcPr marL="95364" marR="55017" marT="73357" marB="73357"/>
                </a:tc>
                <a:tc>
                  <a:txBody>
                    <a:bodyPr/>
                    <a:lstStyle/>
                    <a:p>
                      <a:pPr marL="38100" marR="38100" algn="r">
                        <a:lnSpc>
                          <a:spcPct val="107000"/>
                        </a:lnSpc>
                        <a:spcBef>
                          <a:spcPts val="0"/>
                        </a:spcBef>
                        <a:spcAft>
                          <a:spcPts val="800"/>
                        </a:spcAft>
                      </a:pPr>
                      <a:r>
                        <a:rPr lang="en-CA" sz="1400" cap="none" spc="0">
                          <a:solidFill>
                            <a:schemeClr val="bg1"/>
                          </a:solidFill>
                          <a:effectLst/>
                        </a:rPr>
                        <a:t>.6763</a:t>
                      </a:r>
                      <a:endParaRPr lang="en-US" sz="1400" cap="none" spc="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38100" marR="38100" algn="r">
                        <a:lnSpc>
                          <a:spcPct val="107000"/>
                        </a:lnSpc>
                        <a:spcBef>
                          <a:spcPts val="0"/>
                        </a:spcBef>
                        <a:spcAft>
                          <a:spcPts val="800"/>
                        </a:spcAft>
                      </a:pPr>
                      <a:r>
                        <a:rPr lang="en-CA" sz="1400" cap="none" spc="0">
                          <a:solidFill>
                            <a:schemeClr val="bg1"/>
                          </a:solidFill>
                          <a:effectLst/>
                        </a:rPr>
                        <a:t>.46792</a:t>
                      </a:r>
                      <a:endParaRPr lang="en-US" sz="1400" cap="none" spc="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38100" marR="38100" algn="r">
                        <a:lnSpc>
                          <a:spcPct val="107000"/>
                        </a:lnSpc>
                        <a:spcBef>
                          <a:spcPts val="0"/>
                        </a:spcBef>
                        <a:spcAft>
                          <a:spcPts val="800"/>
                        </a:spcAft>
                      </a:pPr>
                      <a:r>
                        <a:rPr lang="en-CA" sz="1400" cap="none" spc="0">
                          <a:solidFill>
                            <a:schemeClr val="bg1"/>
                          </a:solidFill>
                          <a:effectLst/>
                        </a:rPr>
                        <a:t>.219</a:t>
                      </a:r>
                      <a:endParaRPr lang="en-US" sz="1400" cap="none" spc="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0" marR="0" algn="r">
                        <a:lnSpc>
                          <a:spcPct val="107000"/>
                        </a:lnSpc>
                        <a:spcBef>
                          <a:spcPts val="0"/>
                        </a:spcBef>
                        <a:spcAft>
                          <a:spcPts val="800"/>
                        </a:spcAft>
                      </a:pPr>
                      <a:r>
                        <a:rPr lang="en-CA" sz="1400" cap="none" spc="0">
                          <a:solidFill>
                            <a:schemeClr val="bg1"/>
                          </a:solidFill>
                          <a:effectLst/>
                        </a:rPr>
                        <a:t>0-1</a:t>
                      </a:r>
                      <a:endParaRPr lang="en-US" sz="1400" cap="none" spc="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0" marR="0" algn="r">
                        <a:lnSpc>
                          <a:spcPct val="107000"/>
                        </a:lnSpc>
                        <a:spcBef>
                          <a:spcPts val="0"/>
                        </a:spcBef>
                        <a:spcAft>
                          <a:spcPts val="800"/>
                        </a:spcAft>
                      </a:pPr>
                      <a:r>
                        <a:rPr lang="en-CA" sz="1400" cap="none" spc="0" dirty="0">
                          <a:solidFill>
                            <a:schemeClr val="bg1"/>
                          </a:solidFill>
                          <a:effectLst/>
                          <a:highlight>
                            <a:srgbClr val="FFFF00"/>
                          </a:highlight>
                        </a:rPr>
                        <a:t>.323</a:t>
                      </a:r>
                      <a:r>
                        <a:rPr lang="en-CA" sz="1400" cap="none" spc="0" baseline="30000" dirty="0">
                          <a:solidFill>
                            <a:schemeClr val="bg1"/>
                          </a:solidFill>
                          <a:effectLst/>
                          <a:highlight>
                            <a:srgbClr val="FFFF00"/>
                          </a:highlight>
                        </a:rPr>
                        <a:t>**</a:t>
                      </a:r>
                      <a:endParaRPr lang="en-US" sz="1400" cap="none" spc="0" dirty="0">
                        <a:solidFill>
                          <a:schemeClr val="bg1"/>
                        </a:solidFill>
                        <a:effectLst/>
                        <a:highlight>
                          <a:srgbClr val="FFFF00"/>
                        </a:highlight>
                        <a:latin typeface="Franklin Gothic Book" panose="020B0503020102020204" pitchFamily="34" charset="0"/>
                        <a:ea typeface="Calibri" panose="020F0502020204030204" pitchFamily="34" charset="0"/>
                      </a:endParaRPr>
                    </a:p>
                  </a:txBody>
                  <a:tcPr marL="95364" marR="55017" marT="73357" marB="73357"/>
                </a:tc>
                <a:extLst>
                  <a:ext uri="{0D108BD9-81ED-4DB2-BD59-A6C34878D82A}">
                    <a16:rowId xmlns:a16="http://schemas.microsoft.com/office/drawing/2014/main" val="2570709994"/>
                  </a:ext>
                </a:extLst>
              </a:tr>
              <a:tr h="424415">
                <a:tc>
                  <a:txBody>
                    <a:bodyPr/>
                    <a:lstStyle/>
                    <a:p>
                      <a:pPr marL="0" marR="0">
                        <a:lnSpc>
                          <a:spcPct val="107000"/>
                        </a:lnSpc>
                        <a:spcBef>
                          <a:spcPts val="0"/>
                        </a:spcBef>
                        <a:spcAft>
                          <a:spcPts val="800"/>
                        </a:spcAft>
                      </a:pPr>
                      <a:r>
                        <a:rPr lang="en-CA" sz="1400" cap="none" spc="0" dirty="0">
                          <a:solidFill>
                            <a:schemeClr val="bg1"/>
                          </a:solidFill>
                          <a:effectLst/>
                        </a:rPr>
                        <a:t>Race/Skin color</a:t>
                      </a:r>
                      <a:endParaRPr lang="en-US" sz="1400" cap="none" spc="0" dirty="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38100" marR="38100" algn="r">
                        <a:lnSpc>
                          <a:spcPct val="107000"/>
                        </a:lnSpc>
                        <a:spcBef>
                          <a:spcPts val="0"/>
                        </a:spcBef>
                        <a:spcAft>
                          <a:spcPts val="800"/>
                        </a:spcAft>
                      </a:pPr>
                      <a:r>
                        <a:rPr lang="en-CA" sz="1400" cap="none" spc="0">
                          <a:solidFill>
                            <a:schemeClr val="bg1"/>
                          </a:solidFill>
                          <a:effectLst/>
                        </a:rPr>
                        <a:t>.4730</a:t>
                      </a:r>
                      <a:endParaRPr lang="en-US" sz="1400" cap="none" spc="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38100" marR="38100" algn="r">
                        <a:lnSpc>
                          <a:spcPct val="107000"/>
                        </a:lnSpc>
                        <a:spcBef>
                          <a:spcPts val="0"/>
                        </a:spcBef>
                        <a:spcAft>
                          <a:spcPts val="800"/>
                        </a:spcAft>
                      </a:pPr>
                      <a:r>
                        <a:rPr lang="en-CA" sz="1400" cap="none" spc="0" dirty="0">
                          <a:solidFill>
                            <a:schemeClr val="bg1"/>
                          </a:solidFill>
                          <a:effectLst/>
                        </a:rPr>
                        <a:t>.49932</a:t>
                      </a:r>
                      <a:endParaRPr lang="en-US" sz="1400" cap="none" spc="0" dirty="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38100" marR="38100" algn="r">
                        <a:lnSpc>
                          <a:spcPct val="107000"/>
                        </a:lnSpc>
                        <a:spcBef>
                          <a:spcPts val="0"/>
                        </a:spcBef>
                        <a:spcAft>
                          <a:spcPts val="800"/>
                        </a:spcAft>
                      </a:pPr>
                      <a:r>
                        <a:rPr lang="en-CA" sz="1400" cap="none" spc="0">
                          <a:solidFill>
                            <a:schemeClr val="bg1"/>
                          </a:solidFill>
                          <a:effectLst/>
                        </a:rPr>
                        <a:t>.249</a:t>
                      </a:r>
                      <a:endParaRPr lang="en-US" sz="1400" cap="none" spc="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0" marR="0" algn="r">
                        <a:lnSpc>
                          <a:spcPct val="107000"/>
                        </a:lnSpc>
                        <a:spcBef>
                          <a:spcPts val="0"/>
                        </a:spcBef>
                        <a:spcAft>
                          <a:spcPts val="800"/>
                        </a:spcAft>
                      </a:pPr>
                      <a:r>
                        <a:rPr lang="en-CA" sz="1400" cap="none" spc="0">
                          <a:solidFill>
                            <a:schemeClr val="bg1"/>
                          </a:solidFill>
                          <a:effectLst/>
                        </a:rPr>
                        <a:t>0-1</a:t>
                      </a:r>
                      <a:endParaRPr lang="en-US" sz="1400" cap="none" spc="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0" marR="0" algn="r">
                        <a:lnSpc>
                          <a:spcPct val="107000"/>
                        </a:lnSpc>
                        <a:spcBef>
                          <a:spcPts val="0"/>
                        </a:spcBef>
                        <a:spcAft>
                          <a:spcPts val="800"/>
                        </a:spcAft>
                      </a:pPr>
                      <a:r>
                        <a:rPr lang="en-CA" sz="1400" cap="none" spc="0" dirty="0">
                          <a:solidFill>
                            <a:schemeClr val="bg1"/>
                          </a:solidFill>
                          <a:effectLst/>
                        </a:rPr>
                        <a:t>.337</a:t>
                      </a:r>
                      <a:r>
                        <a:rPr lang="en-CA" sz="1400" cap="none" spc="0" baseline="30000" dirty="0">
                          <a:solidFill>
                            <a:schemeClr val="bg1"/>
                          </a:solidFill>
                          <a:effectLst/>
                        </a:rPr>
                        <a:t>**</a:t>
                      </a:r>
                      <a:endParaRPr lang="en-US" sz="1400" cap="none" spc="0" dirty="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extLst>
                  <a:ext uri="{0D108BD9-81ED-4DB2-BD59-A6C34878D82A}">
                    <a16:rowId xmlns:a16="http://schemas.microsoft.com/office/drawing/2014/main" val="861814099"/>
                  </a:ext>
                </a:extLst>
              </a:tr>
              <a:tr h="424415">
                <a:tc>
                  <a:txBody>
                    <a:bodyPr/>
                    <a:lstStyle/>
                    <a:p>
                      <a:pPr marL="0" marR="0">
                        <a:lnSpc>
                          <a:spcPct val="107000"/>
                        </a:lnSpc>
                        <a:spcBef>
                          <a:spcPts val="0"/>
                        </a:spcBef>
                        <a:spcAft>
                          <a:spcPts val="800"/>
                        </a:spcAft>
                      </a:pPr>
                      <a:r>
                        <a:rPr lang="en-CA" sz="1400" cap="none" spc="0" dirty="0">
                          <a:solidFill>
                            <a:schemeClr val="bg1"/>
                          </a:solidFill>
                          <a:effectLst/>
                        </a:rPr>
                        <a:t>Interacting with Police</a:t>
                      </a:r>
                      <a:endParaRPr lang="en-US" sz="1400" cap="none" spc="0" dirty="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38100" marR="38100" algn="r">
                        <a:lnSpc>
                          <a:spcPct val="107000"/>
                        </a:lnSpc>
                        <a:spcBef>
                          <a:spcPts val="0"/>
                        </a:spcBef>
                        <a:spcAft>
                          <a:spcPts val="800"/>
                        </a:spcAft>
                      </a:pPr>
                      <a:r>
                        <a:rPr lang="en-CA" sz="1400" cap="none" spc="0">
                          <a:solidFill>
                            <a:schemeClr val="bg1"/>
                          </a:solidFill>
                          <a:effectLst/>
                        </a:rPr>
                        <a:t>.0969</a:t>
                      </a:r>
                      <a:endParaRPr lang="en-US" sz="1400" cap="none" spc="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38100" marR="38100" algn="r">
                        <a:lnSpc>
                          <a:spcPct val="107000"/>
                        </a:lnSpc>
                        <a:spcBef>
                          <a:spcPts val="0"/>
                        </a:spcBef>
                        <a:spcAft>
                          <a:spcPts val="800"/>
                        </a:spcAft>
                      </a:pPr>
                      <a:r>
                        <a:rPr lang="en-CA" sz="1400" cap="none" spc="0">
                          <a:solidFill>
                            <a:schemeClr val="bg1"/>
                          </a:solidFill>
                          <a:effectLst/>
                        </a:rPr>
                        <a:t>.29581</a:t>
                      </a:r>
                      <a:endParaRPr lang="en-US" sz="1400" cap="none" spc="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38100" marR="38100" algn="r">
                        <a:lnSpc>
                          <a:spcPct val="107000"/>
                        </a:lnSpc>
                        <a:spcBef>
                          <a:spcPts val="0"/>
                        </a:spcBef>
                        <a:spcAft>
                          <a:spcPts val="800"/>
                        </a:spcAft>
                      </a:pPr>
                      <a:r>
                        <a:rPr lang="en-CA" sz="1400" cap="none" spc="0">
                          <a:solidFill>
                            <a:schemeClr val="bg1"/>
                          </a:solidFill>
                          <a:effectLst/>
                        </a:rPr>
                        <a:t>.088</a:t>
                      </a:r>
                      <a:endParaRPr lang="en-US" sz="1400" cap="none" spc="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0" marR="0" algn="r">
                        <a:lnSpc>
                          <a:spcPct val="107000"/>
                        </a:lnSpc>
                        <a:spcBef>
                          <a:spcPts val="0"/>
                        </a:spcBef>
                        <a:spcAft>
                          <a:spcPts val="800"/>
                        </a:spcAft>
                      </a:pPr>
                      <a:r>
                        <a:rPr lang="en-CA" sz="1400" cap="none" spc="0">
                          <a:solidFill>
                            <a:schemeClr val="bg1"/>
                          </a:solidFill>
                          <a:effectLst/>
                        </a:rPr>
                        <a:t>0-1</a:t>
                      </a:r>
                      <a:endParaRPr lang="en-US" sz="1400" cap="none" spc="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0" marR="0" algn="r">
                        <a:lnSpc>
                          <a:spcPct val="107000"/>
                        </a:lnSpc>
                        <a:spcBef>
                          <a:spcPts val="0"/>
                        </a:spcBef>
                        <a:spcAft>
                          <a:spcPts val="800"/>
                        </a:spcAft>
                      </a:pPr>
                      <a:r>
                        <a:rPr lang="en-CA" sz="1400" cap="none" spc="0" dirty="0">
                          <a:solidFill>
                            <a:schemeClr val="bg1"/>
                          </a:solidFill>
                          <a:effectLst/>
                        </a:rPr>
                        <a:t>.331</a:t>
                      </a:r>
                      <a:r>
                        <a:rPr lang="en-CA" sz="1400" cap="none" spc="0" baseline="30000" dirty="0">
                          <a:solidFill>
                            <a:schemeClr val="bg1"/>
                          </a:solidFill>
                          <a:effectLst/>
                        </a:rPr>
                        <a:t>**</a:t>
                      </a:r>
                      <a:endParaRPr lang="en-US" sz="1400" cap="none" spc="0" dirty="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extLst>
                  <a:ext uri="{0D108BD9-81ED-4DB2-BD59-A6C34878D82A}">
                    <a16:rowId xmlns:a16="http://schemas.microsoft.com/office/drawing/2014/main" val="155016484"/>
                  </a:ext>
                </a:extLst>
              </a:tr>
              <a:tr h="424415">
                <a:tc gridSpan="6">
                  <a:txBody>
                    <a:bodyPr/>
                    <a:lstStyle/>
                    <a:p>
                      <a:pPr marL="0" marR="0" algn="ctr">
                        <a:lnSpc>
                          <a:spcPct val="107000"/>
                        </a:lnSpc>
                        <a:spcBef>
                          <a:spcPts val="0"/>
                        </a:spcBef>
                        <a:spcAft>
                          <a:spcPts val="800"/>
                        </a:spcAft>
                      </a:pPr>
                      <a:r>
                        <a:rPr lang="en-CA" sz="1400" b="1" cap="none" spc="0" dirty="0">
                          <a:solidFill>
                            <a:schemeClr val="bg1"/>
                          </a:solidFill>
                          <a:effectLst/>
                        </a:rPr>
                        <a:t>SINCE COVID-19</a:t>
                      </a:r>
                      <a:endParaRPr lang="en-US" sz="1400" b="1" cap="none" spc="0" dirty="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70286434"/>
                  </a:ext>
                </a:extLst>
              </a:tr>
              <a:tr h="424415">
                <a:tc>
                  <a:txBody>
                    <a:bodyPr/>
                    <a:lstStyle/>
                    <a:p>
                      <a:pPr marL="0" marR="0">
                        <a:lnSpc>
                          <a:spcPct val="107000"/>
                        </a:lnSpc>
                        <a:spcBef>
                          <a:spcPts val="0"/>
                        </a:spcBef>
                        <a:spcAft>
                          <a:spcPts val="800"/>
                        </a:spcAft>
                      </a:pPr>
                      <a:r>
                        <a:rPr lang="en-CA" sz="1400" cap="none" spc="0" dirty="0">
                          <a:solidFill>
                            <a:schemeClr val="bg1"/>
                          </a:solidFill>
                          <a:effectLst/>
                          <a:highlight>
                            <a:srgbClr val="00FFFF"/>
                          </a:highlight>
                        </a:rPr>
                        <a:t>Experienced discrimination</a:t>
                      </a:r>
                      <a:endParaRPr lang="en-US" sz="1400" cap="none" spc="0" dirty="0">
                        <a:solidFill>
                          <a:schemeClr val="bg1"/>
                        </a:solidFill>
                        <a:effectLst/>
                        <a:highlight>
                          <a:srgbClr val="00FFFF"/>
                        </a:highlight>
                        <a:latin typeface="Franklin Gothic Book" panose="020B0503020102020204" pitchFamily="34" charset="0"/>
                        <a:ea typeface="Calibri" panose="020F0502020204030204" pitchFamily="34" charset="0"/>
                      </a:endParaRPr>
                    </a:p>
                  </a:txBody>
                  <a:tcPr marL="95364" marR="55017" marT="73357" marB="73357"/>
                </a:tc>
                <a:tc>
                  <a:txBody>
                    <a:bodyPr/>
                    <a:lstStyle/>
                    <a:p>
                      <a:pPr marL="38100" marR="38100" algn="r">
                        <a:lnSpc>
                          <a:spcPct val="107000"/>
                        </a:lnSpc>
                        <a:spcBef>
                          <a:spcPts val="0"/>
                        </a:spcBef>
                        <a:spcAft>
                          <a:spcPts val="800"/>
                        </a:spcAft>
                      </a:pPr>
                      <a:r>
                        <a:rPr lang="en-CA" sz="1400" cap="none" spc="0">
                          <a:solidFill>
                            <a:schemeClr val="bg1"/>
                          </a:solidFill>
                          <a:effectLst/>
                        </a:rPr>
                        <a:t>.4951</a:t>
                      </a:r>
                      <a:endParaRPr lang="en-US" sz="1400" cap="none" spc="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38100" marR="38100" algn="r">
                        <a:lnSpc>
                          <a:spcPct val="107000"/>
                        </a:lnSpc>
                        <a:spcBef>
                          <a:spcPts val="0"/>
                        </a:spcBef>
                        <a:spcAft>
                          <a:spcPts val="800"/>
                        </a:spcAft>
                      </a:pPr>
                      <a:r>
                        <a:rPr lang="en-CA" sz="1400" cap="none" spc="0">
                          <a:solidFill>
                            <a:schemeClr val="bg1"/>
                          </a:solidFill>
                          <a:effectLst/>
                        </a:rPr>
                        <a:t>.50002</a:t>
                      </a:r>
                      <a:endParaRPr lang="en-US" sz="1400" cap="none" spc="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38100" marR="38100" algn="r">
                        <a:lnSpc>
                          <a:spcPct val="107000"/>
                        </a:lnSpc>
                        <a:spcBef>
                          <a:spcPts val="0"/>
                        </a:spcBef>
                        <a:spcAft>
                          <a:spcPts val="800"/>
                        </a:spcAft>
                      </a:pPr>
                      <a:r>
                        <a:rPr lang="en-CA" sz="1400" cap="none" spc="0">
                          <a:solidFill>
                            <a:schemeClr val="bg1"/>
                          </a:solidFill>
                          <a:effectLst/>
                        </a:rPr>
                        <a:t>.250</a:t>
                      </a:r>
                      <a:endParaRPr lang="en-US" sz="1400" cap="none" spc="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0" marR="0" algn="r">
                        <a:lnSpc>
                          <a:spcPct val="107000"/>
                        </a:lnSpc>
                        <a:spcBef>
                          <a:spcPts val="0"/>
                        </a:spcBef>
                        <a:spcAft>
                          <a:spcPts val="800"/>
                        </a:spcAft>
                      </a:pPr>
                      <a:r>
                        <a:rPr lang="en-CA" sz="1400" cap="none" spc="0">
                          <a:solidFill>
                            <a:schemeClr val="bg1"/>
                          </a:solidFill>
                          <a:effectLst/>
                        </a:rPr>
                        <a:t>0-1</a:t>
                      </a:r>
                      <a:endParaRPr lang="en-US" sz="1400" cap="none" spc="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0" marR="0" algn="r">
                        <a:lnSpc>
                          <a:spcPct val="107000"/>
                        </a:lnSpc>
                        <a:spcBef>
                          <a:spcPts val="0"/>
                        </a:spcBef>
                        <a:spcAft>
                          <a:spcPts val="800"/>
                        </a:spcAft>
                      </a:pPr>
                      <a:r>
                        <a:rPr lang="en-CA" sz="1400" cap="none" spc="0" dirty="0">
                          <a:solidFill>
                            <a:schemeClr val="bg1"/>
                          </a:solidFill>
                          <a:effectLst/>
                          <a:highlight>
                            <a:srgbClr val="FFFF00"/>
                          </a:highlight>
                        </a:rPr>
                        <a:t>.284</a:t>
                      </a:r>
                      <a:r>
                        <a:rPr lang="en-CA" sz="1400" cap="none" spc="0" baseline="30000" dirty="0">
                          <a:solidFill>
                            <a:schemeClr val="bg1"/>
                          </a:solidFill>
                          <a:effectLst/>
                          <a:highlight>
                            <a:srgbClr val="FFFF00"/>
                          </a:highlight>
                        </a:rPr>
                        <a:t>**</a:t>
                      </a:r>
                      <a:endParaRPr lang="en-US" sz="1400" cap="none" spc="0" dirty="0">
                        <a:solidFill>
                          <a:schemeClr val="bg1"/>
                        </a:solidFill>
                        <a:effectLst/>
                        <a:highlight>
                          <a:srgbClr val="FFFF00"/>
                        </a:highlight>
                        <a:latin typeface="Franklin Gothic Book" panose="020B0503020102020204" pitchFamily="34" charset="0"/>
                        <a:ea typeface="Calibri" panose="020F0502020204030204" pitchFamily="34" charset="0"/>
                      </a:endParaRPr>
                    </a:p>
                  </a:txBody>
                  <a:tcPr marL="95364" marR="55017" marT="73357" marB="73357"/>
                </a:tc>
                <a:extLst>
                  <a:ext uri="{0D108BD9-81ED-4DB2-BD59-A6C34878D82A}">
                    <a16:rowId xmlns:a16="http://schemas.microsoft.com/office/drawing/2014/main" val="4249674376"/>
                  </a:ext>
                </a:extLst>
              </a:tr>
              <a:tr h="424415">
                <a:tc>
                  <a:txBody>
                    <a:bodyPr/>
                    <a:lstStyle/>
                    <a:p>
                      <a:pPr marL="0" marR="0">
                        <a:lnSpc>
                          <a:spcPct val="107000"/>
                        </a:lnSpc>
                        <a:spcBef>
                          <a:spcPts val="0"/>
                        </a:spcBef>
                        <a:spcAft>
                          <a:spcPts val="800"/>
                        </a:spcAft>
                      </a:pPr>
                      <a:r>
                        <a:rPr lang="en-CA" sz="1400" cap="none" spc="0">
                          <a:solidFill>
                            <a:schemeClr val="bg1"/>
                          </a:solidFill>
                          <a:effectLst/>
                        </a:rPr>
                        <a:t>Race/Skin color</a:t>
                      </a:r>
                      <a:endParaRPr lang="en-US" sz="1400" cap="none" spc="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38100" marR="38100" algn="r">
                        <a:lnSpc>
                          <a:spcPct val="107000"/>
                        </a:lnSpc>
                        <a:spcBef>
                          <a:spcPts val="0"/>
                        </a:spcBef>
                        <a:spcAft>
                          <a:spcPts val="800"/>
                        </a:spcAft>
                      </a:pPr>
                      <a:r>
                        <a:rPr lang="en-CA" sz="1400" cap="none" spc="0">
                          <a:solidFill>
                            <a:schemeClr val="bg1"/>
                          </a:solidFill>
                          <a:effectLst/>
                        </a:rPr>
                        <a:t>.3629</a:t>
                      </a:r>
                      <a:endParaRPr lang="en-US" sz="1400" cap="none" spc="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38100" marR="38100" algn="r">
                        <a:lnSpc>
                          <a:spcPct val="107000"/>
                        </a:lnSpc>
                        <a:spcBef>
                          <a:spcPts val="0"/>
                        </a:spcBef>
                        <a:spcAft>
                          <a:spcPts val="800"/>
                        </a:spcAft>
                      </a:pPr>
                      <a:r>
                        <a:rPr lang="en-CA" sz="1400" cap="none" spc="0">
                          <a:solidFill>
                            <a:schemeClr val="bg1"/>
                          </a:solidFill>
                          <a:effectLst/>
                        </a:rPr>
                        <a:t>.48087</a:t>
                      </a:r>
                      <a:endParaRPr lang="en-US" sz="1400" cap="none" spc="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38100" marR="38100" algn="r">
                        <a:lnSpc>
                          <a:spcPct val="107000"/>
                        </a:lnSpc>
                        <a:spcBef>
                          <a:spcPts val="0"/>
                        </a:spcBef>
                        <a:spcAft>
                          <a:spcPts val="800"/>
                        </a:spcAft>
                      </a:pPr>
                      <a:r>
                        <a:rPr lang="en-CA" sz="1400" cap="none" spc="0">
                          <a:solidFill>
                            <a:schemeClr val="bg1"/>
                          </a:solidFill>
                          <a:effectLst/>
                        </a:rPr>
                        <a:t>.231</a:t>
                      </a:r>
                      <a:endParaRPr lang="en-US" sz="1400" cap="none" spc="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0" marR="0" algn="r">
                        <a:lnSpc>
                          <a:spcPct val="107000"/>
                        </a:lnSpc>
                        <a:spcBef>
                          <a:spcPts val="0"/>
                        </a:spcBef>
                        <a:spcAft>
                          <a:spcPts val="800"/>
                        </a:spcAft>
                      </a:pPr>
                      <a:r>
                        <a:rPr lang="en-CA" sz="1400" cap="none" spc="0">
                          <a:solidFill>
                            <a:schemeClr val="bg1"/>
                          </a:solidFill>
                          <a:effectLst/>
                        </a:rPr>
                        <a:t>0-1</a:t>
                      </a:r>
                      <a:endParaRPr lang="en-US" sz="1400" cap="none" spc="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0" marR="0" algn="r">
                        <a:lnSpc>
                          <a:spcPct val="107000"/>
                        </a:lnSpc>
                        <a:spcBef>
                          <a:spcPts val="0"/>
                        </a:spcBef>
                        <a:spcAft>
                          <a:spcPts val="800"/>
                        </a:spcAft>
                      </a:pPr>
                      <a:r>
                        <a:rPr lang="en-CA" sz="1400" cap="none" spc="0" dirty="0">
                          <a:solidFill>
                            <a:schemeClr val="bg1"/>
                          </a:solidFill>
                          <a:effectLst/>
                        </a:rPr>
                        <a:t>.285</a:t>
                      </a:r>
                      <a:r>
                        <a:rPr lang="en-CA" sz="1400" cap="none" spc="0" baseline="30000" dirty="0">
                          <a:solidFill>
                            <a:schemeClr val="bg1"/>
                          </a:solidFill>
                          <a:effectLst/>
                        </a:rPr>
                        <a:t>**</a:t>
                      </a:r>
                      <a:endParaRPr lang="en-US" sz="1400" cap="none" spc="0" dirty="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extLst>
                  <a:ext uri="{0D108BD9-81ED-4DB2-BD59-A6C34878D82A}">
                    <a16:rowId xmlns:a16="http://schemas.microsoft.com/office/drawing/2014/main" val="3234805967"/>
                  </a:ext>
                </a:extLst>
              </a:tr>
              <a:tr h="424415">
                <a:tc>
                  <a:txBody>
                    <a:bodyPr/>
                    <a:lstStyle/>
                    <a:p>
                      <a:pPr marL="0" marR="0">
                        <a:lnSpc>
                          <a:spcPct val="107000"/>
                        </a:lnSpc>
                        <a:spcBef>
                          <a:spcPts val="0"/>
                        </a:spcBef>
                        <a:spcAft>
                          <a:spcPts val="800"/>
                        </a:spcAft>
                      </a:pPr>
                      <a:r>
                        <a:rPr lang="en-CA" sz="1400" cap="none" spc="0">
                          <a:solidFill>
                            <a:schemeClr val="bg1"/>
                          </a:solidFill>
                          <a:effectLst/>
                        </a:rPr>
                        <a:t>Interacting with Police</a:t>
                      </a:r>
                      <a:endParaRPr lang="en-US" sz="1400" cap="none" spc="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38100" marR="38100" algn="r">
                        <a:lnSpc>
                          <a:spcPct val="107000"/>
                        </a:lnSpc>
                        <a:spcBef>
                          <a:spcPts val="0"/>
                        </a:spcBef>
                        <a:spcAft>
                          <a:spcPts val="800"/>
                        </a:spcAft>
                      </a:pPr>
                      <a:r>
                        <a:rPr lang="en-CA" sz="1400" cap="none" spc="0">
                          <a:solidFill>
                            <a:schemeClr val="bg1"/>
                          </a:solidFill>
                          <a:effectLst/>
                        </a:rPr>
                        <a:t>.0402</a:t>
                      </a:r>
                      <a:endParaRPr lang="en-US" sz="1400" cap="none" spc="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38100" marR="38100" algn="r">
                        <a:lnSpc>
                          <a:spcPct val="107000"/>
                        </a:lnSpc>
                        <a:spcBef>
                          <a:spcPts val="0"/>
                        </a:spcBef>
                        <a:spcAft>
                          <a:spcPts val="800"/>
                        </a:spcAft>
                      </a:pPr>
                      <a:r>
                        <a:rPr lang="en-CA" sz="1400" cap="none" spc="0">
                          <a:solidFill>
                            <a:schemeClr val="bg1"/>
                          </a:solidFill>
                          <a:effectLst/>
                        </a:rPr>
                        <a:t>.19637</a:t>
                      </a:r>
                      <a:endParaRPr lang="en-US" sz="1400" cap="none" spc="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38100" marR="38100" algn="r">
                        <a:lnSpc>
                          <a:spcPct val="107000"/>
                        </a:lnSpc>
                        <a:spcBef>
                          <a:spcPts val="0"/>
                        </a:spcBef>
                        <a:spcAft>
                          <a:spcPts val="800"/>
                        </a:spcAft>
                      </a:pPr>
                      <a:r>
                        <a:rPr lang="en-CA" sz="1400" cap="none" spc="0">
                          <a:solidFill>
                            <a:schemeClr val="bg1"/>
                          </a:solidFill>
                          <a:effectLst/>
                        </a:rPr>
                        <a:t>.039</a:t>
                      </a:r>
                      <a:endParaRPr lang="en-US" sz="1400" cap="none" spc="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0" marR="0" algn="r">
                        <a:lnSpc>
                          <a:spcPct val="107000"/>
                        </a:lnSpc>
                        <a:spcBef>
                          <a:spcPts val="0"/>
                        </a:spcBef>
                        <a:spcAft>
                          <a:spcPts val="800"/>
                        </a:spcAft>
                      </a:pPr>
                      <a:r>
                        <a:rPr lang="en-CA" sz="1400" cap="none" spc="0">
                          <a:solidFill>
                            <a:schemeClr val="bg1"/>
                          </a:solidFill>
                          <a:effectLst/>
                        </a:rPr>
                        <a:t>0-1</a:t>
                      </a:r>
                      <a:endParaRPr lang="en-US" sz="1400" cap="none" spc="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tc>
                  <a:txBody>
                    <a:bodyPr/>
                    <a:lstStyle/>
                    <a:p>
                      <a:pPr marL="0" marR="0" algn="r">
                        <a:lnSpc>
                          <a:spcPct val="107000"/>
                        </a:lnSpc>
                        <a:spcBef>
                          <a:spcPts val="0"/>
                        </a:spcBef>
                        <a:spcAft>
                          <a:spcPts val="800"/>
                        </a:spcAft>
                      </a:pPr>
                      <a:r>
                        <a:rPr lang="en-CA" sz="1400" cap="none" spc="0" dirty="0">
                          <a:solidFill>
                            <a:schemeClr val="bg1"/>
                          </a:solidFill>
                          <a:effectLst/>
                        </a:rPr>
                        <a:t>.251</a:t>
                      </a:r>
                      <a:r>
                        <a:rPr lang="en-CA" sz="1400" cap="none" spc="0" baseline="30000" dirty="0">
                          <a:solidFill>
                            <a:schemeClr val="bg1"/>
                          </a:solidFill>
                          <a:effectLst/>
                        </a:rPr>
                        <a:t>**</a:t>
                      </a:r>
                      <a:endParaRPr lang="en-US" sz="1400" cap="none" spc="0" dirty="0">
                        <a:solidFill>
                          <a:schemeClr val="bg1"/>
                        </a:solidFill>
                        <a:effectLst/>
                        <a:latin typeface="Franklin Gothic Book" panose="020B0503020102020204" pitchFamily="34" charset="0"/>
                        <a:ea typeface="Calibri" panose="020F0502020204030204" pitchFamily="34" charset="0"/>
                      </a:endParaRPr>
                    </a:p>
                  </a:txBody>
                  <a:tcPr marL="95364" marR="55017" marT="73357" marB="73357"/>
                </a:tc>
                <a:extLst>
                  <a:ext uri="{0D108BD9-81ED-4DB2-BD59-A6C34878D82A}">
                    <a16:rowId xmlns:a16="http://schemas.microsoft.com/office/drawing/2014/main" val="3148019723"/>
                  </a:ext>
                </a:extLst>
              </a:tr>
            </a:tbl>
          </a:graphicData>
        </a:graphic>
      </p:graphicFrame>
      <p:sp>
        <p:nvSpPr>
          <p:cNvPr id="19" name="Content Placeholder 3">
            <a:extLst>
              <a:ext uri="{FF2B5EF4-FFF2-40B4-BE49-F238E27FC236}">
                <a16:creationId xmlns:a16="http://schemas.microsoft.com/office/drawing/2014/main" id="{BA660D05-3505-B194-F561-7B2D8205AFB7}"/>
              </a:ext>
            </a:extLst>
          </p:cNvPr>
          <p:cNvSpPr txBox="1">
            <a:spLocks/>
          </p:cNvSpPr>
          <p:nvPr/>
        </p:nvSpPr>
        <p:spPr>
          <a:xfrm>
            <a:off x="10856413" y="5110225"/>
            <a:ext cx="877674" cy="474562"/>
          </a:xfrm>
          <a:prstGeom prst="rect">
            <a:avLst/>
          </a:prstGeom>
          <a:noFill/>
          <a:ln>
            <a:noFill/>
          </a:ln>
        </p:spPr>
        <p:txBody>
          <a:bodyPr vert="horz" lIns="0" tIns="274320" rIns="91440" bIns="45720" rtlCol="0">
            <a:normAutofit fontScale="55000" lnSpcReduction="20000"/>
          </a:bodyPr>
          <a:lstStyle>
            <a:lvl1pPr marL="0" indent="0" algn="l" defTabSz="914400" rtl="0" eaLnBrk="1" latinLnBrk="0" hangingPunct="1">
              <a:lnSpc>
                <a:spcPct val="90000"/>
              </a:lnSpc>
              <a:spcBef>
                <a:spcPts val="1800"/>
              </a:spcBef>
              <a:buFont typeface="Arial" panose="020B0604020202020204" pitchFamily="34" charset="0"/>
              <a:buNone/>
              <a:defRPr sz="2000" b="0" i="0" kern="1200">
                <a:solidFill>
                  <a:schemeClr val="bg1"/>
                </a:solidFill>
                <a:latin typeface="+mn-lt"/>
                <a:ea typeface="+mn-ea"/>
                <a:cs typeface="+mn-cs"/>
              </a:defRPr>
            </a:lvl1pPr>
            <a:lvl2pPr marL="457200" indent="0" algn="l" defTabSz="914400" rtl="0" eaLnBrk="1" latinLnBrk="0" hangingPunct="1">
              <a:lnSpc>
                <a:spcPct val="90000"/>
              </a:lnSpc>
              <a:spcBef>
                <a:spcPts val="1800"/>
              </a:spcBef>
              <a:buFont typeface="Arial" panose="020B0604020202020204" pitchFamily="34" charset="0"/>
              <a:buNone/>
              <a:defRPr sz="2000" b="0" i="0" kern="1200">
                <a:solidFill>
                  <a:schemeClr val="bg1"/>
                </a:solidFill>
                <a:latin typeface="+mn-lt"/>
                <a:ea typeface="+mn-ea"/>
                <a:cs typeface="+mn-cs"/>
              </a:defRPr>
            </a:lvl2pPr>
            <a:lvl3pPr marL="914400" indent="0" algn="l" defTabSz="914400" rtl="0" eaLnBrk="1" latinLnBrk="0" hangingPunct="1">
              <a:lnSpc>
                <a:spcPct val="90000"/>
              </a:lnSpc>
              <a:spcBef>
                <a:spcPts val="1800"/>
              </a:spcBef>
              <a:buFont typeface="Arial" panose="020B0604020202020204" pitchFamily="34" charset="0"/>
              <a:buNone/>
              <a:defRPr sz="2000" b="0" i="0" kern="1200">
                <a:solidFill>
                  <a:schemeClr val="bg1"/>
                </a:solidFill>
                <a:latin typeface="+mn-lt"/>
                <a:ea typeface="+mn-ea"/>
                <a:cs typeface="+mn-cs"/>
              </a:defRPr>
            </a:lvl3pPr>
            <a:lvl4pPr marL="1371600" indent="0" algn="l" defTabSz="914400" rtl="0" eaLnBrk="1" latinLnBrk="0" hangingPunct="1">
              <a:lnSpc>
                <a:spcPct val="90000"/>
              </a:lnSpc>
              <a:spcBef>
                <a:spcPts val="1800"/>
              </a:spcBef>
              <a:buFont typeface="Arial" panose="020B0604020202020204" pitchFamily="34" charset="0"/>
              <a:buNone/>
              <a:defRPr sz="2000" b="0" i="0" kern="1200">
                <a:solidFill>
                  <a:schemeClr val="bg1"/>
                </a:solidFill>
                <a:latin typeface="+mn-lt"/>
                <a:ea typeface="+mn-ea"/>
                <a:cs typeface="+mn-cs"/>
              </a:defRPr>
            </a:lvl4pPr>
            <a:lvl5pPr marL="1828800" indent="0" algn="l" defTabSz="914400" rtl="0" eaLnBrk="1" latinLnBrk="0" hangingPunct="1">
              <a:lnSpc>
                <a:spcPct val="90000"/>
              </a:lnSpc>
              <a:spcBef>
                <a:spcPts val="1800"/>
              </a:spcBef>
              <a:buFont typeface="Arial" panose="020B0604020202020204" pitchFamily="34" charset="0"/>
              <a:buNone/>
              <a:defRPr sz="20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20000"/>
              </a:lnSpc>
              <a:spcBef>
                <a:spcPts val="0"/>
              </a:spcBef>
            </a:pPr>
            <a:r>
              <a:rPr lang="en-CA" sz="1800" b="1" dirty="0">
                <a:latin typeface="+mj-lt"/>
                <a:ea typeface="Times New Roman" panose="02020603050405020304" pitchFamily="18" charset="0"/>
              </a:rPr>
              <a:t>N = 5203</a:t>
            </a:r>
            <a:endParaRPr lang="en-US" sz="1800" dirty="0">
              <a:latin typeface="+mj-lt"/>
            </a:endParaRPr>
          </a:p>
        </p:txBody>
      </p:sp>
      <p:pic>
        <p:nvPicPr>
          <p:cNvPr id="21" name="Graphic 20" descr="Badge with solid fill">
            <a:extLst>
              <a:ext uri="{FF2B5EF4-FFF2-40B4-BE49-F238E27FC236}">
                <a16:creationId xmlns:a16="http://schemas.microsoft.com/office/drawing/2014/main" id="{84A9F07D-62B1-B365-B66D-B60D8B25B0A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054425" y="811344"/>
            <a:ext cx="396609" cy="275561"/>
          </a:xfrm>
          <a:prstGeom prst="rect">
            <a:avLst/>
          </a:prstGeom>
        </p:spPr>
      </p:pic>
    </p:spTree>
    <p:extLst>
      <p:ext uri="{BB962C8B-B14F-4D97-AF65-F5344CB8AC3E}">
        <p14:creationId xmlns:p14="http://schemas.microsoft.com/office/powerpoint/2010/main" val="1236043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177DA7-4FE1-600A-421D-797E8838E1E6}"/>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2E601524-EF57-EC8E-03A0-1B84DAE8DA86}"/>
              </a:ext>
            </a:extLst>
          </p:cNvPr>
          <p:cNvSpPr>
            <a:spLocks noGrp="1"/>
          </p:cNvSpPr>
          <p:nvPr>
            <p:ph type="title"/>
          </p:nvPr>
        </p:nvSpPr>
        <p:spPr>
          <a:xfrm>
            <a:off x="3429000" y="5347506"/>
            <a:ext cx="8276863" cy="887684"/>
          </a:xfrm>
        </p:spPr>
        <p:txBody>
          <a:bodyPr/>
          <a:lstStyle/>
          <a:p>
            <a:r>
              <a:rPr lang="en-US" sz="1800" dirty="0"/>
              <a:t>Predicting trust in police by experience of discrimination BEFORE COVID-19, Impacts of COVID-19 on Canadians: Experience of Discrimination, 2020 Crowdsourcing</a:t>
            </a:r>
          </a:p>
        </p:txBody>
      </p:sp>
      <p:sp>
        <p:nvSpPr>
          <p:cNvPr id="4" name="Content Placeholder 3">
            <a:extLst>
              <a:ext uri="{FF2B5EF4-FFF2-40B4-BE49-F238E27FC236}">
                <a16:creationId xmlns:a16="http://schemas.microsoft.com/office/drawing/2014/main" id="{581EDAD0-A0D4-00CB-E2A6-402E9E240B2E}"/>
              </a:ext>
            </a:extLst>
          </p:cNvPr>
          <p:cNvSpPr>
            <a:spLocks noGrp="1"/>
          </p:cNvSpPr>
          <p:nvPr>
            <p:ph sz="quarter" idx="14"/>
          </p:nvPr>
        </p:nvSpPr>
        <p:spPr>
          <a:xfrm>
            <a:off x="486137" y="682906"/>
            <a:ext cx="2796891" cy="3946967"/>
          </a:xfrm>
        </p:spPr>
        <p:txBody>
          <a:bodyPr>
            <a:normAutofit fontScale="85000" lnSpcReduction="10000"/>
          </a:bodyPr>
          <a:lstStyle/>
          <a:p>
            <a:pPr>
              <a:lnSpc>
                <a:spcPct val="115000"/>
              </a:lnSpc>
              <a:spcAft>
                <a:spcPts val="800"/>
              </a:spcAft>
            </a:pPr>
            <a:r>
              <a:rPr lang="en-US" sz="1800" b="1" kern="100" dirty="0">
                <a:effectLst/>
                <a:ea typeface="Aptos" panose="020B0004020202020204" pitchFamily="34" charset="0"/>
                <a:cs typeface="Times New Roman" panose="02020603050405020304" pitchFamily="18" charset="0"/>
              </a:rPr>
              <a:t>Model 1</a:t>
            </a:r>
            <a:r>
              <a:rPr lang="en-US" sz="1800" kern="100" dirty="0">
                <a:effectLst/>
                <a:ea typeface="Aptos" panose="020B0004020202020204" pitchFamily="34" charset="0"/>
                <a:cs typeface="Times New Roman" panose="02020603050405020304" pitchFamily="18" charset="0"/>
              </a:rPr>
              <a:t> shows a strong positive relationship between </a:t>
            </a:r>
            <a:r>
              <a:rPr lang="en-US" sz="1800" b="1" kern="100" dirty="0">
                <a:effectLst/>
                <a:ea typeface="Aptos" panose="020B0004020202020204" pitchFamily="34" charset="0"/>
                <a:cs typeface="Times New Roman" panose="02020603050405020304" pitchFamily="18" charset="0"/>
              </a:rPr>
              <a:t>experienced discrimination</a:t>
            </a:r>
            <a:r>
              <a:rPr lang="en-US" sz="1800" kern="100" dirty="0">
                <a:effectLst/>
                <a:ea typeface="Aptos" panose="020B0004020202020204" pitchFamily="34" charset="0"/>
                <a:cs typeface="Times New Roman" panose="02020603050405020304" pitchFamily="18" charset="0"/>
              </a:rPr>
              <a:t> and </a:t>
            </a:r>
            <a:r>
              <a:rPr lang="en-US" sz="1800" b="1" kern="100" dirty="0">
                <a:effectLst/>
                <a:ea typeface="Aptos" panose="020B0004020202020204" pitchFamily="34" charset="0"/>
                <a:cs typeface="Times New Roman" panose="02020603050405020304" pitchFamily="18" charset="0"/>
              </a:rPr>
              <a:t>trust in police</a:t>
            </a:r>
            <a:r>
              <a:rPr lang="en-US" sz="1800" kern="100" dirty="0">
                <a:effectLst/>
                <a:ea typeface="Aptos" panose="020B0004020202020204" pitchFamily="34" charset="0"/>
                <a:cs typeface="Times New Roman" panose="02020603050405020304" pitchFamily="18" charset="0"/>
              </a:rPr>
              <a:t> (b = </a:t>
            </a:r>
            <a:r>
              <a:rPr lang="en-US" sz="1800" b="1" kern="100" dirty="0">
                <a:effectLst/>
                <a:ea typeface="Aptos" panose="020B0004020202020204" pitchFamily="34" charset="0"/>
                <a:cs typeface="Times New Roman" panose="02020603050405020304" pitchFamily="18" charset="0"/>
              </a:rPr>
              <a:t>.823</a:t>
            </a:r>
            <a:r>
              <a:rPr lang="en-US" sz="1800" kern="100" dirty="0">
                <a:effectLst/>
                <a:ea typeface="Aptos" panose="020B0004020202020204" pitchFamily="34" charset="0"/>
                <a:cs typeface="Times New Roman" panose="02020603050405020304" pitchFamily="18" charset="0"/>
              </a:rPr>
              <a:t>)</a:t>
            </a:r>
          </a:p>
          <a:p>
            <a:pPr>
              <a:lnSpc>
                <a:spcPct val="115000"/>
              </a:lnSpc>
              <a:spcAft>
                <a:spcPts val="800"/>
              </a:spcAft>
            </a:pPr>
            <a:r>
              <a:rPr lang="en-US" sz="1800" b="1" kern="100" dirty="0">
                <a:effectLst/>
                <a:ea typeface="Aptos" panose="020B0004020202020204" pitchFamily="34" charset="0"/>
                <a:cs typeface="Times New Roman" panose="02020603050405020304" pitchFamily="18" charset="0"/>
              </a:rPr>
              <a:t>Model 2</a:t>
            </a:r>
            <a:r>
              <a:rPr lang="en-US" sz="1800" kern="100" dirty="0">
                <a:effectLst/>
                <a:ea typeface="Aptos" panose="020B0004020202020204" pitchFamily="34" charset="0"/>
                <a:cs typeface="Times New Roman" panose="02020603050405020304" pitchFamily="18" charset="0"/>
              </a:rPr>
              <a:t> </a:t>
            </a:r>
            <a:r>
              <a:rPr lang="en-US" sz="1800" kern="100" dirty="0">
                <a:ea typeface="Aptos" panose="020B0004020202020204" pitchFamily="34" charset="0"/>
                <a:cs typeface="Times New Roman" panose="02020603050405020304" pitchFamily="18" charset="0"/>
              </a:rPr>
              <a:t>a</a:t>
            </a:r>
            <a:r>
              <a:rPr lang="en-US" sz="1800" kern="100" dirty="0">
                <a:effectLst/>
                <a:ea typeface="Aptos" panose="020B0004020202020204" pitchFamily="34" charset="0"/>
                <a:cs typeface="Times New Roman" panose="02020603050405020304" pitchFamily="18" charset="0"/>
              </a:rPr>
              <a:t>dds control variables for </a:t>
            </a:r>
            <a:r>
              <a:rPr lang="en-US" sz="1800" b="1" kern="100" dirty="0">
                <a:effectLst/>
                <a:ea typeface="Aptos" panose="020B0004020202020204" pitchFamily="34" charset="0"/>
                <a:cs typeface="Times New Roman" panose="02020603050405020304" pitchFamily="18" charset="0"/>
              </a:rPr>
              <a:t>race-based discrimination</a:t>
            </a:r>
            <a:r>
              <a:rPr lang="en-US" sz="1800" kern="100" dirty="0">
                <a:effectLst/>
                <a:ea typeface="Aptos" panose="020B0004020202020204" pitchFamily="34" charset="0"/>
                <a:cs typeface="Times New Roman" panose="02020603050405020304" pitchFamily="18" charset="0"/>
              </a:rPr>
              <a:t> and </a:t>
            </a:r>
            <a:r>
              <a:rPr lang="en-US" sz="1800" b="1" kern="100" dirty="0">
                <a:effectLst/>
                <a:ea typeface="Aptos" panose="020B0004020202020204" pitchFamily="34" charset="0"/>
                <a:cs typeface="Times New Roman" panose="02020603050405020304" pitchFamily="18" charset="0"/>
              </a:rPr>
              <a:t>police-interaction-based discrimination</a:t>
            </a:r>
            <a:r>
              <a:rPr lang="en-US" sz="1800" kern="100" dirty="0">
                <a:effectLst/>
                <a:ea typeface="Aptos" panose="020B0004020202020204" pitchFamily="34" charset="0"/>
                <a:cs typeface="Times New Roman" panose="02020603050405020304" pitchFamily="18" charset="0"/>
              </a:rPr>
              <a:t>. The results show that </a:t>
            </a:r>
            <a:r>
              <a:rPr lang="en-US" sz="1800" b="1" kern="100" dirty="0">
                <a:effectLst/>
                <a:ea typeface="Aptos" panose="020B0004020202020204" pitchFamily="34" charset="0"/>
                <a:cs typeface="Times New Roman" panose="02020603050405020304" pitchFamily="18" charset="0"/>
              </a:rPr>
              <a:t>police-interaction-based discrimination</a:t>
            </a:r>
            <a:r>
              <a:rPr lang="en-US" sz="1800" kern="100" dirty="0">
                <a:effectLst/>
                <a:ea typeface="Aptos" panose="020B0004020202020204" pitchFamily="34" charset="0"/>
                <a:cs typeface="Times New Roman" panose="02020603050405020304" pitchFamily="18" charset="0"/>
              </a:rPr>
              <a:t> (b = </a:t>
            </a:r>
            <a:r>
              <a:rPr lang="en-US" sz="1800" b="1" kern="100" dirty="0">
                <a:effectLst/>
                <a:ea typeface="Aptos" panose="020B0004020202020204" pitchFamily="34" charset="0"/>
                <a:cs typeface="Times New Roman" panose="02020603050405020304" pitchFamily="18" charset="0"/>
              </a:rPr>
              <a:t>1.028</a:t>
            </a:r>
            <a:r>
              <a:rPr lang="en-US" sz="1800" kern="100" dirty="0">
                <a:effectLst/>
                <a:ea typeface="Aptos" panose="020B0004020202020204" pitchFamily="34" charset="0"/>
                <a:cs typeface="Times New Roman" panose="02020603050405020304" pitchFamily="18" charset="0"/>
              </a:rPr>
              <a:t>) has a stronger effect on trust than </a:t>
            </a:r>
            <a:r>
              <a:rPr lang="en-US" sz="1800" b="1" kern="100" dirty="0">
                <a:effectLst/>
                <a:ea typeface="Aptos" panose="020B0004020202020204" pitchFamily="34" charset="0"/>
                <a:cs typeface="Times New Roman" panose="02020603050405020304" pitchFamily="18" charset="0"/>
              </a:rPr>
              <a:t>race-based discrimination</a:t>
            </a:r>
            <a:r>
              <a:rPr lang="en-US" sz="1800" kern="100" dirty="0">
                <a:effectLst/>
                <a:ea typeface="Aptos" panose="020B0004020202020204" pitchFamily="34" charset="0"/>
                <a:cs typeface="Times New Roman" panose="02020603050405020304" pitchFamily="18" charset="0"/>
              </a:rPr>
              <a:t> (b = </a:t>
            </a:r>
            <a:r>
              <a:rPr lang="en-US" sz="1800" b="1" kern="100" dirty="0">
                <a:effectLst/>
                <a:ea typeface="Aptos" panose="020B0004020202020204" pitchFamily="34" charset="0"/>
                <a:cs typeface="Times New Roman" panose="02020603050405020304" pitchFamily="18" charset="0"/>
              </a:rPr>
              <a:t>.433</a:t>
            </a:r>
            <a:r>
              <a:rPr lang="en-US" sz="1800" kern="100" dirty="0">
                <a:effectLst/>
                <a:ea typeface="Aptos" panose="020B0004020202020204" pitchFamily="34" charset="0"/>
                <a:cs typeface="Times New Roman" panose="02020603050405020304" pitchFamily="18" charset="0"/>
              </a:rPr>
              <a:t>).</a:t>
            </a:r>
          </a:p>
        </p:txBody>
      </p:sp>
      <p:pic>
        <p:nvPicPr>
          <p:cNvPr id="14" name="Picture 2" descr="Alberta RDC - Canadian Research Data ...">
            <a:extLst>
              <a:ext uri="{FF2B5EF4-FFF2-40B4-BE49-F238E27FC236}">
                <a16:creationId xmlns:a16="http://schemas.microsoft.com/office/drawing/2014/main" id="{3351660D-0A55-0B2A-A370-CB6E91D040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612380"/>
            <a:ext cx="2592729" cy="124562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3">
            <a:extLst>
              <a:ext uri="{FF2B5EF4-FFF2-40B4-BE49-F238E27FC236}">
                <a16:creationId xmlns:a16="http://schemas.microsoft.com/office/drawing/2014/main" id="{989A51D2-46E5-1B91-E536-0E68E968E6D7}"/>
              </a:ext>
            </a:extLst>
          </p:cNvPr>
          <p:cNvSpPr txBox="1">
            <a:spLocks/>
          </p:cNvSpPr>
          <p:nvPr/>
        </p:nvSpPr>
        <p:spPr>
          <a:xfrm>
            <a:off x="10902712" y="5046563"/>
            <a:ext cx="877674" cy="474562"/>
          </a:xfrm>
          <a:prstGeom prst="rect">
            <a:avLst/>
          </a:prstGeom>
          <a:noFill/>
          <a:ln>
            <a:noFill/>
          </a:ln>
        </p:spPr>
        <p:txBody>
          <a:bodyPr vert="horz" lIns="0" tIns="274320" rIns="91440" bIns="45720" rtlCol="0">
            <a:normAutofit fontScale="55000" lnSpcReduction="20000"/>
          </a:bodyPr>
          <a:lstStyle>
            <a:lvl1pPr marL="0" indent="0" algn="l" defTabSz="914400" rtl="0" eaLnBrk="1" latinLnBrk="0" hangingPunct="1">
              <a:lnSpc>
                <a:spcPct val="90000"/>
              </a:lnSpc>
              <a:spcBef>
                <a:spcPts val="1800"/>
              </a:spcBef>
              <a:buFont typeface="Arial" panose="020B0604020202020204" pitchFamily="34" charset="0"/>
              <a:buNone/>
              <a:defRPr sz="2000" b="0" i="0" kern="1200">
                <a:solidFill>
                  <a:schemeClr val="bg1"/>
                </a:solidFill>
                <a:latin typeface="+mn-lt"/>
                <a:ea typeface="+mn-ea"/>
                <a:cs typeface="+mn-cs"/>
              </a:defRPr>
            </a:lvl1pPr>
            <a:lvl2pPr marL="457200" indent="0" algn="l" defTabSz="914400" rtl="0" eaLnBrk="1" latinLnBrk="0" hangingPunct="1">
              <a:lnSpc>
                <a:spcPct val="90000"/>
              </a:lnSpc>
              <a:spcBef>
                <a:spcPts val="1800"/>
              </a:spcBef>
              <a:buFont typeface="Arial" panose="020B0604020202020204" pitchFamily="34" charset="0"/>
              <a:buNone/>
              <a:defRPr sz="2000" b="0" i="0" kern="1200">
                <a:solidFill>
                  <a:schemeClr val="bg1"/>
                </a:solidFill>
                <a:latin typeface="+mn-lt"/>
                <a:ea typeface="+mn-ea"/>
                <a:cs typeface="+mn-cs"/>
              </a:defRPr>
            </a:lvl2pPr>
            <a:lvl3pPr marL="914400" indent="0" algn="l" defTabSz="914400" rtl="0" eaLnBrk="1" latinLnBrk="0" hangingPunct="1">
              <a:lnSpc>
                <a:spcPct val="90000"/>
              </a:lnSpc>
              <a:spcBef>
                <a:spcPts val="1800"/>
              </a:spcBef>
              <a:buFont typeface="Arial" panose="020B0604020202020204" pitchFamily="34" charset="0"/>
              <a:buNone/>
              <a:defRPr sz="2000" b="0" i="0" kern="1200">
                <a:solidFill>
                  <a:schemeClr val="bg1"/>
                </a:solidFill>
                <a:latin typeface="+mn-lt"/>
                <a:ea typeface="+mn-ea"/>
                <a:cs typeface="+mn-cs"/>
              </a:defRPr>
            </a:lvl3pPr>
            <a:lvl4pPr marL="1371600" indent="0" algn="l" defTabSz="914400" rtl="0" eaLnBrk="1" latinLnBrk="0" hangingPunct="1">
              <a:lnSpc>
                <a:spcPct val="90000"/>
              </a:lnSpc>
              <a:spcBef>
                <a:spcPts val="1800"/>
              </a:spcBef>
              <a:buFont typeface="Arial" panose="020B0604020202020204" pitchFamily="34" charset="0"/>
              <a:buNone/>
              <a:defRPr sz="2000" b="0" i="0" kern="1200">
                <a:solidFill>
                  <a:schemeClr val="bg1"/>
                </a:solidFill>
                <a:latin typeface="+mn-lt"/>
                <a:ea typeface="+mn-ea"/>
                <a:cs typeface="+mn-cs"/>
              </a:defRPr>
            </a:lvl4pPr>
            <a:lvl5pPr marL="1828800" indent="0" algn="l" defTabSz="914400" rtl="0" eaLnBrk="1" latinLnBrk="0" hangingPunct="1">
              <a:lnSpc>
                <a:spcPct val="90000"/>
              </a:lnSpc>
              <a:spcBef>
                <a:spcPts val="1800"/>
              </a:spcBef>
              <a:buFont typeface="Arial" panose="020B0604020202020204" pitchFamily="34" charset="0"/>
              <a:buNone/>
              <a:defRPr sz="20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20000"/>
              </a:lnSpc>
              <a:spcBef>
                <a:spcPts val="0"/>
              </a:spcBef>
            </a:pPr>
            <a:r>
              <a:rPr lang="en-CA" sz="1800" b="1" dirty="0">
                <a:latin typeface="+mj-lt"/>
                <a:ea typeface="Times New Roman" panose="02020603050405020304" pitchFamily="18" charset="0"/>
              </a:rPr>
              <a:t>N = 5203</a:t>
            </a:r>
            <a:endParaRPr lang="en-US" sz="1800" dirty="0">
              <a:latin typeface="+mj-lt"/>
            </a:endParaRPr>
          </a:p>
        </p:txBody>
      </p:sp>
      <p:pic>
        <p:nvPicPr>
          <p:cNvPr id="15" name="Picture 14">
            <a:extLst>
              <a:ext uri="{FF2B5EF4-FFF2-40B4-BE49-F238E27FC236}">
                <a16:creationId xmlns:a16="http://schemas.microsoft.com/office/drawing/2014/main" id="{A53A6D27-7976-5E0C-F5DD-E36602F68AC5}"/>
              </a:ext>
            </a:extLst>
          </p:cNvPr>
          <p:cNvPicPr>
            <a:picLocks noChangeAspect="1"/>
          </p:cNvPicPr>
          <p:nvPr/>
        </p:nvPicPr>
        <p:blipFill>
          <a:blip r:embed="rId4"/>
          <a:stretch>
            <a:fillRect/>
          </a:stretch>
        </p:blipFill>
        <p:spPr>
          <a:xfrm>
            <a:off x="3429000" y="622811"/>
            <a:ext cx="8276863" cy="4724696"/>
          </a:xfrm>
          <a:prstGeom prst="rect">
            <a:avLst/>
          </a:prstGeom>
        </p:spPr>
      </p:pic>
      <p:pic>
        <p:nvPicPr>
          <p:cNvPr id="19" name="Graphic 18" descr="Badge 3 outline">
            <a:extLst>
              <a:ext uri="{FF2B5EF4-FFF2-40B4-BE49-F238E27FC236}">
                <a16:creationId xmlns:a16="http://schemas.microsoft.com/office/drawing/2014/main" id="{C3A2C75E-E230-63C5-DAE3-C0AC5E02ECF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073709" y="655862"/>
            <a:ext cx="383747" cy="291589"/>
          </a:xfrm>
          <a:prstGeom prst="rect">
            <a:avLst/>
          </a:prstGeom>
        </p:spPr>
      </p:pic>
      <mc:AlternateContent xmlns:mc="http://schemas.openxmlformats.org/markup-compatibility/2006">
        <mc:Choice xmlns:p14="http://schemas.microsoft.com/office/powerpoint/2010/main" Requires="p14">
          <p:contentPart p14:bwMode="auto" r:id="rId7">
            <p14:nvContentPartPr>
              <p14:cNvPr id="20" name="Ink 19">
                <a:extLst>
                  <a:ext uri="{FF2B5EF4-FFF2-40B4-BE49-F238E27FC236}">
                    <a16:creationId xmlns:a16="http://schemas.microsoft.com/office/drawing/2014/main" id="{B88A46F8-2078-452B-6261-571FBFAE7C10}"/>
                  </a:ext>
                </a:extLst>
              </p14:cNvPr>
              <p14:cNvContentPartPr/>
              <p14:nvPr/>
            </p14:nvContentPartPr>
            <p14:xfrm>
              <a:off x="5792443" y="2278570"/>
              <a:ext cx="597960" cy="401760"/>
            </p14:xfrm>
          </p:contentPart>
        </mc:Choice>
        <mc:Fallback>
          <p:pic>
            <p:nvPicPr>
              <p:cNvPr id="20" name="Ink 19">
                <a:extLst>
                  <a:ext uri="{FF2B5EF4-FFF2-40B4-BE49-F238E27FC236}">
                    <a16:creationId xmlns:a16="http://schemas.microsoft.com/office/drawing/2014/main" id="{B88A46F8-2078-452B-6261-571FBFAE7C10}"/>
                  </a:ext>
                </a:extLst>
              </p:cNvPr>
              <p:cNvPicPr/>
              <p:nvPr/>
            </p:nvPicPr>
            <p:blipFill>
              <a:blip r:embed="rId8"/>
              <a:stretch>
                <a:fillRect/>
              </a:stretch>
            </p:blipFill>
            <p:spPr>
              <a:xfrm>
                <a:off x="5786323" y="2272450"/>
                <a:ext cx="610200" cy="41400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21" name="Ink 20">
                <a:extLst>
                  <a:ext uri="{FF2B5EF4-FFF2-40B4-BE49-F238E27FC236}">
                    <a16:creationId xmlns:a16="http://schemas.microsoft.com/office/drawing/2014/main" id="{931B4151-C283-EDEB-2949-7071EB7E8632}"/>
                  </a:ext>
                </a:extLst>
              </p14:cNvPr>
              <p14:cNvContentPartPr/>
              <p14:nvPr/>
            </p14:nvContentPartPr>
            <p14:xfrm>
              <a:off x="8469403" y="3447490"/>
              <a:ext cx="630720" cy="477360"/>
            </p14:xfrm>
          </p:contentPart>
        </mc:Choice>
        <mc:Fallback>
          <p:pic>
            <p:nvPicPr>
              <p:cNvPr id="21" name="Ink 20">
                <a:extLst>
                  <a:ext uri="{FF2B5EF4-FFF2-40B4-BE49-F238E27FC236}">
                    <a16:creationId xmlns:a16="http://schemas.microsoft.com/office/drawing/2014/main" id="{931B4151-C283-EDEB-2949-7071EB7E8632}"/>
                  </a:ext>
                </a:extLst>
              </p:cNvPr>
              <p:cNvPicPr/>
              <p:nvPr/>
            </p:nvPicPr>
            <p:blipFill>
              <a:blip r:embed="rId10"/>
              <a:stretch>
                <a:fillRect/>
              </a:stretch>
            </p:blipFill>
            <p:spPr>
              <a:xfrm>
                <a:off x="8463283" y="3441370"/>
                <a:ext cx="642960" cy="48960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22" name="Ink 21">
                <a:extLst>
                  <a:ext uri="{FF2B5EF4-FFF2-40B4-BE49-F238E27FC236}">
                    <a16:creationId xmlns:a16="http://schemas.microsoft.com/office/drawing/2014/main" id="{48B68C26-E8E4-101D-0B74-69D357291663}"/>
                  </a:ext>
                </a:extLst>
              </p14:cNvPr>
              <p14:cNvContentPartPr/>
              <p14:nvPr/>
            </p14:nvContentPartPr>
            <p14:xfrm>
              <a:off x="8558683" y="2973730"/>
              <a:ext cx="554040" cy="355320"/>
            </p14:xfrm>
          </p:contentPart>
        </mc:Choice>
        <mc:Fallback>
          <p:pic>
            <p:nvPicPr>
              <p:cNvPr id="22" name="Ink 21">
                <a:extLst>
                  <a:ext uri="{FF2B5EF4-FFF2-40B4-BE49-F238E27FC236}">
                    <a16:creationId xmlns:a16="http://schemas.microsoft.com/office/drawing/2014/main" id="{48B68C26-E8E4-101D-0B74-69D357291663}"/>
                  </a:ext>
                </a:extLst>
              </p:cNvPr>
              <p:cNvPicPr/>
              <p:nvPr/>
            </p:nvPicPr>
            <p:blipFill>
              <a:blip r:embed="rId12"/>
              <a:stretch>
                <a:fillRect/>
              </a:stretch>
            </p:blipFill>
            <p:spPr>
              <a:xfrm>
                <a:off x="8552563" y="2967610"/>
                <a:ext cx="566280" cy="367560"/>
              </a:xfrm>
              <a:prstGeom prst="rect">
                <a:avLst/>
              </a:prstGeom>
            </p:spPr>
          </p:pic>
        </mc:Fallback>
      </mc:AlternateContent>
    </p:spTree>
    <p:extLst>
      <p:ext uri="{BB962C8B-B14F-4D97-AF65-F5344CB8AC3E}">
        <p14:creationId xmlns:p14="http://schemas.microsoft.com/office/powerpoint/2010/main" val="2224975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9DC316-B029-CEDA-C1F0-42DE89691D08}"/>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CAF5039D-D976-F9D9-A74E-ADA569515F4A}"/>
              </a:ext>
            </a:extLst>
          </p:cNvPr>
          <p:cNvSpPr>
            <a:spLocks noGrp="1"/>
          </p:cNvSpPr>
          <p:nvPr>
            <p:ph type="title"/>
          </p:nvPr>
        </p:nvSpPr>
        <p:spPr>
          <a:xfrm>
            <a:off x="3429000" y="5347506"/>
            <a:ext cx="8159115" cy="887684"/>
          </a:xfrm>
        </p:spPr>
        <p:txBody>
          <a:bodyPr/>
          <a:lstStyle/>
          <a:p>
            <a:r>
              <a:rPr lang="en-US" sz="1800" dirty="0"/>
              <a:t>Predicting trust in police by experience of discrimination since COVID-19, Impacts of COVID-19 on Canadians: Experience of Discrimination, 2020 Crowdsourcing</a:t>
            </a:r>
          </a:p>
        </p:txBody>
      </p:sp>
      <p:sp>
        <p:nvSpPr>
          <p:cNvPr id="4" name="Content Placeholder 3">
            <a:extLst>
              <a:ext uri="{FF2B5EF4-FFF2-40B4-BE49-F238E27FC236}">
                <a16:creationId xmlns:a16="http://schemas.microsoft.com/office/drawing/2014/main" id="{C7A427A4-1E18-3EC7-B284-A9D5E9509906}"/>
              </a:ext>
            </a:extLst>
          </p:cNvPr>
          <p:cNvSpPr>
            <a:spLocks noGrp="1"/>
          </p:cNvSpPr>
          <p:nvPr>
            <p:ph sz="quarter" idx="14"/>
          </p:nvPr>
        </p:nvSpPr>
        <p:spPr>
          <a:xfrm>
            <a:off x="485023" y="827084"/>
            <a:ext cx="2796891" cy="3756891"/>
          </a:xfrm>
        </p:spPr>
        <p:txBody>
          <a:bodyPr>
            <a:normAutofit fontScale="85000" lnSpcReduction="10000"/>
          </a:bodyPr>
          <a:lstStyle/>
          <a:p>
            <a:pPr>
              <a:lnSpc>
                <a:spcPct val="115000"/>
              </a:lnSpc>
              <a:spcAft>
                <a:spcPts val="800"/>
              </a:spcAft>
            </a:pPr>
            <a:r>
              <a:rPr lang="en-US" sz="1800" b="1" kern="100" dirty="0">
                <a:effectLst/>
                <a:ea typeface="Aptos" panose="020B0004020202020204" pitchFamily="34" charset="0"/>
                <a:cs typeface="Times New Roman" panose="02020603050405020304" pitchFamily="18" charset="0"/>
              </a:rPr>
              <a:t>Model 1</a:t>
            </a:r>
            <a:r>
              <a:rPr lang="en-US" sz="1800" kern="100" dirty="0">
                <a:effectLst/>
                <a:ea typeface="Aptos" panose="020B0004020202020204" pitchFamily="34" charset="0"/>
                <a:cs typeface="Times New Roman" panose="02020603050405020304" pitchFamily="18" charset="0"/>
              </a:rPr>
              <a:t> shows a </a:t>
            </a:r>
            <a:r>
              <a:rPr lang="en-US" sz="1800" b="1" kern="100" dirty="0">
                <a:effectLst/>
                <a:ea typeface="Aptos" panose="020B0004020202020204" pitchFamily="34" charset="0"/>
                <a:cs typeface="Times New Roman" panose="02020603050405020304" pitchFamily="18" charset="0"/>
              </a:rPr>
              <a:t>positive correlation</a:t>
            </a:r>
            <a:r>
              <a:rPr lang="en-US" sz="1800" kern="100" dirty="0">
                <a:effectLst/>
                <a:ea typeface="Aptos" panose="020B0004020202020204" pitchFamily="34" charset="0"/>
                <a:cs typeface="Times New Roman" panose="02020603050405020304" pitchFamily="18" charset="0"/>
              </a:rPr>
              <a:t> (b = </a:t>
            </a:r>
            <a:r>
              <a:rPr lang="en-US" sz="1800" b="1" kern="100" dirty="0">
                <a:effectLst/>
                <a:ea typeface="Aptos" panose="020B0004020202020204" pitchFamily="34" charset="0"/>
                <a:cs typeface="Times New Roman" panose="02020603050405020304" pitchFamily="18" charset="0"/>
              </a:rPr>
              <a:t>.678</a:t>
            </a:r>
            <a:r>
              <a:rPr lang="en-US" sz="1800" kern="100" dirty="0">
                <a:effectLst/>
                <a:ea typeface="Aptos" panose="020B0004020202020204" pitchFamily="34" charset="0"/>
                <a:cs typeface="Times New Roman" panose="02020603050405020304" pitchFamily="18" charset="0"/>
              </a:rPr>
              <a:t>) between </a:t>
            </a:r>
            <a:r>
              <a:rPr lang="en-US" sz="1800" b="1" kern="100" dirty="0">
                <a:effectLst/>
                <a:ea typeface="Aptos" panose="020B0004020202020204" pitchFamily="34" charset="0"/>
                <a:cs typeface="Times New Roman" panose="02020603050405020304" pitchFamily="18" charset="0"/>
              </a:rPr>
              <a:t>discrimination</a:t>
            </a:r>
            <a:r>
              <a:rPr lang="en-US" sz="1800" kern="100" dirty="0">
                <a:effectLst/>
                <a:ea typeface="Aptos" panose="020B0004020202020204" pitchFamily="34" charset="0"/>
                <a:cs typeface="Times New Roman" panose="02020603050405020304" pitchFamily="18" charset="0"/>
              </a:rPr>
              <a:t> and </a:t>
            </a:r>
            <a:r>
              <a:rPr lang="en-US" sz="1800" b="1" kern="100" dirty="0">
                <a:effectLst/>
                <a:ea typeface="Aptos" panose="020B0004020202020204" pitchFamily="34" charset="0"/>
                <a:cs typeface="Times New Roman" panose="02020603050405020304" pitchFamily="18" charset="0"/>
              </a:rPr>
              <a:t>trust in police</a:t>
            </a:r>
            <a:r>
              <a:rPr lang="en-US" sz="1800" kern="100" dirty="0">
                <a:effectLst/>
                <a:ea typeface="Aptos" panose="020B0004020202020204" pitchFamily="34" charset="0"/>
                <a:cs typeface="Times New Roman" panose="02020603050405020304" pitchFamily="18" charset="0"/>
              </a:rPr>
              <a:t>.</a:t>
            </a:r>
          </a:p>
          <a:p>
            <a:pPr>
              <a:lnSpc>
                <a:spcPct val="115000"/>
              </a:lnSpc>
              <a:spcAft>
                <a:spcPts val="800"/>
              </a:spcAft>
            </a:pPr>
            <a:r>
              <a:rPr lang="en-US" sz="1800" kern="100" dirty="0">
                <a:effectLst/>
                <a:ea typeface="Aptos" panose="020B0004020202020204" pitchFamily="34" charset="0"/>
                <a:cs typeface="Times New Roman" panose="02020603050405020304" pitchFamily="18" charset="0"/>
              </a:rPr>
              <a:t>- </a:t>
            </a:r>
            <a:r>
              <a:rPr lang="en-US" sz="1800" b="1" kern="100" dirty="0">
                <a:effectLst/>
                <a:ea typeface="Aptos" panose="020B0004020202020204" pitchFamily="34" charset="0"/>
                <a:cs typeface="Times New Roman" panose="02020603050405020304" pitchFamily="18" charset="0"/>
              </a:rPr>
              <a:t>Model 2</a:t>
            </a:r>
            <a:r>
              <a:rPr lang="en-US" sz="1800" kern="100" dirty="0">
                <a:effectLst/>
                <a:ea typeface="Aptos" panose="020B0004020202020204" pitchFamily="34" charset="0"/>
                <a:cs typeface="Times New Roman" panose="02020603050405020304" pitchFamily="18" charset="0"/>
              </a:rPr>
              <a:t> introduces control variables and reveals that </a:t>
            </a:r>
            <a:r>
              <a:rPr lang="en-US" sz="1800" b="1" kern="100" dirty="0">
                <a:effectLst/>
                <a:ea typeface="Aptos" panose="020B0004020202020204" pitchFamily="34" charset="0"/>
                <a:cs typeface="Times New Roman" panose="02020603050405020304" pitchFamily="18" charset="0"/>
              </a:rPr>
              <a:t>race-based discrimination </a:t>
            </a:r>
            <a:r>
              <a:rPr lang="en-US" sz="1800" kern="100" dirty="0">
                <a:effectLst/>
                <a:ea typeface="Aptos" panose="020B0004020202020204" pitchFamily="34" charset="0"/>
                <a:cs typeface="Times New Roman" panose="02020603050405020304" pitchFamily="18" charset="0"/>
              </a:rPr>
              <a:t>(b = </a:t>
            </a:r>
            <a:r>
              <a:rPr lang="en-US" sz="1800" b="1" kern="100" dirty="0">
                <a:effectLst/>
                <a:ea typeface="Aptos" panose="020B0004020202020204" pitchFamily="34" charset="0"/>
                <a:cs typeface="Times New Roman" panose="02020603050405020304" pitchFamily="18" charset="0"/>
              </a:rPr>
              <a:t>.350</a:t>
            </a:r>
            <a:r>
              <a:rPr lang="en-US" sz="1800" kern="100" dirty="0">
                <a:effectLst/>
                <a:ea typeface="Aptos" panose="020B0004020202020204" pitchFamily="34" charset="0"/>
                <a:cs typeface="Times New Roman" panose="02020603050405020304" pitchFamily="18" charset="0"/>
              </a:rPr>
              <a:t>) and </a:t>
            </a:r>
            <a:r>
              <a:rPr lang="en-US" sz="1800" b="1" kern="100" dirty="0">
                <a:effectLst/>
                <a:ea typeface="Aptos" panose="020B0004020202020204" pitchFamily="34" charset="0"/>
                <a:cs typeface="Times New Roman" panose="02020603050405020304" pitchFamily="18" charset="0"/>
              </a:rPr>
              <a:t>police-interaction-based discrimination</a:t>
            </a:r>
            <a:r>
              <a:rPr lang="en-US" sz="1800" kern="100" dirty="0">
                <a:effectLst/>
                <a:ea typeface="Aptos" panose="020B0004020202020204" pitchFamily="34" charset="0"/>
                <a:cs typeface="Times New Roman" panose="02020603050405020304" pitchFamily="18" charset="0"/>
              </a:rPr>
              <a:t> (b = </a:t>
            </a:r>
            <a:r>
              <a:rPr lang="en-US" sz="1800" b="1" kern="100" dirty="0">
                <a:effectLst/>
                <a:ea typeface="Aptos" panose="020B0004020202020204" pitchFamily="34" charset="0"/>
                <a:cs typeface="Times New Roman" panose="02020603050405020304" pitchFamily="18" charset="0"/>
              </a:rPr>
              <a:t>1.177</a:t>
            </a:r>
            <a:r>
              <a:rPr lang="en-US" sz="1800" kern="100" dirty="0">
                <a:effectLst/>
                <a:ea typeface="Aptos" panose="020B0004020202020204" pitchFamily="34" charset="0"/>
                <a:cs typeface="Times New Roman" panose="02020603050405020304" pitchFamily="18" charset="0"/>
              </a:rPr>
              <a:t>) still has a significant impact on trust in police, but the correlation weakens slightly (b = </a:t>
            </a:r>
            <a:r>
              <a:rPr lang="en-US" sz="1800" b="1" kern="100" dirty="0">
                <a:effectLst/>
                <a:ea typeface="Aptos" panose="020B0004020202020204" pitchFamily="34" charset="0"/>
                <a:cs typeface="Times New Roman" panose="02020603050405020304" pitchFamily="18" charset="0"/>
              </a:rPr>
              <a:t>.326</a:t>
            </a:r>
            <a:r>
              <a:rPr lang="en-US" sz="1800" kern="100" dirty="0">
                <a:effectLst/>
                <a:ea typeface="Aptos" panose="020B0004020202020204" pitchFamily="34" charset="0"/>
                <a:cs typeface="Times New Roman" panose="02020603050405020304" pitchFamily="18" charset="0"/>
              </a:rPr>
              <a:t>).</a:t>
            </a:r>
          </a:p>
          <a:p>
            <a:pPr>
              <a:lnSpc>
                <a:spcPct val="100000"/>
              </a:lnSpc>
              <a:spcBef>
                <a:spcPts val="0"/>
              </a:spcBef>
              <a:spcAft>
                <a:spcPts val="600"/>
              </a:spcAft>
            </a:pPr>
            <a:endParaRPr lang="en-US" sz="1800" kern="100" dirty="0">
              <a:effectLst/>
              <a:ea typeface="Aptos" panose="020B0004020202020204" pitchFamily="34" charset="0"/>
              <a:cs typeface="Times New Roman" panose="02020603050405020304" pitchFamily="18" charset="0"/>
            </a:endParaRPr>
          </a:p>
        </p:txBody>
      </p:sp>
      <p:pic>
        <p:nvPicPr>
          <p:cNvPr id="14" name="Picture 2" descr="Alberta RDC - Canadian Research Data ...">
            <a:extLst>
              <a:ext uri="{FF2B5EF4-FFF2-40B4-BE49-F238E27FC236}">
                <a16:creationId xmlns:a16="http://schemas.microsoft.com/office/drawing/2014/main" id="{64CC6881-2872-96BA-49B9-EBE3777A52B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612380"/>
            <a:ext cx="2592729" cy="124562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3">
            <a:extLst>
              <a:ext uri="{FF2B5EF4-FFF2-40B4-BE49-F238E27FC236}">
                <a16:creationId xmlns:a16="http://schemas.microsoft.com/office/drawing/2014/main" id="{3D6DCF06-CECC-107E-D040-9F3EF92F71A2}"/>
              </a:ext>
            </a:extLst>
          </p:cNvPr>
          <p:cNvSpPr txBox="1">
            <a:spLocks/>
          </p:cNvSpPr>
          <p:nvPr/>
        </p:nvSpPr>
        <p:spPr>
          <a:xfrm>
            <a:off x="10902712" y="5092863"/>
            <a:ext cx="877674" cy="474562"/>
          </a:xfrm>
          <a:prstGeom prst="rect">
            <a:avLst/>
          </a:prstGeom>
          <a:noFill/>
          <a:ln>
            <a:noFill/>
          </a:ln>
        </p:spPr>
        <p:txBody>
          <a:bodyPr vert="horz" lIns="0" tIns="274320" rIns="91440" bIns="45720" rtlCol="0">
            <a:normAutofit fontScale="55000" lnSpcReduction="20000"/>
          </a:bodyPr>
          <a:lstStyle>
            <a:lvl1pPr marL="0" indent="0" algn="l" defTabSz="914400" rtl="0" eaLnBrk="1" latinLnBrk="0" hangingPunct="1">
              <a:lnSpc>
                <a:spcPct val="90000"/>
              </a:lnSpc>
              <a:spcBef>
                <a:spcPts val="1800"/>
              </a:spcBef>
              <a:buFont typeface="Arial" panose="020B0604020202020204" pitchFamily="34" charset="0"/>
              <a:buNone/>
              <a:defRPr sz="2000" b="0" i="0" kern="1200">
                <a:solidFill>
                  <a:schemeClr val="bg1"/>
                </a:solidFill>
                <a:latin typeface="+mn-lt"/>
                <a:ea typeface="+mn-ea"/>
                <a:cs typeface="+mn-cs"/>
              </a:defRPr>
            </a:lvl1pPr>
            <a:lvl2pPr marL="457200" indent="0" algn="l" defTabSz="914400" rtl="0" eaLnBrk="1" latinLnBrk="0" hangingPunct="1">
              <a:lnSpc>
                <a:spcPct val="90000"/>
              </a:lnSpc>
              <a:spcBef>
                <a:spcPts val="1800"/>
              </a:spcBef>
              <a:buFont typeface="Arial" panose="020B0604020202020204" pitchFamily="34" charset="0"/>
              <a:buNone/>
              <a:defRPr sz="2000" b="0" i="0" kern="1200">
                <a:solidFill>
                  <a:schemeClr val="bg1"/>
                </a:solidFill>
                <a:latin typeface="+mn-lt"/>
                <a:ea typeface="+mn-ea"/>
                <a:cs typeface="+mn-cs"/>
              </a:defRPr>
            </a:lvl2pPr>
            <a:lvl3pPr marL="914400" indent="0" algn="l" defTabSz="914400" rtl="0" eaLnBrk="1" latinLnBrk="0" hangingPunct="1">
              <a:lnSpc>
                <a:spcPct val="90000"/>
              </a:lnSpc>
              <a:spcBef>
                <a:spcPts val="1800"/>
              </a:spcBef>
              <a:buFont typeface="Arial" panose="020B0604020202020204" pitchFamily="34" charset="0"/>
              <a:buNone/>
              <a:defRPr sz="2000" b="0" i="0" kern="1200">
                <a:solidFill>
                  <a:schemeClr val="bg1"/>
                </a:solidFill>
                <a:latin typeface="+mn-lt"/>
                <a:ea typeface="+mn-ea"/>
                <a:cs typeface="+mn-cs"/>
              </a:defRPr>
            </a:lvl3pPr>
            <a:lvl4pPr marL="1371600" indent="0" algn="l" defTabSz="914400" rtl="0" eaLnBrk="1" latinLnBrk="0" hangingPunct="1">
              <a:lnSpc>
                <a:spcPct val="90000"/>
              </a:lnSpc>
              <a:spcBef>
                <a:spcPts val="1800"/>
              </a:spcBef>
              <a:buFont typeface="Arial" panose="020B0604020202020204" pitchFamily="34" charset="0"/>
              <a:buNone/>
              <a:defRPr sz="2000" b="0" i="0" kern="1200">
                <a:solidFill>
                  <a:schemeClr val="bg1"/>
                </a:solidFill>
                <a:latin typeface="+mn-lt"/>
                <a:ea typeface="+mn-ea"/>
                <a:cs typeface="+mn-cs"/>
              </a:defRPr>
            </a:lvl4pPr>
            <a:lvl5pPr marL="1828800" indent="0" algn="l" defTabSz="914400" rtl="0" eaLnBrk="1" latinLnBrk="0" hangingPunct="1">
              <a:lnSpc>
                <a:spcPct val="90000"/>
              </a:lnSpc>
              <a:spcBef>
                <a:spcPts val="1800"/>
              </a:spcBef>
              <a:buFont typeface="Arial" panose="020B0604020202020204" pitchFamily="34" charset="0"/>
              <a:buNone/>
              <a:defRPr sz="20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20000"/>
              </a:lnSpc>
              <a:spcBef>
                <a:spcPts val="0"/>
              </a:spcBef>
            </a:pPr>
            <a:r>
              <a:rPr lang="en-CA" sz="1800" b="1" dirty="0">
                <a:latin typeface="+mj-lt"/>
                <a:ea typeface="Times New Roman" panose="02020603050405020304" pitchFamily="18" charset="0"/>
              </a:rPr>
              <a:t>N = 5203</a:t>
            </a:r>
            <a:endParaRPr lang="en-US" sz="1800" dirty="0">
              <a:latin typeface="+mj-lt"/>
            </a:endParaRPr>
          </a:p>
        </p:txBody>
      </p:sp>
      <p:pic>
        <p:nvPicPr>
          <p:cNvPr id="9" name="Picture 8">
            <a:extLst>
              <a:ext uri="{FF2B5EF4-FFF2-40B4-BE49-F238E27FC236}">
                <a16:creationId xmlns:a16="http://schemas.microsoft.com/office/drawing/2014/main" id="{C2CE84B3-B2A4-6635-52D0-BC71E9898AC1}"/>
              </a:ext>
            </a:extLst>
          </p:cNvPr>
          <p:cNvPicPr>
            <a:picLocks noChangeAspect="1"/>
          </p:cNvPicPr>
          <p:nvPr/>
        </p:nvPicPr>
        <p:blipFill>
          <a:blip r:embed="rId4"/>
          <a:stretch>
            <a:fillRect/>
          </a:stretch>
        </p:blipFill>
        <p:spPr>
          <a:xfrm>
            <a:off x="3428999" y="622811"/>
            <a:ext cx="8159116" cy="4724696"/>
          </a:xfrm>
          <a:prstGeom prst="rect">
            <a:avLst/>
          </a:prstGeom>
        </p:spPr>
      </p:pic>
      <p:pic>
        <p:nvPicPr>
          <p:cNvPr id="11" name="Graphic 10" descr="Badge 4 outline">
            <a:extLst>
              <a:ext uri="{FF2B5EF4-FFF2-40B4-BE49-F238E27FC236}">
                <a16:creationId xmlns:a16="http://schemas.microsoft.com/office/drawing/2014/main" id="{8AA21392-EAB6-0696-7A90-BBC9D4FBCCA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106759" y="649997"/>
            <a:ext cx="350310" cy="338764"/>
          </a:xfrm>
          <a:prstGeom prst="rect">
            <a:avLst/>
          </a:prstGeom>
        </p:spPr>
      </p:pic>
      <mc:AlternateContent xmlns:mc="http://schemas.openxmlformats.org/markup-compatibility/2006">
        <mc:Choice xmlns:p14="http://schemas.microsoft.com/office/powerpoint/2010/main" Requires="p14">
          <p:contentPart p14:bwMode="auto" r:id="rId7">
            <p14:nvContentPartPr>
              <p14:cNvPr id="18" name="Ink 17">
                <a:extLst>
                  <a:ext uri="{FF2B5EF4-FFF2-40B4-BE49-F238E27FC236}">
                    <a16:creationId xmlns:a16="http://schemas.microsoft.com/office/drawing/2014/main" id="{9E3511E3-FA73-2FC6-53DE-BB6FF8456E11}"/>
                  </a:ext>
                </a:extLst>
              </p14:cNvPr>
              <p14:cNvContentPartPr/>
              <p14:nvPr/>
            </p14:nvContentPartPr>
            <p14:xfrm>
              <a:off x="5617843" y="2466490"/>
              <a:ext cx="631440" cy="478080"/>
            </p14:xfrm>
          </p:contentPart>
        </mc:Choice>
        <mc:Fallback>
          <p:pic>
            <p:nvPicPr>
              <p:cNvPr id="18" name="Ink 17">
                <a:extLst>
                  <a:ext uri="{FF2B5EF4-FFF2-40B4-BE49-F238E27FC236}">
                    <a16:creationId xmlns:a16="http://schemas.microsoft.com/office/drawing/2014/main" id="{9E3511E3-FA73-2FC6-53DE-BB6FF8456E11}"/>
                  </a:ext>
                </a:extLst>
              </p:cNvPr>
              <p:cNvPicPr/>
              <p:nvPr/>
            </p:nvPicPr>
            <p:blipFill>
              <a:blip r:embed="rId8"/>
              <a:stretch>
                <a:fillRect/>
              </a:stretch>
            </p:blipFill>
            <p:spPr>
              <a:xfrm>
                <a:off x="5611723" y="2460370"/>
                <a:ext cx="643680" cy="49032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19" name="Ink 18">
                <a:extLst>
                  <a:ext uri="{FF2B5EF4-FFF2-40B4-BE49-F238E27FC236}">
                    <a16:creationId xmlns:a16="http://schemas.microsoft.com/office/drawing/2014/main" id="{627CCA4E-C40E-6562-F815-ECF84167E771}"/>
                  </a:ext>
                </a:extLst>
              </p14:cNvPr>
              <p14:cNvContentPartPr/>
              <p14:nvPr/>
            </p14:nvContentPartPr>
            <p14:xfrm>
              <a:off x="8415043" y="3257770"/>
              <a:ext cx="519840" cy="345600"/>
            </p14:xfrm>
          </p:contentPart>
        </mc:Choice>
        <mc:Fallback>
          <p:pic>
            <p:nvPicPr>
              <p:cNvPr id="19" name="Ink 18">
                <a:extLst>
                  <a:ext uri="{FF2B5EF4-FFF2-40B4-BE49-F238E27FC236}">
                    <a16:creationId xmlns:a16="http://schemas.microsoft.com/office/drawing/2014/main" id="{627CCA4E-C40E-6562-F815-ECF84167E771}"/>
                  </a:ext>
                </a:extLst>
              </p:cNvPr>
              <p:cNvPicPr/>
              <p:nvPr/>
            </p:nvPicPr>
            <p:blipFill>
              <a:blip r:embed="rId10"/>
              <a:stretch>
                <a:fillRect/>
              </a:stretch>
            </p:blipFill>
            <p:spPr>
              <a:xfrm>
                <a:off x="8408923" y="3251650"/>
                <a:ext cx="532080" cy="35784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20" name="Ink 19">
                <a:extLst>
                  <a:ext uri="{FF2B5EF4-FFF2-40B4-BE49-F238E27FC236}">
                    <a16:creationId xmlns:a16="http://schemas.microsoft.com/office/drawing/2014/main" id="{C51D09F2-8629-ADDA-21C5-586FEA551F7F}"/>
                  </a:ext>
                </a:extLst>
              </p14:cNvPr>
              <p14:cNvContentPartPr/>
              <p14:nvPr/>
            </p14:nvContentPartPr>
            <p14:xfrm>
              <a:off x="8293723" y="3623530"/>
              <a:ext cx="642240" cy="354960"/>
            </p14:xfrm>
          </p:contentPart>
        </mc:Choice>
        <mc:Fallback>
          <p:pic>
            <p:nvPicPr>
              <p:cNvPr id="20" name="Ink 19">
                <a:extLst>
                  <a:ext uri="{FF2B5EF4-FFF2-40B4-BE49-F238E27FC236}">
                    <a16:creationId xmlns:a16="http://schemas.microsoft.com/office/drawing/2014/main" id="{C51D09F2-8629-ADDA-21C5-586FEA551F7F}"/>
                  </a:ext>
                </a:extLst>
              </p:cNvPr>
              <p:cNvPicPr/>
              <p:nvPr/>
            </p:nvPicPr>
            <p:blipFill>
              <a:blip r:embed="rId12"/>
              <a:stretch>
                <a:fillRect/>
              </a:stretch>
            </p:blipFill>
            <p:spPr>
              <a:xfrm>
                <a:off x="8287603" y="3617410"/>
                <a:ext cx="654480" cy="367200"/>
              </a:xfrm>
              <a:prstGeom prst="rect">
                <a:avLst/>
              </a:prstGeom>
            </p:spPr>
          </p:pic>
        </mc:Fallback>
      </mc:AlternateContent>
    </p:spTree>
    <p:extLst>
      <p:ext uri="{BB962C8B-B14F-4D97-AF65-F5344CB8AC3E}">
        <p14:creationId xmlns:p14="http://schemas.microsoft.com/office/powerpoint/2010/main" val="39369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59DC4-8B30-98A0-5BAB-C78BA4A4AD55}"/>
              </a:ext>
            </a:extLst>
          </p:cNvPr>
          <p:cNvSpPr>
            <a:spLocks noGrp="1"/>
          </p:cNvSpPr>
          <p:nvPr>
            <p:ph type="title"/>
          </p:nvPr>
        </p:nvSpPr>
        <p:spPr>
          <a:xfrm>
            <a:off x="594360" y="198408"/>
            <a:ext cx="10972800" cy="1574317"/>
          </a:xfrm>
        </p:spPr>
        <p:txBody>
          <a:bodyPr/>
          <a:lstStyle/>
          <a:p>
            <a:r>
              <a:rPr lang="en-US" dirty="0"/>
              <a:t>Preliminary findings</a:t>
            </a:r>
          </a:p>
        </p:txBody>
      </p:sp>
      <p:sp>
        <p:nvSpPr>
          <p:cNvPr id="3" name="Content Placeholder 2">
            <a:extLst>
              <a:ext uri="{FF2B5EF4-FFF2-40B4-BE49-F238E27FC236}">
                <a16:creationId xmlns:a16="http://schemas.microsoft.com/office/drawing/2014/main" id="{4096FB3A-B62C-3DAB-4FD1-B4EBDD650AEF}"/>
              </a:ext>
            </a:extLst>
          </p:cNvPr>
          <p:cNvSpPr>
            <a:spLocks noGrp="1"/>
          </p:cNvSpPr>
          <p:nvPr>
            <p:ph sz="quarter" idx="13"/>
          </p:nvPr>
        </p:nvSpPr>
        <p:spPr>
          <a:xfrm>
            <a:off x="595522" y="2676525"/>
            <a:ext cx="5863151" cy="3492781"/>
          </a:xfrm>
        </p:spPr>
        <p:txBody>
          <a:bodyPr>
            <a:normAutofit lnSpcReduction="10000"/>
          </a:bodyPr>
          <a:lstStyle/>
          <a:p>
            <a:pPr marL="342900" indent="-342900">
              <a:buFont typeface="Wingdings" panose="05000000000000000000" pitchFamily="2" charset="2"/>
              <a:buChar char="§"/>
            </a:pPr>
            <a:r>
              <a:rPr lang="en-US" dirty="0"/>
              <a:t>Visible minorities experienced heightened levels of discrimination prior to the COVID-19 pandemic compared to the period following the pandemic's onset.</a:t>
            </a:r>
          </a:p>
          <a:p>
            <a:pPr marL="342900" indent="-342900">
              <a:buFont typeface="Wingdings" panose="05000000000000000000" pitchFamily="2" charset="2"/>
              <a:buChar char="§"/>
            </a:pPr>
            <a:r>
              <a:rPr lang="en-US" dirty="0"/>
              <a:t>The discrimination experienced by visible minorities has a significant impact on their trust in police.</a:t>
            </a:r>
          </a:p>
          <a:p>
            <a:pPr marL="342900" indent="-342900">
              <a:buFont typeface="Wingdings" panose="05000000000000000000" pitchFamily="2" charset="2"/>
              <a:buChar char="§"/>
            </a:pPr>
            <a:r>
              <a:rPr lang="en-US" dirty="0"/>
              <a:t>This finding corroborates the basic assumptions of PJT: </a:t>
            </a:r>
            <a:r>
              <a:rPr lang="en-US" dirty="0">
                <a:solidFill>
                  <a:srgbClr val="FF0000"/>
                </a:solidFill>
              </a:rPr>
              <a:t>personal interactions shape public trust in police</a:t>
            </a:r>
            <a:r>
              <a:rPr lang="en-US" dirty="0"/>
              <a:t>; and that </a:t>
            </a:r>
            <a:r>
              <a:rPr lang="en-US" dirty="0">
                <a:solidFill>
                  <a:srgbClr val="00B050"/>
                </a:solidFill>
              </a:rPr>
              <a:t>trust diminishes when individuals perceive bias, discrimination, or unfair treatment</a:t>
            </a:r>
            <a:r>
              <a:rPr lang="en-US" dirty="0"/>
              <a:t>, such as racial profiling, within the police force.</a:t>
            </a:r>
          </a:p>
        </p:txBody>
      </p:sp>
      <p:sp>
        <p:nvSpPr>
          <p:cNvPr id="4" name="Content Placeholder 3">
            <a:extLst>
              <a:ext uri="{FF2B5EF4-FFF2-40B4-BE49-F238E27FC236}">
                <a16:creationId xmlns:a16="http://schemas.microsoft.com/office/drawing/2014/main" id="{43E198AA-251D-4446-30C4-8F2FA7F6A72C}"/>
              </a:ext>
            </a:extLst>
          </p:cNvPr>
          <p:cNvSpPr>
            <a:spLocks noGrp="1"/>
          </p:cNvSpPr>
          <p:nvPr>
            <p:ph sz="quarter" idx="14"/>
          </p:nvPr>
        </p:nvSpPr>
        <p:spPr>
          <a:xfrm>
            <a:off x="6687238" y="2676525"/>
            <a:ext cx="4879922" cy="2265865"/>
          </a:xfrm>
        </p:spPr>
        <p:txBody>
          <a:bodyPr/>
          <a:lstStyle/>
          <a:p>
            <a:pPr>
              <a:buFont typeface="Wingdings" panose="05000000000000000000" pitchFamily="2" charset="2"/>
              <a:buChar char="§"/>
            </a:pPr>
            <a:r>
              <a:rPr lang="en-US" dirty="0"/>
              <a:t>There is a </a:t>
            </a:r>
            <a:r>
              <a:rPr lang="en-US" b="1" dirty="0"/>
              <a:t>positive correlation </a:t>
            </a:r>
            <a:r>
              <a:rPr lang="en-US" dirty="0"/>
              <a:t>between experiences of discrimination among visible minorities and trust in police.</a:t>
            </a:r>
          </a:p>
          <a:p>
            <a:pPr>
              <a:buFont typeface="Wingdings" panose="05000000000000000000" pitchFamily="2" charset="2"/>
              <a:buChar char="§"/>
            </a:pPr>
            <a:r>
              <a:rPr lang="en-US" dirty="0"/>
              <a:t>This positive correlation was stronger and persists even after controlling for race-based and discrimination stemming from interactions with the police.</a:t>
            </a:r>
          </a:p>
        </p:txBody>
      </p:sp>
      <p:pic>
        <p:nvPicPr>
          <p:cNvPr id="6" name="Picture 2" descr="Alberta RDC - Canadian Research Data ...">
            <a:extLst>
              <a:ext uri="{FF2B5EF4-FFF2-40B4-BE49-F238E27FC236}">
                <a16:creationId xmlns:a16="http://schemas.microsoft.com/office/drawing/2014/main" id="{5A5E8825-D3C3-8884-9113-C984481FAA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99271" y="5283684"/>
            <a:ext cx="2592729" cy="15743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0768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78FABE-CDEF-A657-552B-F37C6584A5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92D9A1E-27F5-CDCC-2303-F3B88A65050E}"/>
              </a:ext>
            </a:extLst>
          </p:cNvPr>
          <p:cNvSpPr>
            <a:spLocks noGrp="1"/>
          </p:cNvSpPr>
          <p:nvPr>
            <p:ph type="title"/>
          </p:nvPr>
        </p:nvSpPr>
        <p:spPr>
          <a:xfrm>
            <a:off x="594360" y="198408"/>
            <a:ext cx="10972800" cy="1574317"/>
          </a:xfrm>
        </p:spPr>
        <p:txBody>
          <a:bodyPr/>
          <a:lstStyle/>
          <a:p>
            <a:r>
              <a:rPr lang="en-US" dirty="0"/>
              <a:t>Implications &amp; final takeaways</a:t>
            </a:r>
          </a:p>
        </p:txBody>
      </p:sp>
      <p:sp>
        <p:nvSpPr>
          <p:cNvPr id="3" name="Content Placeholder 2">
            <a:extLst>
              <a:ext uri="{FF2B5EF4-FFF2-40B4-BE49-F238E27FC236}">
                <a16:creationId xmlns:a16="http://schemas.microsoft.com/office/drawing/2014/main" id="{6F28822A-278A-5907-F261-DF1216EE8A95}"/>
              </a:ext>
            </a:extLst>
          </p:cNvPr>
          <p:cNvSpPr>
            <a:spLocks noGrp="1"/>
          </p:cNvSpPr>
          <p:nvPr>
            <p:ph sz="quarter" idx="13"/>
          </p:nvPr>
        </p:nvSpPr>
        <p:spPr>
          <a:xfrm>
            <a:off x="595523" y="2544896"/>
            <a:ext cx="5746750" cy="3729099"/>
          </a:xfrm>
        </p:spPr>
        <p:txBody>
          <a:bodyPr>
            <a:normAutofit lnSpcReduction="10000"/>
          </a:bodyPr>
          <a:lstStyle/>
          <a:p>
            <a:pPr marL="342900" indent="-342900">
              <a:buFont typeface="Wingdings" panose="05000000000000000000" pitchFamily="2" charset="2"/>
              <a:buChar char="§"/>
            </a:pPr>
            <a:r>
              <a:rPr lang="en-US" dirty="0"/>
              <a:t>There is a pressing need for a comprehensive and reliable </a:t>
            </a:r>
            <a:r>
              <a:rPr lang="en-US" b="1" dirty="0"/>
              <a:t>nationwide database </a:t>
            </a:r>
            <a:r>
              <a:rPr lang="en-US" dirty="0"/>
              <a:t>in Canada that accurately tracks instances of discriminatory treatment by police officers, including the use of force.</a:t>
            </a:r>
          </a:p>
          <a:p>
            <a:pPr marL="342900" indent="-342900">
              <a:buFont typeface="Wingdings" panose="05000000000000000000" pitchFamily="2" charset="2"/>
              <a:buChar char="§"/>
            </a:pPr>
            <a:r>
              <a:rPr lang="en-US" dirty="0"/>
              <a:t>The importance of incorporating </a:t>
            </a:r>
            <a:r>
              <a:rPr lang="en-US" b="1" dirty="0"/>
              <a:t>experiences of discrimination </a:t>
            </a:r>
            <a:r>
              <a:rPr lang="en-US" dirty="0"/>
              <a:t>in surveys and studies focusing on </a:t>
            </a:r>
            <a:r>
              <a:rPr lang="en-US" b="1" dirty="0"/>
              <a:t>trust in police</a:t>
            </a:r>
            <a:r>
              <a:rPr lang="en-US" dirty="0"/>
              <a:t>.</a:t>
            </a:r>
          </a:p>
          <a:p>
            <a:pPr marL="342900" indent="-342900">
              <a:buFont typeface="Wingdings" panose="05000000000000000000" pitchFamily="2" charset="2"/>
              <a:buChar char="§"/>
            </a:pPr>
            <a:r>
              <a:rPr lang="en-US" dirty="0"/>
              <a:t>Initiatives aimed at fostering trust between police and visible minority communities (including Blacks) should consider some </a:t>
            </a:r>
            <a:r>
              <a:rPr lang="en-US" b="1" dirty="0"/>
              <a:t>specific </a:t>
            </a:r>
            <a:r>
              <a:rPr lang="en-US" dirty="0"/>
              <a:t>experiences and perceptions of discrimination.</a:t>
            </a:r>
          </a:p>
        </p:txBody>
      </p:sp>
      <p:sp>
        <p:nvSpPr>
          <p:cNvPr id="4" name="Content Placeholder 3">
            <a:extLst>
              <a:ext uri="{FF2B5EF4-FFF2-40B4-BE49-F238E27FC236}">
                <a16:creationId xmlns:a16="http://schemas.microsoft.com/office/drawing/2014/main" id="{F22727D6-BF5B-4899-258C-20915195D36D}"/>
              </a:ext>
            </a:extLst>
          </p:cNvPr>
          <p:cNvSpPr>
            <a:spLocks noGrp="1"/>
          </p:cNvSpPr>
          <p:nvPr>
            <p:ph sz="quarter" idx="14"/>
          </p:nvPr>
        </p:nvSpPr>
        <p:spPr>
          <a:xfrm>
            <a:off x="6342273" y="2676525"/>
            <a:ext cx="5224887" cy="3597470"/>
          </a:xfrm>
        </p:spPr>
        <p:txBody>
          <a:bodyPr/>
          <a:lstStyle/>
          <a:p>
            <a:pPr>
              <a:buFont typeface="Wingdings" panose="05000000000000000000" pitchFamily="2" charset="2"/>
              <a:buChar char="§"/>
            </a:pPr>
            <a:r>
              <a:rPr lang="en-US" dirty="0"/>
              <a:t>The impact of discrimination experiences on this trust is a critical area of study that can guide policy and practice.</a:t>
            </a:r>
          </a:p>
          <a:p>
            <a:pPr>
              <a:buFont typeface="Wingdings" panose="05000000000000000000" pitchFamily="2" charset="2"/>
              <a:buChar char="§"/>
            </a:pPr>
            <a:r>
              <a:rPr lang="en-US" dirty="0"/>
              <a:t>Future research should delve deeper into the </a:t>
            </a:r>
            <a:r>
              <a:rPr lang="en-US" b="1" dirty="0"/>
              <a:t>specific forms of discrimination</a:t>
            </a:r>
            <a:r>
              <a:rPr lang="en-US" dirty="0"/>
              <a:t> that visible minorities encounter during interactions with police officers.</a:t>
            </a:r>
          </a:p>
          <a:p>
            <a:pPr>
              <a:buFont typeface="Wingdings" panose="05000000000000000000" pitchFamily="2" charset="2"/>
              <a:buChar char="§"/>
            </a:pPr>
            <a:r>
              <a:rPr lang="en-US" dirty="0"/>
              <a:t>Future studies should also </a:t>
            </a:r>
            <a:r>
              <a:rPr lang="en-US" b="1" dirty="0"/>
              <a:t>break down questions beyond experiences of discrimination</a:t>
            </a:r>
            <a:r>
              <a:rPr lang="en-US" dirty="0"/>
              <a:t> during these interactions.</a:t>
            </a:r>
          </a:p>
        </p:txBody>
      </p:sp>
      <p:pic>
        <p:nvPicPr>
          <p:cNvPr id="5" name="Picture 2" descr="Alberta RDC - Canadian Research Data ...">
            <a:extLst>
              <a:ext uri="{FF2B5EF4-FFF2-40B4-BE49-F238E27FC236}">
                <a16:creationId xmlns:a16="http://schemas.microsoft.com/office/drawing/2014/main" id="{4534CEC6-2693-520B-9DC3-9D9285AB4B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99271" y="6007261"/>
            <a:ext cx="2592729" cy="8507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0599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0F75B7-D435-207A-E3EF-5F19E1F1A62D}"/>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E17F91BE-9E7B-3523-CCA4-057F1D024CA8}"/>
              </a:ext>
            </a:extLst>
          </p:cNvPr>
          <p:cNvSpPr>
            <a:spLocks noGrp="1"/>
          </p:cNvSpPr>
          <p:nvPr>
            <p:ph type="title"/>
          </p:nvPr>
        </p:nvSpPr>
        <p:spPr>
          <a:xfrm>
            <a:off x="594360" y="761558"/>
            <a:ext cx="10873740" cy="1021521"/>
          </a:xfrm>
        </p:spPr>
        <p:txBody>
          <a:bodyPr/>
          <a:lstStyle/>
          <a:p>
            <a:r>
              <a:rPr lang="en-US" dirty="0"/>
              <a:t>References</a:t>
            </a:r>
          </a:p>
        </p:txBody>
      </p:sp>
      <p:sp>
        <p:nvSpPr>
          <p:cNvPr id="7" name="Text Placeholder 6">
            <a:extLst>
              <a:ext uri="{FF2B5EF4-FFF2-40B4-BE49-F238E27FC236}">
                <a16:creationId xmlns:a16="http://schemas.microsoft.com/office/drawing/2014/main" id="{5CA5B06D-8349-A37B-8E55-E396ABA6991C}"/>
              </a:ext>
            </a:extLst>
          </p:cNvPr>
          <p:cNvSpPr>
            <a:spLocks noGrp="1"/>
          </p:cNvSpPr>
          <p:nvPr>
            <p:ph sz="quarter" idx="13"/>
          </p:nvPr>
        </p:nvSpPr>
        <p:spPr>
          <a:xfrm>
            <a:off x="594360" y="2101707"/>
            <a:ext cx="10873740" cy="3994735"/>
          </a:xfrm>
        </p:spPr>
        <p:txBody>
          <a:bodyPr>
            <a:normAutofit fontScale="92500" lnSpcReduction="20000"/>
          </a:bodyPr>
          <a:lstStyle/>
          <a:p>
            <a:pPr marL="504000" indent="-457200">
              <a:lnSpc>
                <a:spcPct val="110000"/>
              </a:lnSpc>
              <a:spcBef>
                <a:spcPts val="600"/>
              </a:spcBef>
              <a:buNone/>
            </a:pPr>
            <a:r>
              <a:rPr lang="en-US" sz="1200" b="1" dirty="0"/>
              <a:t>Cao, L. (2014). Aboriginal people and confidence in the police. Canadian Journal of Criminology and Criminal Justice, 56(5), 499-526. </a:t>
            </a:r>
            <a:r>
              <a:rPr lang="en-US" sz="1200" b="1" dirty="0">
                <a:hlinkClick r:id="rId3"/>
              </a:rPr>
              <a:t>https://doi.org/10.3138/CJCCJ.2013.E05</a:t>
            </a:r>
            <a:r>
              <a:rPr lang="en-US" sz="1200" b="1" dirty="0"/>
              <a:t>.</a:t>
            </a:r>
          </a:p>
          <a:p>
            <a:pPr marL="504000" indent="-457200">
              <a:lnSpc>
                <a:spcPct val="110000"/>
              </a:lnSpc>
              <a:spcBef>
                <a:spcPts val="600"/>
              </a:spcBef>
              <a:buNone/>
            </a:pPr>
            <a:r>
              <a:rPr lang="en-US" sz="1200" b="1" dirty="0"/>
              <a:t>Farren, D., Hough, M., Murray, K., &amp; McVie, S. (2018). Trust in the police and police legitimacy through the eyes of teenagers. In: S. Roché, &amp; M. Hough (eds), Minority Youth and Social Integration (pp. 167-. Springer, Cham. </a:t>
            </a:r>
            <a:r>
              <a:rPr lang="en-US" sz="1200" b="1" dirty="0">
                <a:hlinkClick r:id="rId4"/>
              </a:rPr>
              <a:t>https://doi.org/10.1007/978-3-319-89462-1_7</a:t>
            </a:r>
            <a:r>
              <a:rPr lang="en-US" sz="1200" b="1" dirty="0"/>
              <a:t>.</a:t>
            </a:r>
          </a:p>
          <a:p>
            <a:pPr marL="504000" indent="-457200">
              <a:lnSpc>
                <a:spcPct val="110000"/>
              </a:lnSpc>
              <a:spcBef>
                <a:spcPts val="600"/>
              </a:spcBef>
              <a:buNone/>
            </a:pPr>
            <a:r>
              <a:rPr lang="en-US" sz="1200" b="1" dirty="0"/>
              <a:t>Ibrahim, D. (2020, November 25). “Public perceptions of the police in Canada’s provinces, 2019.” Statistics Canada. </a:t>
            </a:r>
            <a:r>
              <a:rPr lang="en-US" sz="1200" b="1" dirty="0">
                <a:hlinkClick r:id="rId5"/>
              </a:rPr>
              <a:t>https://www150.statcan.gc.ca/n1/pub/85-002-x/2020001/article/00014-eng.htm</a:t>
            </a:r>
            <a:r>
              <a:rPr lang="en-US" sz="1200" b="1" dirty="0"/>
              <a:t>.</a:t>
            </a:r>
          </a:p>
          <a:p>
            <a:pPr marL="504000" indent="-457200">
              <a:lnSpc>
                <a:spcPct val="110000"/>
              </a:lnSpc>
              <a:spcBef>
                <a:spcPts val="600"/>
              </a:spcBef>
              <a:buNone/>
            </a:pPr>
            <a:r>
              <a:rPr lang="en-US" sz="1200" b="1" dirty="0"/>
              <a:t>Tyler, T. R. (2001). Public trust and confidence in legal authorities: What do majority and minority group members want from the law and legal institutions?. Behavioral sciences &amp; the law, 19(2), 215-235. </a:t>
            </a:r>
            <a:r>
              <a:rPr lang="en-US" sz="1200" b="1" dirty="0">
                <a:hlinkClick r:id="rId6"/>
              </a:rPr>
              <a:t>https://doi.org/10.1002/bsl.438</a:t>
            </a:r>
            <a:r>
              <a:rPr lang="en-US" sz="1200" b="1" dirty="0"/>
              <a:t>.</a:t>
            </a:r>
          </a:p>
          <a:p>
            <a:pPr marL="504000" indent="-457200">
              <a:lnSpc>
                <a:spcPct val="110000"/>
              </a:lnSpc>
              <a:spcBef>
                <a:spcPts val="600"/>
              </a:spcBef>
              <a:buNone/>
            </a:pPr>
            <a:r>
              <a:rPr lang="en-US" sz="1200" b="1" dirty="0"/>
              <a:t>Tyler, T.R. (2003). Procedural Justice, Legitimacy, and the Effective Rule of Law. </a:t>
            </a:r>
            <a:r>
              <a:rPr lang="en-US" sz="1200" b="1" i="1" dirty="0"/>
              <a:t>Crime and Justice, 30</a:t>
            </a:r>
            <a:r>
              <a:rPr lang="en-US" sz="1200" b="1" dirty="0"/>
              <a:t>, 283–357. </a:t>
            </a:r>
            <a:r>
              <a:rPr lang="en-US" sz="1200" b="1" dirty="0">
                <a:hlinkClick r:id="rId7"/>
              </a:rPr>
              <a:t>http://www.jstor.org/stable/1147701</a:t>
            </a:r>
            <a:r>
              <a:rPr lang="en-US" sz="1200" b="1" dirty="0"/>
              <a:t>.</a:t>
            </a:r>
          </a:p>
          <a:p>
            <a:pPr marL="504000" indent="-457200">
              <a:lnSpc>
                <a:spcPct val="110000"/>
              </a:lnSpc>
              <a:spcBef>
                <a:spcPts val="600"/>
              </a:spcBef>
              <a:buNone/>
            </a:pPr>
            <a:r>
              <a:rPr lang="en-US" sz="1200" b="1" dirty="0"/>
              <a:t>Tyler, T.R. (2017). Procedural Justice and Policing: A Rush to Judgment? </a:t>
            </a:r>
            <a:r>
              <a:rPr lang="en-US" sz="1200" b="1" i="1" dirty="0"/>
              <a:t>Annual Review of Law and Social Science</a:t>
            </a:r>
            <a:r>
              <a:rPr lang="en-US" sz="1200" b="1" dirty="0"/>
              <a:t>, 13, 29-53. </a:t>
            </a:r>
            <a:r>
              <a:rPr lang="en-US" sz="1200" b="1" dirty="0">
                <a:hlinkClick r:id="rId8"/>
              </a:rPr>
              <a:t>http://dx.doi.org/10.1146/annurev-lawsocsci-110316-113318</a:t>
            </a:r>
            <a:r>
              <a:rPr lang="en-US" sz="1200" b="1" dirty="0"/>
              <a:t>.</a:t>
            </a:r>
          </a:p>
          <a:p>
            <a:pPr marL="504000" indent="-457200">
              <a:lnSpc>
                <a:spcPct val="110000"/>
              </a:lnSpc>
              <a:spcBef>
                <a:spcPts val="600"/>
              </a:spcBef>
              <a:buNone/>
            </a:pPr>
            <a:r>
              <a:rPr lang="en-US" sz="1200" b="1" dirty="0"/>
              <a:t>Sprott, J. B., &amp; Doob, A. N. (2014). Confidence in the police: Variation across groups classified as visible minorities. Canadian Journal of Criminology and Criminal Justice, 56(3), 367-379. </a:t>
            </a:r>
            <a:r>
              <a:rPr lang="en-US" sz="1200" b="1" dirty="0">
                <a:hlinkClick r:id="rId9"/>
              </a:rPr>
              <a:t>https://doi.org/10.3138/CJCCJ.2013.E10</a:t>
            </a:r>
            <a:r>
              <a:rPr lang="en-US" sz="1200" b="1" dirty="0"/>
              <a:t>.</a:t>
            </a:r>
          </a:p>
          <a:p>
            <a:pPr marL="504000" indent="-457200">
              <a:lnSpc>
                <a:spcPct val="110000"/>
              </a:lnSpc>
              <a:spcBef>
                <a:spcPts val="600"/>
              </a:spcBef>
              <a:buNone/>
            </a:pPr>
            <a:r>
              <a:rPr lang="en-US" sz="1200" b="1" dirty="0"/>
              <a:t>Statistics Canada (2023a). Impacts of COVID-19 on Canadians – Experiences of Discrimination, 2020: Crowdsource file [Dataset]. Retrieved from: </a:t>
            </a:r>
            <a:r>
              <a:rPr lang="en-US" sz="1200" b="1" dirty="0">
                <a:hlinkClick r:id="rId10"/>
              </a:rPr>
              <a:t>https://doi-org.login.ezproxy.library.ualberta.ca/10.5683/SP3/NIOE4A</a:t>
            </a:r>
            <a:r>
              <a:rPr lang="en-US" sz="1200" b="1" dirty="0"/>
              <a:t>.</a:t>
            </a:r>
          </a:p>
          <a:p>
            <a:pPr marL="504000" indent="-457200">
              <a:lnSpc>
                <a:spcPct val="110000"/>
              </a:lnSpc>
              <a:spcBef>
                <a:spcPts val="600"/>
              </a:spcBef>
              <a:buNone/>
            </a:pPr>
            <a:r>
              <a:rPr lang="en-US" sz="1200" b="1" dirty="0" err="1"/>
              <a:t>Staubli</a:t>
            </a:r>
            <a:r>
              <a:rPr lang="en-US" sz="1200" b="1" dirty="0"/>
              <a:t>, S. (2017). Trusting the police: Comparisons across Eastern and Western Europe. Kultur und </a:t>
            </a:r>
            <a:r>
              <a:rPr lang="en-US" sz="1200" b="1" dirty="0" err="1"/>
              <a:t>soziale</a:t>
            </a:r>
            <a:r>
              <a:rPr lang="en-US" sz="1200" b="1" dirty="0"/>
              <a:t> Praxis. </a:t>
            </a:r>
            <a:r>
              <a:rPr lang="en-US" sz="1200" b="1" dirty="0">
                <a:hlinkClick r:id="rId11"/>
              </a:rPr>
              <a:t>https://doi.org/10.14361/9783839437827</a:t>
            </a:r>
            <a:r>
              <a:rPr lang="en-US" sz="1200" b="1" dirty="0"/>
              <a:t>.</a:t>
            </a:r>
          </a:p>
          <a:p>
            <a:pPr marL="504000" indent="-457200">
              <a:lnSpc>
                <a:spcPct val="110000"/>
              </a:lnSpc>
              <a:spcBef>
                <a:spcPts val="600"/>
              </a:spcBef>
              <a:buNone/>
            </a:pPr>
            <a:r>
              <a:rPr lang="en-US" sz="1200" b="1" dirty="0"/>
              <a:t>Walter, L., &amp; Mayer, S. J. (2024, March 29). “Discrimination Experiences and Trust in the Police – Evidence from the </a:t>
            </a:r>
            <a:r>
              <a:rPr lang="en-US" sz="1200" b="1" dirty="0" err="1"/>
              <a:t>DeZIM.panel</a:t>
            </a:r>
            <a:r>
              <a:rPr lang="en-US" sz="1200" b="1" dirty="0"/>
              <a:t>.” </a:t>
            </a:r>
            <a:r>
              <a:rPr lang="en-US" sz="1200" b="1" dirty="0">
                <a:hlinkClick r:id="rId12"/>
              </a:rPr>
              <a:t>https://doi.org/10.31235/osf.io/d4k97</a:t>
            </a:r>
            <a:r>
              <a:rPr lang="en-US" sz="1200" b="1" dirty="0"/>
              <a:t>.</a:t>
            </a:r>
          </a:p>
          <a:p>
            <a:pPr marL="504000" indent="-457200">
              <a:lnSpc>
                <a:spcPct val="110000"/>
              </a:lnSpc>
              <a:spcBef>
                <a:spcPts val="600"/>
              </a:spcBef>
              <a:buNone/>
            </a:pPr>
            <a:r>
              <a:rPr lang="en-US" sz="1200" b="1" dirty="0"/>
              <a:t>Wortley, S., &amp; Owusu-</a:t>
            </a:r>
            <a:r>
              <a:rPr lang="en-US" sz="1200" b="1" dirty="0" err="1"/>
              <a:t>Bempah</a:t>
            </a:r>
            <a:r>
              <a:rPr lang="en-US" sz="1200" b="1" dirty="0"/>
              <a:t>, A. (2022). Race, police stops, and perceptions of anti-Black police discrimination in Toronto, Canada over a quarter century. </a:t>
            </a:r>
            <a:r>
              <a:rPr lang="en-US" sz="1200" b="1" i="1" dirty="0"/>
              <a:t>Policing: An International Journal, 45</a:t>
            </a:r>
            <a:r>
              <a:rPr lang="en-US" sz="1200" b="1" dirty="0"/>
              <a:t>(4), 570-585. </a:t>
            </a:r>
            <a:r>
              <a:rPr lang="en-US" sz="1200" b="1" dirty="0">
                <a:hlinkClick r:id="rId13"/>
              </a:rPr>
              <a:t>https://doi.org/10.1108/PIJPSM-11-2021-0157</a:t>
            </a:r>
            <a:r>
              <a:rPr lang="en-US" sz="1200" b="1" dirty="0"/>
              <a:t>.</a:t>
            </a:r>
          </a:p>
        </p:txBody>
      </p:sp>
      <p:grpSp>
        <p:nvGrpSpPr>
          <p:cNvPr id="19" name="Group 18">
            <a:extLst>
              <a:ext uri="{FF2B5EF4-FFF2-40B4-BE49-F238E27FC236}">
                <a16:creationId xmlns:a16="http://schemas.microsoft.com/office/drawing/2014/main" id="{AACCACE5-F32A-BB8F-88E2-C6B4AF040CEE}"/>
              </a:ext>
              <a:ext uri="{C183D7F6-B498-43B3-948B-1728B52AA6E4}">
                <adec:decorative xmlns:adec="http://schemas.microsoft.com/office/drawing/2017/decorative" val="1"/>
              </a:ext>
            </a:extLst>
          </p:cNvPr>
          <p:cNvGrpSpPr>
            <a:grpSpLocks/>
          </p:cNvGrpSpPr>
          <p:nvPr/>
        </p:nvGrpSpPr>
        <p:grpSpPr bwMode="auto">
          <a:xfrm rot="16200000" flipV="1">
            <a:off x="754568" y="4639231"/>
            <a:ext cx="1465553" cy="2974695"/>
            <a:chOff x="0" y="12289"/>
            <a:chExt cx="3550" cy="3551"/>
          </a:xfrm>
        </p:grpSpPr>
        <p:sp>
          <p:nvSpPr>
            <p:cNvPr id="20" name="Freeform 19">
              <a:extLst>
                <a:ext uri="{FF2B5EF4-FFF2-40B4-BE49-F238E27FC236}">
                  <a16:creationId xmlns:a16="http://schemas.microsoft.com/office/drawing/2014/main" id="{D1D17F9F-DACD-F31F-D331-01DA77281106}"/>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FEF43697-A7EE-CE45-4463-C44DBB6F112F}"/>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5E3FFEF6-7CC1-FF25-56A8-FD32AF28AD27}"/>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pic>
        <p:nvPicPr>
          <p:cNvPr id="2" name="Picture 2" descr="Alberta RDC - Canadian Research Data ...">
            <a:extLst>
              <a:ext uri="{FF2B5EF4-FFF2-40B4-BE49-F238E27FC236}">
                <a16:creationId xmlns:a16="http://schemas.microsoft.com/office/drawing/2014/main" id="{277E0B89-0919-593E-6DD3-128FB6A923B4}"/>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342306" y="5629619"/>
            <a:ext cx="2857500" cy="12283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03689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0C1B7-6E4E-3DEE-50C0-1CA3B14303EE}"/>
              </a:ext>
            </a:extLst>
          </p:cNvPr>
          <p:cNvSpPr>
            <a:spLocks noGrp="1"/>
          </p:cNvSpPr>
          <p:nvPr>
            <p:ph type="ctrTitle"/>
          </p:nvPr>
        </p:nvSpPr>
        <p:spPr>
          <a:xfrm>
            <a:off x="594360" y="411479"/>
            <a:ext cx="5486400" cy="3291840"/>
          </a:xfrm>
        </p:spPr>
        <p:txBody>
          <a:bodyPr/>
          <a:lstStyle/>
          <a:p>
            <a:r>
              <a:rPr lang="en-US" dirty="0"/>
              <a:t>Thank you</a:t>
            </a:r>
          </a:p>
        </p:txBody>
      </p:sp>
      <p:sp>
        <p:nvSpPr>
          <p:cNvPr id="3" name="Text Placeholder 2">
            <a:extLst>
              <a:ext uri="{FF2B5EF4-FFF2-40B4-BE49-F238E27FC236}">
                <a16:creationId xmlns:a16="http://schemas.microsoft.com/office/drawing/2014/main" id="{8BE734F0-2DDD-AF70-F13D-F9E4C1929411}"/>
              </a:ext>
            </a:extLst>
          </p:cNvPr>
          <p:cNvSpPr>
            <a:spLocks noGrp="1"/>
          </p:cNvSpPr>
          <p:nvPr>
            <p:ph type="body" sz="quarter" idx="11"/>
          </p:nvPr>
        </p:nvSpPr>
        <p:spPr>
          <a:xfrm>
            <a:off x="594360" y="4071285"/>
            <a:ext cx="5486400" cy="2065110"/>
          </a:xfrm>
        </p:spPr>
        <p:txBody>
          <a:bodyPr/>
          <a:lstStyle/>
          <a:p>
            <a:r>
              <a:rPr lang="en-US" sz="2800" dirty="0">
                <a:latin typeface="+mj-lt"/>
              </a:rPr>
              <a:t>ISMAIL AYATULLAH NASIRUDEEN</a:t>
            </a:r>
          </a:p>
          <a:p>
            <a:r>
              <a:rPr lang="en-US" sz="2000" dirty="0"/>
              <a:t>MA, Department of Sociology,</a:t>
            </a:r>
          </a:p>
          <a:p>
            <a:r>
              <a:rPr lang="en-US" sz="2000" dirty="0"/>
              <a:t>University of Alberta</a:t>
            </a:r>
          </a:p>
          <a:p>
            <a:r>
              <a:rPr lang="en-US" sz="2000" dirty="0"/>
              <a:t>780-263-7635</a:t>
            </a:r>
          </a:p>
          <a:p>
            <a:r>
              <a:rPr lang="en-US" sz="2000" dirty="0">
                <a:hlinkClick r:id="rId3"/>
              </a:rPr>
              <a:t>nasirude@ualberta.ca</a:t>
            </a:r>
            <a:endParaRPr lang="en-US" sz="2000" dirty="0"/>
          </a:p>
        </p:txBody>
      </p:sp>
      <p:pic>
        <p:nvPicPr>
          <p:cNvPr id="4" name="Picture 2" descr="Alberta RDC - Canadian Research Data ...">
            <a:extLst>
              <a:ext uri="{FF2B5EF4-FFF2-40B4-BE49-F238E27FC236}">
                <a16:creationId xmlns:a16="http://schemas.microsoft.com/office/drawing/2014/main" id="{650177B0-E1AE-7450-8872-071B0BBAF4A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6080760" cy="2889629"/>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1132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0BF65-C84B-45C3-72CA-AFDA68851174}"/>
              </a:ext>
            </a:extLst>
          </p:cNvPr>
          <p:cNvSpPr>
            <a:spLocks noGrp="1"/>
          </p:cNvSpPr>
          <p:nvPr>
            <p:ph type="title"/>
          </p:nvPr>
        </p:nvSpPr>
        <p:spPr>
          <a:xfrm>
            <a:off x="594360" y="189572"/>
            <a:ext cx="6787747" cy="1593507"/>
          </a:xfrm>
        </p:spPr>
        <p:txBody>
          <a:bodyPr/>
          <a:lstStyle/>
          <a:p>
            <a:r>
              <a:rPr lang="en-US" dirty="0"/>
              <a:t>Presentation Outline</a:t>
            </a:r>
          </a:p>
        </p:txBody>
      </p:sp>
      <p:sp>
        <p:nvSpPr>
          <p:cNvPr id="3" name="Text Placeholder 2">
            <a:extLst>
              <a:ext uri="{FF2B5EF4-FFF2-40B4-BE49-F238E27FC236}">
                <a16:creationId xmlns:a16="http://schemas.microsoft.com/office/drawing/2014/main" id="{3B8EBC2C-6DD7-5003-38EB-40753046FE8C}"/>
              </a:ext>
            </a:extLst>
          </p:cNvPr>
          <p:cNvSpPr>
            <a:spLocks noGrp="1"/>
          </p:cNvSpPr>
          <p:nvPr>
            <p:ph sz="quarter" idx="13"/>
          </p:nvPr>
        </p:nvSpPr>
        <p:spPr>
          <a:xfrm>
            <a:off x="594360" y="1938969"/>
            <a:ext cx="8252820" cy="4208442"/>
          </a:xfrm>
        </p:spPr>
        <p:txBody>
          <a:bodyPr tIns="457200">
            <a:normAutofit fontScale="92500" lnSpcReduction="20000"/>
          </a:bodyPr>
          <a:lstStyle/>
          <a:p>
            <a:pPr>
              <a:lnSpc>
                <a:spcPct val="120000"/>
              </a:lnSpc>
              <a:spcBef>
                <a:spcPts val="600"/>
              </a:spcBef>
            </a:pPr>
            <a:r>
              <a:rPr lang="en-US" dirty="0"/>
              <a:t>Background</a:t>
            </a:r>
          </a:p>
          <a:p>
            <a:pPr>
              <a:lnSpc>
                <a:spcPct val="120000"/>
              </a:lnSpc>
              <a:spcBef>
                <a:spcPts val="600"/>
              </a:spcBef>
            </a:pPr>
            <a:r>
              <a:rPr lang="en-US" dirty="0"/>
              <a:t>Research question</a:t>
            </a:r>
          </a:p>
          <a:p>
            <a:pPr>
              <a:lnSpc>
                <a:spcPct val="120000"/>
              </a:lnSpc>
              <a:spcBef>
                <a:spcPts val="600"/>
              </a:spcBef>
            </a:pPr>
            <a:r>
              <a:rPr lang="en-US" dirty="0"/>
              <a:t>Why this study is important</a:t>
            </a:r>
          </a:p>
          <a:p>
            <a:pPr>
              <a:lnSpc>
                <a:spcPct val="120000"/>
              </a:lnSpc>
              <a:spcBef>
                <a:spcPts val="600"/>
              </a:spcBef>
            </a:pPr>
            <a:r>
              <a:rPr lang="en-US" dirty="0"/>
              <a:t>Theoretical framework</a:t>
            </a:r>
          </a:p>
          <a:p>
            <a:pPr>
              <a:lnSpc>
                <a:spcPct val="120000"/>
              </a:lnSpc>
              <a:spcBef>
                <a:spcPts val="600"/>
              </a:spcBef>
              <a:spcAft>
                <a:spcPts val="0"/>
              </a:spcAft>
            </a:pPr>
            <a:r>
              <a:rPr lang="en-US" dirty="0"/>
              <a:t>Methodology</a:t>
            </a:r>
          </a:p>
          <a:p>
            <a:pPr>
              <a:lnSpc>
                <a:spcPct val="120000"/>
              </a:lnSpc>
              <a:spcBef>
                <a:spcPts val="600"/>
              </a:spcBef>
            </a:pPr>
            <a:r>
              <a:rPr lang="en-US" dirty="0"/>
              <a:t>Results</a:t>
            </a:r>
          </a:p>
          <a:p>
            <a:pPr>
              <a:lnSpc>
                <a:spcPct val="120000"/>
              </a:lnSpc>
              <a:spcBef>
                <a:spcPts val="600"/>
              </a:spcBef>
            </a:pPr>
            <a:r>
              <a:rPr lang="en-US" dirty="0"/>
              <a:t>Preliminary findings</a:t>
            </a:r>
          </a:p>
          <a:p>
            <a:pPr>
              <a:lnSpc>
                <a:spcPct val="120000"/>
              </a:lnSpc>
              <a:spcBef>
                <a:spcPts val="600"/>
              </a:spcBef>
            </a:pPr>
            <a:r>
              <a:rPr lang="en-US" dirty="0"/>
              <a:t>Implications &amp; final takeaways</a:t>
            </a:r>
          </a:p>
          <a:p>
            <a:pPr>
              <a:lnSpc>
                <a:spcPct val="120000"/>
              </a:lnSpc>
              <a:spcBef>
                <a:spcPts val="600"/>
              </a:spcBef>
            </a:pPr>
            <a:r>
              <a:rPr lang="en-US" dirty="0"/>
              <a:t>References</a:t>
            </a:r>
          </a:p>
        </p:txBody>
      </p:sp>
      <p:pic>
        <p:nvPicPr>
          <p:cNvPr id="4" name="Picture 2" descr="Alberta RDC - Canadian Research Data ...">
            <a:extLst>
              <a:ext uri="{FF2B5EF4-FFF2-40B4-BE49-F238E27FC236}">
                <a16:creationId xmlns:a16="http://schemas.microsoft.com/office/drawing/2014/main" id="{20D5DAE8-640B-3EB0-C578-981842C921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38804" y="4869455"/>
            <a:ext cx="3253196" cy="19885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6685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37279A-330D-886F-340D-494A5005E5FC}"/>
              </a:ext>
            </a:extLst>
          </p:cNvPr>
          <p:cNvSpPr>
            <a:spLocks noGrp="1"/>
          </p:cNvSpPr>
          <p:nvPr>
            <p:ph type="title"/>
          </p:nvPr>
        </p:nvSpPr>
        <p:spPr>
          <a:xfrm>
            <a:off x="6309359" y="444933"/>
            <a:ext cx="5477479" cy="3291840"/>
          </a:xfrm>
        </p:spPr>
        <p:txBody>
          <a:bodyPr/>
          <a:lstStyle/>
          <a:p>
            <a:r>
              <a:rPr lang="en-US" dirty="0">
                <a:solidFill>
                  <a:schemeClr val="bg1"/>
                </a:solidFill>
              </a:rPr>
              <a:t>Background</a:t>
            </a:r>
          </a:p>
        </p:txBody>
      </p:sp>
      <p:grpSp>
        <p:nvGrpSpPr>
          <p:cNvPr id="2" name="Group 1">
            <a:extLst>
              <a:ext uri="{FF2B5EF4-FFF2-40B4-BE49-F238E27FC236}">
                <a16:creationId xmlns:a16="http://schemas.microsoft.com/office/drawing/2014/main" id="{7A5D1B80-0645-2930-9FD8-6B4548AE4C31}"/>
              </a:ext>
            </a:extLst>
          </p:cNvPr>
          <p:cNvGrpSpPr/>
          <p:nvPr/>
        </p:nvGrpSpPr>
        <p:grpSpPr>
          <a:xfrm>
            <a:off x="405160" y="653345"/>
            <a:ext cx="5904197" cy="5179325"/>
            <a:chOff x="-9181" y="159048"/>
            <a:chExt cx="3312490" cy="8007840"/>
          </a:xfrm>
          <a:noFill/>
        </p:grpSpPr>
        <p:sp>
          <p:nvSpPr>
            <p:cNvPr id="4" name="Rectangle 3">
              <a:extLst>
                <a:ext uri="{FF2B5EF4-FFF2-40B4-BE49-F238E27FC236}">
                  <a16:creationId xmlns:a16="http://schemas.microsoft.com/office/drawing/2014/main" id="{3FE8603B-DA17-C127-031C-CA98542AF5F0}"/>
                </a:ext>
              </a:extLst>
            </p:cNvPr>
            <p:cNvSpPr/>
            <p:nvPr/>
          </p:nvSpPr>
          <p:spPr>
            <a:xfrm>
              <a:off x="0" y="211513"/>
              <a:ext cx="3037617" cy="1822570"/>
            </a:xfrm>
            <a:prstGeom prst="rect">
              <a:avLst/>
            </a:prstGeom>
            <a:grpFill/>
            <a:ln>
              <a:noFill/>
            </a:ln>
          </p:spPr>
          <p:style>
            <a:lnRef idx="2">
              <a:schemeClr val="dk1"/>
            </a:lnRef>
            <a:fillRef idx="1">
              <a:schemeClr val="lt1"/>
            </a:fillRef>
            <a:effectRef idx="0">
              <a:schemeClr val="dk1"/>
            </a:effectRef>
            <a:fontRef idx="minor">
              <a:schemeClr val="dk1"/>
            </a:fontRef>
          </p:style>
          <p:txBody>
            <a:bodyPr/>
            <a:lstStyle/>
            <a:p>
              <a:endParaRPr lang="en-US"/>
            </a:p>
          </p:txBody>
        </p:sp>
        <p:sp>
          <p:nvSpPr>
            <p:cNvPr id="5" name="TextBox 4">
              <a:extLst>
                <a:ext uri="{FF2B5EF4-FFF2-40B4-BE49-F238E27FC236}">
                  <a16:creationId xmlns:a16="http://schemas.microsoft.com/office/drawing/2014/main" id="{8655B9B2-2A66-113D-790D-872DF9DB1976}"/>
                </a:ext>
              </a:extLst>
            </p:cNvPr>
            <p:cNvSpPr txBox="1"/>
            <p:nvPr/>
          </p:nvSpPr>
          <p:spPr>
            <a:xfrm>
              <a:off x="12092" y="159048"/>
              <a:ext cx="3037617" cy="1822571"/>
            </a:xfrm>
            <a:prstGeom prst="rect">
              <a:avLst/>
            </a:prstGeom>
            <a:noFill/>
            <a:ln>
              <a:noFill/>
            </a:ln>
          </p:spPr>
          <p:style>
            <a:lnRef idx="2">
              <a:schemeClr val="dk1"/>
            </a:lnRef>
            <a:fillRef idx="1">
              <a:schemeClr val="lt1"/>
            </a:fillRef>
            <a:effectRef idx="0">
              <a:schemeClr val="dk1"/>
            </a:effectRef>
            <a:fontRef idx="minor">
              <a:schemeClr val="dk1"/>
            </a:fontRef>
          </p:style>
          <p:txBody>
            <a:bodyPr spcFirstLastPara="0" vert="horz" wrap="square" lIns="72390" tIns="72390" rIns="72390" bIns="72390" numCol="1" spcCol="1270" anchor="ctr" anchorCtr="0">
              <a:noAutofit/>
            </a:bodyPr>
            <a:lstStyle/>
            <a:p>
              <a:pPr marL="0" lvl="0" indent="0" defTabSz="844550">
                <a:lnSpc>
                  <a:spcPct val="90000"/>
                </a:lnSpc>
                <a:spcBef>
                  <a:spcPct val="0"/>
                </a:spcBef>
                <a:spcAft>
                  <a:spcPct val="35000"/>
                </a:spcAft>
                <a:buNone/>
              </a:pPr>
              <a:r>
                <a:rPr lang="en-US" sz="2000" kern="1200" dirty="0">
                  <a:solidFill>
                    <a:schemeClr val="bg1"/>
                  </a:solidFill>
                </a:rPr>
                <a:t>For any democratic government to be legitimate, </a:t>
              </a:r>
              <a:r>
                <a:rPr lang="en-US" sz="2000" b="1" kern="1200" dirty="0">
                  <a:solidFill>
                    <a:schemeClr val="bg1"/>
                  </a:solidFill>
                </a:rPr>
                <a:t>trust in police </a:t>
              </a:r>
              <a:r>
                <a:rPr lang="en-US" sz="2000" kern="1200" dirty="0">
                  <a:solidFill>
                    <a:schemeClr val="bg1"/>
                  </a:solidFill>
                </a:rPr>
                <a:t>is crucial (</a:t>
              </a:r>
              <a:r>
                <a:rPr lang="en-US" sz="2000" kern="1200" dirty="0" err="1">
                  <a:solidFill>
                    <a:schemeClr val="bg1"/>
                  </a:solidFill>
                </a:rPr>
                <a:t>Staubli</a:t>
              </a:r>
              <a:r>
                <a:rPr lang="en-US" sz="2000" kern="1200" dirty="0">
                  <a:solidFill>
                    <a:schemeClr val="bg1"/>
                  </a:solidFill>
                </a:rPr>
                <a:t>, 2017).</a:t>
              </a:r>
            </a:p>
          </p:txBody>
        </p:sp>
        <p:sp>
          <p:nvSpPr>
            <p:cNvPr id="6" name="TextBox 5">
              <a:extLst>
                <a:ext uri="{FF2B5EF4-FFF2-40B4-BE49-F238E27FC236}">
                  <a16:creationId xmlns:a16="http://schemas.microsoft.com/office/drawing/2014/main" id="{1C406071-541E-C6CE-D795-EE18518D4475}"/>
                </a:ext>
              </a:extLst>
            </p:cNvPr>
            <p:cNvSpPr txBox="1"/>
            <p:nvPr/>
          </p:nvSpPr>
          <p:spPr>
            <a:xfrm>
              <a:off x="12092" y="1355635"/>
              <a:ext cx="3037617" cy="1822571"/>
            </a:xfrm>
            <a:prstGeom prst="rect">
              <a:avLst/>
            </a:prstGeom>
            <a:noFill/>
            <a:ln>
              <a:noFill/>
            </a:ln>
          </p:spPr>
          <p:style>
            <a:lnRef idx="2">
              <a:schemeClr val="dk1"/>
            </a:lnRef>
            <a:fillRef idx="1">
              <a:schemeClr val="lt1"/>
            </a:fillRef>
            <a:effectRef idx="0">
              <a:schemeClr val="dk1"/>
            </a:effectRef>
            <a:fontRef idx="minor">
              <a:schemeClr val="dk1"/>
            </a:fontRef>
          </p:style>
          <p:txBody>
            <a:bodyPr spcFirstLastPara="0" vert="horz" wrap="square" lIns="72390" tIns="72390" rIns="72390" bIns="72390" numCol="1" spcCol="1270" anchor="ctr" anchorCtr="0">
              <a:noAutofit/>
            </a:bodyPr>
            <a:lstStyle/>
            <a:p>
              <a:pPr defTabSz="844550">
                <a:lnSpc>
                  <a:spcPct val="90000"/>
                </a:lnSpc>
                <a:spcBef>
                  <a:spcPct val="0"/>
                </a:spcBef>
                <a:spcAft>
                  <a:spcPct val="35000"/>
                </a:spcAft>
              </a:pPr>
              <a:r>
                <a:rPr lang="en-US" sz="2000" dirty="0">
                  <a:solidFill>
                    <a:schemeClr val="bg1"/>
                  </a:solidFill>
                </a:rPr>
                <a:t>One of many factors that influence public trust is the </a:t>
              </a:r>
              <a:r>
                <a:rPr lang="en-US" sz="2000" b="1" dirty="0">
                  <a:solidFill>
                    <a:schemeClr val="bg1"/>
                  </a:solidFill>
                </a:rPr>
                <a:t>discrimination experienced</a:t>
              </a:r>
              <a:r>
                <a:rPr lang="en-US" sz="2000" dirty="0">
                  <a:solidFill>
                    <a:schemeClr val="bg1"/>
                  </a:solidFill>
                </a:rPr>
                <a:t> by people.</a:t>
              </a:r>
            </a:p>
          </p:txBody>
        </p:sp>
        <p:sp>
          <p:nvSpPr>
            <p:cNvPr id="7" name="TextBox 6">
              <a:extLst>
                <a:ext uri="{FF2B5EF4-FFF2-40B4-BE49-F238E27FC236}">
                  <a16:creationId xmlns:a16="http://schemas.microsoft.com/office/drawing/2014/main" id="{EB5DFC31-EFEC-D739-A523-C8198F581F33}"/>
                </a:ext>
              </a:extLst>
            </p:cNvPr>
            <p:cNvSpPr txBox="1"/>
            <p:nvPr/>
          </p:nvSpPr>
          <p:spPr>
            <a:xfrm>
              <a:off x="12092" y="2694943"/>
              <a:ext cx="3037617" cy="1822571"/>
            </a:xfrm>
            <a:prstGeom prst="rect">
              <a:avLst/>
            </a:prstGeom>
            <a:noFill/>
            <a:ln>
              <a:noFill/>
            </a:ln>
          </p:spPr>
          <p:style>
            <a:lnRef idx="2">
              <a:schemeClr val="dk1"/>
            </a:lnRef>
            <a:fillRef idx="1">
              <a:schemeClr val="lt1"/>
            </a:fillRef>
            <a:effectRef idx="0">
              <a:schemeClr val="dk1"/>
            </a:effectRef>
            <a:fontRef idx="minor">
              <a:schemeClr val="dk1"/>
            </a:fontRef>
          </p:style>
          <p:txBody>
            <a:bodyPr spcFirstLastPara="0" vert="horz" wrap="square" lIns="72390" tIns="72390" rIns="72390" bIns="72390" numCol="1" spcCol="1270" anchor="ctr" anchorCtr="0">
              <a:noAutofit/>
            </a:bodyPr>
            <a:lstStyle/>
            <a:p>
              <a:pPr defTabSz="844550">
                <a:lnSpc>
                  <a:spcPct val="90000"/>
                </a:lnSpc>
                <a:spcBef>
                  <a:spcPct val="0"/>
                </a:spcBef>
                <a:spcAft>
                  <a:spcPct val="35000"/>
                </a:spcAft>
              </a:pPr>
              <a:r>
                <a:rPr lang="en-US" sz="2000" dirty="0">
                  <a:solidFill>
                    <a:schemeClr val="bg1"/>
                  </a:solidFill>
                </a:rPr>
                <a:t>Visible minorities remain a unique population whose perspectives of police are important (Cao, 2014; Sprott &amp; Doob, 2014).</a:t>
              </a:r>
            </a:p>
          </p:txBody>
        </p:sp>
        <p:sp>
          <p:nvSpPr>
            <p:cNvPr id="8" name="TextBox 7">
              <a:extLst>
                <a:ext uri="{FF2B5EF4-FFF2-40B4-BE49-F238E27FC236}">
                  <a16:creationId xmlns:a16="http://schemas.microsoft.com/office/drawing/2014/main" id="{C4154415-8AB2-3E76-FCE3-38FC76F98010}"/>
                </a:ext>
              </a:extLst>
            </p:cNvPr>
            <p:cNvSpPr txBox="1"/>
            <p:nvPr/>
          </p:nvSpPr>
          <p:spPr>
            <a:xfrm>
              <a:off x="-9180" y="4342526"/>
              <a:ext cx="3037617" cy="1822571"/>
            </a:xfrm>
            <a:prstGeom prst="rect">
              <a:avLst/>
            </a:prstGeom>
            <a:noFill/>
            <a:ln>
              <a:noFill/>
            </a:ln>
          </p:spPr>
          <p:style>
            <a:lnRef idx="2">
              <a:schemeClr val="dk1"/>
            </a:lnRef>
            <a:fillRef idx="1">
              <a:schemeClr val="lt1"/>
            </a:fillRef>
            <a:effectRef idx="0">
              <a:schemeClr val="dk1"/>
            </a:effectRef>
            <a:fontRef idx="minor">
              <a:schemeClr val="dk1"/>
            </a:fontRef>
          </p:style>
          <p:txBody>
            <a:bodyPr spcFirstLastPara="0" vert="horz" wrap="square" lIns="72390" tIns="72390" rIns="72390" bIns="72390" numCol="1" spcCol="1270" anchor="ctr" anchorCtr="0">
              <a:noAutofit/>
            </a:bodyPr>
            <a:lstStyle/>
            <a:p>
              <a:pPr defTabSz="844550">
                <a:lnSpc>
                  <a:spcPct val="90000"/>
                </a:lnSpc>
                <a:spcBef>
                  <a:spcPct val="0"/>
                </a:spcBef>
                <a:spcAft>
                  <a:spcPct val="35000"/>
                </a:spcAft>
              </a:pPr>
              <a:r>
                <a:rPr lang="en-US" sz="2000" dirty="0">
                  <a:solidFill>
                    <a:schemeClr val="bg1"/>
                  </a:solidFill>
                </a:rPr>
                <a:t>The historical relationship between Black Canadians and the police is fraught with tension (Wortley &amp; Owusu-</a:t>
              </a:r>
              <a:r>
                <a:rPr lang="en-US" sz="2000" dirty="0" err="1">
                  <a:solidFill>
                    <a:schemeClr val="bg1"/>
                  </a:solidFill>
                </a:rPr>
                <a:t>Bempah</a:t>
              </a:r>
              <a:r>
                <a:rPr lang="en-US" sz="2000" dirty="0">
                  <a:solidFill>
                    <a:schemeClr val="bg1"/>
                  </a:solidFill>
                </a:rPr>
                <a:t>, 2022).</a:t>
              </a:r>
            </a:p>
          </p:txBody>
        </p:sp>
        <p:sp>
          <p:nvSpPr>
            <p:cNvPr id="10" name="TextBox 9">
              <a:extLst>
                <a:ext uri="{FF2B5EF4-FFF2-40B4-BE49-F238E27FC236}">
                  <a16:creationId xmlns:a16="http://schemas.microsoft.com/office/drawing/2014/main" id="{DCE867A0-583D-EC6D-0192-1F299B71D38B}"/>
                </a:ext>
              </a:extLst>
            </p:cNvPr>
            <p:cNvSpPr txBox="1"/>
            <p:nvPr/>
          </p:nvSpPr>
          <p:spPr>
            <a:xfrm>
              <a:off x="-9181" y="6573969"/>
              <a:ext cx="3312490" cy="1592919"/>
            </a:xfrm>
            <a:prstGeom prst="rect">
              <a:avLst/>
            </a:prstGeom>
            <a:noFill/>
            <a:ln>
              <a:noFill/>
            </a:ln>
          </p:spPr>
          <p:style>
            <a:lnRef idx="2">
              <a:schemeClr val="dk1"/>
            </a:lnRef>
            <a:fillRef idx="1">
              <a:schemeClr val="lt1"/>
            </a:fillRef>
            <a:effectRef idx="0">
              <a:schemeClr val="dk1"/>
            </a:effectRef>
            <a:fontRef idx="minor">
              <a:schemeClr val="dk1"/>
            </a:fontRef>
          </p:style>
          <p:txBody>
            <a:bodyPr spcFirstLastPara="0" vert="horz" wrap="square" lIns="72390" tIns="72390" rIns="72390" bIns="72390" numCol="1" spcCol="1270" anchor="ctr" anchorCtr="0">
              <a:noAutofit/>
            </a:bodyPr>
            <a:lstStyle/>
            <a:p>
              <a:pPr defTabSz="844550">
                <a:lnSpc>
                  <a:spcPct val="90000"/>
                </a:lnSpc>
                <a:spcBef>
                  <a:spcPct val="0"/>
                </a:spcBef>
                <a:spcAft>
                  <a:spcPct val="35000"/>
                </a:spcAft>
              </a:pPr>
              <a:r>
                <a:rPr lang="en-US" sz="2000" dirty="0">
                  <a:solidFill>
                    <a:schemeClr val="bg1"/>
                  </a:solidFill>
                </a:rPr>
                <a:t>Around </a:t>
              </a:r>
              <a:r>
                <a:rPr lang="en-US" sz="2000" b="1" dirty="0">
                  <a:solidFill>
                    <a:schemeClr val="bg1"/>
                  </a:solidFill>
                </a:rPr>
                <a:t>half of Black Canadians</a:t>
              </a:r>
              <a:r>
                <a:rPr lang="en-US" sz="2000" dirty="0">
                  <a:solidFill>
                    <a:schemeClr val="bg1"/>
                  </a:solidFill>
                </a:rPr>
                <a:t> reported discrimination nearly </a:t>
              </a:r>
              <a:r>
                <a:rPr lang="en-US" sz="2000" b="1" dirty="0">
                  <a:solidFill>
                    <a:schemeClr val="bg1"/>
                  </a:solidFill>
                </a:rPr>
                <a:t>3 X higher</a:t>
              </a:r>
              <a:r>
                <a:rPr lang="en-US" sz="2000" dirty="0">
                  <a:solidFill>
                    <a:schemeClr val="bg1"/>
                  </a:solidFill>
                </a:rPr>
                <a:t> than that of the non-Indigenous, non-visible minority population within the past five years; and </a:t>
              </a:r>
              <a:r>
                <a:rPr lang="en-US" sz="2000" b="1" dirty="0">
                  <a:solidFill>
                    <a:schemeClr val="bg1"/>
                  </a:solidFill>
                </a:rPr>
                <a:t>4 X higher</a:t>
              </a:r>
              <a:r>
                <a:rPr lang="en-US" sz="2000" dirty="0">
                  <a:solidFill>
                    <a:schemeClr val="bg1"/>
                  </a:solidFill>
                </a:rPr>
                <a:t> when </a:t>
              </a:r>
              <a:r>
                <a:rPr lang="en-US" sz="2000" b="1" dirty="0">
                  <a:solidFill>
                    <a:schemeClr val="bg1"/>
                  </a:solidFill>
                </a:rPr>
                <a:t>interacting with the police</a:t>
              </a:r>
              <a:r>
                <a:rPr lang="en-US" sz="2000" dirty="0">
                  <a:solidFill>
                    <a:schemeClr val="bg1"/>
                  </a:solidFill>
                </a:rPr>
                <a:t> (Ibrahim, 2020).</a:t>
              </a:r>
              <a:endParaRPr lang="en-US" sz="2000" kern="1200" dirty="0">
                <a:solidFill>
                  <a:schemeClr val="bg1"/>
                </a:solidFill>
              </a:endParaRPr>
            </a:p>
          </p:txBody>
        </p:sp>
      </p:grpSp>
      <p:pic>
        <p:nvPicPr>
          <p:cNvPr id="14" name="Picture 2" descr="Alberta RDC - Canadian Research Data ...">
            <a:extLst>
              <a:ext uri="{FF2B5EF4-FFF2-40B4-BE49-F238E27FC236}">
                <a16:creationId xmlns:a16="http://schemas.microsoft.com/office/drawing/2014/main" id="{661AD038-F1FD-394F-2613-1D765B7DCD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8082" y="-1"/>
            <a:ext cx="4953918" cy="1723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9372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8CE60-587E-1D5C-8B50-ED3441BA49CE}"/>
              </a:ext>
            </a:extLst>
          </p:cNvPr>
          <p:cNvSpPr>
            <a:spLocks noGrp="1"/>
          </p:cNvSpPr>
          <p:nvPr>
            <p:ph type="ctrTitle"/>
          </p:nvPr>
        </p:nvSpPr>
        <p:spPr>
          <a:xfrm>
            <a:off x="6299835" y="430529"/>
            <a:ext cx="5486400" cy="3291840"/>
          </a:xfrm>
        </p:spPr>
        <p:txBody>
          <a:bodyPr/>
          <a:lstStyle/>
          <a:p>
            <a:r>
              <a:rPr lang="en-US" dirty="0"/>
              <a:t>Research Question</a:t>
            </a:r>
          </a:p>
        </p:txBody>
      </p:sp>
      <p:sp>
        <p:nvSpPr>
          <p:cNvPr id="3" name="Text Placeholder 2">
            <a:extLst>
              <a:ext uri="{FF2B5EF4-FFF2-40B4-BE49-F238E27FC236}">
                <a16:creationId xmlns:a16="http://schemas.microsoft.com/office/drawing/2014/main" id="{0E02AE9C-BA1D-195E-3B93-A5A0CC03D8F3}"/>
              </a:ext>
            </a:extLst>
          </p:cNvPr>
          <p:cNvSpPr>
            <a:spLocks noGrp="1"/>
          </p:cNvSpPr>
          <p:nvPr>
            <p:ph type="body" sz="quarter" idx="11"/>
          </p:nvPr>
        </p:nvSpPr>
        <p:spPr>
          <a:xfrm>
            <a:off x="6299835" y="4329628"/>
            <a:ext cx="5486400" cy="1795750"/>
          </a:xfrm>
        </p:spPr>
        <p:txBody>
          <a:bodyPr/>
          <a:lstStyle/>
          <a:p>
            <a:r>
              <a:rPr lang="en-US" sz="2800" dirty="0"/>
              <a:t>How does discrimination experienced by Black Canadians during interactions with police affect their trust in the police?</a:t>
            </a:r>
          </a:p>
          <a:p>
            <a:endParaRPr lang="en-US" sz="2800" dirty="0"/>
          </a:p>
        </p:txBody>
      </p:sp>
      <p:pic>
        <p:nvPicPr>
          <p:cNvPr id="4" name="Picture 2" descr="Alberta RDC - Canadian Research Data ...">
            <a:extLst>
              <a:ext uri="{FF2B5EF4-FFF2-40B4-BE49-F238E27FC236}">
                <a16:creationId xmlns:a16="http://schemas.microsoft.com/office/drawing/2014/main" id="{2099E92C-2011-2F7F-DB17-928C87B08D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34500" y="-11113"/>
            <a:ext cx="2857500" cy="1795750"/>
          </a:xfrm>
          <a:prstGeom prst="rect">
            <a:avLst/>
          </a:prstGeom>
          <a:noFill/>
          <a:extLst>
            <a:ext uri="{909E8E84-426E-40DD-AFC4-6F175D3DCCD1}">
              <a14:hiddenFill xmlns:a14="http://schemas.microsoft.com/office/drawing/2010/main">
                <a:solidFill>
                  <a:srgbClr val="FFFFFF"/>
                </a:solidFill>
              </a14:hiddenFill>
            </a:ext>
          </a:extLst>
        </p:spPr>
      </p:pic>
      <p:sp>
        <p:nvSpPr>
          <p:cNvPr id="6" name="Picture Placeholder 5">
            <a:extLst>
              <a:ext uri="{FF2B5EF4-FFF2-40B4-BE49-F238E27FC236}">
                <a16:creationId xmlns:a16="http://schemas.microsoft.com/office/drawing/2014/main" id="{E9C8F09F-FD62-4CE1-298F-A4F47FA2CA59}"/>
              </a:ext>
            </a:extLst>
          </p:cNvPr>
          <p:cNvSpPr>
            <a:spLocks noGrp="1"/>
          </p:cNvSpPr>
          <p:nvPr>
            <p:ph type="pic" sz="quarter" idx="12"/>
          </p:nvPr>
        </p:nvSpPr>
        <p:spPr/>
        <p:txBody>
          <a:bodyPr/>
          <a:lstStyle/>
          <a:p>
            <a:endParaRPr lang="en-US"/>
          </a:p>
        </p:txBody>
      </p:sp>
      <p:pic>
        <p:nvPicPr>
          <p:cNvPr id="6146" name="Picture 2" descr="What is a Research Question? – Research for Dummies">
            <a:extLst>
              <a:ext uri="{FF2B5EF4-FFF2-40B4-BE49-F238E27FC236}">
                <a16:creationId xmlns:a16="http://schemas.microsoft.com/office/drawing/2014/main" id="{BBA6A047-C552-6C72-30AF-5B48BA1C98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510" y="10921"/>
            <a:ext cx="5791201"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0871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5D3755-C3E2-975E-DE68-CDECC4B526EC}"/>
              </a:ext>
            </a:extLst>
          </p:cNvPr>
          <p:cNvSpPr>
            <a:spLocks noGrp="1"/>
          </p:cNvSpPr>
          <p:nvPr>
            <p:ph type="title"/>
          </p:nvPr>
        </p:nvSpPr>
        <p:spPr>
          <a:xfrm>
            <a:off x="594360" y="102875"/>
            <a:ext cx="10873740" cy="1680205"/>
          </a:xfrm>
        </p:spPr>
        <p:txBody>
          <a:bodyPr/>
          <a:lstStyle/>
          <a:p>
            <a:r>
              <a:rPr lang="en-US" dirty="0"/>
              <a:t>Why this study is important</a:t>
            </a:r>
          </a:p>
        </p:txBody>
      </p:sp>
      <p:sp>
        <p:nvSpPr>
          <p:cNvPr id="7" name="Text Placeholder 6">
            <a:extLst>
              <a:ext uri="{FF2B5EF4-FFF2-40B4-BE49-F238E27FC236}">
                <a16:creationId xmlns:a16="http://schemas.microsoft.com/office/drawing/2014/main" id="{F70BD87D-F7DA-961B-4024-A354DC87D168}"/>
              </a:ext>
            </a:extLst>
          </p:cNvPr>
          <p:cNvSpPr>
            <a:spLocks noGrp="1"/>
          </p:cNvSpPr>
          <p:nvPr>
            <p:ph sz="quarter" idx="13"/>
          </p:nvPr>
        </p:nvSpPr>
        <p:spPr>
          <a:xfrm>
            <a:off x="3657600" y="2281238"/>
            <a:ext cx="7810500" cy="3700462"/>
          </a:xfrm>
        </p:spPr>
        <p:txBody>
          <a:bodyPr>
            <a:normAutofit lnSpcReduction="10000"/>
          </a:bodyPr>
          <a:lstStyle/>
          <a:p>
            <a:pPr>
              <a:buFont typeface="Wingdings" panose="05000000000000000000" pitchFamily="2" charset="2"/>
              <a:buChar char="§"/>
            </a:pPr>
            <a:r>
              <a:rPr lang="en-US" dirty="0"/>
              <a:t>Within the </a:t>
            </a:r>
            <a:r>
              <a:rPr lang="en-US" b="1" dirty="0"/>
              <a:t>Canadian </a:t>
            </a:r>
            <a:r>
              <a:rPr lang="en-US" dirty="0"/>
              <a:t>context, there is a lack of studies examining the relationship between trust in police and experiences of discrimination.</a:t>
            </a:r>
          </a:p>
          <a:p>
            <a:pPr>
              <a:buFont typeface="Wingdings" panose="05000000000000000000" pitchFamily="2" charset="2"/>
              <a:buChar char="§"/>
            </a:pPr>
            <a:r>
              <a:rPr lang="en-US" b="1" dirty="0"/>
              <a:t>Studies in Canada</a:t>
            </a:r>
            <a:r>
              <a:rPr lang="en-US" dirty="0"/>
              <a:t> do not consider discrimination experiences when measuring trust in police among Black Canadians.</a:t>
            </a:r>
          </a:p>
          <a:p>
            <a:pPr>
              <a:buFont typeface="Wingdings" panose="05000000000000000000" pitchFamily="2" charset="2"/>
              <a:buChar char="§"/>
            </a:pPr>
            <a:r>
              <a:rPr lang="en-US" dirty="0"/>
              <a:t>Only few empirical studies target Black Canadians when discussing this relationship (e.g. Wortley &amp; Owusu-</a:t>
            </a:r>
            <a:r>
              <a:rPr lang="en-US" dirty="0" err="1"/>
              <a:t>Bempah</a:t>
            </a:r>
            <a:r>
              <a:rPr lang="en-US" dirty="0"/>
              <a:t>, 2022).</a:t>
            </a:r>
          </a:p>
          <a:p>
            <a:pPr>
              <a:buFont typeface="Wingdings" panose="05000000000000000000" pitchFamily="2" charset="2"/>
              <a:buChar char="§"/>
            </a:pPr>
            <a:r>
              <a:rPr lang="en-US" dirty="0"/>
              <a:t>Walter and Mayer (2024) highlight an unresolved question regarding the effects of general experiences of discrimination on trust in police. Given that discrimination is a common aspect of contemporary societies, particularly impacting racial minorities such as the Black population, studying its effect on trust in police is highly important.</a:t>
            </a:r>
          </a:p>
        </p:txBody>
      </p:sp>
      <p:grpSp>
        <p:nvGrpSpPr>
          <p:cNvPr id="19" name="Group 18">
            <a:extLst>
              <a:ext uri="{FF2B5EF4-FFF2-40B4-BE49-F238E27FC236}">
                <a16:creationId xmlns:a16="http://schemas.microsoft.com/office/drawing/2014/main" id="{C78CEA4F-D72A-C069-6A51-328B103CA0CA}"/>
              </a:ext>
              <a:ext uri="{C183D7F6-B498-43B3-948B-1728B52AA6E4}">
                <adec:decorative xmlns:adec="http://schemas.microsoft.com/office/drawing/2017/decorative" val="1"/>
              </a:ext>
            </a:extLst>
          </p:cNvPr>
          <p:cNvGrpSpPr>
            <a:grpSpLocks/>
          </p:cNvGrpSpPr>
          <p:nvPr/>
        </p:nvGrpSpPr>
        <p:grpSpPr bwMode="auto">
          <a:xfrm rot="16200000" flipV="1">
            <a:off x="0" y="3900132"/>
            <a:ext cx="2959226" cy="2959226"/>
            <a:chOff x="0" y="12289"/>
            <a:chExt cx="3550" cy="3551"/>
          </a:xfrm>
        </p:grpSpPr>
        <p:sp>
          <p:nvSpPr>
            <p:cNvPr id="20" name="Freeform 19">
              <a:extLst>
                <a:ext uri="{FF2B5EF4-FFF2-40B4-BE49-F238E27FC236}">
                  <a16:creationId xmlns:a16="http://schemas.microsoft.com/office/drawing/2014/main" id="{7E473402-19FD-A5B0-5CB6-E5F3926D3828}"/>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879D1CAD-2EA2-9376-7B64-0C3AC590F651}"/>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B16F8906-918C-BE0B-A4AB-6A1D48150AC7}"/>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pic>
        <p:nvPicPr>
          <p:cNvPr id="2" name="Picture 2" descr="Alberta RDC - Canadian Research Data ...">
            <a:extLst>
              <a:ext uri="{FF2B5EF4-FFF2-40B4-BE49-F238E27FC236}">
                <a16:creationId xmlns:a16="http://schemas.microsoft.com/office/drawing/2014/main" id="{06F1D542-70DA-F238-D32E-27FBFAC73D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34500" y="0"/>
            <a:ext cx="2857500" cy="12944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0312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1633A5-8BE3-D44D-57F3-2EF161376844}"/>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5AB6D40A-2A0A-AF3D-8CF7-3ECD37765637}"/>
              </a:ext>
            </a:extLst>
          </p:cNvPr>
          <p:cNvSpPr>
            <a:spLocks noGrp="1"/>
          </p:cNvSpPr>
          <p:nvPr>
            <p:ph type="title"/>
          </p:nvPr>
        </p:nvSpPr>
        <p:spPr/>
        <p:txBody>
          <a:bodyPr/>
          <a:lstStyle/>
          <a:p>
            <a:r>
              <a:rPr lang="en-US" dirty="0"/>
              <a:t>Theoretical framework</a:t>
            </a:r>
          </a:p>
        </p:txBody>
      </p:sp>
      <p:sp>
        <p:nvSpPr>
          <p:cNvPr id="5" name="Text Placeholder 4">
            <a:extLst>
              <a:ext uri="{FF2B5EF4-FFF2-40B4-BE49-F238E27FC236}">
                <a16:creationId xmlns:a16="http://schemas.microsoft.com/office/drawing/2014/main" id="{1331C1EA-32C0-ED0E-F728-A13EE8431C24}"/>
              </a:ext>
            </a:extLst>
          </p:cNvPr>
          <p:cNvSpPr>
            <a:spLocks noGrp="1"/>
          </p:cNvSpPr>
          <p:nvPr>
            <p:ph sz="quarter" idx="13"/>
          </p:nvPr>
        </p:nvSpPr>
        <p:spPr>
          <a:xfrm>
            <a:off x="594360" y="2908453"/>
            <a:ext cx="4451365" cy="2666082"/>
          </a:xfrm>
        </p:spPr>
        <p:txBody>
          <a:bodyPr>
            <a:normAutofit/>
          </a:bodyPr>
          <a:lstStyle/>
          <a:p>
            <a:pPr marL="0" indent="0">
              <a:buNone/>
            </a:pPr>
            <a:r>
              <a:rPr lang="en-US" sz="2000" b="0" dirty="0">
                <a:solidFill>
                  <a:schemeClr val="bg1"/>
                </a:solidFill>
                <a:effectLst/>
                <a:ea typeface="Aptos" panose="020B0004020202020204" pitchFamily="34" charset="0"/>
                <a:cs typeface="Times New Roman" panose="02020603050405020304" pitchFamily="18" charset="0"/>
              </a:rPr>
              <a:t>The argument for procedural justice suggests that, generally speaking, people's main concerns regarding the police revolve around whether officers act and treat them fairly, acknowledge citizens' rights, show respect, and take individuals' concerns seriously (Tyler, 2001; 2003; 2017)</a:t>
            </a:r>
            <a:r>
              <a:rPr lang="en-US" sz="1800" b="0" dirty="0">
                <a:solidFill>
                  <a:schemeClr val="bg1"/>
                </a:solidFill>
                <a:effectLst/>
                <a:ea typeface="Aptos" panose="020B0004020202020204" pitchFamily="34" charset="0"/>
                <a:cs typeface="Times New Roman" panose="02020603050405020304" pitchFamily="18" charset="0"/>
              </a:rPr>
              <a:t>.</a:t>
            </a:r>
            <a:endParaRPr lang="en-US" sz="2000" b="0" dirty="0">
              <a:solidFill>
                <a:schemeClr val="bg1"/>
              </a:solidFill>
            </a:endParaRPr>
          </a:p>
        </p:txBody>
      </p:sp>
      <p:sp>
        <p:nvSpPr>
          <p:cNvPr id="6" name="Oval 5">
            <a:extLst>
              <a:ext uri="{FF2B5EF4-FFF2-40B4-BE49-F238E27FC236}">
                <a16:creationId xmlns:a16="http://schemas.microsoft.com/office/drawing/2014/main" id="{67464F57-89EA-C1D2-501E-8CDA2880C233}"/>
              </a:ext>
            </a:extLst>
          </p:cNvPr>
          <p:cNvSpPr/>
          <p:nvPr/>
        </p:nvSpPr>
        <p:spPr>
          <a:xfrm>
            <a:off x="6683570" y="4178568"/>
            <a:ext cx="1894902" cy="103558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a:t>Legitimacy</a:t>
            </a:r>
          </a:p>
        </p:txBody>
      </p:sp>
      <p:sp>
        <p:nvSpPr>
          <p:cNvPr id="12" name="Oval 11">
            <a:extLst>
              <a:ext uri="{FF2B5EF4-FFF2-40B4-BE49-F238E27FC236}">
                <a16:creationId xmlns:a16="http://schemas.microsoft.com/office/drawing/2014/main" id="{E4D7A804-B8DC-A0B0-53DB-76672D076A32}"/>
              </a:ext>
            </a:extLst>
          </p:cNvPr>
          <p:cNvSpPr/>
          <p:nvPr/>
        </p:nvSpPr>
        <p:spPr>
          <a:xfrm>
            <a:off x="6121708" y="2511766"/>
            <a:ext cx="1894902" cy="103558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a:t>Fairness</a:t>
            </a:r>
          </a:p>
        </p:txBody>
      </p:sp>
      <p:sp>
        <p:nvSpPr>
          <p:cNvPr id="13" name="Oval 12">
            <a:extLst>
              <a:ext uri="{FF2B5EF4-FFF2-40B4-BE49-F238E27FC236}">
                <a16:creationId xmlns:a16="http://schemas.microsoft.com/office/drawing/2014/main" id="{C8C5CF0B-0ED5-0A21-F835-A0E7690C5F55}"/>
              </a:ext>
            </a:extLst>
          </p:cNvPr>
          <p:cNvSpPr/>
          <p:nvPr/>
        </p:nvSpPr>
        <p:spPr>
          <a:xfrm>
            <a:off x="5302786" y="3464765"/>
            <a:ext cx="1894902" cy="103558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a:t>Voice</a:t>
            </a:r>
          </a:p>
        </p:txBody>
      </p:sp>
      <p:sp>
        <p:nvSpPr>
          <p:cNvPr id="14" name="Oval 13">
            <a:extLst>
              <a:ext uri="{FF2B5EF4-FFF2-40B4-BE49-F238E27FC236}">
                <a16:creationId xmlns:a16="http://schemas.microsoft.com/office/drawing/2014/main" id="{BCB1C5C6-E152-4F49-BA97-BB4EC50A0C07}"/>
              </a:ext>
            </a:extLst>
          </p:cNvPr>
          <p:cNvSpPr/>
          <p:nvPr/>
        </p:nvSpPr>
        <p:spPr>
          <a:xfrm>
            <a:off x="8027624" y="2511766"/>
            <a:ext cx="1894902" cy="103558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a:t>Respect</a:t>
            </a:r>
          </a:p>
        </p:txBody>
      </p:sp>
      <p:pic>
        <p:nvPicPr>
          <p:cNvPr id="25" name="Picture 2" descr="Alberta RDC - Canadian Research Data ...">
            <a:extLst>
              <a:ext uri="{FF2B5EF4-FFF2-40B4-BE49-F238E27FC236}">
                <a16:creationId xmlns:a16="http://schemas.microsoft.com/office/drawing/2014/main" id="{CA16C973-91A2-E265-73EC-4F1581AB24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34500" y="5574535"/>
            <a:ext cx="2857500" cy="1283465"/>
          </a:xfrm>
          <a:prstGeom prst="rect">
            <a:avLst/>
          </a:prstGeom>
          <a:noFill/>
          <a:extLst>
            <a:ext uri="{909E8E84-426E-40DD-AFC4-6F175D3DCCD1}">
              <a14:hiddenFill xmlns:a14="http://schemas.microsoft.com/office/drawing/2010/main">
                <a:solidFill>
                  <a:srgbClr val="FFFFFF"/>
                </a:solidFill>
              </a14:hiddenFill>
            </a:ext>
          </a:extLst>
        </p:spPr>
      </p:pic>
      <p:sp>
        <p:nvSpPr>
          <p:cNvPr id="31" name="Oval 30">
            <a:extLst>
              <a:ext uri="{FF2B5EF4-FFF2-40B4-BE49-F238E27FC236}">
                <a16:creationId xmlns:a16="http://schemas.microsoft.com/office/drawing/2014/main" id="{B58669F2-D045-A2D1-21F5-1D571BA398BC}"/>
              </a:ext>
            </a:extLst>
          </p:cNvPr>
          <p:cNvSpPr/>
          <p:nvPr/>
        </p:nvSpPr>
        <p:spPr>
          <a:xfrm>
            <a:off x="8203897" y="3547352"/>
            <a:ext cx="1894902" cy="103558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a:t>Transparency</a:t>
            </a:r>
          </a:p>
        </p:txBody>
      </p:sp>
      <p:sp>
        <p:nvSpPr>
          <p:cNvPr id="32" name="Rectangle 31">
            <a:extLst>
              <a:ext uri="{FF2B5EF4-FFF2-40B4-BE49-F238E27FC236}">
                <a16:creationId xmlns:a16="http://schemas.microsoft.com/office/drawing/2014/main" id="{1FECC0A9-BDFD-8EEB-6565-9A390FD2BB90}"/>
              </a:ext>
            </a:extLst>
          </p:cNvPr>
          <p:cNvSpPr/>
          <p:nvPr/>
        </p:nvSpPr>
        <p:spPr>
          <a:xfrm>
            <a:off x="5838710" y="5267109"/>
            <a:ext cx="4924540" cy="51787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a:t>Tyler (2001; 2003; 2017)</a:t>
            </a:r>
          </a:p>
        </p:txBody>
      </p:sp>
      <p:sp>
        <p:nvSpPr>
          <p:cNvPr id="33" name="Text Placeholder 4">
            <a:extLst>
              <a:ext uri="{FF2B5EF4-FFF2-40B4-BE49-F238E27FC236}">
                <a16:creationId xmlns:a16="http://schemas.microsoft.com/office/drawing/2014/main" id="{51E23D91-685C-6D84-84E2-66F47E7E174E}"/>
              </a:ext>
            </a:extLst>
          </p:cNvPr>
          <p:cNvSpPr txBox="1">
            <a:spLocks/>
          </p:cNvSpPr>
          <p:nvPr/>
        </p:nvSpPr>
        <p:spPr>
          <a:xfrm>
            <a:off x="594360" y="2255643"/>
            <a:ext cx="5057293" cy="652810"/>
          </a:xfrm>
          <a:prstGeom prst="rect">
            <a:avLst/>
          </a:prstGeom>
        </p:spPr>
        <p:txBody>
          <a:bodyPr vert="horz" lIns="0" tIns="228600" rIns="0" bIns="0" rtlCol="0">
            <a:normAutofit/>
          </a:bodyPr>
          <a:lstStyle>
            <a:lvl1pPr marL="283464" indent="-283464" algn="l" defTabSz="914400" rtl="0" eaLnBrk="1" latinLnBrk="0" hangingPunct="1">
              <a:lnSpc>
                <a:spcPct val="80000"/>
              </a:lnSpc>
              <a:spcBef>
                <a:spcPts val="2200"/>
              </a:spcBef>
              <a:buFont typeface="Arial" panose="020B0604020202020204" pitchFamily="34" charset="0"/>
              <a:buChar char="•"/>
              <a:defRPr lang="en-US" sz="2400" b="1" i="0" kern="1200" dirty="0">
                <a:solidFill>
                  <a:schemeClr val="tx2">
                    <a:lumMod val="75000"/>
                  </a:schemeClr>
                </a:solidFill>
                <a:latin typeface="+mn-lt"/>
                <a:ea typeface="+mn-ea"/>
                <a:cs typeface="+mn-cs"/>
              </a:defRPr>
            </a:lvl1pPr>
            <a:lvl2pPr marL="685800" indent="-283464" algn="l" defTabSz="914400" rtl="0" eaLnBrk="1" latinLnBrk="0" hangingPunct="1">
              <a:lnSpc>
                <a:spcPct val="90000"/>
              </a:lnSpc>
              <a:spcBef>
                <a:spcPts val="600"/>
              </a:spcBef>
              <a:buFont typeface="Arial" panose="020B0604020202020204" pitchFamily="34" charset="0"/>
              <a:buChar char="•"/>
              <a:defRPr sz="2000" b="0" i="0" kern="1200">
                <a:solidFill>
                  <a:schemeClr val="bg1"/>
                </a:solidFill>
                <a:latin typeface="+mn-lt"/>
                <a:ea typeface="+mn-ea"/>
                <a:cs typeface="+mn-cs"/>
              </a:defRPr>
            </a:lvl2pPr>
            <a:lvl3pPr marL="1143000" indent="-283464" algn="l" defTabSz="914400" rtl="0" eaLnBrk="1" latinLnBrk="0" hangingPunct="1">
              <a:lnSpc>
                <a:spcPct val="90000"/>
              </a:lnSpc>
              <a:spcBef>
                <a:spcPts val="1800"/>
              </a:spcBef>
              <a:buFont typeface="Arial" panose="020B0604020202020204" pitchFamily="34" charset="0"/>
              <a:buChar char="•"/>
              <a:defRPr sz="2000" b="0" i="0" kern="1200">
                <a:solidFill>
                  <a:schemeClr val="bg1"/>
                </a:solidFill>
                <a:latin typeface="+mn-lt"/>
                <a:ea typeface="+mn-ea"/>
                <a:cs typeface="+mn-cs"/>
              </a:defRPr>
            </a:lvl3pPr>
            <a:lvl4pPr marL="1600200" indent="-283464" algn="l" defTabSz="914400" rtl="0" eaLnBrk="1" latinLnBrk="0" hangingPunct="1">
              <a:lnSpc>
                <a:spcPct val="90000"/>
              </a:lnSpc>
              <a:spcBef>
                <a:spcPts val="1800"/>
              </a:spcBef>
              <a:buFont typeface="Arial" panose="020B0604020202020204" pitchFamily="34" charset="0"/>
              <a:buChar char="•"/>
              <a:defRPr sz="2000" b="0" i="0" kern="1200">
                <a:solidFill>
                  <a:schemeClr val="bg1"/>
                </a:solidFill>
                <a:latin typeface="+mn-lt"/>
                <a:ea typeface="+mn-ea"/>
                <a:cs typeface="+mn-cs"/>
              </a:defRPr>
            </a:lvl4pPr>
            <a:lvl5pPr marL="2057400" indent="-283464" algn="l" defTabSz="914400" rtl="0" eaLnBrk="1" latinLnBrk="0" hangingPunct="1">
              <a:lnSpc>
                <a:spcPct val="90000"/>
              </a:lnSpc>
              <a:spcBef>
                <a:spcPts val="1800"/>
              </a:spcBef>
              <a:buFont typeface="Arial" panose="020B0604020202020204" pitchFamily="34" charset="0"/>
              <a:buChar char="•"/>
              <a:defRPr sz="20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800" dirty="0"/>
              <a:t>Procedural justice theory</a:t>
            </a:r>
          </a:p>
        </p:txBody>
      </p:sp>
    </p:spTree>
    <p:extLst>
      <p:ext uri="{BB962C8B-B14F-4D97-AF65-F5344CB8AC3E}">
        <p14:creationId xmlns:p14="http://schemas.microsoft.com/office/powerpoint/2010/main" val="2039059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346ED-721D-85EE-2F1B-A31D0912DE29}"/>
              </a:ext>
            </a:extLst>
          </p:cNvPr>
          <p:cNvSpPr>
            <a:spLocks noGrp="1"/>
          </p:cNvSpPr>
          <p:nvPr>
            <p:ph type="title"/>
          </p:nvPr>
        </p:nvSpPr>
        <p:spPr>
          <a:xfrm>
            <a:off x="594360" y="278129"/>
            <a:ext cx="9778365" cy="1494596"/>
          </a:xfrm>
        </p:spPr>
        <p:txBody>
          <a:bodyPr/>
          <a:lstStyle/>
          <a:p>
            <a:r>
              <a:rPr lang="en-US" dirty="0"/>
              <a:t>Methodology</a:t>
            </a:r>
          </a:p>
        </p:txBody>
      </p:sp>
      <p:sp>
        <p:nvSpPr>
          <p:cNvPr id="3" name="Content Placeholder 2">
            <a:extLst>
              <a:ext uri="{FF2B5EF4-FFF2-40B4-BE49-F238E27FC236}">
                <a16:creationId xmlns:a16="http://schemas.microsoft.com/office/drawing/2014/main" id="{DB097449-5B72-ADA0-3B2D-1CBC160D6B90}"/>
              </a:ext>
            </a:extLst>
          </p:cNvPr>
          <p:cNvSpPr>
            <a:spLocks noGrp="1"/>
          </p:cNvSpPr>
          <p:nvPr>
            <p:ph sz="quarter" idx="15"/>
          </p:nvPr>
        </p:nvSpPr>
        <p:spPr>
          <a:xfrm>
            <a:off x="594360" y="2533305"/>
            <a:ext cx="4759838" cy="3597470"/>
          </a:xfrm>
        </p:spPr>
        <p:txBody>
          <a:bodyPr>
            <a:normAutofit/>
          </a:bodyPr>
          <a:lstStyle/>
          <a:p>
            <a:pPr lvl="1"/>
            <a:r>
              <a:rPr lang="en-US" dirty="0"/>
              <a:t>Does </a:t>
            </a:r>
            <a:r>
              <a:rPr lang="en-US" b="1" dirty="0"/>
              <a:t>NOT</a:t>
            </a:r>
            <a:r>
              <a:rPr lang="en-US" dirty="0"/>
              <a:t> include the interview component.</a:t>
            </a:r>
          </a:p>
          <a:p>
            <a:pPr lvl="1"/>
            <a:r>
              <a:rPr lang="en-US" dirty="0"/>
              <a:t>Rely on the </a:t>
            </a:r>
            <a:r>
              <a:rPr lang="en-US" b="1" dirty="0"/>
              <a:t>Impacts of COVID-19 on Canadians: Experiences of Discrimination, 2020</a:t>
            </a:r>
            <a:r>
              <a:rPr lang="en-US" dirty="0"/>
              <a:t> dataset.</a:t>
            </a:r>
          </a:p>
          <a:p>
            <a:pPr lvl="1"/>
            <a:r>
              <a:rPr lang="en-US" dirty="0"/>
              <a:t>Conducted by Statistics Canada in August 2020. Total cases: 36,674</a:t>
            </a:r>
          </a:p>
          <a:p>
            <a:pPr lvl="1"/>
            <a:r>
              <a:rPr lang="en-US" b="1" dirty="0"/>
              <a:t>Analysis sample</a:t>
            </a:r>
            <a:r>
              <a:rPr lang="en-US" dirty="0"/>
              <a:t>:</a:t>
            </a:r>
          </a:p>
          <a:p>
            <a:pPr marL="0" lvl="1" indent="0">
              <a:spcBef>
                <a:spcPts val="600"/>
              </a:spcBef>
              <a:buNone/>
            </a:pPr>
            <a:r>
              <a:rPr lang="en-US" dirty="0"/>
              <a:t>Visible minorities (5203 cases). Black Canadians included as visible minorities</a:t>
            </a:r>
          </a:p>
        </p:txBody>
      </p:sp>
      <p:sp>
        <p:nvSpPr>
          <p:cNvPr id="4" name="Content Placeholder 3">
            <a:extLst>
              <a:ext uri="{FF2B5EF4-FFF2-40B4-BE49-F238E27FC236}">
                <a16:creationId xmlns:a16="http://schemas.microsoft.com/office/drawing/2014/main" id="{41FC7B50-71A6-D8BE-C032-5EB4CF5706D5}"/>
              </a:ext>
            </a:extLst>
          </p:cNvPr>
          <p:cNvSpPr>
            <a:spLocks noGrp="1"/>
          </p:cNvSpPr>
          <p:nvPr>
            <p:ph sz="quarter" idx="16"/>
          </p:nvPr>
        </p:nvSpPr>
        <p:spPr>
          <a:xfrm>
            <a:off x="5618602" y="2533305"/>
            <a:ext cx="5563517" cy="3597470"/>
          </a:xfrm>
        </p:spPr>
        <p:txBody>
          <a:bodyPr>
            <a:normAutofit/>
          </a:bodyPr>
          <a:lstStyle/>
          <a:p>
            <a:pPr lvl="1"/>
            <a:r>
              <a:rPr lang="en-US" b="1" dirty="0"/>
              <a:t>Sample techniques:</a:t>
            </a:r>
          </a:p>
          <a:p>
            <a:pPr marL="0" lvl="1" indent="0">
              <a:spcBef>
                <a:spcPts val="0"/>
              </a:spcBef>
              <a:buNone/>
            </a:pPr>
            <a:r>
              <a:rPr lang="en-US" dirty="0"/>
              <a:t>Crowdsourcing (Non-probability). Not generalizable</a:t>
            </a:r>
          </a:p>
          <a:p>
            <a:pPr lvl="1"/>
            <a:r>
              <a:rPr lang="en-US" b="1" dirty="0"/>
              <a:t>Variables:</a:t>
            </a:r>
          </a:p>
          <a:p>
            <a:pPr marL="0" lvl="1" indent="0">
              <a:spcBef>
                <a:spcPts val="600"/>
              </a:spcBef>
              <a:buNone/>
            </a:pPr>
            <a:r>
              <a:rPr lang="en-US" b="1" i="1" dirty="0"/>
              <a:t>Dependent variable </a:t>
            </a:r>
            <a:r>
              <a:rPr lang="en-US" dirty="0"/>
              <a:t>(Trust in police);</a:t>
            </a:r>
            <a:endParaRPr lang="en-US" sz="100" dirty="0"/>
          </a:p>
          <a:p>
            <a:pPr marL="0" lvl="1" indent="0">
              <a:spcBef>
                <a:spcPts val="0"/>
              </a:spcBef>
              <a:buNone/>
            </a:pPr>
            <a:r>
              <a:rPr lang="en-US" b="1" dirty="0"/>
              <a:t>Independent variable </a:t>
            </a:r>
            <a:r>
              <a:rPr lang="en-US" dirty="0"/>
              <a:t>(Experience of discrimination)</a:t>
            </a:r>
          </a:p>
          <a:p>
            <a:pPr marL="0" lvl="1" indent="0">
              <a:spcBef>
                <a:spcPts val="0"/>
              </a:spcBef>
              <a:buNone/>
            </a:pPr>
            <a:r>
              <a:rPr lang="en-US" b="1" dirty="0"/>
              <a:t>Mediating variables </a:t>
            </a:r>
            <a:r>
              <a:rPr lang="en-US" dirty="0"/>
              <a:t>(Race-based discrimination &amp; police-interaction-based discrimination)	</a:t>
            </a:r>
          </a:p>
          <a:p>
            <a:pPr lvl="1"/>
            <a:r>
              <a:rPr lang="en-US" b="1" dirty="0"/>
              <a:t>Statistical Approach</a:t>
            </a:r>
            <a:r>
              <a:rPr lang="en-US" dirty="0"/>
              <a:t>:</a:t>
            </a:r>
          </a:p>
          <a:p>
            <a:pPr marL="0" lvl="1" indent="0">
              <a:spcBef>
                <a:spcPts val="600"/>
              </a:spcBef>
              <a:buNone/>
            </a:pPr>
            <a:r>
              <a:rPr lang="en-US" dirty="0"/>
              <a:t>Descriptive Statistics, Bivariate Regression, &amp; Multiple Linear Regression Models</a:t>
            </a:r>
          </a:p>
        </p:txBody>
      </p:sp>
      <p:pic>
        <p:nvPicPr>
          <p:cNvPr id="5" name="Picture 2" descr="Alberta RDC - Canadian Research Data ...">
            <a:extLst>
              <a:ext uri="{FF2B5EF4-FFF2-40B4-BE49-F238E27FC236}">
                <a16:creationId xmlns:a16="http://schemas.microsoft.com/office/drawing/2014/main" id="{79FD71BB-1408-07F3-48AB-8FD33B35FC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34500" y="0"/>
            <a:ext cx="2857500" cy="16551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8484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D29B5-1B58-809F-FEA7-B82105E94664}"/>
              </a:ext>
            </a:extLst>
          </p:cNvPr>
          <p:cNvSpPr>
            <a:spLocks noGrp="1"/>
          </p:cNvSpPr>
          <p:nvPr>
            <p:ph type="title"/>
          </p:nvPr>
        </p:nvSpPr>
        <p:spPr>
          <a:xfrm>
            <a:off x="6318885" y="4551175"/>
            <a:ext cx="4939666" cy="1491301"/>
          </a:xfrm>
        </p:spPr>
        <p:txBody>
          <a:bodyPr/>
          <a:lstStyle/>
          <a:p>
            <a:r>
              <a:rPr lang="en-US" sz="3600" i="1" dirty="0"/>
              <a:t>Focal relationship</a:t>
            </a:r>
          </a:p>
        </p:txBody>
      </p:sp>
      <p:grpSp>
        <p:nvGrpSpPr>
          <p:cNvPr id="9" name="Group 41">
            <a:extLst>
              <a:ext uri="{FF2B5EF4-FFF2-40B4-BE49-F238E27FC236}">
                <a16:creationId xmlns:a16="http://schemas.microsoft.com/office/drawing/2014/main" id="{10C87027-0D3B-7C5C-1C0F-95ECA8A1FE3C}"/>
              </a:ext>
            </a:extLst>
          </p:cNvPr>
          <p:cNvGrpSpPr>
            <a:grpSpLocks noChangeAspect="1"/>
          </p:cNvGrpSpPr>
          <p:nvPr/>
        </p:nvGrpSpPr>
        <p:grpSpPr bwMode="auto">
          <a:xfrm>
            <a:off x="791412" y="1325200"/>
            <a:ext cx="9083473" cy="4119463"/>
            <a:chOff x="991" y="1129"/>
            <a:chExt cx="5698" cy="2930"/>
          </a:xfrm>
        </p:grpSpPr>
        <p:sp>
          <p:nvSpPr>
            <p:cNvPr id="10" name="AutoShape 40">
              <a:extLst>
                <a:ext uri="{FF2B5EF4-FFF2-40B4-BE49-F238E27FC236}">
                  <a16:creationId xmlns:a16="http://schemas.microsoft.com/office/drawing/2014/main" id="{B3D64D14-A2A6-FC05-B924-2F04837D225F}"/>
                </a:ext>
              </a:extLst>
            </p:cNvPr>
            <p:cNvSpPr>
              <a:spLocks noChangeAspect="1" noChangeArrowheads="1" noTextEdit="1"/>
            </p:cNvSpPr>
            <p:nvPr/>
          </p:nvSpPr>
          <p:spPr bwMode="auto">
            <a:xfrm>
              <a:off x="991" y="1129"/>
              <a:ext cx="5698" cy="2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Rectangle 42">
              <a:extLst>
                <a:ext uri="{FF2B5EF4-FFF2-40B4-BE49-F238E27FC236}">
                  <a16:creationId xmlns:a16="http://schemas.microsoft.com/office/drawing/2014/main" id="{F78908F7-55F0-E1E8-196A-89B589B64CEC}"/>
                </a:ext>
              </a:extLst>
            </p:cNvPr>
            <p:cNvSpPr>
              <a:spLocks noChangeArrowheads="1"/>
            </p:cNvSpPr>
            <p:nvPr/>
          </p:nvSpPr>
          <p:spPr bwMode="auto">
            <a:xfrm>
              <a:off x="991" y="1135"/>
              <a:ext cx="95" cy="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r>
                <a:rPr lang="en-US" altLang="en-US" sz="1547" kern="1200">
                  <a:solidFill>
                    <a:srgbClr val="000000"/>
                  </a:solidFill>
                  <a:latin typeface="Times New Roman" panose="02020603050405020304" pitchFamily="18" charset="0"/>
                  <a:ea typeface="+mn-ea"/>
                  <a:cs typeface="+mn-cs"/>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 name="Rectangle 43">
              <a:extLst>
                <a:ext uri="{FF2B5EF4-FFF2-40B4-BE49-F238E27FC236}">
                  <a16:creationId xmlns:a16="http://schemas.microsoft.com/office/drawing/2014/main" id="{9AE0F59A-538F-7070-B411-12534735CF49}"/>
                </a:ext>
              </a:extLst>
            </p:cNvPr>
            <p:cNvSpPr>
              <a:spLocks noChangeArrowheads="1"/>
            </p:cNvSpPr>
            <p:nvPr/>
          </p:nvSpPr>
          <p:spPr bwMode="auto">
            <a:xfrm>
              <a:off x="991" y="1292"/>
              <a:ext cx="95" cy="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r>
                <a:rPr lang="en-US" altLang="en-US" sz="1547" kern="1200">
                  <a:solidFill>
                    <a:srgbClr val="000000"/>
                  </a:solidFill>
                  <a:latin typeface="Times New Roman" panose="02020603050405020304" pitchFamily="18" charset="0"/>
                  <a:ea typeface="+mn-ea"/>
                  <a:cs typeface="+mn-cs"/>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44">
              <a:extLst>
                <a:ext uri="{FF2B5EF4-FFF2-40B4-BE49-F238E27FC236}">
                  <a16:creationId xmlns:a16="http://schemas.microsoft.com/office/drawing/2014/main" id="{B9B94F8F-FB8D-7F2C-8C02-46163C3AA48B}"/>
                </a:ext>
              </a:extLst>
            </p:cNvPr>
            <p:cNvSpPr>
              <a:spLocks noChangeArrowheads="1"/>
            </p:cNvSpPr>
            <p:nvPr/>
          </p:nvSpPr>
          <p:spPr bwMode="auto">
            <a:xfrm>
              <a:off x="991" y="1449"/>
              <a:ext cx="95" cy="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r>
                <a:rPr lang="en-US" altLang="en-US" sz="1547" kern="1200">
                  <a:solidFill>
                    <a:srgbClr val="000000"/>
                  </a:solidFill>
                  <a:latin typeface="Times New Roman" panose="02020603050405020304" pitchFamily="18" charset="0"/>
                  <a:ea typeface="+mn-ea"/>
                  <a:cs typeface="+mn-cs"/>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 name="Rectangle 45">
              <a:extLst>
                <a:ext uri="{FF2B5EF4-FFF2-40B4-BE49-F238E27FC236}">
                  <a16:creationId xmlns:a16="http://schemas.microsoft.com/office/drawing/2014/main" id="{1B38C528-7E9D-2A22-84E7-8DCEA6DB6FAA}"/>
                </a:ext>
              </a:extLst>
            </p:cNvPr>
            <p:cNvSpPr>
              <a:spLocks noChangeArrowheads="1"/>
            </p:cNvSpPr>
            <p:nvPr/>
          </p:nvSpPr>
          <p:spPr bwMode="auto">
            <a:xfrm>
              <a:off x="991" y="1606"/>
              <a:ext cx="95" cy="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r>
                <a:rPr lang="en-US" altLang="en-US" sz="1547" kern="1200">
                  <a:solidFill>
                    <a:srgbClr val="000000"/>
                  </a:solidFill>
                  <a:latin typeface="Times New Roman" panose="02020603050405020304" pitchFamily="18" charset="0"/>
                  <a:ea typeface="+mn-ea"/>
                  <a:cs typeface="+mn-cs"/>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 name="Rectangle 46">
              <a:extLst>
                <a:ext uri="{FF2B5EF4-FFF2-40B4-BE49-F238E27FC236}">
                  <a16:creationId xmlns:a16="http://schemas.microsoft.com/office/drawing/2014/main" id="{AA16F83C-97BA-A3B7-4D80-8F52BDB44FE9}"/>
                </a:ext>
              </a:extLst>
            </p:cNvPr>
            <p:cNvSpPr>
              <a:spLocks noChangeArrowheads="1"/>
            </p:cNvSpPr>
            <p:nvPr/>
          </p:nvSpPr>
          <p:spPr bwMode="auto">
            <a:xfrm>
              <a:off x="991" y="2056"/>
              <a:ext cx="95" cy="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r>
                <a:rPr lang="en-US" altLang="en-US" sz="1547" kern="1200" dirty="0">
                  <a:solidFill>
                    <a:srgbClr val="000000"/>
                  </a:solidFill>
                  <a:latin typeface="Times New Roman" panose="02020603050405020304" pitchFamily="18" charset="0"/>
                  <a:ea typeface="+mn-ea"/>
                  <a:cs typeface="+mn-cs"/>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 name="Rectangle 47">
              <a:extLst>
                <a:ext uri="{FF2B5EF4-FFF2-40B4-BE49-F238E27FC236}">
                  <a16:creationId xmlns:a16="http://schemas.microsoft.com/office/drawing/2014/main" id="{A400D5E8-1115-6015-6C92-DEE7EEC0BC00}"/>
                </a:ext>
              </a:extLst>
            </p:cNvPr>
            <p:cNvSpPr>
              <a:spLocks noChangeArrowheads="1"/>
            </p:cNvSpPr>
            <p:nvPr/>
          </p:nvSpPr>
          <p:spPr bwMode="auto">
            <a:xfrm>
              <a:off x="991" y="2506"/>
              <a:ext cx="95" cy="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r>
                <a:rPr lang="en-US" altLang="en-US" sz="1547" kern="1200">
                  <a:solidFill>
                    <a:srgbClr val="000000"/>
                  </a:solidFill>
                  <a:latin typeface="Times New Roman" panose="02020603050405020304" pitchFamily="18" charset="0"/>
                  <a:ea typeface="+mn-ea"/>
                  <a:cs typeface="+mn-cs"/>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 name="Rectangle 48">
              <a:extLst>
                <a:ext uri="{FF2B5EF4-FFF2-40B4-BE49-F238E27FC236}">
                  <a16:creationId xmlns:a16="http://schemas.microsoft.com/office/drawing/2014/main" id="{AAD39231-61E9-38CA-1EB0-9E541CC59CEC}"/>
                </a:ext>
              </a:extLst>
            </p:cNvPr>
            <p:cNvSpPr>
              <a:spLocks noChangeArrowheads="1"/>
            </p:cNvSpPr>
            <p:nvPr/>
          </p:nvSpPr>
          <p:spPr bwMode="auto">
            <a:xfrm>
              <a:off x="991" y="2957"/>
              <a:ext cx="95" cy="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r>
                <a:rPr lang="en-US" altLang="en-US" sz="1547" kern="1200">
                  <a:solidFill>
                    <a:srgbClr val="000000"/>
                  </a:solidFill>
                  <a:latin typeface="Times New Roman" panose="02020603050405020304" pitchFamily="18" charset="0"/>
                  <a:ea typeface="+mn-ea"/>
                  <a:cs typeface="+mn-cs"/>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 name="Rectangle 49">
              <a:extLst>
                <a:ext uri="{FF2B5EF4-FFF2-40B4-BE49-F238E27FC236}">
                  <a16:creationId xmlns:a16="http://schemas.microsoft.com/office/drawing/2014/main" id="{4C7DBA22-8019-3AF3-6589-D6EC0AB20775}"/>
                </a:ext>
              </a:extLst>
            </p:cNvPr>
            <p:cNvSpPr>
              <a:spLocks noChangeArrowheads="1"/>
            </p:cNvSpPr>
            <p:nvPr/>
          </p:nvSpPr>
          <p:spPr bwMode="auto">
            <a:xfrm>
              <a:off x="991" y="3407"/>
              <a:ext cx="95" cy="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r>
                <a:rPr lang="en-US" altLang="en-US" sz="1547" kern="1200">
                  <a:solidFill>
                    <a:srgbClr val="000000"/>
                  </a:solidFill>
                  <a:latin typeface="Times New Roman" panose="02020603050405020304" pitchFamily="18" charset="0"/>
                  <a:ea typeface="+mn-ea"/>
                  <a:cs typeface="+mn-cs"/>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50">
              <a:extLst>
                <a:ext uri="{FF2B5EF4-FFF2-40B4-BE49-F238E27FC236}">
                  <a16:creationId xmlns:a16="http://schemas.microsoft.com/office/drawing/2014/main" id="{E10AD926-3CA3-B465-F76B-7AF781136A76}"/>
                </a:ext>
              </a:extLst>
            </p:cNvPr>
            <p:cNvSpPr>
              <a:spLocks noChangeArrowheads="1"/>
            </p:cNvSpPr>
            <p:nvPr/>
          </p:nvSpPr>
          <p:spPr bwMode="auto">
            <a:xfrm>
              <a:off x="991" y="3854"/>
              <a:ext cx="99"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r>
                <a:rPr lang="en-US" altLang="en-US" sz="1547" b="1" kern="1200">
                  <a:solidFill>
                    <a:srgbClr val="000000"/>
                  </a:solidFill>
                  <a:latin typeface="Times New Roman" panose="02020603050405020304" pitchFamily="18" charset="0"/>
                  <a:ea typeface="+mn-ea"/>
                  <a:cs typeface="+mn-cs"/>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Oval 52">
              <a:extLst>
                <a:ext uri="{FF2B5EF4-FFF2-40B4-BE49-F238E27FC236}">
                  <a16:creationId xmlns:a16="http://schemas.microsoft.com/office/drawing/2014/main" id="{776AA086-6AC0-D682-49CF-C958E0CB7F6E}"/>
                </a:ext>
              </a:extLst>
            </p:cNvPr>
            <p:cNvSpPr>
              <a:spLocks noChangeArrowheads="1"/>
            </p:cNvSpPr>
            <p:nvPr/>
          </p:nvSpPr>
          <p:spPr bwMode="auto">
            <a:xfrm>
              <a:off x="2879" y="1346"/>
              <a:ext cx="2150" cy="924"/>
            </a:xfrm>
            <a:prstGeom prst="ellipse">
              <a:avLst/>
            </a:prstGeom>
            <a:noFill/>
            <a:ln w="190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Rectangle 54">
              <a:extLst>
                <a:ext uri="{FF2B5EF4-FFF2-40B4-BE49-F238E27FC236}">
                  <a16:creationId xmlns:a16="http://schemas.microsoft.com/office/drawing/2014/main" id="{0608A89A-244D-0E98-E6A8-6F33EC8E13B8}"/>
                </a:ext>
              </a:extLst>
            </p:cNvPr>
            <p:cNvSpPr>
              <a:spLocks noChangeArrowheads="1"/>
            </p:cNvSpPr>
            <p:nvPr/>
          </p:nvSpPr>
          <p:spPr bwMode="auto">
            <a:xfrm>
              <a:off x="3413" y="1537"/>
              <a:ext cx="1030"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r>
                <a:rPr lang="en-US" altLang="en-US" sz="1200" b="1" kern="1200" dirty="0">
                  <a:solidFill>
                    <a:srgbClr val="000000"/>
                  </a:solidFill>
                  <a:latin typeface="+mn-lt"/>
                  <a:ea typeface="+mn-ea"/>
                  <a:cs typeface="+mn-cs"/>
                </a:rPr>
                <a:t>MODERATING VARIABLES</a:t>
              </a:r>
              <a:endParaRPr kumimoji="0" lang="en-US" altLang="en-US" sz="2800" b="0" i="0" u="none" strike="noStrike" cap="none" normalizeH="0" baseline="0" dirty="0">
                <a:ln>
                  <a:noFill/>
                </a:ln>
                <a:solidFill>
                  <a:schemeClr val="tx1"/>
                </a:solidFill>
                <a:effectLst/>
                <a:latin typeface="+mn-lt"/>
              </a:endParaRPr>
            </a:p>
          </p:txBody>
        </p:sp>
        <p:sp>
          <p:nvSpPr>
            <p:cNvPr id="22" name="Rectangle 55">
              <a:extLst>
                <a:ext uri="{FF2B5EF4-FFF2-40B4-BE49-F238E27FC236}">
                  <a16:creationId xmlns:a16="http://schemas.microsoft.com/office/drawing/2014/main" id="{FDDEB70A-FC0B-6D90-C928-DD4869ABC194}"/>
                </a:ext>
              </a:extLst>
            </p:cNvPr>
            <p:cNvSpPr>
              <a:spLocks noChangeArrowheads="1"/>
            </p:cNvSpPr>
            <p:nvPr/>
          </p:nvSpPr>
          <p:spPr bwMode="auto">
            <a:xfrm>
              <a:off x="4609" y="1500"/>
              <a:ext cx="10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r>
                <a:rPr lang="en-US" altLang="en-US" sz="1456" kern="1200">
                  <a:solidFill>
                    <a:srgbClr val="000000"/>
                  </a:solidFill>
                  <a:latin typeface="Calibri" panose="020F0502020204030204" pitchFamily="34" charset="0"/>
                  <a:ea typeface="+mn-ea"/>
                  <a:cs typeface="+mn-cs"/>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 name="Rectangle 57">
              <a:extLst>
                <a:ext uri="{FF2B5EF4-FFF2-40B4-BE49-F238E27FC236}">
                  <a16:creationId xmlns:a16="http://schemas.microsoft.com/office/drawing/2014/main" id="{E1AFD391-8C5D-5CC8-8A02-2CF5C0EFE461}"/>
                </a:ext>
              </a:extLst>
            </p:cNvPr>
            <p:cNvSpPr>
              <a:spLocks noChangeArrowheads="1"/>
            </p:cNvSpPr>
            <p:nvPr/>
          </p:nvSpPr>
          <p:spPr bwMode="auto">
            <a:xfrm>
              <a:off x="4376" y="1641"/>
              <a:ext cx="10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r>
                <a:rPr lang="en-US" altLang="en-US" sz="1456" kern="1200">
                  <a:solidFill>
                    <a:srgbClr val="000000"/>
                  </a:solidFill>
                  <a:latin typeface="Calibri" panose="020F0502020204030204" pitchFamily="34" charset="0"/>
                  <a:ea typeface="+mn-ea"/>
                  <a:cs typeface="+mn-cs"/>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Rectangle 58">
              <a:extLst>
                <a:ext uri="{FF2B5EF4-FFF2-40B4-BE49-F238E27FC236}">
                  <a16:creationId xmlns:a16="http://schemas.microsoft.com/office/drawing/2014/main" id="{87F96C28-2390-49DA-B956-481D7DA62CDF}"/>
                </a:ext>
              </a:extLst>
            </p:cNvPr>
            <p:cNvSpPr>
              <a:spLocks noChangeArrowheads="1"/>
            </p:cNvSpPr>
            <p:nvPr/>
          </p:nvSpPr>
          <p:spPr bwMode="auto">
            <a:xfrm>
              <a:off x="3561" y="1698"/>
              <a:ext cx="677"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r>
                <a:rPr lang="en-US" altLang="en-US" sz="1274" kern="1200" dirty="0">
                  <a:solidFill>
                    <a:srgbClr val="000000"/>
                  </a:solidFill>
                  <a:latin typeface="+mn-lt"/>
                  <a:ea typeface="+mn-ea"/>
                  <a:cs typeface="+mn-cs"/>
                </a:rPr>
                <a:t>Race/skin color</a:t>
              </a:r>
              <a:endParaRPr kumimoji="0" lang="en-US" altLang="en-US" sz="1800" b="0" i="0" u="none" strike="noStrike" cap="none" normalizeH="0" baseline="0" dirty="0">
                <a:ln>
                  <a:noFill/>
                </a:ln>
                <a:solidFill>
                  <a:schemeClr val="tx1"/>
                </a:solidFill>
                <a:effectLst/>
                <a:latin typeface="+mn-lt"/>
              </a:endParaRPr>
            </a:p>
          </p:txBody>
        </p:sp>
        <p:sp>
          <p:nvSpPr>
            <p:cNvPr id="25" name="Rectangle 59">
              <a:extLst>
                <a:ext uri="{FF2B5EF4-FFF2-40B4-BE49-F238E27FC236}">
                  <a16:creationId xmlns:a16="http://schemas.microsoft.com/office/drawing/2014/main" id="{A58C49F9-ED0A-D7AE-E87B-85F110AF4C34}"/>
                </a:ext>
              </a:extLst>
            </p:cNvPr>
            <p:cNvSpPr>
              <a:spLocks noChangeArrowheads="1"/>
            </p:cNvSpPr>
            <p:nvPr/>
          </p:nvSpPr>
          <p:spPr bwMode="auto">
            <a:xfrm>
              <a:off x="4334" y="1781"/>
              <a:ext cx="10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r>
                <a:rPr lang="en-US" altLang="en-US" sz="1456" kern="1200">
                  <a:solidFill>
                    <a:srgbClr val="000000"/>
                  </a:solidFill>
                  <a:latin typeface="Calibri" panose="020F0502020204030204" pitchFamily="34" charset="0"/>
                  <a:ea typeface="+mn-ea"/>
                  <a:cs typeface="+mn-cs"/>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6" name="Rectangle 60">
              <a:extLst>
                <a:ext uri="{FF2B5EF4-FFF2-40B4-BE49-F238E27FC236}">
                  <a16:creationId xmlns:a16="http://schemas.microsoft.com/office/drawing/2014/main" id="{9388B7C9-31D5-E4BA-B9D9-087C0DABB275}"/>
                </a:ext>
              </a:extLst>
            </p:cNvPr>
            <p:cNvSpPr>
              <a:spLocks noChangeArrowheads="1"/>
            </p:cNvSpPr>
            <p:nvPr/>
          </p:nvSpPr>
          <p:spPr bwMode="auto">
            <a:xfrm>
              <a:off x="3475" y="1849"/>
              <a:ext cx="921"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832104"/>
              <a:r>
                <a:rPr lang="en-US" altLang="en-US" sz="1274" kern="1200" dirty="0">
                  <a:solidFill>
                    <a:srgbClr val="000000"/>
                  </a:solidFill>
                  <a:latin typeface="+mn-lt"/>
                  <a:ea typeface="+mn-ea"/>
                  <a:cs typeface="+mn-cs"/>
                </a:rPr>
                <a:t>Police interactions</a:t>
              </a:r>
              <a:endParaRPr kumimoji="0" lang="en-US" altLang="en-US" sz="1800" b="0" i="0" u="none" strike="noStrike" cap="none" normalizeH="0" baseline="0" dirty="0">
                <a:ln>
                  <a:noFill/>
                </a:ln>
                <a:solidFill>
                  <a:schemeClr val="tx1"/>
                </a:solidFill>
                <a:effectLst/>
                <a:latin typeface="+mn-lt"/>
              </a:endParaRPr>
            </a:p>
          </p:txBody>
        </p:sp>
        <p:sp>
          <p:nvSpPr>
            <p:cNvPr id="27" name="Rectangle 61">
              <a:extLst>
                <a:ext uri="{FF2B5EF4-FFF2-40B4-BE49-F238E27FC236}">
                  <a16:creationId xmlns:a16="http://schemas.microsoft.com/office/drawing/2014/main" id="{E5EADD72-9EBD-3D2F-67C1-5BF002729C9D}"/>
                </a:ext>
              </a:extLst>
            </p:cNvPr>
            <p:cNvSpPr>
              <a:spLocks noChangeArrowheads="1"/>
            </p:cNvSpPr>
            <p:nvPr/>
          </p:nvSpPr>
          <p:spPr bwMode="auto">
            <a:xfrm>
              <a:off x="4505" y="1922"/>
              <a:ext cx="10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r>
                <a:rPr lang="en-US" altLang="en-US" sz="1456" kern="1200">
                  <a:solidFill>
                    <a:srgbClr val="000000"/>
                  </a:solidFill>
                  <a:latin typeface="Calibri" panose="020F0502020204030204" pitchFamily="34" charset="0"/>
                  <a:ea typeface="+mn-ea"/>
                  <a:cs typeface="+mn-cs"/>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 name="Oval 63">
              <a:extLst>
                <a:ext uri="{FF2B5EF4-FFF2-40B4-BE49-F238E27FC236}">
                  <a16:creationId xmlns:a16="http://schemas.microsoft.com/office/drawing/2014/main" id="{CBD5BBFC-C87D-A619-9572-003F924C5B19}"/>
                </a:ext>
              </a:extLst>
            </p:cNvPr>
            <p:cNvSpPr>
              <a:spLocks noChangeArrowheads="1"/>
            </p:cNvSpPr>
            <p:nvPr/>
          </p:nvSpPr>
          <p:spPr bwMode="auto">
            <a:xfrm>
              <a:off x="1563" y="2195"/>
              <a:ext cx="1054" cy="491"/>
            </a:xfrm>
            <a:prstGeom prst="ellipse">
              <a:avLst/>
            </a:prstGeom>
            <a:noFill/>
            <a:ln w="190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Rectangle 64">
              <a:extLst>
                <a:ext uri="{FF2B5EF4-FFF2-40B4-BE49-F238E27FC236}">
                  <a16:creationId xmlns:a16="http://schemas.microsoft.com/office/drawing/2014/main" id="{39FCA16E-CC70-B02B-A022-CE8BE1FEC755}"/>
                </a:ext>
              </a:extLst>
            </p:cNvPr>
            <p:cNvSpPr>
              <a:spLocks noChangeArrowheads="1"/>
            </p:cNvSpPr>
            <p:nvPr/>
          </p:nvSpPr>
          <p:spPr bwMode="auto">
            <a:xfrm>
              <a:off x="1944" y="2294"/>
              <a:ext cx="312"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r>
                <a:rPr lang="en-US" altLang="en-US" sz="1274" i="1" kern="1200" dirty="0">
                  <a:solidFill>
                    <a:srgbClr val="000000"/>
                  </a:solidFill>
                  <a:latin typeface="+mn-lt"/>
                  <a:ea typeface="+mn-ea"/>
                  <a:cs typeface="+mn-cs"/>
                </a:rPr>
                <a:t>Before </a:t>
              </a:r>
              <a:endParaRPr kumimoji="0" lang="en-US" altLang="en-US" sz="1800" b="0" i="0" u="none" strike="noStrike" cap="none" normalizeH="0" baseline="0" dirty="0">
                <a:ln>
                  <a:noFill/>
                </a:ln>
                <a:solidFill>
                  <a:schemeClr val="tx1"/>
                </a:solidFill>
                <a:effectLst/>
                <a:latin typeface="+mn-lt"/>
              </a:endParaRPr>
            </a:p>
          </p:txBody>
        </p:sp>
        <p:sp>
          <p:nvSpPr>
            <p:cNvPr id="30" name="Rectangle 65">
              <a:extLst>
                <a:ext uri="{FF2B5EF4-FFF2-40B4-BE49-F238E27FC236}">
                  <a16:creationId xmlns:a16="http://schemas.microsoft.com/office/drawing/2014/main" id="{A187F660-A6B7-B27C-FC24-E20AA10B03B2}"/>
                </a:ext>
              </a:extLst>
            </p:cNvPr>
            <p:cNvSpPr>
              <a:spLocks noChangeArrowheads="1"/>
            </p:cNvSpPr>
            <p:nvPr/>
          </p:nvSpPr>
          <p:spPr bwMode="auto">
            <a:xfrm>
              <a:off x="1845" y="2427"/>
              <a:ext cx="413"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r>
                <a:rPr lang="en-US" altLang="en-US" sz="1274" i="1" kern="1200" dirty="0">
                  <a:solidFill>
                    <a:srgbClr val="000000"/>
                  </a:solidFill>
                  <a:latin typeface="+mn-lt"/>
                  <a:ea typeface="+mn-ea"/>
                  <a:cs typeface="+mn-cs"/>
                </a:rPr>
                <a:t>COVID-19</a:t>
              </a:r>
              <a:endParaRPr kumimoji="0" lang="en-US" altLang="en-US" sz="1800" b="0" i="0" u="none" strike="noStrike" cap="none" normalizeH="0" baseline="0" dirty="0">
                <a:ln>
                  <a:noFill/>
                </a:ln>
                <a:solidFill>
                  <a:schemeClr val="tx1"/>
                </a:solidFill>
                <a:effectLst/>
                <a:latin typeface="+mn-lt"/>
              </a:endParaRPr>
            </a:p>
          </p:txBody>
        </p:sp>
        <p:sp>
          <p:nvSpPr>
            <p:cNvPr id="31" name="Freeform 69">
              <a:extLst>
                <a:ext uri="{FF2B5EF4-FFF2-40B4-BE49-F238E27FC236}">
                  <a16:creationId xmlns:a16="http://schemas.microsoft.com/office/drawing/2014/main" id="{E3999C91-D9F9-7E5B-BA5C-61CDA15C34B9}"/>
                </a:ext>
              </a:extLst>
            </p:cNvPr>
            <p:cNvSpPr>
              <a:spLocks noEditPoints="1"/>
            </p:cNvSpPr>
            <p:nvPr/>
          </p:nvSpPr>
          <p:spPr bwMode="auto">
            <a:xfrm>
              <a:off x="3914" y="2278"/>
              <a:ext cx="71" cy="807"/>
            </a:xfrm>
            <a:custGeom>
              <a:avLst/>
              <a:gdLst>
                <a:gd name="T0" fmla="*/ 46 w 74"/>
                <a:gd name="T1" fmla="*/ 0 h 671"/>
                <a:gd name="T2" fmla="*/ 46 w 74"/>
                <a:gd name="T3" fmla="*/ 614 h 671"/>
                <a:gd name="T4" fmla="*/ 28 w 74"/>
                <a:gd name="T5" fmla="*/ 614 h 671"/>
                <a:gd name="T6" fmla="*/ 28 w 74"/>
                <a:gd name="T7" fmla="*/ 0 h 671"/>
                <a:gd name="T8" fmla="*/ 46 w 74"/>
                <a:gd name="T9" fmla="*/ 0 h 671"/>
                <a:gd name="T10" fmla="*/ 74 w 74"/>
                <a:gd name="T11" fmla="*/ 603 h 671"/>
                <a:gd name="T12" fmla="*/ 37 w 74"/>
                <a:gd name="T13" fmla="*/ 671 h 671"/>
                <a:gd name="T14" fmla="*/ 0 w 74"/>
                <a:gd name="T15" fmla="*/ 603 h 671"/>
                <a:gd name="T16" fmla="*/ 74 w 74"/>
                <a:gd name="T17" fmla="*/ 603 h 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671">
                  <a:moveTo>
                    <a:pt x="46" y="0"/>
                  </a:moveTo>
                  <a:lnTo>
                    <a:pt x="46" y="614"/>
                  </a:lnTo>
                  <a:lnTo>
                    <a:pt x="28" y="614"/>
                  </a:lnTo>
                  <a:lnTo>
                    <a:pt x="28" y="0"/>
                  </a:lnTo>
                  <a:lnTo>
                    <a:pt x="46" y="0"/>
                  </a:lnTo>
                  <a:close/>
                  <a:moveTo>
                    <a:pt x="74" y="603"/>
                  </a:moveTo>
                  <a:lnTo>
                    <a:pt x="37" y="671"/>
                  </a:lnTo>
                  <a:lnTo>
                    <a:pt x="0" y="603"/>
                  </a:lnTo>
                  <a:lnTo>
                    <a:pt x="74" y="603"/>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Rectangle 71">
              <a:extLst>
                <a:ext uri="{FF2B5EF4-FFF2-40B4-BE49-F238E27FC236}">
                  <a16:creationId xmlns:a16="http://schemas.microsoft.com/office/drawing/2014/main" id="{EA134A3E-E359-0D72-7BD4-0F33F6870371}"/>
                </a:ext>
              </a:extLst>
            </p:cNvPr>
            <p:cNvSpPr>
              <a:spLocks noChangeArrowheads="1"/>
            </p:cNvSpPr>
            <p:nvPr/>
          </p:nvSpPr>
          <p:spPr bwMode="auto">
            <a:xfrm>
              <a:off x="5437" y="2841"/>
              <a:ext cx="1217" cy="479"/>
            </a:xfrm>
            <a:prstGeom prst="rect">
              <a:avLst/>
            </a:prstGeom>
            <a:noFill/>
            <a:ln w="190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Rectangle 72">
              <a:extLst>
                <a:ext uri="{FF2B5EF4-FFF2-40B4-BE49-F238E27FC236}">
                  <a16:creationId xmlns:a16="http://schemas.microsoft.com/office/drawing/2014/main" id="{28118A6F-E1B9-B373-2EF0-F76C49D775A4}"/>
                </a:ext>
              </a:extLst>
            </p:cNvPr>
            <p:cNvSpPr>
              <a:spLocks noChangeArrowheads="1"/>
            </p:cNvSpPr>
            <p:nvPr/>
          </p:nvSpPr>
          <p:spPr bwMode="auto">
            <a:xfrm>
              <a:off x="5595" y="2978"/>
              <a:ext cx="725"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r>
                <a:rPr lang="en-US" altLang="en-US" sz="1547" b="1" kern="1200" dirty="0">
                  <a:solidFill>
                    <a:srgbClr val="000000"/>
                  </a:solidFill>
                  <a:latin typeface="+mn-lt"/>
                  <a:ea typeface="+mn-ea"/>
                  <a:cs typeface="+mn-cs"/>
                </a:rPr>
                <a:t>Trust in police</a:t>
              </a:r>
              <a:endParaRPr kumimoji="0" lang="en-US" altLang="en-US" sz="1800" b="0" i="0" u="none" strike="noStrike" cap="none" normalizeH="0" baseline="0" dirty="0">
                <a:ln>
                  <a:noFill/>
                </a:ln>
                <a:solidFill>
                  <a:schemeClr val="tx1"/>
                </a:solidFill>
                <a:effectLst/>
                <a:latin typeface="+mn-lt"/>
              </a:endParaRPr>
            </a:p>
          </p:txBody>
        </p:sp>
        <p:sp>
          <p:nvSpPr>
            <p:cNvPr id="34" name="Rectangle 73">
              <a:extLst>
                <a:ext uri="{FF2B5EF4-FFF2-40B4-BE49-F238E27FC236}">
                  <a16:creationId xmlns:a16="http://schemas.microsoft.com/office/drawing/2014/main" id="{6569D9BB-5A10-3EE9-5111-7E30062C2926}"/>
                </a:ext>
              </a:extLst>
            </p:cNvPr>
            <p:cNvSpPr>
              <a:spLocks noChangeArrowheads="1"/>
            </p:cNvSpPr>
            <p:nvPr/>
          </p:nvSpPr>
          <p:spPr bwMode="auto">
            <a:xfrm>
              <a:off x="6500" y="2895"/>
              <a:ext cx="10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r>
                <a:rPr lang="en-US" altLang="en-US" sz="1456" kern="1200">
                  <a:solidFill>
                    <a:srgbClr val="000000"/>
                  </a:solidFill>
                  <a:latin typeface="Calibri" panose="020F0502020204030204" pitchFamily="34" charset="0"/>
                  <a:ea typeface="+mn-ea"/>
                  <a:cs typeface="+mn-cs"/>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5" name="Freeform 74">
              <a:extLst>
                <a:ext uri="{FF2B5EF4-FFF2-40B4-BE49-F238E27FC236}">
                  <a16:creationId xmlns:a16="http://schemas.microsoft.com/office/drawing/2014/main" id="{60AE75EF-483D-D209-15C5-2558FC43AE9C}"/>
                </a:ext>
              </a:extLst>
            </p:cNvPr>
            <p:cNvSpPr>
              <a:spLocks noEditPoints="1"/>
            </p:cNvSpPr>
            <p:nvPr/>
          </p:nvSpPr>
          <p:spPr bwMode="auto">
            <a:xfrm>
              <a:off x="2461" y="2608"/>
              <a:ext cx="733" cy="456"/>
            </a:xfrm>
            <a:custGeom>
              <a:avLst/>
              <a:gdLst>
                <a:gd name="T0" fmla="*/ 5 w 797"/>
                <a:gd name="T1" fmla="*/ 0 h 341"/>
                <a:gd name="T2" fmla="*/ 744 w 797"/>
                <a:gd name="T3" fmla="*/ 309 h 341"/>
                <a:gd name="T4" fmla="*/ 739 w 797"/>
                <a:gd name="T5" fmla="*/ 320 h 341"/>
                <a:gd name="T6" fmla="*/ 0 w 797"/>
                <a:gd name="T7" fmla="*/ 10 h 341"/>
                <a:gd name="T8" fmla="*/ 5 w 797"/>
                <a:gd name="T9" fmla="*/ 0 h 341"/>
                <a:gd name="T10" fmla="*/ 746 w 797"/>
                <a:gd name="T11" fmla="*/ 279 h 341"/>
                <a:gd name="T12" fmla="*/ 797 w 797"/>
                <a:gd name="T13" fmla="*/ 338 h 341"/>
                <a:gd name="T14" fmla="*/ 716 w 797"/>
                <a:gd name="T15" fmla="*/ 341 h 341"/>
                <a:gd name="T16" fmla="*/ 746 w 797"/>
                <a:gd name="T17" fmla="*/ 279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7" h="341">
                  <a:moveTo>
                    <a:pt x="5" y="0"/>
                  </a:moveTo>
                  <a:lnTo>
                    <a:pt x="744" y="309"/>
                  </a:lnTo>
                  <a:lnTo>
                    <a:pt x="739" y="320"/>
                  </a:lnTo>
                  <a:lnTo>
                    <a:pt x="0" y="10"/>
                  </a:lnTo>
                  <a:lnTo>
                    <a:pt x="5" y="0"/>
                  </a:lnTo>
                  <a:close/>
                  <a:moveTo>
                    <a:pt x="746" y="279"/>
                  </a:moveTo>
                  <a:lnTo>
                    <a:pt x="797" y="338"/>
                  </a:lnTo>
                  <a:lnTo>
                    <a:pt x="716" y="341"/>
                  </a:lnTo>
                  <a:lnTo>
                    <a:pt x="746" y="279"/>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75">
              <a:extLst>
                <a:ext uri="{FF2B5EF4-FFF2-40B4-BE49-F238E27FC236}">
                  <a16:creationId xmlns:a16="http://schemas.microsoft.com/office/drawing/2014/main" id="{3EE17B1A-6F01-FEB9-5A81-9F43AA069FBD}"/>
                </a:ext>
              </a:extLst>
            </p:cNvPr>
            <p:cNvSpPr>
              <a:spLocks noEditPoints="1"/>
            </p:cNvSpPr>
            <p:nvPr/>
          </p:nvSpPr>
          <p:spPr bwMode="auto">
            <a:xfrm>
              <a:off x="2050" y="2674"/>
              <a:ext cx="73" cy="262"/>
            </a:xfrm>
            <a:custGeom>
              <a:avLst/>
              <a:gdLst>
                <a:gd name="T0" fmla="*/ 43 w 73"/>
                <a:gd name="T1" fmla="*/ 0 h 262"/>
                <a:gd name="T2" fmla="*/ 43 w 73"/>
                <a:gd name="T3" fmla="*/ 205 h 262"/>
                <a:gd name="T4" fmla="*/ 31 w 73"/>
                <a:gd name="T5" fmla="*/ 205 h 262"/>
                <a:gd name="T6" fmla="*/ 31 w 73"/>
                <a:gd name="T7" fmla="*/ 0 h 262"/>
                <a:gd name="T8" fmla="*/ 43 w 73"/>
                <a:gd name="T9" fmla="*/ 0 h 262"/>
                <a:gd name="T10" fmla="*/ 73 w 73"/>
                <a:gd name="T11" fmla="*/ 194 h 262"/>
                <a:gd name="T12" fmla="*/ 37 w 73"/>
                <a:gd name="T13" fmla="*/ 262 h 262"/>
                <a:gd name="T14" fmla="*/ 0 w 73"/>
                <a:gd name="T15" fmla="*/ 194 h 262"/>
                <a:gd name="T16" fmla="*/ 73 w 73"/>
                <a:gd name="T17" fmla="*/ 194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262">
                  <a:moveTo>
                    <a:pt x="43" y="0"/>
                  </a:moveTo>
                  <a:lnTo>
                    <a:pt x="43" y="205"/>
                  </a:lnTo>
                  <a:lnTo>
                    <a:pt x="31" y="205"/>
                  </a:lnTo>
                  <a:lnTo>
                    <a:pt x="31" y="0"/>
                  </a:lnTo>
                  <a:lnTo>
                    <a:pt x="43" y="0"/>
                  </a:lnTo>
                  <a:close/>
                  <a:moveTo>
                    <a:pt x="73" y="194"/>
                  </a:moveTo>
                  <a:lnTo>
                    <a:pt x="37" y="262"/>
                  </a:lnTo>
                  <a:lnTo>
                    <a:pt x="0" y="194"/>
                  </a:lnTo>
                  <a:lnTo>
                    <a:pt x="73" y="194"/>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7" name="Freeform 76">
              <a:extLst>
                <a:ext uri="{FF2B5EF4-FFF2-40B4-BE49-F238E27FC236}">
                  <a16:creationId xmlns:a16="http://schemas.microsoft.com/office/drawing/2014/main" id="{1D16D8DA-BCC9-FFC3-51D3-0F513051AAF9}"/>
                </a:ext>
              </a:extLst>
            </p:cNvPr>
            <p:cNvSpPr>
              <a:spLocks/>
            </p:cNvSpPr>
            <p:nvPr/>
          </p:nvSpPr>
          <p:spPr bwMode="auto">
            <a:xfrm>
              <a:off x="2815" y="3037"/>
              <a:ext cx="2580" cy="123"/>
            </a:xfrm>
            <a:custGeom>
              <a:avLst/>
              <a:gdLst>
                <a:gd name="T0" fmla="*/ 0 w 2580"/>
                <a:gd name="T1" fmla="*/ 19 h 123"/>
                <a:gd name="T2" fmla="*/ 2537 w 2580"/>
                <a:gd name="T3" fmla="*/ 19 h 123"/>
                <a:gd name="T4" fmla="*/ 2537 w 2580"/>
                <a:gd name="T5" fmla="*/ 0 h 123"/>
                <a:gd name="T6" fmla="*/ 2580 w 2580"/>
                <a:gd name="T7" fmla="*/ 61 h 123"/>
                <a:gd name="T8" fmla="*/ 2537 w 2580"/>
                <a:gd name="T9" fmla="*/ 123 h 123"/>
                <a:gd name="T10" fmla="*/ 2537 w 2580"/>
                <a:gd name="T11" fmla="*/ 104 h 123"/>
                <a:gd name="T12" fmla="*/ 0 w 2580"/>
                <a:gd name="T13" fmla="*/ 104 h 123"/>
                <a:gd name="T14" fmla="*/ 0 w 2580"/>
                <a:gd name="T15" fmla="*/ 19 h 1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80" h="123">
                  <a:moveTo>
                    <a:pt x="0" y="19"/>
                  </a:moveTo>
                  <a:lnTo>
                    <a:pt x="2537" y="19"/>
                  </a:lnTo>
                  <a:lnTo>
                    <a:pt x="2537" y="0"/>
                  </a:lnTo>
                  <a:lnTo>
                    <a:pt x="2580" y="61"/>
                  </a:lnTo>
                  <a:lnTo>
                    <a:pt x="2537" y="123"/>
                  </a:lnTo>
                  <a:lnTo>
                    <a:pt x="2537" y="104"/>
                  </a:lnTo>
                  <a:lnTo>
                    <a:pt x="0" y="104"/>
                  </a:lnTo>
                  <a:lnTo>
                    <a:pt x="0" y="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Rectangle 78">
              <a:extLst>
                <a:ext uri="{FF2B5EF4-FFF2-40B4-BE49-F238E27FC236}">
                  <a16:creationId xmlns:a16="http://schemas.microsoft.com/office/drawing/2014/main" id="{B78B40B9-68EB-C55A-1AAD-6808697E21F5}"/>
                </a:ext>
              </a:extLst>
            </p:cNvPr>
            <p:cNvSpPr>
              <a:spLocks noChangeArrowheads="1"/>
            </p:cNvSpPr>
            <p:nvPr/>
          </p:nvSpPr>
          <p:spPr bwMode="auto">
            <a:xfrm>
              <a:off x="2923" y="3015"/>
              <a:ext cx="10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r>
                <a:rPr lang="en-US" altLang="en-US" sz="1456" kern="1200">
                  <a:solidFill>
                    <a:srgbClr val="FFFFFF"/>
                  </a:solidFill>
                  <a:latin typeface="Calibri" panose="020F0502020204030204" pitchFamily="34" charset="0"/>
                  <a:ea typeface="+mn-ea"/>
                  <a:cs typeface="+mn-cs"/>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9" name="Rectangle 80">
              <a:extLst>
                <a:ext uri="{FF2B5EF4-FFF2-40B4-BE49-F238E27FC236}">
                  <a16:creationId xmlns:a16="http://schemas.microsoft.com/office/drawing/2014/main" id="{EC87D85B-3472-7DCF-A45F-BAC9657C3EE7}"/>
                </a:ext>
              </a:extLst>
            </p:cNvPr>
            <p:cNvSpPr>
              <a:spLocks noChangeArrowheads="1"/>
            </p:cNvSpPr>
            <p:nvPr/>
          </p:nvSpPr>
          <p:spPr bwMode="auto">
            <a:xfrm>
              <a:off x="1474" y="2943"/>
              <a:ext cx="1280" cy="370"/>
            </a:xfrm>
            <a:prstGeom prst="rect">
              <a:avLst/>
            </a:prstGeom>
            <a:noFill/>
            <a:ln w="190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Rectangle 81">
              <a:extLst>
                <a:ext uri="{FF2B5EF4-FFF2-40B4-BE49-F238E27FC236}">
                  <a16:creationId xmlns:a16="http://schemas.microsoft.com/office/drawing/2014/main" id="{7F72D461-49D1-06D3-CADE-B0DE82D857B2}"/>
                </a:ext>
              </a:extLst>
            </p:cNvPr>
            <p:cNvSpPr>
              <a:spLocks noChangeArrowheads="1"/>
            </p:cNvSpPr>
            <p:nvPr/>
          </p:nvSpPr>
          <p:spPr bwMode="auto">
            <a:xfrm>
              <a:off x="1736" y="3002"/>
              <a:ext cx="611"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r>
                <a:rPr lang="en-US" altLang="en-US" sz="1274" b="1" kern="1200" dirty="0">
                  <a:solidFill>
                    <a:srgbClr val="000000"/>
                  </a:solidFill>
                  <a:latin typeface="+mn-lt"/>
                  <a:ea typeface="+mn-ea"/>
                  <a:cs typeface="+mn-cs"/>
                </a:rPr>
                <a:t>Experience of </a:t>
              </a:r>
              <a:endParaRPr kumimoji="0" lang="en-US" altLang="en-US" sz="1800" b="0" i="0" u="none" strike="noStrike" cap="none" normalizeH="0" baseline="0" dirty="0">
                <a:ln>
                  <a:noFill/>
                </a:ln>
                <a:solidFill>
                  <a:schemeClr val="tx1"/>
                </a:solidFill>
                <a:effectLst/>
                <a:latin typeface="+mn-lt"/>
              </a:endParaRPr>
            </a:p>
          </p:txBody>
        </p:sp>
        <p:sp>
          <p:nvSpPr>
            <p:cNvPr id="41" name="Rectangle 82">
              <a:extLst>
                <a:ext uri="{FF2B5EF4-FFF2-40B4-BE49-F238E27FC236}">
                  <a16:creationId xmlns:a16="http://schemas.microsoft.com/office/drawing/2014/main" id="{8E897A9E-CE24-57DA-A230-561746C974C1}"/>
                </a:ext>
              </a:extLst>
            </p:cNvPr>
            <p:cNvSpPr>
              <a:spLocks noChangeArrowheads="1"/>
            </p:cNvSpPr>
            <p:nvPr/>
          </p:nvSpPr>
          <p:spPr bwMode="auto">
            <a:xfrm>
              <a:off x="1713" y="3142"/>
              <a:ext cx="610"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r>
                <a:rPr lang="en-US" altLang="en-US" sz="1274" b="1" kern="1200" dirty="0">
                  <a:solidFill>
                    <a:srgbClr val="000000"/>
                  </a:solidFill>
                  <a:latin typeface="+mn-lt"/>
                  <a:ea typeface="+mn-ea"/>
                  <a:cs typeface="+mn-cs"/>
                </a:rPr>
                <a:t>discrimination</a:t>
              </a:r>
              <a:endParaRPr kumimoji="0" lang="en-US" altLang="en-US" sz="1800" b="0" i="0" u="none" strike="noStrike" cap="none" normalizeH="0" baseline="0" dirty="0">
                <a:ln>
                  <a:noFill/>
                </a:ln>
                <a:solidFill>
                  <a:schemeClr val="tx1"/>
                </a:solidFill>
                <a:effectLst/>
                <a:latin typeface="+mn-lt"/>
              </a:endParaRPr>
            </a:p>
          </p:txBody>
        </p:sp>
        <p:sp>
          <p:nvSpPr>
            <p:cNvPr id="42" name="Rectangle 83">
              <a:extLst>
                <a:ext uri="{FF2B5EF4-FFF2-40B4-BE49-F238E27FC236}">
                  <a16:creationId xmlns:a16="http://schemas.microsoft.com/office/drawing/2014/main" id="{43DE9E4D-E870-27E7-A652-3F7A46F90A8E}"/>
                </a:ext>
              </a:extLst>
            </p:cNvPr>
            <p:cNvSpPr>
              <a:spLocks noChangeArrowheads="1"/>
            </p:cNvSpPr>
            <p:nvPr/>
          </p:nvSpPr>
          <p:spPr bwMode="auto">
            <a:xfrm>
              <a:off x="2472" y="3124"/>
              <a:ext cx="10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r>
                <a:rPr lang="en-US" altLang="en-US" sz="1456" kern="1200">
                  <a:solidFill>
                    <a:srgbClr val="000000"/>
                  </a:solidFill>
                  <a:latin typeface="Calibri" panose="020F0502020204030204" pitchFamily="34" charset="0"/>
                  <a:ea typeface="+mn-ea"/>
                  <a:cs typeface="+mn-cs"/>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3" name="Freeform 84">
              <a:extLst>
                <a:ext uri="{FF2B5EF4-FFF2-40B4-BE49-F238E27FC236}">
                  <a16:creationId xmlns:a16="http://schemas.microsoft.com/office/drawing/2014/main" id="{8A8FDC48-34E2-FA4D-F718-9E74681EBED0}"/>
                </a:ext>
              </a:extLst>
            </p:cNvPr>
            <p:cNvSpPr>
              <a:spLocks noEditPoints="1"/>
            </p:cNvSpPr>
            <p:nvPr/>
          </p:nvSpPr>
          <p:spPr bwMode="auto">
            <a:xfrm>
              <a:off x="2442" y="3129"/>
              <a:ext cx="747" cy="465"/>
            </a:xfrm>
            <a:custGeom>
              <a:avLst/>
              <a:gdLst>
                <a:gd name="T0" fmla="*/ 8 w 808"/>
                <a:gd name="T1" fmla="*/ 610 h 610"/>
                <a:gd name="T2" fmla="*/ 765 w 808"/>
                <a:gd name="T3" fmla="*/ 40 h 610"/>
                <a:gd name="T4" fmla="*/ 757 w 808"/>
                <a:gd name="T5" fmla="*/ 31 h 610"/>
                <a:gd name="T6" fmla="*/ 0 w 808"/>
                <a:gd name="T7" fmla="*/ 601 h 610"/>
                <a:gd name="T8" fmla="*/ 8 w 808"/>
                <a:gd name="T9" fmla="*/ 610 h 610"/>
                <a:gd name="T10" fmla="*/ 774 w 808"/>
                <a:gd name="T11" fmla="*/ 70 h 610"/>
                <a:gd name="T12" fmla="*/ 808 w 808"/>
                <a:gd name="T13" fmla="*/ 0 h 610"/>
                <a:gd name="T14" fmla="*/ 728 w 808"/>
                <a:gd name="T15" fmla="*/ 16 h 610"/>
                <a:gd name="T16" fmla="*/ 774 w 808"/>
                <a:gd name="T17" fmla="*/ 70 h 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08" h="610">
                  <a:moveTo>
                    <a:pt x="8" y="610"/>
                  </a:moveTo>
                  <a:lnTo>
                    <a:pt x="765" y="40"/>
                  </a:lnTo>
                  <a:lnTo>
                    <a:pt x="757" y="31"/>
                  </a:lnTo>
                  <a:lnTo>
                    <a:pt x="0" y="601"/>
                  </a:lnTo>
                  <a:lnTo>
                    <a:pt x="8" y="610"/>
                  </a:lnTo>
                  <a:close/>
                  <a:moveTo>
                    <a:pt x="774" y="70"/>
                  </a:moveTo>
                  <a:lnTo>
                    <a:pt x="808" y="0"/>
                  </a:lnTo>
                  <a:lnTo>
                    <a:pt x="728" y="16"/>
                  </a:lnTo>
                  <a:lnTo>
                    <a:pt x="774" y="7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85">
              <a:extLst>
                <a:ext uri="{FF2B5EF4-FFF2-40B4-BE49-F238E27FC236}">
                  <a16:creationId xmlns:a16="http://schemas.microsoft.com/office/drawing/2014/main" id="{635394F6-7B27-9E43-96CC-41A38AE58F49}"/>
                </a:ext>
              </a:extLst>
            </p:cNvPr>
            <p:cNvSpPr>
              <a:spLocks noEditPoints="1"/>
            </p:cNvSpPr>
            <p:nvPr/>
          </p:nvSpPr>
          <p:spPr bwMode="auto">
            <a:xfrm>
              <a:off x="2054" y="3303"/>
              <a:ext cx="57" cy="227"/>
            </a:xfrm>
            <a:custGeom>
              <a:avLst/>
              <a:gdLst>
                <a:gd name="T0" fmla="*/ 31 w 73"/>
                <a:gd name="T1" fmla="*/ 205 h 205"/>
                <a:gd name="T2" fmla="*/ 31 w 73"/>
                <a:gd name="T3" fmla="*/ 57 h 205"/>
                <a:gd name="T4" fmla="*/ 43 w 73"/>
                <a:gd name="T5" fmla="*/ 57 h 205"/>
                <a:gd name="T6" fmla="*/ 43 w 73"/>
                <a:gd name="T7" fmla="*/ 205 h 205"/>
                <a:gd name="T8" fmla="*/ 31 w 73"/>
                <a:gd name="T9" fmla="*/ 205 h 205"/>
                <a:gd name="T10" fmla="*/ 0 w 73"/>
                <a:gd name="T11" fmla="*/ 68 h 205"/>
                <a:gd name="T12" fmla="*/ 37 w 73"/>
                <a:gd name="T13" fmla="*/ 0 h 205"/>
                <a:gd name="T14" fmla="*/ 73 w 73"/>
                <a:gd name="T15" fmla="*/ 68 h 205"/>
                <a:gd name="T16" fmla="*/ 0 w 73"/>
                <a:gd name="T17" fmla="*/ 68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205">
                  <a:moveTo>
                    <a:pt x="31" y="205"/>
                  </a:moveTo>
                  <a:lnTo>
                    <a:pt x="31" y="57"/>
                  </a:lnTo>
                  <a:lnTo>
                    <a:pt x="43" y="57"/>
                  </a:lnTo>
                  <a:lnTo>
                    <a:pt x="43" y="205"/>
                  </a:lnTo>
                  <a:lnTo>
                    <a:pt x="31" y="205"/>
                  </a:lnTo>
                  <a:close/>
                  <a:moveTo>
                    <a:pt x="0" y="68"/>
                  </a:moveTo>
                  <a:lnTo>
                    <a:pt x="37" y="0"/>
                  </a:lnTo>
                  <a:lnTo>
                    <a:pt x="73" y="68"/>
                  </a:lnTo>
                  <a:lnTo>
                    <a:pt x="0" y="68"/>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Oval 87">
              <a:extLst>
                <a:ext uri="{FF2B5EF4-FFF2-40B4-BE49-F238E27FC236}">
                  <a16:creationId xmlns:a16="http://schemas.microsoft.com/office/drawing/2014/main" id="{F43B2675-CB04-8980-00FC-6D074B64350E}"/>
                </a:ext>
              </a:extLst>
            </p:cNvPr>
            <p:cNvSpPr>
              <a:spLocks noChangeArrowheads="1"/>
            </p:cNvSpPr>
            <p:nvPr/>
          </p:nvSpPr>
          <p:spPr bwMode="auto">
            <a:xfrm>
              <a:off x="1563" y="3548"/>
              <a:ext cx="1054" cy="506"/>
            </a:xfrm>
            <a:prstGeom prst="ellipse">
              <a:avLst/>
            </a:prstGeom>
            <a:noFill/>
            <a:ln w="190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Rectangle 88">
              <a:extLst>
                <a:ext uri="{FF2B5EF4-FFF2-40B4-BE49-F238E27FC236}">
                  <a16:creationId xmlns:a16="http://schemas.microsoft.com/office/drawing/2014/main" id="{4B2DB17A-CC3B-7689-5A1D-76A5FDE20E92}"/>
                </a:ext>
              </a:extLst>
            </p:cNvPr>
            <p:cNvSpPr>
              <a:spLocks noChangeArrowheads="1"/>
            </p:cNvSpPr>
            <p:nvPr/>
          </p:nvSpPr>
          <p:spPr bwMode="auto">
            <a:xfrm>
              <a:off x="1964" y="3659"/>
              <a:ext cx="264"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r>
                <a:rPr lang="en-US" altLang="en-US" sz="1274" i="1" kern="1200" dirty="0">
                  <a:solidFill>
                    <a:srgbClr val="000000"/>
                  </a:solidFill>
                  <a:latin typeface="+mn-lt"/>
                  <a:ea typeface="+mn-ea"/>
                  <a:cs typeface="+mn-cs"/>
                </a:rPr>
                <a:t>Since </a:t>
              </a:r>
              <a:endParaRPr kumimoji="0" lang="en-US" altLang="en-US" sz="1800" b="0" i="0" u="none" strike="noStrike" cap="none" normalizeH="0" baseline="0" dirty="0">
                <a:ln>
                  <a:noFill/>
                </a:ln>
                <a:solidFill>
                  <a:schemeClr val="tx1"/>
                </a:solidFill>
                <a:effectLst/>
                <a:latin typeface="+mn-lt"/>
              </a:endParaRPr>
            </a:p>
          </p:txBody>
        </p:sp>
        <p:sp>
          <p:nvSpPr>
            <p:cNvPr id="47" name="Rectangle 89">
              <a:extLst>
                <a:ext uri="{FF2B5EF4-FFF2-40B4-BE49-F238E27FC236}">
                  <a16:creationId xmlns:a16="http://schemas.microsoft.com/office/drawing/2014/main" id="{F6CE7C90-63BA-410F-4907-2774591B080D}"/>
                </a:ext>
              </a:extLst>
            </p:cNvPr>
            <p:cNvSpPr>
              <a:spLocks noChangeArrowheads="1"/>
            </p:cNvSpPr>
            <p:nvPr/>
          </p:nvSpPr>
          <p:spPr bwMode="auto">
            <a:xfrm>
              <a:off x="1865" y="3792"/>
              <a:ext cx="413"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r>
                <a:rPr lang="en-US" altLang="en-US" sz="1274" i="1" kern="1200" dirty="0">
                  <a:solidFill>
                    <a:srgbClr val="000000"/>
                  </a:solidFill>
                  <a:latin typeface="+mn-lt"/>
                  <a:ea typeface="+mn-ea"/>
                  <a:cs typeface="+mn-cs"/>
                </a:rPr>
                <a:t>COVID-19</a:t>
              </a:r>
              <a:endParaRPr kumimoji="0" lang="en-US" altLang="en-US" sz="1800" b="0" i="0" u="none" strike="noStrike" cap="none" normalizeH="0" baseline="0" dirty="0">
                <a:ln>
                  <a:noFill/>
                </a:ln>
                <a:solidFill>
                  <a:schemeClr val="tx1"/>
                </a:solidFill>
                <a:effectLst/>
                <a:latin typeface="+mn-lt"/>
              </a:endParaRPr>
            </a:p>
          </p:txBody>
        </p:sp>
        <p:sp>
          <p:nvSpPr>
            <p:cNvPr id="48" name="Rectangle 90">
              <a:extLst>
                <a:ext uri="{FF2B5EF4-FFF2-40B4-BE49-F238E27FC236}">
                  <a16:creationId xmlns:a16="http://schemas.microsoft.com/office/drawing/2014/main" id="{20E81AB0-390E-9354-4188-470A9F87FB43}"/>
                </a:ext>
              </a:extLst>
            </p:cNvPr>
            <p:cNvSpPr>
              <a:spLocks noChangeArrowheads="1"/>
            </p:cNvSpPr>
            <p:nvPr/>
          </p:nvSpPr>
          <p:spPr bwMode="auto">
            <a:xfrm>
              <a:off x="2194" y="3816"/>
              <a:ext cx="0" cy="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9" name="Rectangle 91">
              <a:extLst>
                <a:ext uri="{FF2B5EF4-FFF2-40B4-BE49-F238E27FC236}">
                  <a16:creationId xmlns:a16="http://schemas.microsoft.com/office/drawing/2014/main" id="{6BC744DC-F6EB-0E31-7D20-E4F86A582E6E}"/>
                </a:ext>
              </a:extLst>
            </p:cNvPr>
            <p:cNvSpPr>
              <a:spLocks noChangeArrowheads="1"/>
            </p:cNvSpPr>
            <p:nvPr/>
          </p:nvSpPr>
          <p:spPr bwMode="auto">
            <a:xfrm>
              <a:off x="2235" y="3816"/>
              <a:ext cx="0" cy="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0" name="Rectangle 92">
              <a:extLst>
                <a:ext uri="{FF2B5EF4-FFF2-40B4-BE49-F238E27FC236}">
                  <a16:creationId xmlns:a16="http://schemas.microsoft.com/office/drawing/2014/main" id="{50351DAF-F5CF-0163-3B07-40BE98A350C4}"/>
                </a:ext>
              </a:extLst>
            </p:cNvPr>
            <p:cNvSpPr>
              <a:spLocks noChangeArrowheads="1"/>
            </p:cNvSpPr>
            <p:nvPr/>
          </p:nvSpPr>
          <p:spPr bwMode="auto">
            <a:xfrm>
              <a:off x="2358" y="3797"/>
              <a:ext cx="10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32104"/>
              <a:r>
                <a:rPr lang="en-US" altLang="en-US" sz="1456" kern="1200">
                  <a:solidFill>
                    <a:srgbClr val="000000"/>
                  </a:solidFill>
                  <a:latin typeface="Calibri" panose="020F0502020204030204" pitchFamily="34" charset="0"/>
                  <a:ea typeface="+mn-ea"/>
                  <a:cs typeface="+mn-cs"/>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pic>
        <p:nvPicPr>
          <p:cNvPr id="51" name="Picture 2" descr="Alberta RDC - Canadian Research Data ...">
            <a:extLst>
              <a:ext uri="{FF2B5EF4-FFF2-40B4-BE49-F238E27FC236}">
                <a16:creationId xmlns:a16="http://schemas.microsoft.com/office/drawing/2014/main" id="{E63CB480-CD81-4C3E-9D7A-76102263E8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657"/>
            <a:ext cx="2857500" cy="19345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8225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06573-5C66-A7B3-A8E0-55178481D499}"/>
              </a:ext>
            </a:extLst>
          </p:cNvPr>
          <p:cNvSpPr>
            <a:spLocks noGrp="1"/>
          </p:cNvSpPr>
          <p:nvPr>
            <p:ph type="ctrTitle"/>
          </p:nvPr>
        </p:nvSpPr>
        <p:spPr/>
        <p:txBody>
          <a:bodyPr/>
          <a:lstStyle/>
          <a:p>
            <a:r>
              <a:rPr lang="en-US" dirty="0"/>
              <a:t>Results</a:t>
            </a:r>
          </a:p>
        </p:txBody>
      </p:sp>
      <p:pic>
        <p:nvPicPr>
          <p:cNvPr id="3" name="Picture 2" descr="Alberta RDC - Canadian Research Data ...">
            <a:extLst>
              <a:ext uri="{FF2B5EF4-FFF2-40B4-BE49-F238E27FC236}">
                <a16:creationId xmlns:a16="http://schemas.microsoft.com/office/drawing/2014/main" id="{997AA742-21B9-4DEA-E7D0-245A075B2E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5760" y="4840224"/>
            <a:ext cx="4206240" cy="20177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866857"/>
      </p:ext>
    </p:extLst>
  </p:cSld>
  <p:clrMapOvr>
    <a:masterClrMapping/>
  </p:clrMapOvr>
</p:sld>
</file>

<file path=ppt/theme/theme1.xml><?xml version="1.0" encoding="utf-8"?>
<a:theme xmlns:a="http://schemas.openxmlformats.org/drawingml/2006/main" name="Custom">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78853419_Win32_SL_V5" id="{958D2C9E-948D-4354-BF9D-DF8AE3C2B240}" vid="{22D4A967-05D2-4D72-8594-54CFF34148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Background xmlns="71af3243-3dd4-4a8d-8c0d-dd76da1f02a5">false</Background>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C21FFAC0-05A2-416A-B06C-C248395482CF}">
  <ds:schemaRefs>
    <ds:schemaRef ds:uri="http://schemas.microsoft.com/sharepoint/v3/contenttype/forms"/>
  </ds:schemaRefs>
</ds:datastoreItem>
</file>

<file path=customXml/itemProps2.xml><?xml version="1.0" encoding="utf-8"?>
<ds:datastoreItem xmlns:ds="http://schemas.openxmlformats.org/officeDocument/2006/customXml" ds:itemID="{92DB9E12-8AC3-4138-BF4D-720A5525AB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F4B194E-8B30-4377-8C59-ECFB902D2A26}">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{CFDDA7CA-05F4-4F41-914B-E3C96D1910CE}tf78853419_win32</Template>
  <TotalTime>2893</TotalTime>
  <Words>2029</Words>
  <Application>Microsoft Office PowerPoint</Application>
  <PresentationFormat>Widescreen</PresentationFormat>
  <Paragraphs>323</Paragraphs>
  <Slides>17</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Aptos</vt:lpstr>
      <vt:lpstr>Arial</vt:lpstr>
      <vt:lpstr>Calibri</vt:lpstr>
      <vt:lpstr>Franklin Gothic Book</vt:lpstr>
      <vt:lpstr>Franklin Gothic Demi</vt:lpstr>
      <vt:lpstr>Times New Roman</vt:lpstr>
      <vt:lpstr>Wingdings</vt:lpstr>
      <vt:lpstr>Custom</vt:lpstr>
      <vt:lpstr>Race, Discrimination, and Trust in Police: Insights from Black Canadians</vt:lpstr>
      <vt:lpstr>Presentation Outline</vt:lpstr>
      <vt:lpstr>Background</vt:lpstr>
      <vt:lpstr>Research Question</vt:lpstr>
      <vt:lpstr>Why this study is important</vt:lpstr>
      <vt:lpstr>Theoretical framework</vt:lpstr>
      <vt:lpstr>Methodology</vt:lpstr>
      <vt:lpstr>Focal relationship</vt:lpstr>
      <vt:lpstr>Results</vt:lpstr>
      <vt:lpstr>Descriptive Statistics, Impacts of COVID-19 on Canadians: Experience of Discrimination, 2020 Crowdsourcing</vt:lpstr>
      <vt:lpstr>Bivariate Regression Statistics for all Variables with Trust in Police, Impacts of COVID-19 on Canadians: Experience of Discrimination, 2020 Crowdsourcing</vt:lpstr>
      <vt:lpstr>Predicting trust in police by experience of discrimination BEFORE COVID-19, Impacts of COVID-19 on Canadians: Experience of Discrimination, 2020 Crowdsourcing</vt:lpstr>
      <vt:lpstr>Predicting trust in police by experience of discrimination since COVID-19, Impacts of COVID-19 on Canadians: Experience of Discrimination, 2020 Crowdsourcing</vt:lpstr>
      <vt:lpstr>Preliminary findings</vt:lpstr>
      <vt:lpstr>Implications &amp; final takeaways</vt:lpstr>
      <vt:lpstr>References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Ismail Nasirudeen</dc:creator>
  <cp:lastModifiedBy>Ismail Nasirudeen</cp:lastModifiedBy>
  <cp:revision>1</cp:revision>
  <dcterms:created xsi:type="dcterms:W3CDTF">2024-11-13T23:11:10Z</dcterms:created>
  <dcterms:modified xsi:type="dcterms:W3CDTF">2024-11-15T23:24:16Z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