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19F6C316-DDD1-491E-93DF-E427F3FFD61C}">
  <a:tblStyle styleId="{19F6C316-DDD1-491E-93DF-E427F3FFD61C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BC6A6394-950D-4415-B870-14CE2B413507}" styleName="Table_1">
    <a:wholeTbl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am I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update as citation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Add what is important to each stakeholder group.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The Starter Kit provides a strategies for using and adapting OER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The goal of the Starter Kit was...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to educate users on what creating and adopting and OER entails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fundamentals of open copyright systems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and usability and accessibility.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i="1" lang="en-US"/>
              <a:t>The toolkit has a focus on adoption and reuse rather than creating from scratch because the immediate goal was to encourage faculty to use resources that save students money.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-US"/>
              <a:t>Didn’t have a lot of experience creating “toolkits” prior to the project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Reviewed other toolkits and found some commonalities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Text heavy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Often not very visual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All encompassing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spcBef>
                <a:spcPts val="0"/>
              </a:spcBef>
              <a:buNone/>
            </a:pPr>
            <a:r>
              <a:rPr lang="en-US"/>
              <a:t>the background and intent, scope of the toolkits, date these were created.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We didn’t want our starter kit to look like this...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Like the Champion’s Toolkit, the Starter Kit had to fit the spirit of OER by being a simple and modular document that could be used in any format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Further, the toolkit would…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provide a brief introduction to OER and act as a directory to other resources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divided into three </a:t>
            </a:r>
            <a:r>
              <a:rPr lang="en-US" u="sng"/>
              <a:t>main</a:t>
            </a:r>
            <a:r>
              <a:rPr lang="en-US"/>
              <a:t> sections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Goal was to inform people about what’s required when creating and adopting OER</a:t>
            </a:r>
          </a:p>
          <a:p>
            <a:pPr indent="-2984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/>
              <a:t>Does the OER you want already exist? Get thinking about reuse and repurposing. Don’t want to recreate the wheel</a:t>
            </a:r>
          </a:p>
          <a:p>
            <a:pPr indent="-2984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/>
              <a:t>Who is your audience?</a:t>
            </a:r>
          </a:p>
          <a:p>
            <a:pPr indent="-2984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/>
              <a:t>What expertise is required (major barrier to OER as noted by faculty)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Copyright and licensing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</a:t>
            </a:r>
            <a:r>
              <a:rPr lang="en-US"/>
              <a:t>ntroduce open copyright systems such as CC, MIT, GNU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Goal was to educate about open licensing and where to find openly licensed content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Breakdown of the CC license elements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In addition to awareness, finding OER content is a huge barrier.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The Starter Kit acts like a directory to many other resources including...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The BC Campus Open Textbook Project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OER Commons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Open Stax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MIT Open Courseware, etc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The absence of copy protection and digital rights management (DRM) allows learners…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Download resources onto any device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Highlight and make notes freely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Print without restrictions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Use greyscale options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Edit and modify resources using a variety of applications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spcBef>
                <a:spcPts val="0"/>
              </a:spcBef>
              <a:buNone/>
            </a:pPr>
            <a:r>
              <a:rPr lang="en-US"/>
              <a:t>What we used as a template to desk the Championship Toolkit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2pPr>
            <a:lvl3pPr indent="0" lvl="2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3pPr>
            <a:lvl4pPr indent="0" lvl="3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4pPr>
            <a:lvl5pPr indent="0" lvl="4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5pPr>
            <a:lvl6pPr indent="0" lvl="5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6pPr>
            <a:lvl7pPr indent="0" lvl="6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7pPr>
            <a:lvl8pPr indent="0" lvl="7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8pPr>
            <a:lvl9pPr indent="0" lvl="8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defRPr sz="12000"/>
            </a:lvl1pPr>
            <a:lvl2pPr lvl="1" rtl="0" algn="ctr">
              <a:spcBef>
                <a:spcPts val="0"/>
              </a:spcBef>
              <a:defRPr sz="12000"/>
            </a:lvl2pPr>
            <a:lvl3pPr lvl="2" rtl="0" algn="ctr">
              <a:spcBef>
                <a:spcPts val="0"/>
              </a:spcBef>
              <a:defRPr sz="12000"/>
            </a:lvl3pPr>
            <a:lvl4pPr lvl="3" rtl="0" algn="ctr">
              <a:spcBef>
                <a:spcPts val="0"/>
              </a:spcBef>
              <a:defRPr sz="12000"/>
            </a:lvl4pPr>
            <a:lvl5pPr lvl="4" rtl="0" algn="ctr">
              <a:spcBef>
                <a:spcPts val="0"/>
              </a:spcBef>
              <a:defRPr sz="12000"/>
            </a:lvl5pPr>
            <a:lvl6pPr lvl="5" rtl="0" algn="ctr">
              <a:spcBef>
                <a:spcPts val="0"/>
              </a:spcBef>
              <a:defRPr sz="12000"/>
            </a:lvl6pPr>
            <a:lvl7pPr lvl="6" rtl="0" algn="ctr">
              <a:spcBef>
                <a:spcPts val="0"/>
              </a:spcBef>
              <a:defRPr sz="12000"/>
            </a:lvl7pPr>
            <a:lvl8pPr lvl="7" rtl="0" algn="ctr">
              <a:spcBef>
                <a:spcPts val="0"/>
              </a:spcBef>
              <a:defRPr sz="12000"/>
            </a:lvl8pPr>
            <a:lvl9pPr lvl="8" rtl="0" algn="ctr">
              <a:spcBef>
                <a:spcPts val="0"/>
              </a:spcBef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defRPr sz="3600"/>
            </a:lvl1pPr>
            <a:lvl2pPr lvl="1" rtl="0" algn="ctr">
              <a:spcBef>
                <a:spcPts val="0"/>
              </a:spcBef>
              <a:defRPr sz="3600"/>
            </a:lvl2pPr>
            <a:lvl3pPr lvl="2" rtl="0" algn="ctr">
              <a:spcBef>
                <a:spcPts val="0"/>
              </a:spcBef>
              <a:defRPr sz="3600"/>
            </a:lvl3pPr>
            <a:lvl4pPr lvl="3" rtl="0" algn="ctr">
              <a:spcBef>
                <a:spcPts val="0"/>
              </a:spcBef>
              <a:defRPr sz="3600"/>
            </a:lvl4pPr>
            <a:lvl5pPr lvl="4" rtl="0" algn="ctr">
              <a:spcBef>
                <a:spcPts val="0"/>
              </a:spcBef>
              <a:defRPr sz="3600"/>
            </a:lvl5pPr>
            <a:lvl6pPr lvl="5" rtl="0" algn="ctr">
              <a:spcBef>
                <a:spcPts val="0"/>
              </a:spcBef>
              <a:defRPr sz="3600"/>
            </a:lvl6pPr>
            <a:lvl7pPr lvl="6" rtl="0" algn="ctr">
              <a:spcBef>
                <a:spcPts val="0"/>
              </a:spcBef>
              <a:defRPr sz="3600"/>
            </a:lvl7pPr>
            <a:lvl8pPr lvl="7" rtl="0" algn="ctr">
              <a:spcBef>
                <a:spcPts val="0"/>
              </a:spcBef>
              <a:defRPr sz="3600"/>
            </a:lvl8pPr>
            <a:lvl9pPr lvl="8" rtl="0" algn="ctr">
              <a:spcBef>
                <a:spcPts val="0"/>
              </a:spcBef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4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200"/>
            </a:lvl3pPr>
            <a:lvl4pPr lvl="3" rtl="0">
              <a:spcBef>
                <a:spcPts val="0"/>
              </a:spcBef>
              <a:defRPr sz="1200"/>
            </a:lvl4pPr>
            <a:lvl5pPr lvl="4" rtl="0">
              <a:spcBef>
                <a:spcPts val="0"/>
              </a:spcBef>
              <a:defRPr sz="1200"/>
            </a:lvl5pPr>
            <a:lvl6pPr lvl="5" rtl="0">
              <a:spcBef>
                <a:spcPts val="0"/>
              </a:spcBef>
              <a:defRPr sz="1200"/>
            </a:lvl6pPr>
            <a:lvl7pPr lvl="6" rtl="0">
              <a:spcBef>
                <a:spcPts val="0"/>
              </a:spcBef>
              <a:defRPr sz="1200"/>
            </a:lvl7pPr>
            <a:lvl8pPr lvl="7" rtl="0">
              <a:spcBef>
                <a:spcPts val="0"/>
              </a:spcBef>
              <a:defRPr sz="1200"/>
            </a:lvl8pPr>
            <a:lvl9pPr lvl="8"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4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200"/>
            </a:lvl3pPr>
            <a:lvl4pPr lvl="3" rtl="0">
              <a:spcBef>
                <a:spcPts val="0"/>
              </a:spcBef>
              <a:defRPr sz="1200"/>
            </a:lvl4pPr>
            <a:lvl5pPr lvl="4" rtl="0">
              <a:spcBef>
                <a:spcPts val="0"/>
              </a:spcBef>
              <a:defRPr sz="1200"/>
            </a:lvl5pPr>
            <a:lvl6pPr lvl="5" rtl="0">
              <a:spcBef>
                <a:spcPts val="0"/>
              </a:spcBef>
              <a:defRPr sz="1200"/>
            </a:lvl6pPr>
            <a:lvl7pPr lvl="6" rtl="0">
              <a:spcBef>
                <a:spcPts val="0"/>
              </a:spcBef>
              <a:defRPr sz="1200"/>
            </a:lvl7pPr>
            <a:lvl8pPr lvl="7" rtl="0">
              <a:spcBef>
                <a:spcPts val="0"/>
              </a:spcBef>
              <a:defRPr sz="1200"/>
            </a:lvl8pPr>
            <a:lvl9pPr lvl="8"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400"/>
            </a:lvl4pPr>
            <a:lvl5pPr lvl="4" rtl="0">
              <a:spcBef>
                <a:spcPts val="0"/>
              </a:spcBef>
              <a:defRPr sz="2400"/>
            </a:lvl5pPr>
            <a:lvl6pPr lvl="5" rtl="0">
              <a:spcBef>
                <a:spcPts val="0"/>
              </a:spcBef>
              <a:defRPr sz="2400"/>
            </a:lvl6pPr>
            <a:lvl7pPr lvl="6" rtl="0">
              <a:spcBef>
                <a:spcPts val="0"/>
              </a:spcBef>
              <a:defRPr sz="2400"/>
            </a:lvl7pPr>
            <a:lvl8pPr lvl="7" rtl="0">
              <a:spcBef>
                <a:spcPts val="0"/>
              </a:spcBef>
              <a:defRPr sz="2400"/>
            </a:lvl8pPr>
            <a:lvl9pPr lvl="8" rtl="0">
              <a:spcBef>
                <a:spcPts val="0"/>
              </a:spcBef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2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200"/>
            </a:lvl3pPr>
            <a:lvl4pPr lvl="3" rtl="0">
              <a:spcBef>
                <a:spcPts val="0"/>
              </a:spcBef>
              <a:defRPr sz="1200"/>
            </a:lvl4pPr>
            <a:lvl5pPr lvl="4" rtl="0">
              <a:spcBef>
                <a:spcPts val="0"/>
              </a:spcBef>
              <a:defRPr sz="1200"/>
            </a:lvl5pPr>
            <a:lvl6pPr lvl="5" rtl="0">
              <a:spcBef>
                <a:spcPts val="0"/>
              </a:spcBef>
              <a:defRPr sz="1200"/>
            </a:lvl6pPr>
            <a:lvl7pPr lvl="6" rtl="0">
              <a:spcBef>
                <a:spcPts val="0"/>
              </a:spcBef>
              <a:defRPr sz="1200"/>
            </a:lvl7pPr>
            <a:lvl8pPr lvl="7" rtl="0">
              <a:spcBef>
                <a:spcPts val="0"/>
              </a:spcBef>
              <a:defRPr sz="1200"/>
            </a:lvl8pPr>
            <a:lvl9pPr lvl="8"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 sz="4800"/>
            </a:lvl1pPr>
            <a:lvl2pPr lvl="1" rtl="0">
              <a:spcBef>
                <a:spcPts val="0"/>
              </a:spcBef>
              <a:defRPr sz="4800"/>
            </a:lvl2pPr>
            <a:lvl3pPr lvl="2" rtl="0">
              <a:spcBef>
                <a:spcPts val="0"/>
              </a:spcBef>
              <a:defRPr sz="4800"/>
            </a:lvl3pPr>
            <a:lvl4pPr lvl="3" rtl="0">
              <a:spcBef>
                <a:spcPts val="0"/>
              </a:spcBef>
              <a:defRPr sz="4800"/>
            </a:lvl4pPr>
            <a:lvl5pPr lvl="4" rtl="0">
              <a:spcBef>
                <a:spcPts val="0"/>
              </a:spcBef>
              <a:defRPr sz="4800"/>
            </a:lvl5pPr>
            <a:lvl6pPr lvl="5" rtl="0">
              <a:spcBef>
                <a:spcPts val="0"/>
              </a:spcBef>
              <a:defRPr sz="4800"/>
            </a:lvl6pPr>
            <a:lvl7pPr lvl="6" rtl="0">
              <a:spcBef>
                <a:spcPts val="0"/>
              </a:spcBef>
              <a:defRPr sz="4800"/>
            </a:lvl7pPr>
            <a:lvl8pPr lvl="7" rtl="0">
              <a:spcBef>
                <a:spcPts val="0"/>
              </a:spcBef>
              <a:defRPr sz="4800"/>
            </a:lvl8pPr>
            <a:lvl9pPr lvl="8" rtl="0">
              <a:spcBef>
                <a:spcPts val="0"/>
              </a:spcBef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8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defRPr sz="4200"/>
            </a:lvl1pPr>
            <a:lvl2pPr lvl="1" rtl="0" algn="ctr">
              <a:spcBef>
                <a:spcPts val="0"/>
              </a:spcBef>
              <a:defRPr sz="4200"/>
            </a:lvl2pPr>
            <a:lvl3pPr lvl="2" rtl="0" algn="ctr">
              <a:spcBef>
                <a:spcPts val="0"/>
              </a:spcBef>
              <a:defRPr sz="4200"/>
            </a:lvl3pPr>
            <a:lvl4pPr lvl="3" rtl="0" algn="ctr">
              <a:spcBef>
                <a:spcPts val="0"/>
              </a:spcBef>
              <a:defRPr sz="4200"/>
            </a:lvl4pPr>
            <a:lvl5pPr lvl="4" rtl="0" algn="ctr">
              <a:spcBef>
                <a:spcPts val="0"/>
              </a:spcBef>
              <a:defRPr sz="4200"/>
            </a:lvl5pPr>
            <a:lvl6pPr lvl="5" rtl="0" algn="ctr">
              <a:spcBef>
                <a:spcPts val="0"/>
              </a:spcBef>
              <a:defRPr sz="4200"/>
            </a:lvl6pPr>
            <a:lvl7pPr lvl="6" rtl="0" algn="ctr">
              <a:spcBef>
                <a:spcPts val="0"/>
              </a:spcBef>
              <a:defRPr sz="4200"/>
            </a:lvl7pPr>
            <a:lvl8pPr lvl="7" rtl="0" algn="ctr">
              <a:spcBef>
                <a:spcPts val="0"/>
              </a:spcBef>
              <a:defRPr sz="4200"/>
            </a:lvl8pPr>
            <a:lvl9pPr lvl="8" rtl="0" algn="ctr">
              <a:spcBef>
                <a:spcPts val="0"/>
              </a:spcBef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8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5.jpg"/><Relationship Id="rId4" Type="http://schemas.openxmlformats.org/officeDocument/2006/relationships/hyperlink" Target="https://www.pexels.com/photo/black-leather-book-strapped-around-four-books-33602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http://www.slidescarnival.com/copyright-and-legal-information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1.png"/><Relationship Id="rId4" Type="http://schemas.openxmlformats.org/officeDocument/2006/relationships/hyperlink" Target="http://www.slidescarnival.com/copyright-and-legal-information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1.png"/><Relationship Id="rId4" Type="http://schemas.openxmlformats.org/officeDocument/2006/relationships/image" Target="../media/image11.png"/><Relationship Id="rId5" Type="http://schemas.openxmlformats.org/officeDocument/2006/relationships/hyperlink" Target="https://docs.google.com/document/d/162y7HdY4Lsu0nKzUimeaCMY2M-zBC41cR6CgjV_biGo/edit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1.png"/><Relationship Id="rId4" Type="http://schemas.openxmlformats.org/officeDocument/2006/relationships/image" Target="../media/image10.png"/><Relationship Id="rId5" Type="http://schemas.openxmlformats.org/officeDocument/2006/relationships/hyperlink" Target="https://creativecommons.org/choose/  " TargetMode="External"/><Relationship Id="rId6" Type="http://schemas.openxmlformats.org/officeDocument/2006/relationships/hyperlink" Target="https://creativecommons.org/choose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1.png"/><Relationship Id="rId4" Type="http://schemas.openxmlformats.org/officeDocument/2006/relationships/image" Target="../media/image03.jpg"/><Relationship Id="rId5" Type="http://schemas.openxmlformats.org/officeDocument/2006/relationships/hyperlink" Target="https://commons.wikimedia.org/wiki/File:Telefonbog_ubt-1.JPG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1.png"/><Relationship Id="rId4" Type="http://schemas.openxmlformats.org/officeDocument/2006/relationships/image" Target="../media/image04.jpg"/><Relationship Id="rId5" Type="http://schemas.openxmlformats.org/officeDocument/2006/relationships/hyperlink" Target="https://www.pexels.com/photo/lego-walpaper-computer-59628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1.png"/><Relationship Id="rId4" Type="http://schemas.openxmlformats.org/officeDocument/2006/relationships/image" Target="../media/image09.jpg"/><Relationship Id="rId9" Type="http://schemas.openxmlformats.org/officeDocument/2006/relationships/hyperlink" Target="https://www.pexels.com/photo/person-woman-hand-relaxing-1854/" TargetMode="External"/><Relationship Id="rId5" Type="http://schemas.openxmlformats.org/officeDocument/2006/relationships/image" Target="../media/image15.jpg"/><Relationship Id="rId6" Type="http://schemas.openxmlformats.org/officeDocument/2006/relationships/image" Target="../media/image08.jpg"/><Relationship Id="rId7" Type="http://schemas.openxmlformats.org/officeDocument/2006/relationships/hyperlink" Target="https://www.pexels.com/photo/notes-macbook-study-conference-7102/" TargetMode="External"/><Relationship Id="rId8" Type="http://schemas.openxmlformats.org/officeDocument/2006/relationships/hyperlink" Target="https://www.pexels.com/photo/laptop-technology-ipad-tablet-35550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1.png"/><Relationship Id="rId4" Type="http://schemas.openxmlformats.org/officeDocument/2006/relationships/image" Target="../media/image14.png"/><Relationship Id="rId5" Type="http://schemas.openxmlformats.org/officeDocument/2006/relationships/hyperlink" Target="https://open.bccampus.ca/find-open-textbooks/?uuid=6c4a9484-8d43-4a44-a565-09cc773aa53f&amp;contributor=&amp;keyword=&amp;subject=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1.png"/><Relationship Id="rId4" Type="http://schemas.openxmlformats.org/officeDocument/2006/relationships/hyperlink" Target="https://pixabay.com/en/smartphone-phone-charging-download-1641909/" TargetMode="External"/><Relationship Id="rId5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2.png"/><Relationship Id="rId4" Type="http://schemas.openxmlformats.org/officeDocument/2006/relationships/image" Target="../media/image0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7.png"/><Relationship Id="rId4" Type="http://schemas.openxmlformats.org/officeDocument/2006/relationships/hyperlink" Target="http://albertaoer.com/content/resources" TargetMode="External"/><Relationship Id="rId5" Type="http://schemas.openxmlformats.org/officeDocument/2006/relationships/hyperlink" Target="https://era.library.ualberta.ca/files/b5q47rn818#.WCS79S0rL4Y" TargetMode="External"/><Relationship Id="rId6" Type="http://schemas.openxmlformats.org/officeDocument/2006/relationships/hyperlink" Target="http://albertaoer.com/content/resource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689" y="417233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albertaoer.com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975" y="534200"/>
            <a:ext cx="7414049" cy="3541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png" id="56" name="Shape 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1061" y="4671335"/>
            <a:ext cx="1145187" cy="39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2978100" y="1595225"/>
            <a:ext cx="3187800" cy="2675400"/>
          </a:xfrm>
          <a:prstGeom prst="arc">
            <a:avLst>
              <a:gd fmla="val 16200000" name="adj1"/>
              <a:gd fmla="val 16062256" name="adj2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							</a:t>
            </a:r>
          </a:p>
        </p:txBody>
      </p:sp>
      <p:sp>
        <p:nvSpPr>
          <p:cNvPr id="149" name="Shape 149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Mindset of Your Audience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978100" y="1595225"/>
            <a:ext cx="3187800" cy="2675400"/>
          </a:xfrm>
          <a:prstGeom prst="arc">
            <a:avLst>
              <a:gd fmla="val 16200000" name="adj1"/>
              <a:gd fmla="val 10676582" name="adj2"/>
            </a:avLst>
          </a:prstGeom>
          <a:noFill/>
          <a:ln cap="flat" cmpd="sng" w="9525">
            <a:solidFill>
              <a:srgbClr val="F3766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 rot="1626">
            <a:off x="1981574" y="4764349"/>
            <a:ext cx="6976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000">
                <a:solidFill>
                  <a:srgbClr val="8C96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Prosci ADKAR® Model</a:t>
            </a:r>
          </a:p>
        </p:txBody>
      </p:sp>
      <p:sp>
        <p:nvSpPr>
          <p:cNvPr id="152" name="Shape 152"/>
          <p:cNvSpPr txBox="1"/>
          <p:nvPr/>
        </p:nvSpPr>
        <p:spPr>
          <a:xfrm rot="2182">
            <a:off x="3173999" y="2583737"/>
            <a:ext cx="28356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individual’s change journey</a:t>
            </a:r>
          </a:p>
        </p:txBody>
      </p:sp>
      <p:sp>
        <p:nvSpPr>
          <p:cNvPr id="153" name="Shape 153"/>
          <p:cNvSpPr txBox="1"/>
          <p:nvPr/>
        </p:nvSpPr>
        <p:spPr>
          <a:xfrm rot="1709">
            <a:off x="4718276" y="1168900"/>
            <a:ext cx="12072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</a:t>
            </a:r>
          </a:p>
        </p:txBody>
      </p:sp>
      <p:sp>
        <p:nvSpPr>
          <p:cNvPr id="154" name="Shape 154"/>
          <p:cNvSpPr txBox="1"/>
          <p:nvPr/>
        </p:nvSpPr>
        <p:spPr>
          <a:xfrm rot="5728">
            <a:off x="6267707" y="2757112"/>
            <a:ext cx="900301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Desire</a:t>
            </a:r>
          </a:p>
        </p:txBody>
      </p:sp>
      <p:sp>
        <p:nvSpPr>
          <p:cNvPr id="155" name="Shape 155"/>
          <p:cNvSpPr txBox="1"/>
          <p:nvPr/>
        </p:nvSpPr>
        <p:spPr>
          <a:xfrm rot="5437">
            <a:off x="3927897" y="4309362"/>
            <a:ext cx="1327801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</a:t>
            </a:r>
          </a:p>
        </p:txBody>
      </p:sp>
      <p:sp>
        <p:nvSpPr>
          <p:cNvPr id="156" name="Shape 156"/>
          <p:cNvSpPr txBox="1"/>
          <p:nvPr/>
        </p:nvSpPr>
        <p:spPr>
          <a:xfrm rot="3634">
            <a:off x="1975999" y="2743749"/>
            <a:ext cx="8514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Ability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							</a:t>
            </a:r>
          </a:p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Mindset of Your Audience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2978100" y="1595225"/>
            <a:ext cx="3187800" cy="2675400"/>
          </a:xfrm>
          <a:prstGeom prst="arc">
            <a:avLst>
              <a:gd fmla="val 16200000" name="adj1"/>
              <a:gd fmla="val 16062256" name="adj2"/>
            </a:avLst>
          </a:prstGeom>
          <a:noFill/>
          <a:ln cap="flat" cmpd="sng" w="9525">
            <a:solidFill>
              <a:srgbClr val="F3766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 rot="1709">
            <a:off x="4718276" y="1168900"/>
            <a:ext cx="12072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</a:t>
            </a:r>
          </a:p>
        </p:txBody>
      </p:sp>
      <p:sp>
        <p:nvSpPr>
          <p:cNvPr id="166" name="Shape 166"/>
          <p:cNvSpPr txBox="1"/>
          <p:nvPr/>
        </p:nvSpPr>
        <p:spPr>
          <a:xfrm rot="5728">
            <a:off x="6267707" y="2757112"/>
            <a:ext cx="900301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Desire</a:t>
            </a:r>
          </a:p>
        </p:txBody>
      </p:sp>
      <p:sp>
        <p:nvSpPr>
          <p:cNvPr id="167" name="Shape 167"/>
          <p:cNvSpPr txBox="1"/>
          <p:nvPr/>
        </p:nvSpPr>
        <p:spPr>
          <a:xfrm rot="5437">
            <a:off x="3927897" y="4309362"/>
            <a:ext cx="1327801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</a:t>
            </a:r>
          </a:p>
        </p:txBody>
      </p:sp>
      <p:sp>
        <p:nvSpPr>
          <p:cNvPr id="168" name="Shape 168"/>
          <p:cNvSpPr txBox="1"/>
          <p:nvPr/>
        </p:nvSpPr>
        <p:spPr>
          <a:xfrm rot="3634">
            <a:off x="1975999" y="2743749"/>
            <a:ext cx="8514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Ability</a:t>
            </a:r>
          </a:p>
        </p:txBody>
      </p:sp>
      <p:sp>
        <p:nvSpPr>
          <p:cNvPr id="169" name="Shape 169"/>
          <p:cNvSpPr txBox="1"/>
          <p:nvPr/>
        </p:nvSpPr>
        <p:spPr>
          <a:xfrm rot="1296">
            <a:off x="2675049" y="1201075"/>
            <a:ext cx="15921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Reinforcement</a:t>
            </a:r>
          </a:p>
        </p:txBody>
      </p:sp>
      <p:sp>
        <p:nvSpPr>
          <p:cNvPr id="170" name="Shape 170"/>
          <p:cNvSpPr txBox="1"/>
          <p:nvPr/>
        </p:nvSpPr>
        <p:spPr>
          <a:xfrm rot="1626">
            <a:off x="1981574" y="4764349"/>
            <a:ext cx="6976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000">
                <a:solidFill>
                  <a:srgbClr val="8C96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Prosci ADKAR® Model</a:t>
            </a:r>
          </a:p>
        </p:txBody>
      </p:sp>
      <p:sp>
        <p:nvSpPr>
          <p:cNvPr id="171" name="Shape 171"/>
          <p:cNvSpPr txBox="1"/>
          <p:nvPr/>
        </p:nvSpPr>
        <p:spPr>
          <a:xfrm rot="2182">
            <a:off x="3173999" y="2583737"/>
            <a:ext cx="28356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individual’s change journey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							</a:t>
            </a:r>
          </a:p>
        </p:txBody>
      </p:sp>
      <p:sp>
        <p:nvSpPr>
          <p:cNvPr id="178" name="Shape 178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Mindset of Your Audience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978100" y="1595225"/>
            <a:ext cx="3187800" cy="2675400"/>
          </a:xfrm>
          <a:prstGeom prst="arc">
            <a:avLst>
              <a:gd fmla="val 16200000" name="adj1"/>
              <a:gd fmla="val 16062256" name="adj2"/>
            </a:avLst>
          </a:prstGeom>
          <a:noFill/>
          <a:ln cap="flat" cmpd="sng" w="9525">
            <a:solidFill>
              <a:srgbClr val="F3766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/>
        </p:nvSpPr>
        <p:spPr>
          <a:xfrm rot="2182">
            <a:off x="3173999" y="2583737"/>
            <a:ext cx="28356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individual’s change journey</a:t>
            </a:r>
          </a:p>
        </p:txBody>
      </p:sp>
      <p:sp>
        <p:nvSpPr>
          <p:cNvPr id="181" name="Shape 181"/>
          <p:cNvSpPr txBox="1"/>
          <p:nvPr/>
        </p:nvSpPr>
        <p:spPr>
          <a:xfrm rot="1604">
            <a:off x="4861146" y="1208950"/>
            <a:ext cx="12858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</a:p>
        </p:txBody>
      </p:sp>
      <p:sp>
        <p:nvSpPr>
          <p:cNvPr id="182" name="Shape 182"/>
          <p:cNvSpPr txBox="1"/>
          <p:nvPr/>
        </p:nvSpPr>
        <p:spPr>
          <a:xfrm rot="5377">
            <a:off x="6130574" y="2815187"/>
            <a:ext cx="959101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</a:t>
            </a:r>
          </a:p>
        </p:txBody>
      </p:sp>
      <p:sp>
        <p:nvSpPr>
          <p:cNvPr id="183" name="Shape 183"/>
          <p:cNvSpPr txBox="1"/>
          <p:nvPr/>
        </p:nvSpPr>
        <p:spPr>
          <a:xfrm rot="4813">
            <a:off x="3980943" y="4321800"/>
            <a:ext cx="1285801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</a:t>
            </a:r>
          </a:p>
        </p:txBody>
      </p:sp>
      <p:sp>
        <p:nvSpPr>
          <p:cNvPr id="184" name="Shape 184"/>
          <p:cNvSpPr txBox="1"/>
          <p:nvPr/>
        </p:nvSpPr>
        <p:spPr>
          <a:xfrm rot="3412">
            <a:off x="2099049" y="2801824"/>
            <a:ext cx="906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</a:t>
            </a:r>
          </a:p>
        </p:txBody>
      </p:sp>
      <p:sp>
        <p:nvSpPr>
          <p:cNvPr id="185" name="Shape 185"/>
          <p:cNvSpPr txBox="1"/>
          <p:nvPr/>
        </p:nvSpPr>
        <p:spPr>
          <a:xfrm rot="1306">
            <a:off x="2802079" y="1241177"/>
            <a:ext cx="1578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							</a:t>
            </a:r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Mindset of Your Audience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2978100" y="1595225"/>
            <a:ext cx="3187800" cy="2675400"/>
          </a:xfrm>
          <a:prstGeom prst="arc">
            <a:avLst>
              <a:gd fmla="val 16200000" name="adj1"/>
              <a:gd fmla="val 16062256" name="adj2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94" name="Shape 194"/>
          <p:cNvSpPr txBox="1"/>
          <p:nvPr/>
        </p:nvSpPr>
        <p:spPr>
          <a:xfrm rot="1604">
            <a:off x="4861146" y="1208950"/>
            <a:ext cx="12858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</a:p>
        </p:txBody>
      </p:sp>
      <p:sp>
        <p:nvSpPr>
          <p:cNvPr id="195" name="Shape 195"/>
          <p:cNvSpPr txBox="1"/>
          <p:nvPr/>
        </p:nvSpPr>
        <p:spPr>
          <a:xfrm rot="5377">
            <a:off x="6130574" y="2815187"/>
            <a:ext cx="959101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</a:t>
            </a:r>
          </a:p>
        </p:txBody>
      </p:sp>
      <p:sp>
        <p:nvSpPr>
          <p:cNvPr id="196" name="Shape 196"/>
          <p:cNvSpPr txBox="1"/>
          <p:nvPr/>
        </p:nvSpPr>
        <p:spPr>
          <a:xfrm rot="4813">
            <a:off x="3980943" y="4321800"/>
            <a:ext cx="1285801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</a:t>
            </a:r>
          </a:p>
        </p:txBody>
      </p:sp>
      <p:sp>
        <p:nvSpPr>
          <p:cNvPr id="197" name="Shape 197"/>
          <p:cNvSpPr txBox="1"/>
          <p:nvPr/>
        </p:nvSpPr>
        <p:spPr>
          <a:xfrm rot="3412">
            <a:off x="2099049" y="2801824"/>
            <a:ext cx="906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</a:t>
            </a:r>
          </a:p>
        </p:txBody>
      </p:sp>
      <p:sp>
        <p:nvSpPr>
          <p:cNvPr id="198" name="Shape 198"/>
          <p:cNvSpPr txBox="1"/>
          <p:nvPr/>
        </p:nvSpPr>
        <p:spPr>
          <a:xfrm rot="1306">
            <a:off x="2802079" y="1241177"/>
            <a:ext cx="1578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</a:t>
            </a:r>
          </a:p>
        </p:txBody>
      </p:sp>
      <p:sp>
        <p:nvSpPr>
          <p:cNvPr id="199" name="Shape 199"/>
          <p:cNvSpPr txBox="1"/>
          <p:nvPr/>
        </p:nvSpPr>
        <p:spPr>
          <a:xfrm rot="1031">
            <a:off x="4746635" y="1804876"/>
            <a:ext cx="10002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Educate</a:t>
            </a:r>
          </a:p>
        </p:txBody>
      </p:sp>
      <p:sp>
        <p:nvSpPr>
          <p:cNvPr id="200" name="Shape 200"/>
          <p:cNvSpPr txBox="1"/>
          <p:nvPr/>
        </p:nvSpPr>
        <p:spPr>
          <a:xfrm rot="1184">
            <a:off x="5320581" y="2801924"/>
            <a:ext cx="8712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Attract</a:t>
            </a:r>
          </a:p>
        </p:txBody>
      </p:sp>
      <p:sp>
        <p:nvSpPr>
          <p:cNvPr id="201" name="Shape 201"/>
          <p:cNvSpPr txBox="1"/>
          <p:nvPr/>
        </p:nvSpPr>
        <p:spPr>
          <a:xfrm rot="1604">
            <a:off x="3980945" y="3855694"/>
            <a:ext cx="12858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</a:t>
            </a:r>
          </a:p>
        </p:txBody>
      </p:sp>
      <p:sp>
        <p:nvSpPr>
          <p:cNvPr id="202" name="Shape 202"/>
          <p:cNvSpPr txBox="1"/>
          <p:nvPr/>
        </p:nvSpPr>
        <p:spPr>
          <a:xfrm rot="2471">
            <a:off x="3005940" y="2801824"/>
            <a:ext cx="8346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</a:t>
            </a:r>
          </a:p>
        </p:txBody>
      </p:sp>
      <p:sp>
        <p:nvSpPr>
          <p:cNvPr id="203" name="Shape 203"/>
          <p:cNvSpPr txBox="1"/>
          <p:nvPr/>
        </p:nvSpPr>
        <p:spPr>
          <a:xfrm rot="2274">
            <a:off x="3497398" y="1804876"/>
            <a:ext cx="906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Remind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</a:t>
            </a:r>
          </a:p>
        </p:txBody>
      </p:sp>
      <p:sp>
        <p:nvSpPr>
          <p:cNvPr id="210" name="Shape 210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Engagement Strategies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1" name="Shape 211"/>
          <p:cNvGraphicFramePr/>
          <p:nvPr/>
        </p:nvGraphicFramePr>
        <p:xfrm>
          <a:off x="388050" y="94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{BC6A6394-950D-4415-B870-14CE2B413507}</a:tableStyleId>
              </a:tblPr>
              <a:tblGrid>
                <a:gridCol w="8464050"/>
              </a:tblGrid>
              <a:tr h="3031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264C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Formal Presentation</a:t>
                      </a:r>
                    </a:p>
                  </a:txBody>
                  <a:tcPr marT="63500" marB="63500" marR="63500" marL="63500" anchor="ctr">
                    <a:lnL cap="flat" cmpd="sng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31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Informal Presentation</a:t>
                      </a:r>
                    </a:p>
                  </a:txBody>
                  <a:tcPr marT="63500" marB="63500" marR="63500" marL="63500" anchor="ctr">
                    <a:lnL cap="flat" cmpd="sng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8A999"/>
                    </a:solidFill>
                  </a:tcPr>
                </a:tc>
              </a:tr>
              <a:tr h="3031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264C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Special Interest Groups </a:t>
                      </a:r>
                    </a:p>
                  </a:txBody>
                  <a:tcPr marT="63500" marB="63500" marR="63500" marL="63500" anchor="ctr">
                    <a:lnL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31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Facilitated Group Discussion</a:t>
                      </a:r>
                    </a:p>
                  </a:txBody>
                  <a:tcPr marT="63500" marB="63500" marR="63500" marL="63500" anchor="ctr">
                    <a:lnL cap="flat" cmpd="sng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8A999"/>
                    </a:solidFill>
                  </a:tcPr>
                </a:tc>
              </a:tr>
              <a:tr h="3062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264C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Modeling / Exemplars </a:t>
                      </a:r>
                    </a:p>
                  </a:txBody>
                  <a:tcPr marT="63500" marB="63500" marR="63500" marL="63500" anchor="ctr">
                    <a:lnL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31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Collaboration </a:t>
                      </a:r>
                    </a:p>
                  </a:txBody>
                  <a:tcPr marT="63500" marB="63500" marR="63500" marL="63500" anchor="ctr">
                    <a:lnL cap="flat" cmpd="sng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8A999"/>
                    </a:solidFill>
                  </a:tcPr>
                </a:tc>
              </a:tr>
              <a:tr h="3031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264C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Embedded Championship </a:t>
                      </a:r>
                    </a:p>
                  </a:txBody>
                  <a:tcPr marT="63500" marB="63500" marR="63500" marL="63500" anchor="ctr">
                    <a:lnL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>
                      <a:solidFill>
                        <a:srgbClr val="B8A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2" name="Shape 212"/>
          <p:cNvGraphicFramePr/>
          <p:nvPr/>
        </p:nvGraphicFramePr>
        <p:xfrm>
          <a:off x="272250" y="34364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{BC6A6394-950D-4415-B870-14CE2B413507}</a:tableStyleId>
              </a:tblPr>
              <a:tblGrid>
                <a:gridCol w="2149875"/>
                <a:gridCol w="2149875"/>
                <a:gridCol w="2221525"/>
                <a:gridCol w="2078225"/>
              </a:tblGrid>
              <a:tr h="646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Educational </a:t>
                      </a:r>
                      <a:b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Sessions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8A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B8A9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Individual </a:t>
                      </a:r>
                      <a:br>
                        <a:rPr b="1" lang="en-US">
                          <a:solidFill>
                            <a:srgbClr val="B8A9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1" lang="en-US">
                          <a:solidFill>
                            <a:srgbClr val="B8A9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Discussions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Conference Presentations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8A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B8A9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E-mail Announcements 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229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B8A9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Posters &amp; Multimedia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Collaborative Projects 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8A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B8A9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 Forum / Panels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Web &amp; Social Media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8A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sz="12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311700" y="1045000"/>
            <a:ext cx="396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Know Your Audience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|  Instructional Support  |  Leadership </a:t>
            </a:r>
          </a:p>
        </p:txBody>
      </p:sp>
      <p:sp>
        <p:nvSpPr>
          <p:cNvPr id="221" name="Shape 221"/>
          <p:cNvSpPr/>
          <p:nvPr/>
        </p:nvSpPr>
        <p:spPr>
          <a:xfrm>
            <a:off x="2705998" y="2790185"/>
            <a:ext cx="1866000" cy="18660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</a:t>
            </a:r>
          </a:p>
        </p:txBody>
      </p:sp>
      <p:sp>
        <p:nvSpPr>
          <p:cNvPr id="222" name="Shape 222"/>
          <p:cNvSpPr/>
          <p:nvPr/>
        </p:nvSpPr>
        <p:spPr>
          <a:xfrm>
            <a:off x="4572006" y="2790185"/>
            <a:ext cx="1866000" cy="18660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 &amp; Discovery</a:t>
            </a:r>
          </a:p>
        </p:txBody>
      </p:sp>
      <p:sp>
        <p:nvSpPr>
          <p:cNvPr id="223" name="Shape 223"/>
          <p:cNvSpPr/>
          <p:nvPr/>
        </p:nvSpPr>
        <p:spPr>
          <a:xfrm>
            <a:off x="3669444" y="1465600"/>
            <a:ext cx="1730400" cy="17304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 // Adjuste</a:t>
            </a:r>
            <a:r>
              <a:rPr lang="en-US" sz="11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from McNally, M.B. (2016)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sz="12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311700" y="1045000"/>
            <a:ext cx="396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Know Your Audience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|  Instructional Support  |  Leadership </a:t>
            </a:r>
          </a:p>
        </p:txBody>
      </p:sp>
      <p:sp>
        <p:nvSpPr>
          <p:cNvPr id="232" name="Shape 232"/>
          <p:cNvSpPr/>
          <p:nvPr/>
        </p:nvSpPr>
        <p:spPr>
          <a:xfrm>
            <a:off x="2705998" y="2790185"/>
            <a:ext cx="1866000" cy="18660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</a:t>
            </a:r>
          </a:p>
        </p:txBody>
      </p:sp>
      <p:sp>
        <p:nvSpPr>
          <p:cNvPr id="233" name="Shape 233"/>
          <p:cNvSpPr/>
          <p:nvPr/>
        </p:nvSpPr>
        <p:spPr>
          <a:xfrm>
            <a:off x="4572006" y="2790185"/>
            <a:ext cx="1866000" cy="18660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 &amp; Discovery</a:t>
            </a:r>
          </a:p>
        </p:txBody>
      </p:sp>
      <p:sp>
        <p:nvSpPr>
          <p:cNvPr id="234" name="Shape 234"/>
          <p:cNvSpPr/>
          <p:nvPr/>
        </p:nvSpPr>
        <p:spPr>
          <a:xfrm>
            <a:off x="3669444" y="1465600"/>
            <a:ext cx="1730400" cy="17304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</a:t>
            </a:r>
          </a:p>
        </p:txBody>
      </p:sp>
      <p:sp>
        <p:nvSpPr>
          <p:cNvPr id="235" name="Shape 235"/>
          <p:cNvSpPr/>
          <p:nvPr/>
        </p:nvSpPr>
        <p:spPr>
          <a:xfrm>
            <a:off x="3797106" y="1045000"/>
            <a:ext cx="1475100" cy="57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</a:t>
            </a:r>
          </a:p>
        </p:txBody>
      </p:sp>
      <p:sp>
        <p:nvSpPr>
          <p:cNvPr id="236" name="Shape 236"/>
          <p:cNvSpPr/>
          <p:nvPr/>
        </p:nvSpPr>
        <p:spPr>
          <a:xfrm>
            <a:off x="1788175" y="4171400"/>
            <a:ext cx="1475100" cy="57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</a:t>
            </a:r>
          </a:p>
        </p:txBody>
      </p:sp>
      <p:sp>
        <p:nvSpPr>
          <p:cNvPr id="237" name="Shape 237"/>
          <p:cNvSpPr/>
          <p:nvPr/>
        </p:nvSpPr>
        <p:spPr>
          <a:xfrm>
            <a:off x="5821374" y="4171400"/>
            <a:ext cx="1475100" cy="57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Library </a:t>
            </a:r>
          </a:p>
        </p:txBody>
      </p:sp>
      <p:sp>
        <p:nvSpPr>
          <p:cNvPr id="238" name="Shape 238"/>
          <p:cNvSpPr/>
          <p:nvPr/>
        </p:nvSpPr>
        <p:spPr>
          <a:xfrm>
            <a:off x="2619544" y="1411225"/>
            <a:ext cx="1475100" cy="57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</a:t>
            </a:r>
          </a:p>
        </p:txBody>
      </p:sp>
      <p:sp>
        <p:nvSpPr>
          <p:cNvPr id="239" name="Shape 239"/>
          <p:cNvSpPr/>
          <p:nvPr/>
        </p:nvSpPr>
        <p:spPr>
          <a:xfrm>
            <a:off x="5010477" y="1411225"/>
            <a:ext cx="2133600" cy="57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Leadership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</a:t>
            </a:r>
          </a:p>
        </p:txBody>
      </p:sp>
      <p:sp>
        <p:nvSpPr>
          <p:cNvPr id="246" name="Shape 246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Engagement Strategies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4956626" y="1286099"/>
            <a:ext cx="1914000" cy="19140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</a:t>
            </a:r>
          </a:p>
        </p:txBody>
      </p:sp>
      <p:sp>
        <p:nvSpPr>
          <p:cNvPr id="248" name="Shape 248"/>
          <p:cNvSpPr/>
          <p:nvPr/>
        </p:nvSpPr>
        <p:spPr>
          <a:xfrm>
            <a:off x="4956630" y="2756654"/>
            <a:ext cx="1914000" cy="1913999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Students, Leadership, Government</a:t>
            </a:r>
          </a:p>
        </p:txBody>
      </p:sp>
      <p:sp>
        <p:nvSpPr>
          <p:cNvPr id="249" name="Shape 249"/>
          <p:cNvSpPr/>
          <p:nvPr/>
        </p:nvSpPr>
        <p:spPr>
          <a:xfrm>
            <a:off x="6337647" y="2021366"/>
            <a:ext cx="1914000" cy="1913999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Librarians, Instructional Designers</a:t>
            </a:r>
          </a:p>
        </p:txBody>
      </p:sp>
      <p:sp>
        <p:nvSpPr>
          <p:cNvPr id="250" name="Shape 250"/>
          <p:cNvSpPr/>
          <p:nvPr/>
        </p:nvSpPr>
        <p:spPr>
          <a:xfrm>
            <a:off x="1978751" y="1286099"/>
            <a:ext cx="1914000" cy="19140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</a:t>
            </a:r>
            <a:b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</a:t>
            </a:r>
          </a:p>
        </p:txBody>
      </p:sp>
      <p:sp>
        <p:nvSpPr>
          <p:cNvPr id="251" name="Shape 251"/>
          <p:cNvSpPr/>
          <p:nvPr/>
        </p:nvSpPr>
        <p:spPr>
          <a:xfrm>
            <a:off x="1978755" y="2756654"/>
            <a:ext cx="1914000" cy="1913999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</a:t>
            </a:r>
            <a:b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</a:t>
            </a:r>
          </a:p>
        </p:txBody>
      </p:sp>
      <p:sp>
        <p:nvSpPr>
          <p:cNvPr id="252" name="Shape 252"/>
          <p:cNvSpPr/>
          <p:nvPr/>
        </p:nvSpPr>
        <p:spPr>
          <a:xfrm>
            <a:off x="4112537" y="2756650"/>
            <a:ext cx="624300" cy="572700"/>
          </a:xfrm>
          <a:prstGeom prst="sun">
            <a:avLst>
              <a:gd fmla="val 25000" name="adj"/>
            </a:avLst>
          </a:prstGeom>
          <a:noFill/>
          <a:ln cap="flat" cmpd="sng" w="9525">
            <a:solidFill>
              <a:srgbClr val="F3766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</a:t>
            </a:r>
          </a:p>
        </p:txBody>
      </p:sp>
      <p:sp>
        <p:nvSpPr>
          <p:cNvPr id="259" name="Shape 259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Engagement Strategies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1978751" y="1286099"/>
            <a:ext cx="1914000" cy="19140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</a:t>
            </a:r>
            <a:b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</a:t>
            </a:r>
          </a:p>
        </p:txBody>
      </p:sp>
      <p:sp>
        <p:nvSpPr>
          <p:cNvPr id="261" name="Shape 261"/>
          <p:cNvSpPr/>
          <p:nvPr/>
        </p:nvSpPr>
        <p:spPr>
          <a:xfrm>
            <a:off x="1978755" y="2756654"/>
            <a:ext cx="1914000" cy="1913999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</a:t>
            </a:r>
            <a:b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</a:t>
            </a:r>
          </a:p>
        </p:txBody>
      </p:sp>
      <p:sp>
        <p:nvSpPr>
          <p:cNvPr id="262" name="Shape 262"/>
          <p:cNvSpPr/>
          <p:nvPr/>
        </p:nvSpPr>
        <p:spPr>
          <a:xfrm>
            <a:off x="630347" y="2227991"/>
            <a:ext cx="1914000" cy="1913999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 </a:t>
            </a:r>
            <a:b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</a:t>
            </a:r>
          </a:p>
        </p:txBody>
      </p:sp>
      <p:sp>
        <p:nvSpPr>
          <p:cNvPr id="263" name="Shape 263"/>
          <p:cNvSpPr/>
          <p:nvPr/>
        </p:nvSpPr>
        <p:spPr>
          <a:xfrm>
            <a:off x="4112537" y="2756650"/>
            <a:ext cx="624300" cy="572700"/>
          </a:xfrm>
          <a:prstGeom prst="sun">
            <a:avLst>
              <a:gd fmla="val 25000" name="adj"/>
            </a:avLst>
          </a:prstGeom>
          <a:solidFill>
            <a:srgbClr val="F37661"/>
          </a:solidFill>
          <a:ln cap="flat" cmpd="sng" w="9525">
            <a:solidFill>
              <a:srgbClr val="F3766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4956626" y="1286099"/>
            <a:ext cx="1914000" cy="19140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</a:t>
            </a:r>
          </a:p>
        </p:txBody>
      </p:sp>
      <p:sp>
        <p:nvSpPr>
          <p:cNvPr id="265" name="Shape 265"/>
          <p:cNvSpPr/>
          <p:nvPr/>
        </p:nvSpPr>
        <p:spPr>
          <a:xfrm>
            <a:off x="4956630" y="2756654"/>
            <a:ext cx="1914000" cy="1913999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Students, Leadership, Government</a:t>
            </a:r>
          </a:p>
        </p:txBody>
      </p:sp>
      <p:sp>
        <p:nvSpPr>
          <p:cNvPr id="266" name="Shape 266"/>
          <p:cNvSpPr/>
          <p:nvPr/>
        </p:nvSpPr>
        <p:spPr>
          <a:xfrm>
            <a:off x="6337647" y="2021366"/>
            <a:ext cx="1914000" cy="1913999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Librarians, Instructional Designers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311700" y="2406825"/>
            <a:ext cx="8520600" cy="2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800">
                <a:solidFill>
                  <a:srgbClr val="CC41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OER Starter Kit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6666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4300" y="136258"/>
            <a:ext cx="5152200" cy="246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Shape 273"/>
          <p:cNvCxnSpPr/>
          <p:nvPr/>
        </p:nvCxnSpPr>
        <p:spPr>
          <a:xfrm>
            <a:off x="682050" y="2790750"/>
            <a:ext cx="7796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2406825"/>
            <a:ext cx="8520600" cy="2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800">
                <a:solidFill>
                  <a:srgbClr val="CC41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Background and Goals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6666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4300" y="136258"/>
            <a:ext cx="5152200" cy="246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Shape 63"/>
          <p:cNvCxnSpPr/>
          <p:nvPr/>
        </p:nvCxnSpPr>
        <p:spPr>
          <a:xfrm>
            <a:off x="682050" y="2790750"/>
            <a:ext cx="7796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oks-student-study-education.jpg" id="278" name="Shape 278"/>
          <p:cNvPicPr preferRelativeResize="0"/>
          <p:nvPr/>
        </p:nvPicPr>
        <p:blipFill rotWithShape="1">
          <a:blip r:embed="rId3">
            <a:alphaModFix/>
          </a:blip>
          <a:srcRect b="5825" l="2419" r="4157" t="15347"/>
          <a:stretch/>
        </p:blipFill>
        <p:spPr>
          <a:xfrm>
            <a:off x="0" y="0"/>
            <a:ext cx="914399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>
            <p:ph type="title"/>
          </p:nvPr>
        </p:nvSpPr>
        <p:spPr>
          <a:xfrm>
            <a:off x="8167425" y="4764700"/>
            <a:ext cx="896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CC0 Image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2729024" y="324474"/>
            <a:ext cx="5491729" cy="4171246"/>
          </a:xfrm>
          <a:custGeom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52324" l="0" r="1497" t="0"/>
          <a:stretch/>
        </p:blipFill>
        <p:spPr>
          <a:xfrm>
            <a:off x="3005420" y="594573"/>
            <a:ext cx="4938936" cy="3014635"/>
          </a:xfrm>
          <a:prstGeom prst="rect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86" name="Shape 286"/>
          <p:cNvSpPr/>
          <p:nvPr/>
        </p:nvSpPr>
        <p:spPr>
          <a:xfrm>
            <a:off x="923250" y="720800"/>
            <a:ext cx="2651368" cy="3774920"/>
          </a:xfrm>
          <a:custGeom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4">
            <a:alphaModFix/>
          </a:blip>
          <a:srcRect b="0" l="0" r="2391" t="0"/>
          <a:stretch/>
        </p:blipFill>
        <p:spPr>
          <a:xfrm>
            <a:off x="1103175" y="1078525"/>
            <a:ext cx="2291525" cy="3059474"/>
          </a:xfrm>
          <a:prstGeom prst="rect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88" name="Shape 288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Starter Kit</a:t>
            </a:r>
          </a:p>
        </p:txBody>
      </p:sp>
      <p:sp>
        <p:nvSpPr>
          <p:cNvPr id="289" name="Shape 289"/>
          <p:cNvSpPr txBox="1"/>
          <p:nvPr>
            <p:ph type="title"/>
          </p:nvPr>
        </p:nvSpPr>
        <p:spPr>
          <a:xfrm>
            <a:off x="7428900" y="4787600"/>
            <a:ext cx="14232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u="sng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CC BY 4.0 icons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Starter Kit</a:t>
            </a:r>
          </a:p>
        </p:txBody>
      </p:sp>
      <p:sp>
        <p:nvSpPr>
          <p:cNvPr id="296" name="Shape 296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1 - Considerations for Users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1037725" y="1644125"/>
            <a:ext cx="2539800" cy="2539800"/>
          </a:xfrm>
          <a:prstGeom prst="ellipse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the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Exist?</a:t>
            </a:r>
          </a:p>
        </p:txBody>
      </p:sp>
      <p:sp>
        <p:nvSpPr>
          <p:cNvPr id="298" name="Shape 298"/>
          <p:cNvSpPr/>
          <p:nvPr/>
        </p:nvSpPr>
        <p:spPr>
          <a:xfrm>
            <a:off x="5377223" y="1644125"/>
            <a:ext cx="2539800" cy="2539800"/>
          </a:xfrm>
          <a:prstGeom prst="ellipse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Expertise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Required?</a:t>
            </a:r>
          </a:p>
        </p:txBody>
      </p:sp>
      <p:sp>
        <p:nvSpPr>
          <p:cNvPr id="299" name="Shape 299"/>
          <p:cNvSpPr/>
          <p:nvPr/>
        </p:nvSpPr>
        <p:spPr>
          <a:xfrm>
            <a:off x="3207474" y="1644125"/>
            <a:ext cx="2539800" cy="2539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is your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Audience?</a:t>
            </a:r>
          </a:p>
        </p:txBody>
      </p:sp>
      <p:sp>
        <p:nvSpPr>
          <p:cNvPr id="300" name="Shape 300"/>
          <p:cNvSpPr txBox="1"/>
          <p:nvPr>
            <p:ph type="title"/>
          </p:nvPr>
        </p:nvSpPr>
        <p:spPr>
          <a:xfrm>
            <a:off x="7428900" y="4787600"/>
            <a:ext cx="14232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CC BY 4.0 icons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Starter Kit</a:t>
            </a:r>
          </a:p>
        </p:txBody>
      </p:sp>
      <p:sp>
        <p:nvSpPr>
          <p:cNvPr id="307" name="Shape 307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2. Copyright and Licensing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8" name="Shape 3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949" y="1206399"/>
            <a:ext cx="6414173" cy="35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>
            <p:ph type="title"/>
          </p:nvPr>
        </p:nvSpPr>
        <p:spPr>
          <a:xfrm>
            <a:off x="6866625" y="4787600"/>
            <a:ext cx="19854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CC BY NC 4.0 screenshot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>
            <p:ph type="title"/>
          </p:nvPr>
        </p:nvSpPr>
        <p:spPr>
          <a:xfrm>
            <a:off x="331500" y="4787600"/>
            <a:ext cx="11763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Starter Kit</a:t>
            </a:r>
          </a:p>
        </p:txBody>
      </p:sp>
      <p:sp>
        <p:nvSpPr>
          <p:cNvPr id="316" name="Shape 316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2. Copyright and Licensing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7" name="Shape 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977525"/>
            <a:ext cx="6572149" cy="32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1507800" y="3991025"/>
            <a:ext cx="11244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Image Source</a:t>
            </a:r>
          </a:p>
        </p:txBody>
      </p:sp>
      <p:sp>
        <p:nvSpPr>
          <p:cNvPr id="319" name="Shape 319"/>
          <p:cNvSpPr txBox="1"/>
          <p:nvPr>
            <p:ph type="title"/>
          </p:nvPr>
        </p:nvSpPr>
        <p:spPr>
          <a:xfrm>
            <a:off x="7191900" y="4787600"/>
            <a:ext cx="16404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CC BY 4.0 screenshot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Starter Kit</a:t>
            </a:r>
          </a:p>
        </p:txBody>
      </p:sp>
      <p:sp>
        <p:nvSpPr>
          <p:cNvPr id="326" name="Shape 326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2. Copyright and Licensing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500" y="848475"/>
            <a:ext cx="6142872" cy="393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>
            <p:ph type="title"/>
          </p:nvPr>
        </p:nvSpPr>
        <p:spPr>
          <a:xfrm>
            <a:off x="5228700" y="4787600"/>
            <a:ext cx="1350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CC BY 3.0 image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Starter Kit</a:t>
            </a:r>
          </a:p>
        </p:txBody>
      </p:sp>
      <p:sp>
        <p:nvSpPr>
          <p:cNvPr id="335" name="Shape 335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3. Accessibility and Usability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6" name="Shape 3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25" y="884162"/>
            <a:ext cx="5720567" cy="381374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>
            <p:ph type="title"/>
          </p:nvPr>
        </p:nvSpPr>
        <p:spPr>
          <a:xfrm>
            <a:off x="5257400" y="4787575"/>
            <a:ext cx="896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CC0 Image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Starter Kit</a:t>
            </a:r>
          </a:p>
        </p:txBody>
      </p:sp>
      <p:sp>
        <p:nvSpPr>
          <p:cNvPr id="344" name="Shape 344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3. Accessibility and Usability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 b="0" l="32279" r="3573" t="8206"/>
          <a:stretch/>
        </p:blipFill>
        <p:spPr>
          <a:xfrm>
            <a:off x="3351762" y="1572674"/>
            <a:ext cx="2554276" cy="243674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5">
            <a:alphaModFix/>
          </a:blip>
          <a:srcRect b="0" l="0" r="26221" t="0"/>
          <a:stretch/>
        </p:blipFill>
        <p:spPr>
          <a:xfrm>
            <a:off x="263450" y="1572662"/>
            <a:ext cx="2696519" cy="243675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6">
            <a:alphaModFix/>
          </a:blip>
          <a:srcRect b="4113" l="20426" r="16097" t="0"/>
          <a:stretch/>
        </p:blipFill>
        <p:spPr>
          <a:xfrm>
            <a:off x="6297825" y="1572675"/>
            <a:ext cx="2436676" cy="243674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48" name="Shape 348"/>
          <p:cNvSpPr txBox="1"/>
          <p:nvPr>
            <p:ph type="title"/>
          </p:nvPr>
        </p:nvSpPr>
        <p:spPr>
          <a:xfrm>
            <a:off x="263450" y="4090800"/>
            <a:ext cx="896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8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CC0 Image</a:t>
            </a:r>
          </a:p>
        </p:txBody>
      </p:sp>
      <p:sp>
        <p:nvSpPr>
          <p:cNvPr id="349" name="Shape 349"/>
          <p:cNvSpPr txBox="1"/>
          <p:nvPr>
            <p:ph type="title"/>
          </p:nvPr>
        </p:nvSpPr>
        <p:spPr>
          <a:xfrm>
            <a:off x="3351775" y="4090800"/>
            <a:ext cx="896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8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CC0 Image</a:t>
            </a:r>
          </a:p>
        </p:txBody>
      </p:sp>
      <p:sp>
        <p:nvSpPr>
          <p:cNvPr id="350" name="Shape 350"/>
          <p:cNvSpPr txBox="1"/>
          <p:nvPr>
            <p:ph type="title"/>
          </p:nvPr>
        </p:nvSpPr>
        <p:spPr>
          <a:xfrm>
            <a:off x="6297825" y="4090800"/>
            <a:ext cx="896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8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CC0 Image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Starter Kit</a:t>
            </a:r>
          </a:p>
        </p:txBody>
      </p:sp>
      <p:sp>
        <p:nvSpPr>
          <p:cNvPr id="357" name="Shape 357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3. Accessibility and Usability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8" name="Shape 3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907" y="1240874"/>
            <a:ext cx="5795792" cy="333467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>
            <p:ph type="title"/>
          </p:nvPr>
        </p:nvSpPr>
        <p:spPr>
          <a:xfrm>
            <a:off x="6866625" y="4787600"/>
            <a:ext cx="19854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CC BY NC 4.0 screenshot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Starter Kit</a:t>
            </a:r>
          </a:p>
        </p:txBody>
      </p:sp>
      <p:sp>
        <p:nvSpPr>
          <p:cNvPr id="366" name="Shape 366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3. Accessibility and Usability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Toolkits are available in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Word (.docx)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Open Doc Format (.odt)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Rich Text Format (.rtf)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PDF (.pdf)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Plain text (.txt)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Web Page (.html)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ePub (.epub)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Shape 367"/>
          <p:cNvSpPr txBox="1"/>
          <p:nvPr>
            <p:ph type="title"/>
          </p:nvPr>
        </p:nvSpPr>
        <p:spPr>
          <a:xfrm>
            <a:off x="7731500" y="4787600"/>
            <a:ext cx="9414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u="sng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CC0 Image</a:t>
            </a:r>
          </a:p>
        </p:txBody>
      </p:sp>
      <p:pic>
        <p:nvPicPr>
          <p:cNvPr descr="smartphone-1641909_1920.jpg" id="368" name="Shape 3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7925" y="2131550"/>
            <a:ext cx="3874972" cy="258332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2406825"/>
            <a:ext cx="8520600" cy="2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800">
                <a:solidFill>
                  <a:srgbClr val="CC41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OER Championship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6666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4300" y="136258"/>
            <a:ext cx="5152200" cy="246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Shape 70"/>
          <p:cNvCxnSpPr/>
          <p:nvPr/>
        </p:nvCxnSpPr>
        <p:spPr>
          <a:xfrm>
            <a:off x="682050" y="2790750"/>
            <a:ext cx="7796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subTitle"/>
          </p:nvPr>
        </p:nvSpPr>
        <p:spPr>
          <a:xfrm>
            <a:off x="0" y="3878725"/>
            <a:ext cx="9144000" cy="12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albertaoer.com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975" y="534200"/>
            <a:ext cx="7414049" cy="3541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png" id="375" name="Shape 3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5967" y="4615698"/>
            <a:ext cx="1292100" cy="4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Christiansen, E., McNally M., Lock, J., Welch, J., Sou, L. (2016). 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The starter kit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. Retrieved from </a:t>
            </a: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http://albertaoer.com/content/resources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Hiatt, Jeffrey M. (2006). 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Adkar: A model for change in business, government and our community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. Loveland, CO: Prosci Research.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McNally, M.B. (2016). 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Open educational resources (OER): Background and some considerations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[PowerPoint slides]. Retrieved from </a:t>
            </a: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https://era.library.ualberta.ca/files/b5q47rn818#.WCS79S0rL4Y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McNutt, K., Christiansen, E., Welch, J., Sou, L. (2016).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 The champions toolkit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. Retrieved from </a:t>
            </a: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http://albertaoer.com/content/resources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978024" y="1952246"/>
            <a:ext cx="2409300" cy="24093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</a:t>
            </a:r>
          </a:p>
        </p:txBody>
      </p:sp>
      <p:sp>
        <p:nvSpPr>
          <p:cNvPr id="77" name="Shape 77"/>
          <p:cNvSpPr/>
          <p:nvPr/>
        </p:nvSpPr>
        <p:spPr>
          <a:xfrm>
            <a:off x="3387144" y="1952246"/>
            <a:ext cx="2409300" cy="24093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Librarians &amp; Instructional Designers</a:t>
            </a:r>
          </a:p>
        </p:txBody>
      </p:sp>
      <p:sp>
        <p:nvSpPr>
          <p:cNvPr id="78" name="Shape 78"/>
          <p:cNvSpPr/>
          <p:nvPr/>
        </p:nvSpPr>
        <p:spPr>
          <a:xfrm>
            <a:off x="5796264" y="1952246"/>
            <a:ext cx="2409299" cy="24093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Students, Leadership, &amp; Government </a:t>
            </a:r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</a:t>
            </a:r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Know Your Audience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are your stakeholders?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sz="12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311700" y="1045000"/>
            <a:ext cx="396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Know Your Audience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|  Instructional Support  |  Leadership </a:t>
            </a:r>
          </a:p>
        </p:txBody>
      </p:sp>
      <p:sp>
        <p:nvSpPr>
          <p:cNvPr id="89" name="Shape 89"/>
          <p:cNvSpPr/>
          <p:nvPr/>
        </p:nvSpPr>
        <p:spPr>
          <a:xfrm>
            <a:off x="855548" y="2548785"/>
            <a:ext cx="1866000" cy="18660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-US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Librarians</a:t>
            </a:r>
          </a:p>
        </p:txBody>
      </p:sp>
      <p:sp>
        <p:nvSpPr>
          <p:cNvPr id="90" name="Shape 90"/>
          <p:cNvSpPr/>
          <p:nvPr/>
        </p:nvSpPr>
        <p:spPr>
          <a:xfrm>
            <a:off x="2721556" y="2548785"/>
            <a:ext cx="1865999" cy="18660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-US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-US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Officers</a:t>
            </a:r>
          </a:p>
        </p:txBody>
      </p:sp>
      <p:sp>
        <p:nvSpPr>
          <p:cNvPr id="91" name="Shape 91"/>
          <p:cNvSpPr/>
          <p:nvPr/>
        </p:nvSpPr>
        <p:spPr>
          <a:xfrm>
            <a:off x="4587389" y="2548785"/>
            <a:ext cx="1866000" cy="18660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-US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Educational Technology Units</a:t>
            </a:r>
          </a:p>
        </p:txBody>
      </p:sp>
      <p:sp>
        <p:nvSpPr>
          <p:cNvPr id="92" name="Shape 92"/>
          <p:cNvSpPr/>
          <p:nvPr/>
        </p:nvSpPr>
        <p:spPr>
          <a:xfrm>
            <a:off x="6453223" y="2548785"/>
            <a:ext cx="1865999" cy="18660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-US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Instructional </a:t>
            </a:r>
            <a:br>
              <a:rPr lang="en-US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Designers</a:t>
            </a:r>
          </a:p>
        </p:txBody>
      </p:sp>
      <p:sp>
        <p:nvSpPr>
          <p:cNvPr id="93" name="Shape 93"/>
          <p:cNvSpPr/>
          <p:nvPr/>
        </p:nvSpPr>
        <p:spPr>
          <a:xfrm>
            <a:off x="5540499" y="1224200"/>
            <a:ext cx="1730400" cy="17304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-US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Institutional Leadership</a:t>
            </a:r>
          </a:p>
        </p:txBody>
      </p:sp>
      <p:sp>
        <p:nvSpPr>
          <p:cNvPr id="94" name="Shape 94"/>
          <p:cNvSpPr/>
          <p:nvPr/>
        </p:nvSpPr>
        <p:spPr>
          <a:xfrm>
            <a:off x="3679744" y="1224200"/>
            <a:ext cx="1730400" cy="17304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-US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-US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Leadership</a:t>
            </a:r>
          </a:p>
        </p:txBody>
      </p:sp>
      <p:sp>
        <p:nvSpPr>
          <p:cNvPr id="95" name="Shape 95"/>
          <p:cNvSpPr/>
          <p:nvPr/>
        </p:nvSpPr>
        <p:spPr>
          <a:xfrm>
            <a:off x="1818994" y="1224200"/>
            <a:ext cx="1730400" cy="17304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Font typeface="Times New Roman"/>
              <a:buNone/>
            </a:pPr>
            <a:r>
              <a:rPr lang="en-US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</a:t>
            </a:r>
          </a:p>
        </p:txBody>
      </p:sp>
      <p:sp>
        <p:nvSpPr>
          <p:cNvPr id="96" name="Shape 96"/>
          <p:cNvSpPr/>
          <p:nvPr/>
        </p:nvSpPr>
        <p:spPr>
          <a:xfrm>
            <a:off x="1294875" y="2365400"/>
            <a:ext cx="6534300" cy="657000"/>
          </a:xfrm>
          <a:prstGeom prst="ellipse">
            <a:avLst/>
          </a:prstGeom>
          <a:solidFill>
            <a:schemeClr val="lt1">
              <a:alpha val="89800"/>
            </a:schemeClr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</a:t>
            </a:r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Mindset of a Champion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4" name="Shape 104"/>
          <p:cNvGraphicFramePr/>
          <p:nvPr/>
        </p:nvGraphicFramePr>
        <p:xfrm>
          <a:off x="331500" y="167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{19F6C316-DDD1-491E-93DF-E427F3FFD61C}</a:tableStyleId>
              </a:tblPr>
              <a:tblGrid>
                <a:gridCol w="4209675"/>
                <a:gridCol w="4209675"/>
              </a:tblGrid>
              <a:tr h="14048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solidFill>
                            <a:srgbClr val="515F5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FOCUS ON WHY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solidFill>
                            <a:srgbClr val="515F5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MAINTAIN OBJECTIVITY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5342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solidFill>
                            <a:srgbClr val="515F5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ENGAGE THE OPEN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solidFill>
                            <a:srgbClr val="515F5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REINFORCE CHANGE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A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2978100" y="1595225"/>
            <a:ext cx="3187800" cy="2675400"/>
          </a:xfrm>
          <a:prstGeom prst="arc">
            <a:avLst>
              <a:gd fmla="val 16200000" name="adj1"/>
              <a:gd fmla="val 16062256" name="adj2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							</a:t>
            </a:r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Mindset of Your Audience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 txBox="1"/>
          <p:nvPr/>
        </p:nvSpPr>
        <p:spPr>
          <a:xfrm rot="1626">
            <a:off x="1981574" y="4764349"/>
            <a:ext cx="6976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000">
                <a:solidFill>
                  <a:srgbClr val="8C96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Prosci ADKAR® Model</a:t>
            </a:r>
          </a:p>
        </p:txBody>
      </p:sp>
      <p:sp>
        <p:nvSpPr>
          <p:cNvPr id="114" name="Shape 114"/>
          <p:cNvSpPr txBox="1"/>
          <p:nvPr/>
        </p:nvSpPr>
        <p:spPr>
          <a:xfrm rot="2182">
            <a:off x="3173999" y="2583737"/>
            <a:ext cx="28356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individual’s change journey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978100" y="1595225"/>
            <a:ext cx="3187800" cy="2675400"/>
          </a:xfrm>
          <a:prstGeom prst="arc">
            <a:avLst>
              <a:gd fmla="val 16200000" name="adj1"/>
              <a:gd fmla="val 16062256" name="adj2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							</a:t>
            </a:r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Mindset of Your Audience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978100" y="1595225"/>
            <a:ext cx="3187800" cy="2675400"/>
          </a:xfrm>
          <a:prstGeom prst="arc">
            <a:avLst>
              <a:gd fmla="val 16200000" name="adj1"/>
              <a:gd fmla="val 150940" name="adj2"/>
            </a:avLst>
          </a:prstGeom>
          <a:noFill/>
          <a:ln cap="flat" cmpd="sng" w="9525">
            <a:solidFill>
              <a:srgbClr val="F3766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 rot="1626">
            <a:off x="1981574" y="4764349"/>
            <a:ext cx="6976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000">
                <a:solidFill>
                  <a:srgbClr val="8C96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Prosci ADKAR® Model</a:t>
            </a:r>
          </a:p>
        </p:txBody>
      </p:sp>
      <p:sp>
        <p:nvSpPr>
          <p:cNvPr id="125" name="Shape 125"/>
          <p:cNvSpPr txBox="1"/>
          <p:nvPr/>
        </p:nvSpPr>
        <p:spPr>
          <a:xfrm rot="2182">
            <a:off x="3173999" y="2583737"/>
            <a:ext cx="28356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individual’s change journey</a:t>
            </a:r>
          </a:p>
        </p:txBody>
      </p:sp>
      <p:sp>
        <p:nvSpPr>
          <p:cNvPr id="126" name="Shape 126"/>
          <p:cNvSpPr txBox="1"/>
          <p:nvPr/>
        </p:nvSpPr>
        <p:spPr>
          <a:xfrm rot="1709">
            <a:off x="4718276" y="1168900"/>
            <a:ext cx="12072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</a:t>
            </a:r>
          </a:p>
        </p:txBody>
      </p:sp>
      <p:sp>
        <p:nvSpPr>
          <p:cNvPr id="127" name="Shape 127"/>
          <p:cNvSpPr txBox="1"/>
          <p:nvPr/>
        </p:nvSpPr>
        <p:spPr>
          <a:xfrm rot="5728">
            <a:off x="6267707" y="2757112"/>
            <a:ext cx="900301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2978100" y="1595225"/>
            <a:ext cx="3187800" cy="2675400"/>
          </a:xfrm>
          <a:prstGeom prst="arc">
            <a:avLst>
              <a:gd fmla="val 16200000" name="adj1"/>
              <a:gd fmla="val 16062256" name="adj2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8700" y="221787"/>
            <a:ext cx="213360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type="title"/>
          </p:nvPr>
        </p:nvSpPr>
        <p:spPr>
          <a:xfrm>
            <a:off x="331500" y="4787605"/>
            <a:ext cx="8520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OER Championship							</a:t>
            </a:r>
          </a:p>
        </p:txBody>
      </p:sp>
      <p:sp>
        <p:nvSpPr>
          <p:cNvPr id="135" name="Shape 135"/>
          <p:cNvSpPr txBox="1"/>
          <p:nvPr>
            <p:ph type="title"/>
          </p:nvPr>
        </p:nvSpPr>
        <p:spPr>
          <a:xfrm>
            <a:off x="311700" y="22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Mindset of Your Audience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978100" y="1595225"/>
            <a:ext cx="3187800" cy="2675400"/>
          </a:xfrm>
          <a:prstGeom prst="arc">
            <a:avLst>
              <a:gd fmla="val 16200000" name="adj1"/>
              <a:gd fmla="val 5402013" name="adj2"/>
            </a:avLst>
          </a:prstGeom>
          <a:noFill/>
          <a:ln cap="flat" cmpd="sng" w="9525">
            <a:solidFill>
              <a:srgbClr val="F3766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 rot="1626">
            <a:off x="1981574" y="4764349"/>
            <a:ext cx="6976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000">
                <a:solidFill>
                  <a:srgbClr val="8C96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Prosci ADKAR® Model</a:t>
            </a:r>
          </a:p>
        </p:txBody>
      </p:sp>
      <p:sp>
        <p:nvSpPr>
          <p:cNvPr id="138" name="Shape 138"/>
          <p:cNvSpPr txBox="1"/>
          <p:nvPr/>
        </p:nvSpPr>
        <p:spPr>
          <a:xfrm rot="2182">
            <a:off x="3173999" y="2583737"/>
            <a:ext cx="28356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individual’s change journey</a:t>
            </a:r>
          </a:p>
        </p:txBody>
      </p:sp>
      <p:sp>
        <p:nvSpPr>
          <p:cNvPr id="139" name="Shape 139"/>
          <p:cNvSpPr txBox="1"/>
          <p:nvPr/>
        </p:nvSpPr>
        <p:spPr>
          <a:xfrm rot="1709">
            <a:off x="4718276" y="1168900"/>
            <a:ext cx="12072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</a:t>
            </a:r>
          </a:p>
        </p:txBody>
      </p:sp>
      <p:sp>
        <p:nvSpPr>
          <p:cNvPr id="140" name="Shape 140"/>
          <p:cNvSpPr txBox="1"/>
          <p:nvPr/>
        </p:nvSpPr>
        <p:spPr>
          <a:xfrm rot="5728">
            <a:off x="6267707" y="2757112"/>
            <a:ext cx="900301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Desire</a:t>
            </a:r>
          </a:p>
        </p:txBody>
      </p:sp>
      <p:sp>
        <p:nvSpPr>
          <p:cNvPr id="141" name="Shape 141"/>
          <p:cNvSpPr txBox="1"/>
          <p:nvPr/>
        </p:nvSpPr>
        <p:spPr>
          <a:xfrm rot="5437">
            <a:off x="3927897" y="4309362"/>
            <a:ext cx="1327801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376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