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276"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69176496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apps.webofknowledge.com/CitingArticles.do?product=WOS&amp;search_mode=CitingArticles&amp;SID=3B4JO8IIp73458l7a7n&amp;parentProduct=WOS&amp;parentQid=62&amp;parentDoc=1&amp;REFID=91586615&amp;alldbColName=WOS&amp;colName=WOS" TargetMode="External"/><Relationship Id="rId3" Type="http://schemas.openxmlformats.org/officeDocument/2006/relationships/hyperlink" Target="http://apps.webofknowledge.com/OneClickSearch.do?product=WOS&amp;search_mode=OneClickSearch&amp;colName=WOS&amp;SID=3B4JO8IIp73458l7a7n&amp;field=AU&amp;value=Brodie,%20J" TargetMode="External"/><Relationship Id="rId7" Type="http://schemas.openxmlformats.org/officeDocument/2006/relationships/hyperlink" Target="http://apps.webofknowledge.com/SeeBookRecord.do?product=WOS&amp;search_mode=PBR-SeeBookRecord&amp;db_id=WOS&amp;SID=3B4JO8IIp73458l7a7n&amp;queryString=IS=(978-0-230-52240-4)AND%20DT==(Book)&amp;bkci_subscribed="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apps.webofknowledge.com/OneClickSearch.do?product=WOS&amp;search_mode=OneClickSearch&amp;colName=WOS&amp;SID=3B4JO8IIp73458l7a7n&amp;field=ED&amp;value=Gill,%20S" TargetMode="External"/><Relationship Id="rId5" Type="http://schemas.openxmlformats.org/officeDocument/2006/relationships/hyperlink" Target="http://apps.webofknowledge.com/OneClickSearch.do?product=WOS&amp;search_mode=OneClickSearch&amp;colName=WOS&amp;SID=3B4JO8IIp73458l7a7n&amp;field=ED&amp;value=Bakker,%20I" TargetMode="External"/><Relationship Id="rId4" Type="http://schemas.openxmlformats.org/officeDocument/2006/relationships/hyperlink" Target="http://apps.webofknowledge.com/full_record.do?product=WOS&amp;search_mode=Refine&amp;qid=62&amp;SID=3B4JO8IIp73458l7a7n&amp;page=1&amp;doc=1"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n.wikipedia.org/wiki/Scientist"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en.wikipedia.org/wiki/Scientific"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buNone/>
            </a:pPr>
            <a:r>
              <a:rPr lang="en"/>
              <a:t>40 minutes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0" name="Shape 14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en" sz="1800" b="0" i="0" u="none" strike="noStrike" cap="none" baseline="0"/>
              <a:t>My portion of the talk is on alternative metrics that are especially useful for the HSS. I would like to show you some examples as we go along, but let me know if there is a tool that I forget to demonstrate and that you would like to see in action or if you have any questions along the way let me know.</a:t>
            </a:r>
          </a:p>
        </p:txBody>
      </p:sp>
      <p:sp>
        <p:nvSpPr>
          <p:cNvPr id="141" name="Shape 14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47" name="Shape 14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en" sz="1800" b="0" i="0" u="none" strike="noStrike" cap="none" baseline="0"/>
              <a:t>Citation project consisted of 391 journal titles and only 40% had an impact factor, but a greater % had Scopus SJR and SNIP numbers.</a:t>
            </a:r>
          </a:p>
          <a:p>
            <a:endParaRPr lang="en" sz="1800" b="0" i="0" u="none" strike="noStrike" cap="none" baseline="0"/>
          </a:p>
          <a:p>
            <a:pPr>
              <a:buNone/>
            </a:pPr>
            <a:r>
              <a:rPr lang="en" sz="1800" b="0" i="0" u="none" strike="noStrike" cap="none" baseline="0"/>
              <a:t>Fields of study in the humanities are often small, which means there are few people around the world studying a particular topic which makes citation analysis much less informative and worthwhile. This is what phD graduate Bjorn Hammarfelt describes in his thesis entitled </a:t>
            </a:r>
            <a:r>
              <a:rPr lang="en" sz="1800" b="0" i="1" u="none" strike="noStrike" cap="none" baseline="0"/>
              <a:t>Following the Footnotes</a:t>
            </a:r>
            <a:r>
              <a:rPr lang="en" sz="1800" b="0" i="0" u="none" strike="noStrike" cap="none" baseline="0"/>
              <a:t> as rural, that is sparsely populated research fields. Hammarfelt goes on to describe humanities research as fragmented or independent and individualistic, divergent, wide ranging and interdisciplinary. In regards to interdisciplinary, Hammarfelt sees a social science trend in the humanities (gender studies, post-colonial studies…).</a:t>
            </a:r>
          </a:p>
          <a:p>
            <a:endParaRPr lang="en" sz="1800" b="0" i="0" u="none" strike="noStrike" cap="none" baseline="0"/>
          </a:p>
          <a:p>
            <a:pPr>
              <a:buNone/>
            </a:pPr>
            <a:r>
              <a:rPr lang="en" sz="1800" b="0" i="0" u="none" strike="noStrike" cap="none" baseline="0"/>
              <a:t>Humanities publishing takes on many forms other than journal articles: books, reviews, </a:t>
            </a:r>
            <a:r>
              <a:rPr lang="en" sz="1200" b="0" i="0" u="none" strike="noStrike" cap="none" baseline="0">
                <a:solidFill>
                  <a:schemeClr val="dk1"/>
                </a:solidFill>
                <a:latin typeface="Calibri"/>
                <a:ea typeface="Calibri"/>
                <a:cs typeface="Calibri"/>
                <a:sym typeface="Calibri"/>
              </a:rPr>
              <a:t>movies, dance performances, and even research grants (which contain references, but are rarely considered in citation analyses, see Bjorn Hammarfelt’s thesis for more info)</a:t>
            </a:r>
          </a:p>
          <a:p>
            <a:endParaRPr lang="en" sz="1200" b="0" i="0" u="none" strike="noStrike" cap="none" baseline="0">
              <a:solidFill>
                <a:schemeClr val="dk1"/>
              </a:solidFill>
              <a:latin typeface="Calibri"/>
              <a:ea typeface="Calibri"/>
              <a:cs typeface="Calibri"/>
              <a:sym typeface="Calibri"/>
            </a:endParaRPr>
          </a:p>
          <a:p>
            <a:pPr>
              <a:buNone/>
            </a:pPr>
            <a:r>
              <a:rPr lang="en" sz="1800" b="0" i="0" u="none" strike="noStrike" cap="none" baseline="0"/>
              <a:t>Web of Science and Scopus place greater emphasis on the Sciences for citation data and on journal articles. ISI’s Book Citation Index fills part of that gap in identifying cited information for books. Google Scholar cited data, as you know, are questionable (variant author names are or are not included, an array of sources are included in GS citation counts {including PowerPoints, Word documents…}, citation count limited to 1000). Publish or Perish is a free downloadable program that harvests data from Google Scholar based on author name and calculates numerous metrics including h-index. See next slide for example of PoP.  PoP’s creator, Anne-Wil Harzing, says GS is especially useful for the HSS, because of the variety of publication formats included.</a:t>
            </a:r>
          </a:p>
          <a:p>
            <a:endParaRPr lang="en" sz="1800" b="0" i="0" u="none" strike="noStrike" cap="none" baseline="0"/>
          </a:p>
          <a:p>
            <a:pPr marL="0" marR="0" lvl="1" indent="0" algn="l" rtl="0">
              <a:lnSpc>
                <a:spcPct val="100000"/>
              </a:lnSpc>
              <a:spcBef>
                <a:spcPts val="0"/>
              </a:spcBef>
              <a:spcAft>
                <a:spcPts val="0"/>
              </a:spcAft>
              <a:buSzPct val="25000"/>
              <a:buFont typeface="Arial"/>
              <a:buNone/>
            </a:pPr>
            <a:r>
              <a:rPr lang="en" sz="1800" b="0" i="0" u="none" strike="noStrike" cap="none" baseline="0"/>
              <a:t>Search bibliographies in databases for cited works: Involves searching several individual databases, like Web of Science, JSTOR, CAIRN, ERUDIT, EBRARY… Very time consuming!</a:t>
            </a:r>
          </a:p>
          <a:p>
            <a:endParaRPr lang="en" sz="1800" b="0" i="0" u="none" strike="noStrike" cap="none" baseline="0"/>
          </a:p>
          <a:p>
            <a:pPr>
              <a:buNone/>
            </a:pPr>
            <a:r>
              <a:rPr lang="en" sz="1800" b="0" i="0" u="none" strike="noStrike" cap="none" baseline="0"/>
              <a:t>- Standardize author names, for example Andy Knight might also appear as WA Knight or A Knight or Andy Knight or W Andy Knight…</a:t>
            </a:r>
          </a:p>
          <a:p>
            <a:pPr>
              <a:buNone/>
            </a:pPr>
            <a:r>
              <a:rPr lang="en" sz="1800" b="0" i="0" u="none" strike="noStrike" cap="none" baseline="0"/>
              <a:t>Crossref’s Cited-by linking system has had a slow uptake and the cited-by info varies greatly by discipline (as stated on the Cross-ref website). </a:t>
            </a:r>
          </a:p>
          <a:p>
            <a:endParaRPr lang="en" sz="1800" b="0" i="0" u="none" strike="noStrike" cap="none" baseline="0"/>
          </a:p>
          <a:p>
            <a:pPr>
              <a:buNone/>
            </a:pPr>
            <a:r>
              <a:rPr lang="en" sz="1800" b="0" i="0" u="none" strike="noStrike" cap="none" baseline="0"/>
              <a:t>Crossref in partnership with ORC-ID now offers the possibility for researchers and their organizations to create unique and persistent digital research identifiers, or ORCID identifiers, to facilitate finding all of their research and distinguishing them from every other researcher. Web of Science with its Researcher ID, offers the same possibility and is subsumed under ORC-ID.  Is this something in which the UA Libraries will want to get involved by creating ORCIDs for UA researchers for use in ERA or should our role be limited to encouraging researchers and their faculties or departments to do so.</a:t>
            </a:r>
          </a:p>
          <a:p>
            <a:endParaRPr lang="en" sz="1800" b="0" i="0" u="none" strike="noStrike" cap="none" baseline="0"/>
          </a:p>
        </p:txBody>
      </p:sp>
      <p:sp>
        <p:nvSpPr>
          <p:cNvPr id="148" name="Shape 14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4" name="Shape 15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en" sz="1800" b="0" i="0" u="none" strike="noStrike" cap="none" baseline="0"/>
              <a:t>Citation map for Janine Brodie’s book chapter </a:t>
            </a:r>
          </a:p>
          <a:p>
            <a:pPr>
              <a:buNone/>
            </a:pPr>
            <a:r>
              <a:rPr lang="en" sz="1800" b="0" i="0" u="none" strike="noStrike" cap="none" baseline="0"/>
              <a:t>Globalization, In/Security, and the Paradoxes of the Social Author(s): </a:t>
            </a:r>
            <a:r>
              <a:rPr lang="en" sz="1800" b="0" i="0" u="sng" strike="noStrike" cap="none" baseline="0">
                <a:solidFill>
                  <a:schemeClr val="hlink"/>
                </a:solidFill>
                <a:hlinkClick r:id="rId3"/>
              </a:rPr>
              <a:t>Brodie, J </a:t>
            </a:r>
            <a:r>
              <a:rPr lang="en" sz="1800" b="0" i="0" u="none" strike="noStrike" cap="none" baseline="0"/>
              <a:t>(Brodie, Janine)</a:t>
            </a:r>
            <a:r>
              <a:rPr lang="en" sz="1800" b="0" i="0" u="sng" strike="noStrike" cap="none" baseline="30000">
                <a:solidFill>
                  <a:schemeClr val="hlink"/>
                </a:solidFill>
                <a:hlinkClick r:id="rId4"/>
              </a:rPr>
              <a:t>1</a:t>
            </a:r>
            <a:r>
              <a:rPr lang="en" sz="1800" b="0" i="0" u="none" strike="noStrike" cap="none" baseline="30000"/>
              <a:t>,</a:t>
            </a:r>
            <a:r>
              <a:rPr lang="en" sz="1800" b="0" i="0" u="sng" strike="noStrike" cap="none" baseline="30000">
                <a:solidFill>
                  <a:schemeClr val="hlink"/>
                </a:solidFill>
                <a:hlinkClick r:id="rId4"/>
              </a:rPr>
              <a:t>2</a:t>
            </a:r>
            <a:r>
              <a:rPr lang="en" sz="1800" b="0" i="0" u="none" strike="noStrike" cap="none" baseline="0"/>
              <a:t> Editor(s): </a:t>
            </a:r>
            <a:r>
              <a:rPr lang="en" sz="1800" b="0" i="0" u="sng" strike="noStrike" cap="none" baseline="0">
                <a:solidFill>
                  <a:schemeClr val="hlink"/>
                </a:solidFill>
                <a:hlinkClick r:id="rId5"/>
              </a:rPr>
              <a:t>Bakker, I</a:t>
            </a:r>
            <a:r>
              <a:rPr lang="en" sz="1800" b="0" i="0" u="none" strike="noStrike" cap="none" baseline="0"/>
              <a:t>; </a:t>
            </a:r>
            <a:r>
              <a:rPr lang="en" sz="1800" b="0" i="0" u="sng" strike="noStrike" cap="none" baseline="0">
                <a:solidFill>
                  <a:schemeClr val="hlink"/>
                </a:solidFill>
                <a:hlinkClick r:id="rId6"/>
              </a:rPr>
              <a:t>Gill, S</a:t>
            </a:r>
            <a:r>
              <a:rPr lang="en" sz="1800" b="0" i="0" u="none" strike="noStrike" cap="none" baseline="0"/>
              <a:t> Source: </a:t>
            </a:r>
            <a:r>
              <a:rPr lang="en" sz="1800" b="0" i="0" u="sng" strike="noStrike" cap="none" baseline="0">
                <a:solidFill>
                  <a:schemeClr val="hlink"/>
                </a:solidFill>
                <a:hlinkClick r:id="rId7"/>
              </a:rPr>
              <a:t>POWER, PRODUCTION AND SOCIAL REPRODUCTION: HUMAN IN/SECURITY IN THE GLOBAL POLITICAL ECONOMY  </a:t>
            </a:r>
            <a:r>
              <a:rPr lang="en" sz="1800" b="0" i="0" u="none" strike="noStrike" cap="none" baseline="0"/>
              <a:t>Pages: 47-65   Published: 2003 Times Cited: </a:t>
            </a:r>
            <a:r>
              <a:rPr lang="en" sz="1800" b="0" i="0" u="sng" strike="noStrike" cap="none" baseline="0">
                <a:solidFill>
                  <a:schemeClr val="hlink"/>
                </a:solidFill>
                <a:hlinkClick r:id="rId8"/>
              </a:rPr>
              <a:t>8</a:t>
            </a:r>
            <a:r>
              <a:rPr lang="en" sz="1800" b="0" i="0" u="none" strike="noStrike" cap="none" baseline="0"/>
              <a:t> (from Web of Science) </a:t>
            </a:r>
          </a:p>
          <a:p>
            <a:endParaRPr lang="en" sz="1800" b="0" i="0" u="none" strike="noStrike" cap="none" baseline="0"/>
          </a:p>
          <a:p>
            <a:pPr>
              <a:buNone/>
            </a:pPr>
            <a:r>
              <a:rPr lang="en" sz="1800" b="0" i="0" u="none" strike="noStrike" cap="none" baseline="0"/>
              <a:t>Note that ISI does not provide the backward citations for this book chapter – she has referenced 52 publications </a:t>
            </a:r>
          </a:p>
          <a:p>
            <a:endParaRPr lang="en" sz="1800" b="0" i="0" u="none" strike="noStrike" cap="none" baseline="0"/>
          </a:p>
          <a:p>
            <a:pPr>
              <a:buNone/>
            </a:pPr>
            <a:r>
              <a:rPr lang="en" sz="1800" b="0" i="0" u="none" strike="noStrike" cap="none" baseline="0"/>
              <a:t>The map represents the first generation of documents citing this chapter as well as second generation documents that cite the first generation: there are only two documents that received 2</a:t>
            </a:r>
            <a:r>
              <a:rPr lang="en" sz="1800" b="0" i="0" u="none" strike="noStrike" cap="none" baseline="30000"/>
              <a:t>nd</a:t>
            </a:r>
            <a:r>
              <a:rPr lang="en" sz="1800" b="0" i="0" u="none" strike="noStrike" cap="none" baseline="0"/>
              <a:t> generation citing.</a:t>
            </a:r>
          </a:p>
        </p:txBody>
      </p:sp>
      <p:sp>
        <p:nvSpPr>
          <p:cNvPr id="155" name="Shape 15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61" name="Shape 16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en" sz="1800" b="0" i="0" u="none" strike="noStrike" cap="none" baseline="0"/>
              <a:t>Harzing’s Publish or Perish software results for a search on Andy Knight (poli sci prof)</a:t>
            </a:r>
          </a:p>
          <a:p>
            <a:endParaRPr lang="en" sz="1800" b="0" i="0" u="none" strike="noStrike" cap="none" baseline="0"/>
          </a:p>
          <a:p>
            <a:pPr>
              <a:buNone/>
            </a:pPr>
            <a:r>
              <a:rPr lang="en" sz="1800" b="0" i="0" u="none" strike="noStrike" cap="none" baseline="0"/>
              <a:t>The software calculates from Google Scholar results the h-index (</a:t>
            </a:r>
            <a:r>
              <a:rPr lang="en" sz="1200" b="0" i="0" u="none" strike="noStrike" cap="none" baseline="0">
                <a:solidFill>
                  <a:schemeClr val="dk1"/>
                </a:solidFill>
                <a:latin typeface="Calibri"/>
                <a:ea typeface="Calibri"/>
                <a:cs typeface="Calibri"/>
                <a:sym typeface="Calibri"/>
              </a:rPr>
              <a:t>an index that attempts to measure both the productivity and impact of the published work of a </a:t>
            </a:r>
            <a:r>
              <a:rPr lang="en" sz="1200" b="0" i="0" u="sng" strike="noStrike" cap="none" baseline="0">
                <a:solidFill>
                  <a:schemeClr val="hlink"/>
                </a:solidFill>
                <a:latin typeface="Calibri"/>
                <a:ea typeface="Calibri"/>
                <a:cs typeface="Calibri"/>
                <a:sym typeface="Calibri"/>
                <a:hlinkClick r:id="rId3"/>
              </a:rPr>
              <a:t>scientist</a:t>
            </a:r>
            <a:r>
              <a:rPr lang="en" sz="1200" b="0" i="0" u="none" strike="noStrike" cap="none" baseline="0">
                <a:solidFill>
                  <a:schemeClr val="dk1"/>
                </a:solidFill>
                <a:latin typeface="Calibri"/>
                <a:ea typeface="Calibri"/>
                <a:cs typeface="Calibri"/>
                <a:sym typeface="Calibri"/>
              </a:rPr>
              <a:t> or scholar.</a:t>
            </a:r>
            <a:r>
              <a:rPr lang="en" sz="1800" b="0" i="0" u="none" strike="noStrike" cap="none" baseline="0"/>
              <a:t>), the g-index (</a:t>
            </a:r>
            <a:r>
              <a:rPr lang="en" sz="1200" b="0" i="0" u="none" strike="noStrike" cap="none" baseline="0">
                <a:solidFill>
                  <a:schemeClr val="dk1"/>
                </a:solidFill>
                <a:latin typeface="Calibri"/>
                <a:ea typeface="Calibri"/>
                <a:cs typeface="Calibri"/>
                <a:sym typeface="Calibri"/>
              </a:rPr>
              <a:t>The </a:t>
            </a:r>
            <a:r>
              <a:rPr lang="en" sz="1200" b="1" i="1" u="none" strike="noStrike" cap="none" baseline="0">
                <a:solidFill>
                  <a:schemeClr val="dk1"/>
                </a:solidFill>
                <a:latin typeface="Calibri"/>
                <a:ea typeface="Calibri"/>
                <a:cs typeface="Calibri"/>
                <a:sym typeface="Calibri"/>
              </a:rPr>
              <a:t>g</a:t>
            </a:r>
            <a:r>
              <a:rPr lang="en" sz="1200" b="1" i="0" u="none" strike="noStrike" cap="none" baseline="0">
                <a:solidFill>
                  <a:schemeClr val="dk1"/>
                </a:solidFill>
                <a:latin typeface="Calibri"/>
                <a:ea typeface="Calibri"/>
                <a:cs typeface="Calibri"/>
                <a:sym typeface="Calibri"/>
              </a:rPr>
              <a:t>-index</a:t>
            </a:r>
            <a:r>
              <a:rPr lang="en" sz="1200" b="0" i="0" u="none" strike="noStrike" cap="none" baseline="0">
                <a:solidFill>
                  <a:schemeClr val="dk1"/>
                </a:solidFill>
                <a:latin typeface="Calibri"/>
                <a:ea typeface="Calibri"/>
                <a:cs typeface="Calibri"/>
                <a:sym typeface="Calibri"/>
              </a:rPr>
              <a:t> is an index for quantifying </a:t>
            </a:r>
            <a:r>
              <a:rPr lang="en" sz="1200" b="0" i="0" u="sng" strike="noStrike" cap="none" baseline="0">
                <a:solidFill>
                  <a:schemeClr val="hlink"/>
                </a:solidFill>
                <a:latin typeface="Calibri"/>
                <a:ea typeface="Calibri"/>
                <a:cs typeface="Calibri"/>
                <a:sym typeface="Calibri"/>
                <a:hlinkClick r:id="rId4"/>
              </a:rPr>
              <a:t>scientific</a:t>
            </a:r>
            <a:r>
              <a:rPr lang="en" sz="1200" b="0" i="0" u="none" strike="noStrike" cap="none" baseline="0">
                <a:solidFill>
                  <a:schemeClr val="dk1"/>
                </a:solidFill>
                <a:latin typeface="Calibri"/>
                <a:ea typeface="Calibri"/>
                <a:cs typeface="Calibri"/>
                <a:sym typeface="Calibri"/>
              </a:rPr>
              <a:t> productivity based on publication record. ) and other arcane popularity tests.</a:t>
            </a:r>
          </a:p>
        </p:txBody>
      </p:sp>
      <p:sp>
        <p:nvSpPr>
          <p:cNvPr id="162" name="Shape 16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68" name="Shape 16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en" sz="1800" b="0" i="0" u="none" strike="noStrike" cap="none" baseline="0"/>
              <a:t>Social Web metric tools tap into a variety of social web tools like PLOS, Mendeley… (going beyond GS) N.B. Most use DOIs or PubMed Ids to identify a publication and determine metrics for it.  No DOI = no Impact.</a:t>
            </a:r>
          </a:p>
          <a:p>
            <a:endParaRPr lang="en" sz="1800" b="0" i="0" u="none" strike="noStrike" cap="none" baseline="0"/>
          </a:p>
          <a:p>
            <a:pPr>
              <a:buNone/>
            </a:pPr>
            <a:r>
              <a:rPr lang="en" sz="1800" b="0" i="0" u="none" strike="noStrike" cap="none" baseline="0"/>
              <a:t>Impact Story (used to be called Total Impact): ImpactStory is a website that makes it quick and easy to view the impact of a wide range of research output. It goes beyond traditional measurements of research output -- citations to papers -- to embrace a much broader evidence of use across a wide range of scholarly output types. The system aggregates impact data from many sources and displays it in a single report, which is given a permaurl for dissemination and can be updated any time. Uses online identifiers, like Google Scholar Profiles, DOIs, and PubMed IDs. Items found receive an impact category, like generally/highly “saved”, “cited”, “recommended”, “discussed”. (see C&amp;RL News Nov. 2102 p. 597)</a:t>
            </a:r>
          </a:p>
          <a:p>
            <a:endParaRPr lang="en" sz="1800" b="0" i="0" u="none" strike="noStrike" cap="none" baseline="0"/>
          </a:p>
          <a:p>
            <a:pPr marL="0" marR="0" lvl="0" indent="0" algn="l" rtl="0">
              <a:buSzPct val="25000"/>
              <a:buNone/>
            </a:pPr>
            <a:r>
              <a:rPr lang="en" sz="1800" b="0" i="0" u="none" strike="noStrike" cap="none" baseline="0"/>
              <a:t>Sources: Facebook, PLOS, SlideShare, Github, Topsy, Figshare, Wikipedia, Scopus, CiteULike, Delicious, Mendeley, Dryad, Scienceseeker, PubMed. (http://impactstory.org/faq ). However, it is made for researchers to import their own publications and makes it difficult to add a long list of publications from RefWorks, for example. Initial tests of this source demonstrate that HSS faculty do not have a significant presence in social media, e.g. Andy Knight’s 1995 article</a:t>
            </a:r>
            <a:r>
              <a:rPr lang="en" sz="1800" b="0" i="0" u="none" strike="noStrike" cap="none" baseline="0">
                <a:latin typeface="Arial"/>
                <a:ea typeface="Arial"/>
                <a:cs typeface="Arial"/>
                <a:sym typeface="Arial"/>
              </a:rPr>
              <a:t>, “</a:t>
            </a:r>
            <a:r>
              <a:rPr lang="en" sz="1200" b="0" i="0" u="none" strike="noStrike" cap="none" baseline="0">
                <a:solidFill>
                  <a:schemeClr val="dk1"/>
                </a:solidFill>
                <a:latin typeface="Calibri"/>
                <a:ea typeface="Calibri"/>
                <a:cs typeface="Calibri"/>
                <a:sym typeface="Calibri"/>
              </a:rPr>
              <a:t>Towards a subsidiarity model for peacemaking and preventive diplomacy”, which has 32 citations in Google Scholar receives 0 results in Impact Story. I double checked in Wikipedia and Twitter and indeed Andy Knight is not there. Is this a flaw in Impactstory or does not point to a gap that the Faculty of Arts could harness to promote its scholars?</a:t>
            </a:r>
          </a:p>
          <a:p>
            <a:endParaRPr lang="en" sz="1200" b="0" i="0" u="none" strike="noStrike" cap="none" baseline="0">
              <a:solidFill>
                <a:schemeClr val="dk1"/>
              </a:solidFill>
              <a:latin typeface="Calibri"/>
              <a:ea typeface="Calibri"/>
              <a:cs typeface="Calibri"/>
              <a:sym typeface="Calibri"/>
            </a:endParaRPr>
          </a:p>
          <a:p>
            <a:pPr>
              <a:buNone/>
            </a:pPr>
            <a:r>
              <a:rPr lang="en" sz="1800" b="0" i="0" u="none" strike="noStrike" cap="none" baseline="0"/>
              <a:t>Altmetric Explorer: Each week Altmetric captures hundreds of thousands of tweets, blog posts, news stories and other pieces of content that mention scholarly articles since 2011. (Subscription-based: 500 pounds / year)</a:t>
            </a:r>
          </a:p>
          <a:p>
            <a:pPr>
              <a:buNone/>
            </a:pPr>
            <a:r>
              <a:rPr lang="en" sz="1800" b="0" i="0" u="none" strike="noStrike" cap="none" baseline="0"/>
              <a:t>The Explorer can browse, search and filter this data. Use it to deliver insights, track conversations and measure levels of attention over time or compared to your competitors. Altmetric IT is a free bookmarklet that searches the full-text article for the presence of a DOI and uses that find cited statistics.</a:t>
            </a:r>
          </a:p>
          <a:p>
            <a:endParaRPr lang="en" sz="1800" b="0" i="0" u="none" strike="noStrike" cap="none" baseline="0"/>
          </a:p>
          <a:p>
            <a:pPr>
              <a:buNone/>
            </a:pPr>
            <a:r>
              <a:rPr lang="en" sz="1800" b="0" i="0" u="none" strike="noStrike" cap="none" baseline="0"/>
              <a:t>Individual access to the social Web: PLOS provides article level metrics tracking influence of PLOS articles indicating download stats, and citation numbers in PLOS comments, notes or ratings. </a:t>
            </a:r>
          </a:p>
          <a:p>
            <a:pPr>
              <a:buNone/>
            </a:pPr>
            <a:r>
              <a:rPr lang="en" sz="1800" b="0" i="0" u="none" strike="noStrike" cap="none" baseline="0"/>
              <a:t>Mendeley also allows access to article and discipline level stats regarding views and downloads.</a:t>
            </a:r>
          </a:p>
          <a:p>
            <a:endParaRPr lang="en" sz="1800" b="0" i="0" u="none" strike="noStrike" cap="none" baseline="0"/>
          </a:p>
          <a:p>
            <a:pPr>
              <a:buNone/>
            </a:pPr>
            <a:r>
              <a:rPr lang="en" sz="1800" b="0" i="0" u="none" strike="noStrike" cap="none" baseline="0"/>
              <a:t>See following screen for ReaderMeter screen shot for Mendeley metrics</a:t>
            </a:r>
          </a:p>
          <a:p>
            <a:endParaRPr lang="en" sz="1800" b="0" i="0" u="none" strike="noStrike" cap="none" baseline="0"/>
          </a:p>
          <a:p>
            <a:pPr>
              <a:buNone/>
            </a:pPr>
            <a:r>
              <a:rPr lang="en" sz="1200" b="0" i="0" u="none" strike="noStrike" cap="none" baseline="0">
                <a:solidFill>
                  <a:schemeClr val="dk1"/>
                </a:solidFill>
                <a:latin typeface="Calibri"/>
                <a:ea typeface="Calibri"/>
                <a:cs typeface="Calibri"/>
                <a:sym typeface="Calibri"/>
              </a:rPr>
              <a:t>Stay tuned : Gunther Eysenbach bought the following domain names twimpact.org, twimpactfactor.org and twimpactfactor.com in view of creating services to calculate and track twimpact and twindex metrics for publications and publishers.</a:t>
            </a:r>
          </a:p>
          <a:p>
            <a:endParaRPr lang="en" sz="1200" b="0" i="0" u="none" strike="noStrike" cap="none" baseline="0">
              <a:solidFill>
                <a:schemeClr val="dk1"/>
              </a:solidFill>
              <a:latin typeface="Calibri"/>
              <a:ea typeface="Calibri"/>
              <a:cs typeface="Calibri"/>
              <a:sym typeface="Calibri"/>
            </a:endParaRPr>
          </a:p>
        </p:txBody>
      </p:sp>
      <p:sp>
        <p:nvSpPr>
          <p:cNvPr id="169" name="Shape 16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75" name="Shape 17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endParaRPr/>
          </a:p>
        </p:txBody>
      </p:sp>
      <p:sp>
        <p:nvSpPr>
          <p:cNvPr id="176" name="Shape 17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2" name="Shape 18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pPr>
              <a:buNone/>
            </a:pPr>
            <a:r>
              <a:rPr lang="en" sz="1800" b="0" i="0" u="none" strike="noStrike" cap="none" baseline="0"/>
              <a:t>***Citations no longer represent adequately how an article is used (</a:t>
            </a:r>
            <a:r>
              <a:rPr lang="en" sz="1800" b="0" i="1" u="none" strike="noStrike" cap="none" baseline="0"/>
              <a:t>NISO Webinar: Beyond Publish or Perish: Alternative Metrics for Scholarship</a:t>
            </a:r>
            <a:r>
              <a:rPr lang="en" sz="1800" b="0" i="0" u="none" strike="noStrike" cap="none" baseline="0"/>
              <a:t>). Hammarfelt goes further by stating that the « </a:t>
            </a:r>
            <a:r>
              <a:rPr lang="en" sz="1200" b="0" i="0" u="none" strike="noStrike" cap="none" baseline="0">
                <a:solidFill>
                  <a:schemeClr val="dk1"/>
                </a:solidFill>
                <a:latin typeface="Calibri"/>
                <a:ea typeface="Calibri"/>
                <a:cs typeface="Calibri"/>
                <a:sym typeface="Calibri"/>
              </a:rPr>
              <a:t>The bibliometric community has rightly discouraged the use of traditional citation analysis of journals indexed in citation databases to evaluate the humanities.” In Norway, evaluation based on citation analysis is discouraged across the board (172). Hammarfelt concludes that a diversity of evaluation methods is preferable (173).</a:t>
            </a:r>
          </a:p>
          <a:p>
            <a:pPr marL="628650" marR="0" lvl="1" indent="-171450" algn="l" rtl="0">
              <a:buClr>
                <a:srgbClr val="000000"/>
              </a:buClr>
              <a:buSzPct val="101851"/>
              <a:buFont typeface="Arial"/>
              <a:buChar char="•"/>
            </a:pPr>
            <a:r>
              <a:rPr lang="en" sz="1800" b="0" i="0" u="none" strike="noStrike" cap="none" baseline="0"/>
              <a:t>Document downloading and viewing</a:t>
            </a:r>
          </a:p>
          <a:p>
            <a:pPr marL="628650" marR="0" lvl="1" indent="-171450" algn="l" rtl="0">
              <a:buClr>
                <a:srgbClr val="000000"/>
              </a:buClr>
              <a:buSzPct val="101851"/>
              <a:buFont typeface="Arial"/>
              <a:buChar char="•"/>
            </a:pPr>
            <a:r>
              <a:rPr lang="en" sz="1800" b="0" i="0" u="none" strike="noStrike" cap="none" baseline="0"/>
              <a:t>Academia.edu: free online paper-sharing platform to increase faculty visibility and monitor research within scholarly networks – includes profile views, document views, country-based page traffic, social interaction with scholars.</a:t>
            </a:r>
          </a:p>
          <a:p>
            <a:pPr marL="628650" marR="0" lvl="1" indent="-171450" algn="l" rtl="0">
              <a:buClr>
                <a:srgbClr val="000000"/>
              </a:buClr>
              <a:buSzPct val="101851"/>
              <a:buFont typeface="Arial"/>
              <a:buChar char="•"/>
            </a:pPr>
            <a:r>
              <a:rPr lang="en" sz="1800" b="0" i="0" u="none" strike="noStrike" cap="none" baseline="0"/>
              <a:t>SSRN: online article repository – includes site-specific metrics for top papers, top authors, and top institutions.</a:t>
            </a:r>
          </a:p>
          <a:p>
            <a:pPr marL="628650" marR="0" lvl="1" indent="-171450" algn="l" rtl="0">
              <a:buClr>
                <a:srgbClr val="000000"/>
              </a:buClr>
              <a:buSzPct val="101851"/>
              <a:buFont typeface="Arial"/>
              <a:buChar char="•"/>
            </a:pPr>
            <a:r>
              <a:rPr lang="en" sz="1800" b="0" i="0" u="none" strike="noStrike" cap="none" baseline="0"/>
              <a:t>Mendeley: researchers with profiles can chart document views and downloads and view popular articles within their fields.</a:t>
            </a:r>
          </a:p>
          <a:p>
            <a:pPr marL="628650" marR="0" lvl="1" indent="-171450" algn="l" rtl="0">
              <a:buClr>
                <a:srgbClr val="000000"/>
              </a:buClr>
              <a:buSzPct val="101851"/>
              <a:buFont typeface="Arial"/>
              <a:buChar char="•"/>
            </a:pPr>
            <a:r>
              <a:rPr lang="en" sz="1800" b="0" i="0" u="none" strike="noStrike" cap="none" baseline="0"/>
              <a:t>VIVO: free downloadable semantic Web application created at Cornell to help with collaboration within and between institutions. Limited participation to date because of steep programming learning curve.</a:t>
            </a:r>
          </a:p>
          <a:p>
            <a:endParaRPr lang="en" sz="1800" b="0" i="0" u="none" strike="noStrike" cap="none" baseline="0"/>
          </a:p>
          <a:p>
            <a:pPr>
              <a:buNone/>
            </a:pPr>
            <a:r>
              <a:rPr lang="en" sz="1800" b="0" i="0" u="none" strike="noStrike" cap="none" baseline="0"/>
              <a:t>- Should academic libraries ask database vendors to provide document downloading/viewing stats for their content? Can they add the social web statistical searching aspect to their database (or at least downloading and viewing data)?</a:t>
            </a:r>
          </a:p>
          <a:p>
            <a:endParaRPr lang="en" sz="1800" b="0" i="0" u="none" strike="noStrike" cap="none" baseline="0"/>
          </a:p>
          <a:p>
            <a:pPr marL="171450" marR="0" lvl="0" indent="-171450" algn="l" rtl="0">
              <a:buClr>
                <a:srgbClr val="000000"/>
              </a:buClr>
              <a:buSzPct val="101851"/>
              <a:buFont typeface="Arial"/>
              <a:buChar char="•"/>
            </a:pPr>
            <a:r>
              <a:rPr lang="en" sz="1800" b="0" i="0" u="none" strike="noStrike" cap="none" baseline="0"/>
              <a:t>Should the UofA create ORCIDs and Researcher Ids for its researchers?</a:t>
            </a:r>
          </a:p>
          <a:p>
            <a:endParaRPr lang="en" sz="1800" b="0" i="0" u="none" strike="noStrike" cap="none" baseline="0"/>
          </a:p>
          <a:p>
            <a:pPr marL="171450" marR="0" lvl="0" indent="-171450" algn="l" rtl="0">
              <a:buClr>
                <a:srgbClr val="000000"/>
              </a:buClr>
              <a:buSzPct val="101851"/>
              <a:buFont typeface="Arial"/>
              <a:buChar char="•"/>
            </a:pPr>
            <a:r>
              <a:rPr lang="en" sz="1800" b="0" i="0" u="none" strike="noStrike" cap="none" baseline="0"/>
              <a:t>Can ERA play a role in providing altmetrics? Should papers in ERA also be uploaded to Mendeley and other such sites to increase visibility?</a:t>
            </a:r>
          </a:p>
        </p:txBody>
      </p:sp>
      <p:sp>
        <p:nvSpPr>
          <p:cNvPr id="183" name="Shape 18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89" name="Shape 18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spAutoFit/>
          </a:bodyPr>
          <a:lstStyle/>
          <a:p>
            <a:endParaRPr/>
          </a:p>
        </p:txBody>
      </p:sp>
      <p:sp>
        <p:nvSpPr>
          <p:cNvPr id="190" name="Shape 19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spAutoFit/>
          </a:bodyPr>
          <a:lstStyle/>
          <a:p>
            <a:pPr marL="0" marR="0" lvl="0" indent="0" algn="r" rtl="0">
              <a:buSzPct val="25000"/>
              <a:buNone/>
            </a:pPr>
            <a:r>
              <a:rPr lang="en"/>
              <a: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Shape 19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6" name="Shape 19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2" name="Shape 20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buNone/>
            </a:pPr>
            <a:r>
              <a:rPr lang="en"/>
              <a:t>15 minutes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buNone/>
            </a:pPr>
            <a:r>
              <a:rPr lang="en"/>
              <a:t>30 minutes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3786737"/>
            <a:ext cx="7772400" cy="1046400"/>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1pPr>
            <a:lvl2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2pPr>
            <a:lvl3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3pPr>
            <a:lvl4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4pPr>
            <a:lvl5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5pPr>
            <a:lvl6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6pPr>
            <a:lvl7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7pPr>
            <a:lvl8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8pPr>
            <a:lvl9pPr marL="0" indent="190500" algn="ctr" rtl="0">
              <a:lnSpc>
                <a:spcPct val="100000"/>
              </a:lnSpc>
              <a:spcBef>
                <a:spcPts val="0"/>
              </a:spcBef>
              <a:spcAft>
                <a:spcPts val="0"/>
              </a:spcAft>
              <a:buClr>
                <a:schemeClr val="lt2"/>
              </a:buClr>
              <a:buSzPct val="100000"/>
              <a:buFont typeface="Arial"/>
              <a:buNone/>
              <a:defRPr sz="3000" b="0" i="0" u="none" strike="noStrike" cap="none" baseline="0">
                <a:solidFill>
                  <a:schemeClr val="lt2"/>
                </a:solidFill>
                <a:latin typeface="Arial"/>
                <a:ea typeface="Arial"/>
                <a:cs typeface="Arial"/>
                <a:sym typeface="Arial"/>
              </a:defRPr>
            </a:lvl9pPr>
          </a:lstStyle>
          <a:p>
            <a:endParaRPr/>
          </a:p>
        </p:txBody>
      </p:sp>
      <p:sp>
        <p:nvSpPr>
          <p:cNvPr id="9" name="Shape 9"/>
          <p:cNvSpPr txBox="1">
            <a:spLocks noGrp="1"/>
          </p:cNvSpPr>
          <p:nvPr>
            <p:ph type="ctrTitle"/>
          </p:nvPr>
        </p:nvSpPr>
        <p:spPr>
          <a:xfrm>
            <a:off x="685800" y="2111123"/>
            <a:ext cx="7772400" cy="1546500"/>
          </a:xfrm>
          <a:prstGeom prst="rect">
            <a:avLst/>
          </a:prstGeom>
          <a:noFill/>
          <a:ln>
            <a:noFill/>
          </a:ln>
        </p:spPr>
        <p:txBody>
          <a:bodyPr lIns="91425" tIns="91425" rIns="91425" bIns="91425" anchor="b" anchorCtr="0"/>
          <a:lstStyle>
            <a:lvl1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1pPr>
            <a:lvl2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2pPr>
            <a:lvl3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3pPr>
            <a:lvl4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4pPr>
            <a:lvl5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5pPr>
            <a:lvl6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6pPr>
            <a:lvl7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7pPr>
            <a:lvl8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8pPr>
            <a:lvl9pPr marL="0" indent="304800" algn="ctr" rtl="0">
              <a:spcBef>
                <a:spcPts val="0"/>
              </a:spcBef>
              <a:buClr>
                <a:schemeClr val="lt1"/>
              </a:buClr>
              <a:buSzPct val="100000"/>
              <a:buFont typeface="Arial"/>
              <a:buNone/>
              <a:defRPr sz="4800" b="1" i="0" u="none" strike="noStrike" cap="none" baseline="0">
                <a:solidFill>
                  <a:schemeClr val="lt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x" type="picTx">
  <p:cSld name="picTx">
    <p:bg>
      <p:bgPr>
        <a:solidFill>
          <a:schemeClr val="dk2"/>
        </a:solidFill>
        <a:effectLst/>
      </p:bgPr>
    </p:bg>
    <p:spTree>
      <p:nvGrpSpPr>
        <p:cNvPr id="1" name="Shape 46"/>
        <p:cNvGrpSpPr/>
        <p:nvPr/>
      </p:nvGrpSpPr>
      <p:grpSpPr>
        <a:xfrm>
          <a:off x="0" y="0"/>
          <a:ext cx="0" cy="0"/>
          <a:chOff x="0" y="0"/>
          <a:chExt cx="0" cy="0"/>
        </a:xfrm>
      </p:grpSpPr>
      <p:sp>
        <p:nvSpPr>
          <p:cNvPr id="47" name="Shape 47"/>
          <p:cNvSpPr/>
          <p:nvPr/>
        </p:nvSpPr>
        <p:spPr>
          <a:xfrm>
            <a:off x="0" y="0"/>
            <a:ext cx="9144000" cy="6858000"/>
          </a:xfrm>
          <a:prstGeom prst="rect">
            <a:avLst/>
          </a:prstGeom>
          <a:solidFill>
            <a:srgbClr val="FFFFFF"/>
          </a:solidFill>
          <a:ln>
            <a:noFill/>
          </a:ln>
        </p:spPr>
        <p:txBody>
          <a:bodyPr lIns="91425" tIns="45700" rIns="91425" bIns="45700" anchor="ctr" anchorCtr="0">
            <a:spAutoFit/>
          </a:bodyPr>
          <a:lstStyle/>
          <a:p>
            <a:endParaRPr/>
          </a:p>
        </p:txBody>
      </p:sp>
      <p:sp>
        <p:nvSpPr>
          <p:cNvPr id="48" name="Shape 48"/>
          <p:cNvSpPr/>
          <p:nvPr/>
        </p:nvSpPr>
        <p:spPr>
          <a:xfrm>
            <a:off x="7010400" y="150876"/>
            <a:ext cx="1981199" cy="6556247"/>
          </a:xfrm>
          <a:prstGeom prst="rect">
            <a:avLst/>
          </a:prstGeom>
          <a:solidFill>
            <a:schemeClr val="accent1"/>
          </a:solidFill>
          <a:ln>
            <a:noFill/>
          </a:ln>
        </p:spPr>
        <p:txBody>
          <a:bodyPr lIns="91425" tIns="45700" rIns="91425" bIns="45700" anchor="ctr" anchorCtr="0">
            <a:spAutoFit/>
          </a:bodyPr>
          <a:lstStyle/>
          <a:p>
            <a:endParaRPr/>
          </a:p>
        </p:txBody>
      </p:sp>
      <p:sp>
        <p:nvSpPr>
          <p:cNvPr id="49" name="Shape 49"/>
          <p:cNvSpPr>
            <a:spLocks noGrp="1"/>
          </p:cNvSpPr>
          <p:nvPr>
            <p:ph type="pic" idx="2"/>
          </p:nvPr>
        </p:nvSpPr>
        <p:spPr>
          <a:xfrm>
            <a:off x="152400" y="152400"/>
            <a:ext cx="6705599" cy="6553200"/>
          </a:xfrm>
          <a:prstGeom prst="rect">
            <a:avLst/>
          </a:prstGeom>
          <a:noFill/>
          <a:ln>
            <a:noFill/>
          </a:ln>
        </p:spPr>
        <p:txBody>
          <a:bodyPr lIns="91425" tIns="91425" rIns="91425" bIns="91425" anchor="ctr" anchorCtr="0"/>
          <a:lstStyle>
            <a:lvl1pPr marL="0" marR="0" indent="0" algn="ctr" rtl="0">
              <a:buClr>
                <a:schemeClr val="lt2"/>
              </a:buClr>
              <a:buFont typeface="Arial"/>
              <a:buNone/>
              <a:defRPr sz="3200" b="0" i="0" u="none" strike="noStrike" cap="none" baseline="0">
                <a:solidFill>
                  <a:schemeClr val="lt2"/>
                </a:solidFill>
                <a:latin typeface="Arial"/>
                <a:ea typeface="Arial"/>
                <a:cs typeface="Arial"/>
                <a:sym typeface="Arial"/>
              </a:defRPr>
            </a:lvl1pPr>
            <a:lvl2pPr marL="457200" marR="0" indent="0" algn="l" rtl="0">
              <a:buClr>
                <a:schemeClr val="lt1"/>
              </a:buClr>
              <a:buFont typeface="Arial"/>
              <a:buNone/>
              <a:defRPr sz="2800" b="0" i="0" u="none" strike="noStrike" cap="none" baseline="0">
                <a:solidFill>
                  <a:schemeClr val="lt1"/>
                </a:solidFill>
                <a:latin typeface="Arial"/>
                <a:ea typeface="Arial"/>
                <a:cs typeface="Arial"/>
                <a:sym typeface="Arial"/>
              </a:defRPr>
            </a:lvl2pPr>
            <a:lvl3pPr marL="914400" marR="0" indent="0" algn="l" rtl="0">
              <a:buClr>
                <a:schemeClr val="lt1"/>
              </a:buClr>
              <a:buFont typeface="Arial"/>
              <a:buNone/>
              <a:defRPr sz="2400" b="0" i="0" u="none" strike="noStrike" cap="none" baseline="0">
                <a:solidFill>
                  <a:schemeClr val="lt1"/>
                </a:solidFill>
                <a:latin typeface="Arial"/>
                <a:ea typeface="Arial"/>
                <a:cs typeface="Arial"/>
                <a:sym typeface="Arial"/>
              </a:defRPr>
            </a:lvl3pPr>
            <a:lvl4pPr marL="1371600" marR="0" indent="0" algn="l" rtl="0">
              <a:buClr>
                <a:schemeClr val="lt1"/>
              </a:buClr>
              <a:buFont typeface="Arial"/>
              <a:buNone/>
              <a:defRPr sz="2000" b="0" i="0" u="none" strike="noStrike" cap="none" baseline="0">
                <a:solidFill>
                  <a:schemeClr val="lt1"/>
                </a:solidFill>
                <a:latin typeface="Arial"/>
                <a:ea typeface="Arial"/>
                <a:cs typeface="Arial"/>
                <a:sym typeface="Arial"/>
              </a:defRPr>
            </a:lvl4pPr>
            <a:lvl5pPr marL="1828800" marR="0" indent="0" algn="l" rtl="0">
              <a:buClr>
                <a:schemeClr val="lt1"/>
              </a:buClr>
              <a:buFont typeface="Arial"/>
              <a:buNone/>
              <a:defRPr sz="2000" b="0" i="0" u="none" strike="noStrike" cap="none" baseline="0">
                <a:solidFill>
                  <a:schemeClr val="lt1"/>
                </a:solidFill>
                <a:latin typeface="Arial"/>
                <a:ea typeface="Arial"/>
                <a:cs typeface="Arial"/>
                <a:sym typeface="Arial"/>
              </a:defRPr>
            </a:lvl5pPr>
            <a:lvl6pPr marL="2286000" marR="0" indent="0" algn="l" rtl="0">
              <a:buClr>
                <a:schemeClr val="lt1"/>
              </a:buClr>
              <a:buFont typeface="Arial"/>
              <a:buNone/>
              <a:defRPr sz="2000" b="0" i="0" u="none" strike="noStrike" cap="none" baseline="0">
                <a:solidFill>
                  <a:schemeClr val="lt1"/>
                </a:solidFill>
                <a:latin typeface="Arial"/>
                <a:ea typeface="Arial"/>
                <a:cs typeface="Arial"/>
                <a:sym typeface="Arial"/>
              </a:defRPr>
            </a:lvl6pPr>
            <a:lvl7pPr marL="2743200" marR="0" indent="0" algn="l" rtl="0">
              <a:buClr>
                <a:schemeClr val="lt1"/>
              </a:buClr>
              <a:buFont typeface="Arial"/>
              <a:buNone/>
              <a:defRPr sz="2000" b="0" i="0" u="none" strike="noStrike" cap="none" baseline="0">
                <a:solidFill>
                  <a:schemeClr val="lt1"/>
                </a:solidFill>
                <a:latin typeface="Arial"/>
                <a:ea typeface="Arial"/>
                <a:cs typeface="Arial"/>
                <a:sym typeface="Arial"/>
              </a:defRPr>
            </a:lvl7pPr>
            <a:lvl8pPr marL="3200400" marR="0" indent="0" algn="l" rtl="0">
              <a:buClr>
                <a:schemeClr val="lt1"/>
              </a:buClr>
              <a:buFont typeface="Arial"/>
              <a:buNone/>
              <a:defRPr sz="2000" b="0" i="0" u="none" strike="noStrike" cap="none" baseline="0">
                <a:solidFill>
                  <a:schemeClr val="lt1"/>
                </a:solidFill>
                <a:latin typeface="Arial"/>
                <a:ea typeface="Arial"/>
                <a:cs typeface="Arial"/>
                <a:sym typeface="Arial"/>
              </a:defRPr>
            </a:lvl8pPr>
            <a:lvl9pPr marL="3657600" marR="0" indent="0" algn="l" rtl="0">
              <a:buClr>
                <a:schemeClr val="lt1"/>
              </a:buClr>
              <a:buFont typeface="Arial"/>
              <a:buNone/>
              <a:defRPr sz="2000" b="0" i="0" u="none" strike="noStrike" cap="none" baseline="0">
                <a:solidFill>
                  <a:schemeClr val="lt1"/>
                </a:solidFill>
                <a:latin typeface="Arial"/>
                <a:ea typeface="Arial"/>
                <a:cs typeface="Arial"/>
                <a:sym typeface="Arial"/>
              </a:defRPr>
            </a:lvl9pPr>
          </a:lstStyle>
          <a:p>
            <a:endParaRPr/>
          </a:p>
        </p:txBody>
      </p:sp>
      <p:sp>
        <p:nvSpPr>
          <p:cNvPr id="50" name="Shape 50"/>
          <p:cNvSpPr txBox="1">
            <a:spLocks noGrp="1"/>
          </p:cNvSpPr>
          <p:nvPr>
            <p:ph type="body" idx="1"/>
          </p:nvPr>
        </p:nvSpPr>
        <p:spPr>
          <a:xfrm>
            <a:off x="7162800" y="2133600"/>
            <a:ext cx="1676399" cy="2971799"/>
          </a:xfrm>
          <a:prstGeom prst="rect">
            <a:avLst/>
          </a:prstGeom>
          <a:noFill/>
          <a:ln>
            <a:noFill/>
          </a:ln>
        </p:spPr>
        <p:txBody>
          <a:bodyPr lIns="91425" tIns="91425" rIns="91425" bIns="91425" anchor="t" anchorCtr="0"/>
          <a:lstStyle>
            <a:lvl1pPr marL="0" indent="0" rtl="0">
              <a:buClr>
                <a:schemeClr val="lt1"/>
              </a:buClr>
              <a:buNone/>
              <a:defRPr sz="1400">
                <a:solidFill>
                  <a:schemeClr val="lt1"/>
                </a:solidFill>
              </a:defRPr>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
        <p:nvSpPr>
          <p:cNvPr id="51" name="Shape 51"/>
          <p:cNvSpPr txBox="1">
            <a:spLocks noGrp="1"/>
          </p:cNvSpPr>
          <p:nvPr>
            <p:ph type="dt" idx="10"/>
          </p:nvPr>
        </p:nvSpPr>
        <p:spPr>
          <a:xfrm>
            <a:off x="370887" y="6356350"/>
            <a:ext cx="2133599" cy="274319"/>
          </a:xfrm>
          <a:prstGeom prst="rect">
            <a:avLst/>
          </a:prstGeom>
          <a:noFill/>
          <a:ln>
            <a:noFill/>
          </a:ln>
        </p:spPr>
        <p:txBody>
          <a:bodyPr lIns="91425" tIns="91425" rIns="91425" bIns="91425" anchor="ctr" anchorCtr="0"/>
          <a:lstStyle>
            <a:lvl1pPr marL="0" marR="0" indent="0" algn="l" rtl="0">
              <a:defRPr sz="1100" b="0" i="0" u="none" strike="noStrike" cap="none" baseline="0">
                <a:solidFill>
                  <a:schemeClr val="lt2"/>
                </a:solidFill>
                <a:latin typeface="Arial"/>
                <a:ea typeface="Arial"/>
                <a:cs typeface="Arial"/>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a:p>
        </p:txBody>
      </p:sp>
      <p:sp>
        <p:nvSpPr>
          <p:cNvPr id="52" name="Shape 52"/>
          <p:cNvSpPr txBox="1">
            <a:spLocks noGrp="1"/>
          </p:cNvSpPr>
          <p:nvPr>
            <p:ph type="ftr" idx="11"/>
          </p:nvPr>
        </p:nvSpPr>
        <p:spPr>
          <a:xfrm>
            <a:off x="3048000" y="6356350"/>
            <a:ext cx="3352799"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chemeClr val="lt2"/>
                </a:solidFill>
                <a:latin typeface="Arial"/>
                <a:ea typeface="Arial"/>
                <a:cs typeface="Arial"/>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a:p>
        </p:txBody>
      </p:sp>
      <p:sp>
        <p:nvSpPr>
          <p:cNvPr id="53" name="Shape 53"/>
          <p:cNvSpPr txBox="1">
            <a:spLocks noGrp="1"/>
          </p:cNvSpPr>
          <p:nvPr>
            <p:ph type="sldNum" idx="12"/>
          </p:nvPr>
        </p:nvSpPr>
        <p:spPr>
          <a:xfrm>
            <a:off x="8234679" y="6355080"/>
            <a:ext cx="582966"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chemeClr val="lt2"/>
                </a:solidFill>
                <a:latin typeface="Arial"/>
                <a:ea typeface="Arial"/>
                <a:cs typeface="Arial"/>
                <a:sym typeface="Arial"/>
              </a:defRPr>
            </a:lvl1pPr>
            <a:lvl2pPr marL="457200" marR="0" indent="0" algn="l" rtl="0">
              <a:defRPr sz="1800" b="0" i="0" u="none" strike="noStrike" cap="none" baseline="0">
                <a:solidFill>
                  <a:schemeClr val="lt1"/>
                </a:solidFill>
                <a:latin typeface="Arial"/>
                <a:ea typeface="Arial"/>
                <a:cs typeface="Arial"/>
                <a:sym typeface="Arial"/>
              </a:defRPr>
            </a:lvl2pPr>
            <a:lvl3pPr marL="914400" marR="0" indent="0" algn="l" rtl="0">
              <a:defRPr sz="1800" b="0" i="0" u="none" strike="noStrike" cap="none" baseline="0">
                <a:solidFill>
                  <a:schemeClr val="lt1"/>
                </a:solidFill>
                <a:latin typeface="Arial"/>
                <a:ea typeface="Arial"/>
                <a:cs typeface="Arial"/>
                <a:sym typeface="Arial"/>
              </a:defRPr>
            </a:lvl3pPr>
            <a:lvl4pPr marL="1371600" marR="0" indent="0" algn="l" rtl="0">
              <a:defRPr sz="1800" b="0" i="0" u="none" strike="noStrike" cap="none" baseline="0">
                <a:solidFill>
                  <a:schemeClr val="lt1"/>
                </a:solidFill>
                <a:latin typeface="Arial"/>
                <a:ea typeface="Arial"/>
                <a:cs typeface="Arial"/>
                <a:sym typeface="Arial"/>
              </a:defRPr>
            </a:lvl4pPr>
            <a:lvl5pPr marL="1828800" marR="0" indent="0" algn="l" rtl="0">
              <a:defRPr sz="1800" b="0" i="0" u="none" strike="noStrike" cap="none" baseline="0">
                <a:solidFill>
                  <a:schemeClr val="lt1"/>
                </a:solidFill>
                <a:latin typeface="Arial"/>
                <a:ea typeface="Arial"/>
                <a:cs typeface="Arial"/>
                <a:sym typeface="Arial"/>
              </a:defRPr>
            </a:lvl5pPr>
            <a:lvl6pPr marL="2286000" marR="0" indent="0" algn="l" rtl="0">
              <a:defRPr sz="1800" b="0" i="0" u="none" strike="noStrike" cap="none" baseline="0">
                <a:solidFill>
                  <a:schemeClr val="lt1"/>
                </a:solidFill>
                <a:latin typeface="Arial"/>
                <a:ea typeface="Arial"/>
                <a:cs typeface="Arial"/>
                <a:sym typeface="Arial"/>
              </a:defRPr>
            </a:lvl6pPr>
            <a:lvl7pPr marL="2743200" marR="0" indent="0" algn="l" rtl="0">
              <a:defRPr sz="1800" b="0" i="0" u="none" strike="noStrike" cap="none" baseline="0">
                <a:solidFill>
                  <a:schemeClr val="lt1"/>
                </a:solidFill>
                <a:latin typeface="Arial"/>
                <a:ea typeface="Arial"/>
                <a:cs typeface="Arial"/>
                <a:sym typeface="Arial"/>
              </a:defRPr>
            </a:lvl7pPr>
            <a:lvl8pPr marL="3200400" marR="0" indent="0" algn="l" rtl="0">
              <a:defRPr sz="1800" b="0" i="0" u="none" strike="noStrike" cap="none" baseline="0">
                <a:solidFill>
                  <a:schemeClr val="lt1"/>
                </a:solidFill>
                <a:latin typeface="Arial"/>
                <a:ea typeface="Arial"/>
                <a:cs typeface="Arial"/>
                <a:sym typeface="Arial"/>
              </a:defRPr>
            </a:lvl8pPr>
            <a:lvl9pPr marL="3657600" marR="0" indent="0" algn="l" rtl="0">
              <a:defRPr sz="1800" b="0" i="0" u="none" strike="noStrike" cap="none" baseline="0">
                <a:solidFill>
                  <a:schemeClr val="lt1"/>
                </a:solidFill>
                <a:latin typeface="Arial"/>
                <a:ea typeface="Arial"/>
                <a:cs typeface="Arial"/>
                <a:sym typeface="Arial"/>
              </a:defRPr>
            </a:lvl9pPr>
          </a:lstStyle>
          <a:p>
            <a:endParaRPr/>
          </a:p>
        </p:txBody>
      </p:sp>
      <p:sp>
        <p:nvSpPr>
          <p:cNvPr id="54" name="Shape 54"/>
          <p:cNvSpPr txBox="1">
            <a:spLocks noGrp="1"/>
          </p:cNvSpPr>
          <p:nvPr>
            <p:ph type="title"/>
          </p:nvPr>
        </p:nvSpPr>
        <p:spPr>
          <a:xfrm>
            <a:off x="7162800" y="460247"/>
            <a:ext cx="1676399" cy="1673352"/>
          </a:xfrm>
          <a:prstGeom prst="rect">
            <a:avLst/>
          </a:prstGeom>
          <a:noFill/>
          <a:ln>
            <a:noFill/>
          </a:ln>
        </p:spPr>
        <p:txBody>
          <a:bodyPr lIns="91425" tIns="91425" rIns="91425" bIns="91425" anchor="b" anchorCtr="0"/>
          <a:lstStyle>
            <a:lvl1pPr algn="l" rtl="0">
              <a:defRPr sz="2000" baseline="0">
                <a:solidFill>
                  <a:schemeClr val="lt2"/>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lt1"/>
                </a:solidFill>
                <a:latin typeface="Arial"/>
                <a:ea typeface="Arial"/>
                <a:cs typeface="Arial"/>
                <a:sym typeface="Arial"/>
              </a:defRPr>
            </a:lvl1pPr>
            <a:lvl2pPr algn="l" rtl="0">
              <a:spcBef>
                <a:spcPts val="0"/>
              </a:spcBef>
              <a:buSzPct val="100000"/>
              <a:buFont typeface="Arial"/>
              <a:buNone/>
              <a:defRPr sz="3600" b="1">
                <a:solidFill>
                  <a:schemeClr val="lt1"/>
                </a:solidFill>
                <a:latin typeface="Arial"/>
                <a:ea typeface="Arial"/>
                <a:cs typeface="Arial"/>
                <a:sym typeface="Arial"/>
              </a:defRPr>
            </a:lvl2pPr>
            <a:lvl3pPr algn="l" rtl="0">
              <a:spcBef>
                <a:spcPts val="0"/>
              </a:spcBef>
              <a:buSzPct val="100000"/>
              <a:buFont typeface="Arial"/>
              <a:buNone/>
              <a:defRPr sz="3600" b="1">
                <a:solidFill>
                  <a:schemeClr val="lt1"/>
                </a:solidFill>
                <a:latin typeface="Arial"/>
                <a:ea typeface="Arial"/>
                <a:cs typeface="Arial"/>
                <a:sym typeface="Arial"/>
              </a:defRPr>
            </a:lvl3pPr>
            <a:lvl4pPr algn="l" rtl="0">
              <a:spcBef>
                <a:spcPts val="0"/>
              </a:spcBef>
              <a:buSzPct val="100000"/>
              <a:buFont typeface="Arial"/>
              <a:buNone/>
              <a:defRPr sz="3600" b="1">
                <a:solidFill>
                  <a:schemeClr val="lt1"/>
                </a:solidFill>
                <a:latin typeface="Arial"/>
                <a:ea typeface="Arial"/>
                <a:cs typeface="Arial"/>
                <a:sym typeface="Arial"/>
              </a:defRPr>
            </a:lvl4pPr>
            <a:lvl5pPr algn="l" rtl="0">
              <a:spcBef>
                <a:spcPts val="0"/>
              </a:spcBef>
              <a:buSzPct val="100000"/>
              <a:buFont typeface="Arial"/>
              <a:buNone/>
              <a:defRPr sz="3600" b="1">
                <a:solidFill>
                  <a:schemeClr val="lt1"/>
                </a:solidFill>
                <a:latin typeface="Arial"/>
                <a:ea typeface="Arial"/>
                <a:cs typeface="Arial"/>
                <a:sym typeface="Arial"/>
              </a:defRPr>
            </a:lvl5pPr>
            <a:lvl6pPr algn="l" rtl="0">
              <a:spcBef>
                <a:spcPts val="0"/>
              </a:spcBef>
              <a:buSzPct val="100000"/>
              <a:buFont typeface="Arial"/>
              <a:buNone/>
              <a:defRPr sz="3600" b="1">
                <a:solidFill>
                  <a:schemeClr val="lt1"/>
                </a:solidFill>
                <a:latin typeface="Arial"/>
                <a:ea typeface="Arial"/>
                <a:cs typeface="Arial"/>
                <a:sym typeface="Arial"/>
              </a:defRPr>
            </a:lvl6pPr>
            <a:lvl7pPr algn="l" rtl="0">
              <a:spcBef>
                <a:spcPts val="0"/>
              </a:spcBef>
              <a:buSzPct val="100000"/>
              <a:buFont typeface="Arial"/>
              <a:buNone/>
              <a:defRPr sz="3600" b="1">
                <a:solidFill>
                  <a:schemeClr val="lt1"/>
                </a:solidFill>
                <a:latin typeface="Arial"/>
                <a:ea typeface="Arial"/>
                <a:cs typeface="Arial"/>
                <a:sym typeface="Arial"/>
              </a:defRPr>
            </a:lvl7pPr>
            <a:lvl8pPr algn="l" rtl="0">
              <a:spcBef>
                <a:spcPts val="0"/>
              </a:spcBef>
              <a:buSzPct val="100000"/>
              <a:buFont typeface="Arial"/>
              <a:buNone/>
              <a:defRPr sz="3600" b="1">
                <a:solidFill>
                  <a:schemeClr val="lt1"/>
                </a:solidFill>
                <a:latin typeface="Arial"/>
                <a:ea typeface="Arial"/>
                <a:cs typeface="Arial"/>
                <a:sym typeface="Arial"/>
              </a:defRPr>
            </a:lvl8pPr>
            <a:lvl9pPr algn="l" rtl="0">
              <a:spcBef>
                <a:spcPts val="0"/>
              </a:spcBef>
              <a:buSzPct val="100000"/>
              <a:buFont typeface="Arial"/>
              <a:buNone/>
              <a:defRPr sz="3600" b="1">
                <a:solidFill>
                  <a:schemeClr val="lt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lt1"/>
                </a:solidFill>
                <a:latin typeface="Arial"/>
                <a:ea typeface="Arial"/>
                <a:cs typeface="Arial"/>
                <a:sym typeface="Arial"/>
              </a:defRPr>
            </a:lvl1pPr>
            <a:lvl2pPr algn="l" rtl="0">
              <a:spcBef>
                <a:spcPts val="0"/>
              </a:spcBef>
              <a:buSzPct val="100000"/>
              <a:buFont typeface="Arial"/>
              <a:buNone/>
              <a:defRPr sz="3600" b="1">
                <a:solidFill>
                  <a:schemeClr val="lt1"/>
                </a:solidFill>
                <a:latin typeface="Arial"/>
                <a:ea typeface="Arial"/>
                <a:cs typeface="Arial"/>
                <a:sym typeface="Arial"/>
              </a:defRPr>
            </a:lvl2pPr>
            <a:lvl3pPr algn="l" rtl="0">
              <a:spcBef>
                <a:spcPts val="0"/>
              </a:spcBef>
              <a:buSzPct val="100000"/>
              <a:buFont typeface="Arial"/>
              <a:buNone/>
              <a:defRPr sz="3600" b="1">
                <a:solidFill>
                  <a:schemeClr val="lt1"/>
                </a:solidFill>
                <a:latin typeface="Arial"/>
                <a:ea typeface="Arial"/>
                <a:cs typeface="Arial"/>
                <a:sym typeface="Arial"/>
              </a:defRPr>
            </a:lvl3pPr>
            <a:lvl4pPr algn="l" rtl="0">
              <a:spcBef>
                <a:spcPts val="0"/>
              </a:spcBef>
              <a:buSzPct val="100000"/>
              <a:buFont typeface="Arial"/>
              <a:buNone/>
              <a:defRPr sz="3600" b="1">
                <a:solidFill>
                  <a:schemeClr val="lt1"/>
                </a:solidFill>
                <a:latin typeface="Arial"/>
                <a:ea typeface="Arial"/>
                <a:cs typeface="Arial"/>
                <a:sym typeface="Arial"/>
              </a:defRPr>
            </a:lvl4pPr>
            <a:lvl5pPr algn="l" rtl="0">
              <a:spcBef>
                <a:spcPts val="0"/>
              </a:spcBef>
              <a:buSzPct val="100000"/>
              <a:buFont typeface="Arial"/>
              <a:buNone/>
              <a:defRPr sz="3600" b="1">
                <a:solidFill>
                  <a:schemeClr val="lt1"/>
                </a:solidFill>
                <a:latin typeface="Arial"/>
                <a:ea typeface="Arial"/>
                <a:cs typeface="Arial"/>
                <a:sym typeface="Arial"/>
              </a:defRPr>
            </a:lvl5pPr>
            <a:lvl6pPr algn="l" rtl="0">
              <a:spcBef>
                <a:spcPts val="0"/>
              </a:spcBef>
              <a:buSzPct val="100000"/>
              <a:buFont typeface="Arial"/>
              <a:buNone/>
              <a:defRPr sz="3600" b="1">
                <a:solidFill>
                  <a:schemeClr val="lt1"/>
                </a:solidFill>
                <a:latin typeface="Arial"/>
                <a:ea typeface="Arial"/>
                <a:cs typeface="Arial"/>
                <a:sym typeface="Arial"/>
              </a:defRPr>
            </a:lvl6pPr>
            <a:lvl7pPr algn="l" rtl="0">
              <a:spcBef>
                <a:spcPts val="0"/>
              </a:spcBef>
              <a:buSzPct val="100000"/>
              <a:buFont typeface="Arial"/>
              <a:buNone/>
              <a:defRPr sz="3600" b="1">
                <a:solidFill>
                  <a:schemeClr val="lt1"/>
                </a:solidFill>
                <a:latin typeface="Arial"/>
                <a:ea typeface="Arial"/>
                <a:cs typeface="Arial"/>
                <a:sym typeface="Arial"/>
              </a:defRPr>
            </a:lvl7pPr>
            <a:lvl8pPr algn="l" rtl="0">
              <a:spcBef>
                <a:spcPts val="0"/>
              </a:spcBef>
              <a:buSzPct val="100000"/>
              <a:buFont typeface="Arial"/>
              <a:buNone/>
              <a:defRPr sz="3600" b="1">
                <a:solidFill>
                  <a:schemeClr val="lt1"/>
                </a:solidFill>
                <a:latin typeface="Arial"/>
                <a:ea typeface="Arial"/>
                <a:cs typeface="Arial"/>
                <a:sym typeface="Arial"/>
              </a:defRPr>
            </a:lvl8pPr>
            <a:lvl9pPr algn="l" rtl="0">
              <a:spcBef>
                <a:spcPts val="0"/>
              </a:spcBef>
              <a:buSzPct val="100000"/>
              <a:buFont typeface="Arial"/>
              <a:buNone/>
              <a:defRPr sz="3600" b="1">
                <a:solidFill>
                  <a:schemeClr val="lt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lt1"/>
                </a:solidFill>
                <a:latin typeface="Arial"/>
                <a:ea typeface="Arial"/>
                <a:cs typeface="Arial"/>
                <a:sym typeface="Arial"/>
              </a:defRPr>
            </a:lvl1pPr>
            <a:lvl2pPr algn="l" rtl="0">
              <a:spcBef>
                <a:spcPts val="0"/>
              </a:spcBef>
              <a:buSzPct val="100000"/>
              <a:buFont typeface="Arial"/>
              <a:buNone/>
              <a:defRPr sz="3600" b="1">
                <a:solidFill>
                  <a:schemeClr val="lt1"/>
                </a:solidFill>
                <a:latin typeface="Arial"/>
                <a:ea typeface="Arial"/>
                <a:cs typeface="Arial"/>
                <a:sym typeface="Arial"/>
              </a:defRPr>
            </a:lvl2pPr>
            <a:lvl3pPr algn="l" rtl="0">
              <a:spcBef>
                <a:spcPts val="0"/>
              </a:spcBef>
              <a:buSzPct val="100000"/>
              <a:buFont typeface="Arial"/>
              <a:buNone/>
              <a:defRPr sz="3600" b="1">
                <a:solidFill>
                  <a:schemeClr val="lt1"/>
                </a:solidFill>
                <a:latin typeface="Arial"/>
                <a:ea typeface="Arial"/>
                <a:cs typeface="Arial"/>
                <a:sym typeface="Arial"/>
              </a:defRPr>
            </a:lvl3pPr>
            <a:lvl4pPr algn="l" rtl="0">
              <a:spcBef>
                <a:spcPts val="0"/>
              </a:spcBef>
              <a:buSzPct val="100000"/>
              <a:buFont typeface="Arial"/>
              <a:buNone/>
              <a:defRPr sz="3600" b="1">
                <a:solidFill>
                  <a:schemeClr val="lt1"/>
                </a:solidFill>
                <a:latin typeface="Arial"/>
                <a:ea typeface="Arial"/>
                <a:cs typeface="Arial"/>
                <a:sym typeface="Arial"/>
              </a:defRPr>
            </a:lvl4pPr>
            <a:lvl5pPr algn="l" rtl="0">
              <a:spcBef>
                <a:spcPts val="0"/>
              </a:spcBef>
              <a:buSzPct val="100000"/>
              <a:buFont typeface="Arial"/>
              <a:buNone/>
              <a:defRPr sz="3600" b="1">
                <a:solidFill>
                  <a:schemeClr val="lt1"/>
                </a:solidFill>
                <a:latin typeface="Arial"/>
                <a:ea typeface="Arial"/>
                <a:cs typeface="Arial"/>
                <a:sym typeface="Arial"/>
              </a:defRPr>
            </a:lvl5pPr>
            <a:lvl6pPr algn="l" rtl="0">
              <a:spcBef>
                <a:spcPts val="0"/>
              </a:spcBef>
              <a:buSzPct val="100000"/>
              <a:buFont typeface="Arial"/>
              <a:buNone/>
              <a:defRPr sz="3600" b="1">
                <a:solidFill>
                  <a:schemeClr val="lt1"/>
                </a:solidFill>
                <a:latin typeface="Arial"/>
                <a:ea typeface="Arial"/>
                <a:cs typeface="Arial"/>
                <a:sym typeface="Arial"/>
              </a:defRPr>
            </a:lvl6pPr>
            <a:lvl7pPr algn="l" rtl="0">
              <a:spcBef>
                <a:spcPts val="0"/>
              </a:spcBef>
              <a:buSzPct val="100000"/>
              <a:buFont typeface="Arial"/>
              <a:buNone/>
              <a:defRPr sz="3600" b="1">
                <a:solidFill>
                  <a:schemeClr val="lt1"/>
                </a:solidFill>
                <a:latin typeface="Arial"/>
                <a:ea typeface="Arial"/>
                <a:cs typeface="Arial"/>
                <a:sym typeface="Arial"/>
              </a:defRPr>
            </a:lvl7pPr>
            <a:lvl8pPr algn="l" rtl="0">
              <a:spcBef>
                <a:spcPts val="0"/>
              </a:spcBef>
              <a:buSzPct val="100000"/>
              <a:buFont typeface="Arial"/>
              <a:buNone/>
              <a:defRPr sz="3600" b="1">
                <a:solidFill>
                  <a:schemeClr val="lt1"/>
                </a:solidFill>
                <a:latin typeface="Arial"/>
                <a:ea typeface="Arial"/>
                <a:cs typeface="Arial"/>
                <a:sym typeface="Arial"/>
              </a:defRPr>
            </a:lvl8pPr>
            <a:lvl9pPr algn="l" rtl="0">
              <a:spcBef>
                <a:spcPts val="0"/>
              </a:spcBef>
              <a:buSzPct val="100000"/>
              <a:buFont typeface="Arial"/>
              <a:buNone/>
              <a:defRPr sz="3600" b="1">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lt1"/>
              </a:buClr>
              <a:buSzPct val="166666"/>
              <a:buFont typeface="Arial"/>
              <a:buChar char="•"/>
              <a:defRPr sz="1800">
                <a:solidFill>
                  <a:schemeClr val="lt1"/>
                </a:solidFill>
              </a:defRPr>
            </a:lvl1pPr>
            <a:lvl2pPr marL="285750" indent="-285750" algn="ctr" rtl="0">
              <a:lnSpc>
                <a:spcPct val="100000"/>
              </a:lnSpc>
              <a:spcBef>
                <a:spcPts val="0"/>
              </a:spcBef>
              <a:spcAft>
                <a:spcPts val="0"/>
              </a:spcAft>
              <a:buClr>
                <a:schemeClr val="lt1"/>
              </a:buClr>
              <a:buSzPct val="100000"/>
              <a:buFont typeface="Courier New"/>
              <a:buChar char="o"/>
              <a:defRPr sz="1800">
                <a:solidFill>
                  <a:schemeClr val="lt1"/>
                </a:solidFill>
              </a:defRPr>
            </a:lvl2pPr>
            <a:lvl3pPr marL="285750" indent="-285750" algn="ctr" rtl="0">
              <a:lnSpc>
                <a:spcPct val="100000"/>
              </a:lnSpc>
              <a:spcBef>
                <a:spcPts val="0"/>
              </a:spcBef>
              <a:spcAft>
                <a:spcPts val="0"/>
              </a:spcAft>
              <a:buClr>
                <a:schemeClr val="lt1"/>
              </a:buClr>
              <a:buSzPct val="100000"/>
              <a:buFont typeface="Wingdings"/>
              <a:buChar char="§"/>
              <a:defRPr sz="1800">
                <a:solidFill>
                  <a:schemeClr val="lt1"/>
                </a:solidFill>
              </a:defRPr>
            </a:lvl3pPr>
            <a:lvl4pPr marL="285750" indent="-285750" algn="ctr" rtl="0">
              <a:lnSpc>
                <a:spcPct val="100000"/>
              </a:lnSpc>
              <a:spcBef>
                <a:spcPts val="0"/>
              </a:spcBef>
              <a:spcAft>
                <a:spcPts val="0"/>
              </a:spcAft>
              <a:buClr>
                <a:schemeClr val="lt1"/>
              </a:buClr>
              <a:buSzPct val="166666"/>
              <a:buFont typeface="Arial"/>
              <a:buChar char="•"/>
              <a:defRPr sz="1800">
                <a:solidFill>
                  <a:schemeClr val="lt1"/>
                </a:solidFill>
              </a:defRPr>
            </a:lvl4pPr>
            <a:lvl5pPr marL="285750" indent="-285750" algn="ctr" rtl="0">
              <a:lnSpc>
                <a:spcPct val="100000"/>
              </a:lnSpc>
              <a:spcBef>
                <a:spcPts val="0"/>
              </a:spcBef>
              <a:spcAft>
                <a:spcPts val="0"/>
              </a:spcAft>
              <a:buClr>
                <a:schemeClr val="lt1"/>
              </a:buClr>
              <a:buSzPct val="100000"/>
              <a:buFont typeface="Courier New"/>
              <a:buChar char="o"/>
              <a:defRPr sz="1800">
                <a:solidFill>
                  <a:schemeClr val="lt1"/>
                </a:solidFill>
              </a:defRPr>
            </a:lvl5pPr>
            <a:lvl6pPr marL="285750" indent="-285750" algn="ctr" rtl="0">
              <a:lnSpc>
                <a:spcPct val="100000"/>
              </a:lnSpc>
              <a:spcBef>
                <a:spcPts val="0"/>
              </a:spcBef>
              <a:spcAft>
                <a:spcPts val="0"/>
              </a:spcAft>
              <a:buClr>
                <a:schemeClr val="lt1"/>
              </a:buClr>
              <a:buSzPct val="100000"/>
              <a:buFont typeface="Wingdings"/>
              <a:buChar char="§"/>
              <a:defRPr sz="1800">
                <a:solidFill>
                  <a:schemeClr val="lt1"/>
                </a:solidFill>
              </a:defRPr>
            </a:lvl6pPr>
            <a:lvl7pPr marL="285750" indent="-285750" algn="ctr" rtl="0">
              <a:lnSpc>
                <a:spcPct val="100000"/>
              </a:lnSpc>
              <a:spcBef>
                <a:spcPts val="0"/>
              </a:spcBef>
              <a:spcAft>
                <a:spcPts val="0"/>
              </a:spcAft>
              <a:buClr>
                <a:schemeClr val="lt1"/>
              </a:buClr>
              <a:buSzPct val="166666"/>
              <a:buFont typeface="Arial"/>
              <a:buChar char="•"/>
              <a:defRPr sz="1800">
                <a:solidFill>
                  <a:schemeClr val="lt1"/>
                </a:solidFill>
              </a:defRPr>
            </a:lvl7pPr>
            <a:lvl8pPr marL="285750" indent="-285750" algn="ctr" rtl="0">
              <a:lnSpc>
                <a:spcPct val="100000"/>
              </a:lnSpc>
              <a:spcBef>
                <a:spcPts val="0"/>
              </a:spcBef>
              <a:spcAft>
                <a:spcPts val="0"/>
              </a:spcAft>
              <a:buClr>
                <a:schemeClr val="lt1"/>
              </a:buClr>
              <a:buSzPct val="100000"/>
              <a:buFont typeface="Courier New"/>
              <a:buChar char="o"/>
              <a:defRPr sz="1800">
                <a:solidFill>
                  <a:schemeClr val="lt1"/>
                </a:solidFill>
              </a:defRPr>
            </a:lvl8pPr>
            <a:lvl9pPr marL="285750" indent="-285750" algn="ctr" rtl="0">
              <a:lnSpc>
                <a:spcPct val="100000"/>
              </a:lnSpc>
              <a:spcBef>
                <a:spcPts val="0"/>
              </a:spcBef>
              <a:spcAft>
                <a:spcPts val="0"/>
              </a:spcAft>
              <a:buClr>
                <a:schemeClr val="lt1"/>
              </a:buClr>
              <a:buSzPct val="100000"/>
              <a:buFont typeface="Wingdings"/>
              <a:buChar char="§"/>
              <a:defRPr sz="1800">
                <a:solidFill>
                  <a:schemeClr val="lt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_1">
  <p:cSld name="TITLE_1">
    <p:spTree>
      <p:nvGrpSpPr>
        <p:cNvPr id="1" name="Shape 22"/>
        <p:cNvGrpSpPr/>
        <p:nvPr/>
      </p:nvGrpSpPr>
      <p:grpSpPr>
        <a:xfrm>
          <a:off x="0" y="0"/>
          <a:ext cx="0" cy="0"/>
          <a:chOff x="0" y="0"/>
          <a:chExt cx="0" cy="0"/>
        </a:xfrm>
      </p:grpSpPr>
      <p:sp>
        <p:nvSpPr>
          <p:cNvPr id="23" name="Shape 23"/>
          <p:cNvSpPr/>
          <p:nvPr/>
        </p:nvSpPr>
        <p:spPr>
          <a:xfrm>
            <a:off x="7010400" y="152398"/>
            <a:ext cx="1981199" cy="6556247"/>
          </a:xfrm>
          <a:prstGeom prst="rect">
            <a:avLst/>
          </a:prstGeom>
          <a:solidFill>
            <a:schemeClr val="accent1"/>
          </a:solidFill>
          <a:ln>
            <a:noFill/>
          </a:ln>
        </p:spPr>
        <p:txBody>
          <a:bodyPr lIns="91425" tIns="45700" rIns="91425" bIns="45700" anchor="ctr" anchorCtr="0">
            <a:spAutoFit/>
          </a:bodyPr>
          <a:lstStyle/>
          <a:p>
            <a:endParaRPr/>
          </a:p>
        </p:txBody>
      </p:sp>
      <p:sp>
        <p:nvSpPr>
          <p:cNvPr id="24" name="Shape 24"/>
          <p:cNvSpPr/>
          <p:nvPr/>
        </p:nvSpPr>
        <p:spPr>
          <a:xfrm>
            <a:off x="152400" y="153922"/>
            <a:ext cx="6705599" cy="6553200"/>
          </a:xfrm>
          <a:prstGeom prst="rect">
            <a:avLst/>
          </a:prstGeom>
          <a:solidFill>
            <a:schemeClr val="dk2"/>
          </a:solidFill>
          <a:ln>
            <a:noFill/>
          </a:ln>
        </p:spPr>
        <p:txBody>
          <a:bodyPr lIns="91425" tIns="45700" rIns="91425" bIns="45700" anchor="ctr" anchorCtr="0">
            <a:spAutoFit/>
          </a:bodyPr>
          <a:lstStyle/>
          <a:p>
            <a:endParaRPr/>
          </a:p>
        </p:txBody>
      </p:sp>
      <p:sp>
        <p:nvSpPr>
          <p:cNvPr id="25" name="Shape 25"/>
          <p:cNvSpPr txBox="1">
            <a:spLocks noGrp="1"/>
          </p:cNvSpPr>
          <p:nvPr>
            <p:ph type="subTitle" idx="1"/>
          </p:nvPr>
        </p:nvSpPr>
        <p:spPr>
          <a:xfrm>
            <a:off x="7010400" y="2052959"/>
            <a:ext cx="1981199" cy="1828800"/>
          </a:xfrm>
          <a:prstGeom prst="rect">
            <a:avLst/>
          </a:prstGeom>
          <a:noFill/>
          <a:ln>
            <a:noFill/>
          </a:ln>
        </p:spPr>
        <p:txBody>
          <a:bodyPr lIns="91425" tIns="91425" rIns="91425" bIns="91425" anchor="ctr" anchorCtr="0"/>
          <a:lstStyle>
            <a:lvl1pPr marL="0" marR="0" indent="0" algn="l" rtl="0">
              <a:spcBef>
                <a:spcPts val="380"/>
              </a:spcBef>
              <a:buClr>
                <a:schemeClr val="accent1"/>
              </a:buClr>
              <a:buFont typeface="Arial"/>
              <a:buNone/>
              <a:defRPr sz="1900" b="0" i="0" u="none" strike="noStrike" cap="none" baseline="0">
                <a:solidFill>
                  <a:srgbClr val="FFFFFF"/>
                </a:solidFill>
                <a:latin typeface="Arial"/>
                <a:ea typeface="Arial"/>
                <a:cs typeface="Arial"/>
                <a:sym typeface="Arial"/>
              </a:defRPr>
            </a:lvl1pPr>
            <a:lvl2pPr marL="457200" marR="0" indent="0" algn="ctr" rtl="0">
              <a:spcBef>
                <a:spcPts val="360"/>
              </a:spcBef>
              <a:buClr>
                <a:schemeClr val="accent2"/>
              </a:buClr>
              <a:buFont typeface="Arial"/>
              <a:buNone/>
              <a:defRPr sz="1800" b="0" i="0" u="none" strike="noStrike" cap="none" baseline="0">
                <a:solidFill>
                  <a:srgbClr val="888888"/>
                </a:solidFill>
                <a:latin typeface="Arial"/>
                <a:ea typeface="Arial"/>
                <a:cs typeface="Arial"/>
                <a:sym typeface="Arial"/>
              </a:defRPr>
            </a:lvl2pPr>
            <a:lvl3pPr marL="914400" marR="0" indent="0" algn="ctr" rtl="0">
              <a:spcBef>
                <a:spcPts val="320"/>
              </a:spcBef>
              <a:buClr>
                <a:schemeClr val="accent3"/>
              </a:buClr>
              <a:buFont typeface="Arial"/>
              <a:buNone/>
              <a:defRPr sz="1600" b="0" i="0" u="none" strike="noStrike" cap="none" baseline="0">
                <a:solidFill>
                  <a:srgbClr val="888888"/>
                </a:solidFill>
                <a:latin typeface="Arial"/>
                <a:ea typeface="Arial"/>
                <a:cs typeface="Arial"/>
                <a:sym typeface="Arial"/>
              </a:defRPr>
            </a:lvl3pPr>
            <a:lvl4pPr marL="1371600" marR="0" indent="0" algn="ctr" rtl="0">
              <a:spcBef>
                <a:spcPts val="280"/>
              </a:spcBef>
              <a:buClr>
                <a:schemeClr val="accent4"/>
              </a:buClr>
              <a:buFont typeface="Arial"/>
              <a:buNone/>
              <a:defRPr sz="1400" b="0" i="0" u="none" strike="noStrike" cap="none" baseline="0">
                <a:solidFill>
                  <a:srgbClr val="888888"/>
                </a:solidFill>
                <a:latin typeface="Arial"/>
                <a:ea typeface="Arial"/>
                <a:cs typeface="Arial"/>
                <a:sym typeface="Arial"/>
              </a:defRPr>
            </a:lvl4pPr>
            <a:lvl5pPr marL="1828800" marR="0" indent="0" algn="ctr" rtl="0">
              <a:spcBef>
                <a:spcPts val="260"/>
              </a:spcBef>
              <a:buClr>
                <a:schemeClr val="accent6"/>
              </a:buClr>
              <a:buFont typeface="Arial"/>
              <a:buNone/>
              <a:defRPr sz="1300" b="0" i="0" u="none" strike="noStrike" cap="none" baseline="0">
                <a:solidFill>
                  <a:srgbClr val="888888"/>
                </a:solidFill>
                <a:latin typeface="Arial"/>
                <a:ea typeface="Arial"/>
                <a:cs typeface="Arial"/>
                <a:sym typeface="Arial"/>
              </a:defRPr>
            </a:lvl5pPr>
            <a:lvl6pPr marL="2286000" marR="0" indent="0" algn="ctr" rtl="0">
              <a:spcBef>
                <a:spcPts val="240"/>
              </a:spcBef>
              <a:buClr>
                <a:schemeClr val="accent1"/>
              </a:buClr>
              <a:buFont typeface="Arial"/>
              <a:buNone/>
              <a:defRPr sz="1200" b="0" i="0" u="none" strike="noStrike" cap="none" baseline="0">
                <a:solidFill>
                  <a:srgbClr val="888888"/>
                </a:solidFill>
                <a:latin typeface="Arial"/>
                <a:ea typeface="Arial"/>
                <a:cs typeface="Arial"/>
                <a:sym typeface="Arial"/>
              </a:defRPr>
            </a:lvl6pPr>
            <a:lvl7pPr marL="2743200" marR="0" indent="0" algn="ctr" rtl="0">
              <a:spcBef>
                <a:spcPts val="240"/>
              </a:spcBef>
              <a:buClr>
                <a:schemeClr val="accent2"/>
              </a:buClr>
              <a:buFont typeface="Arial"/>
              <a:buNone/>
              <a:defRPr sz="1200" b="0" i="0" u="none" strike="noStrike" cap="none" baseline="0">
                <a:solidFill>
                  <a:srgbClr val="888888"/>
                </a:solidFill>
                <a:latin typeface="Arial"/>
                <a:ea typeface="Arial"/>
                <a:cs typeface="Arial"/>
                <a:sym typeface="Arial"/>
              </a:defRPr>
            </a:lvl7pPr>
            <a:lvl8pPr marL="3200400" marR="0" indent="0" algn="ctr" rtl="0">
              <a:spcBef>
                <a:spcPts val="240"/>
              </a:spcBef>
              <a:buClr>
                <a:schemeClr val="accent3"/>
              </a:buClr>
              <a:buFont typeface="Arial"/>
              <a:buNone/>
              <a:defRPr sz="1200" b="0" i="0" u="none" strike="noStrike" cap="none" baseline="0">
                <a:solidFill>
                  <a:srgbClr val="888888"/>
                </a:solidFill>
                <a:latin typeface="Arial"/>
                <a:ea typeface="Arial"/>
                <a:cs typeface="Arial"/>
                <a:sym typeface="Arial"/>
              </a:defRPr>
            </a:lvl8pPr>
            <a:lvl9pPr marL="3657600" marR="0" indent="0" algn="ctr" rtl="0">
              <a:spcBef>
                <a:spcPts val="240"/>
              </a:spcBef>
              <a:buClr>
                <a:schemeClr val="accent5"/>
              </a:buClr>
              <a:buFont typeface="Arial"/>
              <a:buNone/>
              <a:defRPr sz="1200" b="0" i="0" u="none" strike="noStrike" cap="none" baseline="0">
                <a:solidFill>
                  <a:srgbClr val="888888"/>
                </a:solidFill>
                <a:latin typeface="Arial"/>
                <a:ea typeface="Arial"/>
                <a:cs typeface="Arial"/>
                <a:sym typeface="Arial"/>
              </a:defRPr>
            </a:lvl9pPr>
          </a:lstStyle>
          <a:p>
            <a:endParaRPr/>
          </a:p>
        </p:txBody>
      </p:sp>
      <p:sp>
        <p:nvSpPr>
          <p:cNvPr id="26" name="Shape 26"/>
          <p:cNvSpPr txBox="1">
            <a:spLocks noGrp="1"/>
          </p:cNvSpPr>
          <p:nvPr>
            <p:ph type="dt" idx="10"/>
          </p:nvPr>
        </p:nvSpPr>
        <p:spPr>
          <a:xfrm>
            <a:off x="370887" y="6356350"/>
            <a:ext cx="2133599" cy="274319"/>
          </a:xfrm>
          <a:prstGeom prst="rect">
            <a:avLst/>
          </a:prstGeom>
          <a:noFill/>
          <a:ln>
            <a:noFill/>
          </a:ln>
        </p:spPr>
        <p:txBody>
          <a:bodyPr lIns="91425" tIns="91425" rIns="91425" bIns="91425" anchor="ctr" anchorCtr="0"/>
          <a:lstStyle>
            <a:lvl1pPr marL="0" marR="0" indent="0" algn="l" rtl="0">
              <a:defRPr sz="1100" b="0" i="0" u="none" strike="noStrike" cap="none" baseline="0">
                <a:solidFill>
                  <a:schemeClr val="lt2"/>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8234679" y="6355080"/>
            <a:ext cx="582966"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rgbClr val="FFFFF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28" name="Shape 28"/>
          <p:cNvSpPr txBox="1">
            <a:spLocks noGrp="1"/>
          </p:cNvSpPr>
          <p:nvPr>
            <p:ph type="ftr" idx="11"/>
          </p:nvPr>
        </p:nvSpPr>
        <p:spPr>
          <a:xfrm>
            <a:off x="3048000" y="6356350"/>
            <a:ext cx="3352799"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chemeClr val="lt2"/>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29" name="Shape 29"/>
          <p:cNvSpPr txBox="1">
            <a:spLocks noGrp="1"/>
          </p:cNvSpPr>
          <p:nvPr>
            <p:ph type="title"/>
          </p:nvPr>
        </p:nvSpPr>
        <p:spPr>
          <a:xfrm>
            <a:off x="457200" y="2052959"/>
            <a:ext cx="6324600" cy="1828800"/>
          </a:xfrm>
          <a:prstGeom prst="rect">
            <a:avLst/>
          </a:prstGeom>
          <a:noFill/>
          <a:ln>
            <a:noFill/>
          </a:ln>
        </p:spPr>
        <p:txBody>
          <a:bodyPr lIns="91425" tIns="91425" rIns="91425" bIns="91425" anchor="ctr" anchorCtr="0"/>
          <a:lstStyle>
            <a:lvl1pPr algn="r" rtl="0">
              <a:defRPr sz="4200" baseline="0"/>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380998" y="1719071"/>
            <a:ext cx="8407892" cy="4407407"/>
          </a:xfrm>
          <a:prstGeom prst="rect">
            <a:avLst/>
          </a:prstGeom>
          <a:noFill/>
          <a:ln>
            <a:noFill/>
          </a:ln>
        </p:spPr>
        <p:txBody>
          <a:bodyPr lIns="91425" tIns="91425" rIns="91425" bIns="91425" anchor="t" anchorCtr="0"/>
          <a:lstStyle>
            <a:lvl1pPr marL="274320" indent="-160020" algn="l" rtl="0">
              <a:spcBef>
                <a:spcPts val="400"/>
              </a:spcBef>
              <a:buClr>
                <a:schemeClr val="accent1"/>
              </a:buClr>
              <a:buFont typeface="Arial"/>
              <a:buChar char="•"/>
              <a:defRPr sz="2000" baseline="0">
                <a:solidFill>
                  <a:schemeClr val="dk2"/>
                </a:solidFill>
              </a:defRPr>
            </a:lvl1pPr>
            <a:lvl2pPr marL="548640" indent="-78740" algn="l" rtl="0">
              <a:spcBef>
                <a:spcPts val="360"/>
              </a:spcBef>
              <a:buClr>
                <a:schemeClr val="accent2"/>
              </a:buClr>
              <a:buFont typeface="Wingdings"/>
              <a:buChar char="§"/>
              <a:defRPr sz="1800" baseline="0">
                <a:solidFill>
                  <a:schemeClr val="dk2"/>
                </a:solidFill>
              </a:defRPr>
            </a:lvl2pPr>
            <a:lvl3pPr marL="822960" indent="-86360" algn="l" rtl="0">
              <a:spcBef>
                <a:spcPts val="320"/>
              </a:spcBef>
              <a:buClr>
                <a:schemeClr val="accent3"/>
              </a:buClr>
              <a:buFont typeface="Wingdings"/>
              <a:buChar char="§"/>
              <a:defRPr sz="1600" baseline="0">
                <a:solidFill>
                  <a:schemeClr val="dk2"/>
                </a:solidFill>
              </a:defRPr>
            </a:lvl3pPr>
            <a:lvl4pPr marL="1097280" indent="-93980" algn="l" rtl="0">
              <a:spcBef>
                <a:spcPts val="280"/>
              </a:spcBef>
              <a:buClr>
                <a:schemeClr val="accent4"/>
              </a:buClr>
              <a:buFont typeface="Wingdings"/>
              <a:buChar char="§"/>
              <a:defRPr sz="1400">
                <a:solidFill>
                  <a:schemeClr val="dk2"/>
                </a:solidFill>
              </a:defRPr>
            </a:lvl4pPr>
            <a:lvl5pPr marL="1280160" indent="-105410" algn="l" rtl="0">
              <a:spcBef>
                <a:spcPts val="260"/>
              </a:spcBef>
              <a:buClr>
                <a:schemeClr val="accent6"/>
              </a:buClr>
              <a:buFont typeface="Wingdings"/>
              <a:buChar char="§"/>
              <a:defRPr sz="1300" baseline="0">
                <a:solidFill>
                  <a:schemeClr val="dk2"/>
                </a:solidFill>
              </a:defRPr>
            </a:lvl5pPr>
            <a:lvl6pPr marL="1554480" indent="-106680" algn="l" rtl="0">
              <a:spcBef>
                <a:spcPts val="240"/>
              </a:spcBef>
              <a:buClr>
                <a:schemeClr val="accent1"/>
              </a:buClr>
              <a:buFont typeface="Wingdings"/>
              <a:buChar char="§"/>
              <a:defRPr sz="1200">
                <a:solidFill>
                  <a:schemeClr val="dk2"/>
                </a:solidFill>
              </a:defRPr>
            </a:lvl6pPr>
            <a:lvl7pPr marL="1828800" indent="-114300" algn="l" rtl="0">
              <a:spcBef>
                <a:spcPts val="240"/>
              </a:spcBef>
              <a:buClr>
                <a:schemeClr val="accent2"/>
              </a:buClr>
              <a:buFont typeface="Wingdings"/>
              <a:buChar char="§"/>
              <a:defRPr sz="1200">
                <a:solidFill>
                  <a:schemeClr val="dk2"/>
                </a:solidFill>
              </a:defRPr>
            </a:lvl7pPr>
            <a:lvl8pPr marL="2103120" indent="-109220" algn="l" rtl="0">
              <a:spcBef>
                <a:spcPts val="240"/>
              </a:spcBef>
              <a:buClr>
                <a:schemeClr val="accent3"/>
              </a:buClr>
              <a:buFont typeface="Wingdings"/>
              <a:buChar char="§"/>
              <a:defRPr sz="1200">
                <a:solidFill>
                  <a:schemeClr val="dk2"/>
                </a:solidFill>
              </a:defRPr>
            </a:lvl8pPr>
            <a:lvl9pPr marL="2377440" indent="-116839" algn="l" rtl="0">
              <a:spcBef>
                <a:spcPts val="240"/>
              </a:spcBef>
              <a:buClr>
                <a:schemeClr val="accent5"/>
              </a:buClr>
              <a:buFont typeface="Wingdings"/>
              <a:buChar char="§"/>
              <a:defRPr sz="1200">
                <a:solidFill>
                  <a:schemeClr val="dk2"/>
                </a:solidFill>
              </a:defRPr>
            </a:lvl9pPr>
          </a:lstStyle>
          <a:p>
            <a:endParaRPr/>
          </a:p>
        </p:txBody>
      </p:sp>
      <p:sp>
        <p:nvSpPr>
          <p:cNvPr id="32" name="Shape 32"/>
          <p:cNvSpPr txBox="1">
            <a:spLocks noGrp="1"/>
          </p:cNvSpPr>
          <p:nvPr>
            <p:ph type="dt" idx="10"/>
          </p:nvPr>
        </p:nvSpPr>
        <p:spPr>
          <a:xfrm>
            <a:off x="370887" y="6356350"/>
            <a:ext cx="2133599" cy="274319"/>
          </a:xfrm>
          <a:prstGeom prst="rect">
            <a:avLst/>
          </a:prstGeom>
          <a:noFill/>
          <a:ln>
            <a:noFill/>
          </a:ln>
        </p:spPr>
        <p:txBody>
          <a:bodyPr lIns="91425" tIns="91425" rIns="91425" bIns="91425" anchor="ctr" anchorCtr="0"/>
          <a:lstStyle>
            <a:lvl1pPr marL="0" marR="0" indent="0" algn="l" rtl="0">
              <a:defRPr sz="1100" b="0" i="0" u="none" strike="noStrike" cap="none" baseline="0">
                <a:solidFill>
                  <a:schemeClr val="dk2"/>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33" name="Shape 33"/>
          <p:cNvSpPr txBox="1">
            <a:spLocks noGrp="1"/>
          </p:cNvSpPr>
          <p:nvPr>
            <p:ph type="ftr" idx="11"/>
          </p:nvPr>
        </p:nvSpPr>
        <p:spPr>
          <a:xfrm>
            <a:off x="3048000" y="6356350"/>
            <a:ext cx="3352799"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chemeClr val="dk2"/>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34" name="Shape 34"/>
          <p:cNvSpPr txBox="1">
            <a:spLocks noGrp="1"/>
          </p:cNvSpPr>
          <p:nvPr>
            <p:ph type="sldNum" idx="12"/>
          </p:nvPr>
        </p:nvSpPr>
        <p:spPr>
          <a:xfrm>
            <a:off x="8234679" y="6355080"/>
            <a:ext cx="582966"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chemeClr val="dk2"/>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35" name="Shape 35"/>
          <p:cNvSpPr txBox="1">
            <a:spLocks noGrp="1"/>
          </p:cNvSpPr>
          <p:nvPr>
            <p:ph type="title"/>
          </p:nvPr>
        </p:nvSpPr>
        <p:spPr>
          <a:xfrm>
            <a:off x="381000" y="355846"/>
            <a:ext cx="8381260" cy="1054393"/>
          </a:xfrm>
          <a:prstGeom prst="rect">
            <a:avLst/>
          </a:prstGeom>
          <a:noFill/>
          <a:ln>
            <a:noFill/>
          </a:ln>
        </p:spPr>
        <p:txBody>
          <a:bodyPr lIns="91425" tIns="91425" rIns="91425" bIns="91425" anchor="ctr" anchorCtr="0"/>
          <a:lstStyle>
            <a:lvl1pPr algn="ctr" rtl="0">
              <a:spcBef>
                <a:spcPts val="0"/>
              </a:spcBef>
              <a:buClr>
                <a:schemeClr val="lt1"/>
              </a:buClr>
              <a:buNone/>
              <a:defRPr sz="3200" cap="small" baseline="0">
                <a:solidFill>
                  <a:schemeClr val="lt1"/>
                </a:solidFill>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jTx" type="objTx">
  <p:cSld name="objTx">
    <p:bg>
      <p:bgPr>
        <a:solidFill>
          <a:schemeClr val="lt2"/>
        </a:solidFill>
        <a:effectLst/>
      </p:bgPr>
    </p:bg>
    <p:spTree>
      <p:nvGrpSpPr>
        <p:cNvPr id="1" name="Shape 36"/>
        <p:cNvGrpSpPr/>
        <p:nvPr/>
      </p:nvGrpSpPr>
      <p:grpSpPr>
        <a:xfrm>
          <a:off x="0" y="0"/>
          <a:ext cx="0" cy="0"/>
          <a:chOff x="0" y="0"/>
          <a:chExt cx="0" cy="0"/>
        </a:xfrm>
      </p:grpSpPr>
      <p:sp>
        <p:nvSpPr>
          <p:cNvPr id="37" name="Shape 37"/>
          <p:cNvSpPr/>
          <p:nvPr/>
        </p:nvSpPr>
        <p:spPr>
          <a:xfrm>
            <a:off x="0" y="0"/>
            <a:ext cx="9144000" cy="6858000"/>
          </a:xfrm>
          <a:prstGeom prst="rect">
            <a:avLst/>
          </a:prstGeom>
          <a:solidFill>
            <a:srgbClr val="FFFFFF"/>
          </a:solidFill>
          <a:ln>
            <a:noFill/>
          </a:ln>
        </p:spPr>
        <p:txBody>
          <a:bodyPr lIns="91425" tIns="45700" rIns="91425" bIns="45700" anchor="ctr" anchorCtr="0">
            <a:spAutoFit/>
          </a:bodyPr>
          <a:lstStyle/>
          <a:p>
            <a:endParaRPr/>
          </a:p>
        </p:txBody>
      </p:sp>
      <p:sp>
        <p:nvSpPr>
          <p:cNvPr id="38" name="Shape 38"/>
          <p:cNvSpPr/>
          <p:nvPr/>
        </p:nvSpPr>
        <p:spPr>
          <a:xfrm>
            <a:off x="7010400" y="150876"/>
            <a:ext cx="1981199" cy="6556247"/>
          </a:xfrm>
          <a:prstGeom prst="rect">
            <a:avLst/>
          </a:prstGeom>
          <a:solidFill>
            <a:schemeClr val="accent1"/>
          </a:solidFill>
          <a:ln>
            <a:noFill/>
          </a:ln>
        </p:spPr>
        <p:txBody>
          <a:bodyPr lIns="91425" tIns="45700" rIns="91425" bIns="45700" anchor="ctr" anchorCtr="0">
            <a:spAutoFit/>
          </a:bodyPr>
          <a:lstStyle/>
          <a:p>
            <a:endParaRPr/>
          </a:p>
        </p:txBody>
      </p:sp>
      <p:sp>
        <p:nvSpPr>
          <p:cNvPr id="39" name="Shape 39"/>
          <p:cNvSpPr/>
          <p:nvPr/>
        </p:nvSpPr>
        <p:spPr>
          <a:xfrm>
            <a:off x="152400" y="152400"/>
            <a:ext cx="6705599" cy="6553200"/>
          </a:xfrm>
          <a:prstGeom prst="rect">
            <a:avLst/>
          </a:prstGeom>
          <a:solidFill>
            <a:schemeClr val="accent1"/>
          </a:solidFill>
          <a:ln>
            <a:noFill/>
          </a:ln>
        </p:spPr>
        <p:txBody>
          <a:bodyPr lIns="91425" tIns="45700" rIns="91425" bIns="45700" anchor="ctr" anchorCtr="0">
            <a:spAutoFit/>
          </a:bodyPr>
          <a:lstStyle/>
          <a:p>
            <a:endParaRPr/>
          </a:p>
        </p:txBody>
      </p:sp>
      <p:sp>
        <p:nvSpPr>
          <p:cNvPr id="40" name="Shape 40"/>
          <p:cNvSpPr txBox="1">
            <a:spLocks noGrp="1"/>
          </p:cNvSpPr>
          <p:nvPr>
            <p:ph type="body" idx="1"/>
          </p:nvPr>
        </p:nvSpPr>
        <p:spPr>
          <a:xfrm>
            <a:off x="609600" y="304800"/>
            <a:ext cx="586740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41" name="Shape 41"/>
          <p:cNvSpPr txBox="1">
            <a:spLocks noGrp="1"/>
          </p:cNvSpPr>
          <p:nvPr>
            <p:ph type="body" idx="2"/>
          </p:nvPr>
        </p:nvSpPr>
        <p:spPr>
          <a:xfrm>
            <a:off x="7159752" y="2130551"/>
            <a:ext cx="1673352" cy="2816352"/>
          </a:xfrm>
          <a:prstGeom prst="rect">
            <a:avLst/>
          </a:prstGeom>
          <a:noFill/>
          <a:ln>
            <a:noFill/>
          </a:ln>
        </p:spPr>
        <p:txBody>
          <a:bodyPr lIns="91425" tIns="91425" rIns="91425" bIns="91425" anchor="t" anchorCtr="0"/>
          <a:lstStyle>
            <a:lvl1pPr marL="0" indent="0" rtl="0">
              <a:buClr>
                <a:srgbClr val="FFFFFF"/>
              </a:buClr>
              <a:buNone/>
              <a:defRPr sz="1400">
                <a:solidFill>
                  <a:srgbClr val="FFFFFF"/>
                </a:solidFill>
              </a:defRPr>
            </a:lvl1pPr>
            <a:lvl2pPr marL="457200" indent="0" rtl="0">
              <a:buNone/>
              <a:defRPr sz="1200"/>
            </a:lvl2pPr>
            <a:lvl3pPr marL="914400" indent="0" rtl="0">
              <a:buNone/>
              <a:defRPr sz="1000"/>
            </a:lvl3pPr>
            <a:lvl4pPr marL="1371600" indent="0" rtl="0">
              <a:buNone/>
              <a:defRPr sz="900"/>
            </a:lvl4pPr>
            <a:lvl5pPr marL="1828800" indent="0" rtl="0">
              <a:buNone/>
              <a:defRPr sz="900"/>
            </a:lvl5pPr>
            <a:lvl6pPr marL="2286000" indent="0" rtl="0">
              <a:buNone/>
              <a:defRPr sz="900"/>
            </a:lvl6pPr>
            <a:lvl7pPr marL="2743200" indent="0" rtl="0">
              <a:buNone/>
              <a:defRPr sz="900"/>
            </a:lvl7pPr>
            <a:lvl8pPr marL="3200400" indent="0" rtl="0">
              <a:buNone/>
              <a:defRPr sz="900"/>
            </a:lvl8pPr>
            <a:lvl9pPr marL="3657600" indent="0" rtl="0">
              <a:buNone/>
              <a:defRPr sz="900"/>
            </a:lvl9pPr>
          </a:lstStyle>
          <a:p>
            <a:endParaRPr/>
          </a:p>
        </p:txBody>
      </p:sp>
      <p:sp>
        <p:nvSpPr>
          <p:cNvPr id="42" name="Shape 42"/>
          <p:cNvSpPr txBox="1">
            <a:spLocks noGrp="1"/>
          </p:cNvSpPr>
          <p:nvPr>
            <p:ph type="dt" idx="10"/>
          </p:nvPr>
        </p:nvSpPr>
        <p:spPr>
          <a:xfrm>
            <a:off x="370887" y="6356350"/>
            <a:ext cx="2133599" cy="274319"/>
          </a:xfrm>
          <a:prstGeom prst="rect">
            <a:avLst/>
          </a:prstGeom>
          <a:noFill/>
          <a:ln>
            <a:noFill/>
          </a:ln>
        </p:spPr>
        <p:txBody>
          <a:bodyPr lIns="91425" tIns="91425" rIns="91425" bIns="91425" anchor="ctr" anchorCtr="0"/>
          <a:lstStyle>
            <a:lvl1pPr marL="0" marR="0" indent="0" algn="l" rtl="0">
              <a:defRPr sz="1100" b="0" i="0" u="none" strike="noStrike" cap="none" baseline="0">
                <a:solidFill>
                  <a:schemeClr val="dk2"/>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43" name="Shape 43"/>
          <p:cNvSpPr txBox="1">
            <a:spLocks noGrp="1"/>
          </p:cNvSpPr>
          <p:nvPr>
            <p:ph type="ftr" idx="11"/>
          </p:nvPr>
        </p:nvSpPr>
        <p:spPr>
          <a:xfrm>
            <a:off x="3048000" y="6356350"/>
            <a:ext cx="3352799"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chemeClr val="dk2"/>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234679" y="6355080"/>
            <a:ext cx="582966" cy="274319"/>
          </a:xfrm>
          <a:prstGeom prst="rect">
            <a:avLst/>
          </a:prstGeom>
          <a:noFill/>
          <a:ln>
            <a:noFill/>
          </a:ln>
        </p:spPr>
        <p:txBody>
          <a:bodyPr lIns="91425" tIns="91425" rIns="91425" bIns="91425" anchor="ctr" anchorCtr="0"/>
          <a:lstStyle>
            <a:lvl1pPr marL="0" marR="0" indent="0" algn="ctr" rtl="0">
              <a:defRPr sz="1100" b="0" i="0" u="none" strike="noStrike" cap="none" baseline="0">
                <a:solidFill>
                  <a:srgbClr val="FFFFFF"/>
                </a:solidFill>
                <a:latin typeface="Arial"/>
                <a:ea typeface="Arial"/>
                <a:cs typeface="Arial"/>
                <a:sym typeface="Arial"/>
              </a:defRPr>
            </a:lvl1pPr>
            <a:lvl2pPr marL="457200" marR="0" indent="0" algn="l" rtl="0">
              <a:defRPr sz="1800" b="0" i="0" u="none" strike="noStrike" cap="none" baseline="0">
                <a:solidFill>
                  <a:schemeClr val="dk1"/>
                </a:solidFill>
                <a:latin typeface="Arial"/>
                <a:ea typeface="Arial"/>
                <a:cs typeface="Arial"/>
                <a:sym typeface="Arial"/>
              </a:defRPr>
            </a:lvl2pPr>
            <a:lvl3pPr marL="914400" marR="0" indent="0" algn="l" rtl="0">
              <a:defRPr sz="1800" b="0" i="0" u="none" strike="noStrike" cap="none" baseline="0">
                <a:solidFill>
                  <a:schemeClr val="dk1"/>
                </a:solidFill>
                <a:latin typeface="Arial"/>
                <a:ea typeface="Arial"/>
                <a:cs typeface="Arial"/>
                <a:sym typeface="Arial"/>
              </a:defRPr>
            </a:lvl3pPr>
            <a:lvl4pPr marL="1371600" marR="0" indent="0" algn="l" rtl="0">
              <a:defRPr sz="1800" b="0" i="0" u="none" strike="noStrike" cap="none" baseline="0">
                <a:solidFill>
                  <a:schemeClr val="dk1"/>
                </a:solidFill>
                <a:latin typeface="Arial"/>
                <a:ea typeface="Arial"/>
                <a:cs typeface="Arial"/>
                <a:sym typeface="Arial"/>
              </a:defRPr>
            </a:lvl4pPr>
            <a:lvl5pPr marL="1828800" marR="0" indent="0" algn="l" rtl="0">
              <a:defRPr sz="1800" b="0" i="0" u="none" strike="noStrike" cap="none" baseline="0">
                <a:solidFill>
                  <a:schemeClr val="dk1"/>
                </a:solidFill>
                <a:latin typeface="Arial"/>
                <a:ea typeface="Arial"/>
                <a:cs typeface="Arial"/>
                <a:sym typeface="Arial"/>
              </a:defRPr>
            </a:lvl5pPr>
            <a:lvl6pPr marL="2286000" marR="0" indent="0" algn="l" rtl="0">
              <a:defRPr sz="1800" b="0" i="0" u="none" strike="noStrike" cap="none" baseline="0">
                <a:solidFill>
                  <a:schemeClr val="dk1"/>
                </a:solidFill>
                <a:latin typeface="Arial"/>
                <a:ea typeface="Arial"/>
                <a:cs typeface="Arial"/>
                <a:sym typeface="Arial"/>
              </a:defRPr>
            </a:lvl6pPr>
            <a:lvl7pPr marL="2743200" marR="0" indent="0" algn="l" rtl="0">
              <a:defRPr sz="1800" b="0" i="0" u="none" strike="noStrike" cap="none" baseline="0">
                <a:solidFill>
                  <a:schemeClr val="dk1"/>
                </a:solidFill>
                <a:latin typeface="Arial"/>
                <a:ea typeface="Arial"/>
                <a:cs typeface="Arial"/>
                <a:sym typeface="Arial"/>
              </a:defRPr>
            </a:lvl7pPr>
            <a:lvl8pPr marL="3200400" marR="0" indent="0" algn="l" rtl="0">
              <a:defRPr sz="1800" b="0" i="0" u="none" strike="noStrike" cap="none" baseline="0">
                <a:solidFill>
                  <a:schemeClr val="dk1"/>
                </a:solidFill>
                <a:latin typeface="Arial"/>
                <a:ea typeface="Arial"/>
                <a:cs typeface="Arial"/>
                <a:sym typeface="Arial"/>
              </a:defRPr>
            </a:lvl8pPr>
            <a:lvl9pPr marL="3657600" marR="0" indent="0" algn="l" rtl="0">
              <a:defRPr sz="1800" b="0" i="0" u="none" strike="noStrike" cap="none" baseline="0">
                <a:solidFill>
                  <a:schemeClr val="dk1"/>
                </a:solidFill>
                <a:latin typeface="Arial"/>
                <a:ea typeface="Arial"/>
                <a:cs typeface="Arial"/>
                <a:sym typeface="Arial"/>
              </a:defRPr>
            </a:lvl9pPr>
          </a:lstStyle>
          <a:p>
            <a:endParaRPr/>
          </a:p>
        </p:txBody>
      </p:sp>
      <p:sp>
        <p:nvSpPr>
          <p:cNvPr id="45" name="Shape 45"/>
          <p:cNvSpPr txBox="1">
            <a:spLocks noGrp="1"/>
          </p:cNvSpPr>
          <p:nvPr>
            <p:ph type="title"/>
          </p:nvPr>
        </p:nvSpPr>
        <p:spPr>
          <a:xfrm>
            <a:off x="7159752" y="457200"/>
            <a:ext cx="1675660" cy="1673352"/>
          </a:xfrm>
          <a:prstGeom prst="rect">
            <a:avLst/>
          </a:prstGeom>
          <a:noFill/>
          <a:ln>
            <a:noFill/>
          </a:ln>
        </p:spPr>
        <p:txBody>
          <a:bodyPr lIns="91425" tIns="91425" rIns="91425" bIns="91425" anchor="b" anchorCtr="0"/>
          <a:lstStyle>
            <a:lvl1pPr algn="l" rtl="0">
              <a:defRPr sz="2000" baseline="0"/>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1pPr>
            <a:lvl2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2pPr>
            <a:lvl3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3pPr>
            <a:lvl4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4pPr>
            <a:lvl5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5pPr>
            <a:lvl6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6pPr>
            <a:lvl7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7pPr>
            <a:lvl8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8pPr>
            <a:lvl9pPr marL="0" indent="228600" algn="l" rtl="0">
              <a:spcBef>
                <a:spcPts val="0"/>
              </a:spcBef>
              <a:buClr>
                <a:schemeClr val="lt1"/>
              </a:buClr>
              <a:buSzPct val="100000"/>
              <a:buFont typeface="Arial"/>
              <a:buNone/>
              <a:defRPr sz="3600" b="1" i="0" u="none" strike="noStrike" cap="none" baseline="0">
                <a:solidFill>
                  <a:schemeClr val="lt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lt1"/>
              </a:buClr>
              <a:buSzPct val="166666"/>
              <a:buFont typeface="Arial"/>
              <a:buChar char="•"/>
              <a:defRPr sz="3000" b="0" i="0" u="none" strike="noStrike" cap="none" baseline="0">
                <a:solidFill>
                  <a:schemeClr val="lt1"/>
                </a:solidFill>
                <a:latin typeface="Arial"/>
                <a:ea typeface="Arial"/>
                <a:cs typeface="Arial"/>
                <a:sym typeface="Arial"/>
              </a:defRPr>
            </a:lvl1pPr>
            <a:lvl2pPr marL="742950" indent="-285750" algn="l" rtl="0">
              <a:spcBef>
                <a:spcPts val="480"/>
              </a:spcBef>
              <a:buClr>
                <a:schemeClr val="lt1"/>
              </a:buClr>
              <a:buSzPct val="100000"/>
              <a:buFont typeface="Courier New"/>
              <a:buChar char="o"/>
              <a:defRPr sz="2400" b="0" i="0" u="none" strike="noStrike" cap="none" baseline="0">
                <a:solidFill>
                  <a:schemeClr val="lt1"/>
                </a:solidFill>
                <a:latin typeface="Arial"/>
                <a:ea typeface="Arial"/>
                <a:cs typeface="Arial"/>
                <a:sym typeface="Arial"/>
              </a:defRPr>
            </a:lvl2pPr>
            <a:lvl3pPr marL="1143000" indent="-228600" algn="l" rtl="0">
              <a:spcBef>
                <a:spcPts val="480"/>
              </a:spcBef>
              <a:buClr>
                <a:schemeClr val="lt1"/>
              </a:buClr>
              <a:buSzPct val="100000"/>
              <a:buFont typeface="Wingdings"/>
              <a:buChar char="§"/>
              <a:defRPr sz="2400" b="0" i="0" u="none" strike="noStrike" cap="none" baseline="0">
                <a:solidFill>
                  <a:schemeClr val="lt1"/>
                </a:solidFill>
                <a:latin typeface="Arial"/>
                <a:ea typeface="Arial"/>
                <a:cs typeface="Arial"/>
                <a:sym typeface="Arial"/>
              </a:defRPr>
            </a:lvl3pPr>
            <a:lvl4pPr marL="1600200" indent="-228600" algn="l" rtl="0">
              <a:spcBef>
                <a:spcPts val="360"/>
              </a:spcBef>
              <a:buClr>
                <a:schemeClr val="lt1"/>
              </a:buClr>
              <a:buSzPct val="166666"/>
              <a:buFont typeface="Arial"/>
              <a:buChar char="•"/>
              <a:defRPr sz="1800" b="0" i="0" u="none" strike="noStrike" cap="none" baseline="0">
                <a:solidFill>
                  <a:schemeClr val="lt1"/>
                </a:solidFill>
                <a:latin typeface="Arial"/>
                <a:ea typeface="Arial"/>
                <a:cs typeface="Arial"/>
                <a:sym typeface="Arial"/>
              </a:defRPr>
            </a:lvl4pPr>
            <a:lvl5pPr marL="2057400" indent="-228600" algn="l" rtl="0">
              <a:spcBef>
                <a:spcPts val="360"/>
              </a:spcBef>
              <a:buClr>
                <a:schemeClr val="lt1"/>
              </a:buClr>
              <a:buSzPct val="100000"/>
              <a:buFont typeface="Courier New"/>
              <a:buChar char="o"/>
              <a:defRPr sz="1800" b="0" i="0" u="none" strike="noStrike" cap="none" baseline="0">
                <a:solidFill>
                  <a:schemeClr val="lt1"/>
                </a:solidFill>
                <a:latin typeface="Arial"/>
                <a:ea typeface="Arial"/>
                <a:cs typeface="Arial"/>
                <a:sym typeface="Arial"/>
              </a:defRPr>
            </a:lvl5pPr>
            <a:lvl6pPr marL="2514600" indent="-228600" algn="l" rtl="0">
              <a:spcBef>
                <a:spcPts val="360"/>
              </a:spcBef>
              <a:buClr>
                <a:schemeClr val="lt1"/>
              </a:buClr>
              <a:buSzPct val="100000"/>
              <a:buFont typeface="Wingdings"/>
              <a:buChar char="§"/>
              <a:defRPr sz="1800" b="0" i="0" u="none" strike="noStrike" cap="none" baseline="0">
                <a:solidFill>
                  <a:schemeClr val="lt1"/>
                </a:solidFill>
                <a:latin typeface="Arial"/>
                <a:ea typeface="Arial"/>
                <a:cs typeface="Arial"/>
                <a:sym typeface="Arial"/>
              </a:defRPr>
            </a:lvl6pPr>
            <a:lvl7pPr marL="2971800" indent="-228600" algn="l" rtl="0">
              <a:spcBef>
                <a:spcPts val="360"/>
              </a:spcBef>
              <a:buClr>
                <a:schemeClr val="lt1"/>
              </a:buClr>
              <a:buSzPct val="166666"/>
              <a:buFont typeface="Arial"/>
              <a:buChar char="•"/>
              <a:defRPr sz="1800" b="0" i="0" u="none" strike="noStrike" cap="none" baseline="0">
                <a:solidFill>
                  <a:schemeClr val="lt1"/>
                </a:solidFill>
                <a:latin typeface="Arial"/>
                <a:ea typeface="Arial"/>
                <a:cs typeface="Arial"/>
                <a:sym typeface="Arial"/>
              </a:defRPr>
            </a:lvl7pPr>
            <a:lvl8pPr marL="3429000" indent="-228600" algn="l" rtl="0">
              <a:spcBef>
                <a:spcPts val="360"/>
              </a:spcBef>
              <a:buClr>
                <a:schemeClr val="lt1"/>
              </a:buClr>
              <a:buSzPct val="100000"/>
              <a:buFont typeface="Courier New"/>
              <a:buChar char="o"/>
              <a:defRPr sz="1800" b="0" i="0" u="none" strike="noStrike" cap="none" baseline="0">
                <a:solidFill>
                  <a:schemeClr val="lt1"/>
                </a:solidFill>
                <a:latin typeface="Arial"/>
                <a:ea typeface="Arial"/>
                <a:cs typeface="Arial"/>
                <a:sym typeface="Arial"/>
              </a:defRPr>
            </a:lvl8pPr>
            <a:lvl9pPr marL="3886200" indent="-228600" algn="l" rtl="0">
              <a:spcBef>
                <a:spcPts val="360"/>
              </a:spcBef>
              <a:buClr>
                <a:schemeClr val="lt1"/>
              </a:buClr>
              <a:buSzPct val="100000"/>
              <a:buFont typeface="Wingdings"/>
              <a:buChar char="§"/>
              <a:defRPr sz="1800" b="0" i="0" u="none" strike="noStrike" cap="none" baseline="0">
                <a:solidFill>
                  <a:schemeClr val="lt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bit.ly/UyeNNW"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library.ualberta.ca/databases/databaseinfo/index.cfm?ID=4388" TargetMode="External"/><Relationship Id="rId2" Type="http://schemas.openxmlformats.org/officeDocument/2006/relationships/notesSlide" Target="../notesSlides/notesSlide15.xml"/><Relationship Id="rId1" Type="http://schemas.openxmlformats.org/officeDocument/2006/relationships/slideLayout" Target="../slideLayouts/slideLayout8.xml"/><Relationship Id="rId4" Type="http://schemas.openxmlformats.org/officeDocument/2006/relationships/hyperlink" Target="http://www.harzing.com/pop.ht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impactstory.org/" TargetMode="External"/><Relationship Id="rId2" Type="http://schemas.openxmlformats.org/officeDocument/2006/relationships/notesSlide" Target="../notesSlides/notesSlide18.xml"/><Relationship Id="rId1" Type="http://schemas.openxmlformats.org/officeDocument/2006/relationships/slideLayout" Target="../slideLayouts/slideLayout9.xml"/><Relationship Id="rId6" Type="http://schemas.openxmlformats.org/officeDocument/2006/relationships/hyperlink" Target="http://readermeter.org/" TargetMode="External"/><Relationship Id="rId5" Type="http://schemas.openxmlformats.org/officeDocument/2006/relationships/hyperlink" Target="http://www.altmetric.com/bookmarklet.php" TargetMode="External"/><Relationship Id="rId4" Type="http://schemas.openxmlformats.org/officeDocument/2006/relationships/hyperlink" Target="http://www.altmetric.com/"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dx.doi.org/10.1038/171737a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dx.doi.org/10.1503/cmaj.081229"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685800" y="2111123"/>
            <a:ext cx="7772400" cy="1546500"/>
          </a:xfrm>
          <a:prstGeom prst="rect">
            <a:avLst/>
          </a:prstGeom>
        </p:spPr>
        <p:txBody>
          <a:bodyPr lIns="91425" tIns="91425" rIns="91425" bIns="91425" anchor="b" anchorCtr="0">
            <a:spAutoFit/>
          </a:bodyPr>
          <a:lstStyle/>
          <a:p>
            <a:pPr lvl="0" rtl="0">
              <a:buNone/>
            </a:pPr>
            <a:r>
              <a:rPr lang="en" sz="4000"/>
              <a:t>Measuring Research:</a:t>
            </a:r>
          </a:p>
          <a:p>
            <a:pPr>
              <a:buNone/>
            </a:pPr>
            <a:r>
              <a:rPr lang="en" sz="4000"/>
              <a:t>Impact Factors, Citation Metrics, and "Altmetrics"</a:t>
            </a:r>
          </a:p>
        </p:txBody>
      </p:sp>
      <p:sp>
        <p:nvSpPr>
          <p:cNvPr id="57" name="Shape 57"/>
          <p:cNvSpPr txBox="1">
            <a:spLocks noGrp="1"/>
          </p:cNvSpPr>
          <p:nvPr>
            <p:ph type="subTitle" idx="1"/>
          </p:nvPr>
        </p:nvSpPr>
        <p:spPr>
          <a:xfrm>
            <a:off x="344846" y="3786737"/>
            <a:ext cx="8357100" cy="1046400"/>
          </a:xfrm>
          <a:prstGeom prst="rect">
            <a:avLst/>
          </a:prstGeom>
        </p:spPr>
        <p:txBody>
          <a:bodyPr lIns="91425" tIns="91425" rIns="91425" bIns="91425" anchor="t" anchorCtr="0">
            <a:spAutoFit/>
          </a:bodyPr>
          <a:lstStyle/>
          <a:p>
            <a:pPr>
              <a:buNone/>
            </a:pPr>
            <a:r>
              <a:rPr lang="en" sz="2800"/>
              <a:t>Can Tweets be more important than a good Impact Factor?</a:t>
            </a:r>
          </a:p>
        </p:txBody>
      </p:sp>
      <p:sp>
        <p:nvSpPr>
          <p:cNvPr id="58" name="Shape 58"/>
          <p:cNvSpPr txBox="1"/>
          <p:nvPr/>
        </p:nvSpPr>
        <p:spPr>
          <a:xfrm>
            <a:off x="767750" y="5096225"/>
            <a:ext cx="7442399" cy="789000"/>
          </a:xfrm>
          <a:prstGeom prst="rect">
            <a:avLst/>
          </a:prstGeom>
          <a:noFill/>
        </p:spPr>
        <p:txBody>
          <a:bodyPr lIns="91425" tIns="91425" rIns="91425" bIns="91425" anchor="t" anchorCtr="0">
            <a:spAutoFit/>
          </a:bodyPr>
          <a:lstStyle/>
          <a:p>
            <a:pPr lvl="0" rtl="0">
              <a:buNone/>
            </a:pPr>
            <a:r>
              <a:rPr lang="en" sz="2200">
                <a:solidFill>
                  <a:srgbClr val="D9D9D9"/>
                </a:solidFill>
              </a:rPr>
              <a:t>Thane Chambers</a:t>
            </a:r>
          </a:p>
          <a:p>
            <a:pPr lvl="0" rtl="0">
              <a:buNone/>
            </a:pPr>
            <a:r>
              <a:rPr lang="en" sz="2200">
                <a:solidFill>
                  <a:srgbClr val="D9D9D9"/>
                </a:solidFill>
              </a:rPr>
              <a:t>Christina Hwang </a:t>
            </a:r>
          </a:p>
          <a:p>
            <a:pPr lvl="0" rtl="0">
              <a:buNone/>
            </a:pPr>
            <a:r>
              <a:rPr lang="en" sz="2200">
                <a:solidFill>
                  <a:srgbClr val="D9D9D9"/>
                </a:solidFill>
              </a:rPr>
              <a:t>Denis Lacroix</a:t>
            </a:r>
          </a:p>
          <a:p>
            <a:pPr>
              <a:buNone/>
            </a:pPr>
            <a:r>
              <a:rPr lang="en" sz="2200">
                <a:solidFill>
                  <a:srgbClr val="D9D9D9"/>
                </a:solidFill>
              </a:rPr>
              <a:t>Dale Storie</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Importance of citation metrics</a:t>
            </a:r>
          </a:p>
        </p:txBody>
      </p:sp>
      <p:sp>
        <p:nvSpPr>
          <p:cNvPr id="112" name="Shape 112"/>
          <p:cNvSpPr txBox="1">
            <a:spLocks noGrp="1"/>
          </p:cNvSpPr>
          <p:nvPr>
            <p:ph type="body" idx="1"/>
          </p:nvPr>
        </p:nvSpPr>
        <p:spPr>
          <a:xfrm>
            <a:off x="457200" y="1766900"/>
            <a:ext cx="8229600" cy="4800899"/>
          </a:xfrm>
          <a:prstGeom prst="rect">
            <a:avLst/>
          </a:prstGeom>
        </p:spPr>
        <p:txBody>
          <a:bodyPr lIns="91425" tIns="91425" rIns="91425" bIns="91425" anchor="t" anchorCtr="0">
            <a:spAutoFit/>
          </a:bodyPr>
          <a:lstStyle/>
          <a:p>
            <a:pPr marL="457200" lvl="0" indent="-419100" rtl="0">
              <a:buClr>
                <a:schemeClr val="lt1"/>
              </a:buClr>
              <a:buSzPct val="166666"/>
              <a:buFont typeface="Arial"/>
              <a:buChar char="•"/>
            </a:pPr>
            <a:r>
              <a:rPr lang="en"/>
              <a:t>Determine influence of a journal (Impact Factor), author, publication.</a:t>
            </a:r>
          </a:p>
          <a:p>
            <a:endParaRPr lang="en"/>
          </a:p>
          <a:p>
            <a:pPr marL="457200" lvl="0" indent="-419100" rtl="0">
              <a:buClr>
                <a:schemeClr val="lt1"/>
              </a:buClr>
              <a:buSzPct val="166666"/>
              <a:buFont typeface="Arial"/>
              <a:buChar char="•"/>
            </a:pPr>
            <a:r>
              <a:rPr lang="en"/>
              <a:t>Faculty evaluation, promotion, merit, tenure</a:t>
            </a:r>
          </a:p>
          <a:p>
            <a:endParaRPr lang="en"/>
          </a:p>
          <a:p>
            <a:pPr marL="457200" lvl="0" indent="-419100" rtl="0">
              <a:buClr>
                <a:schemeClr val="lt1"/>
              </a:buClr>
              <a:buSzPct val="166666"/>
              <a:buFont typeface="Arial"/>
              <a:buChar char="•"/>
            </a:pPr>
            <a:r>
              <a:rPr lang="en"/>
              <a:t>Grant applications</a:t>
            </a:r>
          </a:p>
          <a:p>
            <a:endParaRPr lang="en"/>
          </a:p>
          <a:p>
            <a:endParaRPr lang="en"/>
          </a:p>
          <a:p>
            <a:endParaRPr lang="en"/>
          </a:p>
          <a:p>
            <a:endParaRPr lang="en"/>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Case Study: Faculty of Nursing</a:t>
            </a:r>
          </a:p>
        </p:txBody>
      </p:sp>
      <p:sp>
        <p:nvSpPr>
          <p:cNvPr id="118" name="Shape 118"/>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u="sng">
                <a:solidFill>
                  <a:schemeClr val="hlink"/>
                </a:solidFill>
                <a:hlinkClick r:id="rId3"/>
              </a:rPr>
              <a:t>http://bit.ly/UyeNNW</a:t>
            </a:r>
          </a:p>
          <a:p>
            <a:endParaRPr lang="en" u="sng">
              <a:solidFill>
                <a:schemeClr val="hlink"/>
              </a:solidFill>
              <a:hlinkClick r:id="rId3"/>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Altmetrics</a:t>
            </a:r>
          </a:p>
        </p:txBody>
      </p:sp>
      <p:sp>
        <p:nvSpPr>
          <p:cNvPr id="124" name="Shape 124"/>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buClr>
                <a:schemeClr val="lt1"/>
              </a:buClr>
              <a:buSzPct val="166666"/>
              <a:buFont typeface="Arial"/>
              <a:buChar char="•"/>
            </a:pPr>
            <a:r>
              <a:rPr lang="en"/>
              <a:t>New metrics made possible by the Web and open access:</a:t>
            </a:r>
          </a:p>
          <a:p>
            <a:pPr marL="914400" lvl="1" indent="-381000" rtl="0">
              <a:buClr>
                <a:schemeClr val="lt1"/>
              </a:buClr>
              <a:buSzPct val="80000"/>
              <a:buFont typeface="Courier New"/>
              <a:buChar char="o"/>
            </a:pPr>
            <a:r>
              <a:rPr lang="en"/>
              <a:t># of downloads</a:t>
            </a:r>
          </a:p>
          <a:p>
            <a:pPr marL="914400" lvl="1" indent="-381000" rtl="0">
              <a:buClr>
                <a:schemeClr val="lt1"/>
              </a:buClr>
              <a:buSzPct val="80000"/>
              <a:buFont typeface="Courier New"/>
              <a:buChar char="o"/>
            </a:pPr>
            <a:r>
              <a:rPr lang="en"/>
              <a:t># of Tweets</a:t>
            </a:r>
          </a:p>
          <a:p>
            <a:pPr marL="914400" lvl="1" indent="-381000">
              <a:buClr>
                <a:schemeClr val="lt1"/>
              </a:buClr>
              <a:buSzPct val="80000"/>
              <a:buFont typeface="Courier New"/>
              <a:buChar char="o"/>
            </a:pPr>
            <a:r>
              <a:rPr lang="en"/>
              <a:t># of Shares in social media services, including academic tools such as Mendeley or CiteULike.</a:t>
            </a:r>
          </a:p>
        </p:txBody>
      </p:sp>
      <p:sp>
        <p:nvSpPr>
          <p:cNvPr id="125" name="Shape 125"/>
          <p:cNvSpPr txBox="1"/>
          <p:nvPr/>
        </p:nvSpPr>
        <p:spPr>
          <a:xfrm>
            <a:off x="152400" y="152400"/>
            <a:ext cx="3000000" cy="3000000"/>
          </a:xfrm>
          <a:prstGeom prst="rect">
            <a:avLst/>
          </a:prstGeom>
        </p:spPr>
        <p:txBody>
          <a:bodyPr lIns="91425" tIns="91425" rIns="91425" bIns="91425" anchor="ctr" anchorCtr="0">
            <a:spAutoFit/>
          </a:bodyPr>
          <a:lstStyle/>
          <a:p>
            <a:pPr lvl="0" rtl="0">
              <a:buNone/>
            </a:pPr>
            <a:r>
              <a:rPr lang="en"/>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Altmetrics</a:t>
            </a:r>
          </a:p>
        </p:txBody>
      </p:sp>
      <p:sp>
        <p:nvSpPr>
          <p:cNvPr id="131" name="Shape 131"/>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t>impactstory.com</a:t>
            </a:r>
          </a:p>
          <a:p>
            <a:endParaRPr lang="en"/>
          </a:p>
          <a:p>
            <a:pPr lvl="0" rtl="0">
              <a:buNone/>
            </a:pPr>
            <a:r>
              <a:rPr lang="en"/>
              <a:t>altmetrics.org</a:t>
            </a:r>
          </a:p>
          <a:p>
            <a:endParaRPr lang="en"/>
          </a:p>
          <a:p>
            <a:pPr>
              <a:buNone/>
            </a:pPr>
            <a:r>
              <a:rPr lang="en"/>
              <a:t>Public Library of Science (PLoS) article-level metrics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subTitle" idx="1"/>
          </p:nvPr>
        </p:nvSpPr>
        <p:spPr>
          <a:xfrm>
            <a:off x="7010400" y="4876800"/>
            <a:ext cx="1981199" cy="1828800"/>
          </a:xfrm>
          <a:prstGeom prst="rect">
            <a:avLst/>
          </a:prstGeom>
          <a:noFill/>
          <a:ln>
            <a:noFill/>
          </a:ln>
        </p:spPr>
        <p:txBody>
          <a:bodyPr lIns="91425" tIns="45700" rIns="91425" bIns="45700" anchor="ctr" anchorCtr="0">
            <a:spAutoFit/>
          </a:bodyPr>
          <a:lstStyle/>
          <a:p>
            <a:pPr marL="0" marR="0" lvl="0" indent="0" algn="l" rtl="0">
              <a:spcBef>
                <a:spcPts val="380"/>
              </a:spcBef>
              <a:buClr>
                <a:schemeClr val="accent1"/>
              </a:buClr>
              <a:buSzPct val="25000"/>
              <a:buFont typeface="Arial"/>
              <a:buNone/>
            </a:pPr>
            <a:r>
              <a:rPr lang="en" sz="1900" b="0" i="0" u="none" strike="noStrike" cap="none" baseline="0">
                <a:solidFill>
                  <a:srgbClr val="FFFFFF"/>
                </a:solidFill>
                <a:latin typeface="Arial"/>
                <a:ea typeface="Arial"/>
                <a:cs typeface="Arial"/>
                <a:sym typeface="Arial"/>
              </a:rPr>
              <a:t>Denis Lacroix</a:t>
            </a:r>
          </a:p>
        </p:txBody>
      </p:sp>
      <p:sp>
        <p:nvSpPr>
          <p:cNvPr id="137" name="Shape 137"/>
          <p:cNvSpPr txBox="1">
            <a:spLocks noGrp="1"/>
          </p:cNvSpPr>
          <p:nvPr>
            <p:ph type="title"/>
          </p:nvPr>
        </p:nvSpPr>
        <p:spPr>
          <a:xfrm>
            <a:off x="457200" y="2052959"/>
            <a:ext cx="6324600" cy="1828800"/>
          </a:xfrm>
          <a:prstGeom prst="rect">
            <a:avLst/>
          </a:prstGeom>
          <a:noFill/>
          <a:ln>
            <a:noFill/>
          </a:ln>
        </p:spPr>
        <p:txBody>
          <a:bodyPr lIns="91425" tIns="45700" rIns="91425" bIns="45700" anchor="ctr" anchorCtr="0">
            <a:spAutoFit/>
          </a:bodyPr>
          <a:lstStyle/>
          <a:p>
            <a:pPr marL="0" marR="0" lvl="0" indent="0" algn="r" rtl="0">
              <a:spcBef>
                <a:spcPts val="0"/>
              </a:spcBef>
              <a:buClr>
                <a:schemeClr val="lt1"/>
              </a:buClr>
              <a:buSzPct val="25000"/>
              <a:buFont typeface="Arial"/>
              <a:buNone/>
            </a:pPr>
            <a:r>
              <a:rPr lang="en" sz="4200" b="0" i="0" u="none" strike="noStrike" cap="small" baseline="0">
                <a:solidFill>
                  <a:schemeClr val="lt1"/>
                </a:solidFill>
                <a:latin typeface="Arial"/>
                <a:ea typeface="Arial"/>
                <a:cs typeface="Arial"/>
                <a:sym typeface="Arial"/>
              </a:rPr>
              <a:t>Altmetrics for the Humanities and Social Sciences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12647" y="1828800"/>
            <a:ext cx="8531352" cy="3581399"/>
          </a:xfrm>
          <a:prstGeom prst="rect">
            <a:avLst/>
          </a:prstGeom>
          <a:noFill/>
          <a:ln>
            <a:noFill/>
          </a:ln>
        </p:spPr>
        <p:txBody>
          <a:bodyPr lIns="91425" tIns="45700" rIns="91425" bIns="45700" anchor="t" anchorCtr="0">
            <a:spAutoFit/>
          </a:bodyPr>
          <a:lstStyle/>
          <a:p>
            <a:pPr marL="274320" marR="0" lvl="0" indent="-236220" algn="l" rtl="0">
              <a:spcBef>
                <a:spcPts val="400"/>
              </a:spcBef>
              <a:buClr>
                <a:schemeClr val="accent1"/>
              </a:buClr>
              <a:buSzPct val="100000"/>
              <a:buFont typeface="Arial"/>
              <a:buChar char="•"/>
            </a:pPr>
            <a:r>
              <a:rPr lang="en" sz="2000" b="0" i="0" u="none" strike="noStrike" cap="none" baseline="0">
                <a:solidFill>
                  <a:srgbClr val="FFFFFF"/>
                </a:solidFill>
                <a:latin typeface="Arial"/>
                <a:ea typeface="Arial"/>
                <a:cs typeface="Arial"/>
                <a:sym typeface="Arial"/>
              </a:rPr>
              <a:t>Only a fraction of HSS journals have an impact factor</a:t>
            </a:r>
          </a:p>
          <a:p>
            <a:pPr marL="274320" marR="0" lvl="0" indent="-236220" algn="l" rtl="0">
              <a:spcBef>
                <a:spcPts val="400"/>
              </a:spcBef>
              <a:buClr>
                <a:schemeClr val="accent1"/>
              </a:buClr>
              <a:buSzPct val="100000"/>
              <a:buFont typeface="Arial"/>
              <a:buChar char="•"/>
            </a:pPr>
            <a:r>
              <a:rPr lang="en" sz="2000" b="0" i="0" u="none" strike="noStrike" cap="none" baseline="0">
                <a:solidFill>
                  <a:srgbClr val="FFFFFF"/>
                </a:solidFill>
                <a:latin typeface="Arial"/>
                <a:ea typeface="Arial"/>
                <a:cs typeface="Arial"/>
                <a:sym typeface="Arial"/>
              </a:rPr>
              <a:t>Fields of study in the humanities are often small</a:t>
            </a:r>
          </a:p>
          <a:p>
            <a:pPr marL="274320" marR="0" lvl="0" indent="-236220" algn="l" rtl="0">
              <a:spcBef>
                <a:spcPts val="400"/>
              </a:spcBef>
              <a:buClr>
                <a:schemeClr val="accent1"/>
              </a:buClr>
              <a:buSzPct val="100000"/>
              <a:buFont typeface="Arial"/>
              <a:buChar char="•"/>
            </a:pPr>
            <a:r>
              <a:rPr lang="en" sz="2000" b="0" i="0" u="none" strike="noStrike" cap="none" baseline="0">
                <a:solidFill>
                  <a:srgbClr val="FFFFFF"/>
                </a:solidFill>
                <a:latin typeface="Arial"/>
                <a:ea typeface="Arial"/>
                <a:cs typeface="Arial"/>
                <a:sym typeface="Arial"/>
              </a:rPr>
              <a:t>Humanities publishing takes on many forms</a:t>
            </a:r>
          </a:p>
          <a:p>
            <a:pPr marL="548640" marR="0" lvl="1" indent="-193040" algn="l" rtl="0">
              <a:spcBef>
                <a:spcPts val="360"/>
              </a:spcBef>
              <a:buClr>
                <a:schemeClr val="accent2"/>
              </a:buClr>
              <a:buSzPct val="100000"/>
              <a:buFont typeface="Wingdings"/>
              <a:buChar char="§"/>
            </a:pPr>
            <a:r>
              <a:rPr lang="en" sz="1800" b="0" i="0" u="sng" strike="noStrike" cap="none" baseline="0">
                <a:solidFill>
                  <a:srgbClr val="FFFFFF"/>
                </a:solidFill>
                <a:latin typeface="Arial"/>
                <a:ea typeface="Arial"/>
                <a:cs typeface="Arial"/>
                <a:sym typeface="Arial"/>
                <a:hlinkClick r:id="rId3"/>
              </a:rPr>
              <a:t>Book Citation Index</a:t>
            </a:r>
          </a:p>
          <a:p>
            <a:pPr marL="548640" marR="0" lvl="1" indent="-193040" algn="l" rtl="0">
              <a:spcBef>
                <a:spcPts val="360"/>
              </a:spcBef>
              <a:buClr>
                <a:schemeClr val="accent2"/>
              </a:buClr>
              <a:buSzPct val="100000"/>
              <a:buFont typeface="Wingdings"/>
              <a:buChar char="§"/>
            </a:pPr>
            <a:r>
              <a:rPr lang="en" sz="1800" b="0" i="0" u="none" strike="noStrike" cap="none" baseline="0">
                <a:solidFill>
                  <a:srgbClr val="FFFFFF"/>
                </a:solidFill>
                <a:latin typeface="Arial"/>
                <a:ea typeface="Arial"/>
                <a:cs typeface="Arial"/>
                <a:sym typeface="Arial"/>
              </a:rPr>
              <a:t>Google Scholar / </a:t>
            </a:r>
            <a:r>
              <a:rPr lang="en" sz="1800" b="0" i="0" u="sng" strike="noStrike" cap="none" baseline="0">
                <a:solidFill>
                  <a:srgbClr val="FFFFFF"/>
                </a:solidFill>
                <a:latin typeface="Arial"/>
                <a:ea typeface="Arial"/>
                <a:cs typeface="Arial"/>
                <a:sym typeface="Arial"/>
                <a:hlinkClick r:id="rId4"/>
              </a:rPr>
              <a:t>Publish or Perish</a:t>
            </a:r>
          </a:p>
          <a:p>
            <a:pPr marL="548640" marR="0" lvl="1" indent="-193040" algn="l" rtl="0">
              <a:spcBef>
                <a:spcPts val="360"/>
              </a:spcBef>
              <a:buClr>
                <a:schemeClr val="accent2"/>
              </a:buClr>
              <a:buSzPct val="100000"/>
              <a:buFont typeface="Wingdings"/>
              <a:buChar char="§"/>
            </a:pPr>
            <a:r>
              <a:rPr lang="en" sz="1800" b="0" i="0" u="none" strike="noStrike" cap="none" baseline="0">
                <a:solidFill>
                  <a:srgbClr val="FFFFFF"/>
                </a:solidFill>
                <a:latin typeface="Arial"/>
                <a:ea typeface="Arial"/>
                <a:cs typeface="Arial"/>
                <a:sym typeface="Arial"/>
              </a:rPr>
              <a:t>Search bibliographies in databases for cited works (e.g. CAIRN, Erudit)</a:t>
            </a:r>
          </a:p>
          <a:p>
            <a:pPr marL="274320" marR="0" lvl="0" indent="-236220" algn="l" rtl="0">
              <a:spcBef>
                <a:spcPts val="400"/>
              </a:spcBef>
              <a:buClr>
                <a:schemeClr val="accent1"/>
              </a:buClr>
              <a:buSzPct val="100000"/>
              <a:buFont typeface="Arial"/>
              <a:buChar char="•"/>
            </a:pPr>
            <a:r>
              <a:rPr lang="en" sz="2000" b="0" i="0" u="none" strike="noStrike" cap="none" baseline="0">
                <a:solidFill>
                  <a:srgbClr val="FFFFFF"/>
                </a:solidFill>
                <a:latin typeface="Arial"/>
                <a:ea typeface="Arial"/>
                <a:cs typeface="Arial"/>
                <a:sym typeface="Arial"/>
              </a:rPr>
              <a:t>Authority control</a:t>
            </a:r>
          </a:p>
          <a:p>
            <a:pPr marL="548640" marR="0" lvl="1" indent="-193040" algn="l" rtl="0">
              <a:spcBef>
                <a:spcPts val="360"/>
              </a:spcBef>
              <a:buClr>
                <a:schemeClr val="accent2"/>
              </a:buClr>
              <a:buSzPct val="100000"/>
              <a:buFont typeface="Wingdings"/>
              <a:buChar char="§"/>
            </a:pPr>
            <a:r>
              <a:rPr lang="en" sz="1800" b="0" i="0" u="none" strike="noStrike" cap="none" baseline="0">
                <a:solidFill>
                  <a:srgbClr val="FFFFFF"/>
                </a:solidFill>
                <a:latin typeface="Arial"/>
                <a:ea typeface="Arial"/>
                <a:cs typeface="Arial"/>
                <a:sym typeface="Arial"/>
              </a:rPr>
              <a:t>Crossref.org’s Cited-by linking</a:t>
            </a:r>
          </a:p>
          <a:p>
            <a:pPr marL="548640" marR="0" lvl="1" indent="-193040" algn="l" rtl="0">
              <a:spcBef>
                <a:spcPts val="360"/>
              </a:spcBef>
              <a:buClr>
                <a:schemeClr val="accent2"/>
              </a:buClr>
              <a:buSzPct val="100000"/>
              <a:buFont typeface="Wingdings"/>
              <a:buChar char="§"/>
            </a:pPr>
            <a:r>
              <a:rPr lang="en" sz="1800" b="0" i="0" u="none" strike="noStrike" cap="none" baseline="0">
                <a:solidFill>
                  <a:srgbClr val="FFFFFF"/>
                </a:solidFill>
                <a:latin typeface="Arial"/>
                <a:ea typeface="Arial"/>
                <a:cs typeface="Arial"/>
                <a:sym typeface="Arial"/>
              </a:rPr>
              <a:t>Researcher ID (Thomson Reuters)</a:t>
            </a:r>
          </a:p>
          <a:p>
            <a:endParaRPr lang="en" sz="1800" b="0" i="0" u="none" strike="noStrike" cap="none" baseline="0">
              <a:solidFill>
                <a:srgbClr val="FFFFFF"/>
              </a:solidFill>
              <a:latin typeface="Arial"/>
              <a:ea typeface="Arial"/>
              <a:cs typeface="Arial"/>
              <a:sym typeface="Arial"/>
            </a:endParaRPr>
          </a:p>
        </p:txBody>
      </p:sp>
      <p:sp>
        <p:nvSpPr>
          <p:cNvPr id="144" name="Shape 144"/>
          <p:cNvSpPr txBox="1">
            <a:spLocks noGrp="1"/>
          </p:cNvSpPr>
          <p:nvPr>
            <p:ph type="title"/>
          </p:nvPr>
        </p:nvSpPr>
        <p:spPr>
          <a:xfrm>
            <a:off x="381000" y="355846"/>
            <a:ext cx="8381260" cy="1054393"/>
          </a:xfrm>
          <a:prstGeom prst="rect">
            <a:avLst/>
          </a:prstGeom>
          <a:noFill/>
          <a:ln>
            <a:noFill/>
          </a:ln>
        </p:spPr>
        <p:txBody>
          <a:bodyPr lIns="91425" tIns="45700" rIns="91425" bIns="45700" anchor="ctr" anchorCtr="0">
            <a:spAutoFit/>
          </a:bodyPr>
          <a:lstStyle/>
          <a:p>
            <a:pPr marL="0" marR="0" lvl="0" indent="0" algn="ctr" rtl="0">
              <a:spcBef>
                <a:spcPts val="0"/>
              </a:spcBef>
              <a:buClr>
                <a:schemeClr val="lt1"/>
              </a:buClr>
              <a:buSzPct val="25000"/>
              <a:buFont typeface="Arial"/>
              <a:buNone/>
            </a:pPr>
            <a:r>
              <a:rPr lang="en" sz="3200" b="0" i="0" u="none" strike="noStrike" cap="small" baseline="0">
                <a:solidFill>
                  <a:schemeClr val="lt1"/>
                </a:solidFill>
                <a:latin typeface="Arial"/>
                <a:ea typeface="Arial"/>
                <a:cs typeface="Arial"/>
                <a:sym typeface="Arial"/>
              </a:rPr>
              <a:t>Altmetrics for Citation Project</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p:nvPr/>
        </p:nvSpPr>
        <p:spPr>
          <a:xfrm>
            <a:off x="0" y="1841500"/>
            <a:ext cx="9143999" cy="4025900"/>
          </a:xfrm>
          <a:prstGeom prst="rect">
            <a:avLst/>
          </a:prstGeom>
          <a:blipFill>
            <a:blip r:embed="rId3"/>
            <a:stretch>
              <a:fillRect/>
            </a:stretch>
          </a:blipFill>
        </p:spPr>
      </p:sp>
      <p:sp>
        <p:nvSpPr>
          <p:cNvPr id="151" name="Shape 151"/>
          <p:cNvSpPr/>
          <p:nvPr/>
        </p:nvSpPr>
        <p:spPr>
          <a:xfrm>
            <a:off x="0" y="1066800"/>
            <a:ext cx="9143999" cy="957770"/>
          </a:xfrm>
          <a:prstGeom prst="rect">
            <a:avLst/>
          </a:prstGeom>
          <a:blipFill>
            <a:blip r:embed="rId4"/>
            <a:stretch>
              <a:fillRect/>
            </a:stretch>
          </a:blipFill>
        </p:spPr>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946212" y="380998"/>
            <a:ext cx="7156284" cy="5958515"/>
          </a:xfrm>
          <a:prstGeom prst="rect">
            <a:avLst/>
          </a:prstGeom>
          <a:blipFill>
            <a:blip r:embed="rId3"/>
            <a:stretch>
              <a:fillRect/>
            </a:stretch>
          </a:blipFill>
        </p:spPr>
      </p:sp>
      <p:sp>
        <p:nvSpPr>
          <p:cNvPr id="158" name="Shape 158"/>
          <p:cNvSpPr/>
          <p:nvPr/>
        </p:nvSpPr>
        <p:spPr>
          <a:xfrm>
            <a:off x="2133600" y="1676400"/>
            <a:ext cx="2390753" cy="533399"/>
          </a:xfrm>
          <a:prstGeom prst="roundRect">
            <a:avLst>
              <a:gd name="adj" fmla="val 16667"/>
            </a:avLst>
          </a:prstGeom>
          <a:noFill/>
          <a:ln w="19050" cap="flat">
            <a:solidFill>
              <a:srgbClr val="914D3B"/>
            </a:solidFill>
            <a:prstDash val="solid"/>
            <a:round/>
            <a:headEnd type="none" w="med" len="med"/>
            <a:tailEnd type="none" w="med" len="med"/>
          </a:ln>
        </p:spPr>
        <p:txBody>
          <a:bodyPr lIns="91425" tIns="45700" rIns="91425" bIns="45700" anchor="ctr" anchorCtr="0">
            <a:spAutoFit/>
          </a:bodyPr>
          <a:lstStyle/>
          <a:p>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228600" y="304800"/>
            <a:ext cx="6781800" cy="6248399"/>
          </a:xfrm>
          <a:prstGeom prst="rect">
            <a:avLst/>
          </a:prstGeom>
          <a:noFill/>
          <a:ln>
            <a:noFill/>
          </a:ln>
        </p:spPr>
        <p:txBody>
          <a:bodyPr lIns="91425" tIns="45700" rIns="91425" bIns="45700" anchor="t" anchorCtr="0">
            <a:spAutoFit/>
          </a:bodyPr>
          <a:lstStyle/>
          <a:p>
            <a:pPr marL="274320" marR="0" lvl="0" indent="-236220" algn="l" rtl="0">
              <a:spcBef>
                <a:spcPts val="640"/>
              </a:spcBef>
              <a:buClr>
                <a:schemeClr val="accent1"/>
              </a:buClr>
              <a:buSzPct val="98958"/>
              <a:buFont typeface="Arial"/>
              <a:buChar char="•"/>
            </a:pPr>
            <a:r>
              <a:rPr lang="en" sz="3200" b="0" i="0" u="none" strike="noStrike" cap="none" baseline="0">
                <a:solidFill>
                  <a:schemeClr val="dk2"/>
                </a:solidFill>
                <a:latin typeface="Arial"/>
                <a:ea typeface="Arial"/>
                <a:cs typeface="Arial"/>
                <a:sym typeface="Arial"/>
              </a:rPr>
              <a:t>Social Web: PLOS, Mendeley, CiteULike, Facebook, Twitter, Research blogging, Wikipedia, SlideShare…</a:t>
            </a:r>
          </a:p>
          <a:p>
            <a:pPr marL="548640" marR="0" lvl="1" indent="-193040" algn="l" rtl="0">
              <a:spcBef>
                <a:spcPts val="560"/>
              </a:spcBef>
              <a:buClr>
                <a:schemeClr val="accent2"/>
              </a:buClr>
              <a:buSzPct val="100000"/>
              <a:buFont typeface="Wingdings"/>
              <a:buChar char="§"/>
            </a:pPr>
            <a:r>
              <a:rPr lang="en" sz="2800" b="0" i="0" u="none" strike="noStrike" cap="none" baseline="0">
                <a:solidFill>
                  <a:schemeClr val="dk2"/>
                </a:solidFill>
                <a:latin typeface="Arial"/>
                <a:ea typeface="Arial"/>
                <a:cs typeface="Arial"/>
                <a:sym typeface="Arial"/>
              </a:rPr>
              <a:t>Impact Story (</a:t>
            </a:r>
            <a:r>
              <a:rPr lang="en" sz="2800" b="0" i="0" u="sng" strike="noStrike" cap="none" baseline="0">
                <a:solidFill>
                  <a:schemeClr val="hlink"/>
                </a:solidFill>
                <a:latin typeface="Arial"/>
                <a:ea typeface="Arial"/>
                <a:cs typeface="Arial"/>
                <a:sym typeface="Arial"/>
                <a:hlinkClick r:id="rId3"/>
              </a:rPr>
              <a:t>http://impactstory.org/</a:t>
            </a:r>
            <a:r>
              <a:rPr lang="en" sz="2800" b="0" i="0" u="none" strike="noStrike" cap="none" baseline="0">
                <a:solidFill>
                  <a:schemeClr val="dk2"/>
                </a:solidFill>
                <a:latin typeface="Arial"/>
                <a:ea typeface="Arial"/>
                <a:cs typeface="Arial"/>
                <a:sym typeface="Arial"/>
              </a:rPr>
              <a:t>)</a:t>
            </a:r>
          </a:p>
          <a:p>
            <a:pPr marL="548640" marR="0" lvl="1" indent="-193040" algn="l" rtl="0">
              <a:spcBef>
                <a:spcPts val="560"/>
              </a:spcBef>
              <a:buClr>
                <a:schemeClr val="accent2"/>
              </a:buClr>
              <a:buSzPct val="100000"/>
              <a:buFont typeface="Wingdings"/>
              <a:buChar char="§"/>
            </a:pPr>
            <a:r>
              <a:rPr lang="en" sz="2800" b="0" i="0" u="none" strike="noStrike" cap="none" baseline="0">
                <a:solidFill>
                  <a:schemeClr val="dk2"/>
                </a:solidFill>
                <a:latin typeface="Arial"/>
                <a:ea typeface="Arial"/>
                <a:cs typeface="Arial"/>
                <a:sym typeface="Arial"/>
              </a:rPr>
              <a:t>Altmetric Explorer (</a:t>
            </a:r>
            <a:r>
              <a:rPr lang="en" sz="2800" b="0" i="0" u="sng" strike="noStrike" cap="none" baseline="0">
                <a:solidFill>
                  <a:schemeClr val="hlink"/>
                </a:solidFill>
                <a:latin typeface="Arial"/>
                <a:ea typeface="Arial"/>
                <a:cs typeface="Arial"/>
                <a:sym typeface="Arial"/>
                <a:hlinkClick r:id="rId4"/>
              </a:rPr>
              <a:t>www.altmetric.com</a:t>
            </a:r>
            <a:r>
              <a:rPr lang="en" sz="2800" b="0" i="0" u="none" strike="noStrike" cap="none" baseline="0">
                <a:solidFill>
                  <a:schemeClr val="dk2"/>
                </a:solidFill>
                <a:latin typeface="Arial"/>
                <a:ea typeface="Arial"/>
                <a:cs typeface="Arial"/>
                <a:sym typeface="Arial"/>
              </a:rPr>
              <a:t>) &amp; </a:t>
            </a:r>
            <a:r>
              <a:rPr lang="en" sz="2800" b="0" i="0" u="sng" strike="noStrike" cap="none" baseline="0">
                <a:solidFill>
                  <a:schemeClr val="hlink"/>
                </a:solidFill>
                <a:latin typeface="Arial"/>
                <a:ea typeface="Arial"/>
                <a:cs typeface="Arial"/>
                <a:sym typeface="Arial"/>
                <a:hlinkClick r:id="rId5"/>
              </a:rPr>
              <a:t>Altmetric It </a:t>
            </a:r>
            <a:r>
              <a:rPr lang="en" sz="2800" b="0" i="0" u="none" strike="noStrike" cap="none" baseline="0">
                <a:solidFill>
                  <a:schemeClr val="dk2"/>
                </a:solidFill>
                <a:latin typeface="Arial"/>
                <a:ea typeface="Arial"/>
                <a:cs typeface="Arial"/>
                <a:sym typeface="Arial"/>
              </a:rPr>
              <a:t>bookmarklet</a:t>
            </a:r>
          </a:p>
          <a:p>
            <a:pPr marL="548640" marR="0" lvl="1" indent="-193040" algn="l" rtl="0">
              <a:spcBef>
                <a:spcPts val="560"/>
              </a:spcBef>
              <a:buClr>
                <a:schemeClr val="accent2"/>
              </a:buClr>
              <a:buSzPct val="100000"/>
              <a:buFont typeface="Wingdings"/>
              <a:buChar char="§"/>
            </a:pPr>
            <a:r>
              <a:rPr lang="en" sz="2800" b="0" i="0" u="none" strike="noStrike" cap="none" baseline="0">
                <a:solidFill>
                  <a:schemeClr val="dk2"/>
                </a:solidFill>
                <a:latin typeface="Arial"/>
                <a:ea typeface="Arial"/>
                <a:cs typeface="Arial"/>
                <a:sym typeface="Arial"/>
              </a:rPr>
              <a:t>ReaderMeter – Mendeley altmetrics (</a:t>
            </a:r>
            <a:r>
              <a:rPr lang="en" sz="2800" b="0" i="0" u="sng" strike="noStrike" cap="none" baseline="0">
                <a:solidFill>
                  <a:schemeClr val="hlink"/>
                </a:solidFill>
                <a:latin typeface="Arial"/>
                <a:ea typeface="Arial"/>
                <a:cs typeface="Arial"/>
                <a:sym typeface="Arial"/>
                <a:hlinkClick r:id="rId6"/>
              </a:rPr>
              <a:t>http://readermeter.org/</a:t>
            </a:r>
            <a:r>
              <a:rPr lang="en" sz="2800" b="0" i="0" u="none" strike="noStrike" cap="none" baseline="0">
                <a:solidFill>
                  <a:schemeClr val="dk2"/>
                </a:solidFill>
                <a:latin typeface="Arial"/>
                <a:ea typeface="Arial"/>
                <a:cs typeface="Arial"/>
                <a:sym typeface="Arial"/>
              </a:rPr>
              <a:t>)</a:t>
            </a:r>
          </a:p>
        </p:txBody>
      </p:sp>
      <p:sp>
        <p:nvSpPr>
          <p:cNvPr id="165" name="Shape 165"/>
          <p:cNvSpPr txBox="1">
            <a:spLocks noGrp="1"/>
          </p:cNvSpPr>
          <p:nvPr>
            <p:ph type="title"/>
          </p:nvPr>
        </p:nvSpPr>
        <p:spPr>
          <a:xfrm>
            <a:off x="7162800" y="152400"/>
            <a:ext cx="1831848" cy="1673352"/>
          </a:xfrm>
          <a:prstGeom prst="rect">
            <a:avLst/>
          </a:prstGeom>
          <a:noFill/>
          <a:ln>
            <a:noFill/>
          </a:ln>
        </p:spPr>
        <p:txBody>
          <a:bodyPr lIns="91425" tIns="45700" rIns="91425" bIns="45700" anchor="b" anchorCtr="0">
            <a:spAutoFit/>
          </a:bodyPr>
          <a:lstStyle/>
          <a:p>
            <a:pPr marL="0" marR="0" lvl="0" indent="0" algn="l" rtl="0">
              <a:spcBef>
                <a:spcPts val="0"/>
              </a:spcBef>
              <a:buClr>
                <a:schemeClr val="lt1"/>
              </a:buClr>
              <a:buSzPct val="25000"/>
              <a:buFont typeface="Arial"/>
              <a:buNone/>
            </a:pPr>
            <a:r>
              <a:rPr lang="en" sz="2000" b="0" i="0" u="none" strike="noStrike" cap="small" baseline="0">
                <a:solidFill>
                  <a:schemeClr val="lt1"/>
                </a:solidFill>
                <a:latin typeface="Arial"/>
                <a:ea typeface="Arial"/>
                <a:cs typeface="Arial"/>
                <a:sym typeface="Arial"/>
              </a:rPr>
              <a:t>Altmetrics and the Social Web</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p:nvPr/>
        </p:nvSpPr>
        <p:spPr>
          <a:xfrm>
            <a:off x="152400" y="121239"/>
            <a:ext cx="5333999" cy="4538839"/>
          </a:xfrm>
          <a:prstGeom prst="rect">
            <a:avLst/>
          </a:prstGeom>
          <a:blipFill>
            <a:blip r:embed="rId3"/>
            <a:stretch>
              <a:fillRect/>
            </a:stretch>
          </a:blipFill>
        </p:spPr>
      </p:sp>
      <p:sp>
        <p:nvSpPr>
          <p:cNvPr id="172" name="Shape 172"/>
          <p:cNvSpPr/>
          <p:nvPr/>
        </p:nvSpPr>
        <p:spPr>
          <a:xfrm>
            <a:off x="4572000" y="2940482"/>
            <a:ext cx="4419600" cy="3809089"/>
          </a:xfrm>
          <a:prstGeom prst="rect">
            <a:avLst/>
          </a:prstGeom>
          <a:blipFill>
            <a:blip r:embed="rId4"/>
            <a:stretch>
              <a:fillRect/>
            </a:stretch>
          </a:blipFill>
        </p:spPr>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Who Cited Whom?</a:t>
            </a:r>
          </a:p>
        </p:txBody>
      </p:sp>
      <p:sp>
        <p:nvSpPr>
          <p:cNvPr id="64" name="Shape 64"/>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lnSpc>
                <a:spcPct val="115000"/>
              </a:lnSpc>
              <a:spcBef>
                <a:spcPts val="0"/>
              </a:spcBef>
              <a:buNone/>
            </a:pPr>
            <a:r>
              <a:rPr lang="en" sz="2400">
                <a:solidFill>
                  <a:srgbClr val="D9D9D9"/>
                </a:solidFill>
              </a:rPr>
              <a:t>Citation tracking is a traditional measure of research impact:</a:t>
            </a:r>
          </a:p>
          <a:p>
            <a:endParaRPr lang="en" sz="2400">
              <a:solidFill>
                <a:srgbClr val="D9D9D9"/>
              </a:solidFill>
            </a:endParaRPr>
          </a:p>
          <a:p>
            <a:pPr marL="457200" lvl="0" indent="-381000" rtl="0">
              <a:lnSpc>
                <a:spcPct val="115000"/>
              </a:lnSpc>
              <a:spcBef>
                <a:spcPts val="0"/>
              </a:spcBef>
              <a:buClr>
                <a:schemeClr val="lt1"/>
              </a:buClr>
              <a:buSzPct val="166666"/>
              <a:buFont typeface="Arial"/>
              <a:buChar char="•"/>
            </a:pPr>
            <a:r>
              <a:rPr lang="en" sz="2400">
                <a:solidFill>
                  <a:srgbClr val="D9D9D9"/>
                </a:solidFill>
              </a:rPr>
              <a:t>Measure the research output of an author</a:t>
            </a:r>
          </a:p>
          <a:p>
            <a:endParaRPr lang="en" sz="2400">
              <a:solidFill>
                <a:srgbClr val="D9D9D9"/>
              </a:solidFill>
            </a:endParaRPr>
          </a:p>
          <a:p>
            <a:pPr marL="457200" lvl="0" indent="-381000" rtl="0">
              <a:lnSpc>
                <a:spcPct val="115000"/>
              </a:lnSpc>
              <a:spcBef>
                <a:spcPts val="0"/>
              </a:spcBef>
              <a:buClr>
                <a:schemeClr val="lt1"/>
              </a:buClr>
              <a:buSzPct val="166666"/>
              <a:buFont typeface="Arial"/>
              <a:buChar char="•"/>
            </a:pPr>
            <a:r>
              <a:rPr lang="en" sz="2400">
                <a:solidFill>
                  <a:srgbClr val="D9D9D9"/>
                </a:solidFill>
              </a:rPr>
              <a:t>Measure the popularity or influence of a journal or article.</a:t>
            </a:r>
          </a:p>
          <a:p>
            <a:endParaRPr lang="en" sz="2400">
              <a:solidFill>
                <a:srgbClr val="D9D9D9"/>
              </a:solidFill>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body" idx="1"/>
          </p:nvPr>
        </p:nvSpPr>
        <p:spPr>
          <a:xfrm>
            <a:off x="381000" y="304800"/>
            <a:ext cx="6476999" cy="6324600"/>
          </a:xfrm>
          <a:prstGeom prst="rect">
            <a:avLst/>
          </a:prstGeom>
          <a:noFill/>
          <a:ln>
            <a:noFill/>
          </a:ln>
        </p:spPr>
        <p:txBody>
          <a:bodyPr lIns="91425" tIns="45700" rIns="91425" bIns="45700" anchor="t" anchorCtr="0">
            <a:spAutoFit/>
          </a:bodyPr>
          <a:lstStyle/>
          <a:p>
            <a:pPr marL="274320" marR="0" lvl="0" indent="-236220" algn="l" rtl="0">
              <a:spcBef>
                <a:spcPts val="640"/>
              </a:spcBef>
              <a:buClr>
                <a:schemeClr val="accent1"/>
              </a:buClr>
              <a:buSzPct val="105555"/>
              <a:buFont typeface="Arial"/>
              <a:buChar char="•"/>
            </a:pPr>
            <a:r>
              <a:rPr lang="en" sz="2950" b="0" i="0" u="none" strike="noStrike" cap="none" baseline="0">
                <a:solidFill>
                  <a:schemeClr val="dk2"/>
                </a:solidFill>
                <a:latin typeface="Arial"/>
                <a:ea typeface="Arial"/>
                <a:cs typeface="Arial"/>
                <a:sym typeface="Arial"/>
              </a:rPr>
              <a:t>Citations no longer represent adequately how an article is used (</a:t>
            </a:r>
            <a:r>
              <a:rPr lang="en" sz="2950" b="0" i="1" u="none" strike="noStrike" cap="none" baseline="0">
                <a:solidFill>
                  <a:schemeClr val="dk2"/>
                </a:solidFill>
                <a:latin typeface="Arial"/>
                <a:ea typeface="Arial"/>
                <a:cs typeface="Arial"/>
                <a:sym typeface="Arial"/>
              </a:rPr>
              <a:t>NISO Webinar: Beyond Publish or Perish: Alternative Metrics for Scholarship</a:t>
            </a:r>
            <a:r>
              <a:rPr lang="en" sz="2950" b="0" i="0" u="none" strike="noStrike" cap="none" baseline="0">
                <a:solidFill>
                  <a:schemeClr val="dk2"/>
                </a:solidFill>
                <a:latin typeface="Arial"/>
                <a:ea typeface="Arial"/>
                <a:cs typeface="Arial"/>
                <a:sym typeface="Arial"/>
              </a:rPr>
              <a:t>) </a:t>
            </a:r>
          </a:p>
          <a:p>
            <a:pPr marL="548640" marR="0" lvl="1" indent="-193040" algn="l" rtl="0">
              <a:spcBef>
                <a:spcPts val="560"/>
              </a:spcBef>
              <a:buClr>
                <a:schemeClr val="accent2"/>
              </a:buClr>
              <a:buSzPct val="107692"/>
              <a:buFont typeface="Wingdings"/>
              <a:buChar char="§"/>
            </a:pPr>
            <a:r>
              <a:rPr lang="en" sz="2600" b="0" i="0" u="none" strike="noStrike" cap="none" baseline="0">
                <a:solidFill>
                  <a:schemeClr val="dk2"/>
                </a:solidFill>
                <a:latin typeface="Arial"/>
                <a:ea typeface="Arial"/>
                <a:cs typeface="Arial"/>
                <a:sym typeface="Arial"/>
              </a:rPr>
              <a:t>Document downloading and viewing</a:t>
            </a:r>
          </a:p>
          <a:p>
            <a:pPr marL="822960" marR="0" lvl="2" indent="-187960" algn="l" rtl="0">
              <a:spcBef>
                <a:spcPts val="480"/>
              </a:spcBef>
              <a:buClr>
                <a:schemeClr val="accent3"/>
              </a:buClr>
              <a:buSzPct val="109090"/>
              <a:buFont typeface="Wingdings"/>
              <a:buChar char="§"/>
            </a:pPr>
            <a:r>
              <a:rPr lang="en" sz="2200" b="0" i="0" u="none" strike="noStrike" cap="none" baseline="0">
                <a:solidFill>
                  <a:schemeClr val="dk2"/>
                </a:solidFill>
                <a:latin typeface="Arial"/>
                <a:ea typeface="Arial"/>
                <a:cs typeface="Arial"/>
                <a:sym typeface="Arial"/>
              </a:rPr>
              <a:t>Academia.edu</a:t>
            </a:r>
          </a:p>
          <a:p>
            <a:pPr marL="822960" marR="0" lvl="2" indent="-187960" algn="l" rtl="0">
              <a:spcBef>
                <a:spcPts val="480"/>
              </a:spcBef>
              <a:buClr>
                <a:schemeClr val="accent3"/>
              </a:buClr>
              <a:buSzPct val="109090"/>
              <a:buFont typeface="Wingdings"/>
              <a:buChar char="§"/>
            </a:pPr>
            <a:r>
              <a:rPr lang="en" sz="2200" b="0" i="0" u="none" strike="noStrike" cap="none" baseline="0">
                <a:solidFill>
                  <a:schemeClr val="dk2"/>
                </a:solidFill>
                <a:latin typeface="Arial"/>
                <a:ea typeface="Arial"/>
                <a:cs typeface="Arial"/>
                <a:sym typeface="Arial"/>
              </a:rPr>
              <a:t>SSRN (Social Science Research Network)</a:t>
            </a:r>
          </a:p>
          <a:p>
            <a:pPr marL="822960" marR="0" lvl="2" indent="-187960" algn="l" rtl="0">
              <a:spcBef>
                <a:spcPts val="480"/>
              </a:spcBef>
              <a:buClr>
                <a:schemeClr val="accent3"/>
              </a:buClr>
              <a:buSzPct val="109090"/>
              <a:buFont typeface="Wingdings"/>
              <a:buChar char="§"/>
            </a:pPr>
            <a:r>
              <a:rPr lang="en" sz="2200" b="0" i="0" u="none" strike="noStrike" cap="none" baseline="0">
                <a:solidFill>
                  <a:schemeClr val="dk2"/>
                </a:solidFill>
                <a:latin typeface="Arial"/>
                <a:ea typeface="Arial"/>
                <a:cs typeface="Arial"/>
                <a:sym typeface="Arial"/>
              </a:rPr>
              <a:t>Mendeley: metrics on views &amp; downloads</a:t>
            </a:r>
          </a:p>
          <a:p>
            <a:pPr marL="822960" marR="0" lvl="2" indent="-187960" algn="l" rtl="0">
              <a:spcBef>
                <a:spcPts val="480"/>
              </a:spcBef>
              <a:buClr>
                <a:schemeClr val="accent3"/>
              </a:buClr>
              <a:buSzPct val="109090"/>
              <a:buFont typeface="Wingdings"/>
              <a:buChar char="§"/>
            </a:pPr>
            <a:r>
              <a:rPr lang="en" sz="2200" b="0" i="0" u="none" strike="noStrike" cap="none" baseline="0">
                <a:solidFill>
                  <a:schemeClr val="dk2"/>
                </a:solidFill>
                <a:latin typeface="Arial"/>
                <a:ea typeface="Arial"/>
                <a:cs typeface="Arial"/>
                <a:sym typeface="Arial"/>
              </a:rPr>
              <a:t>VIVO: Semantic Web Application</a:t>
            </a:r>
          </a:p>
          <a:p>
            <a:pPr marL="548640" marR="0" lvl="1" indent="-193040" algn="l" rtl="0">
              <a:spcBef>
                <a:spcPts val="560"/>
              </a:spcBef>
              <a:buClr>
                <a:schemeClr val="accent2"/>
              </a:buClr>
              <a:buSzPct val="107692"/>
              <a:buFont typeface="Wingdings"/>
              <a:buChar char="§"/>
            </a:pPr>
            <a:r>
              <a:rPr lang="en" sz="2600" b="0" i="0" u="none" strike="noStrike" cap="none" baseline="0">
                <a:solidFill>
                  <a:schemeClr val="dk2"/>
                </a:solidFill>
                <a:latin typeface="Arial"/>
                <a:ea typeface="Arial"/>
                <a:cs typeface="Arial"/>
                <a:sym typeface="Arial"/>
              </a:rPr>
              <a:t>Library ownership of faculty publications</a:t>
            </a:r>
          </a:p>
          <a:p>
            <a:pPr marL="822960" marR="0" lvl="2" indent="-187960" algn="l" rtl="0">
              <a:spcBef>
                <a:spcPts val="480"/>
              </a:spcBef>
              <a:buClr>
                <a:schemeClr val="accent3"/>
              </a:buClr>
              <a:buSzPct val="109090"/>
              <a:buFont typeface="Wingdings"/>
              <a:buChar char="§"/>
            </a:pPr>
            <a:r>
              <a:rPr lang="en" sz="2200" b="0" i="0" u="none" strike="noStrike" cap="none" baseline="0">
                <a:solidFill>
                  <a:schemeClr val="dk2"/>
                </a:solidFill>
                <a:latin typeface="Arial"/>
                <a:ea typeface="Arial"/>
                <a:cs typeface="Arial"/>
                <a:sym typeface="Arial"/>
              </a:rPr>
              <a:t>OCLC WorldCat</a:t>
            </a:r>
          </a:p>
          <a:p>
            <a:endParaRPr lang="en" sz="2200" b="0" i="0" u="none" strike="noStrike" cap="none" baseline="0">
              <a:solidFill>
                <a:schemeClr val="dk2"/>
              </a:solidFill>
              <a:latin typeface="Arial"/>
              <a:ea typeface="Arial"/>
              <a:cs typeface="Arial"/>
              <a:sym typeface="Arial"/>
            </a:endParaRPr>
          </a:p>
        </p:txBody>
      </p:sp>
      <p:sp>
        <p:nvSpPr>
          <p:cNvPr id="179" name="Shape 179"/>
          <p:cNvSpPr txBox="1">
            <a:spLocks noGrp="1"/>
          </p:cNvSpPr>
          <p:nvPr>
            <p:ph type="title"/>
          </p:nvPr>
        </p:nvSpPr>
        <p:spPr>
          <a:xfrm>
            <a:off x="7159752" y="457200"/>
            <a:ext cx="1831848" cy="1673352"/>
          </a:xfrm>
          <a:prstGeom prst="rect">
            <a:avLst/>
          </a:prstGeom>
          <a:noFill/>
          <a:ln>
            <a:noFill/>
          </a:ln>
        </p:spPr>
        <p:txBody>
          <a:bodyPr lIns="91425" tIns="45700" rIns="91425" bIns="45700" anchor="b" anchorCtr="0">
            <a:spAutoFit/>
          </a:bodyPr>
          <a:lstStyle/>
          <a:p>
            <a:pPr marL="0" marR="0" lvl="0" indent="0" algn="l" rtl="0">
              <a:spcBef>
                <a:spcPts val="0"/>
              </a:spcBef>
              <a:buClr>
                <a:schemeClr val="lt1"/>
              </a:buClr>
              <a:buSzPct val="25000"/>
              <a:buFont typeface="Arial"/>
              <a:buNone/>
            </a:pPr>
            <a:r>
              <a:rPr lang="en" sz="2000" b="0" i="0" u="none" strike="noStrike" cap="small" baseline="0">
                <a:solidFill>
                  <a:schemeClr val="lt1"/>
                </a:solidFill>
                <a:latin typeface="Arial"/>
                <a:ea typeface="Arial"/>
                <a:cs typeface="Arial"/>
                <a:sym typeface="Arial"/>
              </a:rPr>
              <a:t>Citation Analysis and the humanities</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Shape 185"/>
          <p:cNvSpPr txBox="1">
            <a:spLocks noGrp="1"/>
          </p:cNvSpPr>
          <p:nvPr>
            <p:ph type="title"/>
          </p:nvPr>
        </p:nvSpPr>
        <p:spPr>
          <a:xfrm>
            <a:off x="7010400" y="460247"/>
            <a:ext cx="1981199" cy="1673352"/>
          </a:xfrm>
          <a:prstGeom prst="rect">
            <a:avLst/>
          </a:prstGeom>
          <a:noFill/>
          <a:ln>
            <a:noFill/>
          </a:ln>
        </p:spPr>
        <p:txBody>
          <a:bodyPr lIns="91425" tIns="45700" rIns="91425" bIns="45700" anchor="b" anchorCtr="0">
            <a:spAutoFit/>
          </a:bodyPr>
          <a:lstStyle/>
          <a:p>
            <a:pPr marL="0" marR="0" lvl="0" indent="0" algn="l" rtl="0">
              <a:spcBef>
                <a:spcPts val="0"/>
              </a:spcBef>
              <a:buClr>
                <a:schemeClr val="dk2"/>
              </a:buClr>
              <a:buSzPct val="25000"/>
              <a:buFont typeface="Arial"/>
              <a:buNone/>
            </a:pPr>
            <a:r>
              <a:rPr lang="en" sz="2000" b="0" i="0" u="none" strike="noStrike" cap="small" baseline="0">
                <a:solidFill>
                  <a:schemeClr val="dk2"/>
                </a:solidFill>
                <a:latin typeface="Arial"/>
                <a:ea typeface="Arial"/>
                <a:cs typeface="Arial"/>
                <a:sym typeface="Arial"/>
              </a:rPr>
              <a:t>For more Information</a:t>
            </a:r>
          </a:p>
        </p:txBody>
      </p:sp>
      <p:sp>
        <p:nvSpPr>
          <p:cNvPr id="186" name="Shape 186"/>
          <p:cNvSpPr txBox="1"/>
          <p:nvPr/>
        </p:nvSpPr>
        <p:spPr>
          <a:xfrm>
            <a:off x="381000" y="304800"/>
            <a:ext cx="6476999" cy="6324600"/>
          </a:xfrm>
          <a:prstGeom prst="rect">
            <a:avLst/>
          </a:prstGeom>
          <a:noFill/>
          <a:ln>
            <a:noFill/>
          </a:ln>
        </p:spPr>
        <p:txBody>
          <a:bodyPr lIns="91425" tIns="45700" rIns="91425" bIns="45700" anchor="ctr" anchorCtr="0">
            <a:spAutoFit/>
          </a:bodyPr>
          <a:lstStyle/>
          <a:p>
            <a:pPr marL="285750" marR="0" lvl="0" indent="-285750" algn="l" rtl="0">
              <a:spcBef>
                <a:spcPts val="360"/>
              </a:spcBef>
              <a:buClr>
                <a:schemeClr val="accent1"/>
              </a:buClr>
              <a:buSzPct val="101851"/>
              <a:buFont typeface="Arial"/>
              <a:buChar char="•"/>
            </a:pPr>
            <a:r>
              <a:rPr lang="en" sz="1800" b="0" i="0" u="none" strike="noStrike" cap="none" baseline="0">
                <a:solidFill>
                  <a:schemeClr val="dk2"/>
                </a:solidFill>
                <a:latin typeface="Arial"/>
                <a:ea typeface="Arial"/>
                <a:cs typeface="Arial"/>
                <a:sym typeface="Arial"/>
              </a:rPr>
              <a:t>Hammerfelt, Bjorn. Following the Footnotes: A Bibliometric Analysis of Citation Patterns in Literary Studies. PhD Thesis. Uppsala Universitet, 2012.</a:t>
            </a:r>
          </a:p>
          <a:p>
            <a:pPr marL="285750" marR="0" lvl="0" indent="-285750" algn="l" rtl="0">
              <a:spcBef>
                <a:spcPts val="360"/>
              </a:spcBef>
              <a:buClr>
                <a:schemeClr val="accent1"/>
              </a:buClr>
              <a:buSzPct val="101851"/>
              <a:buFont typeface="Arial"/>
              <a:buChar char="•"/>
            </a:pPr>
            <a:r>
              <a:rPr lang="en" sz="1800" b="0" i="0" u="none" strike="noStrike" cap="none" baseline="0">
                <a:solidFill>
                  <a:schemeClr val="dk2"/>
                </a:solidFill>
                <a:latin typeface="Arial"/>
                <a:ea typeface="Arial"/>
                <a:cs typeface="Arial"/>
                <a:sym typeface="Arial"/>
              </a:rPr>
              <a:t>Howard, Jennifer. “Tracking Scholarly Influence Beyond the Impact Factor.” </a:t>
            </a:r>
            <a:r>
              <a:rPr lang="en" sz="1800" b="0" i="1" u="none" strike="noStrike" cap="none" baseline="0">
                <a:solidFill>
                  <a:schemeClr val="dk2"/>
                </a:solidFill>
                <a:latin typeface="Arial"/>
                <a:ea typeface="Arial"/>
                <a:cs typeface="Arial"/>
                <a:sym typeface="Arial"/>
              </a:rPr>
              <a:t>Chronicle of Higher Education. Wired Campus (28 Feb. 2012). Web.</a:t>
            </a:r>
          </a:p>
          <a:p>
            <a:pPr marL="285750" marR="0" lvl="0" indent="-285750" algn="l" rtl="0">
              <a:spcBef>
                <a:spcPts val="360"/>
              </a:spcBef>
              <a:buClr>
                <a:schemeClr val="accent1"/>
              </a:buClr>
              <a:buSzPct val="101851"/>
              <a:buFont typeface="Arial"/>
              <a:buChar char="•"/>
            </a:pPr>
            <a:r>
              <a:rPr lang="en" sz="1800" b="0" i="0" u="none" strike="noStrike" cap="none" baseline="0">
                <a:solidFill>
                  <a:schemeClr val="dk2"/>
                </a:solidFill>
                <a:latin typeface="Arial"/>
                <a:ea typeface="Arial"/>
                <a:cs typeface="Arial"/>
                <a:sym typeface="Arial"/>
              </a:rPr>
              <a:t>Roemer, Robin Chin and Rachel Borchadt. “From Bibliometrics to altmetrics: A Changing Scholarly Landscape.” </a:t>
            </a:r>
            <a:r>
              <a:rPr lang="en" sz="1800" b="0" i="1" u="none" strike="noStrike" cap="none" baseline="0">
                <a:solidFill>
                  <a:schemeClr val="dk2"/>
                </a:solidFill>
                <a:latin typeface="Arial"/>
                <a:ea typeface="Arial"/>
                <a:cs typeface="Arial"/>
                <a:sym typeface="Arial"/>
              </a:rPr>
              <a:t>College &amp; Research Libraries News</a:t>
            </a:r>
            <a:r>
              <a:rPr lang="en" sz="1800" b="0" i="0" u="none" strike="noStrike" cap="none" baseline="0">
                <a:solidFill>
                  <a:schemeClr val="dk2"/>
                </a:solidFill>
                <a:latin typeface="Arial"/>
                <a:ea typeface="Arial"/>
                <a:cs typeface="Arial"/>
                <a:sym typeface="Arial"/>
              </a:rPr>
              <a:t> 73.10 (Nov. 2012): 596-600.</a:t>
            </a:r>
          </a:p>
          <a:p>
            <a:pPr marL="285750" marR="0" lvl="0" indent="-285750" algn="l" rtl="0">
              <a:spcBef>
                <a:spcPts val="360"/>
              </a:spcBef>
              <a:buClr>
                <a:schemeClr val="accent1"/>
              </a:buClr>
              <a:buSzPct val="101851"/>
              <a:buFont typeface="Arial"/>
              <a:buChar char="•"/>
            </a:pPr>
            <a:r>
              <a:rPr lang="en" sz="1800" b="0" i="0" u="none" strike="noStrike" cap="none" baseline="0">
                <a:solidFill>
                  <a:schemeClr val="dk2"/>
                </a:solidFill>
                <a:latin typeface="Arial"/>
                <a:ea typeface="Arial"/>
                <a:cs typeface="Arial"/>
                <a:sym typeface="Arial"/>
              </a:rPr>
              <a:t>Priem, Jason. Jason Priem / Home. Web. 3 Dec. 2012.</a:t>
            </a:r>
          </a:p>
          <a:p>
            <a:pPr marL="285750" marR="0" lvl="0" indent="-285750" algn="l" rtl="0">
              <a:spcBef>
                <a:spcPts val="360"/>
              </a:spcBef>
              <a:buClr>
                <a:schemeClr val="accent1"/>
              </a:buClr>
              <a:buSzPct val="101851"/>
              <a:buFont typeface="Arial"/>
              <a:buChar char="•"/>
            </a:pPr>
            <a:r>
              <a:rPr lang="en" sz="1800" b="0" i="0" u="none" strike="noStrike" cap="none" baseline="0">
                <a:solidFill>
                  <a:schemeClr val="dk2"/>
                </a:solidFill>
                <a:latin typeface="Arial"/>
                <a:ea typeface="Arial"/>
                <a:cs typeface="Arial"/>
                <a:sym typeface="Arial"/>
              </a:rPr>
              <a:t>Society for Scholarly Publishing. </a:t>
            </a:r>
            <a:r>
              <a:rPr lang="en" sz="1800" b="0" i="1" u="none" strike="noStrike" cap="none" baseline="0">
                <a:solidFill>
                  <a:schemeClr val="dk2"/>
                </a:solidFill>
                <a:latin typeface="Arial"/>
                <a:ea typeface="Arial"/>
                <a:cs typeface="Arial"/>
                <a:sym typeface="Arial"/>
              </a:rPr>
              <a:t>Scholarly Kitchen</a:t>
            </a:r>
            <a:r>
              <a:rPr lang="en" sz="1800" b="0" i="0" u="none" strike="noStrike" cap="none" baseline="0">
                <a:solidFill>
                  <a:schemeClr val="dk2"/>
                </a:solidFill>
                <a:latin typeface="Arial"/>
                <a:ea typeface="Arial"/>
                <a:cs typeface="Arial"/>
                <a:sym typeface="Arial"/>
              </a:rPr>
              <a:t>. Web. 3 Dec. 2012.</a:t>
            </a:r>
          </a:p>
          <a:p>
            <a:pPr marL="285750" marR="0" lvl="0" indent="-285750" algn="l" rtl="0">
              <a:spcBef>
                <a:spcPts val="360"/>
              </a:spcBef>
              <a:buClr>
                <a:schemeClr val="accent1"/>
              </a:buClr>
              <a:buSzPct val="101851"/>
              <a:buFont typeface="Arial"/>
              <a:buChar char="•"/>
            </a:pPr>
            <a:r>
              <a:rPr lang="en" sz="1800" b="0" i="0" u="none" strike="noStrike" cap="none" baseline="0">
                <a:solidFill>
                  <a:schemeClr val="dk2"/>
                </a:solidFill>
                <a:latin typeface="Arial"/>
                <a:ea typeface="Arial"/>
                <a:cs typeface="Arial"/>
                <a:sym typeface="Arial"/>
              </a:rPr>
              <a:t>Wouter, Paul. </a:t>
            </a:r>
            <a:r>
              <a:rPr lang="en" sz="1800" b="0" i="1" u="none" strike="noStrike" cap="none" baseline="0">
                <a:solidFill>
                  <a:schemeClr val="dk2"/>
                </a:solidFill>
                <a:latin typeface="Arial"/>
                <a:ea typeface="Arial"/>
                <a:cs typeface="Arial"/>
                <a:sym typeface="Arial"/>
              </a:rPr>
              <a:t>Citation Culture</a:t>
            </a:r>
            <a:r>
              <a:rPr lang="en" sz="1800" b="0" i="0" u="none" strike="noStrike" cap="none" baseline="0">
                <a:solidFill>
                  <a:schemeClr val="dk2"/>
                </a:solidFill>
                <a:latin typeface="Arial"/>
                <a:ea typeface="Arial"/>
                <a:cs typeface="Arial"/>
                <a:sym typeface="Arial"/>
              </a:rPr>
              <a:t>. Web. 3 Dec. 2012.</a:t>
            </a: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Exercise</a:t>
            </a:r>
          </a:p>
        </p:txBody>
      </p:sp>
      <p:sp>
        <p:nvSpPr>
          <p:cNvPr id="193" name="Shape 193"/>
          <p:cNvSpPr txBox="1">
            <a:spLocks noGrp="1"/>
          </p:cNvSpPr>
          <p:nvPr>
            <p:ph type="body" idx="1"/>
          </p:nvPr>
        </p:nvSpPr>
        <p:spPr>
          <a:xfrm>
            <a:off x="457200" y="1600200"/>
            <a:ext cx="8229600" cy="4967700"/>
          </a:xfrm>
          <a:prstGeom prst="rect">
            <a:avLst/>
          </a:prstGeom>
          <a:solidFill>
            <a:srgbClr val="000000"/>
          </a:solidFill>
        </p:spPr>
        <p:txBody>
          <a:bodyPr lIns="91425" tIns="91425" rIns="91425" bIns="91425" anchor="t" anchorCtr="0">
            <a:spAutoFit/>
          </a:bodyPr>
          <a:lstStyle/>
          <a:p>
            <a:pPr lvl="0" rtl="0">
              <a:buNone/>
            </a:pPr>
            <a:r>
              <a:rPr lang="en"/>
              <a:t>Use: Impactstory.org, readermeter.org or altmetrics bookmarklet</a:t>
            </a:r>
          </a:p>
          <a:p>
            <a:endParaRPr lang="en"/>
          </a:p>
          <a:p>
            <a:pPr lvl="0" rtl="0">
              <a:buNone/>
            </a:pPr>
            <a:r>
              <a:rPr lang="en"/>
              <a:t>Watson/Crick article on DNA: </a:t>
            </a:r>
          </a:p>
          <a:p>
            <a:pPr lvl="0" rtl="0">
              <a:buNone/>
            </a:pPr>
            <a:r>
              <a:rPr lang="en" u="sng">
                <a:solidFill>
                  <a:schemeClr val="accent1"/>
                </a:solidFill>
                <a:hlinkClick r:id="rId3"/>
              </a:rPr>
              <a:t>10.1038/171737a0</a:t>
            </a:r>
          </a:p>
          <a:p>
            <a:endParaRPr lang="en" u="sng">
              <a:solidFill>
                <a:schemeClr val="accent1"/>
              </a:solidFill>
              <a:hlinkClick r:id="rId3"/>
            </a:endParaRPr>
          </a:p>
          <a:p>
            <a:pPr lvl="0" rtl="0">
              <a:buNone/>
            </a:pPr>
            <a:r>
              <a:rPr lang="en"/>
              <a:t>Straus article on Knowledge Translation</a:t>
            </a:r>
          </a:p>
          <a:p>
            <a:pPr lvl="0" rtl="0">
              <a:buNone/>
            </a:pPr>
            <a:r>
              <a:rPr lang="en" u="sng">
                <a:solidFill>
                  <a:schemeClr val="hlink"/>
                </a:solidFill>
                <a:hlinkClick r:id="rId4"/>
              </a:rPr>
              <a:t>10.1503/cmaj.081229</a:t>
            </a:r>
          </a:p>
          <a:p>
            <a:endParaRPr lang="en" u="sng">
              <a:solidFill>
                <a:schemeClr val="hlink"/>
              </a:solidFill>
              <a:hlinkClick r:id="rId4"/>
            </a:endParaRP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Caveats and cautions</a:t>
            </a:r>
          </a:p>
        </p:txBody>
      </p:sp>
      <p:sp>
        <p:nvSpPr>
          <p:cNvPr id="199" name="Shape 199"/>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lnSpc>
                <a:spcPct val="115000"/>
              </a:lnSpc>
              <a:spcBef>
                <a:spcPts val="0"/>
              </a:spcBef>
              <a:buClr>
                <a:schemeClr val="lt1"/>
              </a:buClr>
              <a:buSzPct val="156249"/>
              <a:buFont typeface="Arial"/>
              <a:buChar char="•"/>
            </a:pPr>
            <a:r>
              <a:rPr lang="en" sz="3200">
                <a:solidFill>
                  <a:srgbClr val="D9D9D9"/>
                </a:solidFill>
              </a:rPr>
              <a:t>Citations are not always received for valid reasons</a:t>
            </a:r>
          </a:p>
          <a:p>
            <a:endParaRPr lang="en" sz="3200">
              <a:solidFill>
                <a:srgbClr val="D9D9D9"/>
              </a:solidFill>
            </a:endParaRPr>
          </a:p>
          <a:p>
            <a:pPr marL="457200" lvl="0" indent="-419100" rtl="0">
              <a:lnSpc>
                <a:spcPct val="115000"/>
              </a:lnSpc>
              <a:spcBef>
                <a:spcPts val="0"/>
              </a:spcBef>
              <a:buClr>
                <a:schemeClr val="lt1"/>
              </a:buClr>
              <a:buSzPct val="156249"/>
              <a:buFont typeface="Arial"/>
              <a:buChar char="•"/>
            </a:pPr>
            <a:r>
              <a:rPr lang="en" sz="3200">
                <a:solidFill>
                  <a:srgbClr val="D9D9D9"/>
                </a:solidFill>
              </a:rPr>
              <a:t>Self-citation</a:t>
            </a:r>
          </a:p>
          <a:p>
            <a:endParaRPr lang="en" sz="3200">
              <a:solidFill>
                <a:srgbClr val="D9D9D9"/>
              </a:solidFill>
            </a:endParaRPr>
          </a:p>
          <a:p>
            <a:pPr marL="457200" lvl="0" indent="-419100" rtl="0">
              <a:lnSpc>
                <a:spcPct val="115000"/>
              </a:lnSpc>
              <a:spcBef>
                <a:spcPts val="0"/>
              </a:spcBef>
              <a:buClr>
                <a:schemeClr val="lt1"/>
              </a:buClr>
              <a:buSzPct val="156249"/>
              <a:buFont typeface="Arial"/>
              <a:buChar char="•"/>
            </a:pPr>
            <a:r>
              <a:rPr lang="en" sz="3200">
                <a:solidFill>
                  <a:srgbClr val="D9D9D9"/>
                </a:solidFill>
              </a:rPr>
              <a:t>Database coverage</a:t>
            </a:r>
          </a:p>
          <a:p>
            <a:pPr marL="914400" lvl="1" indent="-381000" rtl="0">
              <a:lnSpc>
                <a:spcPct val="115000"/>
              </a:lnSpc>
              <a:spcBef>
                <a:spcPts val="0"/>
              </a:spcBef>
              <a:buClr>
                <a:schemeClr val="lt1"/>
              </a:buClr>
              <a:buSzPct val="85714"/>
              <a:buFont typeface="Courier New"/>
              <a:buChar char="o"/>
            </a:pPr>
            <a:r>
              <a:rPr lang="en" sz="2800">
                <a:solidFill>
                  <a:srgbClr val="D9D9D9"/>
                </a:solidFill>
              </a:rPr>
              <a:t>h-index will be different in Web of Science, Scopus and Google Scholar </a:t>
            </a:r>
          </a:p>
          <a:p>
            <a:pPr marL="914400" lvl="1" indent="-381000" rtl="0">
              <a:lnSpc>
                <a:spcPct val="115000"/>
              </a:lnSpc>
              <a:spcBef>
                <a:spcPts val="0"/>
              </a:spcBef>
              <a:buClr>
                <a:schemeClr val="lt1"/>
              </a:buClr>
              <a:buSzPct val="85714"/>
              <a:buFont typeface="Courier New"/>
              <a:buChar char="o"/>
            </a:pPr>
            <a:r>
              <a:rPr lang="en" sz="2800">
                <a:solidFill>
                  <a:srgbClr val="D9D9D9"/>
                </a:solidFill>
              </a:rPr>
              <a:t>Humanities not covered well in citation databases</a:t>
            </a:r>
          </a:p>
          <a:p>
            <a:endParaRPr lang="en" sz="2800">
              <a:solidFill>
                <a:srgbClr val="D9D9D9"/>
              </a:solidFill>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Metrics can measure:</a:t>
            </a:r>
          </a:p>
        </p:txBody>
      </p:sp>
      <p:sp>
        <p:nvSpPr>
          <p:cNvPr id="70" name="Shape 70"/>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lnSpc>
                <a:spcPct val="115000"/>
              </a:lnSpc>
              <a:spcBef>
                <a:spcPts val="0"/>
              </a:spcBef>
              <a:buClr>
                <a:schemeClr val="lt1"/>
              </a:buClr>
              <a:buSzPct val="192307"/>
              <a:buFont typeface="Arial"/>
              <a:buChar char="•"/>
            </a:pPr>
            <a:r>
              <a:rPr lang="en" sz="2600">
                <a:solidFill>
                  <a:srgbClr val="D9D9D9"/>
                </a:solidFill>
              </a:rPr>
              <a:t>Journal-level metric:</a:t>
            </a:r>
          </a:p>
          <a:p>
            <a:pPr marL="914400" lvl="1" indent="-381000" rtl="0">
              <a:lnSpc>
                <a:spcPct val="115000"/>
              </a:lnSpc>
              <a:spcBef>
                <a:spcPts val="0"/>
              </a:spcBef>
              <a:buClr>
                <a:schemeClr val="lt1"/>
              </a:buClr>
              <a:buSzPct val="92307"/>
              <a:buFont typeface="Courier New"/>
              <a:buChar char="o"/>
            </a:pPr>
            <a:r>
              <a:rPr lang="en" sz="2600">
                <a:solidFill>
                  <a:srgbClr val="D9D9D9"/>
                </a:solidFill>
              </a:rPr>
              <a:t>Impact Factor, Eigenfactor, SJR, SNIP</a:t>
            </a:r>
          </a:p>
          <a:p>
            <a:endParaRPr lang="en" sz="2600">
              <a:solidFill>
                <a:srgbClr val="D9D9D9"/>
              </a:solidFill>
            </a:endParaRPr>
          </a:p>
          <a:p>
            <a:pPr marL="457200" lvl="0" indent="-419100" rtl="0">
              <a:lnSpc>
                <a:spcPct val="115000"/>
              </a:lnSpc>
              <a:spcBef>
                <a:spcPts val="0"/>
              </a:spcBef>
              <a:buClr>
                <a:schemeClr val="lt1"/>
              </a:buClr>
              <a:buSzPct val="192307"/>
              <a:buFont typeface="Arial"/>
              <a:buChar char="•"/>
            </a:pPr>
            <a:r>
              <a:rPr lang="en" sz="2600">
                <a:solidFill>
                  <a:srgbClr val="D9D9D9"/>
                </a:solidFill>
              </a:rPr>
              <a:t>Author-level metric:</a:t>
            </a:r>
          </a:p>
          <a:p>
            <a:pPr marL="914400" lvl="1" indent="-381000" rtl="0">
              <a:lnSpc>
                <a:spcPct val="115000"/>
              </a:lnSpc>
              <a:spcBef>
                <a:spcPts val="0"/>
              </a:spcBef>
              <a:buClr>
                <a:schemeClr val="lt1"/>
              </a:buClr>
              <a:buSzPct val="92307"/>
              <a:buFont typeface="Courier New"/>
              <a:buChar char="o"/>
            </a:pPr>
            <a:r>
              <a:rPr lang="en" sz="2600">
                <a:solidFill>
                  <a:srgbClr val="D9D9D9"/>
                </a:solidFill>
              </a:rPr>
              <a:t>h-index, i10-index</a:t>
            </a:r>
          </a:p>
          <a:p>
            <a:endParaRPr lang="en" sz="2600">
              <a:solidFill>
                <a:srgbClr val="D9D9D9"/>
              </a:solidFill>
            </a:endParaRPr>
          </a:p>
          <a:p>
            <a:pPr marL="457200" lvl="0" indent="-419100" rtl="0">
              <a:lnSpc>
                <a:spcPct val="115000"/>
              </a:lnSpc>
              <a:spcBef>
                <a:spcPts val="0"/>
              </a:spcBef>
              <a:buClr>
                <a:schemeClr val="lt1"/>
              </a:buClr>
              <a:buSzPct val="192307"/>
              <a:buFont typeface="Arial"/>
              <a:buChar char="•"/>
            </a:pPr>
            <a:r>
              <a:rPr lang="en" sz="2600">
                <a:solidFill>
                  <a:srgbClr val="D9D9D9"/>
                </a:solidFill>
              </a:rPr>
              <a:t>Article or book-level metrics:</a:t>
            </a:r>
          </a:p>
          <a:p>
            <a:pPr marL="914400" lvl="1" indent="-381000" rtl="0">
              <a:lnSpc>
                <a:spcPct val="115000"/>
              </a:lnSpc>
              <a:spcBef>
                <a:spcPts val="0"/>
              </a:spcBef>
              <a:buClr>
                <a:schemeClr val="lt1"/>
              </a:buClr>
              <a:buSzPct val="92307"/>
              <a:buFont typeface="Courier New"/>
              <a:buChar char="o"/>
            </a:pPr>
            <a:r>
              <a:rPr lang="en" sz="2600">
                <a:solidFill>
                  <a:srgbClr val="D9D9D9"/>
                </a:solidFill>
              </a:rPr>
              <a:t>citation counts, "altmetrics"</a:t>
            </a:r>
          </a:p>
          <a:p>
            <a:endParaRPr lang="en" sz="2600">
              <a:solidFill>
                <a:srgbClr val="D9D9D9"/>
              </a:solidFil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Impact Factor</a:t>
            </a:r>
          </a:p>
        </p:txBody>
      </p:sp>
      <p:sp>
        <p:nvSpPr>
          <p:cNvPr id="76" name="Shape 76"/>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lnSpc>
                <a:spcPct val="115000"/>
              </a:lnSpc>
              <a:spcBef>
                <a:spcPts val="0"/>
              </a:spcBef>
              <a:buClr>
                <a:schemeClr val="lt1"/>
              </a:buClr>
              <a:buSzPct val="156249"/>
              <a:buFont typeface="Arial"/>
              <a:buChar char="•"/>
            </a:pPr>
            <a:r>
              <a:rPr lang="en" sz="3200">
                <a:solidFill>
                  <a:srgbClr val="D9D9D9"/>
                </a:solidFill>
              </a:rPr>
              <a:t>“calculated by dividing the number of citations in the [Journal Citation Reports] year by the total number of articles published in the two previous years”</a:t>
            </a:r>
          </a:p>
          <a:p>
            <a:endParaRPr lang="en" sz="3200">
              <a:solidFill>
                <a:srgbClr val="D9D9D9"/>
              </a:solidFill>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Impact Factor:</a:t>
            </a:r>
          </a:p>
        </p:txBody>
      </p:sp>
      <p:sp>
        <p:nvSpPr>
          <p:cNvPr id="82" name="Shape 82"/>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algn="ctr" rtl="0">
              <a:lnSpc>
                <a:spcPct val="115000"/>
              </a:lnSpc>
              <a:spcBef>
                <a:spcPts val="0"/>
              </a:spcBef>
              <a:buNone/>
            </a:pPr>
            <a:r>
              <a:rPr lang="en" sz="3200">
                <a:solidFill>
                  <a:srgbClr val="D9D9D9"/>
                </a:solidFill>
              </a:rPr>
              <a:t>
# of citations in 2011</a:t>
            </a:r>
          </a:p>
          <a:p>
            <a:pPr lvl="0" algn="ctr" rtl="0">
              <a:lnSpc>
                <a:spcPct val="115000"/>
              </a:lnSpc>
              <a:spcBef>
                <a:spcPts val="0"/>
              </a:spcBef>
              <a:buNone/>
            </a:pPr>
            <a:r>
              <a:rPr lang="en" sz="3200">
                <a:solidFill>
                  <a:srgbClr val="D9D9D9"/>
                </a:solidFill>
              </a:rPr>
              <a:t>_______________________________</a:t>
            </a:r>
          </a:p>
          <a:p>
            <a:pPr lvl="0" algn="ctr" rtl="0">
              <a:lnSpc>
                <a:spcPct val="115000"/>
              </a:lnSpc>
              <a:spcBef>
                <a:spcPts val="0"/>
              </a:spcBef>
              <a:buNone/>
            </a:pPr>
            <a:r>
              <a:rPr lang="en" sz="3200">
                <a:solidFill>
                  <a:srgbClr val="D9D9D9"/>
                </a:solidFill>
              </a:rPr>
              <a:t># of articles published in 2009 &amp; 2010 </a:t>
            </a:r>
          </a:p>
          <a:p>
            <a:endParaRPr lang="en" sz="3200">
              <a:solidFill>
                <a:srgbClr val="D9D9D9"/>
              </a:solidFill>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Journal Citation Reports</a:t>
            </a:r>
          </a:p>
        </p:txBody>
      </p:sp>
      <p:sp>
        <p:nvSpPr>
          <p:cNvPr id="88" name="Shape 88"/>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en"/>
              <a:t>Exercise:</a:t>
            </a:r>
          </a:p>
          <a:p>
            <a:pPr marL="457200" lvl="0" indent="-419100" rtl="0">
              <a:buClr>
                <a:schemeClr val="lt1"/>
              </a:buClr>
              <a:buSzPct val="166666"/>
              <a:buFont typeface="Arial"/>
              <a:buChar char="•"/>
            </a:pPr>
            <a:r>
              <a:rPr lang="en"/>
              <a:t>What is the Impact Factor for</a:t>
            </a:r>
          </a:p>
          <a:p>
            <a:pPr marL="914400" lvl="1" indent="-381000" rtl="0">
              <a:buClr>
                <a:schemeClr val="lt1"/>
              </a:buClr>
              <a:buSzPct val="80000"/>
              <a:buFont typeface="Courier New"/>
              <a:buChar char="o"/>
            </a:pPr>
            <a:r>
              <a:rPr lang="en"/>
              <a:t>New England Journal of Medicine</a:t>
            </a:r>
          </a:p>
          <a:p>
            <a:pPr marL="914400" lvl="1" indent="-381000" rtl="0">
              <a:buClr>
                <a:schemeClr val="lt1"/>
              </a:buClr>
              <a:buSzPct val="80000"/>
              <a:buFont typeface="Courier New"/>
              <a:buChar char="o"/>
            </a:pPr>
            <a:r>
              <a:rPr lang="en"/>
              <a:t>Nature</a:t>
            </a:r>
          </a:p>
          <a:p>
            <a:pPr marL="914400" lvl="1" indent="-381000" rtl="0">
              <a:buClr>
                <a:schemeClr val="lt1"/>
              </a:buClr>
              <a:buSzPct val="80000"/>
              <a:buFont typeface="Courier New"/>
              <a:buChar char="o"/>
            </a:pPr>
            <a:r>
              <a:rPr lang="en"/>
              <a:t>Canadian Journal of Fisheries and Aquatic Sciences</a:t>
            </a:r>
          </a:p>
          <a:p>
            <a:endParaRPr lang="en"/>
          </a:p>
          <a:p>
            <a:pPr marL="457200" lvl="0" indent="-419100" rtl="0">
              <a:buClr>
                <a:schemeClr val="lt1"/>
              </a:buClr>
              <a:buSzPct val="166666"/>
              <a:buFont typeface="Arial"/>
              <a:buChar char="•"/>
            </a:pPr>
            <a:r>
              <a:rPr lang="en"/>
              <a:t>Find the history journal with the highest Impact Factor?</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h-index</a:t>
            </a:r>
          </a:p>
        </p:txBody>
      </p:sp>
      <p:sp>
        <p:nvSpPr>
          <p:cNvPr id="94" name="Shape 94"/>
          <p:cNvSpPr txBox="1">
            <a:spLocks noGrp="1"/>
          </p:cNvSpPr>
          <p:nvPr>
            <p:ph type="body" idx="1"/>
          </p:nvPr>
        </p:nvSpPr>
        <p:spPr>
          <a:xfrm>
            <a:off x="457200" y="2233772"/>
            <a:ext cx="8229600" cy="4334100"/>
          </a:xfrm>
          <a:prstGeom prst="rect">
            <a:avLst/>
          </a:prstGeom>
        </p:spPr>
        <p:txBody>
          <a:bodyPr lIns="91425" tIns="91425" rIns="91425" bIns="91425" anchor="t" anchorCtr="0">
            <a:spAutoFit/>
          </a:bodyPr>
          <a:lstStyle/>
          <a:p>
            <a:pPr lvl="0" algn="l" rtl="0">
              <a:lnSpc>
                <a:spcPct val="115000"/>
              </a:lnSpc>
              <a:spcBef>
                <a:spcPts val="0"/>
              </a:spcBef>
              <a:buNone/>
            </a:pPr>
            <a:r>
              <a:rPr lang="en"/>
              <a:t>If you have 5 papers with 5 citations, your h-index = 5.</a:t>
            </a:r>
          </a:p>
          <a:p>
            <a:endParaRPr lang="en"/>
          </a:p>
          <a:p>
            <a:endParaRPr lang="en"/>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h-index</a:t>
            </a:r>
          </a:p>
        </p:txBody>
      </p:sp>
      <p:sp>
        <p:nvSpPr>
          <p:cNvPr id="100" name="Shape 100"/>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457200" lvl="0" indent="-419100" rtl="0">
              <a:lnSpc>
                <a:spcPct val="115000"/>
              </a:lnSpc>
              <a:spcBef>
                <a:spcPts val="0"/>
              </a:spcBef>
              <a:buClr>
                <a:schemeClr val="lt1"/>
              </a:buClr>
              <a:buSzPct val="156249"/>
              <a:buFont typeface="Arial"/>
              <a:buChar char="•"/>
            </a:pPr>
            <a:r>
              <a:rPr lang="en" sz="3200">
                <a:solidFill>
                  <a:srgbClr val="D9D9D9"/>
                </a:solidFill>
              </a:rPr>
              <a:t>Benefits longer careers</a:t>
            </a:r>
          </a:p>
          <a:p>
            <a:pPr marL="914400" lvl="1" indent="-381000" rtl="0">
              <a:lnSpc>
                <a:spcPct val="115000"/>
              </a:lnSpc>
              <a:spcBef>
                <a:spcPts val="0"/>
              </a:spcBef>
              <a:buClr>
                <a:schemeClr val="lt1"/>
              </a:buClr>
              <a:buSzPct val="85714"/>
              <a:buFont typeface="Courier New"/>
              <a:buChar char="o"/>
            </a:pPr>
            <a:r>
              <a:rPr lang="en" sz="2800">
                <a:solidFill>
                  <a:srgbClr val="D9D9D9"/>
                </a:solidFill>
              </a:rPr>
              <a:t>A scientist who has been working in the field for 30 years will have a higher index than someone with 10 years.</a:t>
            </a:r>
          </a:p>
          <a:p>
            <a:endParaRPr lang="en" sz="2800">
              <a:solidFill>
                <a:srgbClr val="D9D9D9"/>
              </a:solidFill>
            </a:endParaRPr>
          </a:p>
          <a:p>
            <a:pPr marL="457200" lvl="0" indent="-419100" rtl="0">
              <a:lnSpc>
                <a:spcPct val="115000"/>
              </a:lnSpc>
              <a:spcBef>
                <a:spcPts val="0"/>
              </a:spcBef>
              <a:buClr>
                <a:schemeClr val="lt1"/>
              </a:buClr>
              <a:buSzPct val="156249"/>
              <a:buFont typeface="Arial"/>
              <a:buChar char="•"/>
            </a:pPr>
            <a:r>
              <a:rPr lang="en" sz="3200">
                <a:solidFill>
                  <a:srgbClr val="D9D9D9"/>
                </a:solidFill>
              </a:rPr>
              <a:t>Can be used to compare scholars at similar points in their career who publish in the same discipline.</a:t>
            </a:r>
          </a:p>
          <a:p>
            <a:endParaRPr lang="en" sz="3200">
              <a:solidFill>
                <a:srgbClr val="D9D9D9"/>
              </a:solidFill>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457200" y="274637"/>
            <a:ext cx="8229600" cy="1143000"/>
          </a:xfrm>
          <a:prstGeom prst="rect">
            <a:avLst/>
          </a:prstGeom>
        </p:spPr>
        <p:txBody>
          <a:bodyPr lIns="91425" tIns="91425" rIns="91425" bIns="91425" anchor="b" anchorCtr="0">
            <a:spAutoFit/>
          </a:bodyPr>
          <a:lstStyle/>
          <a:p>
            <a:pPr>
              <a:buNone/>
            </a:pPr>
            <a:r>
              <a:rPr lang="en"/>
              <a:t>Scopus/Web of Science/Google Scholar</a:t>
            </a:r>
          </a:p>
        </p:txBody>
      </p:sp>
      <p:sp>
        <p:nvSpPr>
          <p:cNvPr id="106" name="Shape 106"/>
          <p:cNvSpPr txBox="1">
            <a:spLocks noGrp="1"/>
          </p:cNvSpPr>
          <p:nvPr>
            <p:ph type="body" idx="1"/>
          </p:nvPr>
        </p:nvSpPr>
        <p:spPr>
          <a:xfrm>
            <a:off x="418221" y="1600200"/>
            <a:ext cx="8416799" cy="4967700"/>
          </a:xfrm>
          <a:prstGeom prst="rect">
            <a:avLst/>
          </a:prstGeom>
        </p:spPr>
        <p:txBody>
          <a:bodyPr lIns="91425" tIns="91425" rIns="91425" bIns="91425" anchor="t" anchorCtr="0">
            <a:spAutoFit/>
          </a:bodyPr>
          <a:lstStyle/>
          <a:p>
            <a:pPr lvl="0" rtl="0">
              <a:buNone/>
            </a:pPr>
            <a:r>
              <a:rPr lang="en"/>
              <a:t>Exercise</a:t>
            </a:r>
          </a:p>
          <a:p>
            <a:endParaRPr lang="en"/>
          </a:p>
          <a:p>
            <a:pPr lvl="0" rtl="0">
              <a:buNone/>
            </a:pPr>
            <a:r>
              <a:rPr lang="en"/>
              <a:t>What is the h-index for:</a:t>
            </a:r>
          </a:p>
          <a:p>
            <a:pPr marL="457200" lvl="0" indent="-419100" rtl="0">
              <a:buClr>
                <a:schemeClr val="lt1"/>
              </a:buClr>
              <a:buSzPct val="166666"/>
              <a:buFont typeface="Arial"/>
              <a:buChar char="•"/>
            </a:pPr>
            <a:r>
              <a:rPr lang="en"/>
              <a:t>Faith Davis (Public Health Sciences)</a:t>
            </a:r>
          </a:p>
          <a:p>
            <a:pPr marL="457200" lvl="0" indent="-419100" rtl="0">
              <a:buClr>
                <a:schemeClr val="lt1"/>
              </a:buClr>
              <a:buSzPct val="166666"/>
              <a:buFont typeface="Arial"/>
              <a:buChar char="•"/>
            </a:pPr>
            <a:r>
              <a:rPr lang="en"/>
              <a:t>Mike Belosevic (Biological Sciences)</a:t>
            </a:r>
          </a:p>
          <a:p>
            <a:pPr marL="457200" lvl="0" indent="-419100">
              <a:buClr>
                <a:schemeClr val="lt1"/>
              </a:buClr>
              <a:buSzPct val="166666"/>
              <a:buFont typeface="Arial"/>
              <a:buChar char="•"/>
            </a:pPr>
            <a:r>
              <a:rPr lang="en"/>
              <a:t>Andy Knight (Humanities)</a:t>
            </a:r>
          </a:p>
        </p:txBody>
      </p:sp>
    </p:spTree>
  </p:cSld>
  <p:clrMapOvr>
    <a:masterClrMapping/>
  </p:clrMapOvr>
  <p:transition spd="slow">
    <p:cut/>
  </p:transition>
</p:sld>
</file>

<file path=ppt/theme/theme1.xml><?xml version="1.0" encoding="utf-8"?>
<a:theme xmlns:a="http://schemas.openxmlformats.org/drawingml/2006/main">
  <a:themeElements>
    <a:clrScheme name="Custom 345">
      <a:dk1>
        <a:srgbClr val="000000"/>
      </a:dk1>
      <a:lt1>
        <a:srgbClr val="FFFFFF"/>
      </a:lt1>
      <a:dk2>
        <a:srgbClr val="4C4C4C"/>
      </a:dk2>
      <a:lt2>
        <a:srgbClr val="CCCCCC"/>
      </a:lt2>
      <a:accent1>
        <a:srgbClr val="89B4B8"/>
      </a:accent1>
      <a:accent2>
        <a:srgbClr val="AFA6CA"/>
      </a:accent2>
      <a:accent3>
        <a:srgbClr val="A5B492"/>
      </a:accent3>
      <a:accent4>
        <a:srgbClr val="E8CD6D"/>
      </a:accent4>
      <a:accent5>
        <a:srgbClr val="F4A447"/>
      </a:accent5>
      <a:accent6>
        <a:srgbClr val="D09D94"/>
      </a:accent6>
      <a:hlink>
        <a:srgbClr val="5EA7AA"/>
      </a:hlink>
      <a:folHlink>
        <a:srgbClr val="A295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1932</Words>
  <Application>Microsoft Office PowerPoint</Application>
  <PresentationFormat>On-screen Show (4:3)</PresentationFormat>
  <Paragraphs>183</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
      <vt:lpstr>Measuring Research: Impact Factors, Citation Metrics, and "Altmetrics"</vt:lpstr>
      <vt:lpstr>Who Cited Whom?</vt:lpstr>
      <vt:lpstr>Metrics can measure:</vt:lpstr>
      <vt:lpstr>Impact Factor</vt:lpstr>
      <vt:lpstr>Impact Factor:</vt:lpstr>
      <vt:lpstr>Journal Citation Reports</vt:lpstr>
      <vt:lpstr>h-index</vt:lpstr>
      <vt:lpstr>h-index</vt:lpstr>
      <vt:lpstr>Scopus/Web of Science/Google Scholar</vt:lpstr>
      <vt:lpstr>Importance of citation metrics</vt:lpstr>
      <vt:lpstr>Case Study: Faculty of Nursing</vt:lpstr>
      <vt:lpstr>Altmetrics</vt:lpstr>
      <vt:lpstr>Altmetrics</vt:lpstr>
      <vt:lpstr>Altmetrics for the Humanities and Social Sciences</vt:lpstr>
      <vt:lpstr>Altmetrics for Citation Project</vt:lpstr>
      <vt:lpstr>PowerPoint Presentation</vt:lpstr>
      <vt:lpstr>PowerPoint Presentation</vt:lpstr>
      <vt:lpstr>Altmetrics and the Social Web</vt:lpstr>
      <vt:lpstr>PowerPoint Presentation</vt:lpstr>
      <vt:lpstr>Citation Analysis and the humanities</vt:lpstr>
      <vt:lpstr>For more Information</vt:lpstr>
      <vt:lpstr>Exercise</vt:lpstr>
      <vt:lpstr>Caveats and cautions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Research: Impact Factors, Citation Metrics, and "Altmetrics"</dc:title>
  <dc:creator>Lacroix, Denis</dc:creator>
  <cp:lastModifiedBy>Lacroix, Denis</cp:lastModifiedBy>
  <cp:revision>1</cp:revision>
  <dcterms:modified xsi:type="dcterms:W3CDTF">2012-12-11T22:18:13Z</dcterms:modified>
</cp:coreProperties>
</file>