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6" r:id="rId1"/>
    <p:sldMasterId id="2147493523" r:id="rId2"/>
    <p:sldMasterId id="2147493534" r:id="rId3"/>
    <p:sldMasterId id="2147493545" r:id="rId4"/>
    <p:sldMasterId id="2147493556" r:id="rId5"/>
    <p:sldMasterId id="2147493567" r:id="rId6"/>
  </p:sldMasterIdLst>
  <p:notesMasterIdLst>
    <p:notesMasterId r:id="rId37"/>
  </p:notesMasterIdLst>
  <p:handoutMasterIdLst>
    <p:handoutMasterId r:id="rId38"/>
  </p:handoutMasterIdLst>
  <p:sldIdLst>
    <p:sldId id="412" r:id="rId7"/>
    <p:sldId id="380" r:id="rId8"/>
    <p:sldId id="381" r:id="rId9"/>
    <p:sldId id="382" r:id="rId10"/>
    <p:sldId id="383" r:id="rId11"/>
    <p:sldId id="392" r:id="rId12"/>
    <p:sldId id="384" r:id="rId13"/>
    <p:sldId id="385" r:id="rId14"/>
    <p:sldId id="410" r:id="rId15"/>
    <p:sldId id="391" r:id="rId16"/>
    <p:sldId id="396" r:id="rId17"/>
    <p:sldId id="395" r:id="rId18"/>
    <p:sldId id="394" r:id="rId19"/>
    <p:sldId id="398" r:id="rId20"/>
    <p:sldId id="397" r:id="rId21"/>
    <p:sldId id="400" r:id="rId22"/>
    <p:sldId id="386" r:id="rId23"/>
    <p:sldId id="399" r:id="rId24"/>
    <p:sldId id="355" r:id="rId25"/>
    <p:sldId id="417" r:id="rId26"/>
    <p:sldId id="415" r:id="rId27"/>
    <p:sldId id="416" r:id="rId28"/>
    <p:sldId id="418" r:id="rId29"/>
    <p:sldId id="419" r:id="rId30"/>
    <p:sldId id="420" r:id="rId31"/>
    <p:sldId id="421" r:id="rId32"/>
    <p:sldId id="422" r:id="rId33"/>
    <p:sldId id="423" r:id="rId34"/>
    <p:sldId id="413" r:id="rId35"/>
    <p:sldId id="41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9F3D"/>
    <a:srgbClr val="F7CA00"/>
    <a:srgbClr val="CC99FF"/>
    <a:srgbClr val="FF5353"/>
    <a:srgbClr val="E68864"/>
    <a:srgbClr val="D0CFF3"/>
    <a:srgbClr val="082C8F"/>
    <a:srgbClr val="E6E7E8"/>
    <a:srgbClr val="004950"/>
    <a:srgbClr val="CB53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05" autoAdjust="0"/>
    <p:restoredTop sz="85203" autoAdjust="0"/>
  </p:normalViewPr>
  <p:slideViewPr>
    <p:cSldViewPr snapToGrid="0" snapToObjects="1">
      <p:cViewPr varScale="1">
        <p:scale>
          <a:sx n="75" d="100"/>
          <a:sy n="75" d="100"/>
        </p:scale>
        <p:origin x="60" y="174"/>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96" d="100"/>
          <a:sy n="96" d="100"/>
        </p:scale>
        <p:origin x="336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CC80FC-DF2C-431C-BF34-F6247055AB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C92F09D5-EB10-4D50-8AB6-68673EB61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479E2-B69D-4506-9AE8-2BB6EDFE9E7E}" type="datetimeFigureOut">
              <a:rPr lang="en-CA" smtClean="0"/>
              <a:t>2025/01/30</a:t>
            </a:fld>
            <a:endParaRPr lang="en-CA"/>
          </a:p>
        </p:txBody>
      </p:sp>
      <p:sp>
        <p:nvSpPr>
          <p:cNvPr id="4" name="Footer Placeholder 3">
            <a:extLst>
              <a:ext uri="{FF2B5EF4-FFF2-40B4-BE49-F238E27FC236}">
                <a16:creationId xmlns:a16="http://schemas.microsoft.com/office/drawing/2014/main" id="{9F9A365E-72BC-4883-AF9C-FA3216C8A7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02F8C47C-6E41-4C25-94E1-908A6B4737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4D32A0-DB85-4C02-B600-A425620B5499}" type="slidenum">
              <a:rPr lang="en-CA" smtClean="0"/>
              <a:t>‹#›</a:t>
            </a:fld>
            <a:endParaRPr lang="en-CA"/>
          </a:p>
        </p:txBody>
      </p:sp>
    </p:spTree>
    <p:extLst>
      <p:ext uri="{BB962C8B-B14F-4D97-AF65-F5344CB8AC3E}">
        <p14:creationId xmlns:p14="http://schemas.microsoft.com/office/powerpoint/2010/main" val="739945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6D75-DBCD-B149-8845-50B35F1638F5}" type="datetimeFigureOut">
              <a:rPr lang="en-US" smtClean="0"/>
              <a:t>1/30/2025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A8C4-0C62-F94C-981C-DE91E9B672CA}" type="slidenum">
              <a:rPr lang="en-US" smtClean="0"/>
              <a:t>‹#›</a:t>
            </a:fld>
            <a:endParaRPr lang="en-US"/>
          </a:p>
        </p:txBody>
      </p:sp>
    </p:spTree>
    <p:extLst>
      <p:ext uri="{BB962C8B-B14F-4D97-AF65-F5344CB8AC3E}">
        <p14:creationId xmlns:p14="http://schemas.microsoft.com/office/powerpoint/2010/main" val="9412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Calibri" panose="020F0502020204030204" pitchFamily="34" charset="0"/>
              </a:rPr>
              <a:t>*Updated:</a:t>
            </a:r>
            <a:r>
              <a:rPr lang="en-US" sz="1200" b="0" i="0" u="none" strike="noStrike" baseline="0" dirty="0" smtClean="0">
                <a:solidFill>
                  <a:srgbClr val="000000"/>
                </a:solidFill>
                <a:effectLst/>
                <a:latin typeface="Calibri" panose="020F0502020204030204" pitchFamily="34" charset="0"/>
              </a:rPr>
              <a:t> January 2025</a:t>
            </a:r>
            <a:endParaRPr lang="en-US" sz="1200" b="0" i="0" u="none" strike="noStrike" dirty="0" smtClean="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Calibri" panose="020F0502020204030204" pitchFamily="34" charset="0"/>
              </a:rPr>
              <a:t>Hello and welcome to the University of Alberta’s Opening Up Copyright instructional module on working with copyright.</a:t>
            </a:r>
            <a:endParaRPr lang="en-CA" sz="1000"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1</a:t>
            </a:fld>
            <a:endParaRPr lang="en-US"/>
          </a:p>
        </p:txBody>
      </p:sp>
    </p:spTree>
    <p:extLst>
      <p:ext uri="{BB962C8B-B14F-4D97-AF65-F5344CB8AC3E}">
        <p14:creationId xmlns:p14="http://schemas.microsoft.com/office/powerpoint/2010/main" val="3312239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What can you do if you want to allow others to use something you created without giving up all rights associated with copyright? Generally speaking, when you are the rights holder then copyright protection limits the ability of others to use your work. If you want to share some of your works broadly, perhaps for greater visibility and impact, you can make that decision clear to others by assigning an open licence to the work. Open licences do not mean that anyone can use your work however they want, but they do allow you to efficiently communicate terms of use. Creative Commons licences are the most common and they are free and easy to assign. </a:t>
            </a:r>
            <a:endParaRPr lang="en-CA" sz="1000" dirty="0"/>
          </a:p>
        </p:txBody>
      </p:sp>
      <p:sp>
        <p:nvSpPr>
          <p:cNvPr id="4" name="Slide Number Placeholder 3"/>
          <p:cNvSpPr>
            <a:spLocks noGrp="1"/>
          </p:cNvSpPr>
          <p:nvPr>
            <p:ph type="sldNum" sz="quarter" idx="5"/>
          </p:nvPr>
        </p:nvSpPr>
        <p:spPr/>
        <p:txBody>
          <a:bodyPr/>
          <a:lstStyle/>
          <a:p>
            <a:fld id="{3059A8C4-0C62-F94C-981C-DE91E9B672CA}" type="slidenum">
              <a:rPr lang="en-US" smtClean="0"/>
              <a:t>10</a:t>
            </a:fld>
            <a:endParaRPr lang="en-US"/>
          </a:p>
        </p:txBody>
      </p:sp>
    </p:spTree>
    <p:extLst>
      <p:ext uri="{BB962C8B-B14F-4D97-AF65-F5344CB8AC3E}">
        <p14:creationId xmlns:p14="http://schemas.microsoft.com/office/powerpoint/2010/main" val="3960618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As a user of someone else’s work, an open licence makes it clear how and when it’s ok for you to use that work. Otherwise, when you find someone else’s copyright-protected image, writing, song or any other work you wish to use, it is important to first determine if and how you can legally use that material</a:t>
            </a:r>
            <a:r>
              <a:rPr lang="en-US" sz="1200" b="0" i="0" u="none" strike="noStrike" dirty="0" smtClean="0">
                <a:solidFill>
                  <a:srgbClr val="000000"/>
                </a:solidFill>
                <a:effectLst/>
                <a:latin typeface="Calibri" panose="020F0502020204030204" pitchFamily="34" charset="0"/>
              </a:rPr>
              <a:t>.</a:t>
            </a:r>
            <a:endParaRPr lang="en-CA" sz="1000" dirty="0"/>
          </a:p>
        </p:txBody>
      </p:sp>
      <p:sp>
        <p:nvSpPr>
          <p:cNvPr id="4" name="Slide Number Placeholder 3"/>
          <p:cNvSpPr>
            <a:spLocks noGrp="1"/>
          </p:cNvSpPr>
          <p:nvPr>
            <p:ph type="sldNum" sz="quarter" idx="5"/>
          </p:nvPr>
        </p:nvSpPr>
        <p:spPr/>
        <p:txBody>
          <a:bodyPr/>
          <a:lstStyle/>
          <a:p>
            <a:fld id="{3059A8C4-0C62-F94C-981C-DE91E9B672CA}" type="slidenum">
              <a:rPr lang="en-US" smtClean="0"/>
              <a:t>11</a:t>
            </a:fld>
            <a:endParaRPr lang="en-US"/>
          </a:p>
        </p:txBody>
      </p:sp>
    </p:spTree>
    <p:extLst>
      <p:ext uri="{BB962C8B-B14F-4D97-AF65-F5344CB8AC3E}">
        <p14:creationId xmlns:p14="http://schemas.microsoft.com/office/powerpoint/2010/main" val="1969906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Let’s say you want to use a substantial amount of someone else’s copyright-protected work that is not covered by an open licence. When is it ok to do that? Well, you could ask for permission to use the work from the rights holder directly. This may or may not include a transactional licence that involves paying for the right to use the work</a:t>
            </a:r>
            <a:r>
              <a:rPr lang="en-US" sz="1200" b="0" i="0" u="none" strike="noStrike" dirty="0" smtClean="0">
                <a:solidFill>
                  <a:srgbClr val="000000"/>
                </a:solidFill>
                <a:effectLst/>
                <a:latin typeface="Calibri" panose="020F0502020204030204" pitchFamily="34" charset="0"/>
              </a:rPr>
              <a:t>.</a:t>
            </a:r>
            <a:endParaRPr lang="en-CA" sz="1000" dirty="0"/>
          </a:p>
        </p:txBody>
      </p:sp>
      <p:sp>
        <p:nvSpPr>
          <p:cNvPr id="4" name="Slide Number Placeholder 3"/>
          <p:cNvSpPr>
            <a:spLocks noGrp="1"/>
          </p:cNvSpPr>
          <p:nvPr>
            <p:ph type="sldNum" sz="quarter" idx="5"/>
          </p:nvPr>
        </p:nvSpPr>
        <p:spPr/>
        <p:txBody>
          <a:bodyPr/>
          <a:lstStyle/>
          <a:p>
            <a:fld id="{3059A8C4-0C62-F94C-981C-DE91E9B672CA}" type="slidenum">
              <a:rPr lang="en-US" smtClean="0"/>
              <a:t>12</a:t>
            </a:fld>
            <a:endParaRPr lang="en-US"/>
          </a:p>
        </p:txBody>
      </p:sp>
    </p:spTree>
    <p:extLst>
      <p:ext uri="{BB962C8B-B14F-4D97-AF65-F5344CB8AC3E}">
        <p14:creationId xmlns:p14="http://schemas.microsoft.com/office/powerpoint/2010/main" val="2797104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Even if a rights holder hasn’t assigned an open licence, there may be other ways in which you can legally use someone else’s copyright-protected work without seeking permission.  As we noted earlier, copyright protection is not absolute. It is also important to consider what exceptions to copyright infringement may apply in your situation.</a:t>
            </a:r>
            <a:endParaRPr lang="en-CA" sz="1000" dirty="0"/>
          </a:p>
        </p:txBody>
      </p:sp>
      <p:sp>
        <p:nvSpPr>
          <p:cNvPr id="4" name="Slide Number Placeholder 3"/>
          <p:cNvSpPr>
            <a:spLocks noGrp="1"/>
          </p:cNvSpPr>
          <p:nvPr>
            <p:ph type="sldNum" sz="quarter" idx="5"/>
          </p:nvPr>
        </p:nvSpPr>
        <p:spPr/>
        <p:txBody>
          <a:bodyPr/>
          <a:lstStyle/>
          <a:p>
            <a:fld id="{3059A8C4-0C62-F94C-981C-DE91E9B672CA}" type="slidenum">
              <a:rPr lang="en-US" smtClean="0"/>
              <a:t>13</a:t>
            </a:fld>
            <a:endParaRPr lang="en-US"/>
          </a:p>
        </p:txBody>
      </p:sp>
    </p:spTree>
    <p:extLst>
      <p:ext uri="{BB962C8B-B14F-4D97-AF65-F5344CB8AC3E}">
        <p14:creationId xmlns:p14="http://schemas.microsoft.com/office/powerpoint/2010/main" val="1369370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The exceptions in the </a:t>
            </a:r>
            <a:r>
              <a:rPr lang="en-US" sz="1200" b="0" i="1" u="none" strike="noStrike" dirty="0">
                <a:solidFill>
                  <a:srgbClr val="000000"/>
                </a:solidFill>
                <a:effectLst/>
                <a:latin typeface="Calibri" panose="020F0502020204030204" pitchFamily="34" charset="0"/>
              </a:rPr>
              <a:t>Copyright Act</a:t>
            </a:r>
            <a:r>
              <a:rPr lang="en-US" sz="1200" b="0" i="0" u="none" strike="noStrike" dirty="0">
                <a:solidFill>
                  <a:srgbClr val="000000"/>
                </a:solidFill>
                <a:effectLst/>
                <a:latin typeface="Calibri" panose="020F0502020204030204" pitchFamily="34" charset="0"/>
              </a:rPr>
              <a:t> that might apply to your use include fair dealing,</a:t>
            </a:r>
            <a:r>
              <a:rPr lang="en-US" sz="1200" b="1" i="0" u="none" strike="noStrike" dirty="0">
                <a:solidFill>
                  <a:srgbClr val="FF0000"/>
                </a:solidFill>
                <a:effectLst/>
                <a:latin typeface="Calibri" panose="020F0502020204030204" pitchFamily="34" charset="0"/>
              </a:rPr>
              <a:t> </a:t>
            </a:r>
            <a:r>
              <a:rPr lang="en-US" sz="1200" b="0" i="0" u="none" strike="noStrike" dirty="0">
                <a:solidFill>
                  <a:srgbClr val="000000"/>
                </a:solidFill>
                <a:effectLst/>
                <a:latin typeface="Calibri" panose="020F0502020204030204" pitchFamily="34" charset="0"/>
              </a:rPr>
              <a:t>individual exceptions, and institutional exceptions. Of the three types of exceptions, fair dealing is the most common and the most important. For example, if you are using a work for the purposes of research, private study or education, such as making a copy of a chapter for a class, that use may be covered under fair dealing</a:t>
            </a:r>
            <a:r>
              <a:rPr lang="en-US" sz="1200" b="0" i="0" u="none" strike="noStrike" dirty="0" smtClean="0">
                <a:solidFill>
                  <a:srgbClr val="000000"/>
                </a:solidFill>
                <a:effectLst/>
                <a:latin typeface="Calibri" panose="020F0502020204030204" pitchFamily="34" charset="0"/>
              </a:rPr>
              <a:t>.</a:t>
            </a:r>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14</a:t>
            </a:fld>
            <a:endParaRPr lang="en-US"/>
          </a:p>
        </p:txBody>
      </p:sp>
    </p:spTree>
    <p:extLst>
      <p:ext uri="{BB962C8B-B14F-4D97-AF65-F5344CB8AC3E}">
        <p14:creationId xmlns:p14="http://schemas.microsoft.com/office/powerpoint/2010/main" val="1094766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This does not, however, mean that you can do anything you want with the material. Completing a six-factor fair dealing assessment will help you consider whether your dealing with the work is fair or not. To find out more about fair dealing see our modules on Applying Fair Dealing and section 29 of the </a:t>
            </a:r>
            <a:r>
              <a:rPr lang="en-US" sz="1200" b="0" i="1" u="none" strike="noStrike" dirty="0">
                <a:solidFill>
                  <a:srgbClr val="000000"/>
                </a:solidFill>
                <a:effectLst/>
                <a:latin typeface="Calibri" panose="020F0502020204030204" pitchFamily="34" charset="0"/>
              </a:rPr>
              <a:t>Copyright Act</a:t>
            </a:r>
            <a:r>
              <a:rPr lang="en-US" sz="1200" b="0" i="0" u="none" strike="noStrike" dirty="0">
                <a:solidFill>
                  <a:srgbClr val="000000"/>
                </a:solidFill>
                <a:effectLst/>
                <a:latin typeface="Calibri" panose="020F0502020204030204" pitchFamily="34" charset="0"/>
              </a:rPr>
              <a:t>, which covers </a:t>
            </a:r>
            <a:r>
              <a:rPr lang="en-US" sz="1200" b="0" i="0" u="none" strike="noStrike" dirty="0" smtClean="0">
                <a:solidFill>
                  <a:srgbClr val="000000"/>
                </a:solidFill>
                <a:effectLst/>
                <a:latin typeface="Calibri" panose="020F0502020204030204" pitchFamily="34" charset="0"/>
              </a:rPr>
              <a:t>fair dealing.</a:t>
            </a:r>
            <a:endParaRPr lang="en-CA" sz="1200" dirty="0"/>
          </a:p>
        </p:txBody>
      </p:sp>
      <p:sp>
        <p:nvSpPr>
          <p:cNvPr id="4" name="Slide Number Placeholder 3"/>
          <p:cNvSpPr>
            <a:spLocks noGrp="1"/>
          </p:cNvSpPr>
          <p:nvPr>
            <p:ph type="sldNum" sz="quarter" idx="5"/>
          </p:nvPr>
        </p:nvSpPr>
        <p:spPr/>
        <p:txBody>
          <a:bodyPr/>
          <a:lstStyle/>
          <a:p>
            <a:fld id="{3059A8C4-0C62-F94C-981C-DE91E9B672CA}" type="slidenum">
              <a:rPr lang="en-US" smtClean="0"/>
              <a:t>15</a:t>
            </a:fld>
            <a:endParaRPr lang="en-US"/>
          </a:p>
        </p:txBody>
      </p:sp>
    </p:spTree>
    <p:extLst>
      <p:ext uri="{BB962C8B-B14F-4D97-AF65-F5344CB8AC3E}">
        <p14:creationId xmlns:p14="http://schemas.microsoft.com/office/powerpoint/2010/main" val="3365053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There are also limited personal exceptions for incorporating the work of others in your own user-generated content, as well as provisions for format shifting, time shifting and back-up copies. But it is important to remember that each one of these exceptions has specific conditions around when it can be used.</a:t>
            </a:r>
            <a:endParaRPr lang="en-CA" sz="1000" dirty="0"/>
          </a:p>
        </p:txBody>
      </p:sp>
      <p:sp>
        <p:nvSpPr>
          <p:cNvPr id="4" name="Slide Number Placeholder 3"/>
          <p:cNvSpPr>
            <a:spLocks noGrp="1"/>
          </p:cNvSpPr>
          <p:nvPr>
            <p:ph type="sldNum" sz="quarter" idx="5"/>
          </p:nvPr>
        </p:nvSpPr>
        <p:spPr/>
        <p:txBody>
          <a:bodyPr/>
          <a:lstStyle/>
          <a:p>
            <a:fld id="{3059A8C4-0C62-F94C-981C-DE91E9B672CA}" type="slidenum">
              <a:rPr lang="en-US" smtClean="0"/>
              <a:t>16</a:t>
            </a:fld>
            <a:endParaRPr lang="en-US"/>
          </a:p>
        </p:txBody>
      </p:sp>
    </p:spTree>
    <p:extLst>
      <p:ext uri="{BB962C8B-B14F-4D97-AF65-F5344CB8AC3E}">
        <p14:creationId xmlns:p14="http://schemas.microsoft.com/office/powerpoint/2010/main" val="2490925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In regards to use by libraries and museums or use in educational institutions, it is important to check the conditions for institutional exceptions outlined in the </a:t>
            </a:r>
            <a:r>
              <a:rPr lang="en-US" sz="1200" b="0" i="1" u="none" strike="noStrike" dirty="0">
                <a:solidFill>
                  <a:srgbClr val="000000"/>
                </a:solidFill>
                <a:effectLst/>
                <a:latin typeface="Calibri" panose="020F0502020204030204" pitchFamily="34" charset="0"/>
              </a:rPr>
              <a:t>Copyright Act</a:t>
            </a:r>
            <a:r>
              <a:rPr lang="en-US" sz="1200" b="0" i="0" u="none" strike="noStrike" dirty="0">
                <a:solidFill>
                  <a:srgbClr val="000000"/>
                </a:solidFill>
                <a:effectLst/>
                <a:latin typeface="Calibri" panose="020F0502020204030204" pitchFamily="34" charset="0"/>
              </a:rPr>
              <a:t> to confirm whether your use as an employee would fall under this kind of exception.</a:t>
            </a:r>
            <a:endParaRPr lang="en-CA" sz="1000" dirty="0"/>
          </a:p>
        </p:txBody>
      </p:sp>
      <p:sp>
        <p:nvSpPr>
          <p:cNvPr id="4" name="Slide Number Placeholder 3"/>
          <p:cNvSpPr>
            <a:spLocks noGrp="1"/>
          </p:cNvSpPr>
          <p:nvPr>
            <p:ph type="sldNum" sz="quarter" idx="5"/>
          </p:nvPr>
        </p:nvSpPr>
        <p:spPr/>
        <p:txBody>
          <a:bodyPr/>
          <a:lstStyle/>
          <a:p>
            <a:fld id="{3059A8C4-0C62-F94C-981C-DE91E9B672CA}" type="slidenum">
              <a:rPr lang="en-US" smtClean="0"/>
              <a:t>17</a:t>
            </a:fld>
            <a:endParaRPr lang="en-US"/>
          </a:p>
        </p:txBody>
      </p:sp>
    </p:spTree>
    <p:extLst>
      <p:ext uri="{BB962C8B-B14F-4D97-AF65-F5344CB8AC3E}">
        <p14:creationId xmlns:p14="http://schemas.microsoft.com/office/powerpoint/2010/main" val="902813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Term length, substantiality, and exceptions to copyright infringement all serve to balance the rights of users with the rights of, well, rights holders. In this way, copyright is said to involve a balance of interests.</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At its core, copyright is about balancing the interests of creators and rights holders with the interests of potential users of those works in a way that maximizes the overall public benefit.</a:t>
            </a:r>
            <a:endParaRPr lang="en-CA" sz="1000" dirty="0"/>
          </a:p>
        </p:txBody>
      </p:sp>
      <p:sp>
        <p:nvSpPr>
          <p:cNvPr id="4" name="Slide Number Placeholder 3"/>
          <p:cNvSpPr>
            <a:spLocks noGrp="1"/>
          </p:cNvSpPr>
          <p:nvPr>
            <p:ph type="sldNum" sz="quarter" idx="5"/>
          </p:nvPr>
        </p:nvSpPr>
        <p:spPr/>
        <p:txBody>
          <a:bodyPr/>
          <a:lstStyle/>
          <a:p>
            <a:fld id="{3059A8C4-0C62-F94C-981C-DE91E9B672CA}" type="slidenum">
              <a:rPr lang="en-US" smtClean="0"/>
              <a:t>18</a:t>
            </a:fld>
            <a:endParaRPr lang="en-US"/>
          </a:p>
        </p:txBody>
      </p:sp>
    </p:spTree>
    <p:extLst>
      <p:ext uri="{BB962C8B-B14F-4D97-AF65-F5344CB8AC3E}">
        <p14:creationId xmlns:p14="http://schemas.microsoft.com/office/powerpoint/2010/main" val="2113794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0"/>
              </a:spcAft>
            </a:pPr>
            <a:r>
              <a:rPr lang="en-US" sz="1200" b="0" i="0" u="none" strike="noStrike" dirty="0">
                <a:solidFill>
                  <a:srgbClr val="000000"/>
                </a:solidFill>
                <a:effectLst/>
                <a:latin typeface="Calibri" panose="020F0502020204030204" pitchFamily="34" charset="0"/>
              </a:rPr>
              <a:t> You should now be able to:</a:t>
            </a:r>
            <a:endParaRPr lang="en-US" sz="1200" dirty="0">
              <a:effectLst/>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Recognize when copyright is a factor when using material created by someone else</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Describe the range of ways copyright might impact use from all rights reserved to no rights for anyone</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Understand that term length, substantially and a variety of exceptions aim to balance the interests of rights holders and users</a:t>
            </a:r>
          </a:p>
          <a:p>
            <a:endParaRPr lang="en-CA" sz="1200" dirty="0"/>
          </a:p>
        </p:txBody>
      </p:sp>
      <p:sp>
        <p:nvSpPr>
          <p:cNvPr id="4" name="Slide Number Placeholder 3"/>
          <p:cNvSpPr>
            <a:spLocks noGrp="1"/>
          </p:cNvSpPr>
          <p:nvPr>
            <p:ph type="sldNum" sz="quarter" idx="5"/>
          </p:nvPr>
        </p:nvSpPr>
        <p:spPr/>
        <p:txBody>
          <a:bodyPr/>
          <a:lstStyle/>
          <a:p>
            <a:fld id="{3059A8C4-0C62-F94C-981C-DE91E9B672CA}" type="slidenum">
              <a:rPr lang="en-US" smtClean="0"/>
              <a:t>19</a:t>
            </a:fld>
            <a:endParaRPr lang="en-US"/>
          </a:p>
        </p:txBody>
      </p:sp>
    </p:spTree>
    <p:extLst>
      <p:ext uri="{BB962C8B-B14F-4D97-AF65-F5344CB8AC3E}">
        <p14:creationId xmlns:p14="http://schemas.microsoft.com/office/powerpoint/2010/main" val="2497972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You’ve likely seen that FBI warning at the beginning of a movie that says something about copyright and 5 years in prison or the statement on the inside cover of a novel or textbook that says “all rights reserved.” </a:t>
            </a:r>
            <a:r>
              <a:rPr lang="en-US" sz="1200" b="0" i="0" u="none" strike="noStrike" dirty="0" smtClean="0">
                <a:solidFill>
                  <a:srgbClr val="000000"/>
                </a:solidFill>
                <a:effectLst/>
                <a:latin typeface="Calibri" panose="020F0502020204030204" pitchFamily="34" charset="0"/>
              </a:rPr>
              <a:t>But </a:t>
            </a:r>
            <a:r>
              <a:rPr lang="en-US" sz="1200" b="0" i="0" u="none" strike="noStrike" dirty="0">
                <a:solidFill>
                  <a:srgbClr val="000000"/>
                </a:solidFill>
                <a:effectLst/>
                <a:latin typeface="Calibri" panose="020F0502020204030204" pitchFamily="34" charset="0"/>
              </a:rPr>
              <a:t>how does copyright really work, and how can you work with </a:t>
            </a:r>
            <a:r>
              <a:rPr lang="en-US" sz="1200" b="0" i="0" u="none" strike="noStrike" dirty="0" smtClean="0">
                <a:solidFill>
                  <a:srgbClr val="000000"/>
                </a:solidFill>
                <a:effectLst/>
                <a:latin typeface="Calibri" panose="020F0502020204030204" pitchFamily="34" charset="0"/>
              </a:rPr>
              <a:t>copyright-protected </a:t>
            </a:r>
            <a:r>
              <a:rPr lang="en-US" sz="1200" b="0" i="0" u="none" strike="noStrike" dirty="0">
                <a:solidFill>
                  <a:srgbClr val="000000"/>
                </a:solidFill>
                <a:effectLst/>
                <a:latin typeface="Calibri" panose="020F0502020204030204" pitchFamily="34" charset="0"/>
              </a:rPr>
              <a:t>materials without doing a stint in the Big House?</a:t>
            </a:r>
            <a:endParaRPr lang="en-CA" sz="1000" dirty="0"/>
          </a:p>
        </p:txBody>
      </p:sp>
      <p:sp>
        <p:nvSpPr>
          <p:cNvPr id="4" name="Slide Number Placeholder 3"/>
          <p:cNvSpPr>
            <a:spLocks noGrp="1"/>
          </p:cNvSpPr>
          <p:nvPr>
            <p:ph type="sldNum" sz="quarter" idx="5"/>
          </p:nvPr>
        </p:nvSpPr>
        <p:spPr/>
        <p:txBody>
          <a:bodyPr/>
          <a:lstStyle/>
          <a:p>
            <a:fld id="{3059A8C4-0C62-F94C-981C-DE91E9B672CA}" type="slidenum">
              <a:rPr lang="en-US" smtClean="0"/>
              <a:t>2</a:t>
            </a:fld>
            <a:endParaRPr lang="en-US"/>
          </a:p>
        </p:txBody>
      </p:sp>
    </p:spTree>
    <p:extLst>
      <p:ext uri="{BB962C8B-B14F-4D97-AF65-F5344CB8AC3E}">
        <p14:creationId xmlns:p14="http://schemas.microsoft.com/office/powerpoint/2010/main" val="1009583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Calibri" panose="020F0502020204030204" pitchFamily="34" charset="0"/>
              </a:rPr>
              <a:t>This has been the University of Alberta’s Opening Up Copyright instructional module on working with copyright.  Thank you for your attention.</a:t>
            </a:r>
            <a:endParaRPr lang="en-CA" sz="1000"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20</a:t>
            </a:fld>
            <a:endParaRPr lang="en-US"/>
          </a:p>
        </p:txBody>
      </p:sp>
    </p:spTree>
    <p:extLst>
      <p:ext uri="{BB962C8B-B14F-4D97-AF65-F5344CB8AC3E}">
        <p14:creationId xmlns:p14="http://schemas.microsoft.com/office/powerpoint/2010/main" val="2469361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22</a:t>
            </a:fld>
            <a:endParaRPr lang="en-US"/>
          </a:p>
        </p:txBody>
      </p:sp>
    </p:spTree>
    <p:extLst>
      <p:ext uri="{BB962C8B-B14F-4D97-AF65-F5344CB8AC3E}">
        <p14:creationId xmlns:p14="http://schemas.microsoft.com/office/powerpoint/2010/main" val="4248057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Copyright protection of a work gives the rights holder a lot of control in determining how that work can be used, but there are limits to that control. </a:t>
            </a:r>
            <a:r>
              <a:rPr lang="en-US" sz="1200" b="0" i="0" u="none" strike="noStrike" dirty="0" smtClean="0">
                <a:solidFill>
                  <a:srgbClr val="000000"/>
                </a:solidFill>
                <a:effectLst/>
                <a:latin typeface="Calibri" panose="020F0502020204030204" pitchFamily="34" charset="0"/>
              </a:rPr>
              <a:t>This </a:t>
            </a:r>
            <a:r>
              <a:rPr lang="en-US" sz="1200" b="0" i="0" u="none" strike="noStrike" dirty="0">
                <a:solidFill>
                  <a:srgbClr val="000000"/>
                </a:solidFill>
                <a:effectLst/>
                <a:latin typeface="Calibri" panose="020F0502020204030204" pitchFamily="34" charset="0"/>
              </a:rPr>
              <a:t>module will explore the options that are available to rights holders when they share or make their works available to others. It will also consider the rights that are available to users of copyright-protected works.</a:t>
            </a:r>
            <a:endParaRPr lang="en-CA" sz="1200" dirty="0"/>
          </a:p>
        </p:txBody>
      </p:sp>
      <p:sp>
        <p:nvSpPr>
          <p:cNvPr id="4" name="Slide Number Placeholder 3"/>
          <p:cNvSpPr>
            <a:spLocks noGrp="1"/>
          </p:cNvSpPr>
          <p:nvPr>
            <p:ph type="sldNum" sz="quarter" idx="5"/>
          </p:nvPr>
        </p:nvSpPr>
        <p:spPr/>
        <p:txBody>
          <a:bodyPr/>
          <a:lstStyle/>
          <a:p>
            <a:fld id="{3059A8C4-0C62-F94C-981C-DE91E9B672CA}" type="slidenum">
              <a:rPr lang="en-US" smtClean="0"/>
              <a:t>3</a:t>
            </a:fld>
            <a:endParaRPr lang="en-US"/>
          </a:p>
        </p:txBody>
      </p:sp>
    </p:spTree>
    <p:extLst>
      <p:ext uri="{BB962C8B-B14F-4D97-AF65-F5344CB8AC3E}">
        <p14:creationId xmlns:p14="http://schemas.microsoft.com/office/powerpoint/2010/main" val="3626854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We have all seen the words “All Rights Reserved” next to the copyright symbol. </a:t>
            </a:r>
            <a:r>
              <a:rPr lang="en-US" sz="1200" b="0" i="0" u="none" strike="noStrike" dirty="0" smtClean="0">
                <a:solidFill>
                  <a:srgbClr val="000000"/>
                </a:solidFill>
                <a:effectLst/>
                <a:latin typeface="Calibri" panose="020F0502020204030204" pitchFamily="34" charset="0"/>
              </a:rPr>
              <a:t>This </a:t>
            </a:r>
            <a:r>
              <a:rPr lang="en-US" sz="1200" b="0" i="0" u="none" strike="noStrike" dirty="0">
                <a:solidFill>
                  <a:srgbClr val="000000"/>
                </a:solidFill>
                <a:effectLst/>
                <a:latin typeface="Calibri" panose="020F0502020204030204" pitchFamily="34" charset="0"/>
              </a:rPr>
              <a:t>indicates that the rights holder wishes to exercise all the rights that are available to them under the </a:t>
            </a:r>
            <a:r>
              <a:rPr lang="en-US" sz="1200" b="0" i="1" u="none" strike="noStrike" dirty="0">
                <a:solidFill>
                  <a:srgbClr val="000000"/>
                </a:solidFill>
                <a:effectLst/>
                <a:latin typeface="Calibri" panose="020F0502020204030204" pitchFamily="34" charset="0"/>
              </a:rPr>
              <a:t>Copyright Act</a:t>
            </a:r>
            <a:r>
              <a:rPr lang="en-US" sz="1200" b="0" i="0" u="none" strike="noStrike" dirty="0">
                <a:solidFill>
                  <a:srgbClr val="000000"/>
                </a:solidFill>
                <a:effectLst/>
                <a:latin typeface="Calibri" panose="020F0502020204030204" pitchFamily="34" charset="0"/>
              </a:rPr>
              <a:t>. </a:t>
            </a:r>
            <a:r>
              <a:rPr lang="en-US" sz="1200" b="0" i="0" u="none" strike="noStrike" dirty="0" smtClean="0">
                <a:solidFill>
                  <a:srgbClr val="000000"/>
                </a:solidFill>
                <a:effectLst/>
                <a:latin typeface="Calibri" panose="020F0502020204030204" pitchFamily="34" charset="0"/>
              </a:rPr>
              <a:t>But </a:t>
            </a:r>
            <a:r>
              <a:rPr lang="en-US" sz="1200" b="0" i="0" u="none" strike="noStrike" dirty="0">
                <a:solidFill>
                  <a:srgbClr val="000000"/>
                </a:solidFill>
                <a:effectLst/>
                <a:latin typeface="Calibri" panose="020F0502020204030204" pitchFamily="34" charset="0"/>
              </a:rPr>
              <a:t>there are limits on those rights, and there is nothing that requires a rights holder to exercise all of them. In fact, there are many cases where the rights holder may have their interests served by having their work used in ways that copyright would limit.</a:t>
            </a:r>
            <a:endParaRPr lang="en-CA" sz="1000" dirty="0"/>
          </a:p>
        </p:txBody>
      </p:sp>
      <p:sp>
        <p:nvSpPr>
          <p:cNvPr id="4" name="Slide Number Placeholder 3"/>
          <p:cNvSpPr>
            <a:spLocks noGrp="1"/>
          </p:cNvSpPr>
          <p:nvPr>
            <p:ph type="sldNum" sz="quarter" idx="5"/>
          </p:nvPr>
        </p:nvSpPr>
        <p:spPr/>
        <p:txBody>
          <a:bodyPr/>
          <a:lstStyle/>
          <a:p>
            <a:fld id="{3059A8C4-0C62-F94C-981C-DE91E9B672CA}" type="slidenum">
              <a:rPr lang="en-US" smtClean="0"/>
              <a:t>4</a:t>
            </a:fld>
            <a:endParaRPr lang="en-US"/>
          </a:p>
        </p:txBody>
      </p:sp>
    </p:spTree>
    <p:extLst>
      <p:ext uri="{BB962C8B-B14F-4D97-AF65-F5344CB8AC3E}">
        <p14:creationId xmlns:p14="http://schemas.microsoft.com/office/powerpoint/2010/main" val="4000152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For example, many creators want other people to share and remix their works. For many, visibility and impact of their research or creative expression is more important than maintaining overreaching economic and moral control.</a:t>
            </a:r>
            <a:endParaRPr lang="en-CA" sz="1000" dirty="0"/>
          </a:p>
        </p:txBody>
      </p:sp>
      <p:sp>
        <p:nvSpPr>
          <p:cNvPr id="4" name="Slide Number Placeholder 3"/>
          <p:cNvSpPr>
            <a:spLocks noGrp="1"/>
          </p:cNvSpPr>
          <p:nvPr>
            <p:ph type="sldNum" sz="quarter" idx="5"/>
          </p:nvPr>
        </p:nvSpPr>
        <p:spPr/>
        <p:txBody>
          <a:bodyPr/>
          <a:lstStyle/>
          <a:p>
            <a:fld id="{3059A8C4-0C62-F94C-981C-DE91E9B672CA}" type="slidenum">
              <a:rPr lang="en-US" smtClean="0"/>
              <a:t>5</a:t>
            </a:fld>
            <a:endParaRPr lang="en-US"/>
          </a:p>
        </p:txBody>
      </p:sp>
    </p:spTree>
    <p:extLst>
      <p:ext uri="{BB962C8B-B14F-4D97-AF65-F5344CB8AC3E}">
        <p14:creationId xmlns:p14="http://schemas.microsoft.com/office/powerpoint/2010/main" val="4160173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The </a:t>
            </a:r>
            <a:r>
              <a:rPr lang="en-US" sz="1200" b="0" i="0" u="none" strike="noStrike" dirty="0" smtClean="0">
                <a:solidFill>
                  <a:srgbClr val="000000"/>
                </a:solidFill>
                <a:effectLst/>
                <a:latin typeface="Calibri" panose="020F0502020204030204" pitchFamily="34" charset="0"/>
              </a:rPr>
              <a:t>“all </a:t>
            </a:r>
            <a:r>
              <a:rPr lang="en-US" sz="1200" b="0" i="0" u="none" strike="noStrike" dirty="0">
                <a:solidFill>
                  <a:srgbClr val="000000"/>
                </a:solidFill>
                <a:effectLst/>
                <a:latin typeface="Calibri" panose="020F0502020204030204" pitchFamily="34" charset="0"/>
              </a:rPr>
              <a:t>rights </a:t>
            </a:r>
            <a:r>
              <a:rPr lang="en-US" sz="1200" b="0" i="0" u="none" strike="noStrike" dirty="0" smtClean="0">
                <a:solidFill>
                  <a:srgbClr val="000000"/>
                </a:solidFill>
                <a:effectLst/>
                <a:latin typeface="Calibri" panose="020F0502020204030204" pitchFamily="34" charset="0"/>
              </a:rPr>
              <a:t>reserved” </a:t>
            </a:r>
            <a:r>
              <a:rPr lang="en-US" sz="1200" b="0" i="0" u="none" strike="noStrike" dirty="0">
                <a:solidFill>
                  <a:srgbClr val="000000"/>
                </a:solidFill>
                <a:effectLst/>
                <a:latin typeface="Calibri" panose="020F0502020204030204" pitchFamily="34" charset="0"/>
              </a:rPr>
              <a:t>approach to copyright management is only one side of the story.  There are all kinds of intellectual works that have no copyright protection at all.  These materials belong to what is known in copyright terms as the “public domain” or our intellectual commons. And it’s not just a binary of the full protection of copyright or the lack of any protections for material in the public domain.  From copyright term limits and insubstantial copying to open licensing or asking permission, all the way to exceptions in the </a:t>
            </a:r>
            <a:r>
              <a:rPr lang="en-US" sz="1200" b="0" i="1" u="none" strike="noStrike" dirty="0">
                <a:solidFill>
                  <a:srgbClr val="000000"/>
                </a:solidFill>
                <a:effectLst/>
                <a:latin typeface="Calibri" panose="020F0502020204030204" pitchFamily="34" charset="0"/>
              </a:rPr>
              <a:t>Copyright Act</a:t>
            </a:r>
            <a:r>
              <a:rPr lang="en-US" sz="1200" b="0" i="0" u="none" strike="noStrike" dirty="0">
                <a:solidFill>
                  <a:srgbClr val="000000"/>
                </a:solidFill>
                <a:effectLst/>
                <a:latin typeface="Calibri" panose="020F0502020204030204" pitchFamily="34" charset="0"/>
              </a:rPr>
              <a:t>, there are a number of ways copyright protected materials can be used.</a:t>
            </a:r>
            <a:endParaRPr lang="en-CA" sz="1000" dirty="0"/>
          </a:p>
        </p:txBody>
      </p:sp>
      <p:sp>
        <p:nvSpPr>
          <p:cNvPr id="4" name="Slide Number Placeholder 3"/>
          <p:cNvSpPr>
            <a:spLocks noGrp="1"/>
          </p:cNvSpPr>
          <p:nvPr>
            <p:ph type="sldNum" sz="quarter" idx="5"/>
          </p:nvPr>
        </p:nvSpPr>
        <p:spPr/>
        <p:txBody>
          <a:bodyPr/>
          <a:lstStyle/>
          <a:p>
            <a:fld id="{3059A8C4-0C62-F94C-981C-DE91E9B672CA}" type="slidenum">
              <a:rPr lang="en-US" smtClean="0"/>
              <a:t>6</a:t>
            </a:fld>
            <a:endParaRPr lang="en-US"/>
          </a:p>
        </p:txBody>
      </p:sp>
    </p:spTree>
    <p:extLst>
      <p:ext uri="{BB962C8B-B14F-4D97-AF65-F5344CB8AC3E}">
        <p14:creationId xmlns:p14="http://schemas.microsoft.com/office/powerpoint/2010/main" val="581567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While copyright protection is broad, it’s not absolute. And it’s not forever. The general term of copyright protection extends for decades after the death of the creator, but when that term expires the works enter the public domain. If the material you want to use is in the public domain, copyright controls are no longer relevant to your use. If you wanted to copy all of Shakespeare’s </a:t>
            </a:r>
            <a:r>
              <a:rPr lang="en-US" sz="1200" b="0" i="1" u="none" strike="noStrike" dirty="0">
                <a:solidFill>
                  <a:srgbClr val="000000"/>
                </a:solidFill>
                <a:effectLst/>
                <a:latin typeface="Calibri" panose="020F0502020204030204" pitchFamily="34" charset="0"/>
              </a:rPr>
              <a:t>Hamlet </a:t>
            </a:r>
            <a:r>
              <a:rPr lang="en-US" sz="1200" b="0" i="0" u="none" strike="noStrike" dirty="0">
                <a:solidFill>
                  <a:srgbClr val="000000"/>
                </a:solidFill>
                <a:effectLst/>
                <a:latin typeface="Calibri" panose="020F0502020204030204" pitchFamily="34" charset="0"/>
              </a:rPr>
              <a:t>or </a:t>
            </a:r>
            <a:r>
              <a:rPr lang="en-US" sz="1200" b="0" i="1" u="none" strike="noStrike" dirty="0">
                <a:solidFill>
                  <a:srgbClr val="000000"/>
                </a:solidFill>
                <a:effectLst/>
                <a:latin typeface="Calibri" panose="020F0502020204030204" pitchFamily="34" charset="0"/>
              </a:rPr>
              <a:t>Macbeth, </a:t>
            </a:r>
            <a:r>
              <a:rPr lang="en-US" sz="1200" b="0" i="0" u="none" strike="noStrike" dirty="0">
                <a:solidFill>
                  <a:srgbClr val="000000"/>
                </a:solidFill>
                <a:effectLst/>
                <a:latin typeface="Calibri" panose="020F0502020204030204" pitchFamily="34" charset="0"/>
              </a:rPr>
              <a:t>or modify or adapt them into new works</a:t>
            </a:r>
            <a:r>
              <a:rPr lang="en-US" sz="1200" b="0" i="1" u="none" strike="noStrike" dirty="0">
                <a:solidFill>
                  <a:srgbClr val="000000"/>
                </a:solidFill>
                <a:effectLst/>
                <a:latin typeface="Calibri" panose="020F0502020204030204" pitchFamily="34" charset="0"/>
              </a:rPr>
              <a:t>, </a:t>
            </a:r>
            <a:r>
              <a:rPr lang="en-US" sz="1200" b="0" i="0" u="none" strike="noStrike" dirty="0">
                <a:solidFill>
                  <a:srgbClr val="000000"/>
                </a:solidFill>
                <a:effectLst/>
                <a:latin typeface="Calibri" panose="020F0502020204030204" pitchFamily="34" charset="0"/>
              </a:rPr>
              <a:t>there is nothing stopping you, at least not from a copyright perspective.</a:t>
            </a:r>
            <a:endParaRPr lang="en-CA" sz="1000" dirty="0"/>
          </a:p>
        </p:txBody>
      </p:sp>
      <p:sp>
        <p:nvSpPr>
          <p:cNvPr id="4" name="Slide Number Placeholder 3"/>
          <p:cNvSpPr>
            <a:spLocks noGrp="1"/>
          </p:cNvSpPr>
          <p:nvPr>
            <p:ph type="sldNum" sz="quarter" idx="5"/>
          </p:nvPr>
        </p:nvSpPr>
        <p:spPr/>
        <p:txBody>
          <a:bodyPr/>
          <a:lstStyle/>
          <a:p>
            <a:fld id="{3059A8C4-0C62-F94C-981C-DE91E9B672CA}" type="slidenum">
              <a:rPr lang="en-US" smtClean="0"/>
              <a:t>7</a:t>
            </a:fld>
            <a:endParaRPr lang="en-US"/>
          </a:p>
        </p:txBody>
      </p:sp>
    </p:spTree>
    <p:extLst>
      <p:ext uri="{BB962C8B-B14F-4D97-AF65-F5344CB8AC3E}">
        <p14:creationId xmlns:p14="http://schemas.microsoft.com/office/powerpoint/2010/main" val="1607156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In addition, copyright only applies if you are using a substantial part of a work. So using an insubstantial amount of work, like a short quote, would not be copyright infringement.</a:t>
            </a:r>
          </a:p>
          <a:p>
            <a:endParaRPr lang="en-CA" sz="1000" dirty="0"/>
          </a:p>
        </p:txBody>
      </p:sp>
      <p:sp>
        <p:nvSpPr>
          <p:cNvPr id="4" name="Slide Number Placeholder 3"/>
          <p:cNvSpPr>
            <a:spLocks noGrp="1"/>
          </p:cNvSpPr>
          <p:nvPr>
            <p:ph type="sldNum" sz="quarter" idx="5"/>
          </p:nvPr>
        </p:nvSpPr>
        <p:spPr/>
        <p:txBody>
          <a:bodyPr/>
          <a:lstStyle/>
          <a:p>
            <a:fld id="{3059A8C4-0C62-F94C-981C-DE91E9B672CA}" type="slidenum">
              <a:rPr lang="en-US" smtClean="0"/>
              <a:t>8</a:t>
            </a:fld>
            <a:endParaRPr lang="en-US"/>
          </a:p>
        </p:txBody>
      </p:sp>
    </p:spTree>
    <p:extLst>
      <p:ext uri="{BB962C8B-B14F-4D97-AF65-F5344CB8AC3E}">
        <p14:creationId xmlns:p14="http://schemas.microsoft.com/office/powerpoint/2010/main" val="2388227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In between the “all rights reserved” of copyright and the “no one has any rights” of the public domain there are a whole range of ways copyright-protected materials can be used. </a:t>
            </a:r>
            <a:r>
              <a:rPr lang="en-US" sz="1200" b="0" i="0" u="none" strike="noStrike" dirty="0" smtClean="0">
                <a:solidFill>
                  <a:srgbClr val="000000"/>
                </a:solidFill>
                <a:effectLst/>
                <a:latin typeface="Calibri" panose="020F0502020204030204" pitchFamily="34" charset="0"/>
              </a:rPr>
              <a:t>It's </a:t>
            </a:r>
            <a:r>
              <a:rPr lang="en-US" sz="1200" b="0" i="0" u="none" strike="noStrike" dirty="0">
                <a:solidFill>
                  <a:srgbClr val="000000"/>
                </a:solidFill>
                <a:effectLst/>
                <a:latin typeface="Calibri" panose="020F0502020204030204" pitchFamily="34" charset="0"/>
              </a:rPr>
              <a:t>important to understand these as both a creator and user of </a:t>
            </a:r>
            <a:r>
              <a:rPr lang="en-US" sz="1200" b="0" i="0" u="none" strike="noStrike" dirty="0" smtClean="0">
                <a:solidFill>
                  <a:srgbClr val="000000"/>
                </a:solidFill>
                <a:effectLst/>
                <a:latin typeface="Calibri" panose="020F0502020204030204" pitchFamily="34" charset="0"/>
              </a:rPr>
              <a:t>copyright-protected </a:t>
            </a:r>
            <a:r>
              <a:rPr lang="en-US" sz="1200" b="0" i="0" u="none" strike="noStrike" dirty="0">
                <a:solidFill>
                  <a:srgbClr val="000000"/>
                </a:solidFill>
                <a:effectLst/>
                <a:latin typeface="Calibri" panose="020F0502020204030204" pitchFamily="34" charset="0"/>
              </a:rPr>
              <a:t>material </a:t>
            </a:r>
            <a:r>
              <a:rPr lang="en-US" sz="1200" b="0" i="0" u="none" strike="noStrike" dirty="0" smtClean="0">
                <a:solidFill>
                  <a:srgbClr val="000000"/>
                </a:solidFill>
                <a:effectLst/>
                <a:latin typeface="Calibri" panose="020F0502020204030204" pitchFamily="34" charset="0"/>
              </a:rPr>
              <a:t>– </a:t>
            </a:r>
            <a:r>
              <a:rPr lang="en-US" sz="1200" b="0" i="0" u="none" strike="noStrike" dirty="0">
                <a:solidFill>
                  <a:srgbClr val="000000"/>
                </a:solidFill>
                <a:effectLst/>
                <a:latin typeface="Calibri" panose="020F0502020204030204" pitchFamily="34" charset="0"/>
              </a:rPr>
              <a:t>and everyone is both a creator and user</a:t>
            </a:r>
            <a:r>
              <a:rPr lang="en-US" sz="1200" b="0" i="0" u="none" strike="noStrike" dirty="0" smtClean="0">
                <a:solidFill>
                  <a:srgbClr val="000000"/>
                </a:solidFill>
                <a:effectLst/>
                <a:latin typeface="Calibri" panose="020F0502020204030204" pitchFamily="34" charset="0"/>
              </a:rPr>
              <a:t>.</a:t>
            </a:r>
            <a:endParaRPr lang="en-CA" sz="1000" dirty="0"/>
          </a:p>
        </p:txBody>
      </p:sp>
      <p:sp>
        <p:nvSpPr>
          <p:cNvPr id="4" name="Slide Number Placeholder 3"/>
          <p:cNvSpPr>
            <a:spLocks noGrp="1"/>
          </p:cNvSpPr>
          <p:nvPr>
            <p:ph type="sldNum" sz="quarter" idx="5"/>
          </p:nvPr>
        </p:nvSpPr>
        <p:spPr/>
        <p:txBody>
          <a:bodyPr/>
          <a:lstStyle/>
          <a:p>
            <a:fld id="{3059A8C4-0C62-F94C-981C-DE91E9B672CA}" type="slidenum">
              <a:rPr lang="en-US" smtClean="0"/>
              <a:t>9</a:t>
            </a:fld>
            <a:endParaRPr lang="en-US"/>
          </a:p>
        </p:txBody>
      </p:sp>
    </p:spTree>
    <p:extLst>
      <p:ext uri="{BB962C8B-B14F-4D97-AF65-F5344CB8AC3E}">
        <p14:creationId xmlns:p14="http://schemas.microsoft.com/office/powerpoint/2010/main" val="367569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0.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2.png"/><Relationship Id="rId1" Type="http://schemas.openxmlformats.org/officeDocument/2006/relationships/slideMaster" Target="../slideMasters/slideMaster6.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3051362-0DFD-9349-8175-499A8D2F626F}"/>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2</a:t>
            </a:r>
            <a:br>
              <a:rPr lang="en-US" dirty="0"/>
            </a:br>
            <a:r>
              <a:rPr lang="en-US" dirty="0"/>
              <a:t>Title Placeholder</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A8CE4ED-71EB-7040-BFDA-C702ACC12067}"/>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C8B1FA85-4136-C241-B684-CAC6F56F4E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2213964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757F4D-6918-0B40-8638-50EC6BE7B381}"/>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
        <p:nvSpPr>
          <p:cNvPr id="6" name="Text Placeholder 2">
            <a:extLst>
              <a:ext uri="{FF2B5EF4-FFF2-40B4-BE49-F238E27FC236}">
                <a16:creationId xmlns:a16="http://schemas.microsoft.com/office/drawing/2014/main" id="{EA8CE4ED-71EB-7040-BFDA-C702ACC12067}"/>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Tree>
    <p:extLst>
      <p:ext uri="{BB962C8B-B14F-4D97-AF65-F5344CB8AC3E}">
        <p14:creationId xmlns:p14="http://schemas.microsoft.com/office/powerpoint/2010/main" val="25007658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13" name="TextBox 12">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6" name="TextBox 5">
            <a:extLst>
              <a:ext uri="{FF2B5EF4-FFF2-40B4-BE49-F238E27FC236}">
                <a16:creationId xmlns:a16="http://schemas.microsoft.com/office/drawing/2014/main" id="{944982ED-AD70-0842-ACC8-701F56A32F4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7"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22247743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F707B1F2-4C42-4717-87F3-7EF09498CD8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11" name="Rectangle 10">
            <a:extLst>
              <a:ext uri="{FF2B5EF4-FFF2-40B4-BE49-F238E27FC236}">
                <a16:creationId xmlns:a16="http://schemas.microsoft.com/office/drawing/2014/main" id="{083F97C2-CE08-D419-55DE-E495AD860F0B}"/>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12" name="Rectangle 11">
            <a:extLst>
              <a:ext uri="{FF2B5EF4-FFF2-40B4-BE49-F238E27FC236}">
                <a16:creationId xmlns:a16="http://schemas.microsoft.com/office/drawing/2014/main" id="{144E2CD6-A0FA-7551-C40C-6EA771E3B2E0}"/>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13" name="TextBox 12">
            <a:extLst>
              <a:ext uri="{FF2B5EF4-FFF2-40B4-BE49-F238E27FC236}">
                <a16:creationId xmlns:a16="http://schemas.microsoft.com/office/drawing/2014/main" id="{AFB745A2-305C-9D3D-1EE6-63199EA68F8C}"/>
              </a:ext>
            </a:extLst>
          </p:cNvPr>
          <p:cNvSpPr txBox="1"/>
          <p:nvPr userDrawn="1"/>
        </p:nvSpPr>
        <p:spPr>
          <a:xfrm>
            <a:off x="1233353" y="2589764"/>
            <a:ext cx="3960001" cy="1089529"/>
          </a:xfrm>
          <a:prstGeom prst="rect">
            <a:avLst/>
          </a:prstGeom>
          <a:noFill/>
        </p:spPr>
        <p:txBody>
          <a:bodyPr wrap="square" rtlCol="0">
            <a:spAutoFit/>
          </a:bodyPr>
          <a:lstStyle/>
          <a:p>
            <a:pPr algn="ctr">
              <a:lnSpc>
                <a:spcPct val="120000"/>
              </a:lnSpc>
            </a:pPr>
            <a:r>
              <a:rPr lang="en-US" dirty="0" smtClean="0">
                <a:solidFill>
                  <a:schemeClr val="bg2">
                    <a:lumMod val="10000"/>
                  </a:schemeClr>
                </a:solidFill>
                <a:latin typeface="Arial" panose="020B0604020202020204" pitchFamily="34" charset="0"/>
                <a:cs typeface="Arial" panose="020B0604020202020204" pitchFamily="34" charset="0"/>
              </a:rPr>
              <a:t>Adrian </a:t>
            </a:r>
            <a:r>
              <a:rPr lang="en-US" dirty="0">
                <a:solidFill>
                  <a:schemeClr val="bg2">
                    <a:lumMod val="10000"/>
                  </a:schemeClr>
                </a:solidFill>
                <a:latin typeface="Arial" panose="020B0604020202020204" pitchFamily="34" charset="0"/>
                <a:cs typeface="Arial" panose="020B0604020202020204" pitchFamily="34" charset="0"/>
              </a:rPr>
              <a:t>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smtClean="0">
                <a:solidFill>
                  <a:schemeClr val="bg2">
                    <a:lumMod val="10000"/>
                  </a:schemeClr>
                </a:solidFill>
                <a:latin typeface="Arial" panose="020B0604020202020204" pitchFamily="34" charset="0"/>
                <a:cs typeface="Arial" panose="020B0604020202020204" pitchFamily="34" charset="0"/>
              </a:rPr>
              <a:t>Wakaruk</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smtClean="0">
                <a:solidFill>
                  <a:schemeClr val="bg2">
                    <a:lumMod val="10000"/>
                  </a:schemeClr>
                </a:solidFill>
                <a:latin typeface="Arial" panose="020B0604020202020204" pitchFamily="34" charset="0"/>
                <a:cs typeface="Arial" panose="020B0604020202020204" pitchFamily="34" charset="0"/>
              </a:rPr>
              <a:t>Mireille</a:t>
            </a:r>
            <a:r>
              <a:rPr lang="en-US" baseline="0" dirty="0" smtClean="0">
                <a:solidFill>
                  <a:schemeClr val="bg2">
                    <a:lumMod val="10000"/>
                  </a:schemeClr>
                </a:solidFill>
                <a:latin typeface="Arial" panose="020B0604020202020204" pitchFamily="34" charset="0"/>
                <a:cs typeface="Arial" panose="020B0604020202020204" pitchFamily="34" charset="0"/>
              </a:rPr>
              <a:t> Smith</a:t>
            </a:r>
            <a:endParaRPr lang="en-US" dirty="0">
              <a:solidFill>
                <a:schemeClr val="bg2">
                  <a:lumMod val="10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E73E1D8-8ED7-190F-312D-61DDA6077B5F}"/>
              </a:ext>
            </a:extLst>
          </p:cNvPr>
          <p:cNvSpPr txBox="1"/>
          <p:nvPr userDrawn="1"/>
        </p:nvSpPr>
        <p:spPr>
          <a:xfrm>
            <a:off x="7012541" y="4942566"/>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a:t>
            </a:r>
            <a:r>
              <a:rPr lang="en-US" dirty="0" smtClean="0">
                <a:solidFill>
                  <a:schemeClr val="bg2">
                    <a:lumMod val="10000"/>
                  </a:schemeClr>
                </a:solidFill>
                <a:latin typeface="Arial" panose="020B0604020202020204" pitchFamily="34" charset="0"/>
                <a:cs typeface="Arial" panose="020B0604020202020204" pitchFamily="34" charset="0"/>
              </a:rPr>
              <a:t>McNally</a:t>
            </a:r>
            <a:endParaRPr lang="en-US" dirty="0">
              <a:solidFill>
                <a:schemeClr val="bg2">
                  <a:lumMod val="10000"/>
                </a:schemeClr>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2BC4C087-AA79-0328-A4BE-3903579F4EAD}"/>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16" name="TextBox 15">
            <a:extLst>
              <a:ext uri="{FF2B5EF4-FFF2-40B4-BE49-F238E27FC236}">
                <a16:creationId xmlns:a16="http://schemas.microsoft.com/office/drawing/2014/main" id="{B0F293E1-DFFE-D465-8B5F-9DB0598C6788}"/>
              </a:ext>
            </a:extLst>
          </p:cNvPr>
          <p:cNvSpPr txBox="1"/>
          <p:nvPr userDrawn="1"/>
        </p:nvSpPr>
        <p:spPr>
          <a:xfrm>
            <a:off x="7018869" y="2671037"/>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17" name="Rectangle 16">
            <a:extLst>
              <a:ext uri="{FF2B5EF4-FFF2-40B4-BE49-F238E27FC236}">
                <a16:creationId xmlns:a16="http://schemas.microsoft.com/office/drawing/2014/main" id="{07E48524-0C87-B1CF-CC28-9C976AAF0A95}"/>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a:t>
            </a:r>
            <a:endParaRPr lang="en-US"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ED70D42-49E6-6857-9BCC-0619BAA3834E}"/>
              </a:ext>
            </a:extLst>
          </p:cNvPr>
          <p:cNvSpPr txBox="1"/>
          <p:nvPr userDrawn="1"/>
        </p:nvSpPr>
        <p:spPr>
          <a:xfrm>
            <a:off x="1233354" y="4942566"/>
            <a:ext cx="3959999" cy="394210"/>
          </a:xfrm>
          <a:prstGeom prst="rect">
            <a:avLst/>
          </a:prstGeom>
          <a:noFill/>
        </p:spPr>
        <p:txBody>
          <a:bodyPr wrap="square" rtlCol="0">
            <a:spAutoFit/>
          </a:bodyPr>
          <a:lstStyle/>
          <a:p>
            <a:pPr algn="ctr">
              <a:lnSpc>
                <a:spcPct val="120000"/>
              </a:lnSpc>
            </a:pPr>
            <a:r>
              <a:rPr lang="en-US" dirty="0" smtClean="0">
                <a:solidFill>
                  <a:schemeClr val="bg2">
                    <a:lumMod val="10000"/>
                  </a:schemeClr>
                </a:solidFill>
                <a:latin typeface="Arial" panose="020B0604020202020204" pitchFamily="34" charset="0"/>
                <a:cs typeface="Arial" panose="020B0604020202020204" pitchFamily="34" charset="0"/>
              </a:rPr>
              <a:t>Michelle</a:t>
            </a:r>
            <a:r>
              <a:rPr lang="en-US" baseline="0" dirty="0" smtClean="0">
                <a:solidFill>
                  <a:schemeClr val="bg2">
                    <a:lumMod val="10000"/>
                  </a:schemeClr>
                </a:solidFill>
                <a:latin typeface="Arial" panose="020B0604020202020204" pitchFamily="34" charset="0"/>
                <a:cs typeface="Arial" panose="020B0604020202020204" pitchFamily="34" charset="0"/>
              </a:rPr>
              <a:t> </a:t>
            </a:r>
            <a:r>
              <a:rPr lang="en-US" baseline="0" dirty="0" err="1" smtClean="0">
                <a:solidFill>
                  <a:schemeClr val="bg2">
                    <a:lumMod val="10000"/>
                  </a:schemeClr>
                </a:solidFill>
                <a:latin typeface="Arial" panose="020B0604020202020204" pitchFamily="34" charset="0"/>
                <a:cs typeface="Arial" panose="020B0604020202020204" pitchFamily="34" charset="0"/>
              </a:rPr>
              <a:t>Brailey</a:t>
            </a:r>
            <a:endParaRPr lang="en-US"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39164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A180F4-11A4-6144-A33B-3A7FED4DAAA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10" name="TextBox 9">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19207271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CB534C"/>
                </a:solidFill>
                <a:latin typeface="Arial" panose="020B0604020202020204" pitchFamily="34" charset="0"/>
              </a:defRPr>
            </a:lvl1pPr>
          </a:lstStyle>
          <a:p>
            <a:r>
              <a:rPr lang="en-US" dirty="0"/>
              <a:t>Level 2</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57FEA955-E437-1E4E-AB6A-69EAEFEAB99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F48AA489-7CA3-E74E-B8E1-3FDA2879F75B}"/>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42030634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3051362-0DFD-9349-8175-499A8D2F626F}"/>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2</a:t>
            </a:r>
            <a:br>
              <a:rPr lang="en-US" dirty="0" smtClean="0"/>
            </a:br>
            <a:r>
              <a:rPr lang="en-US" dirty="0" smtClean="0"/>
              <a:t>TITLE PLACEHOLDER</a:t>
            </a:r>
            <a:endParaRPr lang="en-US" dirty="0"/>
          </a:p>
        </p:txBody>
      </p:sp>
    </p:spTree>
    <p:extLst>
      <p:ext uri="{BB962C8B-B14F-4D97-AF65-F5344CB8AC3E}">
        <p14:creationId xmlns:p14="http://schemas.microsoft.com/office/powerpoint/2010/main" val="42663572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F46EBA-A8FD-1B4B-B743-C5ACA991245D}"/>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140542716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6"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7"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338503564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8012BEB-CDCB-A440-8ED0-8A8DFCDEBD24}"/>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23009756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8012BEB-CDCB-A440-8ED0-8A8DFCDEBD24}"/>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81084463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D769670-BC84-6640-80F0-3B603F74678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F519BBCC-D32E-0842-A6AD-0156BDA40B7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165455119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AC4C0D0-9108-E343-9E29-C6F91436C29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D3B536F9-F6EF-A642-9C22-0AAA97C6C26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292049571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77FE9AC-6BDF-884B-AC43-57A59DF5D7F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8" name="TextBox 7">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9" name="TextBox 8">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10"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101459973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9876829-F464-184F-BFFE-480173F8661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2" name="Rectangle 1">
            <a:extLst>
              <a:ext uri="{FF2B5EF4-FFF2-40B4-BE49-F238E27FC236}">
                <a16:creationId xmlns:a16="http://schemas.microsoft.com/office/drawing/2014/main" id="{083F97C2-CE08-D419-55DE-E495AD860F0B}"/>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3" name="Rectangle 2">
            <a:extLst>
              <a:ext uri="{FF2B5EF4-FFF2-40B4-BE49-F238E27FC236}">
                <a16:creationId xmlns:a16="http://schemas.microsoft.com/office/drawing/2014/main" id="{144E2CD6-A0FA-7551-C40C-6EA771E3B2E0}"/>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4" name="TextBox 3">
            <a:extLst>
              <a:ext uri="{FF2B5EF4-FFF2-40B4-BE49-F238E27FC236}">
                <a16:creationId xmlns:a16="http://schemas.microsoft.com/office/drawing/2014/main" id="{AFB745A2-305C-9D3D-1EE6-63199EA68F8C}"/>
              </a:ext>
            </a:extLst>
          </p:cNvPr>
          <p:cNvSpPr txBox="1"/>
          <p:nvPr userDrawn="1"/>
        </p:nvSpPr>
        <p:spPr>
          <a:xfrm>
            <a:off x="1233353" y="2589764"/>
            <a:ext cx="3960001" cy="1089529"/>
          </a:xfrm>
          <a:prstGeom prst="rect">
            <a:avLst/>
          </a:prstGeom>
          <a:noFill/>
        </p:spPr>
        <p:txBody>
          <a:bodyPr wrap="square" rtlCol="0">
            <a:spAutoFit/>
          </a:bodyPr>
          <a:lstStyle/>
          <a:p>
            <a:pPr algn="ctr">
              <a:lnSpc>
                <a:spcPct val="120000"/>
              </a:lnSpc>
            </a:pPr>
            <a:r>
              <a:rPr lang="en-US" dirty="0" smtClean="0">
                <a:solidFill>
                  <a:schemeClr val="bg2">
                    <a:lumMod val="10000"/>
                  </a:schemeClr>
                </a:solidFill>
                <a:latin typeface="Arial" panose="020B0604020202020204" pitchFamily="34" charset="0"/>
                <a:cs typeface="Arial" panose="020B0604020202020204" pitchFamily="34" charset="0"/>
              </a:rPr>
              <a:t>Adrian </a:t>
            </a:r>
            <a:r>
              <a:rPr lang="en-US" dirty="0">
                <a:solidFill>
                  <a:schemeClr val="bg2">
                    <a:lumMod val="10000"/>
                  </a:schemeClr>
                </a:solidFill>
                <a:latin typeface="Arial" panose="020B0604020202020204" pitchFamily="34" charset="0"/>
                <a:cs typeface="Arial" panose="020B0604020202020204" pitchFamily="34" charset="0"/>
              </a:rPr>
              <a:t>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smtClean="0">
                <a:solidFill>
                  <a:schemeClr val="bg2">
                    <a:lumMod val="10000"/>
                  </a:schemeClr>
                </a:solidFill>
                <a:latin typeface="Arial" panose="020B0604020202020204" pitchFamily="34" charset="0"/>
                <a:cs typeface="Arial" panose="020B0604020202020204" pitchFamily="34" charset="0"/>
              </a:rPr>
              <a:t>Wakaruk</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smtClean="0">
                <a:solidFill>
                  <a:schemeClr val="bg2">
                    <a:lumMod val="10000"/>
                  </a:schemeClr>
                </a:solidFill>
                <a:latin typeface="Arial" panose="020B0604020202020204" pitchFamily="34" charset="0"/>
                <a:cs typeface="Arial" panose="020B0604020202020204" pitchFamily="34" charset="0"/>
              </a:rPr>
              <a:t>Mireille</a:t>
            </a:r>
            <a:r>
              <a:rPr lang="en-US" baseline="0" dirty="0" smtClean="0">
                <a:solidFill>
                  <a:schemeClr val="bg2">
                    <a:lumMod val="10000"/>
                  </a:schemeClr>
                </a:solidFill>
                <a:latin typeface="Arial" panose="020B0604020202020204" pitchFamily="34" charset="0"/>
                <a:cs typeface="Arial" panose="020B0604020202020204" pitchFamily="34" charset="0"/>
              </a:rPr>
              <a:t> Smith</a:t>
            </a:r>
            <a:endParaRPr lang="en-US" dirty="0">
              <a:solidFill>
                <a:schemeClr val="bg2">
                  <a:lumMod val="10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E73E1D8-8ED7-190F-312D-61DDA6077B5F}"/>
              </a:ext>
            </a:extLst>
          </p:cNvPr>
          <p:cNvSpPr txBox="1"/>
          <p:nvPr userDrawn="1"/>
        </p:nvSpPr>
        <p:spPr>
          <a:xfrm>
            <a:off x="7012541" y="4942566"/>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a:t>
            </a:r>
            <a:r>
              <a:rPr lang="en-US" dirty="0" smtClean="0">
                <a:solidFill>
                  <a:schemeClr val="bg2">
                    <a:lumMod val="10000"/>
                  </a:schemeClr>
                </a:solidFill>
                <a:latin typeface="Arial" panose="020B0604020202020204" pitchFamily="34" charset="0"/>
                <a:cs typeface="Arial" panose="020B0604020202020204" pitchFamily="34" charset="0"/>
              </a:rPr>
              <a:t>McNally</a:t>
            </a:r>
            <a:endParaRPr lang="en-US" dirty="0">
              <a:solidFill>
                <a:schemeClr val="bg2">
                  <a:lumMod val="10000"/>
                </a:schemeClr>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BC4C087-AA79-0328-A4BE-3903579F4EAD}"/>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7" name="TextBox 6">
            <a:extLst>
              <a:ext uri="{FF2B5EF4-FFF2-40B4-BE49-F238E27FC236}">
                <a16:creationId xmlns:a16="http://schemas.microsoft.com/office/drawing/2014/main" id="{B0F293E1-DFFE-D465-8B5F-9DB0598C6788}"/>
              </a:ext>
            </a:extLst>
          </p:cNvPr>
          <p:cNvSpPr txBox="1"/>
          <p:nvPr userDrawn="1"/>
        </p:nvSpPr>
        <p:spPr>
          <a:xfrm>
            <a:off x="7018869" y="2671037"/>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8" name="Rectangle 7">
            <a:extLst>
              <a:ext uri="{FF2B5EF4-FFF2-40B4-BE49-F238E27FC236}">
                <a16:creationId xmlns:a16="http://schemas.microsoft.com/office/drawing/2014/main" id="{07E48524-0C87-B1CF-CC28-9C976AAF0A95}"/>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a:t>
            </a:r>
            <a:endParaRPr lang="en-US"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ED70D42-49E6-6857-9BCC-0619BAA3834E}"/>
              </a:ext>
            </a:extLst>
          </p:cNvPr>
          <p:cNvSpPr txBox="1"/>
          <p:nvPr userDrawn="1"/>
        </p:nvSpPr>
        <p:spPr>
          <a:xfrm>
            <a:off x="1233354" y="4942566"/>
            <a:ext cx="3959999" cy="394210"/>
          </a:xfrm>
          <a:prstGeom prst="rect">
            <a:avLst/>
          </a:prstGeom>
          <a:noFill/>
        </p:spPr>
        <p:txBody>
          <a:bodyPr wrap="square" rtlCol="0">
            <a:spAutoFit/>
          </a:bodyPr>
          <a:lstStyle/>
          <a:p>
            <a:pPr algn="ctr">
              <a:lnSpc>
                <a:spcPct val="120000"/>
              </a:lnSpc>
            </a:pPr>
            <a:r>
              <a:rPr lang="en-US" dirty="0" smtClean="0">
                <a:solidFill>
                  <a:schemeClr val="bg2">
                    <a:lumMod val="10000"/>
                  </a:schemeClr>
                </a:solidFill>
                <a:latin typeface="Arial" panose="020B0604020202020204" pitchFamily="34" charset="0"/>
                <a:cs typeface="Arial" panose="020B0604020202020204" pitchFamily="34" charset="0"/>
              </a:rPr>
              <a:t>Michelle</a:t>
            </a:r>
            <a:r>
              <a:rPr lang="en-US" baseline="0" dirty="0" smtClean="0">
                <a:solidFill>
                  <a:schemeClr val="bg2">
                    <a:lumMod val="10000"/>
                  </a:schemeClr>
                </a:solidFill>
                <a:latin typeface="Arial" panose="020B0604020202020204" pitchFamily="34" charset="0"/>
                <a:cs typeface="Arial" panose="020B0604020202020204" pitchFamily="34" charset="0"/>
              </a:rPr>
              <a:t> </a:t>
            </a:r>
            <a:r>
              <a:rPr lang="en-US" baseline="0" dirty="0" err="1" smtClean="0">
                <a:solidFill>
                  <a:schemeClr val="bg2">
                    <a:lumMod val="10000"/>
                  </a:schemeClr>
                </a:solidFill>
                <a:latin typeface="Arial" panose="020B0604020202020204" pitchFamily="34" charset="0"/>
                <a:cs typeface="Arial" panose="020B0604020202020204" pitchFamily="34" charset="0"/>
              </a:rPr>
              <a:t>Brailey</a:t>
            </a:r>
            <a:endParaRPr lang="en-US"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23161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E39E2A1-D1F8-F849-A85E-FA17C3913CD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11" name="TextBox 10">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69123061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F7CA00"/>
                </a:solidFill>
                <a:latin typeface="Arial" panose="020B0604020202020204" pitchFamily="34"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98379867-4123-0F4E-B462-BF544A8E6E3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0A21B7B0-4B19-2747-9BBC-ACC22F9164AD}"/>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203889712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0" i="0" baseline="0">
                <a:solidFill>
                  <a:srgbClr val="F7CA00"/>
                </a:solidFill>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to Related Modules</a:t>
            </a:r>
          </a:p>
        </p:txBody>
      </p:sp>
      <p:sp>
        <p:nvSpPr>
          <p:cNvPr id="6" name="Title 1">
            <a:extLst>
              <a:ext uri="{FF2B5EF4-FFF2-40B4-BE49-F238E27FC236}">
                <a16:creationId xmlns:a16="http://schemas.microsoft.com/office/drawing/2014/main" id="{B00D2005-1638-D145-A3AA-4604EF5F218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3</a:t>
            </a:r>
            <a:br>
              <a:rPr lang="en-US" dirty="0" smtClean="0"/>
            </a:br>
            <a:r>
              <a:rPr lang="en-US" dirty="0" smtClean="0"/>
              <a:t>TITLE PLACEHOLDER</a:t>
            </a:r>
            <a:endParaRPr lang="en-US" dirty="0"/>
          </a:p>
        </p:txBody>
      </p:sp>
    </p:spTree>
    <p:extLst>
      <p:ext uri="{BB962C8B-B14F-4D97-AF65-F5344CB8AC3E}">
        <p14:creationId xmlns:p14="http://schemas.microsoft.com/office/powerpoint/2010/main" val="20781838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77E9F-F72D-D346-A023-587315F6F93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251601209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46699047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588692-E5A2-DC4C-8C4C-E7D74342CE31}"/>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20152315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AC4C0D0-9108-E343-9E29-C6F91436C29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D3B536F9-F6EF-A642-9C22-0AAA97C6C26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205827073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EFD900-0255-F445-BE1C-1DF2270C913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37AE39D8-DE47-5149-BF37-9229513418D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124708824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9B4EB-FBA7-6448-95F2-E6B852C5E61F}"/>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0FBAA09-CF2D-BB43-B73B-D63FECDAC48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384903509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D368455-4297-3D40-B408-AA05480ABD5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6" name="TextBox 5">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8" name="TextBox 7">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9"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385973817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D52F16A-22BD-6448-BC29-BAF6A0CDBCA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11" name="Rectangle 10">
            <a:extLst>
              <a:ext uri="{FF2B5EF4-FFF2-40B4-BE49-F238E27FC236}">
                <a16:creationId xmlns:a16="http://schemas.microsoft.com/office/drawing/2014/main" id="{083F97C2-CE08-D419-55DE-E495AD860F0B}"/>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12" name="Rectangle 11">
            <a:extLst>
              <a:ext uri="{FF2B5EF4-FFF2-40B4-BE49-F238E27FC236}">
                <a16:creationId xmlns:a16="http://schemas.microsoft.com/office/drawing/2014/main" id="{144E2CD6-A0FA-7551-C40C-6EA771E3B2E0}"/>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13" name="TextBox 12">
            <a:extLst>
              <a:ext uri="{FF2B5EF4-FFF2-40B4-BE49-F238E27FC236}">
                <a16:creationId xmlns:a16="http://schemas.microsoft.com/office/drawing/2014/main" id="{AFB745A2-305C-9D3D-1EE6-63199EA68F8C}"/>
              </a:ext>
            </a:extLst>
          </p:cNvPr>
          <p:cNvSpPr txBox="1"/>
          <p:nvPr userDrawn="1"/>
        </p:nvSpPr>
        <p:spPr>
          <a:xfrm>
            <a:off x="1233353" y="2589764"/>
            <a:ext cx="3960001" cy="1089529"/>
          </a:xfrm>
          <a:prstGeom prst="rect">
            <a:avLst/>
          </a:prstGeom>
          <a:noFill/>
        </p:spPr>
        <p:txBody>
          <a:bodyPr wrap="square" rtlCol="0">
            <a:spAutoFit/>
          </a:bodyPr>
          <a:lstStyle/>
          <a:p>
            <a:pPr algn="ctr">
              <a:lnSpc>
                <a:spcPct val="120000"/>
              </a:lnSpc>
            </a:pPr>
            <a:r>
              <a:rPr lang="en-US" dirty="0" smtClean="0">
                <a:solidFill>
                  <a:schemeClr val="bg2">
                    <a:lumMod val="10000"/>
                  </a:schemeClr>
                </a:solidFill>
                <a:latin typeface="Arial" panose="020B0604020202020204" pitchFamily="34" charset="0"/>
                <a:cs typeface="Arial" panose="020B0604020202020204" pitchFamily="34" charset="0"/>
              </a:rPr>
              <a:t>Adrian </a:t>
            </a:r>
            <a:r>
              <a:rPr lang="en-US" dirty="0">
                <a:solidFill>
                  <a:schemeClr val="bg2">
                    <a:lumMod val="10000"/>
                  </a:schemeClr>
                </a:solidFill>
                <a:latin typeface="Arial" panose="020B0604020202020204" pitchFamily="34" charset="0"/>
                <a:cs typeface="Arial" panose="020B0604020202020204" pitchFamily="34" charset="0"/>
              </a:rPr>
              <a:t>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smtClean="0">
                <a:solidFill>
                  <a:schemeClr val="bg2">
                    <a:lumMod val="10000"/>
                  </a:schemeClr>
                </a:solidFill>
                <a:latin typeface="Arial" panose="020B0604020202020204" pitchFamily="34" charset="0"/>
                <a:cs typeface="Arial" panose="020B0604020202020204" pitchFamily="34" charset="0"/>
              </a:rPr>
              <a:t>Wakaruk</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smtClean="0">
                <a:solidFill>
                  <a:schemeClr val="bg2">
                    <a:lumMod val="10000"/>
                  </a:schemeClr>
                </a:solidFill>
                <a:latin typeface="Arial" panose="020B0604020202020204" pitchFamily="34" charset="0"/>
                <a:cs typeface="Arial" panose="020B0604020202020204" pitchFamily="34" charset="0"/>
              </a:rPr>
              <a:t>Mireille</a:t>
            </a:r>
            <a:r>
              <a:rPr lang="en-US" baseline="0" dirty="0" smtClean="0">
                <a:solidFill>
                  <a:schemeClr val="bg2">
                    <a:lumMod val="10000"/>
                  </a:schemeClr>
                </a:solidFill>
                <a:latin typeface="Arial" panose="020B0604020202020204" pitchFamily="34" charset="0"/>
                <a:cs typeface="Arial" panose="020B0604020202020204" pitchFamily="34" charset="0"/>
              </a:rPr>
              <a:t> Smith</a:t>
            </a:r>
            <a:endParaRPr lang="en-US" dirty="0">
              <a:solidFill>
                <a:schemeClr val="bg2">
                  <a:lumMod val="10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E73E1D8-8ED7-190F-312D-61DDA6077B5F}"/>
              </a:ext>
            </a:extLst>
          </p:cNvPr>
          <p:cNvSpPr txBox="1"/>
          <p:nvPr userDrawn="1"/>
        </p:nvSpPr>
        <p:spPr>
          <a:xfrm>
            <a:off x="7012541" y="4942566"/>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a:t>
            </a:r>
            <a:r>
              <a:rPr lang="en-US" dirty="0" smtClean="0">
                <a:solidFill>
                  <a:schemeClr val="bg2">
                    <a:lumMod val="10000"/>
                  </a:schemeClr>
                </a:solidFill>
                <a:latin typeface="Arial" panose="020B0604020202020204" pitchFamily="34" charset="0"/>
                <a:cs typeface="Arial" panose="020B0604020202020204" pitchFamily="34" charset="0"/>
              </a:rPr>
              <a:t>McNally</a:t>
            </a:r>
            <a:endParaRPr lang="en-US" dirty="0">
              <a:solidFill>
                <a:schemeClr val="bg2">
                  <a:lumMod val="10000"/>
                </a:schemeClr>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2BC4C087-AA79-0328-A4BE-3903579F4EAD}"/>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17" name="TextBox 16">
            <a:extLst>
              <a:ext uri="{FF2B5EF4-FFF2-40B4-BE49-F238E27FC236}">
                <a16:creationId xmlns:a16="http://schemas.microsoft.com/office/drawing/2014/main" id="{B0F293E1-DFFE-D465-8B5F-9DB0598C6788}"/>
              </a:ext>
            </a:extLst>
          </p:cNvPr>
          <p:cNvSpPr txBox="1"/>
          <p:nvPr userDrawn="1"/>
        </p:nvSpPr>
        <p:spPr>
          <a:xfrm>
            <a:off x="7018869" y="2671037"/>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19" name="Rectangle 18">
            <a:extLst>
              <a:ext uri="{FF2B5EF4-FFF2-40B4-BE49-F238E27FC236}">
                <a16:creationId xmlns:a16="http://schemas.microsoft.com/office/drawing/2014/main" id="{07E48524-0C87-B1CF-CC28-9C976AAF0A95}"/>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a:t>
            </a:r>
            <a:endParaRPr lang="en-US"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1ED70D42-49E6-6857-9BCC-0619BAA3834E}"/>
              </a:ext>
            </a:extLst>
          </p:cNvPr>
          <p:cNvSpPr txBox="1"/>
          <p:nvPr userDrawn="1"/>
        </p:nvSpPr>
        <p:spPr>
          <a:xfrm>
            <a:off x="1233354" y="4942566"/>
            <a:ext cx="3959999" cy="394210"/>
          </a:xfrm>
          <a:prstGeom prst="rect">
            <a:avLst/>
          </a:prstGeom>
          <a:noFill/>
        </p:spPr>
        <p:txBody>
          <a:bodyPr wrap="square" rtlCol="0">
            <a:spAutoFit/>
          </a:bodyPr>
          <a:lstStyle/>
          <a:p>
            <a:pPr algn="ctr">
              <a:lnSpc>
                <a:spcPct val="120000"/>
              </a:lnSpc>
            </a:pPr>
            <a:r>
              <a:rPr lang="en-US" dirty="0" smtClean="0">
                <a:solidFill>
                  <a:schemeClr val="bg2">
                    <a:lumMod val="10000"/>
                  </a:schemeClr>
                </a:solidFill>
                <a:latin typeface="Arial" panose="020B0604020202020204" pitchFamily="34" charset="0"/>
                <a:cs typeface="Arial" panose="020B0604020202020204" pitchFamily="34" charset="0"/>
              </a:rPr>
              <a:t>Michelle</a:t>
            </a:r>
            <a:r>
              <a:rPr lang="en-US" baseline="0" dirty="0" smtClean="0">
                <a:solidFill>
                  <a:schemeClr val="bg2">
                    <a:lumMod val="10000"/>
                  </a:schemeClr>
                </a:solidFill>
                <a:latin typeface="Arial" panose="020B0604020202020204" pitchFamily="34" charset="0"/>
                <a:cs typeface="Arial" panose="020B0604020202020204" pitchFamily="34" charset="0"/>
              </a:rPr>
              <a:t> </a:t>
            </a:r>
            <a:r>
              <a:rPr lang="en-US" baseline="0" dirty="0" err="1" smtClean="0">
                <a:solidFill>
                  <a:schemeClr val="bg2">
                    <a:lumMod val="10000"/>
                  </a:schemeClr>
                </a:solidFill>
                <a:latin typeface="Arial" panose="020B0604020202020204" pitchFamily="34" charset="0"/>
                <a:cs typeface="Arial" panose="020B0604020202020204" pitchFamily="34" charset="0"/>
              </a:rPr>
              <a:t>Brailey</a:t>
            </a:r>
            <a:endParaRPr lang="en-US"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02762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5790B6-AE76-C145-98F2-9683FF1673C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9" name="TextBox 8">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198413921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Arial" panose="020B0604020202020204" pitchFamily="34"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1F80558F-4391-2944-8442-5C26834E3C5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7D0D2FCC-AC68-6B46-AF07-20394F20DF07}"/>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411686128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4</a:t>
            </a:r>
            <a:br>
              <a:rPr lang="en-US" dirty="0" smtClean="0"/>
            </a:br>
            <a:r>
              <a:rPr lang="en-US" dirty="0" smtClean="0"/>
              <a:t>TITLE PLACEHOLDER</a:t>
            </a:r>
            <a:endParaRPr lang="en-US" dirty="0"/>
          </a:p>
        </p:txBody>
      </p:sp>
    </p:spTree>
    <p:extLst>
      <p:ext uri="{BB962C8B-B14F-4D97-AF65-F5344CB8AC3E}">
        <p14:creationId xmlns:p14="http://schemas.microsoft.com/office/powerpoint/2010/main" val="231674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1A851A-BABB-6040-A2CB-A19AE34F86A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266163686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396730762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42F574-B92E-3447-9812-1E6BAD5BE56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42379346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55339B-9601-F84C-B345-0E9C19932EAD}"/>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A8D1A24E-9694-574F-A52C-0CC44A8DF0FC}"/>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2020.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26B4B9B2-BF5E-E542-89E2-2A154D3F58BB}"/>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B77FE9AC-6BDF-884B-AC43-57A59DF5D7F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1981423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96F0E2-16C5-024A-B360-E40F0382DBD5}"/>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161200C4-8EC0-5A48-AF35-9A3ECBDC1FB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249138264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AD414-CA57-FA4A-A3D7-AD29DDF5841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DB3D0953-9425-B44C-8765-813DA7D606C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403107563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B68A3B7-23E6-C94F-AE98-26E36E065A0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6" name="TextBox 5">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8" name="TextBox 7">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9"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105809871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8DE1BED-9DC3-D247-9201-574B7094B0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11" name="Rectangle 10">
            <a:extLst>
              <a:ext uri="{FF2B5EF4-FFF2-40B4-BE49-F238E27FC236}">
                <a16:creationId xmlns:a16="http://schemas.microsoft.com/office/drawing/2014/main" id="{083F97C2-CE08-D419-55DE-E495AD860F0B}"/>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12" name="Rectangle 11">
            <a:extLst>
              <a:ext uri="{FF2B5EF4-FFF2-40B4-BE49-F238E27FC236}">
                <a16:creationId xmlns:a16="http://schemas.microsoft.com/office/drawing/2014/main" id="{144E2CD6-A0FA-7551-C40C-6EA771E3B2E0}"/>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13" name="TextBox 12">
            <a:extLst>
              <a:ext uri="{FF2B5EF4-FFF2-40B4-BE49-F238E27FC236}">
                <a16:creationId xmlns:a16="http://schemas.microsoft.com/office/drawing/2014/main" id="{AFB745A2-305C-9D3D-1EE6-63199EA68F8C}"/>
              </a:ext>
            </a:extLst>
          </p:cNvPr>
          <p:cNvSpPr txBox="1"/>
          <p:nvPr userDrawn="1"/>
        </p:nvSpPr>
        <p:spPr>
          <a:xfrm>
            <a:off x="1233353" y="2589764"/>
            <a:ext cx="3960001" cy="1089529"/>
          </a:xfrm>
          <a:prstGeom prst="rect">
            <a:avLst/>
          </a:prstGeom>
          <a:noFill/>
        </p:spPr>
        <p:txBody>
          <a:bodyPr wrap="square" rtlCol="0">
            <a:spAutoFit/>
          </a:bodyPr>
          <a:lstStyle/>
          <a:p>
            <a:pPr algn="ctr">
              <a:lnSpc>
                <a:spcPct val="120000"/>
              </a:lnSpc>
            </a:pPr>
            <a:r>
              <a:rPr lang="en-US" dirty="0" smtClean="0">
                <a:solidFill>
                  <a:schemeClr val="bg2">
                    <a:lumMod val="10000"/>
                  </a:schemeClr>
                </a:solidFill>
                <a:latin typeface="Arial" panose="020B0604020202020204" pitchFamily="34" charset="0"/>
                <a:cs typeface="Arial" panose="020B0604020202020204" pitchFamily="34" charset="0"/>
              </a:rPr>
              <a:t>Adrian </a:t>
            </a:r>
            <a:r>
              <a:rPr lang="en-US" dirty="0">
                <a:solidFill>
                  <a:schemeClr val="bg2">
                    <a:lumMod val="10000"/>
                  </a:schemeClr>
                </a:solidFill>
                <a:latin typeface="Arial" panose="020B0604020202020204" pitchFamily="34" charset="0"/>
                <a:cs typeface="Arial" panose="020B0604020202020204" pitchFamily="34" charset="0"/>
              </a:rPr>
              <a:t>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smtClean="0">
                <a:solidFill>
                  <a:schemeClr val="bg2">
                    <a:lumMod val="10000"/>
                  </a:schemeClr>
                </a:solidFill>
                <a:latin typeface="Arial" panose="020B0604020202020204" pitchFamily="34" charset="0"/>
                <a:cs typeface="Arial" panose="020B0604020202020204" pitchFamily="34" charset="0"/>
              </a:rPr>
              <a:t>Wakaruk</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smtClean="0">
                <a:solidFill>
                  <a:schemeClr val="bg2">
                    <a:lumMod val="10000"/>
                  </a:schemeClr>
                </a:solidFill>
                <a:latin typeface="Arial" panose="020B0604020202020204" pitchFamily="34" charset="0"/>
                <a:cs typeface="Arial" panose="020B0604020202020204" pitchFamily="34" charset="0"/>
              </a:rPr>
              <a:t>Mireille</a:t>
            </a:r>
            <a:r>
              <a:rPr lang="en-US" baseline="0" dirty="0" smtClean="0">
                <a:solidFill>
                  <a:schemeClr val="bg2">
                    <a:lumMod val="10000"/>
                  </a:schemeClr>
                </a:solidFill>
                <a:latin typeface="Arial" panose="020B0604020202020204" pitchFamily="34" charset="0"/>
                <a:cs typeface="Arial" panose="020B0604020202020204" pitchFamily="34" charset="0"/>
              </a:rPr>
              <a:t> Smith</a:t>
            </a:r>
            <a:endParaRPr lang="en-US" dirty="0">
              <a:solidFill>
                <a:schemeClr val="bg2">
                  <a:lumMod val="10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E73E1D8-8ED7-190F-312D-61DDA6077B5F}"/>
              </a:ext>
            </a:extLst>
          </p:cNvPr>
          <p:cNvSpPr txBox="1"/>
          <p:nvPr userDrawn="1"/>
        </p:nvSpPr>
        <p:spPr>
          <a:xfrm>
            <a:off x="7012541" y="4942566"/>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a:t>
            </a:r>
            <a:r>
              <a:rPr lang="en-US" dirty="0" smtClean="0">
                <a:solidFill>
                  <a:schemeClr val="bg2">
                    <a:lumMod val="10000"/>
                  </a:schemeClr>
                </a:solidFill>
                <a:latin typeface="Arial" panose="020B0604020202020204" pitchFamily="34" charset="0"/>
                <a:cs typeface="Arial" panose="020B0604020202020204" pitchFamily="34" charset="0"/>
              </a:rPr>
              <a:t>McNally</a:t>
            </a:r>
            <a:endParaRPr lang="en-US" dirty="0">
              <a:solidFill>
                <a:schemeClr val="bg2">
                  <a:lumMod val="10000"/>
                </a:schemeClr>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2BC4C087-AA79-0328-A4BE-3903579F4EAD}"/>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17" name="TextBox 16">
            <a:extLst>
              <a:ext uri="{FF2B5EF4-FFF2-40B4-BE49-F238E27FC236}">
                <a16:creationId xmlns:a16="http://schemas.microsoft.com/office/drawing/2014/main" id="{B0F293E1-DFFE-D465-8B5F-9DB0598C6788}"/>
              </a:ext>
            </a:extLst>
          </p:cNvPr>
          <p:cNvSpPr txBox="1"/>
          <p:nvPr userDrawn="1"/>
        </p:nvSpPr>
        <p:spPr>
          <a:xfrm>
            <a:off x="7018869" y="2671037"/>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19" name="Rectangle 18">
            <a:extLst>
              <a:ext uri="{FF2B5EF4-FFF2-40B4-BE49-F238E27FC236}">
                <a16:creationId xmlns:a16="http://schemas.microsoft.com/office/drawing/2014/main" id="{07E48524-0C87-B1CF-CC28-9C976AAF0A95}"/>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a:t>
            </a:r>
            <a:endParaRPr lang="en-US"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1ED70D42-49E6-6857-9BCC-0619BAA3834E}"/>
              </a:ext>
            </a:extLst>
          </p:cNvPr>
          <p:cNvSpPr txBox="1"/>
          <p:nvPr userDrawn="1"/>
        </p:nvSpPr>
        <p:spPr>
          <a:xfrm>
            <a:off x="1233354" y="4942566"/>
            <a:ext cx="3959999" cy="394210"/>
          </a:xfrm>
          <a:prstGeom prst="rect">
            <a:avLst/>
          </a:prstGeom>
          <a:noFill/>
        </p:spPr>
        <p:txBody>
          <a:bodyPr wrap="square" rtlCol="0">
            <a:spAutoFit/>
          </a:bodyPr>
          <a:lstStyle/>
          <a:p>
            <a:pPr algn="ctr">
              <a:lnSpc>
                <a:spcPct val="120000"/>
              </a:lnSpc>
            </a:pPr>
            <a:r>
              <a:rPr lang="en-US" dirty="0" smtClean="0">
                <a:solidFill>
                  <a:schemeClr val="bg2">
                    <a:lumMod val="10000"/>
                  </a:schemeClr>
                </a:solidFill>
                <a:latin typeface="Arial" panose="020B0604020202020204" pitchFamily="34" charset="0"/>
                <a:cs typeface="Arial" panose="020B0604020202020204" pitchFamily="34" charset="0"/>
              </a:rPr>
              <a:t>Michelle</a:t>
            </a:r>
            <a:r>
              <a:rPr lang="en-US" baseline="0" dirty="0" smtClean="0">
                <a:solidFill>
                  <a:schemeClr val="bg2">
                    <a:lumMod val="10000"/>
                  </a:schemeClr>
                </a:solidFill>
                <a:latin typeface="Arial" panose="020B0604020202020204" pitchFamily="34" charset="0"/>
                <a:cs typeface="Arial" panose="020B0604020202020204" pitchFamily="34" charset="0"/>
              </a:rPr>
              <a:t> </a:t>
            </a:r>
            <a:r>
              <a:rPr lang="en-US" baseline="0" dirty="0" err="1" smtClean="0">
                <a:solidFill>
                  <a:schemeClr val="bg2">
                    <a:lumMod val="10000"/>
                  </a:schemeClr>
                </a:solidFill>
                <a:latin typeface="Arial" panose="020B0604020202020204" pitchFamily="34" charset="0"/>
                <a:cs typeface="Arial" panose="020B0604020202020204" pitchFamily="34" charset="0"/>
              </a:rPr>
              <a:t>Brailey</a:t>
            </a:r>
            <a:endParaRPr lang="en-US"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816423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0E2942-34EE-7D4A-A7C8-5B01D8AF2F9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9" name="TextBox 8">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48694424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Arial" panose="020B0604020202020204" pitchFamily="34" charset="0"/>
              </a:defRPr>
            </a:lvl1pPr>
          </a:lstStyle>
          <a:p>
            <a:r>
              <a:rPr lang="en-US" dirty="0"/>
              <a:t>Level 5</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0A184503-A0DC-8740-942C-725B38E95C6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4EDC62F5-229E-3B49-A44F-9DCD1D73E240}"/>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407000281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E87C7C1-3175-7D47-B0F6-A14B65210A9B}"/>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5</a:t>
            </a:r>
            <a:br>
              <a:rPr lang="en-US" dirty="0" smtClean="0"/>
            </a:br>
            <a:r>
              <a:rPr lang="en-US" dirty="0" smtClean="0"/>
              <a:t>TITLE PLACEHOLDER</a:t>
            </a:r>
            <a:endParaRPr lang="en-US" dirty="0"/>
          </a:p>
        </p:txBody>
      </p:sp>
    </p:spTree>
    <p:extLst>
      <p:ext uri="{BB962C8B-B14F-4D97-AF65-F5344CB8AC3E}">
        <p14:creationId xmlns:p14="http://schemas.microsoft.com/office/powerpoint/2010/main" val="167822529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94EEDD-FF07-6D45-BFC9-5577D3EB2006}"/>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281229017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222185213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3DA107-6991-D743-BFF9-91C702F60A5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5128160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95263F"/>
                </a:solidFill>
                <a:latin typeface="Arial" panose="020B0604020202020204" pitchFamily="34" charset="0"/>
              </a:defRPr>
            </a:lvl1pPr>
          </a:lstStyle>
          <a:p>
            <a:r>
              <a:rPr lang="en-US" dirty="0"/>
              <a:t>Level 1</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8A1D796D-C3F4-644D-AFE2-C1D569F25E1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359AE153-4C4A-6144-9B44-62D21BBF296A}"/>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solidFill>
                  <a:schemeClr val="bg2">
                    <a:lumMod val="10000"/>
                  </a:schemeClr>
                </a:solidFill>
              </a:defRPr>
            </a:lvl1pPr>
          </a:lstStyle>
          <a:p>
            <a:pPr lvl="0"/>
            <a:r>
              <a:rPr lang="en-US" dirty="0"/>
              <a:t>Month Year</a:t>
            </a:r>
          </a:p>
        </p:txBody>
      </p:sp>
      <p:sp>
        <p:nvSpPr>
          <p:cNvPr id="6" name="TextBox 5"/>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427559785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B6C41C9-4394-064A-BEEB-25895413825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5A43551B-05EE-A24E-8E4C-4E668B20191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297860470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69F7ED0-55FE-1F49-94C4-341FBBCC21C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7" name="TextBox 6">
            <a:extLst>
              <a:ext uri="{FF2B5EF4-FFF2-40B4-BE49-F238E27FC236}">
                <a16:creationId xmlns:a16="http://schemas.microsoft.com/office/drawing/2014/main" id="{6645C1BA-C3E8-3546-A1C9-74A2592E2C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25865473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DCE6B1C-113D-5646-8A6A-9A17B208DF8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6" name="TextBox 5">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8" name="TextBox 7">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9"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71589327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1EEF3B8-42A5-C347-B5B6-6EA3359433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11" name="Rectangle 10">
            <a:extLst>
              <a:ext uri="{FF2B5EF4-FFF2-40B4-BE49-F238E27FC236}">
                <a16:creationId xmlns:a16="http://schemas.microsoft.com/office/drawing/2014/main" id="{083F97C2-CE08-D419-55DE-E495AD860F0B}"/>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12" name="Rectangle 11">
            <a:extLst>
              <a:ext uri="{FF2B5EF4-FFF2-40B4-BE49-F238E27FC236}">
                <a16:creationId xmlns:a16="http://schemas.microsoft.com/office/drawing/2014/main" id="{144E2CD6-A0FA-7551-C40C-6EA771E3B2E0}"/>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15" name="TextBox 14">
            <a:extLst>
              <a:ext uri="{FF2B5EF4-FFF2-40B4-BE49-F238E27FC236}">
                <a16:creationId xmlns:a16="http://schemas.microsoft.com/office/drawing/2014/main" id="{AFB745A2-305C-9D3D-1EE6-63199EA68F8C}"/>
              </a:ext>
            </a:extLst>
          </p:cNvPr>
          <p:cNvSpPr txBox="1"/>
          <p:nvPr userDrawn="1"/>
        </p:nvSpPr>
        <p:spPr>
          <a:xfrm>
            <a:off x="1233353" y="2589764"/>
            <a:ext cx="3960001" cy="1089529"/>
          </a:xfrm>
          <a:prstGeom prst="rect">
            <a:avLst/>
          </a:prstGeom>
          <a:noFill/>
        </p:spPr>
        <p:txBody>
          <a:bodyPr wrap="square" rtlCol="0">
            <a:spAutoFit/>
          </a:bodyPr>
          <a:lstStyle/>
          <a:p>
            <a:pPr algn="ctr">
              <a:lnSpc>
                <a:spcPct val="120000"/>
              </a:lnSpc>
            </a:pPr>
            <a:r>
              <a:rPr lang="en-US" dirty="0" smtClean="0">
                <a:solidFill>
                  <a:schemeClr val="bg2">
                    <a:lumMod val="10000"/>
                  </a:schemeClr>
                </a:solidFill>
                <a:latin typeface="Arial" panose="020B0604020202020204" pitchFamily="34" charset="0"/>
                <a:cs typeface="Arial" panose="020B0604020202020204" pitchFamily="34" charset="0"/>
              </a:rPr>
              <a:t>Adrian </a:t>
            </a:r>
            <a:r>
              <a:rPr lang="en-US" dirty="0">
                <a:solidFill>
                  <a:schemeClr val="bg2">
                    <a:lumMod val="10000"/>
                  </a:schemeClr>
                </a:solidFill>
                <a:latin typeface="Arial" panose="020B0604020202020204" pitchFamily="34" charset="0"/>
                <a:cs typeface="Arial" panose="020B0604020202020204" pitchFamily="34" charset="0"/>
              </a:rPr>
              <a:t>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smtClean="0">
                <a:solidFill>
                  <a:schemeClr val="bg2">
                    <a:lumMod val="10000"/>
                  </a:schemeClr>
                </a:solidFill>
                <a:latin typeface="Arial" panose="020B0604020202020204" pitchFamily="34" charset="0"/>
                <a:cs typeface="Arial" panose="020B0604020202020204" pitchFamily="34" charset="0"/>
              </a:rPr>
              <a:t>Wakaruk</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smtClean="0">
                <a:solidFill>
                  <a:schemeClr val="bg2">
                    <a:lumMod val="10000"/>
                  </a:schemeClr>
                </a:solidFill>
                <a:latin typeface="Arial" panose="020B0604020202020204" pitchFamily="34" charset="0"/>
                <a:cs typeface="Arial" panose="020B0604020202020204" pitchFamily="34" charset="0"/>
              </a:rPr>
              <a:t>Mireille</a:t>
            </a:r>
            <a:r>
              <a:rPr lang="en-US" baseline="0" dirty="0" smtClean="0">
                <a:solidFill>
                  <a:schemeClr val="bg2">
                    <a:lumMod val="10000"/>
                  </a:schemeClr>
                </a:solidFill>
                <a:latin typeface="Arial" panose="020B0604020202020204" pitchFamily="34" charset="0"/>
                <a:cs typeface="Arial" panose="020B0604020202020204" pitchFamily="34" charset="0"/>
              </a:rPr>
              <a:t> Smith</a:t>
            </a:r>
            <a:endParaRPr lang="en-US" dirty="0">
              <a:solidFill>
                <a:schemeClr val="bg2">
                  <a:lumMod val="10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E73E1D8-8ED7-190F-312D-61DDA6077B5F}"/>
              </a:ext>
            </a:extLst>
          </p:cNvPr>
          <p:cNvSpPr txBox="1"/>
          <p:nvPr userDrawn="1"/>
        </p:nvSpPr>
        <p:spPr>
          <a:xfrm>
            <a:off x="7012541" y="4942566"/>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a:t>
            </a:r>
            <a:r>
              <a:rPr lang="en-US" dirty="0" smtClean="0">
                <a:solidFill>
                  <a:schemeClr val="bg2">
                    <a:lumMod val="10000"/>
                  </a:schemeClr>
                </a:solidFill>
                <a:latin typeface="Arial" panose="020B0604020202020204" pitchFamily="34" charset="0"/>
                <a:cs typeface="Arial" panose="020B0604020202020204" pitchFamily="34" charset="0"/>
              </a:rPr>
              <a:t>McNally</a:t>
            </a:r>
            <a:endParaRPr lang="en-US" dirty="0">
              <a:solidFill>
                <a:schemeClr val="bg2">
                  <a:lumMod val="10000"/>
                </a:schemeClr>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2BC4C087-AA79-0328-A4BE-3903579F4EAD}"/>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18" name="TextBox 17">
            <a:extLst>
              <a:ext uri="{FF2B5EF4-FFF2-40B4-BE49-F238E27FC236}">
                <a16:creationId xmlns:a16="http://schemas.microsoft.com/office/drawing/2014/main" id="{B0F293E1-DFFE-D465-8B5F-9DB0598C6788}"/>
              </a:ext>
            </a:extLst>
          </p:cNvPr>
          <p:cNvSpPr txBox="1"/>
          <p:nvPr userDrawn="1"/>
        </p:nvSpPr>
        <p:spPr>
          <a:xfrm>
            <a:off x="7018869" y="2671037"/>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19" name="Rectangle 18">
            <a:extLst>
              <a:ext uri="{FF2B5EF4-FFF2-40B4-BE49-F238E27FC236}">
                <a16:creationId xmlns:a16="http://schemas.microsoft.com/office/drawing/2014/main" id="{07E48524-0C87-B1CF-CC28-9C976AAF0A95}"/>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a:t>
            </a:r>
            <a:endParaRPr lang="en-US"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1ED70D42-49E6-6857-9BCC-0619BAA3834E}"/>
              </a:ext>
            </a:extLst>
          </p:cNvPr>
          <p:cNvSpPr txBox="1"/>
          <p:nvPr userDrawn="1"/>
        </p:nvSpPr>
        <p:spPr>
          <a:xfrm>
            <a:off x="1233354" y="4942566"/>
            <a:ext cx="3959999" cy="394210"/>
          </a:xfrm>
          <a:prstGeom prst="rect">
            <a:avLst/>
          </a:prstGeom>
          <a:noFill/>
        </p:spPr>
        <p:txBody>
          <a:bodyPr wrap="square" rtlCol="0">
            <a:spAutoFit/>
          </a:bodyPr>
          <a:lstStyle/>
          <a:p>
            <a:pPr algn="ctr">
              <a:lnSpc>
                <a:spcPct val="120000"/>
              </a:lnSpc>
            </a:pPr>
            <a:r>
              <a:rPr lang="en-US" dirty="0" smtClean="0">
                <a:solidFill>
                  <a:schemeClr val="bg2">
                    <a:lumMod val="10000"/>
                  </a:schemeClr>
                </a:solidFill>
                <a:latin typeface="Arial" panose="020B0604020202020204" pitchFamily="34" charset="0"/>
                <a:cs typeface="Arial" panose="020B0604020202020204" pitchFamily="34" charset="0"/>
              </a:rPr>
              <a:t>Michelle</a:t>
            </a:r>
            <a:r>
              <a:rPr lang="en-US" baseline="0" dirty="0" smtClean="0">
                <a:solidFill>
                  <a:schemeClr val="bg2">
                    <a:lumMod val="10000"/>
                  </a:schemeClr>
                </a:solidFill>
                <a:latin typeface="Arial" panose="020B0604020202020204" pitchFamily="34" charset="0"/>
                <a:cs typeface="Arial" panose="020B0604020202020204" pitchFamily="34" charset="0"/>
              </a:rPr>
              <a:t> </a:t>
            </a:r>
            <a:r>
              <a:rPr lang="en-US" baseline="0" dirty="0" err="1" smtClean="0">
                <a:solidFill>
                  <a:schemeClr val="bg2">
                    <a:lumMod val="10000"/>
                  </a:schemeClr>
                </a:solidFill>
                <a:latin typeface="Arial" panose="020B0604020202020204" pitchFamily="34" charset="0"/>
                <a:cs typeface="Arial" panose="020B0604020202020204" pitchFamily="34" charset="0"/>
              </a:rPr>
              <a:t>Brailey</a:t>
            </a:r>
            <a:endParaRPr lang="en-US"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375831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A62C95-003F-9942-B5B9-0B262D32D629}"/>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7" name="TextBox 6">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11122037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12064"/>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1</a:t>
            </a:r>
            <a:br>
              <a:rPr lang="en-US" dirty="0" smtClean="0"/>
            </a:br>
            <a:r>
              <a:rPr lang="en-US" dirty="0" smtClean="0"/>
              <a:t>TITLE PLACEHOLDER</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26905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020D6F-A312-6C44-BA9C-67342DADCEFA}"/>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36821827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1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1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35185200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2908376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4.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6.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370854"/>
      </p:ext>
    </p:extLst>
  </p:cSld>
  <p:clrMap bg1="lt1" tx1="dk1" bg2="lt2" tx2="dk2" accent1="accent1" accent2="accent2" accent3="accent3" accent4="accent4" accent5="accent5" accent6="accent6" hlink="hlink" folHlink="folHlink"/>
  <p:sldLayoutIdLst>
    <p:sldLayoutId id="2147493468" r:id="rId1"/>
    <p:sldLayoutId id="2147493517" r:id="rId2"/>
    <p:sldLayoutId id="2147493519" r:id="rId3"/>
    <p:sldLayoutId id="2147493520"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2973023"/>
      </p:ext>
    </p:extLst>
  </p:cSld>
  <p:clrMap bg1="lt1" tx1="dk1" bg2="lt2" tx2="dk2" accent1="accent1" accent2="accent2" accent3="accent3" accent4="accent4" accent5="accent5" accent6="accent6" hlink="hlink" folHlink="folHlink"/>
  <p:sldLayoutIdLst>
    <p:sldLayoutId id="2147493524" r:id="rId1"/>
    <p:sldLayoutId id="2147493525" r:id="rId2"/>
    <p:sldLayoutId id="2147493526" r:id="rId3"/>
    <p:sldLayoutId id="2147493527" r:id="rId4"/>
    <p:sldLayoutId id="2147493528" r:id="rId5"/>
    <p:sldLayoutId id="2147493529" r:id="rId6"/>
    <p:sldLayoutId id="2147493530" r:id="rId7"/>
    <p:sldLayoutId id="2147493531" r:id="rId8"/>
    <p:sldLayoutId id="2147493532" r:id="rId9"/>
    <p:sldLayoutId id="2147493533"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545973"/>
      </p:ext>
    </p:extLst>
  </p:cSld>
  <p:clrMap bg1="lt1" tx1="dk1" bg2="lt2" tx2="dk2" accent1="accent1" accent2="accent2" accent3="accent3" accent4="accent4" accent5="accent5" accent6="accent6" hlink="hlink" folHlink="folHlink"/>
  <p:sldLayoutIdLst>
    <p:sldLayoutId id="2147493535" r:id="rId1"/>
    <p:sldLayoutId id="2147493536" r:id="rId2"/>
    <p:sldLayoutId id="2147493537" r:id="rId3"/>
    <p:sldLayoutId id="2147493538" r:id="rId4"/>
    <p:sldLayoutId id="2147493539" r:id="rId5"/>
    <p:sldLayoutId id="2147493540" r:id="rId6"/>
    <p:sldLayoutId id="2147493541" r:id="rId7"/>
    <p:sldLayoutId id="2147493542" r:id="rId8"/>
    <p:sldLayoutId id="2147493543" r:id="rId9"/>
    <p:sldLayoutId id="2147493544"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7754843"/>
      </p:ext>
    </p:extLst>
  </p:cSld>
  <p:clrMap bg1="lt1" tx1="dk1" bg2="lt2" tx2="dk2" accent1="accent1" accent2="accent2" accent3="accent3" accent4="accent4" accent5="accent5" accent6="accent6" hlink="hlink" folHlink="folHlink"/>
  <p:sldLayoutIdLst>
    <p:sldLayoutId id="2147493546" r:id="rId1"/>
    <p:sldLayoutId id="2147493547" r:id="rId2"/>
    <p:sldLayoutId id="2147493548" r:id="rId3"/>
    <p:sldLayoutId id="2147493549" r:id="rId4"/>
    <p:sldLayoutId id="2147493550" r:id="rId5"/>
    <p:sldLayoutId id="2147493551" r:id="rId6"/>
    <p:sldLayoutId id="2147493552" r:id="rId7"/>
    <p:sldLayoutId id="2147493553" r:id="rId8"/>
    <p:sldLayoutId id="2147493554" r:id="rId9"/>
    <p:sldLayoutId id="2147493555"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2105120"/>
      </p:ext>
    </p:extLst>
  </p:cSld>
  <p:clrMap bg1="lt1" tx1="dk1" bg2="lt2" tx2="dk2" accent1="accent1" accent2="accent2" accent3="accent3" accent4="accent4" accent5="accent5" accent6="accent6" hlink="hlink" folHlink="folHlink"/>
  <p:sldLayoutIdLst>
    <p:sldLayoutId id="2147493557" r:id="rId1"/>
    <p:sldLayoutId id="2147493558" r:id="rId2"/>
    <p:sldLayoutId id="2147493559" r:id="rId3"/>
    <p:sldLayoutId id="2147493560" r:id="rId4"/>
    <p:sldLayoutId id="2147493561" r:id="rId5"/>
    <p:sldLayoutId id="2147493562" r:id="rId6"/>
    <p:sldLayoutId id="2147493563" r:id="rId7"/>
    <p:sldLayoutId id="2147493564" r:id="rId8"/>
    <p:sldLayoutId id="2147493565" r:id="rId9"/>
    <p:sldLayoutId id="2147493566"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5539900"/>
      </p:ext>
    </p:extLst>
  </p:cSld>
  <p:clrMap bg1="lt1" tx1="dk1" bg2="lt2" tx2="dk2" accent1="accent1" accent2="accent2" accent3="accent3" accent4="accent4" accent5="accent5" accent6="accent6" hlink="hlink" folHlink="folHlink"/>
  <p:sldLayoutIdLst>
    <p:sldLayoutId id="2147493568" r:id="rId1"/>
    <p:sldLayoutId id="2147493569" r:id="rId2"/>
    <p:sldLayoutId id="2147493570" r:id="rId3"/>
    <p:sldLayoutId id="2147493571" r:id="rId4"/>
    <p:sldLayoutId id="2147493572" r:id="rId5"/>
    <p:sldLayoutId id="2147493573" r:id="rId6"/>
    <p:sldLayoutId id="2147493574" r:id="rId7"/>
    <p:sldLayoutId id="2147493575" r:id="rId8"/>
    <p:sldLayoutId id="2147493576" r:id="rId9"/>
    <p:sldLayoutId id="2147493577"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1.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18.png"/><Relationship Id="rId4" Type="http://schemas.openxmlformats.org/officeDocument/2006/relationships/image" Target="../media/image31.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18.png"/><Relationship Id="rId7" Type="http://schemas.openxmlformats.org/officeDocument/2006/relationships/image" Target="../media/image37.png"/><Relationship Id="rId12" Type="http://schemas.openxmlformats.org/officeDocument/2006/relationships/image" Target="../media/image32.sv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30.png"/><Relationship Id="rId5" Type="http://schemas.openxmlformats.org/officeDocument/2006/relationships/image" Target="../media/image33.png"/><Relationship Id="rId10" Type="http://schemas.openxmlformats.org/officeDocument/2006/relationships/image" Target="../media/image42.svg"/><Relationship Id="rId4" Type="http://schemas.openxmlformats.org/officeDocument/2006/relationships/image" Target="../media/image31.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2.sv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2.svg"/><Relationship Id="rId5" Type="http://schemas.openxmlformats.org/officeDocument/2006/relationships/image" Target="../media/image30.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0.png"/><Relationship Id="rId4" Type="http://schemas.openxmlformats.org/officeDocument/2006/relationships/image" Target="../media/image24.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5.png"/><Relationship Id="rId5" Type="http://schemas.openxmlformats.org/officeDocument/2006/relationships/image" Target="../media/image41.png"/><Relationship Id="rId10" Type="http://schemas.openxmlformats.org/officeDocument/2006/relationships/image" Target="../media/image28.png"/><Relationship Id="rId4" Type="http://schemas.openxmlformats.org/officeDocument/2006/relationships/image" Target="../media/image40.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hyperlink" Target="https://www.theverge.com/2012/5/9/3009210/us-government-dvd-blu-ray-piracy-warnings" TargetMode="External"/><Relationship Id="rId7" Type="http://schemas.openxmlformats.org/officeDocument/2006/relationships/hyperlink" Target="https://thenounproject.com/icon/people-group-1310753/" TargetMode="External"/><Relationship Id="rId2" Type="http://schemas.openxmlformats.org/officeDocument/2006/relationships/hyperlink" Target="https://www.theverge.com/2011/07/06/senate-bill-978-youtube-video-game-lets-play-videos-illegal" TargetMode="External"/><Relationship Id="rId1" Type="http://schemas.openxmlformats.org/officeDocument/2006/relationships/slideLayout" Target="../slideLayouts/slideLayout21.xml"/><Relationship Id="rId6" Type="http://schemas.openxmlformats.org/officeDocument/2006/relationships/hyperlink" Target="https://thenounproject.com/icon/boss-1587076/" TargetMode="External"/><Relationship Id="rId5" Type="http://schemas.openxmlformats.org/officeDocument/2006/relationships/hyperlink" Target="https://freesound.org/people/endritprenku/sounds/613498/" TargetMode="External"/><Relationship Id="rId4" Type="http://schemas.openxmlformats.org/officeDocument/2006/relationships/hyperlink" Target="https://thenounproject.com/icon/prison-567031/"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commons.wikimedia.org/wiki/File:Shakespeare_Droeshout_1623.jpg" TargetMode="External"/><Relationship Id="rId3" Type="http://schemas.openxmlformats.org/officeDocument/2006/relationships/hyperlink" Target="https://creativecommons.org/about/downloads" TargetMode="External"/><Relationship Id="rId7" Type="http://schemas.openxmlformats.org/officeDocument/2006/relationships/hyperlink" Target="https://thenounproject.com/icon/school-1983588/" TargetMode="External"/><Relationship Id="rId2" Type="http://schemas.openxmlformats.org/officeDocument/2006/relationships/hyperlink" Target="https://thenounproject.com/icon/artist-4275231/" TargetMode="External"/><Relationship Id="rId1" Type="http://schemas.openxmlformats.org/officeDocument/2006/relationships/slideLayout" Target="../slideLayouts/slideLayout21.xml"/><Relationship Id="rId6" Type="http://schemas.openxmlformats.org/officeDocument/2006/relationships/hyperlink" Target="https://thenounproject.com/icon/library-1122689/" TargetMode="External"/><Relationship Id="rId5" Type="http://schemas.openxmlformats.org/officeDocument/2006/relationships/hyperlink" Target="https://thenounproject.com/icon/circus-tent-9821/" TargetMode="External"/><Relationship Id="rId4" Type="http://schemas.openxmlformats.org/officeDocument/2006/relationships/hyperlink" Target="https://thenounproject.com/icon/scale-2772463/"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thenounproject.com/icon/percent-397874/" TargetMode="External"/><Relationship Id="rId3" Type="http://schemas.openxmlformats.org/officeDocument/2006/relationships/hyperlink" Target="https://thenounproject.com/icon/art-1976897/" TargetMode="External"/><Relationship Id="rId7" Type="http://schemas.openxmlformats.org/officeDocument/2006/relationships/hyperlink" Target="https://thenounproject.com/icon/copy-1474212/" TargetMode="External"/><Relationship Id="rId2" Type="http://schemas.openxmlformats.org/officeDocument/2006/relationships/hyperlink" Target="https://thenounproject.com/icon/book-1787402/" TargetMode="External"/><Relationship Id="rId1" Type="http://schemas.openxmlformats.org/officeDocument/2006/relationships/slideLayout" Target="../slideLayouts/slideLayout21.xml"/><Relationship Id="rId6" Type="http://schemas.openxmlformats.org/officeDocument/2006/relationships/hyperlink" Target="https://thenounproject.com/icon/target-1005058/" TargetMode="External"/><Relationship Id="rId5" Type="http://schemas.openxmlformats.org/officeDocument/2006/relationships/hyperlink" Target="https://creativecommons.org/about/downloads" TargetMode="External"/><Relationship Id="rId10" Type="http://schemas.openxmlformats.org/officeDocument/2006/relationships/hyperlink" Target="https://thenounproject.com/icon/leaf-1737325/" TargetMode="External"/><Relationship Id="rId4" Type="http://schemas.openxmlformats.org/officeDocument/2006/relationships/hyperlink" Target="https://thenounproject.com/icon/cd-2152164/" TargetMode="External"/><Relationship Id="rId9" Type="http://schemas.openxmlformats.org/officeDocument/2006/relationships/hyperlink" Target="https://thenounproject.com/icon/decision-1074053/"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hooksounds.com/" TargetMode="External"/><Relationship Id="rId2" Type="http://schemas.openxmlformats.org/officeDocument/2006/relationships/hyperlink" Target="https://thenounproject.com/icon/dollar-sign-171145/" TargetMode="Externa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hyperlink" Target="https://sites.library.ualberta.ca/copyright/" TargetMode="Externa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17.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2.sv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Working with Copyright</a:t>
            </a:r>
            <a:endParaRPr lang="en-CA" dirty="0"/>
          </a:p>
        </p:txBody>
      </p:sp>
      <p:sp>
        <p:nvSpPr>
          <p:cNvPr id="3" name="Subtitle 2"/>
          <p:cNvSpPr>
            <a:spLocks noGrp="1"/>
          </p:cNvSpPr>
          <p:nvPr>
            <p:ph type="subTitle" idx="1"/>
          </p:nvPr>
        </p:nvSpPr>
        <p:spPr/>
        <p:txBody>
          <a:bodyPr/>
          <a:lstStyle/>
          <a:p>
            <a:endParaRPr lang="en-CA"/>
          </a:p>
        </p:txBody>
      </p:sp>
      <p:sp>
        <p:nvSpPr>
          <p:cNvPr id="4" name="Text Placeholder 3"/>
          <p:cNvSpPr>
            <a:spLocks noGrp="1"/>
          </p:cNvSpPr>
          <p:nvPr>
            <p:ph type="body" sz="quarter" idx="10"/>
          </p:nvPr>
        </p:nvSpPr>
        <p:spPr>
          <a:xfrm>
            <a:off x="10234569" y="6270625"/>
            <a:ext cx="1667123" cy="374650"/>
          </a:xfrm>
        </p:spPr>
        <p:txBody>
          <a:bodyPr/>
          <a:lstStyle/>
          <a:p>
            <a:r>
              <a:rPr lang="en-US" dirty="0" smtClean="0"/>
              <a:t>*October 2022</a:t>
            </a:r>
            <a:endParaRPr lang="en-CA" dirty="0"/>
          </a:p>
        </p:txBody>
      </p:sp>
    </p:spTree>
    <p:extLst>
      <p:ext uri="{BB962C8B-B14F-4D97-AF65-F5344CB8AC3E}">
        <p14:creationId xmlns:p14="http://schemas.microsoft.com/office/powerpoint/2010/main" val="929706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D95EA4-A001-4EBC-89EE-EED0F505E7AB}"/>
              </a:ext>
            </a:extLst>
          </p:cNvPr>
          <p:cNvSpPr>
            <a:spLocks noGrp="1"/>
          </p:cNvSpPr>
          <p:nvPr>
            <p:ph type="title"/>
          </p:nvPr>
        </p:nvSpPr>
        <p:spPr/>
        <p:txBody>
          <a:bodyPr/>
          <a:lstStyle/>
          <a:p>
            <a:r>
              <a:rPr lang="en-CA" dirty="0"/>
              <a:t>OPEN LICENSING</a:t>
            </a:r>
          </a:p>
        </p:txBody>
      </p:sp>
      <p:pic>
        <p:nvPicPr>
          <p:cNvPr id="5" name="Picture 4">
            <a:extLst>
              <a:ext uri="{FF2B5EF4-FFF2-40B4-BE49-F238E27FC236}">
                <a16:creationId xmlns:a16="http://schemas.microsoft.com/office/drawing/2014/main" id="{AE304738-88F0-5855-6BD5-F9C6AC57992A}"/>
              </a:ext>
            </a:extLst>
          </p:cNvPr>
          <p:cNvPicPr>
            <a:picLocks noChangeAspect="1"/>
          </p:cNvPicPr>
          <p:nvPr/>
        </p:nvPicPr>
        <p:blipFill>
          <a:blip r:embed="rId3"/>
          <a:stretch>
            <a:fillRect/>
          </a:stretch>
        </p:blipFill>
        <p:spPr>
          <a:xfrm>
            <a:off x="1670196" y="3616489"/>
            <a:ext cx="2704594" cy="2949863"/>
          </a:xfrm>
          <a:prstGeom prst="rect">
            <a:avLst/>
          </a:prstGeom>
        </p:spPr>
      </p:pic>
      <p:sp>
        <p:nvSpPr>
          <p:cNvPr id="6" name="Thought Bubble: Cloud 5">
            <a:extLst>
              <a:ext uri="{FF2B5EF4-FFF2-40B4-BE49-F238E27FC236}">
                <a16:creationId xmlns:a16="http://schemas.microsoft.com/office/drawing/2014/main" id="{D60165FF-B1ED-CEBB-4EF6-9278970134D5}"/>
              </a:ext>
            </a:extLst>
          </p:cNvPr>
          <p:cNvSpPr/>
          <p:nvPr/>
        </p:nvSpPr>
        <p:spPr>
          <a:xfrm>
            <a:off x="2485984" y="2150706"/>
            <a:ext cx="3610016" cy="1427584"/>
          </a:xfrm>
          <a:prstGeom prst="cloudCallout">
            <a:avLst>
              <a:gd name="adj1" fmla="val -46238"/>
              <a:gd name="adj2" fmla="val 66491"/>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98533691-FBB5-44CC-2D77-FDE08BB4D5C1}"/>
              </a:ext>
            </a:extLst>
          </p:cNvPr>
          <p:cNvSpPr txBox="1"/>
          <p:nvPr/>
        </p:nvSpPr>
        <p:spPr>
          <a:xfrm>
            <a:off x="3158412" y="2523931"/>
            <a:ext cx="2859833" cy="646331"/>
          </a:xfrm>
          <a:prstGeom prst="rect">
            <a:avLst/>
          </a:prstGeom>
          <a:noFill/>
        </p:spPr>
        <p:txBody>
          <a:bodyPr wrap="square" rtlCol="0">
            <a:spAutoFit/>
          </a:bodyPr>
          <a:lstStyle/>
          <a:p>
            <a:r>
              <a:rPr lang="en-CA" dirty="0"/>
              <a:t>How can I share this… </a:t>
            </a:r>
          </a:p>
          <a:p>
            <a:r>
              <a:rPr lang="en-CA" dirty="0"/>
              <a:t>on my terms</a:t>
            </a:r>
          </a:p>
        </p:txBody>
      </p:sp>
      <p:sp>
        <p:nvSpPr>
          <p:cNvPr id="8" name="Content Placeholder 2">
            <a:extLst>
              <a:ext uri="{FF2B5EF4-FFF2-40B4-BE49-F238E27FC236}">
                <a16:creationId xmlns:a16="http://schemas.microsoft.com/office/drawing/2014/main" id="{A5207EFC-5BC0-DA53-864B-BB56B2B4FC78}"/>
              </a:ext>
            </a:extLst>
          </p:cNvPr>
          <p:cNvSpPr txBox="1">
            <a:spLocks/>
          </p:cNvSpPr>
          <p:nvPr/>
        </p:nvSpPr>
        <p:spPr>
          <a:xfrm>
            <a:off x="2884911" y="2384705"/>
            <a:ext cx="1303085" cy="123178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6600" b="1" dirty="0">
                <a:solidFill>
                  <a:schemeClr val="tx1"/>
                </a:solidFill>
              </a:rPr>
              <a:t>©</a:t>
            </a:r>
            <a:endParaRPr lang="en-CA" sz="4000" dirty="0">
              <a:solidFill>
                <a:schemeClr val="tx1"/>
              </a:solidFill>
            </a:endParaRPr>
          </a:p>
          <a:p>
            <a:pPr marL="0" indent="0" algn="ctr">
              <a:buNone/>
            </a:pPr>
            <a:endParaRPr lang="en-CA" dirty="0"/>
          </a:p>
        </p:txBody>
      </p:sp>
      <p:sp>
        <p:nvSpPr>
          <p:cNvPr id="9" name="TextBox 8">
            <a:extLst>
              <a:ext uri="{FF2B5EF4-FFF2-40B4-BE49-F238E27FC236}">
                <a16:creationId xmlns:a16="http://schemas.microsoft.com/office/drawing/2014/main" id="{9832D72E-5780-46F5-C006-7703750201DA}"/>
              </a:ext>
            </a:extLst>
          </p:cNvPr>
          <p:cNvSpPr txBox="1"/>
          <p:nvPr/>
        </p:nvSpPr>
        <p:spPr>
          <a:xfrm>
            <a:off x="3809803" y="2631265"/>
            <a:ext cx="2481943" cy="369332"/>
          </a:xfrm>
          <a:prstGeom prst="rect">
            <a:avLst/>
          </a:prstGeom>
          <a:noFill/>
        </p:spPr>
        <p:txBody>
          <a:bodyPr wrap="square" rtlCol="0">
            <a:spAutoFit/>
          </a:bodyPr>
          <a:lstStyle/>
          <a:p>
            <a:r>
              <a:rPr lang="en-CA" dirty="0"/>
              <a:t>… no, too restrictive</a:t>
            </a:r>
          </a:p>
        </p:txBody>
      </p:sp>
      <p:grpSp>
        <p:nvGrpSpPr>
          <p:cNvPr id="27" name="Group 26">
            <a:extLst>
              <a:ext uri="{FF2B5EF4-FFF2-40B4-BE49-F238E27FC236}">
                <a16:creationId xmlns:a16="http://schemas.microsoft.com/office/drawing/2014/main" id="{2ED8D841-884E-17D4-62FF-A3578CAE3B08}"/>
              </a:ext>
            </a:extLst>
          </p:cNvPr>
          <p:cNvGrpSpPr/>
          <p:nvPr/>
        </p:nvGrpSpPr>
        <p:grpSpPr>
          <a:xfrm>
            <a:off x="7821555" y="2732964"/>
            <a:ext cx="2472075" cy="2726672"/>
            <a:chOff x="7440866" y="3000597"/>
            <a:chExt cx="2472075" cy="2726672"/>
          </a:xfrm>
        </p:grpSpPr>
        <p:pic>
          <p:nvPicPr>
            <p:cNvPr id="21" name="Picture 6">
              <a:extLst>
                <a:ext uri="{FF2B5EF4-FFF2-40B4-BE49-F238E27FC236}">
                  <a16:creationId xmlns:a16="http://schemas.microsoft.com/office/drawing/2014/main" id="{FDCA8FD6-A2E9-5F98-7458-BD6BCA428D8E}"/>
                </a:ext>
              </a:extLst>
            </p:cNvPr>
            <p:cNvPicPr>
              <a:picLocks noChangeAspect="1" noChangeArrowheads="1"/>
            </p:cNvPicPr>
            <p:nvPr/>
          </p:nvPicPr>
          <p:blipFill>
            <a:blip r:embed="rId4"/>
            <a:srcRect/>
            <a:stretch/>
          </p:blipFill>
          <p:spPr bwMode="auto">
            <a:xfrm>
              <a:off x="7445209" y="3000597"/>
              <a:ext cx="1233866" cy="44138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8">
              <a:extLst>
                <a:ext uri="{FF2B5EF4-FFF2-40B4-BE49-F238E27FC236}">
                  <a16:creationId xmlns:a16="http://schemas.microsoft.com/office/drawing/2014/main" id="{A0DBFE0F-B16C-53EF-C395-0A8DA1376CA8}"/>
                </a:ext>
              </a:extLst>
            </p:cNvPr>
            <p:cNvPicPr>
              <a:picLocks noChangeAspect="1" noChangeArrowheads="1"/>
            </p:cNvPicPr>
            <p:nvPr/>
          </p:nvPicPr>
          <p:blipFill>
            <a:blip r:embed="rId5"/>
            <a:srcRect/>
            <a:stretch/>
          </p:blipFill>
          <p:spPr bwMode="auto">
            <a:xfrm>
              <a:off x="8679075" y="3441980"/>
              <a:ext cx="1233866" cy="43453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a:extLst>
                <a:ext uri="{FF2B5EF4-FFF2-40B4-BE49-F238E27FC236}">
                  <a16:creationId xmlns:a16="http://schemas.microsoft.com/office/drawing/2014/main" id="{DA9D5C85-4582-0928-D0FF-D3272E81E6E8}"/>
                </a:ext>
              </a:extLst>
            </p:cNvPr>
            <p:cNvPicPr>
              <a:picLocks noChangeAspect="1" noChangeArrowheads="1"/>
            </p:cNvPicPr>
            <p:nvPr/>
          </p:nvPicPr>
          <p:blipFill>
            <a:blip r:embed="rId6"/>
            <a:srcRect/>
            <a:stretch/>
          </p:blipFill>
          <p:spPr bwMode="auto">
            <a:xfrm>
              <a:off x="7445209" y="3883363"/>
              <a:ext cx="1233866" cy="43631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a:extLst>
                <a:ext uri="{FF2B5EF4-FFF2-40B4-BE49-F238E27FC236}">
                  <a16:creationId xmlns:a16="http://schemas.microsoft.com/office/drawing/2014/main" id="{32419072-8E3C-E25E-4CFE-5150F158E0E8}"/>
                </a:ext>
              </a:extLst>
            </p:cNvPr>
            <p:cNvPicPr>
              <a:picLocks noChangeAspect="1" noChangeArrowheads="1"/>
            </p:cNvPicPr>
            <p:nvPr/>
          </p:nvPicPr>
          <p:blipFill>
            <a:blip r:embed="rId7"/>
            <a:srcRect/>
            <a:stretch/>
          </p:blipFill>
          <p:spPr bwMode="auto">
            <a:xfrm>
              <a:off x="8674732" y="4364983"/>
              <a:ext cx="1233866" cy="44138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a:extLst>
                <a:ext uri="{FF2B5EF4-FFF2-40B4-BE49-F238E27FC236}">
                  <a16:creationId xmlns:a16="http://schemas.microsoft.com/office/drawing/2014/main" id="{01C3C707-4C9C-0DB2-9247-85587C461E1E}"/>
                </a:ext>
              </a:extLst>
            </p:cNvPr>
            <p:cNvPicPr>
              <a:picLocks noChangeAspect="1" noChangeArrowheads="1"/>
            </p:cNvPicPr>
            <p:nvPr/>
          </p:nvPicPr>
          <p:blipFill>
            <a:blip r:embed="rId8"/>
            <a:srcRect/>
            <a:stretch/>
          </p:blipFill>
          <p:spPr bwMode="auto">
            <a:xfrm>
              <a:off x="7440866" y="4828932"/>
              <a:ext cx="1233866" cy="45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a:extLst>
                <a:ext uri="{FF2B5EF4-FFF2-40B4-BE49-F238E27FC236}">
                  <a16:creationId xmlns:a16="http://schemas.microsoft.com/office/drawing/2014/main" id="{306AFD34-363C-C814-4053-9DF995F59B6D}"/>
                </a:ext>
              </a:extLst>
            </p:cNvPr>
            <p:cNvPicPr>
              <a:picLocks noChangeAspect="1" noChangeArrowheads="1"/>
            </p:cNvPicPr>
            <p:nvPr/>
          </p:nvPicPr>
          <p:blipFill>
            <a:blip r:embed="rId9"/>
            <a:srcRect/>
            <a:stretch/>
          </p:blipFill>
          <p:spPr bwMode="auto">
            <a:xfrm>
              <a:off x="8674732" y="5287503"/>
              <a:ext cx="1233866" cy="439766"/>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Content Placeholder 2">
            <a:extLst>
              <a:ext uri="{FF2B5EF4-FFF2-40B4-BE49-F238E27FC236}">
                <a16:creationId xmlns:a16="http://schemas.microsoft.com/office/drawing/2014/main" id="{053AD6A4-8951-3D91-BE13-0A0596A131A4}"/>
              </a:ext>
            </a:extLst>
          </p:cNvPr>
          <p:cNvSpPr txBox="1">
            <a:spLocks/>
          </p:cNvSpPr>
          <p:nvPr/>
        </p:nvSpPr>
        <p:spPr>
          <a:xfrm>
            <a:off x="7194166" y="2059550"/>
            <a:ext cx="3826717" cy="46406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b="1" dirty="0">
                <a:solidFill>
                  <a:schemeClr val="tx1"/>
                </a:solidFill>
              </a:rPr>
              <a:t>Open Licences</a:t>
            </a:r>
          </a:p>
          <a:p>
            <a:pPr marL="0" indent="0" algn="ctr">
              <a:buFont typeface="Arial"/>
              <a:buNone/>
            </a:pPr>
            <a:endParaRPr lang="en-CA" b="1" dirty="0">
              <a:solidFill>
                <a:schemeClr val="tx1"/>
              </a:solidFill>
            </a:endParaRPr>
          </a:p>
          <a:p>
            <a:endParaRPr lang="en-CA" dirty="0">
              <a:solidFill>
                <a:schemeClr val="tx1"/>
              </a:solidFill>
            </a:endParaRPr>
          </a:p>
        </p:txBody>
      </p:sp>
      <p:pic>
        <p:nvPicPr>
          <p:cNvPr id="31" name="Picture 12">
            <a:extLst>
              <a:ext uri="{FF2B5EF4-FFF2-40B4-BE49-F238E27FC236}">
                <a16:creationId xmlns:a16="http://schemas.microsoft.com/office/drawing/2014/main" id="{F37DD99F-7D67-023D-19C1-25531B0C5A14}"/>
              </a:ext>
            </a:extLst>
          </p:cNvPr>
          <p:cNvPicPr>
            <a:picLocks noChangeAspect="1" noChangeArrowheads="1"/>
          </p:cNvPicPr>
          <p:nvPr/>
        </p:nvPicPr>
        <p:blipFill>
          <a:blip r:embed="rId6"/>
          <a:srcRect/>
          <a:stretch/>
        </p:blipFill>
        <p:spPr bwMode="auto">
          <a:xfrm>
            <a:off x="2919520" y="2597771"/>
            <a:ext cx="1233866" cy="436319"/>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0D40D4F9-6D3C-CCA6-126C-5AF8A6B4CD23}"/>
              </a:ext>
            </a:extLst>
          </p:cNvPr>
          <p:cNvSpPr txBox="1"/>
          <p:nvPr/>
        </p:nvSpPr>
        <p:spPr>
          <a:xfrm>
            <a:off x="4238826" y="2631265"/>
            <a:ext cx="1534885" cy="369332"/>
          </a:xfrm>
          <a:prstGeom prst="rect">
            <a:avLst/>
          </a:prstGeom>
          <a:noFill/>
        </p:spPr>
        <p:txBody>
          <a:bodyPr wrap="square" rtlCol="0">
            <a:spAutoFit/>
          </a:bodyPr>
          <a:lstStyle/>
          <a:p>
            <a:r>
              <a:rPr lang="en-CA" dirty="0"/>
              <a:t>Perfect!</a:t>
            </a:r>
          </a:p>
        </p:txBody>
      </p:sp>
      <p:pic>
        <p:nvPicPr>
          <p:cNvPr id="2" name="Picture 1">
            <a:extLst>
              <a:ext uri="{FF2B5EF4-FFF2-40B4-BE49-F238E27FC236}">
                <a16:creationId xmlns:a16="http://schemas.microsoft.com/office/drawing/2014/main" id="{9B95A405-0636-8795-F525-43A37122F5B4}"/>
              </a:ext>
            </a:extLst>
          </p:cNvPr>
          <p:cNvPicPr>
            <a:picLocks noChangeAspect="1"/>
          </p:cNvPicPr>
          <p:nvPr/>
        </p:nvPicPr>
        <p:blipFill>
          <a:blip r:embed="rId10"/>
          <a:stretch>
            <a:fillRect/>
          </a:stretch>
        </p:blipFill>
        <p:spPr>
          <a:xfrm>
            <a:off x="7639943" y="3380923"/>
            <a:ext cx="3469491" cy="2685013"/>
          </a:xfrm>
          <a:prstGeom prst="rect">
            <a:avLst/>
          </a:prstGeom>
        </p:spPr>
      </p:pic>
      <p:sp>
        <p:nvSpPr>
          <p:cNvPr id="3" name="Speech Bubble: Oval 2">
            <a:extLst>
              <a:ext uri="{FF2B5EF4-FFF2-40B4-BE49-F238E27FC236}">
                <a16:creationId xmlns:a16="http://schemas.microsoft.com/office/drawing/2014/main" id="{598B1FBB-34C5-E5F3-5410-165530ADDC29}"/>
              </a:ext>
            </a:extLst>
          </p:cNvPr>
          <p:cNvSpPr/>
          <p:nvPr/>
        </p:nvSpPr>
        <p:spPr>
          <a:xfrm>
            <a:off x="5611854" y="3262890"/>
            <a:ext cx="2363678" cy="904342"/>
          </a:xfrm>
          <a:prstGeom prst="wedgeEllipseCallout">
            <a:avLst>
              <a:gd name="adj1" fmla="val 48908"/>
              <a:gd name="adj2" fmla="val 50608"/>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Cool! Thanks for sharing</a:t>
            </a:r>
          </a:p>
        </p:txBody>
      </p:sp>
      <p:sp>
        <p:nvSpPr>
          <p:cNvPr id="10" name="Speech Bubble: Oval 9">
            <a:extLst>
              <a:ext uri="{FF2B5EF4-FFF2-40B4-BE49-F238E27FC236}">
                <a16:creationId xmlns:a16="http://schemas.microsoft.com/office/drawing/2014/main" id="{7AF9B05B-B522-80C5-986E-9903ED0A4E27}"/>
              </a:ext>
            </a:extLst>
          </p:cNvPr>
          <p:cNvSpPr/>
          <p:nvPr/>
        </p:nvSpPr>
        <p:spPr>
          <a:xfrm>
            <a:off x="9521753" y="2208526"/>
            <a:ext cx="1664197" cy="901836"/>
          </a:xfrm>
          <a:prstGeom prst="wedgeEllipseCallout">
            <a:avLst>
              <a:gd name="adj1" fmla="val -53614"/>
              <a:gd name="adj2" fmla="val 110479"/>
            </a:avLst>
          </a:prstGeom>
          <a:solidFill>
            <a:srgbClr val="CC99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This thing is great</a:t>
            </a:r>
          </a:p>
        </p:txBody>
      </p:sp>
      <p:sp>
        <p:nvSpPr>
          <p:cNvPr id="11" name="Speech Bubble: Rectangle with Corners Rounded 10">
            <a:extLst>
              <a:ext uri="{FF2B5EF4-FFF2-40B4-BE49-F238E27FC236}">
                <a16:creationId xmlns:a16="http://schemas.microsoft.com/office/drawing/2014/main" id="{694C5510-17E8-1D5F-B4FE-6FB464053F56}"/>
              </a:ext>
            </a:extLst>
          </p:cNvPr>
          <p:cNvSpPr/>
          <p:nvPr/>
        </p:nvSpPr>
        <p:spPr>
          <a:xfrm>
            <a:off x="7225441" y="2267960"/>
            <a:ext cx="1801110" cy="782969"/>
          </a:xfrm>
          <a:prstGeom prst="wedgeRoundRectCallout">
            <a:avLst>
              <a:gd name="adj1" fmla="val 88881"/>
              <a:gd name="adj2" fmla="val 149366"/>
              <a:gd name="adj3" fmla="val 16667"/>
            </a:avLst>
          </a:prstGeom>
          <a:solidFill>
            <a:srgbClr val="FF535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I can see why this made you famous!</a:t>
            </a:r>
          </a:p>
        </p:txBody>
      </p:sp>
      <p:sp>
        <p:nvSpPr>
          <p:cNvPr id="12" name="Thought Bubble: Cloud 11">
            <a:extLst>
              <a:ext uri="{FF2B5EF4-FFF2-40B4-BE49-F238E27FC236}">
                <a16:creationId xmlns:a16="http://schemas.microsoft.com/office/drawing/2014/main" id="{1AA78993-508F-1E59-3E6B-48DF82512EE8}"/>
              </a:ext>
            </a:extLst>
          </p:cNvPr>
          <p:cNvSpPr/>
          <p:nvPr/>
        </p:nvSpPr>
        <p:spPr>
          <a:xfrm>
            <a:off x="5475890" y="1529255"/>
            <a:ext cx="6553200" cy="5113283"/>
          </a:xfrm>
          <a:prstGeom prst="cloudCallout">
            <a:avLst>
              <a:gd name="adj1" fmla="val -66537"/>
              <a:gd name="adj2" fmla="val 433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6392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500"/>
                            </p:stCondLst>
                            <p:childTnLst>
                              <p:par>
                                <p:cTn id="22" presetID="10" presetClass="entr" presetSubtype="0" fill="hold" nodeType="afterEffect">
                                  <p:stCondLst>
                                    <p:cond delay="50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
                                        </p:tgtEl>
                                      </p:cBhvr>
                                    </p:animEffect>
                                    <p:set>
                                      <p:cBhvr>
                                        <p:cTn id="41" dur="1" fill="hold">
                                          <p:stCondLst>
                                            <p:cond delay="499"/>
                                          </p:stCondLst>
                                        </p:cTn>
                                        <p:tgtEl>
                                          <p:spTgt spid="2"/>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3"/>
                                        </p:tgtEl>
                                      </p:cBhvr>
                                    </p:animEffect>
                                    <p:set>
                                      <p:cBhvr>
                                        <p:cTn id="44" dur="1" fill="hold">
                                          <p:stCondLst>
                                            <p:cond delay="499"/>
                                          </p:stCondLst>
                                        </p:cTn>
                                        <p:tgtEl>
                                          <p:spTgt spid="3"/>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par>
                          <p:cTn id="60" fill="hold">
                            <p:stCondLst>
                              <p:cond delay="1000"/>
                            </p:stCondLst>
                            <p:childTnLst>
                              <p:par>
                                <p:cTn id="61" presetID="10" presetClass="entr" presetSubtype="0" fill="hold" grpId="0" nodeType="afterEffect">
                                  <p:stCondLst>
                                    <p:cond delay="50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par>
                          <p:cTn id="69" fill="hold">
                            <p:stCondLst>
                              <p:cond delay="50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1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par>
                                <p:cTn id="78" presetID="10" presetClass="exit" presetSubtype="0" fill="hold" grpId="1" nodeType="withEffect">
                                  <p:stCondLst>
                                    <p:cond delay="0"/>
                                  </p:stCondLst>
                                  <p:childTnLst>
                                    <p:animEffect transition="out" filter="fade">
                                      <p:cBhvr>
                                        <p:cTn id="79" dur="500"/>
                                        <p:tgtEl>
                                          <p:spTgt spid="9"/>
                                        </p:tgtEl>
                                      </p:cBhvr>
                                    </p:animEffect>
                                    <p:set>
                                      <p:cBhvr>
                                        <p:cTn id="80" dur="1" fill="hold">
                                          <p:stCondLst>
                                            <p:cond delay="499"/>
                                          </p:stCondLst>
                                        </p:cTn>
                                        <p:tgtEl>
                                          <p:spTgt spid="9"/>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8"/>
                                        </p:tgtEl>
                                      </p:cBhvr>
                                    </p:animEffect>
                                    <p:set>
                                      <p:cBhvr>
                                        <p:cTn id="83" dur="1" fill="hold">
                                          <p:stCondLst>
                                            <p:cond delay="499"/>
                                          </p:stCondLst>
                                        </p:cTn>
                                        <p:tgtEl>
                                          <p:spTgt spid="8"/>
                                        </p:tgtEl>
                                        <p:attrNameLst>
                                          <p:attrName>style.visibility</p:attrName>
                                        </p:attrNameLst>
                                      </p:cBhvr>
                                      <p:to>
                                        <p:strVal val="hidden"/>
                                      </p:to>
                                    </p:set>
                                  </p:childTnLst>
                                </p:cTn>
                              </p:par>
                            </p:childTnLst>
                          </p:cTn>
                        </p:par>
                        <p:par>
                          <p:cTn id="84" fill="hold">
                            <p:stCondLst>
                              <p:cond delay="500"/>
                            </p:stCondLst>
                            <p:childTnLst>
                              <p:par>
                                <p:cTn id="85" presetID="10" presetClass="entr" presetSubtype="0" fill="hold" grpId="0" nodeType="afterEffect">
                                  <p:stCondLst>
                                    <p:cond delay="50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7" grpId="1"/>
      <p:bldP spid="8" grpId="0"/>
      <p:bldP spid="8" grpId="1"/>
      <p:bldP spid="9" grpId="0"/>
      <p:bldP spid="9" grpId="1"/>
      <p:bldP spid="28" grpId="0"/>
      <p:bldP spid="32" grpId="0"/>
      <p:bldP spid="3" grpId="0" animBg="1"/>
      <p:bldP spid="3" grpId="1" animBg="1"/>
      <p:bldP spid="10" grpId="0" animBg="1"/>
      <p:bldP spid="10" grpId="1" animBg="1"/>
      <p:bldP spid="11" grpId="0" animBg="1"/>
      <p:bldP spid="11" grpId="1" animBg="1"/>
      <p:bldP spid="12" grpId="0" animBg="1"/>
      <p:bldP spid="1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D95EA4-A001-4EBC-89EE-EED0F505E7AB}"/>
              </a:ext>
            </a:extLst>
          </p:cNvPr>
          <p:cNvSpPr>
            <a:spLocks noGrp="1"/>
          </p:cNvSpPr>
          <p:nvPr>
            <p:ph type="title"/>
          </p:nvPr>
        </p:nvSpPr>
        <p:spPr/>
        <p:txBody>
          <a:bodyPr/>
          <a:lstStyle/>
          <a:p>
            <a:r>
              <a:rPr lang="en-CA" dirty="0"/>
              <a:t>USING </a:t>
            </a:r>
            <a:r>
              <a:rPr lang="en-CA" dirty="0" smtClean="0"/>
              <a:t>OTHERS’ </a:t>
            </a:r>
            <a:r>
              <a:rPr lang="en-CA" dirty="0"/>
              <a:t>WORK</a:t>
            </a:r>
          </a:p>
        </p:txBody>
      </p:sp>
      <p:pic>
        <p:nvPicPr>
          <p:cNvPr id="5" name="Picture 4">
            <a:extLst>
              <a:ext uri="{FF2B5EF4-FFF2-40B4-BE49-F238E27FC236}">
                <a16:creationId xmlns:a16="http://schemas.microsoft.com/office/drawing/2014/main" id="{9E9EA51D-0749-4EC5-5832-3A5449801CFD}"/>
              </a:ext>
            </a:extLst>
          </p:cNvPr>
          <p:cNvPicPr>
            <a:picLocks noChangeAspect="1"/>
          </p:cNvPicPr>
          <p:nvPr/>
        </p:nvPicPr>
        <p:blipFill>
          <a:blip r:embed="rId3"/>
          <a:stretch>
            <a:fillRect/>
          </a:stretch>
        </p:blipFill>
        <p:spPr>
          <a:xfrm>
            <a:off x="4538100" y="3929494"/>
            <a:ext cx="3811721" cy="2949862"/>
          </a:xfrm>
          <a:prstGeom prst="rect">
            <a:avLst/>
          </a:prstGeom>
        </p:spPr>
      </p:pic>
      <p:pic>
        <p:nvPicPr>
          <p:cNvPr id="6" name="Picture 6">
            <a:extLst>
              <a:ext uri="{FF2B5EF4-FFF2-40B4-BE49-F238E27FC236}">
                <a16:creationId xmlns:a16="http://schemas.microsoft.com/office/drawing/2014/main" id="{0DF13B6A-C95C-D49E-C342-1779D954AF6A}"/>
              </a:ext>
            </a:extLst>
          </p:cNvPr>
          <p:cNvPicPr>
            <a:picLocks noChangeAspect="1" noChangeArrowheads="1"/>
          </p:cNvPicPr>
          <p:nvPr/>
        </p:nvPicPr>
        <p:blipFill>
          <a:blip r:embed="rId4"/>
          <a:srcRect/>
          <a:stretch/>
        </p:blipFill>
        <p:spPr bwMode="auto">
          <a:xfrm>
            <a:off x="1944380" y="3579964"/>
            <a:ext cx="1233866" cy="44138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12">
            <a:extLst>
              <a:ext uri="{FF2B5EF4-FFF2-40B4-BE49-F238E27FC236}">
                <a16:creationId xmlns:a16="http://schemas.microsoft.com/office/drawing/2014/main" id="{DAF6C4BE-0E38-09A0-8983-56BC808A52B7}"/>
              </a:ext>
            </a:extLst>
          </p:cNvPr>
          <p:cNvPicPr>
            <a:picLocks noChangeAspect="1" noChangeArrowheads="1"/>
          </p:cNvPicPr>
          <p:nvPr/>
        </p:nvPicPr>
        <p:blipFill>
          <a:blip r:embed="rId5"/>
          <a:srcRect/>
          <a:stretch/>
        </p:blipFill>
        <p:spPr bwMode="auto">
          <a:xfrm>
            <a:off x="5723861" y="2041789"/>
            <a:ext cx="1233866" cy="4363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a:extLst>
              <a:ext uri="{FF2B5EF4-FFF2-40B4-BE49-F238E27FC236}">
                <a16:creationId xmlns:a16="http://schemas.microsoft.com/office/drawing/2014/main" id="{D10AF14A-77A3-DC51-089A-3746A672B3FC}"/>
              </a:ext>
            </a:extLst>
          </p:cNvPr>
          <p:cNvPicPr>
            <a:picLocks noChangeAspect="1" noChangeArrowheads="1"/>
          </p:cNvPicPr>
          <p:nvPr/>
        </p:nvPicPr>
        <p:blipFill>
          <a:blip r:embed="rId6"/>
          <a:srcRect/>
          <a:stretch/>
        </p:blipFill>
        <p:spPr bwMode="auto">
          <a:xfrm>
            <a:off x="9630687" y="3579964"/>
            <a:ext cx="1233866" cy="439766"/>
          </a:xfrm>
          <a:prstGeom prst="rect">
            <a:avLst/>
          </a:prstGeom>
          <a:noFill/>
          <a:extLst>
            <a:ext uri="{909E8E84-426E-40DD-AFC4-6F175D3DCCD1}">
              <a14:hiddenFill xmlns:a14="http://schemas.microsoft.com/office/drawing/2010/main">
                <a:solidFill>
                  <a:srgbClr val="FFFFFF"/>
                </a:solidFill>
              </a14:hiddenFill>
            </a:ext>
          </a:extLst>
        </p:spPr>
      </p:pic>
      <p:pic>
        <p:nvPicPr>
          <p:cNvPr id="9" name="Make a recording">
            <a:extLst>
              <a:ext uri="{FF2B5EF4-FFF2-40B4-BE49-F238E27FC236}">
                <a16:creationId xmlns:a16="http://schemas.microsoft.com/office/drawing/2014/main" id="{2C2136AB-AA09-318B-C51D-5E753EC1F51D}"/>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9709675" y="3929494"/>
            <a:ext cx="1107756" cy="1384695"/>
          </a:xfrm>
          <a:prstGeom prst="rect">
            <a:avLst/>
          </a:prstGeom>
        </p:spPr>
      </p:pic>
      <p:pic>
        <p:nvPicPr>
          <p:cNvPr id="10" name="Exhibit">
            <a:extLst>
              <a:ext uri="{FF2B5EF4-FFF2-40B4-BE49-F238E27FC236}">
                <a16:creationId xmlns:a16="http://schemas.microsoft.com/office/drawing/2014/main" id="{C27D6F41-82CA-6668-472E-D664962BA2B9}"/>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2094588" y="4081529"/>
            <a:ext cx="933450" cy="1181101"/>
          </a:xfrm>
          <a:prstGeom prst="rect">
            <a:avLst/>
          </a:prstGeom>
        </p:spPr>
      </p:pic>
      <p:pic>
        <p:nvPicPr>
          <p:cNvPr id="11" name="Make a novel">
            <a:extLst>
              <a:ext uri="{FF2B5EF4-FFF2-40B4-BE49-F238E27FC236}">
                <a16:creationId xmlns:a16="http://schemas.microsoft.com/office/drawing/2014/main" id="{92DF84B6-EF20-2948-FED7-B168EF423DB0}"/>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5912147" y="2398864"/>
            <a:ext cx="942608" cy="1181100"/>
          </a:xfrm>
          <a:prstGeom prst="rect">
            <a:avLst/>
          </a:prstGeom>
        </p:spPr>
      </p:pic>
      <p:sp>
        <p:nvSpPr>
          <p:cNvPr id="12" name="TextBox 11">
            <a:extLst>
              <a:ext uri="{FF2B5EF4-FFF2-40B4-BE49-F238E27FC236}">
                <a16:creationId xmlns:a16="http://schemas.microsoft.com/office/drawing/2014/main" id="{69E5C6CE-D59F-D48F-C577-D7CE5E085EF3}"/>
              </a:ext>
            </a:extLst>
          </p:cNvPr>
          <p:cNvSpPr txBox="1"/>
          <p:nvPr/>
        </p:nvSpPr>
        <p:spPr>
          <a:xfrm>
            <a:off x="4597715" y="3100657"/>
            <a:ext cx="3405674" cy="1323439"/>
          </a:xfrm>
          <a:prstGeom prst="rect">
            <a:avLst/>
          </a:prstGeom>
          <a:noFill/>
        </p:spPr>
        <p:txBody>
          <a:bodyPr wrap="square" rtlCol="0">
            <a:spAutoFit/>
          </a:bodyPr>
          <a:lstStyle/>
          <a:p>
            <a:pPr algn="ctr"/>
            <a:r>
              <a:rPr lang="en-CA" sz="8000" b="1" dirty="0"/>
              <a:t>???</a:t>
            </a:r>
          </a:p>
        </p:txBody>
      </p:sp>
      <p:sp>
        <p:nvSpPr>
          <p:cNvPr id="13" name="Speech Bubble: Oval 12">
            <a:extLst>
              <a:ext uri="{FF2B5EF4-FFF2-40B4-BE49-F238E27FC236}">
                <a16:creationId xmlns:a16="http://schemas.microsoft.com/office/drawing/2014/main" id="{561A786E-399B-F033-EAFD-E3A97FE9409F}"/>
              </a:ext>
            </a:extLst>
          </p:cNvPr>
          <p:cNvSpPr/>
          <p:nvPr/>
        </p:nvSpPr>
        <p:spPr>
          <a:xfrm>
            <a:off x="4680614" y="3204145"/>
            <a:ext cx="3586308" cy="1067206"/>
          </a:xfrm>
          <a:prstGeom prst="wedgeEllipseCallout">
            <a:avLst>
              <a:gd name="adj1" fmla="val -35663"/>
              <a:gd name="adj2" fmla="val 67708"/>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Talk about easy to understand</a:t>
            </a:r>
          </a:p>
        </p:txBody>
      </p:sp>
    </p:spTree>
    <p:extLst>
      <p:ext uri="{BB962C8B-B14F-4D97-AF65-F5344CB8AC3E}">
        <p14:creationId xmlns:p14="http://schemas.microsoft.com/office/powerpoint/2010/main" val="188736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5" presetClass="entr" presetSubtype="0"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anim calcmode="lin" valueType="num">
                                      <p:cBhvr>
                                        <p:cTn id="12" dur="2000" fill="hold"/>
                                        <p:tgtEl>
                                          <p:spTgt spid="12"/>
                                        </p:tgtEl>
                                        <p:attrNameLst>
                                          <p:attrName>ppt_w</p:attrName>
                                        </p:attrNameLst>
                                      </p:cBhvr>
                                      <p:tavLst>
                                        <p:tav tm="0" fmla="#ppt_w*sin(2.5*pi*$)">
                                          <p:val>
                                            <p:fltVal val="0"/>
                                          </p:val>
                                        </p:tav>
                                        <p:tav tm="100000">
                                          <p:val>
                                            <p:fltVal val="1"/>
                                          </p:val>
                                        </p:tav>
                                      </p:tavLst>
                                    </p:anim>
                                    <p:anim calcmode="lin" valueType="num">
                                      <p:cBhvr>
                                        <p:cTn id="13"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6"/>
                                        </p:tgtEl>
                                        <p:attrNameLst>
                                          <p:attrName>r</p:attrName>
                                        </p:attrNameLst>
                                      </p:cBhvr>
                                    </p:animRot>
                                    <p:animRot by="-240000">
                                      <p:cBhvr>
                                        <p:cTn id="31" dur="200" fill="hold">
                                          <p:stCondLst>
                                            <p:cond delay="200"/>
                                          </p:stCondLst>
                                        </p:cTn>
                                        <p:tgtEl>
                                          <p:spTgt spid="6"/>
                                        </p:tgtEl>
                                        <p:attrNameLst>
                                          <p:attrName>r</p:attrName>
                                        </p:attrNameLst>
                                      </p:cBhvr>
                                    </p:animRot>
                                    <p:animRot by="240000">
                                      <p:cBhvr>
                                        <p:cTn id="32" dur="200" fill="hold">
                                          <p:stCondLst>
                                            <p:cond delay="400"/>
                                          </p:stCondLst>
                                        </p:cTn>
                                        <p:tgtEl>
                                          <p:spTgt spid="6"/>
                                        </p:tgtEl>
                                        <p:attrNameLst>
                                          <p:attrName>r</p:attrName>
                                        </p:attrNameLst>
                                      </p:cBhvr>
                                    </p:animRot>
                                    <p:animRot by="-240000">
                                      <p:cBhvr>
                                        <p:cTn id="33" dur="200" fill="hold">
                                          <p:stCondLst>
                                            <p:cond delay="600"/>
                                          </p:stCondLst>
                                        </p:cTn>
                                        <p:tgtEl>
                                          <p:spTgt spid="6"/>
                                        </p:tgtEl>
                                        <p:attrNameLst>
                                          <p:attrName>r</p:attrName>
                                        </p:attrNameLst>
                                      </p:cBhvr>
                                    </p:animRot>
                                    <p:animRot by="120000">
                                      <p:cBhvr>
                                        <p:cTn id="34" dur="200" fill="hold">
                                          <p:stCondLst>
                                            <p:cond delay="800"/>
                                          </p:stCondLst>
                                        </p:cTn>
                                        <p:tgtEl>
                                          <p:spTgt spid="6"/>
                                        </p:tgtEl>
                                        <p:attrNameLst>
                                          <p:attrName>r</p:attrName>
                                        </p:attrNameLst>
                                      </p:cBhvr>
                                    </p:animRot>
                                  </p:childTnLst>
                                </p:cTn>
                              </p:par>
                              <p:par>
                                <p:cTn id="35" presetID="47"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32" presetClass="emph" presetSubtype="0" fill="hold" nodeType="afterEffect">
                                  <p:stCondLst>
                                    <p:cond delay="0"/>
                                  </p:stCondLst>
                                  <p:childTnLst>
                                    <p:animRot by="120000">
                                      <p:cBhvr>
                                        <p:cTn id="42" dur="100" fill="hold">
                                          <p:stCondLst>
                                            <p:cond delay="0"/>
                                          </p:stCondLst>
                                        </p:cTn>
                                        <p:tgtEl>
                                          <p:spTgt spid="7"/>
                                        </p:tgtEl>
                                        <p:attrNameLst>
                                          <p:attrName>r</p:attrName>
                                        </p:attrNameLst>
                                      </p:cBhvr>
                                    </p:animRot>
                                    <p:animRot by="-240000">
                                      <p:cBhvr>
                                        <p:cTn id="43" dur="200" fill="hold">
                                          <p:stCondLst>
                                            <p:cond delay="200"/>
                                          </p:stCondLst>
                                        </p:cTn>
                                        <p:tgtEl>
                                          <p:spTgt spid="7"/>
                                        </p:tgtEl>
                                        <p:attrNameLst>
                                          <p:attrName>r</p:attrName>
                                        </p:attrNameLst>
                                      </p:cBhvr>
                                    </p:animRot>
                                    <p:animRot by="240000">
                                      <p:cBhvr>
                                        <p:cTn id="44" dur="200" fill="hold">
                                          <p:stCondLst>
                                            <p:cond delay="400"/>
                                          </p:stCondLst>
                                        </p:cTn>
                                        <p:tgtEl>
                                          <p:spTgt spid="7"/>
                                        </p:tgtEl>
                                        <p:attrNameLst>
                                          <p:attrName>r</p:attrName>
                                        </p:attrNameLst>
                                      </p:cBhvr>
                                    </p:animRot>
                                    <p:animRot by="-240000">
                                      <p:cBhvr>
                                        <p:cTn id="45" dur="200" fill="hold">
                                          <p:stCondLst>
                                            <p:cond delay="600"/>
                                          </p:stCondLst>
                                        </p:cTn>
                                        <p:tgtEl>
                                          <p:spTgt spid="7"/>
                                        </p:tgtEl>
                                        <p:attrNameLst>
                                          <p:attrName>r</p:attrName>
                                        </p:attrNameLst>
                                      </p:cBhvr>
                                    </p:animRot>
                                    <p:animRot by="120000">
                                      <p:cBhvr>
                                        <p:cTn id="46" dur="200" fill="hold">
                                          <p:stCondLst>
                                            <p:cond delay="800"/>
                                          </p:stCondLst>
                                        </p:cTn>
                                        <p:tgtEl>
                                          <p:spTgt spid="7"/>
                                        </p:tgtEl>
                                        <p:attrNameLst>
                                          <p:attrName>r</p:attrName>
                                        </p:attrNameLst>
                                      </p:cBhvr>
                                    </p:animRot>
                                  </p:childTnLst>
                                </p:cTn>
                              </p:par>
                              <p:par>
                                <p:cTn id="47" presetID="47"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32" presetClass="emph" presetSubtype="0" fill="hold" nodeType="afterEffect">
                                  <p:stCondLst>
                                    <p:cond delay="0"/>
                                  </p:stCondLst>
                                  <p:childTnLst>
                                    <p:animRot by="120000">
                                      <p:cBhvr>
                                        <p:cTn id="54" dur="100" fill="hold">
                                          <p:stCondLst>
                                            <p:cond delay="0"/>
                                          </p:stCondLst>
                                        </p:cTn>
                                        <p:tgtEl>
                                          <p:spTgt spid="8"/>
                                        </p:tgtEl>
                                        <p:attrNameLst>
                                          <p:attrName>r</p:attrName>
                                        </p:attrNameLst>
                                      </p:cBhvr>
                                    </p:animRot>
                                    <p:animRot by="-240000">
                                      <p:cBhvr>
                                        <p:cTn id="55" dur="200" fill="hold">
                                          <p:stCondLst>
                                            <p:cond delay="200"/>
                                          </p:stCondLst>
                                        </p:cTn>
                                        <p:tgtEl>
                                          <p:spTgt spid="8"/>
                                        </p:tgtEl>
                                        <p:attrNameLst>
                                          <p:attrName>r</p:attrName>
                                        </p:attrNameLst>
                                      </p:cBhvr>
                                    </p:animRot>
                                    <p:animRot by="240000">
                                      <p:cBhvr>
                                        <p:cTn id="56" dur="200" fill="hold">
                                          <p:stCondLst>
                                            <p:cond delay="400"/>
                                          </p:stCondLst>
                                        </p:cTn>
                                        <p:tgtEl>
                                          <p:spTgt spid="8"/>
                                        </p:tgtEl>
                                        <p:attrNameLst>
                                          <p:attrName>r</p:attrName>
                                        </p:attrNameLst>
                                      </p:cBhvr>
                                    </p:animRot>
                                    <p:animRot by="-240000">
                                      <p:cBhvr>
                                        <p:cTn id="57" dur="200" fill="hold">
                                          <p:stCondLst>
                                            <p:cond delay="600"/>
                                          </p:stCondLst>
                                        </p:cTn>
                                        <p:tgtEl>
                                          <p:spTgt spid="8"/>
                                        </p:tgtEl>
                                        <p:attrNameLst>
                                          <p:attrName>r</p:attrName>
                                        </p:attrNameLst>
                                      </p:cBhvr>
                                    </p:animRot>
                                    <p:animRot by="120000">
                                      <p:cBhvr>
                                        <p:cTn id="58" dur="200" fill="hold">
                                          <p:stCondLst>
                                            <p:cond delay="800"/>
                                          </p:stCondLst>
                                        </p:cTn>
                                        <p:tgtEl>
                                          <p:spTgt spid="8"/>
                                        </p:tgtEl>
                                        <p:attrNameLst>
                                          <p:attrName>r</p:attrName>
                                        </p:attrNameLst>
                                      </p:cBhvr>
                                    </p:animRot>
                                  </p:childTnLst>
                                </p:cTn>
                              </p:par>
                              <p:par>
                                <p:cTn id="59" presetID="47"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childTnLst>
                          </p:cTn>
                        </p:par>
                        <p:par>
                          <p:cTn id="64" fill="hold">
                            <p:stCondLst>
                              <p:cond delay="3000"/>
                            </p:stCondLst>
                            <p:childTnLst>
                              <p:par>
                                <p:cTn id="65" presetID="10" presetClass="exit" presetSubtype="0" fill="hold" grpId="1" nodeType="afterEffect">
                                  <p:stCondLst>
                                    <p:cond delay="0"/>
                                  </p:stCondLst>
                                  <p:childTnLst>
                                    <p:animEffect transition="out" filter="fade">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D95EA4-A001-4EBC-89EE-EED0F505E7AB}"/>
              </a:ext>
            </a:extLst>
          </p:cNvPr>
          <p:cNvSpPr>
            <a:spLocks noGrp="1"/>
          </p:cNvSpPr>
          <p:nvPr>
            <p:ph type="title"/>
          </p:nvPr>
        </p:nvSpPr>
        <p:spPr/>
        <p:txBody>
          <a:bodyPr/>
          <a:lstStyle/>
          <a:p>
            <a:r>
              <a:rPr lang="en-CA" dirty="0"/>
              <a:t>ASKING PERMISSION</a:t>
            </a:r>
          </a:p>
        </p:txBody>
      </p:sp>
      <p:pic>
        <p:nvPicPr>
          <p:cNvPr id="5" name="Picture 4">
            <a:extLst>
              <a:ext uri="{FF2B5EF4-FFF2-40B4-BE49-F238E27FC236}">
                <a16:creationId xmlns:a16="http://schemas.microsoft.com/office/drawing/2014/main" id="{23319022-8A64-DE15-5BB2-54172FF4780E}"/>
              </a:ext>
            </a:extLst>
          </p:cNvPr>
          <p:cNvPicPr>
            <a:picLocks noChangeAspect="1"/>
          </p:cNvPicPr>
          <p:nvPr/>
        </p:nvPicPr>
        <p:blipFill>
          <a:blip r:embed="rId3"/>
          <a:stretch>
            <a:fillRect/>
          </a:stretch>
        </p:blipFill>
        <p:spPr>
          <a:xfrm>
            <a:off x="765421" y="3481625"/>
            <a:ext cx="3811721" cy="2949862"/>
          </a:xfrm>
          <a:prstGeom prst="rect">
            <a:avLst/>
          </a:prstGeom>
        </p:spPr>
      </p:pic>
      <p:pic>
        <p:nvPicPr>
          <p:cNvPr id="6" name="Make a novel">
            <a:extLst>
              <a:ext uri="{FF2B5EF4-FFF2-40B4-BE49-F238E27FC236}">
                <a16:creationId xmlns:a16="http://schemas.microsoft.com/office/drawing/2014/main" id="{6D4367AF-0568-0620-DA84-3A05BBE2446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148375" y="2174033"/>
            <a:ext cx="1157845" cy="1450795"/>
          </a:xfrm>
          <a:prstGeom prst="rect">
            <a:avLst/>
          </a:prstGeom>
        </p:spPr>
      </p:pic>
      <p:sp>
        <p:nvSpPr>
          <p:cNvPr id="7" name="Thought Bubble: Cloud 6">
            <a:extLst>
              <a:ext uri="{FF2B5EF4-FFF2-40B4-BE49-F238E27FC236}">
                <a16:creationId xmlns:a16="http://schemas.microsoft.com/office/drawing/2014/main" id="{27D83616-5667-D396-0F64-F707AB0AFFE8}"/>
              </a:ext>
            </a:extLst>
          </p:cNvPr>
          <p:cNvSpPr/>
          <p:nvPr/>
        </p:nvSpPr>
        <p:spPr>
          <a:xfrm>
            <a:off x="475862" y="1819469"/>
            <a:ext cx="4660641" cy="1805360"/>
          </a:xfrm>
          <a:prstGeom prst="cloudCallout">
            <a:avLst>
              <a:gd name="adj1" fmla="val -30342"/>
              <a:gd name="adj2" fmla="val 72156"/>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3E0E241B-0235-C74C-11E4-74BC18FAF10E}"/>
              </a:ext>
            </a:extLst>
          </p:cNvPr>
          <p:cNvSpPr txBox="1"/>
          <p:nvPr/>
        </p:nvSpPr>
        <p:spPr>
          <a:xfrm>
            <a:off x="2360645" y="2421850"/>
            <a:ext cx="2299995" cy="646331"/>
          </a:xfrm>
          <a:prstGeom prst="rect">
            <a:avLst/>
          </a:prstGeom>
          <a:noFill/>
        </p:spPr>
        <p:txBody>
          <a:bodyPr wrap="square" rtlCol="0">
            <a:spAutoFit/>
          </a:bodyPr>
          <a:lstStyle/>
          <a:p>
            <a:r>
              <a:rPr lang="en-CA" dirty="0"/>
              <a:t>I wish we could copy the whole thing</a:t>
            </a:r>
          </a:p>
        </p:txBody>
      </p:sp>
      <p:pic>
        <p:nvPicPr>
          <p:cNvPr id="9" name="Content Placeholder 6">
            <a:extLst>
              <a:ext uri="{FF2B5EF4-FFF2-40B4-BE49-F238E27FC236}">
                <a16:creationId xmlns:a16="http://schemas.microsoft.com/office/drawing/2014/main" id="{D0395DEE-37CF-38EC-0B43-7904FAC97229}"/>
              </a:ext>
            </a:extLst>
          </p:cNvPr>
          <p:cNvPicPr>
            <a:picLocks noGrp="1" noChangeAspect="1"/>
          </p:cNvPicPr>
          <p:nvPr/>
        </p:nvPicPr>
        <p:blipFill rotWithShape="1">
          <a:blip r:embed="rId6"/>
          <a:srcRect b="16734"/>
          <a:stretch/>
        </p:blipFill>
        <p:spPr>
          <a:xfrm>
            <a:off x="8166957" y="3959054"/>
            <a:ext cx="2600652" cy="2165454"/>
          </a:xfrm>
          <a:prstGeom prst="rect">
            <a:avLst/>
          </a:prstGeom>
        </p:spPr>
      </p:pic>
      <p:sp>
        <p:nvSpPr>
          <p:cNvPr id="10" name="Content Placeholder 2">
            <a:extLst>
              <a:ext uri="{FF2B5EF4-FFF2-40B4-BE49-F238E27FC236}">
                <a16:creationId xmlns:a16="http://schemas.microsoft.com/office/drawing/2014/main" id="{1AC88059-FC70-E674-DC8E-138229A5A3AC}"/>
              </a:ext>
            </a:extLst>
          </p:cNvPr>
          <p:cNvSpPr txBox="1">
            <a:spLocks/>
          </p:cNvSpPr>
          <p:nvPr/>
        </p:nvSpPr>
        <p:spPr>
          <a:xfrm>
            <a:off x="8815740" y="3858123"/>
            <a:ext cx="1303085" cy="123178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4800" b="1" dirty="0">
                <a:solidFill>
                  <a:schemeClr val="bg1"/>
                </a:solidFill>
              </a:rPr>
              <a:t>©</a:t>
            </a:r>
            <a:endParaRPr lang="en-CA" dirty="0">
              <a:solidFill>
                <a:schemeClr val="bg1"/>
              </a:solidFill>
            </a:endParaRPr>
          </a:p>
          <a:p>
            <a:pPr marL="0" indent="0" algn="ctr">
              <a:buNone/>
            </a:pPr>
            <a:endParaRPr lang="en-CA" dirty="0"/>
          </a:p>
        </p:txBody>
      </p:sp>
      <p:sp>
        <p:nvSpPr>
          <p:cNvPr id="11" name="Speech Bubble: Rectangle with Corners Rounded 10">
            <a:extLst>
              <a:ext uri="{FF2B5EF4-FFF2-40B4-BE49-F238E27FC236}">
                <a16:creationId xmlns:a16="http://schemas.microsoft.com/office/drawing/2014/main" id="{D57603F3-E744-028B-43CF-980B9B9C22A5}"/>
              </a:ext>
            </a:extLst>
          </p:cNvPr>
          <p:cNvSpPr/>
          <p:nvPr/>
        </p:nvSpPr>
        <p:spPr>
          <a:xfrm>
            <a:off x="5733661" y="3563997"/>
            <a:ext cx="2757687" cy="790113"/>
          </a:xfrm>
          <a:prstGeom prst="wedgeRoundRectCallout">
            <a:avLst>
              <a:gd name="adj1" fmla="val 75089"/>
              <a:gd name="adj2" fmla="val 41834"/>
              <a:gd name="adj3" fmla="val 16667"/>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Sure… for five bucks</a:t>
            </a:r>
          </a:p>
        </p:txBody>
      </p:sp>
      <p:sp>
        <p:nvSpPr>
          <p:cNvPr id="12" name="Speech Bubble: Oval 11">
            <a:extLst>
              <a:ext uri="{FF2B5EF4-FFF2-40B4-BE49-F238E27FC236}">
                <a16:creationId xmlns:a16="http://schemas.microsoft.com/office/drawing/2014/main" id="{250273E2-90D8-BF3E-C0F3-A0F40BB8F570}"/>
              </a:ext>
            </a:extLst>
          </p:cNvPr>
          <p:cNvSpPr/>
          <p:nvPr/>
        </p:nvSpPr>
        <p:spPr>
          <a:xfrm>
            <a:off x="6461321" y="1812285"/>
            <a:ext cx="4159184" cy="1450795"/>
          </a:xfrm>
          <a:prstGeom prst="wedgeEllipseCallout">
            <a:avLst>
              <a:gd name="adj1" fmla="val -121673"/>
              <a:gd name="adj2" fmla="val 99480"/>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Please, may I…</a:t>
            </a:r>
          </a:p>
        </p:txBody>
      </p:sp>
    </p:spTree>
    <p:extLst>
      <p:ext uri="{BB962C8B-B14F-4D97-AF65-F5344CB8AC3E}">
        <p14:creationId xmlns:p14="http://schemas.microsoft.com/office/powerpoint/2010/main" val="239595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500"/>
                            </p:stCondLst>
                            <p:childTnLst>
                              <p:par>
                                <p:cTn id="18" presetID="10" presetClass="entr" presetSubtype="0" fill="hold" grpId="0" nodeType="after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0604" y="4834372"/>
            <a:ext cx="3188459" cy="648000"/>
          </a:xfrm>
          <a:prstGeom prst="rect">
            <a:avLst/>
          </a:prstGeom>
        </p:spPr>
      </p:pic>
      <p:sp>
        <p:nvSpPr>
          <p:cNvPr id="4" name="Title 3">
            <a:extLst>
              <a:ext uri="{FF2B5EF4-FFF2-40B4-BE49-F238E27FC236}">
                <a16:creationId xmlns:a16="http://schemas.microsoft.com/office/drawing/2014/main" id="{2DD95EA4-A001-4EBC-89EE-EED0F505E7AB}"/>
              </a:ext>
            </a:extLst>
          </p:cNvPr>
          <p:cNvSpPr>
            <a:spLocks noGrp="1"/>
          </p:cNvSpPr>
          <p:nvPr>
            <p:ph type="title"/>
          </p:nvPr>
        </p:nvSpPr>
        <p:spPr/>
        <p:txBody>
          <a:bodyPr/>
          <a:lstStyle/>
          <a:p>
            <a:r>
              <a:rPr lang="en-CA" i="1" dirty="0"/>
              <a:t>COPYRIGHT ACT </a:t>
            </a:r>
            <a:r>
              <a:rPr lang="en-CA" dirty="0"/>
              <a:t>EXCEPTIONS</a:t>
            </a:r>
          </a:p>
        </p:txBody>
      </p:sp>
      <p:pic>
        <p:nvPicPr>
          <p:cNvPr id="5" name="Picture 4">
            <a:extLst>
              <a:ext uri="{FF2B5EF4-FFF2-40B4-BE49-F238E27FC236}">
                <a16:creationId xmlns:a16="http://schemas.microsoft.com/office/drawing/2014/main" id="{E549E24A-9618-DD57-7E65-326FC9292C83}"/>
              </a:ext>
            </a:extLst>
          </p:cNvPr>
          <p:cNvPicPr>
            <a:picLocks noChangeAspect="1"/>
          </p:cNvPicPr>
          <p:nvPr/>
        </p:nvPicPr>
        <p:blipFill>
          <a:blip r:embed="rId4"/>
          <a:stretch>
            <a:fillRect/>
          </a:stretch>
        </p:blipFill>
        <p:spPr>
          <a:xfrm>
            <a:off x="1362580" y="3518948"/>
            <a:ext cx="3811721" cy="2949862"/>
          </a:xfrm>
          <a:prstGeom prst="rect">
            <a:avLst/>
          </a:prstGeom>
        </p:spPr>
      </p:pic>
      <p:pic>
        <p:nvPicPr>
          <p:cNvPr id="6" name="Make a novel">
            <a:extLst>
              <a:ext uri="{FF2B5EF4-FFF2-40B4-BE49-F238E27FC236}">
                <a16:creationId xmlns:a16="http://schemas.microsoft.com/office/drawing/2014/main" id="{A1BDF80B-896C-DF7F-A5DC-8A7C17CA226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2262513" y="2449286"/>
            <a:ext cx="1157845" cy="1450795"/>
          </a:xfrm>
          <a:prstGeom prst="rect">
            <a:avLst/>
          </a:prstGeom>
        </p:spPr>
      </p:pic>
      <p:pic>
        <p:nvPicPr>
          <p:cNvPr id="7" name="Picture 12">
            <a:extLst>
              <a:ext uri="{FF2B5EF4-FFF2-40B4-BE49-F238E27FC236}">
                <a16:creationId xmlns:a16="http://schemas.microsoft.com/office/drawing/2014/main" id="{30F12D50-82CA-4837-A34B-326A9D047174}"/>
              </a:ext>
            </a:extLst>
          </p:cNvPr>
          <p:cNvPicPr>
            <a:picLocks noChangeAspect="1" noChangeArrowheads="1"/>
          </p:cNvPicPr>
          <p:nvPr/>
        </p:nvPicPr>
        <p:blipFill>
          <a:blip r:embed="rId7"/>
          <a:srcRect/>
          <a:stretch/>
        </p:blipFill>
        <p:spPr bwMode="auto">
          <a:xfrm>
            <a:off x="4048524" y="2291496"/>
            <a:ext cx="1233866" cy="436319"/>
          </a:xfrm>
          <a:prstGeom prst="rect">
            <a:avLst/>
          </a:prstGeom>
          <a:noFill/>
          <a:extLst>
            <a:ext uri="{909E8E84-426E-40DD-AFC4-6F175D3DCCD1}">
              <a14:hiddenFill xmlns:a14="http://schemas.microsoft.com/office/drawing/2010/main">
                <a:solidFill>
                  <a:srgbClr val="FFFFFF"/>
                </a:solidFill>
              </a14:hiddenFill>
            </a:ext>
          </a:extLst>
        </p:spPr>
      </p:pic>
      <p:sp>
        <p:nvSpPr>
          <p:cNvPr id="8" name="&quot;Not Allowed&quot; Symbol 7">
            <a:extLst>
              <a:ext uri="{FF2B5EF4-FFF2-40B4-BE49-F238E27FC236}">
                <a16:creationId xmlns:a16="http://schemas.microsoft.com/office/drawing/2014/main" id="{49056664-9F1E-8DCB-2EAA-21346EBFA81C}"/>
              </a:ext>
            </a:extLst>
          </p:cNvPr>
          <p:cNvSpPr/>
          <p:nvPr/>
        </p:nvSpPr>
        <p:spPr>
          <a:xfrm>
            <a:off x="4147012" y="1996011"/>
            <a:ext cx="1027289" cy="1027289"/>
          </a:xfrm>
          <a:prstGeom prst="noSmoking">
            <a:avLst/>
          </a:prstGeom>
          <a:solidFill>
            <a:srgbClr val="FF0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Speech Bubble: Oval 8">
            <a:extLst>
              <a:ext uri="{FF2B5EF4-FFF2-40B4-BE49-F238E27FC236}">
                <a16:creationId xmlns:a16="http://schemas.microsoft.com/office/drawing/2014/main" id="{05A212C0-9CAE-E8D6-AFA2-DF49A0F526D5}"/>
              </a:ext>
            </a:extLst>
          </p:cNvPr>
          <p:cNvSpPr/>
          <p:nvPr/>
        </p:nvSpPr>
        <p:spPr>
          <a:xfrm>
            <a:off x="3803784" y="3074437"/>
            <a:ext cx="1478606" cy="783772"/>
          </a:xfrm>
          <a:prstGeom prst="wedgeEllipseCallout">
            <a:avLst>
              <a:gd name="adj1" fmla="val -63733"/>
              <a:gd name="adj2" fmla="val 68453"/>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Please, may I</a:t>
            </a:r>
          </a:p>
        </p:txBody>
      </p:sp>
      <p:pic>
        <p:nvPicPr>
          <p:cNvPr id="13" name="Picture 2" descr="Image result for canada coat of arm">
            <a:extLst>
              <a:ext uri="{FF2B5EF4-FFF2-40B4-BE49-F238E27FC236}">
                <a16:creationId xmlns:a16="http://schemas.microsoft.com/office/drawing/2014/main" id="{05FCD570-B086-592A-4E65-9E994096DA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5554" y="2380568"/>
            <a:ext cx="1914108" cy="242439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98CDF7D-7734-04A4-ECEB-04906E020D7C}"/>
              </a:ext>
            </a:extLst>
          </p:cNvPr>
          <p:cNvSpPr txBox="1"/>
          <p:nvPr/>
        </p:nvSpPr>
        <p:spPr>
          <a:xfrm>
            <a:off x="6638646" y="5448864"/>
            <a:ext cx="4563168" cy="400110"/>
          </a:xfrm>
          <a:prstGeom prst="rect">
            <a:avLst/>
          </a:prstGeom>
          <a:noFill/>
        </p:spPr>
        <p:txBody>
          <a:bodyPr wrap="square" rtlCol="0">
            <a:spAutoFit/>
          </a:bodyPr>
          <a:lstStyle/>
          <a:p>
            <a:pPr algn="ctr"/>
            <a:r>
              <a:rPr lang="en-CA" sz="2000" dirty="0"/>
              <a:t>Exceptions to Infringement </a:t>
            </a:r>
            <a:r>
              <a:rPr lang="en-CA" sz="2000" dirty="0" smtClean="0"/>
              <a:t>ss. </a:t>
            </a:r>
            <a:r>
              <a:rPr lang="en-CA" sz="2000" dirty="0"/>
              <a:t>29-32.2</a:t>
            </a:r>
          </a:p>
        </p:txBody>
      </p:sp>
    </p:spTree>
    <p:extLst>
      <p:ext uri="{BB962C8B-B14F-4D97-AF65-F5344CB8AC3E}">
        <p14:creationId xmlns:p14="http://schemas.microsoft.com/office/powerpoint/2010/main" val="393540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nodeType="clickEffect">
                                  <p:stCondLst>
                                    <p:cond delay="0"/>
                                  </p:stCondLst>
                                  <p:childTnLst>
                                    <p:animEffect transition="out" filter="fade">
                                      <p:cBhvr>
                                        <p:cTn id="37" dur="1000" tmFilter="0, 0; .2, .5; .8, .5; 1, 0"/>
                                        <p:tgtEl>
                                          <p:spTgt spid="13"/>
                                        </p:tgtEl>
                                      </p:cBhvr>
                                    </p:animEffect>
                                    <p:animScale>
                                      <p:cBhvr>
                                        <p:cTn id="38" dur="500" autoRev="1" fill="hold"/>
                                        <p:tgtEl>
                                          <p:spTgt spid="13"/>
                                        </p:tgtEl>
                                      </p:cBhvr>
                                      <p:by x="105000" y="105000"/>
                                    </p:animScale>
                                  </p:childTnLst>
                                </p:cTn>
                              </p:par>
                              <p:par>
                                <p:cTn id="39" presetID="26" presetClass="emph" presetSubtype="0" fill="hold" nodeType="withEffect">
                                  <p:stCondLst>
                                    <p:cond delay="0"/>
                                  </p:stCondLst>
                                  <p:childTnLst>
                                    <p:animEffect transition="out" filter="fade">
                                      <p:cBhvr>
                                        <p:cTn id="40" dur="1000" tmFilter="0, 0; .2, .5; .8, .5; 1, 0"/>
                                        <p:tgtEl>
                                          <p:spTgt spid="2"/>
                                        </p:tgtEl>
                                      </p:cBhvr>
                                    </p:animEffect>
                                    <p:animScale>
                                      <p:cBhvr>
                                        <p:cTn id="41" dur="500" autoRev="1" fill="hold"/>
                                        <p:tgtEl>
                                          <p:spTgt spid="2"/>
                                        </p:tgtEl>
                                      </p:cBhvr>
                                      <p:by x="105000" y="105000"/>
                                    </p:animScale>
                                  </p:childTnLst>
                                </p:cTn>
                              </p:par>
                            </p:childTnLst>
                          </p:cTn>
                        </p:par>
                        <p:par>
                          <p:cTn id="42" fill="hold">
                            <p:stCondLst>
                              <p:cond delay="1000"/>
                            </p:stCondLst>
                            <p:childTnLst>
                              <p:par>
                                <p:cTn id="43" presetID="53" presetClass="entr" presetSubtype="16" fill="hold" nodeType="after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anim calcmode="lin" valueType="num">
                                      <p:cBhvr>
                                        <p:cTn id="45"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173" y="4741284"/>
            <a:ext cx="3188459" cy="648000"/>
          </a:xfrm>
          <a:prstGeom prst="rect">
            <a:avLst/>
          </a:prstGeom>
        </p:spPr>
      </p:pic>
      <p:pic>
        <p:nvPicPr>
          <p:cNvPr id="21" name="Picture 20">
            <a:extLst>
              <a:ext uri="{FF2B5EF4-FFF2-40B4-BE49-F238E27FC236}">
                <a16:creationId xmlns:a16="http://schemas.microsoft.com/office/drawing/2014/main" id="{61C6D9EC-9616-E81D-8140-3C850C0BD7F9}"/>
              </a:ext>
            </a:extLst>
          </p:cNvPr>
          <p:cNvPicPr>
            <a:picLocks noChangeAspect="1"/>
          </p:cNvPicPr>
          <p:nvPr/>
        </p:nvPicPr>
        <p:blipFill>
          <a:blip r:embed="rId4"/>
          <a:stretch>
            <a:fillRect/>
          </a:stretch>
        </p:blipFill>
        <p:spPr>
          <a:xfrm>
            <a:off x="7240611" y="3695083"/>
            <a:ext cx="622063" cy="1693393"/>
          </a:xfrm>
          <a:prstGeom prst="rect">
            <a:avLst/>
          </a:prstGeom>
        </p:spPr>
      </p:pic>
      <p:sp>
        <p:nvSpPr>
          <p:cNvPr id="4" name="Title 3">
            <a:extLst>
              <a:ext uri="{FF2B5EF4-FFF2-40B4-BE49-F238E27FC236}">
                <a16:creationId xmlns:a16="http://schemas.microsoft.com/office/drawing/2014/main" id="{2DD95EA4-A001-4EBC-89EE-EED0F505E7AB}"/>
              </a:ext>
            </a:extLst>
          </p:cNvPr>
          <p:cNvSpPr>
            <a:spLocks noGrp="1"/>
          </p:cNvSpPr>
          <p:nvPr>
            <p:ph type="title"/>
          </p:nvPr>
        </p:nvSpPr>
        <p:spPr/>
        <p:txBody>
          <a:bodyPr/>
          <a:lstStyle/>
          <a:p>
            <a:r>
              <a:rPr lang="en-CA" i="1" dirty="0"/>
              <a:t>COPYRIGHT ACT </a:t>
            </a:r>
            <a:r>
              <a:rPr lang="en-CA" dirty="0"/>
              <a:t>EXCEPTIONS</a:t>
            </a:r>
          </a:p>
        </p:txBody>
      </p:sp>
      <p:pic>
        <p:nvPicPr>
          <p:cNvPr id="5" name="Picture 2" descr="Image result for canada coat of arm">
            <a:extLst>
              <a:ext uri="{FF2B5EF4-FFF2-40B4-BE49-F238E27FC236}">
                <a16:creationId xmlns:a16="http://schemas.microsoft.com/office/drawing/2014/main" id="{846369F9-9EC1-0537-FF87-295560C6B2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648" y="2249939"/>
            <a:ext cx="1914108" cy="24243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D6F883C-BF89-0603-8961-0BC973B868D2}"/>
              </a:ext>
            </a:extLst>
          </p:cNvPr>
          <p:cNvSpPr txBox="1"/>
          <p:nvPr/>
        </p:nvSpPr>
        <p:spPr>
          <a:xfrm>
            <a:off x="668852" y="5343402"/>
            <a:ext cx="4563168" cy="400110"/>
          </a:xfrm>
          <a:prstGeom prst="rect">
            <a:avLst/>
          </a:prstGeom>
          <a:noFill/>
        </p:spPr>
        <p:txBody>
          <a:bodyPr wrap="square" rtlCol="0">
            <a:spAutoFit/>
          </a:bodyPr>
          <a:lstStyle/>
          <a:p>
            <a:pPr algn="ctr"/>
            <a:r>
              <a:rPr lang="en-CA" sz="2000" dirty="0"/>
              <a:t>Exceptions to Infringement </a:t>
            </a:r>
            <a:r>
              <a:rPr lang="en-CA" sz="2000" dirty="0" smtClean="0"/>
              <a:t>ss. </a:t>
            </a:r>
            <a:r>
              <a:rPr lang="en-CA" sz="2000" dirty="0"/>
              <a:t>29-32.2</a:t>
            </a:r>
          </a:p>
        </p:txBody>
      </p:sp>
      <p:pic>
        <p:nvPicPr>
          <p:cNvPr id="8" name="Picture 7">
            <a:extLst>
              <a:ext uri="{FF2B5EF4-FFF2-40B4-BE49-F238E27FC236}">
                <a16:creationId xmlns:a16="http://schemas.microsoft.com/office/drawing/2014/main" id="{86155EB8-2E1A-7DF7-C718-ADBD7D087DA5}"/>
              </a:ext>
            </a:extLst>
          </p:cNvPr>
          <p:cNvPicPr>
            <a:picLocks noChangeAspect="1"/>
          </p:cNvPicPr>
          <p:nvPr/>
        </p:nvPicPr>
        <p:blipFill>
          <a:blip r:embed="rId6"/>
          <a:stretch>
            <a:fillRect/>
          </a:stretch>
        </p:blipFill>
        <p:spPr>
          <a:xfrm>
            <a:off x="5949417" y="5325884"/>
            <a:ext cx="1130561" cy="139902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052CDF35-3D1B-13F6-C14A-360E0C6C5D98}"/>
              </a:ext>
            </a:extLst>
          </p:cNvPr>
          <p:cNvPicPr>
            <a:picLocks noChangeAspect="1"/>
          </p:cNvPicPr>
          <p:nvPr/>
        </p:nvPicPr>
        <p:blipFill>
          <a:blip r:embed="rId7"/>
          <a:stretch>
            <a:fillRect/>
          </a:stretch>
        </p:blipFill>
        <p:spPr>
          <a:xfrm>
            <a:off x="7272991" y="5355752"/>
            <a:ext cx="1454417" cy="1231106"/>
          </a:xfrm>
          <a:prstGeom prst="rect">
            <a:avLst/>
          </a:prstGeom>
        </p:spPr>
      </p:pic>
      <p:grpSp>
        <p:nvGrpSpPr>
          <p:cNvPr id="19" name="Group 18">
            <a:extLst>
              <a:ext uri="{FF2B5EF4-FFF2-40B4-BE49-F238E27FC236}">
                <a16:creationId xmlns:a16="http://schemas.microsoft.com/office/drawing/2014/main" id="{EE8499A9-6331-2CDB-1EDA-C28B54B1FAE0}"/>
              </a:ext>
            </a:extLst>
          </p:cNvPr>
          <p:cNvGrpSpPr/>
          <p:nvPr/>
        </p:nvGrpSpPr>
        <p:grpSpPr>
          <a:xfrm>
            <a:off x="6514698" y="1532116"/>
            <a:ext cx="2094372" cy="2122802"/>
            <a:chOff x="7193184" y="2340980"/>
            <a:chExt cx="2094372" cy="2122802"/>
          </a:xfrm>
        </p:grpSpPr>
        <p:pic>
          <p:nvPicPr>
            <p:cNvPr id="15" name="Picture 14">
              <a:extLst>
                <a:ext uri="{FF2B5EF4-FFF2-40B4-BE49-F238E27FC236}">
                  <a16:creationId xmlns:a16="http://schemas.microsoft.com/office/drawing/2014/main" id="{640D2E94-57C5-D421-6CB5-42803CF0844F}"/>
                </a:ext>
              </a:extLst>
            </p:cNvPr>
            <p:cNvPicPr>
              <a:picLocks noChangeAspect="1"/>
            </p:cNvPicPr>
            <p:nvPr/>
          </p:nvPicPr>
          <p:blipFill>
            <a:blip r:embed="rId8"/>
            <a:stretch>
              <a:fillRect/>
            </a:stretch>
          </p:blipFill>
          <p:spPr>
            <a:xfrm>
              <a:off x="7193184" y="2340980"/>
              <a:ext cx="2094372" cy="2122802"/>
            </a:xfrm>
            <a:prstGeom prst="rect">
              <a:avLst/>
            </a:prstGeom>
          </p:spPr>
        </p:pic>
        <p:pic>
          <p:nvPicPr>
            <p:cNvPr id="13" name="Picture 12">
              <a:extLst>
                <a:ext uri="{FF2B5EF4-FFF2-40B4-BE49-F238E27FC236}">
                  <a16:creationId xmlns:a16="http://schemas.microsoft.com/office/drawing/2014/main" id="{5C684663-B442-5AF0-0C02-E70F23B120D1}"/>
                </a:ext>
              </a:extLst>
            </p:cNvPr>
            <p:cNvPicPr>
              <a:picLocks noChangeAspect="1"/>
            </p:cNvPicPr>
            <p:nvPr/>
          </p:nvPicPr>
          <p:blipFill>
            <a:blip r:embed="rId9"/>
            <a:stretch>
              <a:fillRect/>
            </a:stretch>
          </p:blipFill>
          <p:spPr>
            <a:xfrm>
              <a:off x="7324531" y="3029079"/>
              <a:ext cx="748909" cy="620731"/>
            </a:xfrm>
            <a:prstGeom prst="rect">
              <a:avLst/>
            </a:prstGeom>
          </p:spPr>
        </p:pic>
        <p:sp>
          <p:nvSpPr>
            <p:cNvPr id="18" name="Content Placeholder 2">
              <a:extLst>
                <a:ext uri="{FF2B5EF4-FFF2-40B4-BE49-F238E27FC236}">
                  <a16:creationId xmlns:a16="http://schemas.microsoft.com/office/drawing/2014/main" id="{FA4ACC1E-38E2-951B-0E64-2A08268424E5}"/>
                </a:ext>
              </a:extLst>
            </p:cNvPr>
            <p:cNvSpPr txBox="1">
              <a:spLocks/>
            </p:cNvSpPr>
            <p:nvPr/>
          </p:nvSpPr>
          <p:spPr>
            <a:xfrm>
              <a:off x="8472195" y="3009467"/>
              <a:ext cx="665691" cy="70058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5400" b="1" dirty="0">
                  <a:solidFill>
                    <a:schemeClr val="tx1"/>
                  </a:solidFill>
                </a:rPr>
                <a:t>©</a:t>
              </a:r>
              <a:endParaRPr lang="en-CA" sz="3200" dirty="0">
                <a:solidFill>
                  <a:schemeClr val="tx1"/>
                </a:solidFill>
              </a:endParaRPr>
            </a:p>
            <a:p>
              <a:pPr marL="0" indent="0" algn="ctr">
                <a:buNone/>
              </a:pPr>
              <a:endParaRPr lang="en-CA" dirty="0"/>
            </a:p>
          </p:txBody>
        </p:sp>
      </p:grpSp>
      <p:sp>
        <p:nvSpPr>
          <p:cNvPr id="22" name="TextBox 21">
            <a:extLst>
              <a:ext uri="{FF2B5EF4-FFF2-40B4-BE49-F238E27FC236}">
                <a16:creationId xmlns:a16="http://schemas.microsoft.com/office/drawing/2014/main" id="{900A77F6-2374-DB77-9A87-65A48148B638}"/>
              </a:ext>
            </a:extLst>
          </p:cNvPr>
          <p:cNvSpPr txBox="1"/>
          <p:nvPr/>
        </p:nvSpPr>
        <p:spPr>
          <a:xfrm>
            <a:off x="9238357" y="2403743"/>
            <a:ext cx="2195804" cy="369332"/>
          </a:xfrm>
          <a:prstGeom prst="rect">
            <a:avLst/>
          </a:prstGeom>
          <a:noFill/>
        </p:spPr>
        <p:txBody>
          <a:bodyPr wrap="square" rtlCol="0">
            <a:spAutoFit/>
          </a:bodyPr>
          <a:lstStyle/>
          <a:p>
            <a:r>
              <a:rPr lang="en-CA" b="1" dirty="0"/>
              <a:t>Fair dealing (s. 29)</a:t>
            </a:r>
          </a:p>
        </p:txBody>
      </p:sp>
      <p:sp>
        <p:nvSpPr>
          <p:cNvPr id="23" name="TextBox 22">
            <a:extLst>
              <a:ext uri="{FF2B5EF4-FFF2-40B4-BE49-F238E27FC236}">
                <a16:creationId xmlns:a16="http://schemas.microsoft.com/office/drawing/2014/main" id="{54EF115E-6250-5AC5-77BF-1FFFA8F0D09E}"/>
              </a:ext>
            </a:extLst>
          </p:cNvPr>
          <p:cNvSpPr txBox="1"/>
          <p:nvPr/>
        </p:nvSpPr>
        <p:spPr>
          <a:xfrm>
            <a:off x="8238481" y="4164681"/>
            <a:ext cx="2581470" cy="646331"/>
          </a:xfrm>
          <a:prstGeom prst="rect">
            <a:avLst/>
          </a:prstGeom>
          <a:noFill/>
        </p:spPr>
        <p:txBody>
          <a:bodyPr wrap="square" rtlCol="0">
            <a:spAutoFit/>
          </a:bodyPr>
          <a:lstStyle/>
          <a:p>
            <a:pPr algn="ctr"/>
            <a:r>
              <a:rPr lang="en-CA" b="1" dirty="0"/>
              <a:t>Individual Exceptions (</a:t>
            </a:r>
            <a:r>
              <a:rPr lang="en-CA" b="1" dirty="0" smtClean="0"/>
              <a:t>ss. </a:t>
            </a:r>
            <a:r>
              <a:rPr lang="en-CA" b="1" dirty="0"/>
              <a:t>29.21 to </a:t>
            </a:r>
            <a:r>
              <a:rPr lang="en-CA" b="1" dirty="0" smtClean="0"/>
              <a:t>29.24)</a:t>
            </a:r>
            <a:endParaRPr lang="en-CA" b="1" dirty="0"/>
          </a:p>
        </p:txBody>
      </p:sp>
      <p:sp>
        <p:nvSpPr>
          <p:cNvPr id="24" name="TextBox 23">
            <a:extLst>
              <a:ext uri="{FF2B5EF4-FFF2-40B4-BE49-F238E27FC236}">
                <a16:creationId xmlns:a16="http://schemas.microsoft.com/office/drawing/2014/main" id="{09FE7A35-19F4-97CC-E54A-DCB3CA76FA23}"/>
              </a:ext>
            </a:extLst>
          </p:cNvPr>
          <p:cNvSpPr txBox="1"/>
          <p:nvPr/>
        </p:nvSpPr>
        <p:spPr>
          <a:xfrm>
            <a:off x="8919299" y="5693751"/>
            <a:ext cx="2804166" cy="646331"/>
          </a:xfrm>
          <a:prstGeom prst="rect">
            <a:avLst/>
          </a:prstGeom>
          <a:noFill/>
        </p:spPr>
        <p:txBody>
          <a:bodyPr wrap="square" rtlCol="0">
            <a:spAutoFit/>
          </a:bodyPr>
          <a:lstStyle/>
          <a:p>
            <a:pPr algn="ctr"/>
            <a:r>
              <a:rPr lang="en-CA" b="1" dirty="0"/>
              <a:t>Institutional Exceptions (</a:t>
            </a:r>
            <a:r>
              <a:rPr lang="en-CA" b="1" dirty="0" smtClean="0"/>
              <a:t>ss. </a:t>
            </a:r>
            <a:r>
              <a:rPr lang="en-CA" b="1" dirty="0"/>
              <a:t>29.4 to 30.4)</a:t>
            </a:r>
          </a:p>
        </p:txBody>
      </p:sp>
    </p:spTree>
    <p:extLst>
      <p:ext uri="{BB962C8B-B14F-4D97-AF65-F5344CB8AC3E}">
        <p14:creationId xmlns:p14="http://schemas.microsoft.com/office/powerpoint/2010/main" val="128100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mph" presetSubtype="0" fill="hold" nodeType="clickEffect">
                                  <p:stCondLst>
                                    <p:cond delay="0"/>
                                  </p:stCondLst>
                                  <p:childTnLst>
                                    <p:animScale>
                                      <p:cBhvr>
                                        <p:cTn id="44" dur="1500" fill="hold"/>
                                        <p:tgtEl>
                                          <p:spTgt spid="19"/>
                                        </p:tgtEl>
                                      </p:cBhvr>
                                      <p:by x="150000" y="150000"/>
                                    </p:animScale>
                                  </p:childTnLst>
                                </p:cTn>
                              </p:par>
                              <p:par>
                                <p:cTn id="45" presetID="6" presetClass="emph" presetSubtype="0" fill="hold" grpId="1" nodeType="withEffect">
                                  <p:stCondLst>
                                    <p:cond delay="0"/>
                                  </p:stCondLst>
                                  <p:childTnLst>
                                    <p:animScale>
                                      <p:cBhvr>
                                        <p:cTn id="46" dur="1500" fill="hold"/>
                                        <p:tgtEl>
                                          <p:spTgt spid="22"/>
                                        </p:tgtEl>
                                      </p:cBhvr>
                                      <p:by x="150000" y="150000"/>
                                    </p:animScale>
                                  </p:childTnLst>
                                </p:cTn>
                              </p:par>
                              <p:par>
                                <p:cTn id="47" presetID="32" presetClass="emph" presetSubtype="0" fill="hold" nodeType="withEffect">
                                  <p:stCondLst>
                                    <p:cond delay="500"/>
                                  </p:stCondLst>
                                  <p:childTnLst>
                                    <p:animRot by="120000">
                                      <p:cBhvr>
                                        <p:cTn id="48" dur="100" fill="hold">
                                          <p:stCondLst>
                                            <p:cond delay="0"/>
                                          </p:stCondLst>
                                        </p:cTn>
                                        <p:tgtEl>
                                          <p:spTgt spid="19"/>
                                        </p:tgtEl>
                                        <p:attrNameLst>
                                          <p:attrName>r</p:attrName>
                                        </p:attrNameLst>
                                      </p:cBhvr>
                                    </p:animRot>
                                    <p:animRot by="-240000">
                                      <p:cBhvr>
                                        <p:cTn id="49" dur="200" fill="hold">
                                          <p:stCondLst>
                                            <p:cond delay="200"/>
                                          </p:stCondLst>
                                        </p:cTn>
                                        <p:tgtEl>
                                          <p:spTgt spid="19"/>
                                        </p:tgtEl>
                                        <p:attrNameLst>
                                          <p:attrName>r</p:attrName>
                                        </p:attrNameLst>
                                      </p:cBhvr>
                                    </p:animRot>
                                    <p:animRot by="240000">
                                      <p:cBhvr>
                                        <p:cTn id="50" dur="200" fill="hold">
                                          <p:stCondLst>
                                            <p:cond delay="400"/>
                                          </p:stCondLst>
                                        </p:cTn>
                                        <p:tgtEl>
                                          <p:spTgt spid="19"/>
                                        </p:tgtEl>
                                        <p:attrNameLst>
                                          <p:attrName>r</p:attrName>
                                        </p:attrNameLst>
                                      </p:cBhvr>
                                    </p:animRot>
                                    <p:animRot by="-240000">
                                      <p:cBhvr>
                                        <p:cTn id="51" dur="200" fill="hold">
                                          <p:stCondLst>
                                            <p:cond delay="600"/>
                                          </p:stCondLst>
                                        </p:cTn>
                                        <p:tgtEl>
                                          <p:spTgt spid="19"/>
                                        </p:tgtEl>
                                        <p:attrNameLst>
                                          <p:attrName>r</p:attrName>
                                        </p:attrNameLst>
                                      </p:cBhvr>
                                    </p:animRot>
                                    <p:animRot by="120000">
                                      <p:cBhvr>
                                        <p:cTn id="52"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2" grpId="1"/>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D95EA4-A001-4EBC-89EE-EED0F505E7AB}"/>
              </a:ext>
            </a:extLst>
          </p:cNvPr>
          <p:cNvSpPr>
            <a:spLocks noGrp="1"/>
          </p:cNvSpPr>
          <p:nvPr>
            <p:ph type="title"/>
          </p:nvPr>
        </p:nvSpPr>
        <p:spPr/>
        <p:txBody>
          <a:bodyPr/>
          <a:lstStyle/>
          <a:p>
            <a:r>
              <a:rPr lang="en-CA" dirty="0"/>
              <a:t>FAIR DEALING</a:t>
            </a:r>
          </a:p>
        </p:txBody>
      </p:sp>
      <p:pic>
        <p:nvPicPr>
          <p:cNvPr id="5" name="Picture 4">
            <a:extLst>
              <a:ext uri="{FF2B5EF4-FFF2-40B4-BE49-F238E27FC236}">
                <a16:creationId xmlns:a16="http://schemas.microsoft.com/office/drawing/2014/main" id="{8374AFB7-B54D-818B-DAFD-DF0A66C43FE6}"/>
              </a:ext>
            </a:extLst>
          </p:cNvPr>
          <p:cNvPicPr>
            <a:picLocks noChangeAspect="1"/>
          </p:cNvPicPr>
          <p:nvPr/>
        </p:nvPicPr>
        <p:blipFill>
          <a:blip r:embed="rId3"/>
          <a:stretch>
            <a:fillRect/>
          </a:stretch>
        </p:blipFill>
        <p:spPr>
          <a:xfrm>
            <a:off x="8664111" y="2328972"/>
            <a:ext cx="1656092" cy="1551495"/>
          </a:xfrm>
          <a:prstGeom prst="rect">
            <a:avLst/>
          </a:prstGeom>
        </p:spPr>
      </p:pic>
      <p:pic>
        <p:nvPicPr>
          <p:cNvPr id="6" name="Picture 5">
            <a:extLst>
              <a:ext uri="{FF2B5EF4-FFF2-40B4-BE49-F238E27FC236}">
                <a16:creationId xmlns:a16="http://schemas.microsoft.com/office/drawing/2014/main" id="{C8E2E96B-5489-C6E8-3B98-988B9AA9E4B2}"/>
              </a:ext>
            </a:extLst>
          </p:cNvPr>
          <p:cNvPicPr>
            <a:picLocks noChangeAspect="1"/>
          </p:cNvPicPr>
          <p:nvPr/>
        </p:nvPicPr>
        <p:blipFill>
          <a:blip r:embed="rId4"/>
          <a:stretch>
            <a:fillRect/>
          </a:stretch>
        </p:blipFill>
        <p:spPr>
          <a:xfrm>
            <a:off x="10279636" y="3079203"/>
            <a:ext cx="1305019" cy="1501898"/>
          </a:xfrm>
          <a:prstGeom prst="rect">
            <a:avLst/>
          </a:prstGeom>
        </p:spPr>
      </p:pic>
      <p:pic>
        <p:nvPicPr>
          <p:cNvPr id="7" name="Picture 6">
            <a:extLst>
              <a:ext uri="{FF2B5EF4-FFF2-40B4-BE49-F238E27FC236}">
                <a16:creationId xmlns:a16="http://schemas.microsoft.com/office/drawing/2014/main" id="{324E66A3-DC4E-35C6-E246-62A950CA50FD}"/>
              </a:ext>
            </a:extLst>
          </p:cNvPr>
          <p:cNvPicPr>
            <a:picLocks noChangeAspect="1"/>
          </p:cNvPicPr>
          <p:nvPr/>
        </p:nvPicPr>
        <p:blipFill>
          <a:blip r:embed="rId5"/>
          <a:stretch>
            <a:fillRect/>
          </a:stretch>
        </p:blipFill>
        <p:spPr>
          <a:xfrm>
            <a:off x="10048781" y="4611370"/>
            <a:ext cx="1845035" cy="1457806"/>
          </a:xfrm>
          <a:prstGeom prst="rect">
            <a:avLst/>
          </a:prstGeom>
        </p:spPr>
      </p:pic>
      <p:pic>
        <p:nvPicPr>
          <p:cNvPr id="8" name="Picture 7">
            <a:extLst>
              <a:ext uri="{FF2B5EF4-FFF2-40B4-BE49-F238E27FC236}">
                <a16:creationId xmlns:a16="http://schemas.microsoft.com/office/drawing/2014/main" id="{379A5ACA-02CF-4F95-6BE4-88A903FAD78B}"/>
              </a:ext>
            </a:extLst>
          </p:cNvPr>
          <p:cNvPicPr>
            <a:picLocks noChangeAspect="1"/>
          </p:cNvPicPr>
          <p:nvPr/>
        </p:nvPicPr>
        <p:blipFill>
          <a:blip r:embed="rId6"/>
          <a:stretch>
            <a:fillRect/>
          </a:stretch>
        </p:blipFill>
        <p:spPr>
          <a:xfrm>
            <a:off x="8875155" y="5102721"/>
            <a:ext cx="1265905" cy="1534611"/>
          </a:xfrm>
          <a:prstGeom prst="rect">
            <a:avLst/>
          </a:prstGeom>
        </p:spPr>
      </p:pic>
      <p:pic>
        <p:nvPicPr>
          <p:cNvPr id="9" name="Picture 8">
            <a:extLst>
              <a:ext uri="{FF2B5EF4-FFF2-40B4-BE49-F238E27FC236}">
                <a16:creationId xmlns:a16="http://schemas.microsoft.com/office/drawing/2014/main" id="{7CD8AAD9-BDA1-8416-6A1D-BFF7457C09BF}"/>
              </a:ext>
            </a:extLst>
          </p:cNvPr>
          <p:cNvPicPr>
            <a:picLocks noChangeAspect="1"/>
          </p:cNvPicPr>
          <p:nvPr/>
        </p:nvPicPr>
        <p:blipFill>
          <a:blip r:embed="rId7"/>
          <a:stretch>
            <a:fillRect/>
          </a:stretch>
        </p:blipFill>
        <p:spPr>
          <a:xfrm>
            <a:off x="7539139" y="4583003"/>
            <a:ext cx="1240883" cy="1836000"/>
          </a:xfrm>
          <a:prstGeom prst="rect">
            <a:avLst/>
          </a:prstGeom>
        </p:spPr>
      </p:pic>
      <p:grpSp>
        <p:nvGrpSpPr>
          <p:cNvPr id="10" name="Group 9">
            <a:extLst>
              <a:ext uri="{FF2B5EF4-FFF2-40B4-BE49-F238E27FC236}">
                <a16:creationId xmlns:a16="http://schemas.microsoft.com/office/drawing/2014/main" id="{DCDC9D1F-2193-17A4-7288-1371CF7AD9CF}"/>
              </a:ext>
            </a:extLst>
          </p:cNvPr>
          <p:cNvGrpSpPr/>
          <p:nvPr/>
        </p:nvGrpSpPr>
        <p:grpSpPr>
          <a:xfrm>
            <a:off x="7434231" y="3144692"/>
            <a:ext cx="1364104" cy="1393978"/>
            <a:chOff x="3726076" y="4001294"/>
            <a:chExt cx="1364104" cy="1393978"/>
          </a:xfrm>
        </p:grpSpPr>
        <p:pic>
          <p:nvPicPr>
            <p:cNvPr id="11" name="Picture 10">
              <a:extLst>
                <a:ext uri="{FF2B5EF4-FFF2-40B4-BE49-F238E27FC236}">
                  <a16:creationId xmlns:a16="http://schemas.microsoft.com/office/drawing/2014/main" id="{2626C166-681D-08DA-D33E-F5CE094DA698}"/>
                </a:ext>
              </a:extLst>
            </p:cNvPr>
            <p:cNvPicPr>
              <a:picLocks noChangeAspect="1"/>
            </p:cNvPicPr>
            <p:nvPr/>
          </p:nvPicPr>
          <p:blipFill rotWithShape="1">
            <a:blip r:embed="rId8"/>
            <a:srcRect l="9437" t="8926" r="9389" b="21953"/>
            <a:stretch/>
          </p:blipFill>
          <p:spPr>
            <a:xfrm>
              <a:off x="3765003" y="4387272"/>
              <a:ext cx="1183768" cy="1008000"/>
            </a:xfrm>
            <a:prstGeom prst="rect">
              <a:avLst/>
            </a:prstGeom>
          </p:spPr>
        </p:pic>
        <p:sp>
          <p:nvSpPr>
            <p:cNvPr id="12" name="TextBox 11">
              <a:extLst>
                <a:ext uri="{FF2B5EF4-FFF2-40B4-BE49-F238E27FC236}">
                  <a16:creationId xmlns:a16="http://schemas.microsoft.com/office/drawing/2014/main" id="{986C109B-5CBC-A4AC-190E-28320B45C8B8}"/>
                </a:ext>
              </a:extLst>
            </p:cNvPr>
            <p:cNvSpPr txBox="1"/>
            <p:nvPr/>
          </p:nvSpPr>
          <p:spPr>
            <a:xfrm>
              <a:off x="3726076" y="4001294"/>
              <a:ext cx="1364104" cy="461665"/>
            </a:xfrm>
            <a:prstGeom prst="rect">
              <a:avLst/>
            </a:prstGeom>
            <a:noFill/>
          </p:spPr>
          <p:txBody>
            <a:bodyPr wrap="square" rtlCol="0">
              <a:spAutoFit/>
            </a:bodyPr>
            <a:lstStyle/>
            <a:p>
              <a:r>
                <a:rPr lang="en-CA" sz="2400" u="sng" dirty="0">
                  <a:solidFill>
                    <a:schemeClr val="bg2">
                      <a:lumMod val="10000"/>
                    </a:schemeClr>
                  </a:solidFill>
                  <a:ea typeface="Tahoma" panose="020B0604030504040204" pitchFamily="34" charset="0"/>
                  <a:cs typeface="Tahoma" panose="020B0604030504040204" pitchFamily="34" charset="0"/>
                </a:rPr>
                <a:t>Purpose</a:t>
              </a:r>
            </a:p>
          </p:txBody>
        </p:sp>
      </p:grpSp>
      <p:grpSp>
        <p:nvGrpSpPr>
          <p:cNvPr id="13" name="Group 12">
            <a:extLst>
              <a:ext uri="{FF2B5EF4-FFF2-40B4-BE49-F238E27FC236}">
                <a16:creationId xmlns:a16="http://schemas.microsoft.com/office/drawing/2014/main" id="{A17570E0-C9D0-F45D-2D29-AD1B581FD90D}"/>
              </a:ext>
            </a:extLst>
          </p:cNvPr>
          <p:cNvGrpSpPr/>
          <p:nvPr/>
        </p:nvGrpSpPr>
        <p:grpSpPr>
          <a:xfrm>
            <a:off x="419395" y="1590504"/>
            <a:ext cx="2094372" cy="2122802"/>
            <a:chOff x="7193184" y="2340980"/>
            <a:chExt cx="2094372" cy="2122802"/>
          </a:xfrm>
        </p:grpSpPr>
        <p:pic>
          <p:nvPicPr>
            <p:cNvPr id="14" name="Picture 13">
              <a:extLst>
                <a:ext uri="{FF2B5EF4-FFF2-40B4-BE49-F238E27FC236}">
                  <a16:creationId xmlns:a16="http://schemas.microsoft.com/office/drawing/2014/main" id="{626921D9-D382-F253-3286-8110B2DDAD89}"/>
                </a:ext>
              </a:extLst>
            </p:cNvPr>
            <p:cNvPicPr>
              <a:picLocks noChangeAspect="1"/>
            </p:cNvPicPr>
            <p:nvPr/>
          </p:nvPicPr>
          <p:blipFill>
            <a:blip r:embed="rId9"/>
            <a:stretch>
              <a:fillRect/>
            </a:stretch>
          </p:blipFill>
          <p:spPr>
            <a:xfrm>
              <a:off x="7193184" y="2340980"/>
              <a:ext cx="2094372" cy="2122802"/>
            </a:xfrm>
            <a:prstGeom prst="rect">
              <a:avLst/>
            </a:prstGeom>
          </p:spPr>
        </p:pic>
        <p:pic>
          <p:nvPicPr>
            <p:cNvPr id="15" name="Picture 14">
              <a:extLst>
                <a:ext uri="{FF2B5EF4-FFF2-40B4-BE49-F238E27FC236}">
                  <a16:creationId xmlns:a16="http://schemas.microsoft.com/office/drawing/2014/main" id="{643C102A-7A7E-1FFD-C593-8B21DC299B59}"/>
                </a:ext>
              </a:extLst>
            </p:cNvPr>
            <p:cNvPicPr>
              <a:picLocks noChangeAspect="1"/>
            </p:cNvPicPr>
            <p:nvPr/>
          </p:nvPicPr>
          <p:blipFill>
            <a:blip r:embed="rId10"/>
            <a:stretch>
              <a:fillRect/>
            </a:stretch>
          </p:blipFill>
          <p:spPr>
            <a:xfrm>
              <a:off x="7324531" y="3029079"/>
              <a:ext cx="748909" cy="620731"/>
            </a:xfrm>
            <a:prstGeom prst="rect">
              <a:avLst/>
            </a:prstGeom>
          </p:spPr>
        </p:pic>
        <p:sp>
          <p:nvSpPr>
            <p:cNvPr id="16" name="Content Placeholder 2">
              <a:extLst>
                <a:ext uri="{FF2B5EF4-FFF2-40B4-BE49-F238E27FC236}">
                  <a16:creationId xmlns:a16="http://schemas.microsoft.com/office/drawing/2014/main" id="{AEB08E5F-0256-ABA0-68B5-297F4668BCB5}"/>
                </a:ext>
              </a:extLst>
            </p:cNvPr>
            <p:cNvSpPr txBox="1">
              <a:spLocks/>
            </p:cNvSpPr>
            <p:nvPr/>
          </p:nvSpPr>
          <p:spPr>
            <a:xfrm>
              <a:off x="8472195" y="3009467"/>
              <a:ext cx="665691" cy="70058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5400" b="1" dirty="0">
                  <a:solidFill>
                    <a:schemeClr val="tx1"/>
                  </a:solidFill>
                </a:rPr>
                <a:t>©</a:t>
              </a:r>
              <a:endParaRPr lang="en-CA" sz="3200" dirty="0">
                <a:solidFill>
                  <a:schemeClr val="tx1"/>
                </a:solidFill>
              </a:endParaRPr>
            </a:p>
            <a:p>
              <a:pPr marL="0" indent="0" algn="ctr">
                <a:buNone/>
              </a:pPr>
              <a:endParaRPr lang="en-CA" dirty="0"/>
            </a:p>
          </p:txBody>
        </p:sp>
      </p:grpSp>
      <p:pic>
        <p:nvPicPr>
          <p:cNvPr id="19" name="Picture 18">
            <a:extLst>
              <a:ext uri="{FF2B5EF4-FFF2-40B4-BE49-F238E27FC236}">
                <a16:creationId xmlns:a16="http://schemas.microsoft.com/office/drawing/2014/main" id="{E64C6EED-839D-4A5D-ADD7-828BA425F28B}"/>
              </a:ext>
            </a:extLst>
          </p:cNvPr>
          <p:cNvPicPr>
            <a:picLocks noChangeAspect="1"/>
          </p:cNvPicPr>
          <p:nvPr/>
        </p:nvPicPr>
        <p:blipFill>
          <a:blip r:embed="rId11"/>
          <a:stretch>
            <a:fillRect/>
          </a:stretch>
        </p:blipFill>
        <p:spPr>
          <a:xfrm>
            <a:off x="3100176" y="2899334"/>
            <a:ext cx="2246939" cy="3635845"/>
          </a:xfrm>
          <a:prstGeom prst="rect">
            <a:avLst/>
          </a:prstGeom>
        </p:spPr>
      </p:pic>
      <p:sp>
        <p:nvSpPr>
          <p:cNvPr id="20" name="Arrow: Right 19">
            <a:extLst>
              <a:ext uri="{FF2B5EF4-FFF2-40B4-BE49-F238E27FC236}">
                <a16:creationId xmlns:a16="http://schemas.microsoft.com/office/drawing/2014/main" id="{7E4EC88B-63B0-B1A4-5943-CFFF9135FFA5}"/>
              </a:ext>
            </a:extLst>
          </p:cNvPr>
          <p:cNvSpPr/>
          <p:nvPr/>
        </p:nvSpPr>
        <p:spPr>
          <a:xfrm>
            <a:off x="914400" y="3975817"/>
            <a:ext cx="2449286" cy="1207337"/>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STEP 1: Assess the Purpose</a:t>
            </a:r>
          </a:p>
        </p:txBody>
      </p:sp>
      <p:sp>
        <p:nvSpPr>
          <p:cNvPr id="21" name="Arrow: Right 20">
            <a:extLst>
              <a:ext uri="{FF2B5EF4-FFF2-40B4-BE49-F238E27FC236}">
                <a16:creationId xmlns:a16="http://schemas.microsoft.com/office/drawing/2014/main" id="{C49E8222-4A63-9E75-D4B8-5422273CF786}"/>
              </a:ext>
            </a:extLst>
          </p:cNvPr>
          <p:cNvSpPr/>
          <p:nvPr/>
        </p:nvSpPr>
        <p:spPr>
          <a:xfrm>
            <a:off x="5143827" y="3975816"/>
            <a:ext cx="2449286" cy="1207337"/>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STEP 2: Assess the Dealing</a:t>
            </a:r>
          </a:p>
        </p:txBody>
      </p:sp>
    </p:spTree>
    <p:extLst>
      <p:ext uri="{BB962C8B-B14F-4D97-AF65-F5344CB8AC3E}">
        <p14:creationId xmlns:p14="http://schemas.microsoft.com/office/powerpoint/2010/main" val="396728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500"/>
                            </p:stCondLst>
                            <p:childTnLst>
                              <p:par>
                                <p:cTn id="23" presetID="10" presetClass="entr" presetSubtype="0" fill="hold" nodeType="afterEffect">
                                  <p:stCondLst>
                                    <p:cond delay="5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nodeType="with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5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5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nodeType="withEffect">
                                  <p:stCondLst>
                                    <p:cond delay="50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6381" y="5855470"/>
            <a:ext cx="3188459" cy="648000"/>
          </a:xfrm>
          <a:prstGeom prst="rect">
            <a:avLst/>
          </a:prstGeom>
        </p:spPr>
      </p:pic>
      <p:sp>
        <p:nvSpPr>
          <p:cNvPr id="4" name="Title 3">
            <a:extLst>
              <a:ext uri="{FF2B5EF4-FFF2-40B4-BE49-F238E27FC236}">
                <a16:creationId xmlns:a16="http://schemas.microsoft.com/office/drawing/2014/main" id="{6F1A5D98-15C5-49A7-8EE4-FB2C31201C1C}"/>
              </a:ext>
            </a:extLst>
          </p:cNvPr>
          <p:cNvSpPr>
            <a:spLocks noGrp="1"/>
          </p:cNvSpPr>
          <p:nvPr>
            <p:ph type="title"/>
          </p:nvPr>
        </p:nvSpPr>
        <p:spPr/>
        <p:txBody>
          <a:bodyPr/>
          <a:lstStyle/>
          <a:p>
            <a:r>
              <a:rPr lang="en-CA" dirty="0"/>
              <a:t>INDIVIDUAL EXCEPTIONS</a:t>
            </a:r>
          </a:p>
        </p:txBody>
      </p:sp>
      <p:pic>
        <p:nvPicPr>
          <p:cNvPr id="5" name="Picture 4">
            <a:extLst>
              <a:ext uri="{FF2B5EF4-FFF2-40B4-BE49-F238E27FC236}">
                <a16:creationId xmlns:a16="http://schemas.microsoft.com/office/drawing/2014/main" id="{7C7E3148-CF85-C17B-15BC-8C3DEBE5F1DC}"/>
              </a:ext>
            </a:extLst>
          </p:cNvPr>
          <p:cNvPicPr>
            <a:picLocks noChangeAspect="1"/>
          </p:cNvPicPr>
          <p:nvPr/>
        </p:nvPicPr>
        <p:blipFill>
          <a:blip r:embed="rId4"/>
          <a:stretch>
            <a:fillRect/>
          </a:stretch>
        </p:blipFill>
        <p:spPr>
          <a:xfrm>
            <a:off x="1569696" y="2371292"/>
            <a:ext cx="1034731" cy="2816767"/>
          </a:xfrm>
          <a:prstGeom prst="rect">
            <a:avLst/>
          </a:prstGeom>
        </p:spPr>
      </p:pic>
      <p:sp>
        <p:nvSpPr>
          <p:cNvPr id="6" name="Google Shape;75;p13">
            <a:extLst>
              <a:ext uri="{FF2B5EF4-FFF2-40B4-BE49-F238E27FC236}">
                <a16:creationId xmlns:a16="http://schemas.microsoft.com/office/drawing/2014/main" id="{588924EE-818D-8674-02CE-806DC926545C}"/>
              </a:ext>
            </a:extLst>
          </p:cNvPr>
          <p:cNvSpPr txBox="1"/>
          <p:nvPr/>
        </p:nvSpPr>
        <p:spPr>
          <a:xfrm>
            <a:off x="3268924" y="2271654"/>
            <a:ext cx="6602147" cy="738623"/>
          </a:xfrm>
          <a:prstGeom prst="rect">
            <a:avLst/>
          </a:prstGeom>
          <a:noFill/>
          <a:ln w="9525" cap="flat" cmpd="sng">
            <a:noFill/>
            <a:prstDash val="solid"/>
            <a:round/>
            <a:headEnd type="none" w="sm" len="sm"/>
            <a:tailEnd type="none" w="sm" len="sm"/>
          </a:ln>
        </p:spPr>
        <p:txBody>
          <a:bodyPr spcFirstLastPara="1" wrap="square" lIns="121900" tIns="121900" rIns="121900" bIns="121900" anchor="t" anchorCtr="0">
            <a:spAutoFit/>
          </a:bodyPr>
          <a:lstStyle/>
          <a:p>
            <a:r>
              <a:rPr lang="en" sz="3200" dirty="0" smtClean="0">
                <a:latin typeface="Algerian" panose="04020705040A02060702" pitchFamily="82" charset="0"/>
              </a:rPr>
              <a:t>U</a:t>
            </a:r>
            <a:r>
              <a:rPr lang="en" sz="3200" dirty="0" smtClean="0">
                <a:latin typeface="Bahnschrift Light Condensed" panose="020B0502040204020203" pitchFamily="34" charset="0"/>
              </a:rPr>
              <a:t>s</a:t>
            </a:r>
            <a:r>
              <a:rPr lang="en" sz="3200" dirty="0" smtClean="0">
                <a:latin typeface="Bauhaus 93" panose="04030905020B02020C02" pitchFamily="82" charset="0"/>
              </a:rPr>
              <a:t>e</a:t>
            </a:r>
            <a:r>
              <a:rPr lang="en" sz="3200" dirty="0" smtClean="0">
                <a:latin typeface="Berlin Sans FB" panose="020E0602020502020306" pitchFamily="34" charset="0"/>
              </a:rPr>
              <a:t>r</a:t>
            </a:r>
            <a:r>
              <a:rPr lang="en" sz="3200" dirty="0" smtClean="0"/>
              <a:t>-</a:t>
            </a:r>
            <a:r>
              <a:rPr lang="en" sz="3200" dirty="0" smtClean="0">
                <a:latin typeface="Bernard MT Condensed" panose="02050806060905020404" pitchFamily="18" charset="0"/>
              </a:rPr>
              <a:t>G</a:t>
            </a:r>
            <a:r>
              <a:rPr lang="en" sz="3200" dirty="0" smtClean="0"/>
              <a:t>e</a:t>
            </a:r>
            <a:r>
              <a:rPr lang="en" sz="3200" dirty="0" smtClean="0">
                <a:latin typeface="Bell MT" panose="02020503060305020303" pitchFamily="18" charset="0"/>
              </a:rPr>
              <a:t>n</a:t>
            </a:r>
            <a:r>
              <a:rPr lang="en" sz="3200" dirty="0" smtClean="0">
                <a:latin typeface="Broadway" panose="04040905080B02020502" pitchFamily="82" charset="0"/>
              </a:rPr>
              <a:t>e</a:t>
            </a:r>
            <a:r>
              <a:rPr lang="en" sz="3200" dirty="0" smtClean="0">
                <a:latin typeface="Cooper Black" panose="0208090404030B020404" pitchFamily="18" charset="0"/>
              </a:rPr>
              <a:t>r</a:t>
            </a:r>
            <a:r>
              <a:rPr lang="en" sz="3200" dirty="0" smtClean="0">
                <a:latin typeface="Copperplate Gothic Light" panose="020E0507020206020404" pitchFamily="34" charset="0"/>
              </a:rPr>
              <a:t>a</a:t>
            </a:r>
            <a:r>
              <a:rPr lang="en" sz="3200" dirty="0" smtClean="0">
                <a:latin typeface="Felix Titling" panose="04060505060202020A04" pitchFamily="82" charset="0"/>
              </a:rPr>
              <a:t>t</a:t>
            </a:r>
            <a:r>
              <a:rPr lang="en" sz="3200" dirty="0" smtClean="0">
                <a:latin typeface="Elephant" panose="02020904090505020303" pitchFamily="18" charset="0"/>
              </a:rPr>
              <a:t>e</a:t>
            </a:r>
            <a:r>
              <a:rPr lang="en" sz="3200" dirty="0" smtClean="0"/>
              <a:t>d </a:t>
            </a:r>
            <a:r>
              <a:rPr lang="en" sz="3200" dirty="0" smtClean="0">
                <a:latin typeface="Goudy Stout" panose="0202090407030B020401" pitchFamily="18" charset="0"/>
              </a:rPr>
              <a:t>C</a:t>
            </a:r>
            <a:r>
              <a:rPr lang="en" sz="3200" dirty="0" smtClean="0">
                <a:latin typeface="Forte" panose="03060902040502070203" pitchFamily="66" charset="0"/>
              </a:rPr>
              <a:t>o</a:t>
            </a:r>
            <a:r>
              <a:rPr lang="en" sz="3200" dirty="0" smtClean="0">
                <a:latin typeface="Castellar" panose="020A0402060406010301" pitchFamily="18" charset="0"/>
              </a:rPr>
              <a:t>n</a:t>
            </a:r>
            <a:r>
              <a:rPr lang="en" sz="3200" dirty="0" smtClean="0">
                <a:latin typeface="Dosis" panose="02010703020202060003" pitchFamily="2" charset="0"/>
              </a:rPr>
              <a:t>t</a:t>
            </a:r>
            <a:r>
              <a:rPr lang="en" sz="3200" dirty="0" smtClean="0"/>
              <a:t>e</a:t>
            </a:r>
            <a:r>
              <a:rPr lang="en" sz="3200" dirty="0" smtClean="0">
                <a:latin typeface="Harlow Solid Italic" panose="04030604020F02020D02" pitchFamily="82" charset="0"/>
              </a:rPr>
              <a:t>n</a:t>
            </a:r>
            <a:r>
              <a:rPr lang="en" sz="3200" dirty="0" smtClean="0">
                <a:latin typeface="Kristen ITC" panose="03050502040202030202" pitchFamily="66" charset="0"/>
              </a:rPr>
              <a:t>t</a:t>
            </a:r>
            <a:r>
              <a:rPr lang="en" sz="3200" dirty="0" smtClean="0"/>
              <a:t> (</a:t>
            </a:r>
            <a:r>
              <a:rPr lang="en" sz="3200" dirty="0" smtClean="0">
                <a:latin typeface="Magneto" panose="04030805050802020D02" pitchFamily="82" charset="0"/>
              </a:rPr>
              <a:t>U</a:t>
            </a:r>
            <a:r>
              <a:rPr lang="en" sz="3200" dirty="0" smtClean="0">
                <a:latin typeface="OCRA" panose="020B7200000000000000" pitchFamily="34" charset="0"/>
              </a:rPr>
              <a:t>G</a:t>
            </a:r>
            <a:r>
              <a:rPr lang="en" sz="3200" dirty="0" smtClean="0">
                <a:latin typeface="Old English Text MT" panose="03040902040508030806" pitchFamily="66" charset="0"/>
              </a:rPr>
              <a:t>C</a:t>
            </a:r>
            <a:r>
              <a:rPr lang="en" sz="3200" dirty="0" smtClean="0"/>
              <a:t>)</a:t>
            </a:r>
            <a:endParaRPr sz="3200" dirty="0"/>
          </a:p>
        </p:txBody>
      </p:sp>
      <p:sp>
        <p:nvSpPr>
          <p:cNvPr id="7" name="TextBox 6">
            <a:extLst>
              <a:ext uri="{FF2B5EF4-FFF2-40B4-BE49-F238E27FC236}">
                <a16:creationId xmlns:a16="http://schemas.microsoft.com/office/drawing/2014/main" id="{347A8E3A-B985-50A7-4DAC-48B9E3DBBF32}"/>
              </a:ext>
            </a:extLst>
          </p:cNvPr>
          <p:cNvSpPr txBox="1"/>
          <p:nvPr/>
        </p:nvSpPr>
        <p:spPr>
          <a:xfrm>
            <a:off x="3338904" y="3145358"/>
            <a:ext cx="6008915" cy="830997"/>
          </a:xfrm>
          <a:prstGeom prst="rect">
            <a:avLst/>
          </a:prstGeom>
          <a:noFill/>
        </p:spPr>
        <p:txBody>
          <a:bodyPr wrap="square" rtlCol="0">
            <a:spAutoFit/>
          </a:bodyPr>
          <a:lstStyle/>
          <a:p>
            <a:r>
              <a:rPr lang="en-CA" sz="2400" dirty="0"/>
              <a:t>Time shifting (recording for later use) and </a:t>
            </a:r>
          </a:p>
          <a:p>
            <a:r>
              <a:rPr lang="en-CA" sz="2400" dirty="0"/>
              <a:t>Format shifting (switching media)</a:t>
            </a:r>
            <a:endParaRPr lang="en-CA" dirty="0"/>
          </a:p>
        </p:txBody>
      </p:sp>
      <p:sp>
        <p:nvSpPr>
          <p:cNvPr id="8" name="TextBox 7">
            <a:extLst>
              <a:ext uri="{FF2B5EF4-FFF2-40B4-BE49-F238E27FC236}">
                <a16:creationId xmlns:a16="http://schemas.microsoft.com/office/drawing/2014/main" id="{A1F64859-99F9-466D-6A14-4FBEB8D3B13F}"/>
              </a:ext>
            </a:extLst>
          </p:cNvPr>
          <p:cNvSpPr txBox="1"/>
          <p:nvPr/>
        </p:nvSpPr>
        <p:spPr>
          <a:xfrm>
            <a:off x="3390222" y="4204596"/>
            <a:ext cx="6125547" cy="923330"/>
          </a:xfrm>
          <a:prstGeom prst="rect">
            <a:avLst/>
          </a:prstGeom>
          <a:noFill/>
        </p:spPr>
        <p:txBody>
          <a:bodyPr wrap="square" rtlCol="0">
            <a:spAutoFit/>
          </a:bodyPr>
          <a:lstStyle/>
          <a:p>
            <a:r>
              <a:rPr lang="en-CA" dirty="0"/>
              <a:t>Backup Copies</a:t>
            </a:r>
          </a:p>
          <a:p>
            <a:r>
              <a:rPr lang="en-CA" dirty="0"/>
              <a:t>	Backup Copies</a:t>
            </a:r>
          </a:p>
          <a:p>
            <a:r>
              <a:rPr lang="en-CA" dirty="0"/>
              <a:t>		Backup Copies</a:t>
            </a:r>
          </a:p>
        </p:txBody>
      </p:sp>
      <p:pic>
        <p:nvPicPr>
          <p:cNvPr id="9" name="Picture 2" descr="Image result for canada coat of arm">
            <a:extLst>
              <a:ext uri="{FF2B5EF4-FFF2-40B4-BE49-F238E27FC236}">
                <a16:creationId xmlns:a16="http://schemas.microsoft.com/office/drawing/2014/main" id="{82BEC106-689D-9113-FD9E-00FCAD7B80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9677" y="3454063"/>
            <a:ext cx="1914108" cy="2424396"/>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Oval 10">
            <a:extLst>
              <a:ext uri="{FF2B5EF4-FFF2-40B4-BE49-F238E27FC236}">
                <a16:creationId xmlns:a16="http://schemas.microsoft.com/office/drawing/2014/main" id="{442E2DD6-1599-7BBE-CB46-4A1E3B4516ED}"/>
              </a:ext>
            </a:extLst>
          </p:cNvPr>
          <p:cNvSpPr/>
          <p:nvPr/>
        </p:nvSpPr>
        <p:spPr>
          <a:xfrm>
            <a:off x="5838954" y="5062884"/>
            <a:ext cx="2831840" cy="1301749"/>
          </a:xfrm>
          <a:prstGeom prst="wedgeEllipseCallout">
            <a:avLst>
              <a:gd name="adj1" fmla="val 61045"/>
              <a:gd name="adj2" fmla="val -63294"/>
            </a:avLst>
          </a:prstGeom>
          <a:solidFill>
            <a:srgbClr val="7030A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Don’t forget to check the conditions (limitations)</a:t>
            </a:r>
          </a:p>
        </p:txBody>
      </p:sp>
    </p:spTree>
    <p:extLst>
      <p:ext uri="{BB962C8B-B14F-4D97-AF65-F5344CB8AC3E}">
        <p14:creationId xmlns:p14="http://schemas.microsoft.com/office/powerpoint/2010/main" val="304801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fade">
                                      <p:cBhvr>
                                        <p:cTn id="26" dur="500"/>
                                        <p:tgtEl>
                                          <p:spTgt spid="8">
                                            <p:txEl>
                                              <p:pRg st="1" end="1"/>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1A5D98-15C5-49A7-8EE4-FB2C31201C1C}"/>
              </a:ext>
            </a:extLst>
          </p:cNvPr>
          <p:cNvSpPr>
            <a:spLocks noGrp="1"/>
          </p:cNvSpPr>
          <p:nvPr>
            <p:ph type="title"/>
          </p:nvPr>
        </p:nvSpPr>
        <p:spPr/>
        <p:txBody>
          <a:bodyPr/>
          <a:lstStyle/>
          <a:p>
            <a:r>
              <a:rPr lang="en-CA" dirty="0"/>
              <a:t>INSTITUTIONAL EXCEPTIONS</a:t>
            </a:r>
          </a:p>
        </p:txBody>
      </p:sp>
      <p:pic>
        <p:nvPicPr>
          <p:cNvPr id="5" name="Picture 4">
            <a:extLst>
              <a:ext uri="{FF2B5EF4-FFF2-40B4-BE49-F238E27FC236}">
                <a16:creationId xmlns:a16="http://schemas.microsoft.com/office/drawing/2014/main" id="{8F4B02A6-256F-57CC-816C-88A4BEFEE891}"/>
              </a:ext>
            </a:extLst>
          </p:cNvPr>
          <p:cNvPicPr>
            <a:picLocks noChangeAspect="1"/>
          </p:cNvPicPr>
          <p:nvPr/>
        </p:nvPicPr>
        <p:blipFill>
          <a:blip r:embed="rId3"/>
          <a:stretch>
            <a:fillRect/>
          </a:stretch>
        </p:blipFill>
        <p:spPr>
          <a:xfrm>
            <a:off x="1354090" y="2115583"/>
            <a:ext cx="1631706" cy="2019169"/>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4168C974-EE64-92C5-CCF4-B44E53962339}"/>
              </a:ext>
            </a:extLst>
          </p:cNvPr>
          <p:cNvPicPr>
            <a:picLocks noChangeAspect="1"/>
          </p:cNvPicPr>
          <p:nvPr/>
        </p:nvPicPr>
        <p:blipFill>
          <a:blip r:embed="rId4"/>
          <a:stretch>
            <a:fillRect/>
          </a:stretch>
        </p:blipFill>
        <p:spPr>
          <a:xfrm>
            <a:off x="2484651" y="3547833"/>
            <a:ext cx="2009115" cy="1700636"/>
          </a:xfrm>
          <a:prstGeom prst="rect">
            <a:avLst/>
          </a:prstGeom>
        </p:spPr>
      </p:pic>
      <p:pic>
        <p:nvPicPr>
          <p:cNvPr id="7" name="Picture 2" descr="Image result for canada coat of arm">
            <a:extLst>
              <a:ext uri="{FF2B5EF4-FFF2-40B4-BE49-F238E27FC236}">
                <a16:creationId xmlns:a16="http://schemas.microsoft.com/office/drawing/2014/main" id="{DFA90A6E-4A7E-15B2-7243-0C3E9FA062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9027" y="2520828"/>
            <a:ext cx="1914108" cy="2424396"/>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Oval 7">
            <a:extLst>
              <a:ext uri="{FF2B5EF4-FFF2-40B4-BE49-F238E27FC236}">
                <a16:creationId xmlns:a16="http://schemas.microsoft.com/office/drawing/2014/main" id="{99C91A92-6499-EDB0-7395-DC709EDE1794}"/>
              </a:ext>
            </a:extLst>
          </p:cNvPr>
          <p:cNvSpPr/>
          <p:nvPr/>
        </p:nvSpPr>
        <p:spPr>
          <a:xfrm>
            <a:off x="3726801" y="1934952"/>
            <a:ext cx="2831840" cy="1301749"/>
          </a:xfrm>
          <a:prstGeom prst="wedgeEllipseCallout">
            <a:avLst>
              <a:gd name="adj1" fmla="val 74225"/>
              <a:gd name="adj2" fmla="val 76119"/>
            </a:avLst>
          </a:prstGeom>
          <a:solidFill>
            <a:srgbClr val="7030A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Don’t forget to check the conditions (limitations)</a:t>
            </a:r>
          </a:p>
        </p:txBody>
      </p:sp>
      <p:sp>
        <p:nvSpPr>
          <p:cNvPr id="9" name="Speech Bubble: Oval 8">
            <a:extLst>
              <a:ext uri="{FF2B5EF4-FFF2-40B4-BE49-F238E27FC236}">
                <a16:creationId xmlns:a16="http://schemas.microsoft.com/office/drawing/2014/main" id="{CFC9059B-1FB1-3C0E-B6FF-EDD620A382DF}"/>
              </a:ext>
            </a:extLst>
          </p:cNvPr>
          <p:cNvSpPr/>
          <p:nvPr/>
        </p:nvSpPr>
        <p:spPr>
          <a:xfrm>
            <a:off x="9658792" y="4086633"/>
            <a:ext cx="2358236" cy="938786"/>
          </a:xfrm>
          <a:prstGeom prst="wedgeEllipseCallout">
            <a:avLst>
              <a:gd name="adj1" fmla="val -77816"/>
              <a:gd name="adj2" fmla="val -100453"/>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Didn’t you just say that?</a:t>
            </a:r>
          </a:p>
        </p:txBody>
      </p:sp>
      <p:sp>
        <p:nvSpPr>
          <p:cNvPr id="11" name="Speech Bubble: Oval 10">
            <a:extLst>
              <a:ext uri="{FF2B5EF4-FFF2-40B4-BE49-F238E27FC236}">
                <a16:creationId xmlns:a16="http://schemas.microsoft.com/office/drawing/2014/main" id="{2452900E-0941-470F-EF92-E6F6680CEF43}"/>
              </a:ext>
            </a:extLst>
          </p:cNvPr>
          <p:cNvSpPr/>
          <p:nvPr/>
        </p:nvSpPr>
        <p:spPr>
          <a:xfrm>
            <a:off x="4916882" y="5248469"/>
            <a:ext cx="2358236" cy="938786"/>
          </a:xfrm>
          <a:prstGeom prst="wedgeEllipseCallout">
            <a:avLst>
              <a:gd name="adj1" fmla="val 55126"/>
              <a:gd name="adj2" fmla="val -206801"/>
            </a:avLst>
          </a:prstGeom>
          <a:solidFill>
            <a:srgbClr val="E6886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Yeah, but it’s important!</a:t>
            </a:r>
          </a:p>
        </p:txBody>
      </p:sp>
    </p:spTree>
    <p:extLst>
      <p:ext uri="{BB962C8B-B14F-4D97-AF65-F5344CB8AC3E}">
        <p14:creationId xmlns:p14="http://schemas.microsoft.com/office/powerpoint/2010/main" val="425145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D0BBD2EB-61BF-89BC-6C01-BC141D023536}"/>
              </a:ext>
            </a:extLst>
          </p:cNvPr>
          <p:cNvSpPr txBox="1"/>
          <p:nvPr/>
        </p:nvSpPr>
        <p:spPr>
          <a:xfrm>
            <a:off x="488806" y="4563009"/>
            <a:ext cx="2505243" cy="738664"/>
          </a:xfrm>
          <a:prstGeom prst="rect">
            <a:avLst/>
          </a:prstGeom>
          <a:noFill/>
        </p:spPr>
        <p:txBody>
          <a:bodyPr wrap="square" rtlCol="0">
            <a:spAutoFit/>
          </a:bodyPr>
          <a:lstStyle/>
          <a:p>
            <a:r>
              <a:rPr lang="en-CA" sz="2400" dirty="0"/>
              <a:t>“A short quote…”</a:t>
            </a:r>
          </a:p>
          <a:p>
            <a:r>
              <a:rPr lang="en-CA" dirty="0"/>
              <a:t>(insubstantial copying)</a:t>
            </a:r>
          </a:p>
        </p:txBody>
      </p:sp>
      <p:sp>
        <p:nvSpPr>
          <p:cNvPr id="4" name="Title 3">
            <a:extLst>
              <a:ext uri="{FF2B5EF4-FFF2-40B4-BE49-F238E27FC236}">
                <a16:creationId xmlns:a16="http://schemas.microsoft.com/office/drawing/2014/main" id="{6F1A5D98-15C5-49A7-8EE4-FB2C31201C1C}"/>
              </a:ext>
            </a:extLst>
          </p:cNvPr>
          <p:cNvSpPr>
            <a:spLocks noGrp="1"/>
          </p:cNvSpPr>
          <p:nvPr>
            <p:ph type="title"/>
          </p:nvPr>
        </p:nvSpPr>
        <p:spPr/>
        <p:txBody>
          <a:bodyPr/>
          <a:lstStyle/>
          <a:p>
            <a:r>
              <a:rPr lang="en-CA" dirty="0"/>
              <a:t>IT’S ALL ABOUT BALANCE</a:t>
            </a:r>
          </a:p>
        </p:txBody>
      </p:sp>
      <p:pic>
        <p:nvPicPr>
          <p:cNvPr id="5" name="Content Placeholder 6">
            <a:extLst>
              <a:ext uri="{FF2B5EF4-FFF2-40B4-BE49-F238E27FC236}">
                <a16:creationId xmlns:a16="http://schemas.microsoft.com/office/drawing/2014/main" id="{4CAAD25C-BEF2-8158-8D58-65C6C8B9FA48}"/>
              </a:ext>
            </a:extLst>
          </p:cNvPr>
          <p:cNvPicPr>
            <a:picLocks noGrp="1" noChangeAspect="1"/>
          </p:cNvPicPr>
          <p:nvPr/>
        </p:nvPicPr>
        <p:blipFill rotWithShape="1">
          <a:blip r:embed="rId3"/>
          <a:srcRect b="16734"/>
          <a:stretch/>
        </p:blipFill>
        <p:spPr>
          <a:xfrm>
            <a:off x="466468" y="1921154"/>
            <a:ext cx="2600652" cy="2165454"/>
          </a:xfrm>
          <a:prstGeom prst="rect">
            <a:avLst/>
          </a:prstGeom>
        </p:spPr>
      </p:pic>
      <p:sp>
        <p:nvSpPr>
          <p:cNvPr id="6" name="Content Placeholder 2">
            <a:extLst>
              <a:ext uri="{FF2B5EF4-FFF2-40B4-BE49-F238E27FC236}">
                <a16:creationId xmlns:a16="http://schemas.microsoft.com/office/drawing/2014/main" id="{C7B6691A-A3A8-8C2E-F1CC-ABBE196812EB}"/>
              </a:ext>
            </a:extLst>
          </p:cNvPr>
          <p:cNvSpPr txBox="1">
            <a:spLocks/>
          </p:cNvSpPr>
          <p:nvPr/>
        </p:nvSpPr>
        <p:spPr>
          <a:xfrm>
            <a:off x="1115251" y="1820223"/>
            <a:ext cx="1303085" cy="123178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4800" b="1" dirty="0">
                <a:solidFill>
                  <a:schemeClr val="bg1"/>
                </a:solidFill>
              </a:rPr>
              <a:t>©</a:t>
            </a:r>
            <a:endParaRPr lang="en-CA" dirty="0">
              <a:solidFill>
                <a:schemeClr val="bg1"/>
              </a:solidFill>
            </a:endParaRPr>
          </a:p>
          <a:p>
            <a:pPr marL="0" indent="0" algn="ctr">
              <a:buNone/>
            </a:pPr>
            <a:endParaRPr lang="en-CA" dirty="0"/>
          </a:p>
        </p:txBody>
      </p:sp>
      <p:grpSp>
        <p:nvGrpSpPr>
          <p:cNvPr id="7" name="Group 6">
            <a:extLst>
              <a:ext uri="{FF2B5EF4-FFF2-40B4-BE49-F238E27FC236}">
                <a16:creationId xmlns:a16="http://schemas.microsoft.com/office/drawing/2014/main" id="{8AC6E77D-3166-A164-9944-A367F096175D}"/>
              </a:ext>
            </a:extLst>
          </p:cNvPr>
          <p:cNvGrpSpPr/>
          <p:nvPr/>
        </p:nvGrpSpPr>
        <p:grpSpPr>
          <a:xfrm>
            <a:off x="1518437" y="1997442"/>
            <a:ext cx="496712" cy="338667"/>
            <a:chOff x="4842933" y="3429000"/>
            <a:chExt cx="496712" cy="338667"/>
          </a:xfrm>
        </p:grpSpPr>
        <p:sp>
          <p:nvSpPr>
            <p:cNvPr id="8" name="Multiplication Sign 7">
              <a:extLst>
                <a:ext uri="{FF2B5EF4-FFF2-40B4-BE49-F238E27FC236}">
                  <a16:creationId xmlns:a16="http://schemas.microsoft.com/office/drawing/2014/main" id="{177CC963-1E47-74B5-EB8C-19BE68748CAF}"/>
                </a:ext>
              </a:extLst>
            </p:cNvPr>
            <p:cNvSpPr/>
            <p:nvPr/>
          </p:nvSpPr>
          <p:spPr>
            <a:xfrm>
              <a:off x="4842933" y="3429000"/>
              <a:ext cx="220134" cy="22013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Multiplication Sign 8">
              <a:extLst>
                <a:ext uri="{FF2B5EF4-FFF2-40B4-BE49-F238E27FC236}">
                  <a16:creationId xmlns:a16="http://schemas.microsoft.com/office/drawing/2014/main" id="{6F061435-AFD6-3053-C470-E1CFCE416747}"/>
                </a:ext>
              </a:extLst>
            </p:cNvPr>
            <p:cNvSpPr/>
            <p:nvPr/>
          </p:nvSpPr>
          <p:spPr>
            <a:xfrm>
              <a:off x="5119511" y="3429000"/>
              <a:ext cx="220134" cy="22013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Moon 9">
              <a:extLst>
                <a:ext uri="{FF2B5EF4-FFF2-40B4-BE49-F238E27FC236}">
                  <a16:creationId xmlns:a16="http://schemas.microsoft.com/office/drawing/2014/main" id="{9A0BB673-EFFA-6F75-3361-2978F32DC253}"/>
                </a:ext>
              </a:extLst>
            </p:cNvPr>
            <p:cNvSpPr/>
            <p:nvPr/>
          </p:nvSpPr>
          <p:spPr>
            <a:xfrm rot="5400000">
              <a:off x="5032023" y="3631437"/>
              <a:ext cx="118533" cy="153927"/>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2" name="Group 11">
            <a:extLst>
              <a:ext uri="{FF2B5EF4-FFF2-40B4-BE49-F238E27FC236}">
                <a16:creationId xmlns:a16="http://schemas.microsoft.com/office/drawing/2014/main" id="{27D40F1A-A625-A69D-D972-EF2B9E8DA825}"/>
              </a:ext>
            </a:extLst>
          </p:cNvPr>
          <p:cNvGrpSpPr/>
          <p:nvPr/>
        </p:nvGrpSpPr>
        <p:grpSpPr>
          <a:xfrm>
            <a:off x="3398163" y="1764773"/>
            <a:ext cx="2094372" cy="2122802"/>
            <a:chOff x="7193184" y="2340980"/>
            <a:chExt cx="2094372" cy="2122802"/>
          </a:xfrm>
        </p:grpSpPr>
        <p:pic>
          <p:nvPicPr>
            <p:cNvPr id="13" name="Picture 12">
              <a:extLst>
                <a:ext uri="{FF2B5EF4-FFF2-40B4-BE49-F238E27FC236}">
                  <a16:creationId xmlns:a16="http://schemas.microsoft.com/office/drawing/2014/main" id="{B1B99D83-47A5-6522-7C43-C374AA1B0FDC}"/>
                </a:ext>
              </a:extLst>
            </p:cNvPr>
            <p:cNvPicPr>
              <a:picLocks noChangeAspect="1"/>
            </p:cNvPicPr>
            <p:nvPr/>
          </p:nvPicPr>
          <p:blipFill>
            <a:blip r:embed="rId4"/>
            <a:stretch>
              <a:fillRect/>
            </a:stretch>
          </p:blipFill>
          <p:spPr>
            <a:xfrm>
              <a:off x="7193184" y="2340980"/>
              <a:ext cx="2094372" cy="2122802"/>
            </a:xfrm>
            <a:prstGeom prst="rect">
              <a:avLst/>
            </a:prstGeom>
          </p:spPr>
        </p:pic>
        <p:pic>
          <p:nvPicPr>
            <p:cNvPr id="14" name="Picture 13">
              <a:extLst>
                <a:ext uri="{FF2B5EF4-FFF2-40B4-BE49-F238E27FC236}">
                  <a16:creationId xmlns:a16="http://schemas.microsoft.com/office/drawing/2014/main" id="{79109847-7107-4469-8890-51FFA79577B7}"/>
                </a:ext>
              </a:extLst>
            </p:cNvPr>
            <p:cNvPicPr>
              <a:picLocks noChangeAspect="1"/>
            </p:cNvPicPr>
            <p:nvPr/>
          </p:nvPicPr>
          <p:blipFill>
            <a:blip r:embed="rId5"/>
            <a:stretch>
              <a:fillRect/>
            </a:stretch>
          </p:blipFill>
          <p:spPr>
            <a:xfrm>
              <a:off x="7324531" y="3029079"/>
              <a:ext cx="748909" cy="620731"/>
            </a:xfrm>
            <a:prstGeom prst="rect">
              <a:avLst/>
            </a:prstGeom>
          </p:spPr>
        </p:pic>
        <p:sp>
          <p:nvSpPr>
            <p:cNvPr id="15" name="Content Placeholder 2">
              <a:extLst>
                <a:ext uri="{FF2B5EF4-FFF2-40B4-BE49-F238E27FC236}">
                  <a16:creationId xmlns:a16="http://schemas.microsoft.com/office/drawing/2014/main" id="{612ABF49-673E-CA0B-5AC1-763BAA8530A7}"/>
                </a:ext>
              </a:extLst>
            </p:cNvPr>
            <p:cNvSpPr txBox="1">
              <a:spLocks/>
            </p:cNvSpPr>
            <p:nvPr/>
          </p:nvSpPr>
          <p:spPr>
            <a:xfrm>
              <a:off x="8472195" y="3009467"/>
              <a:ext cx="665691" cy="70058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5400" b="1" dirty="0">
                  <a:solidFill>
                    <a:schemeClr val="tx1"/>
                  </a:solidFill>
                </a:rPr>
                <a:t>©</a:t>
              </a:r>
              <a:endParaRPr lang="en-CA" sz="3200" dirty="0">
                <a:solidFill>
                  <a:schemeClr val="tx1"/>
                </a:solidFill>
              </a:endParaRPr>
            </a:p>
            <a:p>
              <a:pPr marL="0" indent="0" algn="ctr">
                <a:buNone/>
              </a:pPr>
              <a:endParaRPr lang="en-CA" dirty="0"/>
            </a:p>
          </p:txBody>
        </p:sp>
      </p:grpSp>
      <p:pic>
        <p:nvPicPr>
          <p:cNvPr id="16" name="Picture 15">
            <a:extLst>
              <a:ext uri="{FF2B5EF4-FFF2-40B4-BE49-F238E27FC236}">
                <a16:creationId xmlns:a16="http://schemas.microsoft.com/office/drawing/2014/main" id="{56755DCF-CB6D-5A21-9A92-FD73EBEA0BEE}"/>
              </a:ext>
            </a:extLst>
          </p:cNvPr>
          <p:cNvPicPr>
            <a:picLocks noChangeAspect="1"/>
          </p:cNvPicPr>
          <p:nvPr/>
        </p:nvPicPr>
        <p:blipFill>
          <a:blip r:embed="rId6"/>
          <a:stretch>
            <a:fillRect/>
          </a:stretch>
        </p:blipFill>
        <p:spPr>
          <a:xfrm>
            <a:off x="5181503" y="3417745"/>
            <a:ext cx="622063" cy="1693393"/>
          </a:xfrm>
          <a:prstGeom prst="rect">
            <a:avLst/>
          </a:prstGeom>
        </p:spPr>
      </p:pic>
      <p:pic>
        <p:nvPicPr>
          <p:cNvPr id="17" name="Picture 16">
            <a:extLst>
              <a:ext uri="{FF2B5EF4-FFF2-40B4-BE49-F238E27FC236}">
                <a16:creationId xmlns:a16="http://schemas.microsoft.com/office/drawing/2014/main" id="{68C13EC5-399E-1CA3-2308-6B8C78CC748D}"/>
              </a:ext>
            </a:extLst>
          </p:cNvPr>
          <p:cNvPicPr>
            <a:picLocks noChangeAspect="1"/>
          </p:cNvPicPr>
          <p:nvPr/>
        </p:nvPicPr>
        <p:blipFill>
          <a:blip r:embed="rId7"/>
          <a:stretch>
            <a:fillRect/>
          </a:stretch>
        </p:blipFill>
        <p:spPr>
          <a:xfrm>
            <a:off x="2953756" y="5196858"/>
            <a:ext cx="1130561" cy="1399023"/>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0DB2423A-CF39-E541-63B3-0193D532FC75}"/>
              </a:ext>
            </a:extLst>
          </p:cNvPr>
          <p:cNvPicPr>
            <a:picLocks noChangeAspect="1"/>
          </p:cNvPicPr>
          <p:nvPr/>
        </p:nvPicPr>
        <p:blipFill>
          <a:blip r:embed="rId8"/>
          <a:stretch>
            <a:fillRect/>
          </a:stretch>
        </p:blipFill>
        <p:spPr>
          <a:xfrm>
            <a:off x="4277330" y="5226726"/>
            <a:ext cx="1454417" cy="1231106"/>
          </a:xfrm>
          <a:prstGeom prst="rect">
            <a:avLst/>
          </a:prstGeom>
        </p:spPr>
      </p:pic>
      <p:pic>
        <p:nvPicPr>
          <p:cNvPr id="20" name="Picture 19">
            <a:extLst>
              <a:ext uri="{FF2B5EF4-FFF2-40B4-BE49-F238E27FC236}">
                <a16:creationId xmlns:a16="http://schemas.microsoft.com/office/drawing/2014/main" id="{DD70CCD1-4CE3-9231-C446-56089C997D30}"/>
              </a:ext>
            </a:extLst>
          </p:cNvPr>
          <p:cNvPicPr>
            <a:picLocks noChangeAspect="1"/>
          </p:cNvPicPr>
          <p:nvPr/>
        </p:nvPicPr>
        <p:blipFill>
          <a:blip r:embed="rId4"/>
          <a:stretch>
            <a:fillRect/>
          </a:stretch>
        </p:blipFill>
        <p:spPr>
          <a:xfrm>
            <a:off x="7533896" y="2336109"/>
            <a:ext cx="3819904" cy="3871758"/>
          </a:xfrm>
          <a:prstGeom prst="rect">
            <a:avLst/>
          </a:prstGeom>
        </p:spPr>
      </p:pic>
      <p:pic>
        <p:nvPicPr>
          <p:cNvPr id="24" name="Picture 23">
            <a:extLst>
              <a:ext uri="{FF2B5EF4-FFF2-40B4-BE49-F238E27FC236}">
                <a16:creationId xmlns:a16="http://schemas.microsoft.com/office/drawing/2014/main" id="{65C2F9F3-6D63-4976-557F-0050518E24AC}"/>
              </a:ext>
            </a:extLst>
          </p:cNvPr>
          <p:cNvPicPr>
            <a:picLocks noChangeAspect="1"/>
          </p:cNvPicPr>
          <p:nvPr/>
        </p:nvPicPr>
        <p:blipFill>
          <a:blip r:embed="rId9"/>
          <a:stretch>
            <a:fillRect/>
          </a:stretch>
        </p:blipFill>
        <p:spPr>
          <a:xfrm>
            <a:off x="9876700" y="3716898"/>
            <a:ext cx="1307595" cy="1011938"/>
          </a:xfrm>
          <a:prstGeom prst="rect">
            <a:avLst/>
          </a:prstGeom>
        </p:spPr>
      </p:pic>
      <p:sp>
        <p:nvSpPr>
          <p:cNvPr id="25" name="Content Placeholder 2">
            <a:extLst>
              <a:ext uri="{FF2B5EF4-FFF2-40B4-BE49-F238E27FC236}">
                <a16:creationId xmlns:a16="http://schemas.microsoft.com/office/drawing/2014/main" id="{87416C5F-7536-952D-1474-10EFE1AE0C44}"/>
              </a:ext>
            </a:extLst>
          </p:cNvPr>
          <p:cNvSpPr txBox="1">
            <a:spLocks/>
          </p:cNvSpPr>
          <p:nvPr/>
        </p:nvSpPr>
        <p:spPr>
          <a:xfrm>
            <a:off x="9101138" y="2018469"/>
            <a:ext cx="647802" cy="66794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6600" b="1" dirty="0">
                <a:solidFill>
                  <a:schemeClr val="tx1"/>
                </a:solidFill>
              </a:rPr>
              <a:t>©</a:t>
            </a:r>
            <a:endParaRPr lang="en-CA" sz="4000" dirty="0">
              <a:solidFill>
                <a:schemeClr val="tx1"/>
              </a:solidFill>
            </a:endParaRPr>
          </a:p>
          <a:p>
            <a:pPr marL="0" indent="0" algn="ctr">
              <a:buNone/>
            </a:pPr>
            <a:endParaRPr lang="en-CA" dirty="0"/>
          </a:p>
        </p:txBody>
      </p:sp>
      <p:pic>
        <p:nvPicPr>
          <p:cNvPr id="26" name="Content Placeholder 6">
            <a:extLst>
              <a:ext uri="{FF2B5EF4-FFF2-40B4-BE49-F238E27FC236}">
                <a16:creationId xmlns:a16="http://schemas.microsoft.com/office/drawing/2014/main" id="{93F017F7-95CB-E607-DBCB-B3D8A481509E}"/>
              </a:ext>
            </a:extLst>
          </p:cNvPr>
          <p:cNvPicPr>
            <a:picLocks noGrp="1" noChangeAspect="1"/>
          </p:cNvPicPr>
          <p:nvPr/>
        </p:nvPicPr>
        <p:blipFill rotWithShape="1">
          <a:blip r:embed="rId3"/>
          <a:srcRect b="16734"/>
          <a:stretch/>
        </p:blipFill>
        <p:spPr>
          <a:xfrm>
            <a:off x="7936540" y="3826607"/>
            <a:ext cx="951795" cy="792520"/>
          </a:xfrm>
          <a:prstGeom prst="rect">
            <a:avLst/>
          </a:prstGeom>
        </p:spPr>
      </p:pic>
    </p:spTree>
    <p:extLst>
      <p:ext uri="{BB962C8B-B14F-4D97-AF65-F5344CB8AC3E}">
        <p14:creationId xmlns:p14="http://schemas.microsoft.com/office/powerpoint/2010/main" val="40633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xit" presetSubtype="0" fill="hold" grpId="1"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 grpId="0"/>
      <p:bldP spid="6" grpId="1"/>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3"/>
          </p:nvPr>
        </p:nvSpPr>
        <p:spPr>
          <a:xfrm>
            <a:off x="887767" y="1825625"/>
            <a:ext cx="10466033" cy="4351338"/>
          </a:xfrm>
        </p:spPr>
        <p:txBody>
          <a:bodyPr/>
          <a:lstStyle/>
          <a:p>
            <a:pPr marL="0" indent="0">
              <a:buNone/>
            </a:pPr>
            <a:r>
              <a:rPr lang="en-CA" sz="2400" dirty="0">
                <a:solidFill>
                  <a:schemeClr val="tx1"/>
                </a:solidFill>
              </a:rPr>
              <a:t>You should now be able to:</a:t>
            </a:r>
          </a:p>
          <a:p>
            <a:pPr marL="0" indent="0">
              <a:buNone/>
            </a:pPr>
            <a:endParaRPr lang="en-CA" sz="2400" dirty="0">
              <a:solidFill>
                <a:schemeClr val="tx1"/>
              </a:solidFill>
            </a:endParaRPr>
          </a:p>
          <a:p>
            <a:pPr lvl="0"/>
            <a:r>
              <a:rPr lang="en-CA" sz="2400" dirty="0">
                <a:solidFill>
                  <a:schemeClr val="tx1"/>
                </a:solidFill>
              </a:rPr>
              <a:t>Recognize when copyright is a factor when using material created by someone else</a:t>
            </a:r>
          </a:p>
          <a:p>
            <a:pPr fontAlgn="base"/>
            <a:endParaRPr lang="en-CA" sz="2400" dirty="0">
              <a:solidFill>
                <a:schemeClr val="tx1"/>
              </a:solidFill>
            </a:endParaRPr>
          </a:p>
          <a:p>
            <a:pPr lvl="0"/>
            <a:r>
              <a:rPr lang="en-CA" sz="2400" dirty="0" smtClean="0">
                <a:solidFill>
                  <a:schemeClr val="tx1"/>
                </a:solidFill>
              </a:rPr>
              <a:t>Describe the range of ways copyright might impact use from all rights reserved to n</a:t>
            </a:r>
            <a:r>
              <a:rPr lang="en-US" sz="2400" dirty="0" smtClean="0">
                <a:solidFill>
                  <a:schemeClr val="tx1"/>
                </a:solidFill>
              </a:rPr>
              <a:t>o </a:t>
            </a:r>
            <a:r>
              <a:rPr lang="en-US" sz="2400" dirty="0">
                <a:solidFill>
                  <a:schemeClr val="tx1"/>
                </a:solidFill>
              </a:rPr>
              <a:t>special rights for </a:t>
            </a:r>
            <a:r>
              <a:rPr lang="en-US" sz="2400" dirty="0" smtClean="0">
                <a:solidFill>
                  <a:schemeClr val="tx1"/>
                </a:solidFill>
              </a:rPr>
              <a:t>anyone</a:t>
            </a:r>
            <a:endParaRPr lang="en-CA" sz="2400" dirty="0" smtClean="0">
              <a:solidFill>
                <a:schemeClr val="tx1"/>
              </a:solidFill>
            </a:endParaRPr>
          </a:p>
          <a:p>
            <a:pPr fontAlgn="base"/>
            <a:endParaRPr lang="en-CA" sz="2400" dirty="0">
              <a:solidFill>
                <a:schemeClr val="tx1"/>
              </a:solidFill>
            </a:endParaRPr>
          </a:p>
          <a:p>
            <a:pPr lvl="0"/>
            <a:r>
              <a:rPr lang="en-CA" sz="2400" dirty="0">
                <a:solidFill>
                  <a:schemeClr val="tx1"/>
                </a:solidFill>
              </a:rPr>
              <a:t>Understand that term lengths, substantiality and a variety of exceptions aim to balance the interests of rights holders and users</a:t>
            </a:r>
          </a:p>
        </p:txBody>
      </p:sp>
      <p:sp>
        <p:nvSpPr>
          <p:cNvPr id="6" name="Title 1">
            <a:extLst>
              <a:ext uri="{FF2B5EF4-FFF2-40B4-BE49-F238E27FC236}">
                <a16:creationId xmlns:a16="http://schemas.microsoft.com/office/drawing/2014/main" id="{8EED3044-AAE5-1B40-8001-1019F370E76A}"/>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a:t>LEARNING OBJECTIVES</a:t>
            </a:r>
            <a:endParaRPr lang="en-US" dirty="0"/>
          </a:p>
        </p:txBody>
      </p:sp>
    </p:spTree>
    <p:extLst>
      <p:ext uri="{BB962C8B-B14F-4D97-AF65-F5344CB8AC3E}">
        <p14:creationId xmlns:p14="http://schemas.microsoft.com/office/powerpoint/2010/main" val="132120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03" objId="2"/>
        <p14:stopEvt time="23629" objId="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DD5372-F618-493A-BFF7-D8DD6A308E12}"/>
              </a:ext>
            </a:extLst>
          </p:cNvPr>
          <p:cNvSpPr>
            <a:spLocks noGrp="1"/>
          </p:cNvSpPr>
          <p:nvPr>
            <p:ph sz="half" idx="13"/>
          </p:nvPr>
        </p:nvSpPr>
        <p:spPr>
          <a:xfrm>
            <a:off x="3757791" y="4783677"/>
            <a:ext cx="4742577" cy="798352"/>
          </a:xfrm>
        </p:spPr>
        <p:txBody>
          <a:bodyPr/>
          <a:lstStyle/>
          <a:p>
            <a:pPr marL="0" indent="0" algn="ctr">
              <a:buNone/>
            </a:pPr>
            <a:r>
              <a:rPr lang="en-CA" sz="3600" b="1" dirty="0">
                <a:solidFill>
                  <a:schemeClr val="tx1"/>
                </a:solidFill>
              </a:rPr>
              <a:t>All Rights Reserved</a:t>
            </a:r>
          </a:p>
          <a:p>
            <a:endParaRPr lang="en-CA" dirty="0">
              <a:solidFill>
                <a:schemeClr val="tx1"/>
              </a:solidFill>
            </a:endParaRPr>
          </a:p>
        </p:txBody>
      </p:sp>
      <p:sp>
        <p:nvSpPr>
          <p:cNvPr id="4" name="Title 3">
            <a:extLst>
              <a:ext uri="{FF2B5EF4-FFF2-40B4-BE49-F238E27FC236}">
                <a16:creationId xmlns:a16="http://schemas.microsoft.com/office/drawing/2014/main" id="{B6CE82F6-3200-4867-B09F-C6C02E37A419}"/>
              </a:ext>
            </a:extLst>
          </p:cNvPr>
          <p:cNvSpPr>
            <a:spLocks noGrp="1"/>
          </p:cNvSpPr>
          <p:nvPr>
            <p:ph type="title"/>
          </p:nvPr>
        </p:nvSpPr>
        <p:spPr/>
        <p:txBody>
          <a:bodyPr/>
          <a:lstStyle/>
          <a:p>
            <a:r>
              <a:rPr lang="en-CA" dirty="0"/>
              <a:t>HOW DOES COPYRIGHT WORK?</a:t>
            </a:r>
          </a:p>
        </p:txBody>
      </p:sp>
      <p:sp>
        <p:nvSpPr>
          <p:cNvPr id="6" name="Content Placeholder 2">
            <a:extLst>
              <a:ext uri="{FF2B5EF4-FFF2-40B4-BE49-F238E27FC236}">
                <a16:creationId xmlns:a16="http://schemas.microsoft.com/office/drawing/2014/main" id="{20145A20-A963-46A0-8845-70DC2941178E}"/>
              </a:ext>
            </a:extLst>
          </p:cNvPr>
          <p:cNvSpPr txBox="1">
            <a:spLocks/>
          </p:cNvSpPr>
          <p:nvPr/>
        </p:nvSpPr>
        <p:spPr>
          <a:xfrm>
            <a:off x="4885219" y="2657401"/>
            <a:ext cx="2234672" cy="193667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16600" b="1" dirty="0">
                <a:solidFill>
                  <a:schemeClr val="tx1"/>
                </a:solidFill>
              </a:rPr>
              <a:t>©</a:t>
            </a:r>
            <a:endParaRPr lang="en-CA" sz="8000" dirty="0">
              <a:solidFill>
                <a:schemeClr val="tx1"/>
              </a:solidFill>
            </a:endParaRPr>
          </a:p>
          <a:p>
            <a:pPr marL="0" indent="0" algn="ctr">
              <a:buNone/>
            </a:pPr>
            <a:endParaRPr lang="en-CA" dirty="0"/>
          </a:p>
        </p:txBody>
      </p:sp>
      <p:pic>
        <p:nvPicPr>
          <p:cNvPr id="8" name="Picture 7">
            <a:extLst>
              <a:ext uri="{FF2B5EF4-FFF2-40B4-BE49-F238E27FC236}">
                <a16:creationId xmlns:a16="http://schemas.microsoft.com/office/drawing/2014/main" id="{3C2778EB-8409-68FA-EC2E-B4F15042DB93}"/>
              </a:ext>
            </a:extLst>
          </p:cNvPr>
          <p:cNvPicPr>
            <a:picLocks noChangeAspect="1"/>
          </p:cNvPicPr>
          <p:nvPr/>
        </p:nvPicPr>
        <p:blipFill>
          <a:blip r:embed="rId3"/>
          <a:stretch>
            <a:fillRect/>
          </a:stretch>
        </p:blipFill>
        <p:spPr>
          <a:xfrm>
            <a:off x="817328" y="2087650"/>
            <a:ext cx="3707907" cy="2470594"/>
          </a:xfrm>
          <a:prstGeom prst="rect">
            <a:avLst/>
          </a:prstGeom>
        </p:spPr>
      </p:pic>
      <p:pic>
        <p:nvPicPr>
          <p:cNvPr id="10" name="Picture 9">
            <a:extLst>
              <a:ext uri="{FF2B5EF4-FFF2-40B4-BE49-F238E27FC236}">
                <a16:creationId xmlns:a16="http://schemas.microsoft.com/office/drawing/2014/main" id="{5F524936-69EC-A4CC-B772-4F8D5640C02B}"/>
              </a:ext>
            </a:extLst>
          </p:cNvPr>
          <p:cNvPicPr>
            <a:picLocks noChangeAspect="1"/>
          </p:cNvPicPr>
          <p:nvPr/>
        </p:nvPicPr>
        <p:blipFill>
          <a:blip r:embed="rId4"/>
          <a:stretch>
            <a:fillRect/>
          </a:stretch>
        </p:blipFill>
        <p:spPr>
          <a:xfrm>
            <a:off x="7631200" y="2037996"/>
            <a:ext cx="3707907" cy="2470594"/>
          </a:xfrm>
          <a:prstGeom prst="rect">
            <a:avLst/>
          </a:prstGeom>
        </p:spPr>
      </p:pic>
      <p:pic>
        <p:nvPicPr>
          <p:cNvPr id="11" name="Content Placeholder 6">
            <a:extLst>
              <a:ext uri="{FF2B5EF4-FFF2-40B4-BE49-F238E27FC236}">
                <a16:creationId xmlns:a16="http://schemas.microsoft.com/office/drawing/2014/main" id="{CD8E5EC1-9B07-4B3A-B6DE-64F6787895ED}"/>
              </a:ext>
            </a:extLst>
          </p:cNvPr>
          <p:cNvPicPr>
            <a:picLocks noGrp="1" noChangeAspect="1"/>
          </p:cNvPicPr>
          <p:nvPr/>
        </p:nvPicPr>
        <p:blipFill rotWithShape="1">
          <a:blip r:embed="rId5"/>
          <a:srcRect b="16282"/>
          <a:stretch/>
        </p:blipFill>
        <p:spPr>
          <a:xfrm>
            <a:off x="2186314" y="619553"/>
            <a:ext cx="7632482" cy="6389749"/>
          </a:xfrm>
          <a:prstGeom prst="rect">
            <a:avLst/>
          </a:prstGeom>
        </p:spPr>
      </p:pic>
      <p:sp>
        <p:nvSpPr>
          <p:cNvPr id="12" name="Speech Bubble: Oval 11">
            <a:extLst>
              <a:ext uri="{FF2B5EF4-FFF2-40B4-BE49-F238E27FC236}">
                <a16:creationId xmlns:a16="http://schemas.microsoft.com/office/drawing/2014/main" id="{2AE995C5-BB02-A04D-6F0F-F70FF99107C0}"/>
              </a:ext>
            </a:extLst>
          </p:cNvPr>
          <p:cNvSpPr/>
          <p:nvPr/>
        </p:nvSpPr>
        <p:spPr>
          <a:xfrm>
            <a:off x="7214895" y="5225444"/>
            <a:ext cx="2862166" cy="1321237"/>
          </a:xfrm>
          <a:prstGeom prst="wedgeEllipseCallout">
            <a:avLst>
              <a:gd name="adj1" fmla="val -71758"/>
              <a:gd name="adj2" fmla="val 7511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tx1"/>
                </a:solidFill>
              </a:rPr>
              <a:t>Prison… </a:t>
            </a:r>
            <a:r>
              <a:rPr lang="en-CA" sz="2000" b="1" i="1" dirty="0">
                <a:solidFill>
                  <a:schemeClr val="tx1"/>
                </a:solidFill>
              </a:rPr>
              <a:t>seriously?</a:t>
            </a:r>
          </a:p>
        </p:txBody>
      </p:sp>
    </p:spTree>
    <p:extLst>
      <p:ext uri="{BB962C8B-B14F-4D97-AF65-F5344CB8AC3E}">
        <p14:creationId xmlns:p14="http://schemas.microsoft.com/office/powerpoint/2010/main" val="303285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1000"/>
                                        <p:tgtEl>
                                          <p:spTgt spid="3">
                                            <p:txEl>
                                              <p:pRg st="0" end="0"/>
                                            </p:txEl>
                                          </p:spTgt>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Effect transition="in" filter="fad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0-#ppt_w/2"/>
                                          </p:val>
                                        </p:tav>
                                        <p:tav tm="100000">
                                          <p:val>
                                            <p:strVal val="#ppt_x"/>
                                          </p:val>
                                        </p:tav>
                                      </p:tavLst>
                                    </p:anim>
                                    <p:anim calcmode="lin" valueType="num">
                                      <p:cBhvr additive="base">
                                        <p:cTn id="3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840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Balance </a:t>
            </a:r>
            <a:r>
              <a:rPr lang="en-US" dirty="0"/>
              <a:t>is a big deal in copyright law. What are the provisions in the </a:t>
            </a:r>
            <a:r>
              <a:rPr lang="en-US" i="1" dirty="0"/>
              <a:t>Copyright Act</a:t>
            </a:r>
            <a:r>
              <a:rPr lang="en-US" dirty="0"/>
              <a:t>, as a whole, attempting to balance? </a:t>
            </a:r>
            <a:endParaRPr lang="en-US" dirty="0" smtClean="0"/>
          </a:p>
          <a:p>
            <a:pPr lvl="1"/>
            <a:r>
              <a:rPr lang="en-US" dirty="0" smtClean="0"/>
              <a:t>Financial </a:t>
            </a:r>
            <a:r>
              <a:rPr lang="en-US" dirty="0"/>
              <a:t>compensation for authors and students needing to copy educational </a:t>
            </a:r>
            <a:r>
              <a:rPr lang="en-US" dirty="0" smtClean="0"/>
              <a:t>materials.</a:t>
            </a:r>
          </a:p>
          <a:p>
            <a:pPr lvl="1"/>
            <a:r>
              <a:rPr lang="en-US" dirty="0" smtClean="0"/>
              <a:t>Slices </a:t>
            </a:r>
            <a:r>
              <a:rPr lang="en-US" dirty="0"/>
              <a:t>of cheese and measuring </a:t>
            </a:r>
            <a:r>
              <a:rPr lang="en-US" dirty="0" smtClean="0"/>
              <a:t>weights.</a:t>
            </a:r>
          </a:p>
          <a:p>
            <a:pPr lvl="1"/>
            <a:r>
              <a:rPr lang="en-US" b="1" dirty="0" smtClean="0">
                <a:solidFill>
                  <a:srgbClr val="879F3D"/>
                </a:solidFill>
              </a:rPr>
              <a:t>Interests </a:t>
            </a:r>
            <a:r>
              <a:rPr lang="en-US" b="1" dirty="0">
                <a:solidFill>
                  <a:srgbClr val="879F3D"/>
                </a:solidFill>
              </a:rPr>
              <a:t>of rights holders and users of works that are subject to copyright </a:t>
            </a:r>
            <a:r>
              <a:rPr lang="en-US" b="1" dirty="0" smtClean="0">
                <a:solidFill>
                  <a:srgbClr val="879F3D"/>
                </a:solidFill>
              </a:rPr>
              <a:t>protection.</a:t>
            </a:r>
          </a:p>
          <a:p>
            <a:pPr lvl="1"/>
            <a:r>
              <a:rPr lang="en-US" dirty="0" smtClean="0"/>
              <a:t>Financial </a:t>
            </a:r>
            <a:r>
              <a:rPr lang="en-US" dirty="0"/>
              <a:t>compensation for rights holders and libraries needing to make copies of works </a:t>
            </a:r>
            <a:r>
              <a:rPr lang="en-US" dirty="0" smtClean="0"/>
              <a:t>for </a:t>
            </a:r>
            <a:r>
              <a:rPr lang="en-US" dirty="0"/>
              <a:t>posterity. </a:t>
            </a:r>
          </a:p>
          <a:p>
            <a:endParaRPr lang="en-CA" dirty="0"/>
          </a:p>
        </p:txBody>
      </p:sp>
      <p:sp>
        <p:nvSpPr>
          <p:cNvPr id="3" name="Text Placeholder 2"/>
          <p:cNvSpPr>
            <a:spLocks noGrp="1"/>
          </p:cNvSpPr>
          <p:nvPr>
            <p:ph type="body" sz="quarter" idx="16"/>
          </p:nvPr>
        </p:nvSpPr>
        <p:spPr/>
        <p:txBody>
          <a:bodyPr/>
          <a:lstStyle/>
          <a:p>
            <a:pPr fontAlgn="base">
              <a:spcBef>
                <a:spcPts val="0"/>
              </a:spcBef>
            </a:pPr>
            <a:r>
              <a:rPr lang="en-US" dirty="0">
                <a:solidFill>
                  <a:srgbClr val="222222"/>
                </a:solidFill>
              </a:rPr>
              <a:t>“All rights reserved” in the front of a book means you can never, ever legally reproduce any part of that </a:t>
            </a:r>
            <a:r>
              <a:rPr lang="en-US" dirty="0" smtClean="0">
                <a:solidFill>
                  <a:srgbClr val="222222"/>
                </a:solidFill>
              </a:rPr>
              <a:t>book.</a:t>
            </a:r>
          </a:p>
          <a:p>
            <a:pPr lvl="1" fontAlgn="base">
              <a:spcBef>
                <a:spcPts val="0"/>
              </a:spcBef>
            </a:pPr>
            <a:r>
              <a:rPr lang="en-US" dirty="0" smtClean="0">
                <a:solidFill>
                  <a:srgbClr val="222222"/>
                </a:solidFill>
              </a:rPr>
              <a:t>True</a:t>
            </a:r>
          </a:p>
          <a:p>
            <a:pPr lvl="1" fontAlgn="base">
              <a:spcBef>
                <a:spcPts val="0"/>
              </a:spcBef>
            </a:pPr>
            <a:r>
              <a:rPr lang="en-US" b="1" dirty="0" smtClean="0">
                <a:solidFill>
                  <a:srgbClr val="879F3D"/>
                </a:solidFill>
              </a:rPr>
              <a:t>False</a:t>
            </a:r>
            <a:endParaRPr lang="en-US" b="1" dirty="0">
              <a:solidFill>
                <a:srgbClr val="879F3D"/>
              </a:solidFill>
            </a:endParaRPr>
          </a:p>
          <a:p>
            <a:endParaRPr lang="en-CA" dirty="0"/>
          </a:p>
        </p:txBody>
      </p:sp>
    </p:spTree>
    <p:extLst>
      <p:ext uri="{BB962C8B-B14F-4D97-AF65-F5344CB8AC3E}">
        <p14:creationId xmlns:p14="http://schemas.microsoft.com/office/powerpoint/2010/main" val="32128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buFont typeface="+mj-lt"/>
              <a:buAutoNum type="arabicPeriod" startAt="4"/>
            </a:pPr>
            <a:r>
              <a:rPr lang="en-US" dirty="0" smtClean="0"/>
              <a:t>If </a:t>
            </a:r>
            <a:r>
              <a:rPr lang="en-US" dirty="0"/>
              <a:t>something is freely available on the </a:t>
            </a:r>
            <a:r>
              <a:rPr lang="en-US" dirty="0" smtClean="0"/>
              <a:t>internet </a:t>
            </a:r>
            <a:r>
              <a:rPr lang="en-US" dirty="0"/>
              <a:t>then it is in the public domain and you don’t have to worry about copyright. </a:t>
            </a:r>
            <a:endParaRPr lang="en-US" dirty="0" smtClean="0"/>
          </a:p>
          <a:p>
            <a:pPr lvl="1"/>
            <a:r>
              <a:rPr lang="en-US" dirty="0" smtClean="0"/>
              <a:t>True</a:t>
            </a:r>
          </a:p>
          <a:p>
            <a:pPr lvl="1"/>
            <a:r>
              <a:rPr lang="en-US" b="1" dirty="0" smtClean="0">
                <a:solidFill>
                  <a:srgbClr val="879F3D"/>
                </a:solidFill>
              </a:rPr>
              <a:t>False</a:t>
            </a:r>
          </a:p>
          <a:p>
            <a:pPr lvl="1"/>
            <a:endParaRPr lang="en-US" b="1" dirty="0">
              <a:solidFill>
                <a:srgbClr val="879F3D"/>
              </a:solidFill>
            </a:endParaRPr>
          </a:p>
          <a:p>
            <a:pPr>
              <a:buAutoNum type="arabicPeriod" startAt="4"/>
            </a:pPr>
            <a:r>
              <a:rPr lang="en-US" dirty="0">
                <a:solidFill>
                  <a:schemeClr val="tx1"/>
                </a:solidFill>
              </a:rPr>
              <a:t>Which of the following exceptions to copyright infringement is the most common and most important?</a:t>
            </a:r>
          </a:p>
          <a:p>
            <a:pPr lvl="1"/>
            <a:r>
              <a:rPr lang="en-US" b="1" dirty="0">
                <a:solidFill>
                  <a:srgbClr val="879F3D"/>
                </a:solidFill>
              </a:rPr>
              <a:t>Fair </a:t>
            </a:r>
            <a:r>
              <a:rPr lang="en-US" b="1" dirty="0" smtClean="0">
                <a:solidFill>
                  <a:srgbClr val="879F3D"/>
                </a:solidFill>
              </a:rPr>
              <a:t>Dealing</a:t>
            </a:r>
          </a:p>
          <a:p>
            <a:pPr lvl="1"/>
            <a:r>
              <a:rPr lang="en-US" dirty="0" smtClean="0">
                <a:solidFill>
                  <a:schemeClr val="tx1"/>
                </a:solidFill>
              </a:rPr>
              <a:t>Educational Institutions</a:t>
            </a:r>
          </a:p>
          <a:p>
            <a:pPr lvl="1"/>
            <a:r>
              <a:rPr lang="en-US" dirty="0" smtClean="0">
                <a:solidFill>
                  <a:schemeClr val="tx1"/>
                </a:solidFill>
              </a:rPr>
              <a:t>Personal Desire</a:t>
            </a:r>
          </a:p>
          <a:p>
            <a:pPr lvl="1"/>
            <a:r>
              <a:rPr lang="en-US" dirty="0" smtClean="0">
                <a:solidFill>
                  <a:schemeClr val="tx1"/>
                </a:solidFill>
              </a:rPr>
              <a:t>Emergency </a:t>
            </a:r>
            <a:r>
              <a:rPr lang="en-US" dirty="0">
                <a:solidFill>
                  <a:schemeClr val="tx1"/>
                </a:solidFill>
              </a:rPr>
              <a:t>Measures </a:t>
            </a:r>
          </a:p>
          <a:p>
            <a:pPr>
              <a:buAutoNum type="arabicPeriod" startAt="4"/>
            </a:pPr>
            <a:endParaRPr lang="en-US" dirty="0" smtClean="0">
              <a:solidFill>
                <a:schemeClr val="tx1"/>
              </a:solidFill>
            </a:endParaRPr>
          </a:p>
          <a:p>
            <a:pPr>
              <a:buAutoNum type="arabicPeriod" startAt="4"/>
            </a:pPr>
            <a:endParaRPr lang="en-CA" dirty="0"/>
          </a:p>
        </p:txBody>
      </p:sp>
      <p:sp>
        <p:nvSpPr>
          <p:cNvPr id="3" name="Text Placeholder 2"/>
          <p:cNvSpPr>
            <a:spLocks noGrp="1"/>
          </p:cNvSpPr>
          <p:nvPr>
            <p:ph type="body" sz="quarter" idx="16"/>
          </p:nvPr>
        </p:nvSpPr>
        <p:spPr/>
        <p:txBody>
          <a:bodyPr/>
          <a:lstStyle/>
          <a:p>
            <a:pPr>
              <a:buFont typeface="+mj-lt"/>
              <a:buAutoNum type="arabicPeriod" startAt="3"/>
            </a:pPr>
            <a:r>
              <a:rPr lang="en-US" dirty="0"/>
              <a:t>You can legally make and share copies of a copyright-protected work under which of the following </a:t>
            </a:r>
            <a:r>
              <a:rPr lang="en-US" dirty="0" smtClean="0"/>
              <a:t>scenarios?</a:t>
            </a:r>
          </a:p>
          <a:p>
            <a:pPr lvl="1"/>
            <a:r>
              <a:rPr lang="en-US" dirty="0" smtClean="0"/>
              <a:t>When </a:t>
            </a:r>
            <a:r>
              <a:rPr lang="en-US" dirty="0"/>
              <a:t>your use is supported by an exception to infringement in the </a:t>
            </a:r>
            <a:r>
              <a:rPr lang="en-US" i="1" dirty="0"/>
              <a:t>Copyright Act</a:t>
            </a:r>
            <a:r>
              <a:rPr lang="en-US" dirty="0"/>
              <a:t>. </a:t>
            </a:r>
            <a:endParaRPr lang="en-US" dirty="0" smtClean="0"/>
          </a:p>
          <a:p>
            <a:pPr lvl="1"/>
            <a:r>
              <a:rPr lang="en-US" dirty="0" smtClean="0"/>
              <a:t>When </a:t>
            </a:r>
            <a:r>
              <a:rPr lang="en-US" dirty="0"/>
              <a:t>the rights holder has given you permission to do </a:t>
            </a:r>
            <a:r>
              <a:rPr lang="en-US" dirty="0" smtClean="0"/>
              <a:t>so.</a:t>
            </a:r>
          </a:p>
          <a:p>
            <a:pPr lvl="1"/>
            <a:r>
              <a:rPr lang="en-US" dirty="0" smtClean="0"/>
              <a:t>When </a:t>
            </a:r>
            <a:r>
              <a:rPr lang="en-US" dirty="0"/>
              <a:t>the amount of the work you are using is </a:t>
            </a:r>
            <a:r>
              <a:rPr lang="en-US" dirty="0" smtClean="0"/>
              <a:t>insubstantial.</a:t>
            </a:r>
          </a:p>
          <a:p>
            <a:pPr lvl="1"/>
            <a:r>
              <a:rPr lang="en-US" b="1" dirty="0" smtClean="0">
                <a:solidFill>
                  <a:srgbClr val="879F3D"/>
                </a:solidFill>
              </a:rPr>
              <a:t>All </a:t>
            </a:r>
            <a:r>
              <a:rPr lang="en-US" b="1" dirty="0">
                <a:solidFill>
                  <a:srgbClr val="879F3D"/>
                </a:solidFill>
              </a:rPr>
              <a:t>of the responses are correct. </a:t>
            </a:r>
          </a:p>
          <a:p>
            <a:pPr>
              <a:buAutoNum type="arabicPeriod" startAt="3"/>
            </a:pPr>
            <a:endParaRPr lang="en-CA" dirty="0"/>
          </a:p>
        </p:txBody>
      </p:sp>
    </p:spTree>
    <p:extLst>
      <p:ext uri="{BB962C8B-B14F-4D97-AF65-F5344CB8AC3E}">
        <p14:creationId xmlns:p14="http://schemas.microsoft.com/office/powerpoint/2010/main" val="19966656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457200" indent="-457200">
              <a:spcBef>
                <a:spcPts val="1200"/>
              </a:spcBef>
            </a:pPr>
            <a:r>
              <a:rPr lang="en-CA" sz="1800" dirty="0"/>
              <a:t>Murray, L</a:t>
            </a:r>
            <a:r>
              <a:rPr lang="en-CA" sz="1800" dirty="0" smtClean="0"/>
              <a:t>. J</a:t>
            </a:r>
            <a:r>
              <a:rPr lang="en-CA" sz="1800" dirty="0"/>
              <a:t>., &amp; </a:t>
            </a:r>
            <a:r>
              <a:rPr lang="en-CA" sz="1800" dirty="0" err="1"/>
              <a:t>Trosow</a:t>
            </a:r>
            <a:r>
              <a:rPr lang="en-CA" sz="1800" dirty="0"/>
              <a:t>, S</a:t>
            </a:r>
            <a:r>
              <a:rPr lang="en-CA" sz="1800" dirty="0" smtClean="0"/>
              <a:t>. E</a:t>
            </a:r>
            <a:r>
              <a:rPr lang="en-CA" sz="1800" dirty="0"/>
              <a:t>. (2013). </a:t>
            </a:r>
            <a:r>
              <a:rPr lang="en-CA" sz="1800" i="1" dirty="0"/>
              <a:t>Canadian copyright: A citizen’s </a:t>
            </a:r>
            <a:r>
              <a:rPr lang="en-CA" sz="1800" i="1" dirty="0" smtClean="0"/>
              <a:t>guide</a:t>
            </a:r>
            <a:r>
              <a:rPr lang="en-CA" sz="1800" dirty="0" smtClean="0"/>
              <a:t> (2nd ed.). Between </a:t>
            </a:r>
            <a:r>
              <a:rPr lang="en-CA" sz="1800" dirty="0"/>
              <a:t>the Lines. </a:t>
            </a:r>
            <a:endParaRPr lang="en-CA" sz="1800" dirty="0" smtClean="0"/>
          </a:p>
          <a:p>
            <a:pPr marL="457200" indent="-457200">
              <a:spcBef>
                <a:spcPts val="1200"/>
              </a:spcBef>
            </a:pPr>
            <a:r>
              <a:rPr lang="en-CA" sz="1800" dirty="0" err="1" smtClean="0"/>
              <a:t>Vaver</a:t>
            </a:r>
            <a:r>
              <a:rPr lang="en-CA" sz="1800" dirty="0"/>
              <a:t>, D. (2011). </a:t>
            </a:r>
            <a:r>
              <a:rPr lang="en-CA" sz="1800" i="1" dirty="0"/>
              <a:t>Intellectual property </a:t>
            </a:r>
            <a:r>
              <a:rPr lang="en-CA" sz="1800" i="1" dirty="0" smtClean="0"/>
              <a:t>law: Copyright</a:t>
            </a:r>
            <a:r>
              <a:rPr lang="en-CA" sz="1800" i="1" dirty="0"/>
              <a:t>, patents, </a:t>
            </a:r>
            <a:r>
              <a:rPr lang="en-CA" sz="1800" i="1" dirty="0" smtClean="0"/>
              <a:t>trade-marks</a:t>
            </a:r>
            <a:r>
              <a:rPr lang="en-CA" sz="1800" dirty="0" smtClean="0"/>
              <a:t> (2nd </a:t>
            </a:r>
            <a:r>
              <a:rPr lang="en-CA" sz="1800" dirty="0"/>
              <a:t>e</a:t>
            </a:r>
            <a:r>
              <a:rPr lang="en-CA" sz="1800" dirty="0" smtClean="0"/>
              <a:t>d.). Irwin </a:t>
            </a:r>
            <a:r>
              <a:rPr lang="en-CA" sz="1800" dirty="0"/>
              <a:t>Law. </a:t>
            </a:r>
          </a:p>
        </p:txBody>
      </p:sp>
    </p:spTree>
    <p:extLst>
      <p:ext uri="{BB962C8B-B14F-4D97-AF65-F5344CB8AC3E}">
        <p14:creationId xmlns:p14="http://schemas.microsoft.com/office/powerpoint/2010/main" val="21620020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1777776"/>
            <a:ext cx="10502608" cy="4516993"/>
          </a:xfrm>
        </p:spPr>
        <p:txBody>
          <a:bodyPr/>
          <a:lstStyle/>
          <a:p>
            <a:pPr marL="457200" indent="-457200">
              <a:lnSpc>
                <a:spcPct val="100000"/>
              </a:lnSpc>
            </a:pPr>
            <a:r>
              <a:rPr lang="en-CA" sz="1800" dirty="0">
                <a:ea typeface="Calibri" panose="020F0502020204030204" pitchFamily="34" charset="0"/>
                <a:cs typeface="Times New Roman" panose="02020603050405020304" pitchFamily="18" charset="0"/>
              </a:rPr>
              <a:t>Federal Bureau of </a:t>
            </a:r>
            <a:r>
              <a:rPr lang="en-CA" sz="1800" dirty="0" smtClean="0">
                <a:ea typeface="Calibri" panose="020F0502020204030204" pitchFamily="34" charset="0"/>
                <a:cs typeface="Times New Roman" panose="02020603050405020304" pitchFamily="18" charset="0"/>
              </a:rPr>
              <a:t>Investigation </a:t>
            </a:r>
            <a:r>
              <a:rPr lang="en-CA" sz="1800" dirty="0">
                <a:ea typeface="Calibri" panose="020F0502020204030204" pitchFamily="34" charset="0"/>
                <a:cs typeface="Times New Roman" panose="02020603050405020304" pitchFamily="18" charset="0"/>
              </a:rPr>
              <a:t>(FBI). </a:t>
            </a:r>
            <a:r>
              <a:rPr lang="en-CA" sz="1800" dirty="0" smtClean="0">
                <a:ea typeface="Calibri" panose="020F0502020204030204" pitchFamily="34" charset="0"/>
                <a:cs typeface="Times New Roman" panose="02020603050405020304" pitchFamily="18" charset="0"/>
              </a:rPr>
              <a:t>(</a:t>
            </a:r>
            <a:r>
              <a:rPr lang="en-CA" sz="1800" dirty="0" err="1" smtClean="0">
                <a:ea typeface="Calibri" panose="020F0502020204030204" pitchFamily="34" charset="0"/>
                <a:cs typeface="Times New Roman" panose="02020603050405020304" pitchFamily="18" charset="0"/>
              </a:rPr>
              <a:t>n.d.</a:t>
            </a:r>
            <a:r>
              <a:rPr lang="en-CA" sz="1800" dirty="0" smtClean="0">
                <a:ea typeface="Calibri" panose="020F0502020204030204" pitchFamily="34" charset="0"/>
                <a:cs typeface="Times New Roman" panose="02020603050405020304" pitchFamily="18" charset="0"/>
              </a:rPr>
              <a:t>). </a:t>
            </a:r>
            <a:r>
              <a:rPr lang="en-CA" sz="1800" dirty="0">
                <a:ea typeface="Calibri" panose="020F0502020204030204" pitchFamily="34" charset="0"/>
                <a:cs typeface="Times New Roman" panose="02020603050405020304" pitchFamily="18" charset="0"/>
              </a:rPr>
              <a:t>FBI a</a:t>
            </a:r>
            <a:r>
              <a:rPr lang="en-CA" sz="1800" dirty="0" smtClean="0">
                <a:ea typeface="Calibri" panose="020F0502020204030204" pitchFamily="34" charset="0"/>
                <a:cs typeface="Times New Roman" panose="02020603050405020304" pitchFamily="18" charset="0"/>
              </a:rPr>
              <a:t>nti-Piracy warning</a:t>
            </a:r>
            <a:r>
              <a:rPr lang="en-CA" sz="1800" dirty="0">
                <a:ea typeface="Calibri" panose="020F0502020204030204" pitchFamily="34" charset="0"/>
                <a:cs typeface="Times New Roman" panose="02020603050405020304" pitchFamily="18" charset="0"/>
              </a:rPr>
              <a:t>. PD. From Patel, N. </a:t>
            </a:r>
            <a:r>
              <a:rPr lang="en-CA" sz="1800" dirty="0" smtClean="0">
                <a:ea typeface="Calibri" panose="020F0502020204030204" pitchFamily="34" charset="0"/>
                <a:cs typeface="Times New Roman" panose="02020603050405020304" pitchFamily="18" charset="0"/>
              </a:rPr>
              <a:t>(2011). Does </a:t>
            </a:r>
            <a:r>
              <a:rPr lang="en-CA" sz="1800" dirty="0">
                <a:ea typeface="Calibri" panose="020F0502020204030204" pitchFamily="34" charset="0"/>
                <a:cs typeface="Times New Roman" panose="02020603050405020304" pitchFamily="18" charset="0"/>
              </a:rPr>
              <a:t>senate bill 978 make YouTube and video game run-through videos illegal? Not Really</a:t>
            </a:r>
            <a:r>
              <a:rPr lang="en-CA" sz="1800" dirty="0" smtClean="0">
                <a:ea typeface="Calibri" panose="020F0502020204030204" pitchFamily="34" charset="0"/>
                <a:cs typeface="Times New Roman" panose="02020603050405020304" pitchFamily="18" charset="0"/>
              </a:rPr>
              <a:t>. </a:t>
            </a:r>
            <a:r>
              <a:rPr lang="en-CA" sz="1800" i="1" dirty="0">
                <a:ea typeface="Calibri" panose="020F0502020204030204" pitchFamily="34" charset="0"/>
                <a:cs typeface="Times New Roman" panose="02020603050405020304" pitchFamily="18" charset="0"/>
              </a:rPr>
              <a:t>The Verge</a:t>
            </a:r>
            <a:r>
              <a:rPr lang="en-CA" sz="1800" dirty="0">
                <a:ea typeface="Calibri" panose="020F0502020204030204" pitchFamily="34" charset="0"/>
                <a:cs typeface="Times New Roman" panose="02020603050405020304" pitchFamily="18" charset="0"/>
              </a:rPr>
              <a:t>. </a:t>
            </a:r>
            <a:r>
              <a:rPr lang="en-CA" sz="1800" u="sng" dirty="0">
                <a:solidFill>
                  <a:srgbClr val="0563C1"/>
                </a:solidFill>
                <a:ea typeface="Calibri" panose="020F0502020204030204" pitchFamily="34" charset="0"/>
                <a:cs typeface="Times New Roman" panose="02020603050405020304" pitchFamily="18" charset="0"/>
                <a:hlinkClick r:id="rId2"/>
              </a:rPr>
              <a:t>https://www.theverge.com/2011/07/06/senate-bill-978-youtube-video-game-lets-play-videos-illegal</a:t>
            </a:r>
            <a:r>
              <a:rPr lang="en-CA" sz="1800" dirty="0">
                <a:ea typeface="Calibri" panose="020F0502020204030204" pitchFamily="34" charset="0"/>
                <a:cs typeface="Times New Roman" panose="02020603050405020304" pitchFamily="18" charset="0"/>
              </a:rPr>
              <a:t> </a:t>
            </a:r>
          </a:p>
          <a:p>
            <a:pPr marL="457200" indent="-457200">
              <a:lnSpc>
                <a:spcPct val="100000"/>
              </a:lnSpc>
            </a:pPr>
            <a:r>
              <a:rPr lang="en-CA" sz="1800" dirty="0">
                <a:ea typeface="Calibri" panose="020F0502020204030204" pitchFamily="34" charset="0"/>
                <a:cs typeface="Times New Roman" panose="02020603050405020304" pitchFamily="18" charset="0"/>
              </a:rPr>
              <a:t>FBI. </a:t>
            </a:r>
            <a:r>
              <a:rPr lang="en-CA" sz="1800" dirty="0" smtClean="0">
                <a:ea typeface="Calibri" panose="020F0502020204030204" pitchFamily="34" charset="0"/>
                <a:cs typeface="Times New Roman" panose="02020603050405020304" pitchFamily="18" charset="0"/>
              </a:rPr>
              <a:t>(2012). </a:t>
            </a:r>
            <a:r>
              <a:rPr lang="en-CA" sz="1800" dirty="0">
                <a:ea typeface="Calibri" panose="020F0502020204030204" pitchFamily="34" charset="0"/>
                <a:cs typeface="Times New Roman" panose="02020603050405020304" pitchFamily="18" charset="0"/>
              </a:rPr>
              <a:t>FBI </a:t>
            </a:r>
            <a:r>
              <a:rPr lang="en-CA" sz="1800" dirty="0" smtClean="0">
                <a:ea typeface="Calibri" panose="020F0502020204030204" pitchFamily="34" charset="0"/>
                <a:cs typeface="Times New Roman" panose="02020603050405020304" pitchFamily="18" charset="0"/>
              </a:rPr>
              <a:t>anti-piracy warning. </a:t>
            </a:r>
            <a:r>
              <a:rPr lang="en-CA" sz="1800" dirty="0">
                <a:ea typeface="Calibri" panose="020F0502020204030204" pitchFamily="34" charset="0"/>
                <a:cs typeface="Times New Roman" panose="02020603050405020304" pitchFamily="18" charset="0"/>
              </a:rPr>
              <a:t>PD. From Webster, A. </a:t>
            </a:r>
            <a:r>
              <a:rPr lang="en-CA" sz="1800" dirty="0" smtClean="0">
                <a:ea typeface="Calibri" panose="020F0502020204030204" pitchFamily="34" charset="0"/>
                <a:cs typeface="Times New Roman" panose="02020603050405020304" pitchFamily="18" charset="0"/>
              </a:rPr>
              <a:t>(2012). US </a:t>
            </a:r>
            <a:r>
              <a:rPr lang="en-CA" sz="1800" dirty="0">
                <a:ea typeface="Calibri" panose="020F0502020204030204" pitchFamily="34" charset="0"/>
                <a:cs typeface="Times New Roman" panose="02020603050405020304" pitchFamily="18" charset="0"/>
              </a:rPr>
              <a:t>Government unveils new piracy warnings for DVDs and </a:t>
            </a:r>
            <a:r>
              <a:rPr lang="en-CA" sz="1800" dirty="0" err="1">
                <a:ea typeface="Calibri" panose="020F0502020204030204" pitchFamily="34" charset="0"/>
                <a:cs typeface="Times New Roman" panose="02020603050405020304" pitchFamily="18" charset="0"/>
              </a:rPr>
              <a:t>Blu</a:t>
            </a:r>
            <a:r>
              <a:rPr lang="en-CA" sz="1800" dirty="0">
                <a:ea typeface="Calibri" panose="020F0502020204030204" pitchFamily="34" charset="0"/>
                <a:cs typeface="Times New Roman" panose="02020603050405020304" pitchFamily="18" charset="0"/>
              </a:rPr>
              <a:t>-rays</a:t>
            </a:r>
            <a:r>
              <a:rPr lang="en-CA" sz="1800" dirty="0" smtClean="0">
                <a:ea typeface="Calibri" panose="020F0502020204030204" pitchFamily="34" charset="0"/>
                <a:cs typeface="Times New Roman" panose="02020603050405020304" pitchFamily="18" charset="0"/>
              </a:rPr>
              <a:t>. </a:t>
            </a:r>
            <a:r>
              <a:rPr lang="en-CA" sz="1800" i="1" dirty="0">
                <a:ea typeface="Calibri" panose="020F0502020204030204" pitchFamily="34" charset="0"/>
                <a:cs typeface="Times New Roman" panose="02020603050405020304" pitchFamily="18" charset="0"/>
              </a:rPr>
              <a:t>The Verge</a:t>
            </a:r>
            <a:r>
              <a:rPr lang="en-CA" sz="1800" dirty="0">
                <a:ea typeface="Calibri" panose="020F0502020204030204" pitchFamily="34" charset="0"/>
                <a:cs typeface="Times New Roman" panose="02020603050405020304" pitchFamily="18" charset="0"/>
              </a:rPr>
              <a:t>. </a:t>
            </a:r>
            <a:r>
              <a:rPr lang="en-CA" sz="1800" u="sng" dirty="0">
                <a:solidFill>
                  <a:srgbClr val="0563C1"/>
                </a:solidFill>
                <a:ea typeface="Calibri" panose="020F0502020204030204" pitchFamily="34" charset="0"/>
                <a:cs typeface="Times New Roman" panose="02020603050405020304" pitchFamily="18" charset="0"/>
                <a:hlinkClick r:id="rId3"/>
              </a:rPr>
              <a:t>https://www.theverge.com/2012/5/9/3009210/us-government-dvd-blu-ray-piracy-warnings</a:t>
            </a:r>
            <a:endParaRPr lang="en-CA" sz="1800" dirty="0">
              <a:ea typeface="Calibri" panose="020F0502020204030204" pitchFamily="34" charset="0"/>
              <a:cs typeface="Times New Roman" panose="02020603050405020304" pitchFamily="18" charset="0"/>
            </a:endParaRPr>
          </a:p>
          <a:p>
            <a:pPr marL="457200" indent="-457200">
              <a:lnSpc>
                <a:spcPct val="100000"/>
              </a:lnSpc>
            </a:pPr>
            <a:r>
              <a:rPr lang="en-CA" sz="1800" dirty="0" err="1">
                <a:ea typeface="Calibri" panose="020F0502020204030204" pitchFamily="34" charset="0"/>
                <a:cs typeface="Times New Roman" panose="02020603050405020304" pitchFamily="18" charset="0"/>
              </a:rPr>
              <a:t>Jolan</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Soens</a:t>
            </a:r>
            <a:r>
              <a:rPr lang="en-CA" sz="1800" dirty="0">
                <a:ea typeface="Calibri" panose="020F0502020204030204" pitchFamily="34" charset="0"/>
                <a:cs typeface="Times New Roman" panose="02020603050405020304" pitchFamily="18" charset="0"/>
              </a:rPr>
              <a:t>. </a:t>
            </a:r>
            <a:r>
              <a:rPr lang="en-CA" sz="1800" dirty="0" smtClean="0">
                <a:ea typeface="Calibri" panose="020F0502020204030204" pitchFamily="34" charset="0"/>
                <a:cs typeface="Times New Roman" panose="02020603050405020304" pitchFamily="18" charset="0"/>
              </a:rPr>
              <a:t>(2016). </a:t>
            </a:r>
            <a:r>
              <a:rPr lang="en-CA" sz="1800" dirty="0">
                <a:ea typeface="Calibri" panose="020F0502020204030204" pitchFamily="34" charset="0"/>
                <a:cs typeface="Times New Roman" panose="02020603050405020304" pitchFamily="18" charset="0"/>
              </a:rPr>
              <a:t>Prison.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dirty="0">
                <a:ea typeface="Calibri" panose="020F0502020204030204" pitchFamily="34" charset="0"/>
                <a:cs typeface="Times New Roman" panose="02020603050405020304" pitchFamily="18" charset="0"/>
                <a:hlinkClick r:id="rId4"/>
              </a:rPr>
              <a:t>https://</a:t>
            </a:r>
            <a:r>
              <a:rPr lang="en-CA" sz="1800" dirty="0" smtClean="0">
                <a:ea typeface="Calibri" panose="020F0502020204030204" pitchFamily="34" charset="0"/>
                <a:cs typeface="Times New Roman" panose="02020603050405020304" pitchFamily="18" charset="0"/>
                <a:hlinkClick r:id="rId4"/>
              </a:rPr>
              <a:t>thenounproject.com/icon/prison-567031/</a:t>
            </a:r>
            <a:endParaRPr lang="en-CA" sz="1800" dirty="0" smtClean="0">
              <a:ea typeface="Calibri" panose="020F0502020204030204" pitchFamily="34" charset="0"/>
              <a:cs typeface="Times New Roman" panose="02020603050405020304" pitchFamily="18" charset="0"/>
            </a:endParaRPr>
          </a:p>
          <a:p>
            <a:pPr marL="457200" indent="-457200">
              <a:lnSpc>
                <a:spcPct val="100000"/>
              </a:lnSpc>
            </a:pPr>
            <a:r>
              <a:rPr lang="en-CA" sz="1800" dirty="0" err="1" smtClean="0">
                <a:ea typeface="Calibri" panose="020F0502020204030204" pitchFamily="34" charset="0"/>
                <a:cs typeface="Times New Roman" panose="02020603050405020304" pitchFamily="18" charset="0"/>
              </a:rPr>
              <a:t>endritprenku</a:t>
            </a:r>
            <a:r>
              <a:rPr lang="en-CA" sz="1800" dirty="0">
                <a:ea typeface="Calibri" panose="020F0502020204030204" pitchFamily="34" charset="0"/>
                <a:cs typeface="Times New Roman" panose="02020603050405020304" pitchFamily="18" charset="0"/>
              </a:rPr>
              <a:t>. </a:t>
            </a:r>
            <a:r>
              <a:rPr lang="en-CA" sz="1800" dirty="0" smtClean="0">
                <a:ea typeface="Calibri" panose="020F0502020204030204" pitchFamily="34" charset="0"/>
                <a:cs typeface="Times New Roman" panose="02020603050405020304" pitchFamily="18" charset="0"/>
              </a:rPr>
              <a:t>(2021). </a:t>
            </a:r>
            <a:r>
              <a:rPr lang="en-CA" sz="1800" dirty="0">
                <a:ea typeface="Calibri" panose="020F0502020204030204" pitchFamily="34" charset="0"/>
                <a:cs typeface="Times New Roman" panose="02020603050405020304" pitchFamily="18" charset="0"/>
              </a:rPr>
              <a:t>Prison doors closing. </a:t>
            </a:r>
            <a:r>
              <a:rPr lang="en-CA" sz="1800" i="1" dirty="0" err="1">
                <a:ea typeface="Calibri" panose="020F0502020204030204" pitchFamily="34" charset="0"/>
                <a:cs typeface="Times New Roman" panose="02020603050405020304" pitchFamily="18" charset="0"/>
              </a:rPr>
              <a:t>FreeSound</a:t>
            </a:r>
            <a:r>
              <a:rPr lang="en-CA" sz="1800" dirty="0">
                <a:ea typeface="Calibri" panose="020F0502020204030204" pitchFamily="34" charset="0"/>
                <a:cs typeface="Times New Roman" panose="02020603050405020304" pitchFamily="18" charset="0"/>
              </a:rPr>
              <a:t>. CC0. </a:t>
            </a:r>
            <a:r>
              <a:rPr lang="en-CA" sz="1800" u="sng" dirty="0">
                <a:solidFill>
                  <a:srgbClr val="0563C1"/>
                </a:solidFill>
                <a:ea typeface="Calibri" panose="020F0502020204030204" pitchFamily="34" charset="0"/>
                <a:cs typeface="Times New Roman" panose="02020603050405020304" pitchFamily="18" charset="0"/>
                <a:hlinkClick r:id="rId5"/>
              </a:rPr>
              <a:t>https://</a:t>
            </a:r>
            <a:r>
              <a:rPr lang="en-CA" sz="1800" u="sng" dirty="0" smtClean="0">
                <a:solidFill>
                  <a:srgbClr val="0563C1"/>
                </a:solidFill>
                <a:ea typeface="Calibri" panose="020F0502020204030204" pitchFamily="34" charset="0"/>
                <a:cs typeface="Times New Roman" panose="02020603050405020304" pitchFamily="18" charset="0"/>
                <a:hlinkClick r:id="rId5"/>
              </a:rPr>
              <a:t>freesound.org/people/endritprenku/sounds/613498/</a:t>
            </a:r>
            <a:endParaRPr lang="en-CA" sz="1800" u="sng" dirty="0" smtClean="0">
              <a:solidFill>
                <a:srgbClr val="0563C1"/>
              </a:solidFill>
              <a:ea typeface="Calibri" panose="020F0502020204030204" pitchFamily="34" charset="0"/>
              <a:cs typeface="Times New Roman" panose="02020603050405020304" pitchFamily="18" charset="0"/>
            </a:endParaRPr>
          </a:p>
          <a:p>
            <a:pPr marL="457200" indent="-457200">
              <a:lnSpc>
                <a:spcPct val="100000"/>
              </a:lnSpc>
            </a:pPr>
            <a:r>
              <a:rPr lang="en-CA" sz="1800" dirty="0" err="1" smtClean="0">
                <a:latin typeface="Arial" panose="020B0604020202020204" pitchFamily="34" charset="0"/>
                <a:ea typeface="Calibri" panose="020F0502020204030204" pitchFamily="34" charset="0"/>
                <a:cs typeface="Times New Roman" panose="02020603050405020304" pitchFamily="18" charset="0"/>
              </a:rPr>
              <a:t>Gan</a:t>
            </a:r>
            <a:r>
              <a:rPr lang="en-CA" sz="1800" dirty="0" smtClean="0">
                <a:latin typeface="Arial" panose="020B0604020202020204" pitchFamily="34" charset="0"/>
                <a:ea typeface="Calibri" panose="020F0502020204030204" pitchFamily="34" charset="0"/>
                <a:cs typeface="Times New Roman" panose="02020603050405020304" pitchFamily="18" charset="0"/>
              </a:rPr>
              <a:t> </a:t>
            </a:r>
            <a:r>
              <a:rPr lang="en-CA" sz="1800" dirty="0" err="1" smtClean="0">
                <a:latin typeface="Arial" panose="020B0604020202020204" pitchFamily="34" charset="0"/>
                <a:ea typeface="Calibri" panose="020F0502020204030204" pitchFamily="34" charset="0"/>
                <a:cs typeface="Times New Roman" panose="02020603050405020304" pitchFamily="18" charset="0"/>
              </a:rPr>
              <a:t>Khoon</a:t>
            </a:r>
            <a:r>
              <a:rPr lang="en-CA" sz="1800" dirty="0" smtClean="0">
                <a:latin typeface="Arial" panose="020B0604020202020204" pitchFamily="34" charset="0"/>
                <a:ea typeface="Calibri" panose="020F0502020204030204" pitchFamily="34" charset="0"/>
                <a:cs typeface="Times New Roman" panose="02020603050405020304" pitchFamily="18" charset="0"/>
              </a:rPr>
              <a:t> </a:t>
            </a:r>
            <a:r>
              <a:rPr lang="en-CA" sz="1800" dirty="0">
                <a:latin typeface="Arial" panose="020B0604020202020204" pitchFamily="34" charset="0"/>
                <a:ea typeface="Calibri" panose="020F0502020204030204" pitchFamily="34" charset="0"/>
                <a:cs typeface="Times New Roman" panose="02020603050405020304" pitchFamily="18" charset="0"/>
              </a:rPr>
              <a:t>Lay. </a:t>
            </a:r>
            <a:r>
              <a:rPr lang="en-CA" sz="1800" dirty="0" smtClean="0">
                <a:latin typeface="Arial" panose="020B0604020202020204" pitchFamily="34" charset="0"/>
                <a:ea typeface="Calibri" panose="020F0502020204030204" pitchFamily="34" charset="0"/>
                <a:cs typeface="Times New Roman" panose="02020603050405020304" pitchFamily="18" charset="0"/>
              </a:rPr>
              <a:t>(2018). </a:t>
            </a:r>
            <a:r>
              <a:rPr lang="en-CA" sz="1800" dirty="0">
                <a:latin typeface="Arial" panose="020B0604020202020204" pitchFamily="34" charset="0"/>
                <a:ea typeface="Calibri" panose="020F0502020204030204" pitchFamily="34" charset="0"/>
                <a:cs typeface="Times New Roman" panose="02020603050405020304" pitchFamily="18" charset="0"/>
              </a:rPr>
              <a:t>Boss. </a:t>
            </a:r>
            <a:r>
              <a:rPr lang="en-CA" sz="1800" i="1" dirty="0">
                <a:latin typeface="Arial" panose="020B0604020202020204" pitchFamily="34" charset="0"/>
                <a:ea typeface="Calibri" panose="020F0502020204030204" pitchFamily="34" charset="0"/>
                <a:cs typeface="Times New Roman" panose="02020603050405020304" pitchFamily="18" charset="0"/>
              </a:rPr>
              <a:t>The Noun Project</a:t>
            </a:r>
            <a:r>
              <a:rPr lang="en-CA" sz="1800" dirty="0">
                <a:latin typeface="Arial" panose="020B0604020202020204" pitchFamily="34" charset="0"/>
                <a:ea typeface="Calibri" panose="020F0502020204030204" pitchFamily="34" charset="0"/>
                <a:cs typeface="Times New Roman" panose="02020603050405020304" pitchFamily="18" charset="0"/>
              </a:rPr>
              <a:t>. CC0. </a:t>
            </a:r>
            <a:r>
              <a:rPr lang="en-CA" sz="1800" dirty="0">
                <a:latin typeface="Arial" panose="020B0604020202020204" pitchFamily="34" charset="0"/>
                <a:ea typeface="Calibri" panose="020F0502020204030204" pitchFamily="34" charset="0"/>
                <a:cs typeface="Times New Roman" panose="02020603050405020304" pitchFamily="18" charset="0"/>
                <a:hlinkClick r:id="rId6"/>
              </a:rPr>
              <a:t>https://</a:t>
            </a:r>
            <a:r>
              <a:rPr lang="en-CA" sz="1800" dirty="0" smtClean="0">
                <a:latin typeface="Arial" panose="020B0604020202020204" pitchFamily="34" charset="0"/>
                <a:ea typeface="Calibri" panose="020F0502020204030204" pitchFamily="34" charset="0"/>
                <a:cs typeface="Times New Roman" panose="02020603050405020304" pitchFamily="18" charset="0"/>
                <a:hlinkClick r:id="rId6"/>
              </a:rPr>
              <a:t>thenounproject.com/icon/boss-1587076/</a:t>
            </a:r>
            <a:endParaRPr lang="en-CA" sz="1800" dirty="0" smtClean="0">
              <a:latin typeface="Arial" panose="020B0604020202020204" pitchFamily="34" charset="0"/>
              <a:ea typeface="Calibri" panose="020F0502020204030204" pitchFamily="34" charset="0"/>
              <a:cs typeface="Times New Roman" panose="02020603050405020304" pitchFamily="18" charset="0"/>
            </a:endParaRPr>
          </a:p>
          <a:p>
            <a:pPr marL="457200" indent="-457200">
              <a:lnSpc>
                <a:spcPct val="100000"/>
              </a:lnSpc>
            </a:pPr>
            <a:r>
              <a:rPr lang="en-CA" sz="1800" dirty="0" smtClean="0">
                <a:latin typeface="Arial" panose="020B0604020202020204" pitchFamily="34" charset="0"/>
                <a:ea typeface="Calibri" panose="020F0502020204030204" pitchFamily="34" charset="0"/>
                <a:cs typeface="Times New Roman" panose="02020603050405020304" pitchFamily="18" charset="0"/>
              </a:rPr>
              <a:t>Oksana </a:t>
            </a:r>
            <a:r>
              <a:rPr lang="en-CA" sz="1800" dirty="0" err="1">
                <a:latin typeface="Arial" panose="020B0604020202020204" pitchFamily="34" charset="0"/>
                <a:ea typeface="Calibri" panose="020F0502020204030204" pitchFamily="34" charset="0"/>
                <a:cs typeface="Times New Roman" panose="02020603050405020304" pitchFamily="18" charset="0"/>
              </a:rPr>
              <a:t>Latysheva</a:t>
            </a:r>
            <a:r>
              <a:rPr lang="en-CA" sz="1800" dirty="0">
                <a:latin typeface="Arial" panose="020B0604020202020204" pitchFamily="34" charset="0"/>
                <a:ea typeface="Calibri" panose="020F0502020204030204" pitchFamily="34" charset="0"/>
                <a:cs typeface="Times New Roman" panose="02020603050405020304" pitchFamily="18" charset="0"/>
              </a:rPr>
              <a:t>. </a:t>
            </a:r>
            <a:r>
              <a:rPr lang="en-CA" sz="1800" dirty="0" smtClean="0">
                <a:latin typeface="Arial" panose="020B0604020202020204" pitchFamily="34" charset="0"/>
                <a:ea typeface="Calibri" panose="020F0502020204030204" pitchFamily="34" charset="0"/>
                <a:cs typeface="Times New Roman" panose="02020603050405020304" pitchFamily="18" charset="0"/>
              </a:rPr>
              <a:t>(2017). </a:t>
            </a:r>
            <a:r>
              <a:rPr lang="en-CA" sz="1800" dirty="0">
                <a:latin typeface="Arial" panose="020B0604020202020204" pitchFamily="34" charset="0"/>
                <a:ea typeface="Calibri" panose="020F0502020204030204" pitchFamily="34" charset="0"/>
                <a:cs typeface="Times New Roman" panose="02020603050405020304" pitchFamily="18" charset="0"/>
              </a:rPr>
              <a:t>People group. </a:t>
            </a:r>
            <a:r>
              <a:rPr lang="en-CA" sz="1800" i="1" dirty="0">
                <a:latin typeface="Arial" panose="020B0604020202020204" pitchFamily="34" charset="0"/>
                <a:ea typeface="Calibri" panose="020F0502020204030204" pitchFamily="34" charset="0"/>
                <a:cs typeface="Times New Roman" panose="02020603050405020304" pitchFamily="18" charset="0"/>
              </a:rPr>
              <a:t>The Noun Project</a:t>
            </a:r>
            <a:r>
              <a:rPr lang="en-CA" sz="1800" dirty="0">
                <a:latin typeface="Arial" panose="020B0604020202020204" pitchFamily="34" charset="0"/>
                <a:ea typeface="Calibri" panose="020F0502020204030204" pitchFamily="34" charset="0"/>
                <a:cs typeface="Times New Roman" panose="02020603050405020304" pitchFamily="18" charset="0"/>
              </a:rPr>
              <a:t>. CC BY. </a:t>
            </a:r>
            <a:r>
              <a:rPr lang="en-CA" sz="1800" dirty="0" smtClean="0">
                <a:latin typeface="Arial" panose="020B0604020202020204" pitchFamily="34" charset="0"/>
                <a:ea typeface="Calibri" panose="020F0502020204030204" pitchFamily="34" charset="0"/>
                <a:cs typeface="Times New Roman" panose="02020603050405020304" pitchFamily="18" charset="0"/>
                <a:hlinkClick r:id="rId7"/>
              </a:rPr>
              <a:t>https</a:t>
            </a:r>
            <a:r>
              <a:rPr lang="en-CA" sz="1800" dirty="0">
                <a:latin typeface="Arial" panose="020B0604020202020204" pitchFamily="34" charset="0"/>
                <a:ea typeface="Calibri" panose="020F0502020204030204" pitchFamily="34" charset="0"/>
                <a:cs typeface="Times New Roman" panose="02020603050405020304" pitchFamily="18" charset="0"/>
                <a:hlinkClick r:id="rId7"/>
              </a:rPr>
              <a:t>://thenounproject.com/icon/people-group-1310753</a:t>
            </a:r>
            <a:r>
              <a:rPr lang="en-CA" sz="1800" dirty="0" smtClean="0">
                <a:latin typeface="Arial" panose="020B0604020202020204" pitchFamily="34" charset="0"/>
                <a:ea typeface="Calibri" panose="020F0502020204030204" pitchFamily="34" charset="0"/>
                <a:cs typeface="Times New Roman" panose="02020603050405020304" pitchFamily="18" charset="0"/>
                <a:hlinkClick r:id="rId7"/>
              </a:rPr>
              <a:t>/</a:t>
            </a:r>
            <a:endParaRPr lang="en-CA" sz="1800" dirty="0" smtClean="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11438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457200" indent="-457200">
              <a:lnSpc>
                <a:spcPct val="100000"/>
              </a:lnSpc>
            </a:pPr>
            <a:r>
              <a:rPr lang="en-CA" sz="1800" dirty="0" err="1">
                <a:ea typeface="Calibri" panose="020F0502020204030204" pitchFamily="34" charset="0"/>
                <a:cs typeface="Times New Roman" panose="02020603050405020304" pitchFamily="18" charset="0"/>
              </a:rPr>
              <a:t>Tippawan</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Sookruay</a:t>
            </a:r>
            <a:r>
              <a:rPr lang="en-CA" sz="1800" dirty="0">
                <a:ea typeface="Calibri" panose="020F0502020204030204" pitchFamily="34" charset="0"/>
                <a:cs typeface="Times New Roman" panose="02020603050405020304" pitchFamily="18" charset="0"/>
              </a:rPr>
              <a:t>. (2021). Artist.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dirty="0">
                <a:ea typeface="Calibri" panose="020F0502020204030204" pitchFamily="34" charset="0"/>
                <a:cs typeface="Times New Roman" panose="02020603050405020304" pitchFamily="18" charset="0"/>
                <a:hlinkClick r:id="rId2"/>
              </a:rPr>
              <a:t>https://thenounproject.com/icon/artist-4275231</a:t>
            </a:r>
            <a:r>
              <a:rPr lang="en-CA" sz="1800" dirty="0" smtClean="0">
                <a:ea typeface="Calibri" panose="020F0502020204030204" pitchFamily="34" charset="0"/>
                <a:cs typeface="Times New Roman" panose="02020603050405020304" pitchFamily="18" charset="0"/>
                <a:hlinkClick r:id="rId2"/>
              </a:rPr>
              <a:t>/</a:t>
            </a:r>
            <a:endParaRPr lang="en-CA" sz="1800" dirty="0" smtClean="0">
              <a:ea typeface="Calibri" panose="020F0502020204030204" pitchFamily="34" charset="0"/>
              <a:cs typeface="Times New Roman" panose="02020603050405020304" pitchFamily="18" charset="0"/>
            </a:endParaRPr>
          </a:p>
          <a:p>
            <a:pPr marL="457200" indent="-457200">
              <a:lnSpc>
                <a:spcPct val="100000"/>
              </a:lnSpc>
            </a:pPr>
            <a:r>
              <a:rPr lang="en-CA" sz="1800" dirty="0" smtClean="0">
                <a:ea typeface="Calibri" panose="020F0502020204030204" pitchFamily="34" charset="0"/>
                <a:cs typeface="Times New Roman" panose="02020603050405020304" pitchFamily="18" charset="0"/>
              </a:rPr>
              <a:t>Creative </a:t>
            </a:r>
            <a:r>
              <a:rPr lang="en-CA" sz="1800" dirty="0">
                <a:ea typeface="Calibri" panose="020F0502020204030204" pitchFamily="34" charset="0"/>
                <a:cs typeface="Times New Roman" panose="02020603050405020304" pitchFamily="18" charset="0"/>
              </a:rPr>
              <a:t>Commons.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[Creative Commons Logo</a:t>
            </a:r>
            <a:r>
              <a:rPr lang="en-CA" sz="1800" dirty="0" smtClean="0">
                <a:ea typeface="Calibri" panose="020F0502020204030204" pitchFamily="34" charset="0"/>
                <a:cs typeface="Times New Roman" panose="02020603050405020304" pitchFamily="18" charset="0"/>
              </a:rPr>
              <a:t>]. </a:t>
            </a:r>
            <a:r>
              <a:rPr lang="en-CA" sz="1800" u="sng" dirty="0" smtClean="0">
                <a:solidFill>
                  <a:srgbClr val="0563C1"/>
                </a:solidFill>
                <a:ea typeface="Calibri" panose="020F0502020204030204" pitchFamily="34" charset="0"/>
                <a:cs typeface="Times New Roman" panose="02020603050405020304" pitchFamily="18" charset="0"/>
                <a:hlinkClick r:id="rId3"/>
              </a:rPr>
              <a:t>https</a:t>
            </a:r>
            <a:r>
              <a:rPr lang="en-CA" sz="1800" u="sng" dirty="0">
                <a:solidFill>
                  <a:srgbClr val="0563C1"/>
                </a:solidFill>
                <a:ea typeface="Calibri" panose="020F0502020204030204" pitchFamily="34" charset="0"/>
                <a:cs typeface="Times New Roman" panose="02020603050405020304" pitchFamily="18" charset="0"/>
                <a:hlinkClick r:id="rId3"/>
              </a:rPr>
              <a:t>://creativecommons.org/about/downloads</a:t>
            </a:r>
            <a:endParaRPr lang="en-CA" sz="1800" dirty="0">
              <a:ea typeface="Calibri" panose="020F0502020204030204" pitchFamily="34" charset="0"/>
              <a:cs typeface="Times New Roman" panose="02020603050405020304" pitchFamily="18" charset="0"/>
            </a:endParaRPr>
          </a:p>
          <a:p>
            <a:pPr marL="457200" indent="-457200">
              <a:lnSpc>
                <a:spcPct val="100000"/>
              </a:lnSpc>
            </a:pPr>
            <a:r>
              <a:rPr lang="en-CA" sz="1800" dirty="0">
                <a:ea typeface="Calibri" panose="020F0502020204030204" pitchFamily="34" charset="0"/>
                <a:cs typeface="Times New Roman" panose="02020603050405020304" pitchFamily="18" charset="0"/>
              </a:rPr>
              <a:t>AFY Studio. </a:t>
            </a:r>
            <a:r>
              <a:rPr lang="en-CA" sz="1800" dirty="0" smtClean="0">
                <a:ea typeface="Calibri" panose="020F0502020204030204" pitchFamily="34" charset="0"/>
                <a:cs typeface="Times New Roman" panose="02020603050405020304" pitchFamily="18" charset="0"/>
              </a:rPr>
              <a:t>(2019). </a:t>
            </a:r>
            <a:r>
              <a:rPr lang="en-CA" sz="1800" dirty="0">
                <a:ea typeface="Calibri" panose="020F0502020204030204" pitchFamily="34" charset="0"/>
                <a:cs typeface="Times New Roman" panose="02020603050405020304" pitchFamily="18" charset="0"/>
              </a:rPr>
              <a:t>Scale.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u="sng" dirty="0">
                <a:solidFill>
                  <a:srgbClr val="0563C1"/>
                </a:solidFill>
                <a:ea typeface="Calibri" panose="020F0502020204030204" pitchFamily="34" charset="0"/>
                <a:cs typeface="Times New Roman" panose="02020603050405020304" pitchFamily="18" charset="0"/>
                <a:hlinkClick r:id="rId4"/>
              </a:rPr>
              <a:t>https://thenounproject.com/icon/scale-2772463</a:t>
            </a:r>
            <a:endParaRPr lang="en-CA" sz="1800" dirty="0">
              <a:ea typeface="Calibri" panose="020F0502020204030204" pitchFamily="34" charset="0"/>
              <a:cs typeface="Times New Roman" panose="02020603050405020304" pitchFamily="18" charset="0"/>
            </a:endParaRPr>
          </a:p>
          <a:p>
            <a:pPr marL="457200" indent="-457200">
              <a:lnSpc>
                <a:spcPct val="100000"/>
              </a:lnSpc>
            </a:pPr>
            <a:r>
              <a:rPr lang="en-CA" sz="1800" dirty="0">
                <a:ea typeface="Calibri" panose="020F0502020204030204" pitchFamily="34" charset="0"/>
                <a:cs typeface="Times New Roman" panose="02020603050405020304" pitchFamily="18" charset="0"/>
              </a:rPr>
              <a:t>Jeff </a:t>
            </a:r>
            <a:r>
              <a:rPr lang="en-CA" sz="1800" dirty="0" err="1">
                <a:ea typeface="Calibri" panose="020F0502020204030204" pitchFamily="34" charset="0"/>
                <a:cs typeface="Times New Roman" panose="02020603050405020304" pitchFamily="18" charset="0"/>
              </a:rPr>
              <a:t>Ahlberg</a:t>
            </a:r>
            <a:r>
              <a:rPr lang="en-CA" sz="1800" dirty="0">
                <a:ea typeface="Calibri" panose="020F0502020204030204" pitchFamily="34" charset="0"/>
                <a:cs typeface="Times New Roman" panose="02020603050405020304" pitchFamily="18" charset="0"/>
              </a:rPr>
              <a:t>. </a:t>
            </a:r>
            <a:r>
              <a:rPr lang="en-CA" sz="1800" dirty="0" smtClean="0">
                <a:ea typeface="Calibri" panose="020F0502020204030204" pitchFamily="34" charset="0"/>
                <a:cs typeface="Times New Roman" panose="02020603050405020304" pitchFamily="18" charset="0"/>
              </a:rPr>
              <a:t>(2013). </a:t>
            </a:r>
            <a:r>
              <a:rPr lang="en-CA" sz="1800" dirty="0">
                <a:ea typeface="Calibri" panose="020F0502020204030204" pitchFamily="34" charset="0"/>
                <a:cs typeface="Times New Roman" panose="02020603050405020304" pitchFamily="18" charset="0"/>
              </a:rPr>
              <a:t>Circus Tent.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u="sng" dirty="0">
                <a:solidFill>
                  <a:srgbClr val="0563C1"/>
                </a:solidFill>
                <a:ea typeface="Calibri" panose="020F0502020204030204" pitchFamily="34" charset="0"/>
                <a:cs typeface="Times New Roman" panose="02020603050405020304" pitchFamily="18" charset="0"/>
                <a:hlinkClick r:id="rId5"/>
              </a:rPr>
              <a:t>https://thenounproject.com/icon/circus-tent-9821/</a:t>
            </a:r>
            <a:endParaRPr lang="en-CA" sz="1800" dirty="0">
              <a:ea typeface="Calibri" panose="020F0502020204030204" pitchFamily="34" charset="0"/>
              <a:cs typeface="Times New Roman" panose="02020603050405020304" pitchFamily="18" charset="0"/>
            </a:endParaRPr>
          </a:p>
          <a:p>
            <a:pPr marL="457200" indent="-457200">
              <a:lnSpc>
                <a:spcPct val="100000"/>
              </a:lnSpc>
            </a:pPr>
            <a:r>
              <a:rPr lang="en-CA" sz="1800" dirty="0">
                <a:ea typeface="Calibri" panose="020F0502020204030204" pitchFamily="34" charset="0"/>
                <a:cs typeface="Times New Roman" panose="02020603050405020304" pitchFamily="18" charset="0"/>
              </a:rPr>
              <a:t>Rob </a:t>
            </a:r>
            <a:r>
              <a:rPr lang="en-CA" sz="1800" dirty="0" err="1">
                <a:ea typeface="Calibri" panose="020F0502020204030204" pitchFamily="34" charset="0"/>
                <a:cs typeface="Times New Roman" panose="02020603050405020304" pitchFamily="18" charset="0"/>
              </a:rPr>
              <a:t>Crosswell</a:t>
            </a:r>
            <a:r>
              <a:rPr lang="en-CA" sz="1800" dirty="0">
                <a:ea typeface="Calibri" panose="020F0502020204030204" pitchFamily="34" charset="0"/>
                <a:cs typeface="Times New Roman" panose="02020603050405020304" pitchFamily="18" charset="0"/>
              </a:rPr>
              <a:t>. </a:t>
            </a:r>
            <a:r>
              <a:rPr lang="en-CA" sz="1800" dirty="0" smtClean="0">
                <a:ea typeface="Calibri" panose="020F0502020204030204" pitchFamily="34" charset="0"/>
                <a:cs typeface="Times New Roman" panose="02020603050405020304" pitchFamily="18" charset="0"/>
              </a:rPr>
              <a:t>(2017). </a:t>
            </a:r>
            <a:r>
              <a:rPr lang="en-CA" sz="1800" dirty="0">
                <a:ea typeface="Calibri" panose="020F0502020204030204" pitchFamily="34" charset="0"/>
                <a:cs typeface="Times New Roman" panose="02020603050405020304" pitchFamily="18" charset="0"/>
              </a:rPr>
              <a:t>Library.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u="sng" dirty="0">
                <a:solidFill>
                  <a:srgbClr val="0563C1"/>
                </a:solidFill>
                <a:ea typeface="Calibri" panose="020F0502020204030204" pitchFamily="34" charset="0"/>
                <a:cs typeface="Times New Roman" panose="02020603050405020304" pitchFamily="18" charset="0"/>
                <a:hlinkClick r:id="rId6"/>
              </a:rPr>
              <a:t>https://thenounproject.com/icon/library-1122689/</a:t>
            </a:r>
            <a:endParaRPr lang="en-CA" sz="1800" u="sng" dirty="0">
              <a:solidFill>
                <a:srgbClr val="0563C1"/>
              </a:solidFill>
              <a:ea typeface="Calibri" panose="020F0502020204030204" pitchFamily="34" charset="0"/>
              <a:cs typeface="Times New Roman" panose="02020603050405020304" pitchFamily="18" charset="0"/>
            </a:endParaRPr>
          </a:p>
          <a:p>
            <a:pPr marL="457200" indent="-457200">
              <a:lnSpc>
                <a:spcPct val="100000"/>
              </a:lnSpc>
            </a:pPr>
            <a:r>
              <a:rPr lang="en-CA" sz="1800" dirty="0" err="1">
                <a:ea typeface="Calibri" panose="020F0502020204030204" pitchFamily="34" charset="0"/>
                <a:cs typeface="Times New Roman" panose="02020603050405020304" pitchFamily="18" charset="0"/>
              </a:rPr>
              <a:t>Bieu</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Tuong</a:t>
            </a:r>
            <a:r>
              <a:rPr lang="en-CA" sz="1800" dirty="0">
                <a:ea typeface="Calibri" panose="020F0502020204030204" pitchFamily="34" charset="0"/>
                <a:cs typeface="Times New Roman" panose="02020603050405020304" pitchFamily="18" charset="0"/>
              </a:rPr>
              <a:t>. </a:t>
            </a:r>
            <a:r>
              <a:rPr lang="en-CA" sz="1800" dirty="0" smtClean="0">
                <a:ea typeface="Calibri" panose="020F0502020204030204" pitchFamily="34" charset="0"/>
                <a:cs typeface="Times New Roman" panose="02020603050405020304" pitchFamily="18" charset="0"/>
              </a:rPr>
              <a:t>(2018). </a:t>
            </a:r>
            <a:r>
              <a:rPr lang="en-CA" sz="1800" dirty="0">
                <a:ea typeface="Calibri" panose="020F0502020204030204" pitchFamily="34" charset="0"/>
                <a:cs typeface="Times New Roman" panose="02020603050405020304" pitchFamily="18" charset="0"/>
              </a:rPr>
              <a:t>School.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u="sng" dirty="0">
                <a:solidFill>
                  <a:srgbClr val="0563C1"/>
                </a:solidFill>
                <a:ea typeface="Calibri" panose="020F0502020204030204" pitchFamily="34" charset="0"/>
                <a:cs typeface="Times New Roman" panose="02020603050405020304" pitchFamily="18" charset="0"/>
                <a:hlinkClick r:id="rId7"/>
              </a:rPr>
              <a:t>https://thenounproject.com/icon/school-1983588/</a:t>
            </a:r>
            <a:r>
              <a:rPr lang="en-CA" sz="1800" dirty="0">
                <a:ea typeface="Calibri" panose="020F0502020204030204" pitchFamily="34" charset="0"/>
                <a:cs typeface="Times New Roman" panose="02020603050405020304" pitchFamily="18" charset="0"/>
              </a:rPr>
              <a:t> </a:t>
            </a:r>
          </a:p>
          <a:p>
            <a:pPr marL="457200" indent="-457200">
              <a:lnSpc>
                <a:spcPct val="100000"/>
              </a:lnSpc>
            </a:pPr>
            <a:r>
              <a:rPr lang="en-US" sz="1800" dirty="0"/>
              <a:t>Martin </a:t>
            </a:r>
            <a:r>
              <a:rPr lang="en-US" sz="1800" dirty="0" err="1"/>
              <a:t>Droeshout</a:t>
            </a:r>
            <a:r>
              <a:rPr lang="en-US" sz="1800" dirty="0"/>
              <a:t>. (1623). William Shakespeare. </a:t>
            </a:r>
            <a:r>
              <a:rPr lang="en-US" sz="1800" i="1" dirty="0"/>
              <a:t>Wikimedia Commons</a:t>
            </a:r>
            <a:r>
              <a:rPr lang="en-US" sz="1800" dirty="0"/>
              <a:t>. </a:t>
            </a:r>
            <a:r>
              <a:rPr lang="en-US" sz="1800" dirty="0" smtClean="0"/>
              <a:t>CC0. </a:t>
            </a:r>
            <a:r>
              <a:rPr lang="en-US" sz="1800" dirty="0" smtClean="0">
                <a:hlinkClick r:id="rId8"/>
              </a:rPr>
              <a:t>https</a:t>
            </a:r>
            <a:r>
              <a:rPr lang="en-US" sz="1800" dirty="0">
                <a:hlinkClick r:id="rId8"/>
              </a:rPr>
              <a:t>://</a:t>
            </a:r>
            <a:r>
              <a:rPr lang="en-US" sz="1800" dirty="0" smtClean="0">
                <a:hlinkClick r:id="rId8"/>
              </a:rPr>
              <a:t>commons.wikimedia.org/wiki/File:Shakespeare_Droeshout_1623.jpg</a:t>
            </a:r>
            <a:endParaRPr lang="en-CA" sz="1800" dirty="0"/>
          </a:p>
        </p:txBody>
      </p:sp>
    </p:spTree>
    <p:extLst>
      <p:ext uri="{BB962C8B-B14F-4D97-AF65-F5344CB8AC3E}">
        <p14:creationId xmlns:p14="http://schemas.microsoft.com/office/powerpoint/2010/main" val="5801652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1841276"/>
            <a:ext cx="10502608" cy="4559523"/>
          </a:xfrm>
        </p:spPr>
        <p:txBody>
          <a:bodyPr/>
          <a:lstStyle/>
          <a:p>
            <a:pPr marL="457200" indent="-457200">
              <a:lnSpc>
                <a:spcPct val="100000"/>
              </a:lnSpc>
            </a:pPr>
            <a:r>
              <a:rPr lang="en-US" sz="1800" dirty="0" err="1"/>
              <a:t>Arif</a:t>
            </a:r>
            <a:r>
              <a:rPr lang="en-US" sz="1800" dirty="0"/>
              <a:t> </a:t>
            </a:r>
            <a:r>
              <a:rPr lang="en-US" sz="1800" dirty="0" err="1"/>
              <a:t>Karya</a:t>
            </a:r>
            <a:r>
              <a:rPr lang="en-US" sz="1800" dirty="0"/>
              <a:t>. </a:t>
            </a:r>
            <a:r>
              <a:rPr lang="en-US" sz="1800" dirty="0" smtClean="0"/>
              <a:t>(2018). </a:t>
            </a:r>
            <a:r>
              <a:rPr lang="en-US" sz="1800" dirty="0"/>
              <a:t>Book. </a:t>
            </a:r>
            <a:r>
              <a:rPr lang="en-US" sz="1800" i="1" dirty="0"/>
              <a:t>The Noun Project</a:t>
            </a:r>
            <a:r>
              <a:rPr lang="en-US" sz="1800" dirty="0"/>
              <a:t>. CC BY. </a:t>
            </a:r>
            <a:r>
              <a:rPr lang="en-US" sz="1800" dirty="0">
                <a:hlinkClick r:id="rId2"/>
              </a:rPr>
              <a:t>https://thenounproject.com/icon/book-1787402</a:t>
            </a:r>
            <a:r>
              <a:rPr lang="en-US" sz="1800" dirty="0" smtClean="0">
                <a:hlinkClick r:id="rId2"/>
              </a:rPr>
              <a:t>/</a:t>
            </a:r>
            <a:endParaRPr lang="en-US" sz="1800" dirty="0" smtClean="0"/>
          </a:p>
          <a:p>
            <a:pPr marL="457200" indent="-457200">
              <a:lnSpc>
                <a:spcPct val="100000"/>
              </a:lnSpc>
            </a:pPr>
            <a:r>
              <a:rPr lang="en-US" sz="1800" dirty="0" err="1" smtClean="0"/>
              <a:t>ProSymbols</a:t>
            </a:r>
            <a:r>
              <a:rPr lang="en-US" sz="1800" dirty="0"/>
              <a:t>. (2018). Art. </a:t>
            </a:r>
            <a:r>
              <a:rPr lang="en-US" sz="1800" i="1" dirty="0"/>
              <a:t>The Noun Project</a:t>
            </a:r>
            <a:r>
              <a:rPr lang="en-US" sz="1800" dirty="0"/>
              <a:t>. CC BY. </a:t>
            </a:r>
            <a:r>
              <a:rPr lang="en-US" sz="1800" dirty="0">
                <a:hlinkClick r:id="rId3"/>
              </a:rPr>
              <a:t>https://thenounproject.com/icon/art-1976897</a:t>
            </a:r>
            <a:r>
              <a:rPr lang="en-US" sz="1800" dirty="0" smtClean="0">
                <a:hlinkClick r:id="rId3"/>
              </a:rPr>
              <a:t>/</a:t>
            </a:r>
            <a:endParaRPr lang="en-US" sz="1800" dirty="0" smtClean="0"/>
          </a:p>
          <a:p>
            <a:pPr marL="457200" indent="-457200">
              <a:lnSpc>
                <a:spcPct val="100000"/>
              </a:lnSpc>
            </a:pPr>
            <a:r>
              <a:rPr lang="en-US" sz="1800" dirty="0" err="1" smtClean="0"/>
              <a:t>DinosoftLabs</a:t>
            </a:r>
            <a:r>
              <a:rPr lang="en-US" sz="1800" dirty="0" smtClean="0"/>
              <a:t>. </a:t>
            </a:r>
            <a:r>
              <a:rPr lang="en-US" sz="1800" dirty="0"/>
              <a:t>(2018). </a:t>
            </a:r>
            <a:r>
              <a:rPr lang="en-US" sz="1800" dirty="0" smtClean="0"/>
              <a:t>CD. </a:t>
            </a:r>
            <a:r>
              <a:rPr lang="en-US" sz="1800" i="1" dirty="0"/>
              <a:t>The Noun Project</a:t>
            </a:r>
            <a:r>
              <a:rPr lang="en-US" sz="1800" dirty="0"/>
              <a:t>. CC BY. </a:t>
            </a:r>
            <a:r>
              <a:rPr lang="en-US" sz="1800" dirty="0">
                <a:hlinkClick r:id="rId4"/>
              </a:rPr>
              <a:t>https://thenounproject.com/icon/cd-2152164</a:t>
            </a:r>
            <a:r>
              <a:rPr lang="en-US" sz="1800" dirty="0" smtClean="0">
                <a:hlinkClick r:id="rId4"/>
              </a:rPr>
              <a:t>/</a:t>
            </a:r>
            <a:endParaRPr lang="en-US" sz="1800" dirty="0" smtClean="0"/>
          </a:p>
          <a:p>
            <a:pPr marL="457200" indent="-457200">
              <a:lnSpc>
                <a:spcPct val="100000"/>
              </a:lnSpc>
            </a:pPr>
            <a:r>
              <a:rPr lang="en-US" sz="1800" dirty="0" smtClean="0"/>
              <a:t>Creative </a:t>
            </a:r>
            <a:r>
              <a:rPr lang="en-US" sz="1800" dirty="0"/>
              <a:t>Commons. (</a:t>
            </a:r>
            <a:r>
              <a:rPr lang="en-US" sz="1800" dirty="0" err="1"/>
              <a:t>n.d.</a:t>
            </a:r>
            <a:r>
              <a:rPr lang="en-US" sz="1800" dirty="0"/>
              <a:t>). [Creative Commons Logos]. </a:t>
            </a:r>
            <a:r>
              <a:rPr lang="en-US" sz="1800" dirty="0">
                <a:hlinkClick r:id="rId5"/>
              </a:rPr>
              <a:t>https://</a:t>
            </a:r>
            <a:r>
              <a:rPr lang="en-US" sz="1800" dirty="0" smtClean="0">
                <a:hlinkClick r:id="rId5"/>
              </a:rPr>
              <a:t>creativecommons.org/about/downloads</a:t>
            </a:r>
            <a:endParaRPr lang="en-US" sz="1800" dirty="0" smtClean="0"/>
          </a:p>
          <a:p>
            <a:pPr marL="457200" indent="-457200">
              <a:lnSpc>
                <a:spcPct val="100000"/>
              </a:lnSpc>
            </a:pPr>
            <a:r>
              <a:rPr lang="en-US" sz="1800" dirty="0" err="1"/>
              <a:t>Ruslan</a:t>
            </a:r>
            <a:r>
              <a:rPr lang="en-US" sz="1800" dirty="0"/>
              <a:t> </a:t>
            </a:r>
            <a:r>
              <a:rPr lang="en-US" sz="1800" dirty="0" err="1"/>
              <a:t>Dezign</a:t>
            </a:r>
            <a:r>
              <a:rPr lang="en-US" sz="1800" dirty="0"/>
              <a:t>. </a:t>
            </a:r>
            <a:r>
              <a:rPr lang="en-US" sz="1800" dirty="0" smtClean="0"/>
              <a:t>(2017). </a:t>
            </a:r>
            <a:r>
              <a:rPr lang="en-US" sz="1800" dirty="0"/>
              <a:t>Target. </a:t>
            </a:r>
            <a:r>
              <a:rPr lang="en-US" sz="1800" i="1" dirty="0"/>
              <a:t>The Noun Project</a:t>
            </a:r>
            <a:r>
              <a:rPr lang="en-US" sz="1800" dirty="0"/>
              <a:t>. CC BY. </a:t>
            </a:r>
            <a:r>
              <a:rPr lang="en-US" sz="1800" dirty="0">
                <a:hlinkClick r:id="rId6"/>
              </a:rPr>
              <a:t>https://thenounproject.com/icon/target-1005058</a:t>
            </a:r>
            <a:r>
              <a:rPr lang="en-US" sz="1800" dirty="0" smtClean="0">
                <a:hlinkClick r:id="rId6"/>
              </a:rPr>
              <a:t>/</a:t>
            </a:r>
            <a:endParaRPr lang="en-US" sz="1800" dirty="0" smtClean="0"/>
          </a:p>
          <a:p>
            <a:pPr marL="457200" indent="-457200">
              <a:lnSpc>
                <a:spcPct val="100000"/>
              </a:lnSpc>
            </a:pPr>
            <a:r>
              <a:rPr lang="en-US" sz="1800" dirty="0" smtClean="0"/>
              <a:t>ATOM. (2017). </a:t>
            </a:r>
            <a:r>
              <a:rPr lang="en-US" sz="1800" dirty="0"/>
              <a:t>Copy. </a:t>
            </a:r>
            <a:r>
              <a:rPr lang="en-US" sz="1800" i="1" dirty="0"/>
              <a:t>The Noun Project</a:t>
            </a:r>
            <a:r>
              <a:rPr lang="en-US" sz="1800" dirty="0"/>
              <a:t>. CC BY. </a:t>
            </a:r>
            <a:r>
              <a:rPr lang="en-US" sz="1800" dirty="0">
                <a:hlinkClick r:id="rId7"/>
              </a:rPr>
              <a:t>https://thenounproject.com/icon/copy-1474212</a:t>
            </a:r>
            <a:r>
              <a:rPr lang="en-US" sz="1800" dirty="0" smtClean="0">
                <a:hlinkClick r:id="rId7"/>
              </a:rPr>
              <a:t>/</a:t>
            </a:r>
            <a:endParaRPr lang="en-US" sz="1800" dirty="0" smtClean="0"/>
          </a:p>
          <a:p>
            <a:pPr marL="457200" indent="-457200">
              <a:lnSpc>
                <a:spcPct val="100000"/>
              </a:lnSpc>
            </a:pPr>
            <a:r>
              <a:rPr lang="en-US" sz="1800" dirty="0" err="1"/>
              <a:t>Тимур</a:t>
            </a:r>
            <a:r>
              <a:rPr lang="en-US" sz="1800" dirty="0"/>
              <a:t> </a:t>
            </a:r>
            <a:r>
              <a:rPr lang="en-US" sz="1800" dirty="0" err="1"/>
              <a:t>Минвалеев</a:t>
            </a:r>
            <a:r>
              <a:rPr lang="en-US" sz="1800" dirty="0"/>
              <a:t>. (2016). Percent. </a:t>
            </a:r>
            <a:r>
              <a:rPr lang="en-US" sz="1800" i="1" dirty="0"/>
              <a:t>The Noun Project</a:t>
            </a:r>
            <a:r>
              <a:rPr lang="en-US" sz="1800" dirty="0"/>
              <a:t>. CC BY. </a:t>
            </a:r>
            <a:r>
              <a:rPr lang="en-CA" sz="1800" dirty="0" smtClean="0">
                <a:hlinkClick r:id="rId8"/>
              </a:rPr>
              <a:t>https</a:t>
            </a:r>
            <a:r>
              <a:rPr lang="en-CA" sz="1800" dirty="0">
                <a:hlinkClick r:id="rId8"/>
              </a:rPr>
              <a:t>://thenounproject.com/icon/percent-397874</a:t>
            </a:r>
            <a:r>
              <a:rPr lang="en-CA" sz="1800" dirty="0" smtClean="0">
                <a:hlinkClick r:id="rId8"/>
              </a:rPr>
              <a:t>/</a:t>
            </a:r>
            <a:endParaRPr lang="en-CA" sz="1800" dirty="0" smtClean="0"/>
          </a:p>
          <a:p>
            <a:pPr marL="457200" indent="-457200">
              <a:lnSpc>
                <a:spcPct val="100000"/>
              </a:lnSpc>
            </a:pPr>
            <a:r>
              <a:rPr lang="en-US" sz="1800" dirty="0" smtClean="0">
                <a:ea typeface="Calibri" panose="020F0502020204030204" pitchFamily="34" charset="0"/>
                <a:cs typeface="Times New Roman" panose="02020603050405020304" pitchFamily="18" charset="0"/>
              </a:rPr>
              <a:t>b. </a:t>
            </a:r>
            <a:r>
              <a:rPr lang="en-US" sz="1800" dirty="0" err="1" smtClean="0">
                <a:ea typeface="Calibri" panose="020F0502020204030204" pitchFamily="34" charset="0"/>
                <a:cs typeface="Times New Roman" panose="02020603050405020304" pitchFamily="18" charset="0"/>
              </a:rPr>
              <a:t>farias</a:t>
            </a:r>
            <a:r>
              <a:rPr lang="en-US" sz="1800" dirty="0">
                <a:ea typeface="Calibri" panose="020F0502020204030204" pitchFamily="34" charset="0"/>
                <a:cs typeface="Times New Roman" panose="02020603050405020304" pitchFamily="18" charset="0"/>
              </a:rPr>
              <a:t>. </a:t>
            </a:r>
            <a:r>
              <a:rPr lang="en-US" sz="1800" dirty="0" smtClean="0">
                <a:ea typeface="Calibri" panose="020F0502020204030204" pitchFamily="34" charset="0"/>
                <a:cs typeface="Times New Roman" panose="02020603050405020304" pitchFamily="18" charset="0"/>
              </a:rPr>
              <a:t>(2017). </a:t>
            </a:r>
            <a:r>
              <a:rPr lang="en-US" sz="1800" dirty="0">
                <a:ea typeface="Calibri" panose="020F0502020204030204" pitchFamily="34" charset="0"/>
                <a:cs typeface="Times New Roman" panose="02020603050405020304" pitchFamily="18" charset="0"/>
              </a:rPr>
              <a:t>Decision. </a:t>
            </a:r>
            <a:r>
              <a:rPr lang="en-US" sz="1800" i="1" dirty="0">
                <a:ea typeface="Calibri" panose="020F0502020204030204" pitchFamily="34" charset="0"/>
                <a:cs typeface="Times New Roman" panose="02020603050405020304" pitchFamily="18" charset="0"/>
              </a:rPr>
              <a:t>The Noun Project</a:t>
            </a:r>
            <a:r>
              <a:rPr lang="en-US" sz="1800" dirty="0">
                <a:ea typeface="Calibri" panose="020F0502020204030204" pitchFamily="34" charset="0"/>
                <a:cs typeface="Times New Roman" panose="02020603050405020304" pitchFamily="18" charset="0"/>
              </a:rPr>
              <a:t>. CC BY. </a:t>
            </a:r>
            <a:r>
              <a:rPr lang="en-US" sz="1800" dirty="0">
                <a:ea typeface="Calibri" panose="020F0502020204030204" pitchFamily="34" charset="0"/>
                <a:cs typeface="Times New Roman" panose="02020603050405020304" pitchFamily="18" charset="0"/>
                <a:hlinkClick r:id="rId9"/>
              </a:rPr>
              <a:t>https://thenounproject.com/icon/decision-1074053</a:t>
            </a:r>
            <a:r>
              <a:rPr lang="en-US" sz="1800" dirty="0" smtClean="0">
                <a:ea typeface="Calibri" panose="020F0502020204030204" pitchFamily="34" charset="0"/>
                <a:cs typeface="Times New Roman" panose="02020603050405020304" pitchFamily="18" charset="0"/>
                <a:hlinkClick r:id="rId9"/>
              </a:rPr>
              <a:t>/</a:t>
            </a:r>
            <a:endParaRPr lang="en-US" sz="1800" dirty="0" smtClean="0">
              <a:ea typeface="Calibri" panose="020F0502020204030204" pitchFamily="34" charset="0"/>
              <a:cs typeface="Times New Roman" panose="02020603050405020304" pitchFamily="18" charset="0"/>
            </a:endParaRPr>
          </a:p>
          <a:p>
            <a:pPr marL="457200" indent="-457200">
              <a:lnSpc>
                <a:spcPct val="100000"/>
              </a:lnSpc>
            </a:pPr>
            <a:r>
              <a:rPr lang="en-CA" sz="1800" dirty="0">
                <a:ea typeface="Calibri" panose="020F0502020204030204" pitchFamily="34" charset="0"/>
                <a:cs typeface="Times New Roman" panose="02020603050405020304" pitchFamily="18" charset="0"/>
              </a:rPr>
              <a:t>AFY </a:t>
            </a:r>
            <a:r>
              <a:rPr lang="en-CA" sz="1800" dirty="0" smtClean="0">
                <a:ea typeface="Calibri" panose="020F0502020204030204" pitchFamily="34" charset="0"/>
                <a:cs typeface="Times New Roman" panose="02020603050405020304" pitchFamily="18" charset="0"/>
              </a:rPr>
              <a:t>Studio. (2018). </a:t>
            </a:r>
            <a:r>
              <a:rPr lang="en-CA" sz="1800" dirty="0">
                <a:ea typeface="Calibri" panose="020F0502020204030204" pitchFamily="34" charset="0"/>
                <a:cs typeface="Times New Roman" panose="02020603050405020304" pitchFamily="18" charset="0"/>
              </a:rPr>
              <a:t>Leaf.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dirty="0">
                <a:ea typeface="Calibri" panose="020F0502020204030204" pitchFamily="34" charset="0"/>
                <a:cs typeface="Times New Roman" panose="02020603050405020304" pitchFamily="18" charset="0"/>
                <a:hlinkClick r:id="rId10"/>
              </a:rPr>
              <a:t>https://thenounproject.com/icon/leaf-1737325</a:t>
            </a:r>
            <a:r>
              <a:rPr lang="en-CA" sz="1800" dirty="0" smtClean="0">
                <a:ea typeface="Calibri" panose="020F0502020204030204" pitchFamily="34" charset="0"/>
                <a:cs typeface="Times New Roman" panose="02020603050405020304" pitchFamily="18" charset="0"/>
                <a:hlinkClick r:id="rId10"/>
              </a:rPr>
              <a:t>/</a:t>
            </a:r>
            <a:endParaRPr lang="en-CA" sz="1800" dirty="0" smtClean="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0057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1841277"/>
            <a:ext cx="10502608" cy="4294348"/>
          </a:xfrm>
        </p:spPr>
        <p:txBody>
          <a:bodyPr/>
          <a:lstStyle/>
          <a:p>
            <a:pPr marL="457200" indent="-457200">
              <a:lnSpc>
                <a:spcPct val="100000"/>
              </a:lnSpc>
            </a:pPr>
            <a:r>
              <a:rPr lang="en-CA" sz="1800" dirty="0" err="1">
                <a:ea typeface="Calibri" panose="020F0502020204030204" pitchFamily="34" charset="0"/>
                <a:cs typeface="Times New Roman" panose="02020603050405020304" pitchFamily="18" charset="0"/>
              </a:rPr>
              <a:t>Gregor</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Cresnar</a:t>
            </a:r>
            <a:r>
              <a:rPr lang="en-CA" sz="1800" dirty="0">
                <a:ea typeface="Calibri" panose="020F0502020204030204" pitchFamily="34" charset="0"/>
                <a:cs typeface="Times New Roman" panose="02020603050405020304" pitchFamily="18" charset="0"/>
              </a:rPr>
              <a:t>. </a:t>
            </a:r>
            <a:r>
              <a:rPr lang="en-CA" sz="1800" dirty="0" smtClean="0">
                <a:ea typeface="Calibri" panose="020F0502020204030204" pitchFamily="34" charset="0"/>
                <a:cs typeface="Times New Roman" panose="02020603050405020304" pitchFamily="18" charset="0"/>
              </a:rPr>
              <a:t>(2015). </a:t>
            </a:r>
            <a:r>
              <a:rPr lang="en-CA" sz="1800" dirty="0">
                <a:ea typeface="Calibri" panose="020F0502020204030204" pitchFamily="34" charset="0"/>
                <a:cs typeface="Times New Roman" panose="02020603050405020304" pitchFamily="18" charset="0"/>
              </a:rPr>
              <a:t>Dollar sign.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dirty="0">
                <a:ea typeface="Calibri" panose="020F0502020204030204" pitchFamily="34" charset="0"/>
                <a:cs typeface="Times New Roman" panose="02020603050405020304" pitchFamily="18" charset="0"/>
                <a:hlinkClick r:id="rId2"/>
              </a:rPr>
              <a:t>https://thenounproject.com/icon/dollar-sign-171145</a:t>
            </a:r>
            <a:r>
              <a:rPr lang="en-CA" sz="1800" dirty="0" smtClean="0">
                <a:ea typeface="Calibri" panose="020F0502020204030204" pitchFamily="34" charset="0"/>
                <a:cs typeface="Times New Roman" panose="02020603050405020304" pitchFamily="18" charset="0"/>
                <a:hlinkClick r:id="rId2"/>
              </a:rPr>
              <a:t>/</a:t>
            </a:r>
            <a:endParaRPr lang="en-CA" sz="1800" dirty="0" smtClean="0">
              <a:ea typeface="Calibri" panose="020F0502020204030204" pitchFamily="34" charset="0"/>
              <a:cs typeface="Times New Roman" panose="02020603050405020304" pitchFamily="18" charset="0"/>
            </a:endParaRPr>
          </a:p>
          <a:p>
            <a:pPr marL="457200" indent="-457200"/>
            <a:endParaRPr lang="en-US" sz="1800" dirty="0" smtClean="0">
              <a:cs typeface="Arial" panose="020B0604020202020204" pitchFamily="34" charset="0"/>
            </a:endParaRPr>
          </a:p>
          <a:p>
            <a:pPr marL="457200" indent="-457200"/>
            <a:endParaRPr lang="en-US" sz="1800" dirty="0">
              <a:cs typeface="Arial" panose="020B0604020202020204" pitchFamily="34" charset="0"/>
            </a:endParaRPr>
          </a:p>
          <a:p>
            <a:pPr marL="457200" indent="-457200"/>
            <a:endParaRPr lang="en-US" sz="1800" dirty="0" smtClean="0">
              <a:cs typeface="Arial" panose="020B0604020202020204" pitchFamily="34" charset="0"/>
            </a:endParaRPr>
          </a:p>
          <a:p>
            <a:pPr marL="457200" indent="-457200"/>
            <a:endParaRPr lang="en-US" sz="1800" dirty="0">
              <a:cs typeface="Arial" panose="020B0604020202020204" pitchFamily="34" charset="0"/>
            </a:endParaRPr>
          </a:p>
          <a:p>
            <a:pPr marL="457200" indent="-457200"/>
            <a:endParaRPr lang="en-US" sz="1800" dirty="0" smtClean="0">
              <a:cs typeface="Arial" panose="020B0604020202020204" pitchFamily="34" charset="0"/>
            </a:endParaRPr>
          </a:p>
          <a:p>
            <a:pPr marL="457200" indent="-457200"/>
            <a:endParaRPr lang="en-US" sz="1800" dirty="0">
              <a:cs typeface="Arial" panose="020B0604020202020204" pitchFamily="34" charset="0"/>
            </a:endParaRPr>
          </a:p>
          <a:p>
            <a:pPr marL="457200" indent="-457200"/>
            <a:r>
              <a:rPr lang="en-US" sz="1800" dirty="0" smtClean="0">
                <a:cs typeface="Arial" panose="020B0604020202020204" pitchFamily="34" charset="0"/>
              </a:rPr>
              <a:t>Closing </a:t>
            </a:r>
            <a:r>
              <a:rPr lang="en-US" sz="1800" dirty="0">
                <a:cs typeface="Arial" panose="020B0604020202020204" pitchFamily="34" charset="0"/>
              </a:rPr>
              <a:t>Slides Music: </a:t>
            </a:r>
            <a:r>
              <a:rPr lang="en-US" sz="1800" dirty="0" err="1">
                <a:cs typeface="Arial" panose="020B0604020202020204" pitchFamily="34" charset="0"/>
              </a:rPr>
              <a:t>Rybak</a:t>
            </a:r>
            <a:r>
              <a:rPr lang="en-US" sz="1800" dirty="0">
                <a:cs typeface="Arial" panose="020B0604020202020204" pitchFamily="34" charset="0"/>
              </a:rPr>
              <a:t>, </a:t>
            </a:r>
            <a:r>
              <a:rPr lang="en-US" sz="1800" dirty="0" err="1">
                <a:cs typeface="Arial" panose="020B0604020202020204" pitchFamily="34" charset="0"/>
              </a:rPr>
              <a:t>Nazar</a:t>
            </a:r>
            <a:r>
              <a:rPr lang="en-US" sz="1800" dirty="0">
                <a:cs typeface="Arial" panose="020B0604020202020204" pitchFamily="34" charset="0"/>
              </a:rPr>
              <a:t>. (</a:t>
            </a:r>
            <a:r>
              <a:rPr lang="en-US" sz="1800" dirty="0" err="1">
                <a:cs typeface="Arial" panose="020B0604020202020204" pitchFamily="34" charset="0"/>
              </a:rPr>
              <a:t>n.d.</a:t>
            </a:r>
            <a:r>
              <a:rPr lang="en-US" sz="1800" dirty="0">
                <a:cs typeface="Arial" panose="020B0604020202020204" pitchFamily="34" charset="0"/>
              </a:rPr>
              <a:t>). Corporate Inspired. </a:t>
            </a:r>
            <a:r>
              <a:rPr lang="en-US" sz="1800" i="1" dirty="0" err="1">
                <a:cs typeface="Arial" panose="020B0604020202020204" pitchFamily="34" charset="0"/>
              </a:rPr>
              <a:t>HookSounds</a:t>
            </a:r>
            <a:r>
              <a:rPr lang="en-US" sz="1800" dirty="0">
                <a:cs typeface="Arial" panose="020B0604020202020204" pitchFamily="34" charset="0"/>
              </a:rPr>
              <a:t>. CC BY. </a:t>
            </a:r>
            <a:r>
              <a:rPr lang="en-US" sz="1800" dirty="0">
                <a:cs typeface="Arial" panose="020B0604020202020204" pitchFamily="34" charset="0"/>
                <a:hlinkClick r:id="rId3"/>
              </a:rPr>
              <a:t>http://www.hooksounds.com</a:t>
            </a:r>
            <a:endParaRPr lang="en-US" sz="1800" dirty="0">
              <a:solidFill>
                <a:schemeClr val="tx1"/>
              </a:solidFill>
              <a:cs typeface="Arial" panose="020B0604020202020204" pitchFamily="34" charset="0"/>
            </a:endParaRPr>
          </a:p>
          <a:p>
            <a:pPr marL="12700" indent="-12700"/>
            <a:r>
              <a:rPr lang="en-US" sz="1800" dirty="0"/>
              <a:t>Unattributed materials are contributions from the Opening Up Copyright Project Team and placed in the Public Domain</a:t>
            </a:r>
            <a:r>
              <a:rPr lang="en-US" sz="1800" dirty="0" smtClean="0"/>
              <a:t>.</a:t>
            </a:r>
            <a:endParaRPr lang="en-US" sz="1800" dirty="0"/>
          </a:p>
        </p:txBody>
      </p:sp>
    </p:spTree>
    <p:extLst>
      <p:ext uri="{BB962C8B-B14F-4D97-AF65-F5344CB8AC3E}">
        <p14:creationId xmlns:p14="http://schemas.microsoft.com/office/powerpoint/2010/main" val="31162096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nSpc>
                <a:spcPct val="100000"/>
              </a:lnSpc>
            </a:pPr>
            <a:r>
              <a:rPr lang="en-CA" dirty="0"/>
              <a:t>University of Alberta. </a:t>
            </a:r>
            <a:r>
              <a:rPr lang="en-CA" dirty="0" smtClean="0"/>
              <a:t>(2022). Working </a:t>
            </a:r>
            <a:r>
              <a:rPr lang="en-CA" dirty="0"/>
              <a:t>with Copyright</a:t>
            </a:r>
            <a:r>
              <a:rPr lang="en-CA" dirty="0" smtClean="0"/>
              <a:t>. </a:t>
            </a:r>
            <a:r>
              <a:rPr lang="en-CA" i="1" dirty="0"/>
              <a:t>Opening Up Copyright Instructional Module</a:t>
            </a:r>
            <a:r>
              <a:rPr lang="en-CA" dirty="0"/>
              <a:t>. </a:t>
            </a:r>
            <a:r>
              <a:rPr lang="en-CA" u="sng" dirty="0">
                <a:solidFill>
                  <a:srgbClr val="0563C1"/>
                </a:solidFill>
                <a:ea typeface="Calibri" panose="020F0502020204030204" pitchFamily="34" charset="0"/>
                <a:hlinkClick r:id="rId2"/>
              </a:rPr>
              <a:t>https://sites.library.ualberta.ca/copyright</a:t>
            </a:r>
            <a:r>
              <a:rPr lang="en-CA" u="sng" dirty="0" smtClean="0">
                <a:solidFill>
                  <a:srgbClr val="0563C1"/>
                </a:solidFill>
                <a:ea typeface="Calibri" panose="020F0502020204030204" pitchFamily="34" charset="0"/>
                <a:hlinkClick r:id="rId2"/>
              </a:rPr>
              <a:t>/</a:t>
            </a:r>
            <a:endParaRPr lang="en-CA" dirty="0"/>
          </a:p>
        </p:txBody>
      </p:sp>
    </p:spTree>
    <p:extLst>
      <p:ext uri="{BB962C8B-B14F-4D97-AF65-F5344CB8AC3E}">
        <p14:creationId xmlns:p14="http://schemas.microsoft.com/office/powerpoint/2010/main" val="781960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710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556C32-977D-4316-B3EA-B6B6593BFF59}"/>
              </a:ext>
            </a:extLst>
          </p:cNvPr>
          <p:cNvSpPr>
            <a:spLocks noGrp="1"/>
          </p:cNvSpPr>
          <p:nvPr>
            <p:ph type="title"/>
          </p:nvPr>
        </p:nvSpPr>
        <p:spPr/>
        <p:txBody>
          <a:bodyPr/>
          <a:lstStyle/>
          <a:p>
            <a:r>
              <a:rPr lang="en-CA" dirty="0"/>
              <a:t>CONTROL… LIMITED CONTROL</a:t>
            </a:r>
          </a:p>
        </p:txBody>
      </p:sp>
      <p:pic>
        <p:nvPicPr>
          <p:cNvPr id="11" name="Content Placeholder 6">
            <a:extLst>
              <a:ext uri="{FF2B5EF4-FFF2-40B4-BE49-F238E27FC236}">
                <a16:creationId xmlns:a16="http://schemas.microsoft.com/office/drawing/2014/main" id="{3C857C10-2AD9-494E-817D-4E646F421D02}"/>
              </a:ext>
            </a:extLst>
          </p:cNvPr>
          <p:cNvPicPr>
            <a:picLocks noGrp="1" noChangeAspect="1"/>
          </p:cNvPicPr>
          <p:nvPr/>
        </p:nvPicPr>
        <p:blipFill rotWithShape="1">
          <a:blip r:embed="rId3"/>
          <a:srcRect b="16734"/>
          <a:stretch/>
        </p:blipFill>
        <p:spPr>
          <a:xfrm>
            <a:off x="1270136" y="3790931"/>
            <a:ext cx="2600652" cy="2165454"/>
          </a:xfrm>
          <a:prstGeom prst="rect">
            <a:avLst/>
          </a:prstGeom>
        </p:spPr>
      </p:pic>
      <p:sp>
        <p:nvSpPr>
          <p:cNvPr id="13" name="Content Placeholder 2">
            <a:extLst>
              <a:ext uri="{FF2B5EF4-FFF2-40B4-BE49-F238E27FC236}">
                <a16:creationId xmlns:a16="http://schemas.microsoft.com/office/drawing/2014/main" id="{D8036F39-B8AC-AFDE-A0CB-ED19B24D1BB7}"/>
              </a:ext>
            </a:extLst>
          </p:cNvPr>
          <p:cNvSpPr txBox="1">
            <a:spLocks/>
          </p:cNvSpPr>
          <p:nvPr/>
        </p:nvSpPr>
        <p:spPr>
          <a:xfrm>
            <a:off x="3870788" y="1790691"/>
            <a:ext cx="1303085" cy="123178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9600" b="1" dirty="0">
                <a:solidFill>
                  <a:schemeClr val="tx1"/>
                </a:solidFill>
              </a:rPr>
              <a:t>©</a:t>
            </a:r>
            <a:endParaRPr lang="en-CA" sz="6000" dirty="0">
              <a:solidFill>
                <a:schemeClr val="tx1"/>
              </a:solidFill>
            </a:endParaRPr>
          </a:p>
          <a:p>
            <a:pPr marL="0" indent="0" algn="ctr">
              <a:buNone/>
            </a:pPr>
            <a:endParaRPr lang="en-CA" dirty="0"/>
          </a:p>
        </p:txBody>
      </p:sp>
      <p:sp>
        <p:nvSpPr>
          <p:cNvPr id="3" name="TextBox 2">
            <a:extLst>
              <a:ext uri="{FF2B5EF4-FFF2-40B4-BE49-F238E27FC236}">
                <a16:creationId xmlns:a16="http://schemas.microsoft.com/office/drawing/2014/main" id="{90C9C56B-7FA9-2601-6967-662C2D9C9C44}"/>
              </a:ext>
            </a:extLst>
          </p:cNvPr>
          <p:cNvSpPr txBox="1"/>
          <p:nvPr/>
        </p:nvSpPr>
        <p:spPr>
          <a:xfrm>
            <a:off x="5026723" y="2124518"/>
            <a:ext cx="2430625" cy="584775"/>
          </a:xfrm>
          <a:prstGeom prst="rect">
            <a:avLst/>
          </a:prstGeom>
          <a:noFill/>
        </p:spPr>
        <p:txBody>
          <a:bodyPr wrap="square" rtlCol="0">
            <a:spAutoFit/>
          </a:bodyPr>
          <a:lstStyle/>
          <a:p>
            <a:r>
              <a:rPr lang="en-CA" sz="3200" dirty="0"/>
              <a:t>=</a:t>
            </a:r>
            <a:r>
              <a:rPr lang="en-CA" dirty="0"/>
              <a:t> </a:t>
            </a:r>
            <a:r>
              <a:rPr lang="en-CA" sz="2800" b="1" dirty="0"/>
              <a:t>CONTROL</a:t>
            </a:r>
            <a:endParaRPr lang="en-CA" b="1" dirty="0"/>
          </a:p>
        </p:txBody>
      </p:sp>
      <p:sp>
        <p:nvSpPr>
          <p:cNvPr id="14" name="Content Placeholder 2">
            <a:extLst>
              <a:ext uri="{FF2B5EF4-FFF2-40B4-BE49-F238E27FC236}">
                <a16:creationId xmlns:a16="http://schemas.microsoft.com/office/drawing/2014/main" id="{0B300406-BAE8-FDB2-BE84-76952F6853B9}"/>
              </a:ext>
            </a:extLst>
          </p:cNvPr>
          <p:cNvSpPr txBox="1">
            <a:spLocks/>
          </p:cNvSpPr>
          <p:nvPr/>
        </p:nvSpPr>
        <p:spPr>
          <a:xfrm>
            <a:off x="1918919" y="3690000"/>
            <a:ext cx="1303085" cy="123178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4800" b="1" dirty="0">
                <a:solidFill>
                  <a:schemeClr val="bg1"/>
                </a:solidFill>
              </a:rPr>
              <a:t>©</a:t>
            </a:r>
            <a:endParaRPr lang="en-CA" dirty="0">
              <a:solidFill>
                <a:schemeClr val="bg1"/>
              </a:solidFill>
            </a:endParaRPr>
          </a:p>
          <a:p>
            <a:pPr marL="0" indent="0" algn="ctr">
              <a:buNone/>
            </a:pPr>
            <a:endParaRPr lang="en-CA" dirty="0"/>
          </a:p>
        </p:txBody>
      </p:sp>
      <p:pic>
        <p:nvPicPr>
          <p:cNvPr id="17" name="Picture 16">
            <a:extLst>
              <a:ext uri="{FF2B5EF4-FFF2-40B4-BE49-F238E27FC236}">
                <a16:creationId xmlns:a16="http://schemas.microsoft.com/office/drawing/2014/main" id="{FBDBAD5A-876C-5C2B-BBA1-7C958B44E8FC}"/>
              </a:ext>
            </a:extLst>
          </p:cNvPr>
          <p:cNvPicPr>
            <a:picLocks noChangeAspect="1"/>
          </p:cNvPicPr>
          <p:nvPr/>
        </p:nvPicPr>
        <p:blipFill>
          <a:blip r:embed="rId4"/>
          <a:stretch>
            <a:fillRect/>
          </a:stretch>
        </p:blipFill>
        <p:spPr>
          <a:xfrm>
            <a:off x="7639944" y="3790931"/>
            <a:ext cx="3281920" cy="2539853"/>
          </a:xfrm>
          <a:prstGeom prst="rect">
            <a:avLst/>
          </a:prstGeom>
        </p:spPr>
      </p:pic>
      <p:sp>
        <p:nvSpPr>
          <p:cNvPr id="18" name="Speech Bubble: Oval 17">
            <a:extLst>
              <a:ext uri="{FF2B5EF4-FFF2-40B4-BE49-F238E27FC236}">
                <a16:creationId xmlns:a16="http://schemas.microsoft.com/office/drawing/2014/main" id="{9BB248D0-1E31-399C-7833-4DEBBAEC8959}"/>
              </a:ext>
            </a:extLst>
          </p:cNvPr>
          <p:cNvSpPr/>
          <p:nvPr/>
        </p:nvSpPr>
        <p:spPr>
          <a:xfrm>
            <a:off x="3415004" y="1672757"/>
            <a:ext cx="3382348" cy="1370236"/>
          </a:xfrm>
          <a:prstGeom prst="wedgeEllipseCallout">
            <a:avLst>
              <a:gd name="adj1" fmla="val -58408"/>
              <a:gd name="adj2" fmla="val 88507"/>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What kinds of rights do I have?</a:t>
            </a:r>
          </a:p>
        </p:txBody>
      </p:sp>
      <p:sp>
        <p:nvSpPr>
          <p:cNvPr id="19" name="Speech Bubble: Oval 18">
            <a:extLst>
              <a:ext uri="{FF2B5EF4-FFF2-40B4-BE49-F238E27FC236}">
                <a16:creationId xmlns:a16="http://schemas.microsoft.com/office/drawing/2014/main" id="{D1320DA2-68BF-1484-3BB8-285DEB1AA96E}"/>
              </a:ext>
            </a:extLst>
          </p:cNvPr>
          <p:cNvSpPr/>
          <p:nvPr/>
        </p:nvSpPr>
        <p:spPr>
          <a:xfrm>
            <a:off x="5030577" y="2656856"/>
            <a:ext cx="4222103" cy="1544288"/>
          </a:xfrm>
          <a:prstGeom prst="wedgeEllipseCallout">
            <a:avLst>
              <a:gd name="adj1" fmla="val 45004"/>
              <a:gd name="adj2" fmla="val 43421"/>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What kinds of rights do we have?</a:t>
            </a:r>
          </a:p>
        </p:txBody>
      </p:sp>
    </p:spTree>
    <p:extLst>
      <p:ext uri="{BB962C8B-B14F-4D97-AF65-F5344CB8AC3E}">
        <p14:creationId xmlns:p14="http://schemas.microsoft.com/office/powerpoint/2010/main" val="228519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par>
                          <p:cTn id="39" fill="hold">
                            <p:stCondLst>
                              <p:cond delay="500"/>
                            </p:stCondLst>
                            <p:childTnLst>
                              <p:par>
                                <p:cTn id="40" presetID="10" presetClass="entr" presetSubtype="0" fill="hold" grpId="0" nodeType="afterEffect">
                                  <p:stCondLst>
                                    <p:cond delay="50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3" grpId="0"/>
      <p:bldP spid="3" grpId="1"/>
      <p:bldP spid="14" grpId="0"/>
      <p:bldP spid="18"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50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6353" y="4860309"/>
            <a:ext cx="3188459" cy="648000"/>
          </a:xfrm>
          <a:prstGeom prst="rect">
            <a:avLst/>
          </a:prstGeom>
        </p:spPr>
      </p:pic>
      <p:sp>
        <p:nvSpPr>
          <p:cNvPr id="4" name="Title 3">
            <a:extLst>
              <a:ext uri="{FF2B5EF4-FFF2-40B4-BE49-F238E27FC236}">
                <a16:creationId xmlns:a16="http://schemas.microsoft.com/office/drawing/2014/main" id="{16A2D17D-BE4B-4298-B3F2-16CEC04C2E87}"/>
              </a:ext>
            </a:extLst>
          </p:cNvPr>
          <p:cNvSpPr>
            <a:spLocks noGrp="1"/>
          </p:cNvSpPr>
          <p:nvPr>
            <p:ph type="title"/>
          </p:nvPr>
        </p:nvSpPr>
        <p:spPr/>
        <p:txBody>
          <a:bodyPr/>
          <a:lstStyle/>
          <a:p>
            <a:r>
              <a:rPr lang="en-CA" dirty="0"/>
              <a:t>ALL RIGHTS RESERVED… MAYBE</a:t>
            </a:r>
          </a:p>
        </p:txBody>
      </p:sp>
      <p:sp>
        <p:nvSpPr>
          <p:cNvPr id="5" name="Content Placeholder 2">
            <a:extLst>
              <a:ext uri="{FF2B5EF4-FFF2-40B4-BE49-F238E27FC236}">
                <a16:creationId xmlns:a16="http://schemas.microsoft.com/office/drawing/2014/main" id="{EBC53587-C267-4BF3-9892-5416B5DAB182}"/>
              </a:ext>
            </a:extLst>
          </p:cNvPr>
          <p:cNvSpPr txBox="1">
            <a:spLocks/>
          </p:cNvSpPr>
          <p:nvPr/>
        </p:nvSpPr>
        <p:spPr>
          <a:xfrm>
            <a:off x="2317541" y="1801746"/>
            <a:ext cx="1303085" cy="123178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9600" b="1" dirty="0">
                <a:solidFill>
                  <a:schemeClr val="tx1"/>
                </a:solidFill>
              </a:rPr>
              <a:t>©</a:t>
            </a:r>
            <a:endParaRPr lang="en-CA" sz="6000" dirty="0">
              <a:solidFill>
                <a:schemeClr val="tx1"/>
              </a:solidFill>
            </a:endParaRPr>
          </a:p>
          <a:p>
            <a:pPr marL="0" indent="0" algn="ctr">
              <a:buNone/>
            </a:pPr>
            <a:endParaRPr lang="en-CA" dirty="0"/>
          </a:p>
        </p:txBody>
      </p:sp>
      <p:sp>
        <p:nvSpPr>
          <p:cNvPr id="6" name="Content Placeholder 2">
            <a:extLst>
              <a:ext uri="{FF2B5EF4-FFF2-40B4-BE49-F238E27FC236}">
                <a16:creationId xmlns:a16="http://schemas.microsoft.com/office/drawing/2014/main" id="{6602404F-E5DA-4039-A71E-B2D6E8643AD3}"/>
              </a:ext>
            </a:extLst>
          </p:cNvPr>
          <p:cNvSpPr txBox="1">
            <a:spLocks/>
          </p:cNvSpPr>
          <p:nvPr/>
        </p:nvSpPr>
        <p:spPr>
          <a:xfrm>
            <a:off x="1055726" y="2964939"/>
            <a:ext cx="3826717" cy="46406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b="1" dirty="0">
                <a:solidFill>
                  <a:schemeClr val="tx1"/>
                </a:solidFill>
              </a:rPr>
              <a:t>All Rights Reserved</a:t>
            </a:r>
          </a:p>
          <a:p>
            <a:endParaRPr lang="en-CA" dirty="0">
              <a:solidFill>
                <a:schemeClr val="tx1"/>
              </a:solidFill>
            </a:endParaRPr>
          </a:p>
        </p:txBody>
      </p:sp>
      <p:pic>
        <p:nvPicPr>
          <p:cNvPr id="7" name="Picture 2" descr="Image result for canada coat of arm">
            <a:extLst>
              <a:ext uri="{FF2B5EF4-FFF2-40B4-BE49-F238E27FC236}">
                <a16:creationId xmlns:a16="http://schemas.microsoft.com/office/drawing/2014/main" id="{EE89C6C7-6AED-44BF-9B9E-DE316B0CE2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5554" y="2380568"/>
            <a:ext cx="1914108" cy="2424396"/>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6">
            <a:extLst>
              <a:ext uri="{FF2B5EF4-FFF2-40B4-BE49-F238E27FC236}">
                <a16:creationId xmlns:a16="http://schemas.microsoft.com/office/drawing/2014/main" id="{ECBA9254-2C35-0370-09C7-6DDA35E4445F}"/>
              </a:ext>
            </a:extLst>
          </p:cNvPr>
          <p:cNvPicPr>
            <a:picLocks noGrp="1" noChangeAspect="1"/>
          </p:cNvPicPr>
          <p:nvPr/>
        </p:nvPicPr>
        <p:blipFill rotWithShape="1">
          <a:blip r:embed="rId5"/>
          <a:srcRect b="16734"/>
          <a:stretch/>
        </p:blipFill>
        <p:spPr>
          <a:xfrm>
            <a:off x="3053781" y="4383597"/>
            <a:ext cx="2600652" cy="2165454"/>
          </a:xfrm>
          <a:prstGeom prst="rect">
            <a:avLst/>
          </a:prstGeom>
        </p:spPr>
      </p:pic>
      <p:sp>
        <p:nvSpPr>
          <p:cNvPr id="10" name="Content Placeholder 2">
            <a:extLst>
              <a:ext uri="{FF2B5EF4-FFF2-40B4-BE49-F238E27FC236}">
                <a16:creationId xmlns:a16="http://schemas.microsoft.com/office/drawing/2014/main" id="{EF3C6109-8D7C-9F61-BA9B-E1918B5F573E}"/>
              </a:ext>
            </a:extLst>
          </p:cNvPr>
          <p:cNvSpPr txBox="1">
            <a:spLocks/>
          </p:cNvSpPr>
          <p:nvPr/>
        </p:nvSpPr>
        <p:spPr>
          <a:xfrm>
            <a:off x="3702564" y="4282666"/>
            <a:ext cx="1303085" cy="123178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4800" b="1" dirty="0">
                <a:solidFill>
                  <a:schemeClr val="bg1"/>
                </a:solidFill>
              </a:rPr>
              <a:t>©</a:t>
            </a:r>
            <a:endParaRPr lang="en-CA" dirty="0">
              <a:solidFill>
                <a:schemeClr val="bg1"/>
              </a:solidFill>
            </a:endParaRPr>
          </a:p>
          <a:p>
            <a:pPr marL="0" indent="0" algn="ctr">
              <a:buNone/>
            </a:pPr>
            <a:endParaRPr lang="en-CA" dirty="0"/>
          </a:p>
        </p:txBody>
      </p:sp>
      <p:sp>
        <p:nvSpPr>
          <p:cNvPr id="2" name="Thought Bubble: Cloud 1">
            <a:extLst>
              <a:ext uri="{FF2B5EF4-FFF2-40B4-BE49-F238E27FC236}">
                <a16:creationId xmlns:a16="http://schemas.microsoft.com/office/drawing/2014/main" id="{E4B12635-65B5-F4B2-EED8-1DDC0B48F0D5}"/>
              </a:ext>
            </a:extLst>
          </p:cNvPr>
          <p:cNvSpPr/>
          <p:nvPr/>
        </p:nvSpPr>
        <p:spPr>
          <a:xfrm>
            <a:off x="694267" y="1343550"/>
            <a:ext cx="4905022" cy="3040047"/>
          </a:xfrm>
          <a:prstGeom prst="cloudCallout">
            <a:avLst>
              <a:gd name="adj1" fmla="val 13548"/>
              <a:gd name="adj2" fmla="val 55816"/>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Content Placeholder 2">
            <a:extLst>
              <a:ext uri="{FF2B5EF4-FFF2-40B4-BE49-F238E27FC236}">
                <a16:creationId xmlns:a16="http://schemas.microsoft.com/office/drawing/2014/main" id="{17BEAF31-B546-D501-F670-4FB188CB40A0}"/>
              </a:ext>
            </a:extLst>
          </p:cNvPr>
          <p:cNvSpPr txBox="1">
            <a:spLocks/>
          </p:cNvSpPr>
          <p:nvPr/>
        </p:nvSpPr>
        <p:spPr>
          <a:xfrm>
            <a:off x="1140422" y="2951055"/>
            <a:ext cx="3826717" cy="46406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dirty="0">
                <a:solidFill>
                  <a:schemeClr val="tx1"/>
                </a:solidFill>
              </a:rPr>
              <a:t>Mine… it’s all mine</a:t>
            </a:r>
          </a:p>
        </p:txBody>
      </p:sp>
      <p:sp>
        <p:nvSpPr>
          <p:cNvPr id="12" name="Content Placeholder 2">
            <a:extLst>
              <a:ext uri="{FF2B5EF4-FFF2-40B4-BE49-F238E27FC236}">
                <a16:creationId xmlns:a16="http://schemas.microsoft.com/office/drawing/2014/main" id="{6EF366BF-0958-EF81-AEB6-062F834CCEAF}"/>
              </a:ext>
            </a:extLst>
          </p:cNvPr>
          <p:cNvSpPr txBox="1">
            <a:spLocks/>
          </p:cNvSpPr>
          <p:nvPr/>
        </p:nvSpPr>
        <p:spPr>
          <a:xfrm>
            <a:off x="1055724" y="2940850"/>
            <a:ext cx="3826717" cy="46406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dirty="0">
                <a:solidFill>
                  <a:schemeClr val="tx1"/>
                </a:solidFill>
              </a:rPr>
              <a:t>Some for me… and some for others</a:t>
            </a:r>
          </a:p>
        </p:txBody>
      </p:sp>
    </p:spTree>
    <p:extLst>
      <p:ext uri="{BB962C8B-B14F-4D97-AF65-F5344CB8AC3E}">
        <p14:creationId xmlns:p14="http://schemas.microsoft.com/office/powerpoint/2010/main" val="99585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1000"/>
                                        <p:tgtEl>
                                          <p:spTgt spid="2"/>
                                        </p:tgtEl>
                                      </p:cBhvr>
                                    </p:animEffect>
                                  </p:childTnLst>
                                </p:cTn>
                              </p:par>
                              <p:par>
                                <p:cTn id="26" presetID="10" presetClass="exit" presetSubtype="0" fill="hold" grpId="1" nodeType="with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10" grpId="0"/>
      <p:bldP spid="2" grpId="0" animBg="1"/>
      <p:bldP spid="11" grpId="0"/>
      <p:bldP spid="11" grpId="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58C75F-5ACA-413D-B7DD-F83F27CD5D25}"/>
              </a:ext>
            </a:extLst>
          </p:cNvPr>
          <p:cNvSpPr>
            <a:spLocks noGrp="1"/>
          </p:cNvSpPr>
          <p:nvPr>
            <p:ph type="title"/>
          </p:nvPr>
        </p:nvSpPr>
        <p:spPr/>
        <p:txBody>
          <a:bodyPr/>
          <a:lstStyle/>
          <a:p>
            <a:r>
              <a:rPr lang="en-CA" dirty="0"/>
              <a:t>SHARING IS CARING</a:t>
            </a:r>
          </a:p>
        </p:txBody>
      </p:sp>
      <p:pic>
        <p:nvPicPr>
          <p:cNvPr id="6" name="Picture 5">
            <a:extLst>
              <a:ext uri="{FF2B5EF4-FFF2-40B4-BE49-F238E27FC236}">
                <a16:creationId xmlns:a16="http://schemas.microsoft.com/office/drawing/2014/main" id="{F686A037-80E5-D27F-0083-62122CDA5527}"/>
              </a:ext>
            </a:extLst>
          </p:cNvPr>
          <p:cNvPicPr>
            <a:picLocks noChangeAspect="1"/>
          </p:cNvPicPr>
          <p:nvPr/>
        </p:nvPicPr>
        <p:blipFill>
          <a:blip r:embed="rId3"/>
          <a:stretch>
            <a:fillRect/>
          </a:stretch>
        </p:blipFill>
        <p:spPr>
          <a:xfrm>
            <a:off x="1483583" y="2608783"/>
            <a:ext cx="2704594" cy="2949863"/>
          </a:xfrm>
          <a:prstGeom prst="rect">
            <a:avLst/>
          </a:prstGeom>
        </p:spPr>
      </p:pic>
      <p:pic>
        <p:nvPicPr>
          <p:cNvPr id="8" name="Picture 7">
            <a:extLst>
              <a:ext uri="{FF2B5EF4-FFF2-40B4-BE49-F238E27FC236}">
                <a16:creationId xmlns:a16="http://schemas.microsoft.com/office/drawing/2014/main" id="{51C05224-F94F-023D-8E1C-F3335F2D18EB}"/>
              </a:ext>
            </a:extLst>
          </p:cNvPr>
          <p:cNvPicPr>
            <a:picLocks noChangeAspect="1"/>
          </p:cNvPicPr>
          <p:nvPr/>
        </p:nvPicPr>
        <p:blipFill>
          <a:blip r:embed="rId4"/>
          <a:stretch>
            <a:fillRect/>
          </a:stretch>
        </p:blipFill>
        <p:spPr>
          <a:xfrm>
            <a:off x="2546037" y="2634204"/>
            <a:ext cx="1687295" cy="2899019"/>
          </a:xfrm>
          <a:prstGeom prst="rect">
            <a:avLst/>
          </a:prstGeom>
        </p:spPr>
      </p:pic>
      <p:pic>
        <p:nvPicPr>
          <p:cNvPr id="9" name="Picture 8">
            <a:extLst>
              <a:ext uri="{FF2B5EF4-FFF2-40B4-BE49-F238E27FC236}">
                <a16:creationId xmlns:a16="http://schemas.microsoft.com/office/drawing/2014/main" id="{B648B1DC-240C-D51D-BD25-989159D9B3D0}"/>
              </a:ext>
            </a:extLst>
          </p:cNvPr>
          <p:cNvPicPr>
            <a:picLocks noChangeAspect="1"/>
          </p:cNvPicPr>
          <p:nvPr/>
        </p:nvPicPr>
        <p:blipFill>
          <a:blip r:embed="rId4"/>
          <a:stretch>
            <a:fillRect/>
          </a:stretch>
        </p:blipFill>
        <p:spPr>
          <a:xfrm>
            <a:off x="2546037" y="2646915"/>
            <a:ext cx="1687295" cy="2899019"/>
          </a:xfrm>
          <a:prstGeom prst="rect">
            <a:avLst/>
          </a:prstGeom>
        </p:spPr>
      </p:pic>
      <p:pic>
        <p:nvPicPr>
          <p:cNvPr id="11" name="Picture 10">
            <a:extLst>
              <a:ext uri="{FF2B5EF4-FFF2-40B4-BE49-F238E27FC236}">
                <a16:creationId xmlns:a16="http://schemas.microsoft.com/office/drawing/2014/main" id="{54FDB376-82CE-976A-15A0-E1D720BB1BB7}"/>
              </a:ext>
            </a:extLst>
          </p:cNvPr>
          <p:cNvPicPr>
            <a:picLocks noChangeAspect="1"/>
          </p:cNvPicPr>
          <p:nvPr/>
        </p:nvPicPr>
        <p:blipFill>
          <a:blip r:embed="rId5"/>
          <a:stretch>
            <a:fillRect/>
          </a:stretch>
        </p:blipFill>
        <p:spPr>
          <a:xfrm>
            <a:off x="7639943" y="3380923"/>
            <a:ext cx="3811721" cy="2949862"/>
          </a:xfrm>
          <a:prstGeom prst="rect">
            <a:avLst/>
          </a:prstGeom>
        </p:spPr>
      </p:pic>
      <p:sp>
        <p:nvSpPr>
          <p:cNvPr id="12" name="Speech Bubble: Oval 11">
            <a:extLst>
              <a:ext uri="{FF2B5EF4-FFF2-40B4-BE49-F238E27FC236}">
                <a16:creationId xmlns:a16="http://schemas.microsoft.com/office/drawing/2014/main" id="{FA28E3AF-B1C7-277F-204B-7F382E9D0B54}"/>
              </a:ext>
            </a:extLst>
          </p:cNvPr>
          <p:cNvSpPr/>
          <p:nvPr/>
        </p:nvSpPr>
        <p:spPr>
          <a:xfrm>
            <a:off x="4607081" y="3033200"/>
            <a:ext cx="3406423" cy="1123244"/>
          </a:xfrm>
          <a:prstGeom prst="wedgeEllipseCallout">
            <a:avLst>
              <a:gd name="adj1" fmla="val 48908"/>
              <a:gd name="adj2" fmla="val 50608"/>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Cool! Thanks for sharing</a:t>
            </a:r>
          </a:p>
        </p:txBody>
      </p:sp>
      <p:sp>
        <p:nvSpPr>
          <p:cNvPr id="13" name="Speech Bubble: Oval 12">
            <a:extLst>
              <a:ext uri="{FF2B5EF4-FFF2-40B4-BE49-F238E27FC236}">
                <a16:creationId xmlns:a16="http://schemas.microsoft.com/office/drawing/2014/main" id="{947244DA-75CC-ADD2-D69B-FE26F93D2597}"/>
              </a:ext>
            </a:extLst>
          </p:cNvPr>
          <p:cNvSpPr/>
          <p:nvPr/>
        </p:nvSpPr>
        <p:spPr>
          <a:xfrm>
            <a:off x="9787467" y="1810763"/>
            <a:ext cx="2255816" cy="1222437"/>
          </a:xfrm>
          <a:prstGeom prst="wedgeEllipseCallout">
            <a:avLst>
              <a:gd name="adj1" fmla="val -53614"/>
              <a:gd name="adj2" fmla="val 110479"/>
            </a:avLst>
          </a:prstGeom>
          <a:solidFill>
            <a:srgbClr val="CC99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This thing is great</a:t>
            </a:r>
          </a:p>
        </p:txBody>
      </p:sp>
      <p:sp>
        <p:nvSpPr>
          <p:cNvPr id="14" name="Speech Bubble: Rectangle with Corners Rounded 13">
            <a:extLst>
              <a:ext uri="{FF2B5EF4-FFF2-40B4-BE49-F238E27FC236}">
                <a16:creationId xmlns:a16="http://schemas.microsoft.com/office/drawing/2014/main" id="{26AAB1F1-AFFC-DE46-41BC-F9E232DEA459}"/>
              </a:ext>
            </a:extLst>
          </p:cNvPr>
          <p:cNvSpPr/>
          <p:nvPr/>
        </p:nvSpPr>
        <p:spPr>
          <a:xfrm>
            <a:off x="7433733" y="2071511"/>
            <a:ext cx="2212230" cy="961689"/>
          </a:xfrm>
          <a:prstGeom prst="wedgeRoundRectCallout">
            <a:avLst>
              <a:gd name="adj1" fmla="val 88881"/>
              <a:gd name="adj2" fmla="val 149366"/>
              <a:gd name="adj3" fmla="val 16667"/>
            </a:avLst>
          </a:prstGeom>
          <a:solidFill>
            <a:srgbClr val="FF535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I can see why this made you famous!</a:t>
            </a:r>
          </a:p>
        </p:txBody>
      </p:sp>
    </p:spTree>
    <p:extLst>
      <p:ext uri="{BB962C8B-B14F-4D97-AF65-F5344CB8AC3E}">
        <p14:creationId xmlns:p14="http://schemas.microsoft.com/office/powerpoint/2010/main" val="198150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42" presetClass="path" presetSubtype="0" accel="50000" decel="50000" fill="hold" nodeType="afterEffect">
                                  <p:stCondLst>
                                    <p:cond delay="0"/>
                                  </p:stCondLst>
                                  <p:childTnLst>
                                    <p:animMotion origin="layout" path="M -4.79167E-6 -3.7037E-7 L 0.18685 -0.27431 " pathEditMode="relative" rAng="0" ptsTypes="AA">
                                      <p:cBhvr>
                                        <p:cTn id="15" dur="2000" fill="hold"/>
                                        <p:tgtEl>
                                          <p:spTgt spid="8"/>
                                        </p:tgtEl>
                                        <p:attrNameLst>
                                          <p:attrName>ppt_x</p:attrName>
                                          <p:attrName>ppt_y</p:attrName>
                                        </p:attrNameLst>
                                      </p:cBhvr>
                                      <p:rCtr x="9336" y="-13727"/>
                                    </p:animMotion>
                                  </p:childTnLst>
                                </p:cTn>
                              </p:par>
                              <p:par>
                                <p:cTn id="16" presetID="6" presetClass="emph" presetSubtype="0" fill="hold" nodeType="withEffect">
                                  <p:stCondLst>
                                    <p:cond delay="0"/>
                                  </p:stCondLst>
                                  <p:childTnLst>
                                    <p:animScale>
                                      <p:cBhvr>
                                        <p:cTn id="17" dur="2000" fill="hold"/>
                                        <p:tgtEl>
                                          <p:spTgt spid="8"/>
                                        </p:tgtEl>
                                      </p:cBhvr>
                                      <p:by x="50000" y="50000"/>
                                    </p:animScale>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42" presetClass="path" presetSubtype="0" accel="50000" decel="50000" fill="hold" nodeType="withEffect">
                                  <p:stCondLst>
                                    <p:cond delay="250"/>
                                  </p:stCondLst>
                                  <p:childTnLst>
                                    <p:animMotion origin="layout" path="M -4.79167E-6 -2.22222E-6 L 0.13125 0.1831 " pathEditMode="relative" rAng="0" ptsTypes="AA">
                                      <p:cBhvr>
                                        <p:cTn id="22" dur="2000" fill="hold"/>
                                        <p:tgtEl>
                                          <p:spTgt spid="9"/>
                                        </p:tgtEl>
                                        <p:attrNameLst>
                                          <p:attrName>ppt_x</p:attrName>
                                          <p:attrName>ppt_y</p:attrName>
                                        </p:attrNameLst>
                                      </p:cBhvr>
                                      <p:rCtr x="6562" y="9144"/>
                                    </p:animMotion>
                                  </p:childTnLst>
                                </p:cTn>
                              </p:par>
                              <p:par>
                                <p:cTn id="23" presetID="8" presetClass="emph" presetSubtype="0" fill="hold" nodeType="withEffect">
                                  <p:stCondLst>
                                    <p:cond delay="250"/>
                                  </p:stCondLst>
                                  <p:childTnLst>
                                    <p:animRot by="10800000">
                                      <p:cBhvr>
                                        <p:cTn id="24" dur="2000" fill="hold"/>
                                        <p:tgtEl>
                                          <p:spTgt spid="9"/>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F026DB3A-3B9D-B90C-52B7-A4335B0E542C}"/>
              </a:ext>
            </a:extLst>
          </p:cNvPr>
          <p:cNvSpPr txBox="1">
            <a:spLocks/>
          </p:cNvSpPr>
          <p:nvPr/>
        </p:nvSpPr>
        <p:spPr>
          <a:xfrm>
            <a:off x="499970" y="2873111"/>
            <a:ext cx="5067754" cy="46406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b="1" dirty="0">
                <a:solidFill>
                  <a:schemeClr val="tx1">
                    <a:lumMod val="65000"/>
                    <a:lumOff val="35000"/>
                  </a:schemeClr>
                </a:solidFill>
              </a:rPr>
              <a:t>No special rights for anyone</a:t>
            </a:r>
            <a:endParaRPr lang="en-CA" dirty="0">
              <a:solidFill>
                <a:schemeClr val="tx1">
                  <a:lumMod val="65000"/>
                  <a:lumOff val="35000"/>
                </a:schemeClr>
              </a:solidFill>
            </a:endParaRPr>
          </a:p>
        </p:txBody>
      </p:sp>
      <p:sp>
        <p:nvSpPr>
          <p:cNvPr id="28" name="Content Placeholder 2">
            <a:extLst>
              <a:ext uri="{FF2B5EF4-FFF2-40B4-BE49-F238E27FC236}">
                <a16:creationId xmlns:a16="http://schemas.microsoft.com/office/drawing/2014/main" id="{F026DB3A-3B9D-B90C-52B7-A4335B0E542C}"/>
              </a:ext>
            </a:extLst>
          </p:cNvPr>
          <p:cNvSpPr txBox="1">
            <a:spLocks/>
          </p:cNvSpPr>
          <p:nvPr/>
        </p:nvSpPr>
        <p:spPr>
          <a:xfrm>
            <a:off x="500638" y="2871210"/>
            <a:ext cx="5068894" cy="46406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b="1" dirty="0">
                <a:solidFill>
                  <a:schemeClr val="tx1"/>
                </a:solidFill>
              </a:rPr>
              <a:t>No special rights for anyone</a:t>
            </a:r>
            <a:endParaRPr lang="en-CA" dirty="0">
              <a:solidFill>
                <a:schemeClr val="tx1"/>
              </a:solidFill>
            </a:endParaRPr>
          </a:p>
        </p:txBody>
      </p:sp>
      <p:sp>
        <p:nvSpPr>
          <p:cNvPr id="4" name="Title 3">
            <a:extLst>
              <a:ext uri="{FF2B5EF4-FFF2-40B4-BE49-F238E27FC236}">
                <a16:creationId xmlns:a16="http://schemas.microsoft.com/office/drawing/2014/main" id="{2DD95EA4-A001-4EBC-89EE-EED0F505E7AB}"/>
              </a:ext>
            </a:extLst>
          </p:cNvPr>
          <p:cNvSpPr>
            <a:spLocks noGrp="1"/>
          </p:cNvSpPr>
          <p:nvPr>
            <p:ph type="title"/>
          </p:nvPr>
        </p:nvSpPr>
        <p:spPr/>
        <p:txBody>
          <a:bodyPr/>
          <a:lstStyle/>
          <a:p>
            <a:r>
              <a:rPr lang="en-CA" dirty="0"/>
              <a:t>BETWEEN ALL RIGHTS AND </a:t>
            </a:r>
            <a:r>
              <a:rPr lang="en-CA" dirty="0" smtClean="0"/>
              <a:t/>
            </a:r>
            <a:br>
              <a:rPr lang="en-CA" dirty="0" smtClean="0"/>
            </a:br>
            <a:r>
              <a:rPr lang="en-CA" dirty="0" smtClean="0"/>
              <a:t>NO </a:t>
            </a:r>
            <a:r>
              <a:rPr lang="en-CA" dirty="0"/>
              <a:t>RIGHTS</a:t>
            </a:r>
          </a:p>
        </p:txBody>
      </p:sp>
      <p:sp>
        <p:nvSpPr>
          <p:cNvPr id="5" name="TextBox 4">
            <a:extLst>
              <a:ext uri="{FF2B5EF4-FFF2-40B4-BE49-F238E27FC236}">
                <a16:creationId xmlns:a16="http://schemas.microsoft.com/office/drawing/2014/main" id="{B7056A1B-3D39-E1E6-1705-00F2424B96D9}"/>
              </a:ext>
            </a:extLst>
          </p:cNvPr>
          <p:cNvSpPr txBox="1"/>
          <p:nvPr/>
        </p:nvSpPr>
        <p:spPr>
          <a:xfrm>
            <a:off x="1051944" y="2062714"/>
            <a:ext cx="3956756" cy="707886"/>
          </a:xfrm>
          <a:prstGeom prst="rect">
            <a:avLst/>
          </a:prstGeom>
          <a:noFill/>
        </p:spPr>
        <p:txBody>
          <a:bodyPr wrap="square" rtlCol="0">
            <a:spAutoFit/>
          </a:bodyPr>
          <a:lstStyle/>
          <a:p>
            <a:pPr algn="ctr"/>
            <a:r>
              <a:rPr lang="en-CA" sz="4000" b="1" dirty="0"/>
              <a:t>Public Domain</a:t>
            </a:r>
          </a:p>
        </p:txBody>
      </p:sp>
      <p:sp>
        <p:nvSpPr>
          <p:cNvPr id="6" name="Content Placeholder 2">
            <a:extLst>
              <a:ext uri="{FF2B5EF4-FFF2-40B4-BE49-F238E27FC236}">
                <a16:creationId xmlns:a16="http://schemas.microsoft.com/office/drawing/2014/main" id="{39061CE6-2076-34CF-9E3B-CA32BCF97095}"/>
              </a:ext>
            </a:extLst>
          </p:cNvPr>
          <p:cNvSpPr txBox="1">
            <a:spLocks/>
          </p:cNvSpPr>
          <p:nvPr/>
        </p:nvSpPr>
        <p:spPr>
          <a:xfrm>
            <a:off x="9242018" y="1694760"/>
            <a:ext cx="1303085" cy="123178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9600" b="1" dirty="0">
                <a:solidFill>
                  <a:schemeClr val="tx1"/>
                </a:solidFill>
              </a:rPr>
              <a:t>©</a:t>
            </a:r>
            <a:endParaRPr lang="en-CA" sz="6000" dirty="0">
              <a:solidFill>
                <a:schemeClr val="tx1"/>
              </a:solidFill>
            </a:endParaRPr>
          </a:p>
          <a:p>
            <a:pPr marL="0" indent="0" algn="ctr">
              <a:buNone/>
            </a:pPr>
            <a:endParaRPr lang="en-CA" dirty="0"/>
          </a:p>
        </p:txBody>
      </p:sp>
      <p:sp>
        <p:nvSpPr>
          <p:cNvPr id="8" name="Content Placeholder 2">
            <a:extLst>
              <a:ext uri="{FF2B5EF4-FFF2-40B4-BE49-F238E27FC236}">
                <a16:creationId xmlns:a16="http://schemas.microsoft.com/office/drawing/2014/main" id="{34808C86-7705-F887-FBDB-A59ACFD4BCBF}"/>
              </a:ext>
            </a:extLst>
          </p:cNvPr>
          <p:cNvSpPr txBox="1">
            <a:spLocks/>
          </p:cNvSpPr>
          <p:nvPr/>
        </p:nvSpPr>
        <p:spPr>
          <a:xfrm>
            <a:off x="7894213" y="2875096"/>
            <a:ext cx="3826717" cy="46406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b="1" dirty="0">
                <a:solidFill>
                  <a:schemeClr val="tx1"/>
                </a:solidFill>
              </a:rPr>
              <a:t>All Rights Reserved</a:t>
            </a:r>
          </a:p>
          <a:p>
            <a:endParaRPr lang="en-CA" dirty="0">
              <a:solidFill>
                <a:schemeClr val="tx1"/>
              </a:solidFill>
            </a:endParaRPr>
          </a:p>
        </p:txBody>
      </p:sp>
      <p:pic>
        <p:nvPicPr>
          <p:cNvPr id="11" name="Picture 10">
            <a:extLst>
              <a:ext uri="{FF2B5EF4-FFF2-40B4-BE49-F238E27FC236}">
                <a16:creationId xmlns:a16="http://schemas.microsoft.com/office/drawing/2014/main" id="{901AECDE-0F44-F71C-8E65-B322D9A07A3E}"/>
              </a:ext>
            </a:extLst>
          </p:cNvPr>
          <p:cNvPicPr>
            <a:picLocks noChangeAspect="1"/>
          </p:cNvPicPr>
          <p:nvPr/>
        </p:nvPicPr>
        <p:blipFill>
          <a:blip r:embed="rId3"/>
          <a:stretch>
            <a:fillRect/>
          </a:stretch>
        </p:blipFill>
        <p:spPr>
          <a:xfrm>
            <a:off x="6095491" y="1689812"/>
            <a:ext cx="1431842" cy="2460114"/>
          </a:xfrm>
          <a:prstGeom prst="rect">
            <a:avLst/>
          </a:prstGeom>
        </p:spPr>
      </p:pic>
      <p:pic>
        <p:nvPicPr>
          <p:cNvPr id="10" name="Content Placeholder 6">
            <a:extLst>
              <a:ext uri="{FF2B5EF4-FFF2-40B4-BE49-F238E27FC236}">
                <a16:creationId xmlns:a16="http://schemas.microsoft.com/office/drawing/2014/main" id="{FE5B310E-1D5F-8379-40C2-4A64E64A47E6}"/>
              </a:ext>
            </a:extLst>
          </p:cNvPr>
          <p:cNvPicPr>
            <a:picLocks noGrp="1" noChangeAspect="1"/>
          </p:cNvPicPr>
          <p:nvPr/>
        </p:nvPicPr>
        <p:blipFill rotWithShape="1">
          <a:blip r:embed="rId4"/>
          <a:srcRect b="16734"/>
          <a:stretch/>
        </p:blipFill>
        <p:spPr>
          <a:xfrm>
            <a:off x="987779" y="3762784"/>
            <a:ext cx="2600652" cy="2165454"/>
          </a:xfrm>
          <a:prstGeom prst="rect">
            <a:avLst/>
          </a:prstGeom>
        </p:spPr>
      </p:pic>
      <p:sp>
        <p:nvSpPr>
          <p:cNvPr id="12" name="Content Placeholder 2">
            <a:extLst>
              <a:ext uri="{FF2B5EF4-FFF2-40B4-BE49-F238E27FC236}">
                <a16:creationId xmlns:a16="http://schemas.microsoft.com/office/drawing/2014/main" id="{738F9D6D-F11F-AC6B-2D52-630E273D3ACB}"/>
              </a:ext>
            </a:extLst>
          </p:cNvPr>
          <p:cNvSpPr txBox="1">
            <a:spLocks/>
          </p:cNvSpPr>
          <p:nvPr/>
        </p:nvSpPr>
        <p:spPr>
          <a:xfrm>
            <a:off x="1636562" y="3661853"/>
            <a:ext cx="1303085" cy="123178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4800" b="1" dirty="0">
                <a:solidFill>
                  <a:schemeClr val="bg1"/>
                </a:solidFill>
              </a:rPr>
              <a:t>©</a:t>
            </a:r>
            <a:endParaRPr lang="en-CA" dirty="0">
              <a:solidFill>
                <a:schemeClr val="bg1"/>
              </a:solidFill>
            </a:endParaRPr>
          </a:p>
          <a:p>
            <a:pPr marL="0" indent="0" algn="ctr">
              <a:buNone/>
            </a:pPr>
            <a:endParaRPr lang="en-CA" dirty="0"/>
          </a:p>
        </p:txBody>
      </p:sp>
      <p:grpSp>
        <p:nvGrpSpPr>
          <p:cNvPr id="14" name="Group 13">
            <a:extLst>
              <a:ext uri="{FF2B5EF4-FFF2-40B4-BE49-F238E27FC236}">
                <a16:creationId xmlns:a16="http://schemas.microsoft.com/office/drawing/2014/main" id="{FB2C66D8-311B-A3F6-BB2D-99BB0540AE15}"/>
              </a:ext>
            </a:extLst>
          </p:cNvPr>
          <p:cNvGrpSpPr/>
          <p:nvPr/>
        </p:nvGrpSpPr>
        <p:grpSpPr>
          <a:xfrm>
            <a:off x="2039748" y="3842475"/>
            <a:ext cx="496712" cy="338667"/>
            <a:chOff x="4842933" y="3429000"/>
            <a:chExt cx="496712" cy="338667"/>
          </a:xfrm>
        </p:grpSpPr>
        <p:sp>
          <p:nvSpPr>
            <p:cNvPr id="16" name="Multiplication Sign 15">
              <a:extLst>
                <a:ext uri="{FF2B5EF4-FFF2-40B4-BE49-F238E27FC236}">
                  <a16:creationId xmlns:a16="http://schemas.microsoft.com/office/drawing/2014/main" id="{7A18FC7F-A06C-5FEA-9186-E71BD113E017}"/>
                </a:ext>
              </a:extLst>
            </p:cNvPr>
            <p:cNvSpPr/>
            <p:nvPr/>
          </p:nvSpPr>
          <p:spPr>
            <a:xfrm>
              <a:off x="4842933" y="3429000"/>
              <a:ext cx="220134" cy="22013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Multiplication Sign 16">
              <a:extLst>
                <a:ext uri="{FF2B5EF4-FFF2-40B4-BE49-F238E27FC236}">
                  <a16:creationId xmlns:a16="http://schemas.microsoft.com/office/drawing/2014/main" id="{6DD87105-C2D7-C17E-B346-043847CB4E41}"/>
                </a:ext>
              </a:extLst>
            </p:cNvPr>
            <p:cNvSpPr/>
            <p:nvPr/>
          </p:nvSpPr>
          <p:spPr>
            <a:xfrm>
              <a:off x="5119511" y="3429000"/>
              <a:ext cx="220134" cy="22013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Moon 17">
              <a:extLst>
                <a:ext uri="{FF2B5EF4-FFF2-40B4-BE49-F238E27FC236}">
                  <a16:creationId xmlns:a16="http://schemas.microsoft.com/office/drawing/2014/main" id="{99FF750B-BB0D-843C-A19D-DC679F46A9E0}"/>
                </a:ext>
              </a:extLst>
            </p:cNvPr>
            <p:cNvSpPr/>
            <p:nvPr/>
          </p:nvSpPr>
          <p:spPr>
            <a:xfrm rot="5400000">
              <a:off x="5032023" y="3631437"/>
              <a:ext cx="118533" cy="153927"/>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9" name="TextBox 18">
            <a:extLst>
              <a:ext uri="{FF2B5EF4-FFF2-40B4-BE49-F238E27FC236}">
                <a16:creationId xmlns:a16="http://schemas.microsoft.com/office/drawing/2014/main" id="{D0BBD2EB-61BF-89BC-6C01-BC141D023536}"/>
              </a:ext>
            </a:extLst>
          </p:cNvPr>
          <p:cNvSpPr txBox="1"/>
          <p:nvPr/>
        </p:nvSpPr>
        <p:spPr>
          <a:xfrm>
            <a:off x="3781366" y="4660845"/>
            <a:ext cx="3197835" cy="830997"/>
          </a:xfrm>
          <a:prstGeom prst="rect">
            <a:avLst/>
          </a:prstGeom>
          <a:noFill/>
        </p:spPr>
        <p:txBody>
          <a:bodyPr wrap="square" rtlCol="0">
            <a:spAutoFit/>
          </a:bodyPr>
          <a:lstStyle/>
          <a:p>
            <a:r>
              <a:rPr lang="en-CA" sz="2800" dirty="0"/>
              <a:t>“A short quote…”</a:t>
            </a:r>
          </a:p>
          <a:p>
            <a:r>
              <a:rPr lang="en-CA" sz="2000" dirty="0"/>
              <a:t>(insubstantial copying)</a:t>
            </a:r>
          </a:p>
        </p:txBody>
      </p:sp>
      <p:pic>
        <p:nvPicPr>
          <p:cNvPr id="3" name="Picture 2">
            <a:extLst>
              <a:ext uri="{FF2B5EF4-FFF2-40B4-BE49-F238E27FC236}">
                <a16:creationId xmlns:a16="http://schemas.microsoft.com/office/drawing/2014/main" id="{5486FFAB-EEAC-A97C-FE39-8AA9B345DE70}"/>
              </a:ext>
            </a:extLst>
          </p:cNvPr>
          <p:cNvPicPr>
            <a:picLocks noChangeAspect="1"/>
          </p:cNvPicPr>
          <p:nvPr/>
        </p:nvPicPr>
        <p:blipFill>
          <a:blip r:embed="rId5"/>
          <a:stretch>
            <a:fillRect/>
          </a:stretch>
        </p:blipFill>
        <p:spPr>
          <a:xfrm>
            <a:off x="5139550" y="5650653"/>
            <a:ext cx="1912899" cy="669278"/>
          </a:xfrm>
          <a:prstGeom prst="rect">
            <a:avLst/>
          </a:prstGeom>
        </p:spPr>
      </p:pic>
      <p:sp>
        <p:nvSpPr>
          <p:cNvPr id="20" name="Speech Bubble: Oval 19">
            <a:extLst>
              <a:ext uri="{FF2B5EF4-FFF2-40B4-BE49-F238E27FC236}">
                <a16:creationId xmlns:a16="http://schemas.microsoft.com/office/drawing/2014/main" id="{6ECF4A2B-1140-2D04-67A8-6B07076CCC1C}"/>
              </a:ext>
            </a:extLst>
          </p:cNvPr>
          <p:cNvSpPr/>
          <p:nvPr/>
        </p:nvSpPr>
        <p:spPr>
          <a:xfrm>
            <a:off x="7322140" y="3788663"/>
            <a:ext cx="3144932" cy="868290"/>
          </a:xfrm>
          <a:prstGeom prst="wedgeEllipseCallout">
            <a:avLst>
              <a:gd name="adj1" fmla="val -21435"/>
              <a:gd name="adj2" fmla="val 111117"/>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Please, may I…</a:t>
            </a:r>
          </a:p>
        </p:txBody>
      </p:sp>
      <p:pic>
        <p:nvPicPr>
          <p:cNvPr id="21" name="Picture 20">
            <a:extLst>
              <a:ext uri="{FF2B5EF4-FFF2-40B4-BE49-F238E27FC236}">
                <a16:creationId xmlns:a16="http://schemas.microsoft.com/office/drawing/2014/main" id="{BE05B6FA-E40B-54A0-A765-D3AB78A25DCD}"/>
              </a:ext>
            </a:extLst>
          </p:cNvPr>
          <p:cNvPicPr>
            <a:picLocks noChangeAspect="1"/>
          </p:cNvPicPr>
          <p:nvPr/>
        </p:nvPicPr>
        <p:blipFill>
          <a:blip r:embed="rId6"/>
          <a:stretch>
            <a:fillRect/>
          </a:stretch>
        </p:blipFill>
        <p:spPr>
          <a:xfrm>
            <a:off x="10762781" y="4670569"/>
            <a:ext cx="338034" cy="920203"/>
          </a:xfrm>
          <a:prstGeom prst="rect">
            <a:avLst/>
          </a:prstGeom>
        </p:spPr>
      </p:pic>
      <p:pic>
        <p:nvPicPr>
          <p:cNvPr id="22" name="Picture 21">
            <a:extLst>
              <a:ext uri="{FF2B5EF4-FFF2-40B4-BE49-F238E27FC236}">
                <a16:creationId xmlns:a16="http://schemas.microsoft.com/office/drawing/2014/main" id="{A476F6EE-659D-D4B6-F154-D334F726C748}"/>
              </a:ext>
            </a:extLst>
          </p:cNvPr>
          <p:cNvPicPr>
            <a:picLocks noChangeAspect="1"/>
          </p:cNvPicPr>
          <p:nvPr/>
        </p:nvPicPr>
        <p:blipFill>
          <a:blip r:embed="rId7"/>
          <a:stretch>
            <a:fillRect/>
          </a:stretch>
        </p:blipFill>
        <p:spPr>
          <a:xfrm>
            <a:off x="10317442" y="5573361"/>
            <a:ext cx="614356" cy="760240"/>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23D22A84-7374-629B-EE36-9FEBE34D6D18}"/>
              </a:ext>
            </a:extLst>
          </p:cNvPr>
          <p:cNvPicPr>
            <a:picLocks noChangeAspect="1"/>
          </p:cNvPicPr>
          <p:nvPr/>
        </p:nvPicPr>
        <p:blipFill>
          <a:blip r:embed="rId8"/>
          <a:stretch>
            <a:fillRect/>
          </a:stretch>
        </p:blipFill>
        <p:spPr>
          <a:xfrm>
            <a:off x="11061704" y="5618985"/>
            <a:ext cx="790341" cy="668992"/>
          </a:xfrm>
          <a:prstGeom prst="rect">
            <a:avLst/>
          </a:prstGeom>
        </p:spPr>
      </p:pic>
      <p:grpSp>
        <p:nvGrpSpPr>
          <p:cNvPr id="24" name="Group 23">
            <a:extLst>
              <a:ext uri="{FF2B5EF4-FFF2-40B4-BE49-F238E27FC236}">
                <a16:creationId xmlns:a16="http://schemas.microsoft.com/office/drawing/2014/main" id="{E732F5C0-389B-9491-0FD9-88B8F99C6D6C}"/>
              </a:ext>
            </a:extLst>
          </p:cNvPr>
          <p:cNvGrpSpPr/>
          <p:nvPr/>
        </p:nvGrpSpPr>
        <p:grpSpPr>
          <a:xfrm>
            <a:off x="8996523" y="4660845"/>
            <a:ext cx="1422580" cy="1441891"/>
            <a:chOff x="7193184" y="2340980"/>
            <a:chExt cx="2094372" cy="2122802"/>
          </a:xfrm>
        </p:grpSpPr>
        <p:pic>
          <p:nvPicPr>
            <p:cNvPr id="25" name="Picture 24">
              <a:extLst>
                <a:ext uri="{FF2B5EF4-FFF2-40B4-BE49-F238E27FC236}">
                  <a16:creationId xmlns:a16="http://schemas.microsoft.com/office/drawing/2014/main" id="{F02A1C71-883B-E118-1C0E-45B16FF1B121}"/>
                </a:ext>
              </a:extLst>
            </p:cNvPr>
            <p:cNvPicPr>
              <a:picLocks noChangeAspect="1"/>
            </p:cNvPicPr>
            <p:nvPr/>
          </p:nvPicPr>
          <p:blipFill>
            <a:blip r:embed="rId9"/>
            <a:stretch>
              <a:fillRect/>
            </a:stretch>
          </p:blipFill>
          <p:spPr>
            <a:xfrm>
              <a:off x="7193184" y="2340980"/>
              <a:ext cx="2094372" cy="2122802"/>
            </a:xfrm>
            <a:prstGeom prst="rect">
              <a:avLst/>
            </a:prstGeom>
          </p:spPr>
        </p:pic>
        <p:pic>
          <p:nvPicPr>
            <p:cNvPr id="26" name="Picture 25">
              <a:extLst>
                <a:ext uri="{FF2B5EF4-FFF2-40B4-BE49-F238E27FC236}">
                  <a16:creationId xmlns:a16="http://schemas.microsoft.com/office/drawing/2014/main" id="{5EF0FA9D-E9BF-743E-2AA7-6A96F407AD03}"/>
                </a:ext>
              </a:extLst>
            </p:cNvPr>
            <p:cNvPicPr>
              <a:picLocks noChangeAspect="1"/>
            </p:cNvPicPr>
            <p:nvPr/>
          </p:nvPicPr>
          <p:blipFill>
            <a:blip r:embed="rId10"/>
            <a:stretch>
              <a:fillRect/>
            </a:stretch>
          </p:blipFill>
          <p:spPr>
            <a:xfrm>
              <a:off x="7324531" y="3029079"/>
              <a:ext cx="748909" cy="620731"/>
            </a:xfrm>
            <a:prstGeom prst="rect">
              <a:avLst/>
            </a:prstGeom>
          </p:spPr>
        </p:pic>
        <p:sp>
          <p:nvSpPr>
            <p:cNvPr id="27" name="Content Placeholder 2">
              <a:extLst>
                <a:ext uri="{FF2B5EF4-FFF2-40B4-BE49-F238E27FC236}">
                  <a16:creationId xmlns:a16="http://schemas.microsoft.com/office/drawing/2014/main" id="{1F32AEB2-ADF9-3695-EF2D-21932E2BF16C}"/>
                </a:ext>
              </a:extLst>
            </p:cNvPr>
            <p:cNvSpPr txBox="1">
              <a:spLocks/>
            </p:cNvSpPr>
            <p:nvPr/>
          </p:nvSpPr>
          <p:spPr>
            <a:xfrm>
              <a:off x="8472195" y="3009467"/>
              <a:ext cx="665691" cy="70058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3600" b="1" dirty="0">
                  <a:solidFill>
                    <a:schemeClr val="tx1"/>
                  </a:solidFill>
                </a:rPr>
                <a:t>©</a:t>
              </a:r>
              <a:endParaRPr lang="en-CA" sz="1800" dirty="0">
                <a:solidFill>
                  <a:schemeClr val="tx1"/>
                </a:solidFill>
              </a:endParaRPr>
            </a:p>
            <a:p>
              <a:pPr marL="0" indent="0" algn="ctr">
                <a:buNone/>
              </a:pPr>
              <a:endParaRPr lang="en-CA" dirty="0"/>
            </a:p>
          </p:txBody>
        </p:sp>
      </p:grpSp>
    </p:spTree>
    <p:extLst>
      <p:ext uri="{BB962C8B-B14F-4D97-AF65-F5344CB8AC3E}">
        <p14:creationId xmlns:p14="http://schemas.microsoft.com/office/powerpoint/2010/main" val="180286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nodeType="withEffect">
                                  <p:stCondLst>
                                    <p:cond delay="2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22" presetClass="entr" presetSubtype="1" fill="hold" grpId="0" nodeType="withEffect">
                                  <p:stCondLst>
                                    <p:cond delay="1000"/>
                                  </p:stCondLst>
                                  <p:childTnLst>
                                    <p:set>
                                      <p:cBhvr>
                                        <p:cTn id="42" dur="1" fill="hold">
                                          <p:stCondLst>
                                            <p:cond delay="0"/>
                                          </p:stCondLst>
                                        </p:cTn>
                                        <p:tgtEl>
                                          <p:spTgt spid="19"/>
                                        </p:tgtEl>
                                        <p:attrNameLst>
                                          <p:attrName>style.visibility</p:attrName>
                                        </p:attrNameLst>
                                      </p:cBhvr>
                                      <p:to>
                                        <p:strVal val="visible"/>
                                      </p:to>
                                    </p:set>
                                    <p:animEffect transition="in" filter="wipe(up)">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0"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par>
                                <p:cTn id="65" presetID="10" presetClass="entr" presetSubtype="0"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p:bldP spid="5" grpId="0"/>
      <p:bldP spid="6" grpId="0"/>
      <p:bldP spid="8" grpId="0"/>
      <p:bldP spid="12" grpId="0"/>
      <p:bldP spid="19"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37D70-1E80-48F8-848D-31D4DD0A5B48}"/>
              </a:ext>
            </a:extLst>
          </p:cNvPr>
          <p:cNvSpPr>
            <a:spLocks noGrp="1"/>
          </p:cNvSpPr>
          <p:nvPr>
            <p:ph type="title"/>
          </p:nvPr>
        </p:nvSpPr>
        <p:spPr/>
        <p:txBody>
          <a:bodyPr/>
          <a:lstStyle/>
          <a:p>
            <a:r>
              <a:rPr lang="en-CA" dirty="0"/>
              <a:t>THE LIMITS TO COPYRIGHT</a:t>
            </a:r>
          </a:p>
        </p:txBody>
      </p:sp>
      <p:pic>
        <p:nvPicPr>
          <p:cNvPr id="5" name="Content Placeholder 6">
            <a:extLst>
              <a:ext uri="{FF2B5EF4-FFF2-40B4-BE49-F238E27FC236}">
                <a16:creationId xmlns:a16="http://schemas.microsoft.com/office/drawing/2014/main" id="{072C7A37-9347-5C16-5236-F8A489600B3B}"/>
              </a:ext>
            </a:extLst>
          </p:cNvPr>
          <p:cNvPicPr>
            <a:picLocks noGrp="1" noChangeAspect="1"/>
          </p:cNvPicPr>
          <p:nvPr/>
        </p:nvPicPr>
        <p:blipFill rotWithShape="1">
          <a:blip r:embed="rId3"/>
          <a:srcRect b="16734"/>
          <a:stretch/>
        </p:blipFill>
        <p:spPr>
          <a:xfrm>
            <a:off x="987779" y="3762784"/>
            <a:ext cx="2600652" cy="2165454"/>
          </a:xfrm>
          <a:prstGeom prst="rect">
            <a:avLst/>
          </a:prstGeom>
        </p:spPr>
      </p:pic>
      <p:sp>
        <p:nvSpPr>
          <p:cNvPr id="6" name="Content Placeholder 2">
            <a:extLst>
              <a:ext uri="{FF2B5EF4-FFF2-40B4-BE49-F238E27FC236}">
                <a16:creationId xmlns:a16="http://schemas.microsoft.com/office/drawing/2014/main" id="{AC797F4A-B81D-0009-3BBF-C3BAB1AD23D7}"/>
              </a:ext>
            </a:extLst>
          </p:cNvPr>
          <p:cNvSpPr txBox="1">
            <a:spLocks/>
          </p:cNvSpPr>
          <p:nvPr/>
        </p:nvSpPr>
        <p:spPr>
          <a:xfrm>
            <a:off x="1636562" y="3661853"/>
            <a:ext cx="1303085" cy="123178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4800" b="1" dirty="0">
                <a:solidFill>
                  <a:schemeClr val="bg1"/>
                </a:solidFill>
              </a:rPr>
              <a:t>©</a:t>
            </a:r>
            <a:endParaRPr lang="en-CA" dirty="0">
              <a:solidFill>
                <a:schemeClr val="bg1"/>
              </a:solidFill>
            </a:endParaRPr>
          </a:p>
          <a:p>
            <a:pPr marL="0" indent="0" algn="ctr">
              <a:buNone/>
            </a:pPr>
            <a:endParaRPr lang="en-CA" dirty="0"/>
          </a:p>
        </p:txBody>
      </p:sp>
      <p:grpSp>
        <p:nvGrpSpPr>
          <p:cNvPr id="15" name="Group 14">
            <a:extLst>
              <a:ext uri="{FF2B5EF4-FFF2-40B4-BE49-F238E27FC236}">
                <a16:creationId xmlns:a16="http://schemas.microsoft.com/office/drawing/2014/main" id="{5749D0FD-9ABC-AAF9-D3F6-FE5232ABCE28}"/>
              </a:ext>
            </a:extLst>
          </p:cNvPr>
          <p:cNvGrpSpPr/>
          <p:nvPr/>
        </p:nvGrpSpPr>
        <p:grpSpPr>
          <a:xfrm>
            <a:off x="2039748" y="3842475"/>
            <a:ext cx="496712" cy="338667"/>
            <a:chOff x="4842933" y="3429000"/>
            <a:chExt cx="496712" cy="338667"/>
          </a:xfrm>
        </p:grpSpPr>
        <p:sp>
          <p:nvSpPr>
            <p:cNvPr id="7" name="Multiplication Sign 6">
              <a:extLst>
                <a:ext uri="{FF2B5EF4-FFF2-40B4-BE49-F238E27FC236}">
                  <a16:creationId xmlns:a16="http://schemas.microsoft.com/office/drawing/2014/main" id="{27D60046-632C-6A1F-9DF2-98A53B07FB06}"/>
                </a:ext>
              </a:extLst>
            </p:cNvPr>
            <p:cNvSpPr/>
            <p:nvPr/>
          </p:nvSpPr>
          <p:spPr>
            <a:xfrm>
              <a:off x="4842933" y="3429000"/>
              <a:ext cx="220134" cy="22013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Multiplication Sign 7">
              <a:extLst>
                <a:ext uri="{FF2B5EF4-FFF2-40B4-BE49-F238E27FC236}">
                  <a16:creationId xmlns:a16="http://schemas.microsoft.com/office/drawing/2014/main" id="{3F2A11D3-370B-FE04-1903-4075C6F08F48}"/>
                </a:ext>
              </a:extLst>
            </p:cNvPr>
            <p:cNvSpPr/>
            <p:nvPr/>
          </p:nvSpPr>
          <p:spPr>
            <a:xfrm>
              <a:off x="5119511" y="3429000"/>
              <a:ext cx="220134" cy="22013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Moon 13">
              <a:extLst>
                <a:ext uri="{FF2B5EF4-FFF2-40B4-BE49-F238E27FC236}">
                  <a16:creationId xmlns:a16="http://schemas.microsoft.com/office/drawing/2014/main" id="{24FC86D8-A568-D826-AD1F-0277D76901D2}"/>
                </a:ext>
              </a:extLst>
            </p:cNvPr>
            <p:cNvSpPr/>
            <p:nvPr/>
          </p:nvSpPr>
          <p:spPr>
            <a:xfrm rot="5400000">
              <a:off x="5032023" y="3631437"/>
              <a:ext cx="118533" cy="153927"/>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6" name="Content Placeholder 2">
            <a:extLst>
              <a:ext uri="{FF2B5EF4-FFF2-40B4-BE49-F238E27FC236}">
                <a16:creationId xmlns:a16="http://schemas.microsoft.com/office/drawing/2014/main" id="{B13CAD7D-9A62-7512-7BAC-3FFFDE3D69DD}"/>
              </a:ext>
            </a:extLst>
          </p:cNvPr>
          <p:cNvSpPr txBox="1">
            <a:spLocks/>
          </p:cNvSpPr>
          <p:nvPr/>
        </p:nvSpPr>
        <p:spPr>
          <a:xfrm>
            <a:off x="5592568" y="4187169"/>
            <a:ext cx="650656" cy="75971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4400" b="1" dirty="0">
                <a:solidFill>
                  <a:schemeClr val="tx1"/>
                </a:solidFill>
              </a:rPr>
              <a:t>©</a:t>
            </a:r>
            <a:endParaRPr lang="en-CA" sz="2400" dirty="0">
              <a:solidFill>
                <a:schemeClr val="tx1"/>
              </a:solidFill>
            </a:endParaRPr>
          </a:p>
          <a:p>
            <a:pPr marL="0" indent="0" algn="ctr">
              <a:buNone/>
            </a:pPr>
            <a:endParaRPr lang="en-CA" dirty="0"/>
          </a:p>
        </p:txBody>
      </p:sp>
      <p:pic>
        <p:nvPicPr>
          <p:cNvPr id="20" name="Picture 19">
            <a:extLst>
              <a:ext uri="{FF2B5EF4-FFF2-40B4-BE49-F238E27FC236}">
                <a16:creationId xmlns:a16="http://schemas.microsoft.com/office/drawing/2014/main" id="{E8D1C466-14E2-5F88-4765-C023CD64CE53}"/>
              </a:ext>
            </a:extLst>
          </p:cNvPr>
          <p:cNvPicPr>
            <a:picLocks noChangeAspect="1"/>
          </p:cNvPicPr>
          <p:nvPr/>
        </p:nvPicPr>
        <p:blipFill>
          <a:blip r:embed="rId4"/>
          <a:stretch>
            <a:fillRect/>
          </a:stretch>
        </p:blipFill>
        <p:spPr>
          <a:xfrm>
            <a:off x="4197582" y="1961563"/>
            <a:ext cx="1663724" cy="2858521"/>
          </a:xfrm>
          <a:prstGeom prst="rect">
            <a:avLst/>
          </a:prstGeom>
        </p:spPr>
      </p:pic>
      <p:sp>
        <p:nvSpPr>
          <p:cNvPr id="21" name="Scroll: Vertical 20">
            <a:extLst>
              <a:ext uri="{FF2B5EF4-FFF2-40B4-BE49-F238E27FC236}">
                <a16:creationId xmlns:a16="http://schemas.microsoft.com/office/drawing/2014/main" id="{BB78A96E-15CD-C0A0-48CF-9B0CFBA47235}"/>
              </a:ext>
            </a:extLst>
          </p:cNvPr>
          <p:cNvSpPr/>
          <p:nvPr/>
        </p:nvSpPr>
        <p:spPr>
          <a:xfrm>
            <a:off x="3588431" y="1636792"/>
            <a:ext cx="3036711" cy="3256845"/>
          </a:xfrm>
          <a:prstGeom prst="verticalScroll">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hought Bubble: Cloud 21">
            <a:extLst>
              <a:ext uri="{FF2B5EF4-FFF2-40B4-BE49-F238E27FC236}">
                <a16:creationId xmlns:a16="http://schemas.microsoft.com/office/drawing/2014/main" id="{44456AF9-98B9-BC61-F07B-A94AA917941C}"/>
              </a:ext>
            </a:extLst>
          </p:cNvPr>
          <p:cNvSpPr/>
          <p:nvPr/>
        </p:nvSpPr>
        <p:spPr>
          <a:xfrm>
            <a:off x="108795" y="1719192"/>
            <a:ext cx="3155244" cy="1816120"/>
          </a:xfrm>
          <a:prstGeom prst="cloudCallout">
            <a:avLst>
              <a:gd name="adj1" fmla="val 12262"/>
              <a:gd name="adj2" fmla="val 5939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It’s mine… and it’s protected</a:t>
            </a:r>
          </a:p>
        </p:txBody>
      </p:sp>
      <p:sp>
        <p:nvSpPr>
          <p:cNvPr id="24" name="Arrow: Right 23">
            <a:extLst>
              <a:ext uri="{FF2B5EF4-FFF2-40B4-BE49-F238E27FC236}">
                <a16:creationId xmlns:a16="http://schemas.microsoft.com/office/drawing/2014/main" id="{FD31557E-A72B-1D41-1683-2BB24208C0AE}"/>
              </a:ext>
            </a:extLst>
          </p:cNvPr>
          <p:cNvSpPr/>
          <p:nvPr/>
        </p:nvSpPr>
        <p:spPr>
          <a:xfrm>
            <a:off x="6564489" y="2816578"/>
            <a:ext cx="1603022" cy="845275"/>
          </a:xfrm>
          <a:prstGeom prst="rightArrow">
            <a:avLst/>
          </a:prstGeom>
          <a:solidFill>
            <a:srgbClr val="E68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a:extLst>
              <a:ext uri="{FF2B5EF4-FFF2-40B4-BE49-F238E27FC236}">
                <a16:creationId xmlns:a16="http://schemas.microsoft.com/office/drawing/2014/main" id="{717BFA04-822F-7DED-4C68-FED5C57D27CB}"/>
              </a:ext>
            </a:extLst>
          </p:cNvPr>
          <p:cNvSpPr txBox="1"/>
          <p:nvPr/>
        </p:nvSpPr>
        <p:spPr>
          <a:xfrm>
            <a:off x="7981244" y="2338414"/>
            <a:ext cx="3956756" cy="707886"/>
          </a:xfrm>
          <a:prstGeom prst="rect">
            <a:avLst/>
          </a:prstGeom>
          <a:noFill/>
        </p:spPr>
        <p:txBody>
          <a:bodyPr wrap="square" rtlCol="0">
            <a:spAutoFit/>
          </a:bodyPr>
          <a:lstStyle/>
          <a:p>
            <a:pPr algn="ctr"/>
            <a:r>
              <a:rPr lang="en-CA" sz="4000" b="1" dirty="0"/>
              <a:t>Public Domain</a:t>
            </a:r>
          </a:p>
        </p:txBody>
      </p:sp>
      <p:sp>
        <p:nvSpPr>
          <p:cNvPr id="26" name="Content Placeholder 2">
            <a:extLst>
              <a:ext uri="{FF2B5EF4-FFF2-40B4-BE49-F238E27FC236}">
                <a16:creationId xmlns:a16="http://schemas.microsoft.com/office/drawing/2014/main" id="{B8E074B8-FA25-2A80-1DD5-80E9B59AA170}"/>
              </a:ext>
            </a:extLst>
          </p:cNvPr>
          <p:cNvSpPr txBox="1">
            <a:spLocks/>
          </p:cNvSpPr>
          <p:nvPr/>
        </p:nvSpPr>
        <p:spPr>
          <a:xfrm>
            <a:off x="9140819" y="2890091"/>
            <a:ext cx="1303085" cy="123178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9600" b="1" dirty="0">
                <a:solidFill>
                  <a:schemeClr val="tx1"/>
                </a:solidFill>
              </a:rPr>
              <a:t>©</a:t>
            </a:r>
            <a:endParaRPr lang="en-CA" sz="6000" dirty="0">
              <a:solidFill>
                <a:schemeClr val="tx1"/>
              </a:solidFill>
            </a:endParaRPr>
          </a:p>
          <a:p>
            <a:pPr marL="0" indent="0" algn="ctr">
              <a:buNone/>
            </a:pPr>
            <a:endParaRPr lang="en-CA" dirty="0"/>
          </a:p>
        </p:txBody>
      </p:sp>
      <p:sp>
        <p:nvSpPr>
          <p:cNvPr id="27" name="&quot;Not Allowed&quot; Symbol 26">
            <a:extLst>
              <a:ext uri="{FF2B5EF4-FFF2-40B4-BE49-F238E27FC236}">
                <a16:creationId xmlns:a16="http://schemas.microsoft.com/office/drawing/2014/main" id="{A8E242A2-87AB-7DC9-E60A-16E4999A3BB7}"/>
              </a:ext>
            </a:extLst>
          </p:cNvPr>
          <p:cNvSpPr/>
          <p:nvPr/>
        </p:nvSpPr>
        <p:spPr>
          <a:xfrm>
            <a:off x="9278716" y="3035320"/>
            <a:ext cx="1027289" cy="1027289"/>
          </a:xfrm>
          <a:prstGeom prst="noSmoking">
            <a:avLst/>
          </a:prstGeom>
          <a:solidFill>
            <a:srgbClr val="FF0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29" name="Picture 28">
            <a:extLst>
              <a:ext uri="{FF2B5EF4-FFF2-40B4-BE49-F238E27FC236}">
                <a16:creationId xmlns:a16="http://schemas.microsoft.com/office/drawing/2014/main" id="{E85A4441-3C54-87E3-FC89-4930A4379ADC}"/>
              </a:ext>
            </a:extLst>
          </p:cNvPr>
          <p:cNvPicPr>
            <a:picLocks noChangeAspect="1"/>
          </p:cNvPicPr>
          <p:nvPr/>
        </p:nvPicPr>
        <p:blipFill>
          <a:blip r:embed="rId5"/>
          <a:stretch>
            <a:fillRect/>
          </a:stretch>
        </p:blipFill>
        <p:spPr>
          <a:xfrm>
            <a:off x="10154657" y="4735233"/>
            <a:ext cx="1842610" cy="1842610"/>
          </a:xfrm>
          <a:prstGeom prst="rect">
            <a:avLst/>
          </a:prstGeom>
        </p:spPr>
      </p:pic>
      <p:sp>
        <p:nvSpPr>
          <p:cNvPr id="30" name="Speech Bubble: Oval 29">
            <a:extLst>
              <a:ext uri="{FF2B5EF4-FFF2-40B4-BE49-F238E27FC236}">
                <a16:creationId xmlns:a16="http://schemas.microsoft.com/office/drawing/2014/main" id="{26500C07-9124-0746-C098-22E6A6035D42}"/>
              </a:ext>
            </a:extLst>
          </p:cNvPr>
          <p:cNvSpPr/>
          <p:nvPr/>
        </p:nvSpPr>
        <p:spPr>
          <a:xfrm>
            <a:off x="7021689" y="3921673"/>
            <a:ext cx="2733657" cy="1734865"/>
          </a:xfrm>
          <a:prstGeom prst="wedgeEllipseCallout">
            <a:avLst>
              <a:gd name="adj1" fmla="val 78415"/>
              <a:gd name="adj2" fmla="val 38349"/>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Has anyone seen Yorick?  We’ve both been gone a long time</a:t>
            </a:r>
          </a:p>
        </p:txBody>
      </p:sp>
      <p:sp>
        <p:nvSpPr>
          <p:cNvPr id="31" name="TextBox 30">
            <a:extLst>
              <a:ext uri="{FF2B5EF4-FFF2-40B4-BE49-F238E27FC236}">
                <a16:creationId xmlns:a16="http://schemas.microsoft.com/office/drawing/2014/main" id="{5CCF7751-8ABF-E202-F69C-266EDA63CA2C}"/>
              </a:ext>
            </a:extLst>
          </p:cNvPr>
          <p:cNvSpPr txBox="1"/>
          <p:nvPr/>
        </p:nvSpPr>
        <p:spPr>
          <a:xfrm>
            <a:off x="4029382" y="2079205"/>
            <a:ext cx="2733657" cy="1015663"/>
          </a:xfrm>
          <a:prstGeom prst="rect">
            <a:avLst/>
          </a:prstGeom>
          <a:noFill/>
        </p:spPr>
        <p:txBody>
          <a:bodyPr wrap="square" rtlCol="0">
            <a:spAutoFit/>
          </a:bodyPr>
          <a:lstStyle/>
          <a:p>
            <a:r>
              <a:rPr lang="en-CA" sz="6000" b="1" dirty="0">
                <a:latin typeface="French Script MT" panose="03020402040607040605" pitchFamily="66" charset="0"/>
              </a:rPr>
              <a:t>Hamlet</a:t>
            </a:r>
          </a:p>
        </p:txBody>
      </p:sp>
      <p:sp>
        <p:nvSpPr>
          <p:cNvPr id="32" name="TextBox 31">
            <a:extLst>
              <a:ext uri="{FF2B5EF4-FFF2-40B4-BE49-F238E27FC236}">
                <a16:creationId xmlns:a16="http://schemas.microsoft.com/office/drawing/2014/main" id="{419CAE1F-4956-42AE-8EE5-C0535631DBEB}"/>
              </a:ext>
            </a:extLst>
          </p:cNvPr>
          <p:cNvSpPr txBox="1"/>
          <p:nvPr/>
        </p:nvSpPr>
        <p:spPr>
          <a:xfrm>
            <a:off x="3704990" y="2890391"/>
            <a:ext cx="2733657" cy="1569660"/>
          </a:xfrm>
          <a:prstGeom prst="rect">
            <a:avLst/>
          </a:prstGeom>
          <a:noFill/>
        </p:spPr>
        <p:txBody>
          <a:bodyPr wrap="square" rtlCol="0">
            <a:spAutoFit/>
          </a:bodyPr>
          <a:lstStyle/>
          <a:p>
            <a:pPr algn="ctr"/>
            <a:r>
              <a:rPr lang="en-CA" sz="4800" b="1" dirty="0">
                <a:latin typeface="Bahnschrift Condensed" panose="020B0502040204020203" pitchFamily="34" charset="0"/>
              </a:rPr>
              <a:t>and </a:t>
            </a:r>
          </a:p>
          <a:p>
            <a:pPr algn="ctr"/>
            <a:r>
              <a:rPr lang="en-CA" sz="4800" b="1" dirty="0">
                <a:latin typeface="Bahnschrift Condensed" panose="020B0502040204020203" pitchFamily="34" charset="0"/>
              </a:rPr>
              <a:t>Zombies</a:t>
            </a:r>
          </a:p>
        </p:txBody>
      </p:sp>
    </p:spTree>
    <p:extLst>
      <p:ext uri="{BB962C8B-B14F-4D97-AF65-F5344CB8AC3E}">
        <p14:creationId xmlns:p14="http://schemas.microsoft.com/office/powerpoint/2010/main" val="303906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0" presetClass="entr" presetSubtype="0" fill="hold" nodeType="withEffect">
                                  <p:stCondLst>
                                    <p:cond delay="25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xit" presetSubtype="0" fill="hold" grpId="1" nodeType="withEffect">
                                  <p:stCondLst>
                                    <p:cond delay="250"/>
                                  </p:stCondLst>
                                  <p:childTnLst>
                                    <p:animEffect transition="out" filter="fade">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1500"/>
                                        <p:tgtEl>
                                          <p:spTgt spid="16"/>
                                        </p:tgtEl>
                                      </p:cBhvr>
                                    </p:animEffect>
                                    <p:set>
                                      <p:cBhvr>
                                        <p:cTn id="40" dur="1" fill="hold">
                                          <p:stCondLst>
                                            <p:cond delay="1499"/>
                                          </p:stCondLst>
                                        </p:cTn>
                                        <p:tgtEl>
                                          <p:spTgt spid="1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par>
                          <p:cTn id="59" fill="hold">
                            <p:stCondLst>
                              <p:cond delay="1000"/>
                            </p:stCondLst>
                            <p:childTnLst>
                              <p:par>
                                <p:cTn id="60" presetID="31" presetClass="entr" presetSubtype="0"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p:cTn id="62" dur="1000" fill="hold"/>
                                        <p:tgtEl>
                                          <p:spTgt spid="27"/>
                                        </p:tgtEl>
                                        <p:attrNameLst>
                                          <p:attrName>ppt_w</p:attrName>
                                        </p:attrNameLst>
                                      </p:cBhvr>
                                      <p:tavLst>
                                        <p:tav tm="0">
                                          <p:val>
                                            <p:fltVal val="0"/>
                                          </p:val>
                                        </p:tav>
                                        <p:tav tm="100000">
                                          <p:val>
                                            <p:strVal val="#ppt_w"/>
                                          </p:val>
                                        </p:tav>
                                      </p:tavLst>
                                    </p:anim>
                                    <p:anim calcmode="lin" valueType="num">
                                      <p:cBhvr>
                                        <p:cTn id="63" dur="1000" fill="hold"/>
                                        <p:tgtEl>
                                          <p:spTgt spid="27"/>
                                        </p:tgtEl>
                                        <p:attrNameLst>
                                          <p:attrName>ppt_h</p:attrName>
                                        </p:attrNameLst>
                                      </p:cBhvr>
                                      <p:tavLst>
                                        <p:tav tm="0">
                                          <p:val>
                                            <p:fltVal val="0"/>
                                          </p:val>
                                        </p:tav>
                                        <p:tav tm="100000">
                                          <p:val>
                                            <p:strVal val="#ppt_h"/>
                                          </p:val>
                                        </p:tav>
                                      </p:tavLst>
                                    </p:anim>
                                    <p:anim calcmode="lin" valueType="num">
                                      <p:cBhvr>
                                        <p:cTn id="64" dur="1000" fill="hold"/>
                                        <p:tgtEl>
                                          <p:spTgt spid="27"/>
                                        </p:tgtEl>
                                        <p:attrNameLst>
                                          <p:attrName>style.rotation</p:attrName>
                                        </p:attrNameLst>
                                      </p:cBhvr>
                                      <p:tavLst>
                                        <p:tav tm="0">
                                          <p:val>
                                            <p:fltVal val="90"/>
                                          </p:val>
                                        </p:tav>
                                        <p:tav tm="100000">
                                          <p:val>
                                            <p:fltVal val="0"/>
                                          </p:val>
                                        </p:tav>
                                      </p:tavLst>
                                    </p:anim>
                                    <p:animEffect transition="in" filter="fade">
                                      <p:cBhvr>
                                        <p:cTn id="65" dur="10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20"/>
                                        </p:tgtEl>
                                      </p:cBhvr>
                                    </p:animEffect>
                                    <p:set>
                                      <p:cBhvr>
                                        <p:cTn id="79" dur="1" fill="hold">
                                          <p:stCondLst>
                                            <p:cond delay="499"/>
                                          </p:stCondLst>
                                        </p:cTn>
                                        <p:tgtEl>
                                          <p:spTgt spid="20"/>
                                        </p:tgtEl>
                                        <p:attrNameLst>
                                          <p:attrName>style.visibility</p:attrName>
                                        </p:attrNameLst>
                                      </p:cBhvr>
                                      <p:to>
                                        <p:strVal val="hidden"/>
                                      </p:to>
                                    </p:se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childTnLst>
                          </p:cTn>
                        </p:par>
                        <p:par>
                          <p:cTn id="84" fill="hold">
                            <p:stCondLst>
                              <p:cond delay="1000"/>
                            </p:stCondLst>
                            <p:childTnLst>
                              <p:par>
                                <p:cTn id="85" presetID="10" presetClass="entr" presetSubtype="0" fill="hold" grpId="0" nodeType="afterEffect">
                                  <p:stCondLst>
                                    <p:cond delay="50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6" grpId="0"/>
      <p:bldP spid="16" grpId="1"/>
      <p:bldP spid="21" grpId="0" animBg="1"/>
      <p:bldP spid="22" grpId="0" animBg="1"/>
      <p:bldP spid="22" grpId="1" animBg="1"/>
      <p:bldP spid="24" grpId="0" animBg="1"/>
      <p:bldP spid="25" grpId="0"/>
      <p:bldP spid="26" grpId="0"/>
      <p:bldP spid="27" grpId="0" animBg="1"/>
      <p:bldP spid="30" grpId="0" animBg="1"/>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D95EA4-A001-4EBC-89EE-EED0F505E7AB}"/>
              </a:ext>
            </a:extLst>
          </p:cNvPr>
          <p:cNvSpPr>
            <a:spLocks noGrp="1"/>
          </p:cNvSpPr>
          <p:nvPr>
            <p:ph type="title"/>
          </p:nvPr>
        </p:nvSpPr>
        <p:spPr/>
        <p:txBody>
          <a:bodyPr/>
          <a:lstStyle/>
          <a:p>
            <a:r>
              <a:rPr lang="en-CA" dirty="0"/>
              <a:t>INSUBSTANTIALITY</a:t>
            </a:r>
          </a:p>
        </p:txBody>
      </p:sp>
      <p:pic>
        <p:nvPicPr>
          <p:cNvPr id="5" name="Make a novel">
            <a:extLst>
              <a:ext uri="{FF2B5EF4-FFF2-40B4-BE49-F238E27FC236}">
                <a16:creationId xmlns:a16="http://schemas.microsoft.com/office/drawing/2014/main" id="{6C135613-BA9C-4AFC-216C-FCBC207FD84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400704" y="1805473"/>
            <a:ext cx="5657583" cy="7089026"/>
          </a:xfrm>
          <a:prstGeom prst="rect">
            <a:avLst/>
          </a:prstGeom>
        </p:spPr>
      </p:pic>
      <p:sp>
        <p:nvSpPr>
          <p:cNvPr id="6" name="TextBox 5">
            <a:extLst>
              <a:ext uri="{FF2B5EF4-FFF2-40B4-BE49-F238E27FC236}">
                <a16:creationId xmlns:a16="http://schemas.microsoft.com/office/drawing/2014/main" id="{1D4C6C5D-02E4-477A-3691-4708E691B6F2}"/>
              </a:ext>
            </a:extLst>
          </p:cNvPr>
          <p:cNvSpPr txBox="1"/>
          <p:nvPr/>
        </p:nvSpPr>
        <p:spPr>
          <a:xfrm>
            <a:off x="224682" y="1897699"/>
            <a:ext cx="3956756" cy="707886"/>
          </a:xfrm>
          <a:prstGeom prst="rect">
            <a:avLst/>
          </a:prstGeom>
          <a:noFill/>
        </p:spPr>
        <p:txBody>
          <a:bodyPr wrap="square" rtlCol="0">
            <a:spAutoFit/>
          </a:bodyPr>
          <a:lstStyle/>
          <a:p>
            <a:pPr algn="ctr"/>
            <a:r>
              <a:rPr lang="en-CA" sz="4000" b="1" dirty="0"/>
              <a:t>Public Domain</a:t>
            </a:r>
          </a:p>
        </p:txBody>
      </p:sp>
      <p:sp>
        <p:nvSpPr>
          <p:cNvPr id="7" name="Content Placeholder 2">
            <a:extLst>
              <a:ext uri="{FF2B5EF4-FFF2-40B4-BE49-F238E27FC236}">
                <a16:creationId xmlns:a16="http://schemas.microsoft.com/office/drawing/2014/main" id="{15FF2999-75B3-5605-3F9B-3CDA26BE3307}"/>
              </a:ext>
            </a:extLst>
          </p:cNvPr>
          <p:cNvSpPr txBox="1">
            <a:spLocks/>
          </p:cNvSpPr>
          <p:nvPr/>
        </p:nvSpPr>
        <p:spPr>
          <a:xfrm>
            <a:off x="9532973" y="2009960"/>
            <a:ext cx="1303085" cy="123178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9600" b="1" dirty="0">
                <a:solidFill>
                  <a:schemeClr val="tx1"/>
                </a:solidFill>
              </a:rPr>
              <a:t>©</a:t>
            </a:r>
            <a:endParaRPr lang="en-CA" sz="6000" dirty="0">
              <a:solidFill>
                <a:schemeClr val="tx1"/>
              </a:solidFill>
            </a:endParaRPr>
          </a:p>
          <a:p>
            <a:pPr marL="0" indent="0" algn="ctr">
              <a:buNone/>
            </a:pPr>
            <a:endParaRPr lang="en-CA" dirty="0"/>
          </a:p>
        </p:txBody>
      </p:sp>
      <p:pic>
        <p:nvPicPr>
          <p:cNvPr id="8" name="Make a novel">
            <a:extLst>
              <a:ext uri="{FF2B5EF4-FFF2-40B4-BE49-F238E27FC236}">
                <a16:creationId xmlns:a16="http://schemas.microsoft.com/office/drawing/2014/main" id="{AA18A488-3FFB-F9BA-6DE1-40E2EB86A61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232367" y="3241744"/>
            <a:ext cx="1157845" cy="1450795"/>
          </a:xfrm>
          <a:prstGeom prst="rect">
            <a:avLst/>
          </a:prstGeom>
        </p:spPr>
      </p:pic>
      <p:pic>
        <p:nvPicPr>
          <p:cNvPr id="9" name="Make a novel">
            <a:extLst>
              <a:ext uri="{FF2B5EF4-FFF2-40B4-BE49-F238E27FC236}">
                <a16:creationId xmlns:a16="http://schemas.microsoft.com/office/drawing/2014/main" id="{4CE425FE-562E-07BE-15F6-90356681406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443791" y="3748130"/>
            <a:ext cx="1157845" cy="1450795"/>
          </a:xfrm>
          <a:prstGeom prst="rect">
            <a:avLst/>
          </a:prstGeom>
        </p:spPr>
      </p:pic>
      <p:pic>
        <p:nvPicPr>
          <p:cNvPr id="10" name="Make a novel">
            <a:extLst>
              <a:ext uri="{FF2B5EF4-FFF2-40B4-BE49-F238E27FC236}">
                <a16:creationId xmlns:a16="http://schemas.microsoft.com/office/drawing/2014/main" id="{221D51DD-190E-5F56-3A56-2E43F9555EF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954050" y="4233899"/>
            <a:ext cx="1157845" cy="1450795"/>
          </a:xfrm>
          <a:prstGeom prst="rect">
            <a:avLst/>
          </a:prstGeom>
        </p:spPr>
      </p:pic>
      <p:pic>
        <p:nvPicPr>
          <p:cNvPr id="11" name="Make a novel">
            <a:extLst>
              <a:ext uri="{FF2B5EF4-FFF2-40B4-BE49-F238E27FC236}">
                <a16:creationId xmlns:a16="http://schemas.microsoft.com/office/drawing/2014/main" id="{FEDF3312-D190-D644-AF1C-15D497D1ABD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269711" y="5020447"/>
            <a:ext cx="1157845" cy="1450795"/>
          </a:xfrm>
          <a:prstGeom prst="rect">
            <a:avLst/>
          </a:prstGeom>
        </p:spPr>
      </p:pic>
      <p:sp>
        <p:nvSpPr>
          <p:cNvPr id="13" name="TextBox 12">
            <a:extLst>
              <a:ext uri="{FF2B5EF4-FFF2-40B4-BE49-F238E27FC236}">
                <a16:creationId xmlns:a16="http://schemas.microsoft.com/office/drawing/2014/main" id="{5D5918CE-A758-EEDB-2003-6372ECA1D4F0}"/>
              </a:ext>
            </a:extLst>
          </p:cNvPr>
          <p:cNvSpPr txBox="1"/>
          <p:nvPr/>
        </p:nvSpPr>
        <p:spPr>
          <a:xfrm>
            <a:off x="4235017" y="3356736"/>
            <a:ext cx="1906049" cy="1754326"/>
          </a:xfrm>
          <a:prstGeom prst="rect">
            <a:avLst/>
          </a:prstGeom>
          <a:noFill/>
        </p:spPr>
        <p:txBody>
          <a:bodyPr wrap="square" rtlCol="0">
            <a:spAutoFit/>
          </a:bodyPr>
          <a:lstStyle/>
          <a:p>
            <a:pPr algn="just"/>
            <a:r>
              <a:rPr lang="en-CA" dirty="0"/>
              <a:t>A short quote from a long work is often not a substantial piece of the work.</a:t>
            </a:r>
          </a:p>
          <a:p>
            <a:endParaRPr lang="en-CA" dirty="0"/>
          </a:p>
        </p:txBody>
      </p:sp>
      <p:sp>
        <p:nvSpPr>
          <p:cNvPr id="14" name="TextBox 13">
            <a:extLst>
              <a:ext uri="{FF2B5EF4-FFF2-40B4-BE49-F238E27FC236}">
                <a16:creationId xmlns:a16="http://schemas.microsoft.com/office/drawing/2014/main" id="{9CEC3298-DF18-494F-BE64-9E4D72AF014A}"/>
              </a:ext>
            </a:extLst>
          </p:cNvPr>
          <p:cNvSpPr txBox="1"/>
          <p:nvPr/>
        </p:nvSpPr>
        <p:spPr>
          <a:xfrm>
            <a:off x="6419383" y="3320321"/>
            <a:ext cx="1796792" cy="1477328"/>
          </a:xfrm>
          <a:prstGeom prst="rect">
            <a:avLst/>
          </a:prstGeom>
          <a:noFill/>
        </p:spPr>
        <p:txBody>
          <a:bodyPr wrap="square" rtlCol="0">
            <a:spAutoFit/>
          </a:bodyPr>
          <a:lstStyle/>
          <a:p>
            <a:pPr algn="just"/>
            <a:r>
              <a:rPr lang="en-US" dirty="0"/>
              <a:t>Insubstantial amounts of a work do not fall under copyright protection at all.</a:t>
            </a:r>
            <a:endParaRPr lang="en-CA" dirty="0"/>
          </a:p>
        </p:txBody>
      </p:sp>
      <p:sp>
        <p:nvSpPr>
          <p:cNvPr id="15" name="TextBox 14">
            <a:extLst>
              <a:ext uri="{FF2B5EF4-FFF2-40B4-BE49-F238E27FC236}">
                <a16:creationId xmlns:a16="http://schemas.microsoft.com/office/drawing/2014/main" id="{17C03555-83DD-7754-B18D-2F49AD01EE0D}"/>
              </a:ext>
            </a:extLst>
          </p:cNvPr>
          <p:cNvSpPr txBox="1"/>
          <p:nvPr/>
        </p:nvSpPr>
        <p:spPr>
          <a:xfrm>
            <a:off x="287442" y="5231264"/>
            <a:ext cx="3197835" cy="369332"/>
          </a:xfrm>
          <a:prstGeom prst="rect">
            <a:avLst/>
          </a:prstGeom>
          <a:noFill/>
        </p:spPr>
        <p:txBody>
          <a:bodyPr wrap="square" rtlCol="0">
            <a:spAutoFit/>
          </a:bodyPr>
          <a:lstStyle/>
          <a:p>
            <a:r>
              <a:rPr lang="en-CA" dirty="0"/>
              <a:t>“A short quote…”</a:t>
            </a:r>
          </a:p>
        </p:txBody>
      </p:sp>
      <p:sp>
        <p:nvSpPr>
          <p:cNvPr id="16" name="TextBox 15">
            <a:extLst>
              <a:ext uri="{FF2B5EF4-FFF2-40B4-BE49-F238E27FC236}">
                <a16:creationId xmlns:a16="http://schemas.microsoft.com/office/drawing/2014/main" id="{7A5E125F-074F-519D-64BC-BE8CC4EA9C35}"/>
              </a:ext>
            </a:extLst>
          </p:cNvPr>
          <p:cNvSpPr txBox="1"/>
          <p:nvPr/>
        </p:nvSpPr>
        <p:spPr>
          <a:xfrm>
            <a:off x="825787" y="4081085"/>
            <a:ext cx="3197835" cy="369332"/>
          </a:xfrm>
          <a:prstGeom prst="rect">
            <a:avLst/>
          </a:prstGeom>
          <a:noFill/>
        </p:spPr>
        <p:txBody>
          <a:bodyPr wrap="square" rtlCol="0">
            <a:spAutoFit/>
          </a:bodyPr>
          <a:lstStyle/>
          <a:p>
            <a:r>
              <a:rPr lang="en-CA" dirty="0"/>
              <a:t>“A short quote…”</a:t>
            </a:r>
          </a:p>
        </p:txBody>
      </p:sp>
      <p:sp>
        <p:nvSpPr>
          <p:cNvPr id="17" name="TextBox 16">
            <a:extLst>
              <a:ext uri="{FF2B5EF4-FFF2-40B4-BE49-F238E27FC236}">
                <a16:creationId xmlns:a16="http://schemas.microsoft.com/office/drawing/2014/main" id="{FC57AE8F-4740-7982-AF8F-282CAB890472}"/>
              </a:ext>
            </a:extLst>
          </p:cNvPr>
          <p:cNvSpPr txBox="1"/>
          <p:nvPr/>
        </p:nvSpPr>
        <p:spPr>
          <a:xfrm>
            <a:off x="203178" y="2881670"/>
            <a:ext cx="3197835" cy="369332"/>
          </a:xfrm>
          <a:prstGeom prst="rect">
            <a:avLst/>
          </a:prstGeom>
          <a:noFill/>
        </p:spPr>
        <p:txBody>
          <a:bodyPr wrap="square" rtlCol="0">
            <a:spAutoFit/>
          </a:bodyPr>
          <a:lstStyle/>
          <a:p>
            <a:r>
              <a:rPr lang="en-CA" dirty="0"/>
              <a:t>“A short quote…”</a:t>
            </a:r>
          </a:p>
        </p:txBody>
      </p:sp>
    </p:spTree>
    <p:extLst>
      <p:ext uri="{BB962C8B-B14F-4D97-AF65-F5344CB8AC3E}">
        <p14:creationId xmlns:p14="http://schemas.microsoft.com/office/powerpoint/2010/main" val="289285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par>
                                <p:cTn id="25" presetID="21" presetClass="entr" presetSubtype="1"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par>
                                <p:cTn id="28" presetID="21" presetClass="entr" presetSubtype="1"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2000"/>
                                        <p:tgtEl>
                                          <p:spTgt spid="9"/>
                                        </p:tgtEl>
                                      </p:cBhvr>
                                    </p:animEffect>
                                  </p:childTnLst>
                                </p:cTn>
                              </p:par>
                              <p:par>
                                <p:cTn id="31" presetID="21" presetClass="entr" presetSubtype="1"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heel(1)">
                                      <p:cBhvr>
                                        <p:cTn id="33" dur="2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up)">
                                      <p:cBhvr>
                                        <p:cTn id="38" dur="500"/>
                                        <p:tgtEl>
                                          <p:spTgt spid="16"/>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up)">
                                      <p:cBhvr>
                                        <p:cTn id="41" dur="500"/>
                                        <p:tgtEl>
                                          <p:spTgt spid="17"/>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D95EA4-A001-4EBC-89EE-EED0F505E7AB}"/>
              </a:ext>
            </a:extLst>
          </p:cNvPr>
          <p:cNvSpPr>
            <a:spLocks noGrp="1"/>
          </p:cNvSpPr>
          <p:nvPr>
            <p:ph type="title"/>
          </p:nvPr>
        </p:nvSpPr>
        <p:spPr/>
        <p:txBody>
          <a:bodyPr/>
          <a:lstStyle/>
          <a:p>
            <a:r>
              <a:rPr lang="en-CA" dirty="0"/>
              <a:t>EVERYONE IS A CREATOR </a:t>
            </a:r>
            <a:br>
              <a:rPr lang="en-CA" dirty="0"/>
            </a:br>
            <a:r>
              <a:rPr lang="en-CA" dirty="0"/>
              <a:t>AND </a:t>
            </a:r>
            <a:r>
              <a:rPr lang="en-CA" dirty="0" smtClean="0"/>
              <a:t>A </a:t>
            </a:r>
            <a:r>
              <a:rPr lang="en-CA" dirty="0"/>
              <a:t>USER</a:t>
            </a:r>
          </a:p>
        </p:txBody>
      </p:sp>
      <p:sp>
        <p:nvSpPr>
          <p:cNvPr id="5" name="TextBox 4">
            <a:extLst>
              <a:ext uri="{FF2B5EF4-FFF2-40B4-BE49-F238E27FC236}">
                <a16:creationId xmlns:a16="http://schemas.microsoft.com/office/drawing/2014/main" id="{B7056A1B-3D39-E1E6-1705-00F2424B96D9}"/>
              </a:ext>
            </a:extLst>
          </p:cNvPr>
          <p:cNvSpPr txBox="1"/>
          <p:nvPr/>
        </p:nvSpPr>
        <p:spPr>
          <a:xfrm>
            <a:off x="747139" y="2298249"/>
            <a:ext cx="3956756" cy="707886"/>
          </a:xfrm>
          <a:prstGeom prst="rect">
            <a:avLst/>
          </a:prstGeom>
          <a:noFill/>
        </p:spPr>
        <p:txBody>
          <a:bodyPr wrap="square" rtlCol="0">
            <a:spAutoFit/>
          </a:bodyPr>
          <a:lstStyle/>
          <a:p>
            <a:pPr algn="ctr"/>
            <a:r>
              <a:rPr lang="en-CA" sz="4000" b="1" dirty="0"/>
              <a:t>Public Domain</a:t>
            </a:r>
          </a:p>
        </p:txBody>
      </p:sp>
      <p:sp>
        <p:nvSpPr>
          <p:cNvPr id="6" name="Content Placeholder 2">
            <a:extLst>
              <a:ext uri="{FF2B5EF4-FFF2-40B4-BE49-F238E27FC236}">
                <a16:creationId xmlns:a16="http://schemas.microsoft.com/office/drawing/2014/main" id="{39061CE6-2076-34CF-9E3B-CA32BCF97095}"/>
              </a:ext>
            </a:extLst>
          </p:cNvPr>
          <p:cNvSpPr txBox="1">
            <a:spLocks/>
          </p:cNvSpPr>
          <p:nvPr/>
        </p:nvSpPr>
        <p:spPr>
          <a:xfrm>
            <a:off x="9532973" y="1954540"/>
            <a:ext cx="1303085" cy="123178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9600" b="1" dirty="0">
                <a:solidFill>
                  <a:schemeClr val="tx1"/>
                </a:solidFill>
              </a:rPr>
              <a:t>©</a:t>
            </a:r>
            <a:endParaRPr lang="en-CA" sz="6000" dirty="0">
              <a:solidFill>
                <a:schemeClr val="tx1"/>
              </a:solidFill>
            </a:endParaRPr>
          </a:p>
          <a:p>
            <a:pPr marL="0" indent="0" algn="ctr">
              <a:buNone/>
            </a:pPr>
            <a:endParaRPr lang="en-CA" dirty="0"/>
          </a:p>
        </p:txBody>
      </p:sp>
      <p:sp>
        <p:nvSpPr>
          <p:cNvPr id="8" name="Content Placeholder 2">
            <a:extLst>
              <a:ext uri="{FF2B5EF4-FFF2-40B4-BE49-F238E27FC236}">
                <a16:creationId xmlns:a16="http://schemas.microsoft.com/office/drawing/2014/main" id="{34808C86-7705-F887-FBDB-A59ACFD4BCBF}"/>
              </a:ext>
            </a:extLst>
          </p:cNvPr>
          <p:cNvSpPr txBox="1">
            <a:spLocks/>
          </p:cNvSpPr>
          <p:nvPr/>
        </p:nvSpPr>
        <p:spPr>
          <a:xfrm>
            <a:off x="8268298" y="3152196"/>
            <a:ext cx="3826717" cy="46406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b="1" dirty="0">
                <a:solidFill>
                  <a:schemeClr val="tx1"/>
                </a:solidFill>
              </a:rPr>
              <a:t>All Rights Reserved</a:t>
            </a:r>
          </a:p>
          <a:p>
            <a:endParaRPr lang="en-CA" dirty="0">
              <a:solidFill>
                <a:schemeClr val="tx1"/>
              </a:solidFill>
            </a:endParaRPr>
          </a:p>
        </p:txBody>
      </p:sp>
      <p:sp>
        <p:nvSpPr>
          <p:cNvPr id="9" name="Content Placeholder 2">
            <a:extLst>
              <a:ext uri="{FF2B5EF4-FFF2-40B4-BE49-F238E27FC236}">
                <a16:creationId xmlns:a16="http://schemas.microsoft.com/office/drawing/2014/main" id="{F026DB3A-3B9D-B90C-52B7-A4335B0E542C}"/>
              </a:ext>
            </a:extLst>
          </p:cNvPr>
          <p:cNvSpPr txBox="1">
            <a:spLocks/>
          </p:cNvSpPr>
          <p:nvPr/>
        </p:nvSpPr>
        <p:spPr>
          <a:xfrm>
            <a:off x="224682" y="3155404"/>
            <a:ext cx="4998482" cy="46406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b="1" dirty="0">
                <a:solidFill>
                  <a:schemeClr val="tx1"/>
                </a:solidFill>
              </a:rPr>
              <a:t>No </a:t>
            </a:r>
            <a:r>
              <a:rPr lang="en-US" b="1" dirty="0" smtClean="0">
                <a:solidFill>
                  <a:schemeClr val="tx1"/>
                </a:solidFill>
              </a:rPr>
              <a:t>special rights </a:t>
            </a:r>
            <a:r>
              <a:rPr lang="en-US" b="1" dirty="0">
                <a:solidFill>
                  <a:schemeClr val="tx1"/>
                </a:solidFill>
              </a:rPr>
              <a:t>for </a:t>
            </a:r>
            <a:r>
              <a:rPr lang="en-US" b="1" dirty="0" smtClean="0">
                <a:solidFill>
                  <a:schemeClr val="tx1"/>
                </a:solidFill>
              </a:rPr>
              <a:t>anyone</a:t>
            </a:r>
            <a:endParaRPr lang="en-CA" dirty="0">
              <a:solidFill>
                <a:schemeClr val="tx1"/>
              </a:solidFill>
            </a:endParaRPr>
          </a:p>
        </p:txBody>
      </p:sp>
      <p:pic>
        <p:nvPicPr>
          <p:cNvPr id="11" name="Picture 10">
            <a:extLst>
              <a:ext uri="{FF2B5EF4-FFF2-40B4-BE49-F238E27FC236}">
                <a16:creationId xmlns:a16="http://schemas.microsoft.com/office/drawing/2014/main" id="{901AECDE-0F44-F71C-8E65-B322D9A07A3E}"/>
              </a:ext>
            </a:extLst>
          </p:cNvPr>
          <p:cNvPicPr>
            <a:picLocks noChangeAspect="1"/>
          </p:cNvPicPr>
          <p:nvPr/>
        </p:nvPicPr>
        <p:blipFill>
          <a:blip r:embed="rId3"/>
          <a:srcRect/>
          <a:stretch/>
        </p:blipFill>
        <p:spPr>
          <a:xfrm>
            <a:off x="5475890" y="3320361"/>
            <a:ext cx="2590805" cy="2825755"/>
          </a:xfrm>
          <a:prstGeom prst="rect">
            <a:avLst/>
          </a:prstGeom>
        </p:spPr>
      </p:pic>
      <p:sp>
        <p:nvSpPr>
          <p:cNvPr id="12" name="Content Placeholder 2">
            <a:extLst>
              <a:ext uri="{FF2B5EF4-FFF2-40B4-BE49-F238E27FC236}">
                <a16:creationId xmlns:a16="http://schemas.microsoft.com/office/drawing/2014/main" id="{738F9D6D-F11F-AC6B-2D52-630E273D3ACB}"/>
              </a:ext>
            </a:extLst>
          </p:cNvPr>
          <p:cNvSpPr txBox="1">
            <a:spLocks/>
          </p:cNvSpPr>
          <p:nvPr/>
        </p:nvSpPr>
        <p:spPr>
          <a:xfrm>
            <a:off x="1636563" y="4282743"/>
            <a:ext cx="679764" cy="61089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4800" b="1" dirty="0">
                <a:solidFill>
                  <a:schemeClr val="bg1"/>
                </a:solidFill>
              </a:rPr>
              <a:t>©</a:t>
            </a:r>
            <a:endParaRPr lang="en-CA" dirty="0">
              <a:solidFill>
                <a:schemeClr val="bg1"/>
              </a:solidFill>
            </a:endParaRPr>
          </a:p>
          <a:p>
            <a:pPr marL="0" indent="0" algn="ctr">
              <a:buNone/>
            </a:pPr>
            <a:endParaRPr lang="en-CA" dirty="0"/>
          </a:p>
        </p:txBody>
      </p:sp>
      <p:sp>
        <p:nvSpPr>
          <p:cNvPr id="2" name="Speech Bubble: Rectangle 1">
            <a:extLst>
              <a:ext uri="{FF2B5EF4-FFF2-40B4-BE49-F238E27FC236}">
                <a16:creationId xmlns:a16="http://schemas.microsoft.com/office/drawing/2014/main" id="{595BC0A6-3C64-4624-CA93-21D1C9B3762D}"/>
              </a:ext>
            </a:extLst>
          </p:cNvPr>
          <p:cNvSpPr/>
          <p:nvPr/>
        </p:nvSpPr>
        <p:spPr>
          <a:xfrm rot="393938">
            <a:off x="7255659" y="1866675"/>
            <a:ext cx="1786759" cy="938785"/>
          </a:xfrm>
          <a:prstGeom prst="wedgeRectCallout">
            <a:avLst>
              <a:gd name="adj1" fmla="val -61752"/>
              <a:gd name="adj2" fmla="val 141596"/>
            </a:avLst>
          </a:prstGeom>
          <a:solidFill>
            <a:srgbClr val="F7CA00"/>
          </a:solidFill>
          <a:scene3d>
            <a:camera prst="perspectiveContrastingLeftFacing">
              <a:rot lat="623785" lon="600000" rev="21386789"/>
            </a:camera>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t>Creator</a:t>
            </a:r>
          </a:p>
        </p:txBody>
      </p:sp>
      <p:sp>
        <p:nvSpPr>
          <p:cNvPr id="7" name="Speech Bubble: Rectangle 6">
            <a:extLst>
              <a:ext uri="{FF2B5EF4-FFF2-40B4-BE49-F238E27FC236}">
                <a16:creationId xmlns:a16="http://schemas.microsoft.com/office/drawing/2014/main" id="{27ED6ECA-5400-717C-DC32-744FD0CA8C30}"/>
              </a:ext>
            </a:extLst>
          </p:cNvPr>
          <p:cNvSpPr/>
          <p:nvPr/>
        </p:nvSpPr>
        <p:spPr>
          <a:xfrm rot="20572236">
            <a:off x="2517675" y="4525050"/>
            <a:ext cx="1786759" cy="938785"/>
          </a:xfrm>
          <a:prstGeom prst="wedgeRectCallout">
            <a:avLst>
              <a:gd name="adj1" fmla="val 100695"/>
              <a:gd name="adj2" fmla="val 9651"/>
            </a:avLst>
          </a:prstGeom>
          <a:solidFill>
            <a:srgbClr val="00B050"/>
          </a:solidFill>
          <a:scene3d>
            <a:camera prst="perspectiveContrastingLeftFacing">
              <a:rot lat="623785" lon="600000" rev="21386789"/>
            </a:camera>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t>User</a:t>
            </a:r>
          </a:p>
        </p:txBody>
      </p:sp>
      <p:sp>
        <p:nvSpPr>
          <p:cNvPr id="13" name="Speech Bubble: Oval 12">
            <a:extLst>
              <a:ext uri="{FF2B5EF4-FFF2-40B4-BE49-F238E27FC236}">
                <a16:creationId xmlns:a16="http://schemas.microsoft.com/office/drawing/2014/main" id="{303B33B4-1825-0BB8-1F8F-111F97B61460}"/>
              </a:ext>
            </a:extLst>
          </p:cNvPr>
          <p:cNvSpPr/>
          <p:nvPr/>
        </p:nvSpPr>
        <p:spPr>
          <a:xfrm>
            <a:off x="5020437" y="1698545"/>
            <a:ext cx="3719804" cy="1418508"/>
          </a:xfrm>
          <a:prstGeom prst="wedgeEllipseCallout">
            <a:avLst>
              <a:gd name="adj1" fmla="val -24345"/>
              <a:gd name="adj2" fmla="val 83987"/>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I’m a creator and a user… just like everyone else!!</a:t>
            </a:r>
          </a:p>
        </p:txBody>
      </p:sp>
    </p:spTree>
    <p:extLst>
      <p:ext uri="{BB962C8B-B14F-4D97-AF65-F5344CB8AC3E}">
        <p14:creationId xmlns:p14="http://schemas.microsoft.com/office/powerpoint/2010/main" val="172970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anim calcmode="lin" valueType="num">
                                      <p:cBhvr>
                                        <p:cTn id="13" dur="2000" fill="hold"/>
                                        <p:tgtEl>
                                          <p:spTgt spid="11"/>
                                        </p:tgtEl>
                                        <p:attrNameLst>
                                          <p:attrName>ppt_w</p:attrName>
                                        </p:attrNameLst>
                                      </p:cBhvr>
                                      <p:tavLst>
                                        <p:tav tm="0" fmla="#ppt_w*sin(2.5*pi*$)">
                                          <p:val>
                                            <p:fltVal val="0"/>
                                          </p:val>
                                        </p:tav>
                                        <p:tav tm="100000">
                                          <p:val>
                                            <p:fltVal val="1"/>
                                          </p:val>
                                        </p:tav>
                                      </p:tavLst>
                                    </p:anim>
                                    <p:anim calcmode="lin" valueType="num">
                                      <p:cBhvr>
                                        <p:cTn id="14" dur="2000" fill="hold"/>
                                        <p:tgtEl>
                                          <p:spTgt spid="11"/>
                                        </p:tgtEl>
                                        <p:attrNameLst>
                                          <p:attrName>ppt_h</p:attrName>
                                        </p:attrNameLst>
                                      </p:cBhvr>
                                      <p:tavLst>
                                        <p:tav tm="0">
                                          <p:val>
                                            <p:strVal val="#ppt_h"/>
                                          </p:val>
                                        </p:tav>
                                        <p:tav tm="100000">
                                          <p:val>
                                            <p:strVal val="#ppt_h"/>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1" nodeType="clickEffect">
                                  <p:stCondLst>
                                    <p:cond delay="0"/>
                                  </p:stCondLst>
                                  <p:childTnLst>
                                    <p:animMotion origin="layout" path="M 6.25E-7 7.40741E-7 L -0.14857 0.28009 " pathEditMode="relative" rAng="0" ptsTypes="AA">
                                      <p:cBhvr>
                                        <p:cTn id="24" dur="2000" fill="hold"/>
                                        <p:tgtEl>
                                          <p:spTgt spid="2"/>
                                        </p:tgtEl>
                                        <p:attrNameLst>
                                          <p:attrName>ppt_x</p:attrName>
                                          <p:attrName>ppt_y</p:attrName>
                                        </p:attrNameLst>
                                      </p:cBhvr>
                                      <p:rCtr x="-7435" y="14005"/>
                                    </p:animMotion>
                                  </p:childTnLst>
                                </p:cTn>
                              </p:par>
                              <p:par>
                                <p:cTn id="25" presetID="10" presetClass="exit" presetSubtype="0" fill="hold" grpId="2" nodeType="withEffect">
                                  <p:stCondLst>
                                    <p:cond delay="0"/>
                                  </p:stCondLst>
                                  <p:childTnLst>
                                    <p:animEffect transition="out" filter="fade">
                                      <p:cBhvr>
                                        <p:cTn id="26" dur="2000"/>
                                        <p:tgtEl>
                                          <p:spTgt spid="2"/>
                                        </p:tgtEl>
                                      </p:cBhvr>
                                    </p:animEffect>
                                    <p:set>
                                      <p:cBhvr>
                                        <p:cTn id="27" dur="1" fill="hold">
                                          <p:stCondLst>
                                            <p:cond delay="1999"/>
                                          </p:stCondLst>
                                        </p:cTn>
                                        <p:tgtEl>
                                          <p:spTgt spid="2"/>
                                        </p:tgtEl>
                                        <p:attrNameLst>
                                          <p:attrName>style.visibility</p:attrName>
                                        </p:attrNameLst>
                                      </p:cBhvr>
                                      <p:to>
                                        <p:strVal val="hidden"/>
                                      </p:to>
                                    </p:set>
                                  </p:childTnLst>
                                </p:cTn>
                              </p:par>
                              <p:par>
                                <p:cTn id="28" presetID="42" presetClass="path" presetSubtype="0" accel="50000" decel="50000" fill="hold" grpId="1" nodeType="withEffect">
                                  <p:stCondLst>
                                    <p:cond delay="0"/>
                                  </p:stCondLst>
                                  <p:childTnLst>
                                    <p:animMotion origin="layout" path="M 2.5E-6 -7.40741E-7 L 0.24023 -0.02338 " pathEditMode="relative" rAng="0" ptsTypes="AA">
                                      <p:cBhvr>
                                        <p:cTn id="29" dur="2000" fill="hold"/>
                                        <p:tgtEl>
                                          <p:spTgt spid="7"/>
                                        </p:tgtEl>
                                        <p:attrNameLst>
                                          <p:attrName>ppt_x</p:attrName>
                                          <p:attrName>ppt_y</p:attrName>
                                        </p:attrNameLst>
                                      </p:cBhvr>
                                      <p:rCtr x="12005" y="-1181"/>
                                    </p:animMotion>
                                  </p:childTnLst>
                                </p:cTn>
                              </p:par>
                              <p:par>
                                <p:cTn id="30" presetID="10" presetClass="exit" presetSubtype="0" fill="hold" grpId="2" nodeType="withEffect">
                                  <p:stCondLst>
                                    <p:cond delay="0"/>
                                  </p:stCondLst>
                                  <p:childTnLst>
                                    <p:animEffect transition="out" filter="fade">
                                      <p:cBhvr>
                                        <p:cTn id="31" dur="2000"/>
                                        <p:tgtEl>
                                          <p:spTgt spid="7"/>
                                        </p:tgtEl>
                                      </p:cBhvr>
                                    </p:animEffect>
                                    <p:set>
                                      <p:cBhvr>
                                        <p:cTn id="32" dur="1" fill="hold">
                                          <p:stCondLst>
                                            <p:cond delay="1999"/>
                                          </p:stCondLst>
                                        </p:cTn>
                                        <p:tgtEl>
                                          <p:spTgt spid="7"/>
                                        </p:tgtEl>
                                        <p:attrNameLst>
                                          <p:attrName>style.visibility</p:attrName>
                                        </p:attrNameLst>
                                      </p:cBhvr>
                                      <p:to>
                                        <p:strVal val="hidden"/>
                                      </p:to>
                                    </p:set>
                                  </p:childTnLst>
                                </p:cTn>
                              </p:par>
                            </p:childTnLst>
                          </p:cTn>
                        </p:par>
                        <p:par>
                          <p:cTn id="33" fill="hold">
                            <p:stCondLst>
                              <p:cond delay="2000"/>
                            </p:stCondLst>
                            <p:childTnLst>
                              <p:par>
                                <p:cTn id="34" presetID="10" presetClass="entr" presetSubtype="0" fill="hold" grpId="0" nodeType="afterEffect">
                                  <p:stCondLst>
                                    <p:cond delay="50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7" grpId="0" animBg="1"/>
      <p:bldP spid="7" grpId="1" animBg="1"/>
      <p:bldP spid="7" grpId="2" animBg="1"/>
      <p:bldP spid="13" grpId="0" animBg="1"/>
    </p:bldLst>
  </p:timing>
</p:sld>
</file>

<file path=ppt/theme/theme1.xml><?xml version="1.0" encoding="utf-8"?>
<a:theme xmlns:a="http://schemas.openxmlformats.org/drawingml/2006/main" name="Lev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B9FDB8F-EBBA-1E4D-9B03-02A803C87649}"/>
    </a:ext>
  </a:extLst>
</a:theme>
</file>

<file path=ppt/theme/theme2.xml><?xml version="1.0" encoding="utf-8"?>
<a:theme xmlns:a="http://schemas.openxmlformats.org/drawingml/2006/main" name="Level 1">
  <a:themeElements>
    <a:clrScheme name="Custom 1">
      <a:dk1>
        <a:srgbClr val="75707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4C67CBCE-DFDA-6745-9959-BC713BE9E948}"/>
    </a:ext>
  </a:extLst>
</a:theme>
</file>

<file path=ppt/theme/theme3.xml><?xml version="1.0" encoding="utf-8"?>
<a:theme xmlns:a="http://schemas.openxmlformats.org/drawingml/2006/main" name="1_Lev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B9FDB8F-EBBA-1E4D-9B03-02A803C87649}"/>
    </a:ext>
  </a:extLst>
</a:theme>
</file>

<file path=ppt/theme/theme4.xml><?xml version="1.0" encoding="utf-8"?>
<a:theme xmlns:a="http://schemas.openxmlformats.org/drawingml/2006/main" name="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16964AC1-EF38-134A-A4A4-FB428F678D40}"/>
    </a:ext>
  </a:extLst>
</a:theme>
</file>

<file path=ppt/theme/theme5.xml><?xml version="1.0" encoding="utf-8"?>
<a:theme xmlns:a="http://schemas.openxmlformats.org/drawingml/2006/main" name="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282F2B2-FEA9-564A-B27D-208CC4779EB1}"/>
    </a:ext>
  </a:extLst>
</a:theme>
</file>

<file path=ppt/theme/theme6.xml><?xml version="1.0" encoding="utf-8"?>
<a:theme xmlns:a="http://schemas.openxmlformats.org/drawingml/2006/main" name="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DE6CFC58-F008-0C44-9AE6-C329ED73EC6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OER_CopyrightProject_Version12_2019-06-28</Template>
  <TotalTime>8234</TotalTime>
  <Words>2672</Words>
  <Application>Microsoft Office PowerPoint</Application>
  <PresentationFormat>Widescreen</PresentationFormat>
  <Paragraphs>221</Paragraphs>
  <Slides>30</Slides>
  <Notes>21</Notes>
  <HiddenSlides>0</HiddenSlides>
  <MMClips>0</MMClips>
  <ScaleCrop>false</ScaleCrop>
  <HeadingPairs>
    <vt:vector size="6" baseType="variant">
      <vt:variant>
        <vt:lpstr>Fonts Used</vt:lpstr>
      </vt:variant>
      <vt:variant>
        <vt:i4>26</vt:i4>
      </vt:variant>
      <vt:variant>
        <vt:lpstr>Theme</vt:lpstr>
      </vt:variant>
      <vt:variant>
        <vt:i4>6</vt:i4>
      </vt:variant>
      <vt:variant>
        <vt:lpstr>Slide Titles</vt:lpstr>
      </vt:variant>
      <vt:variant>
        <vt:i4>30</vt:i4>
      </vt:variant>
    </vt:vector>
  </HeadingPairs>
  <TitlesOfParts>
    <vt:vector size="62" baseType="lpstr">
      <vt:lpstr>Algerian</vt:lpstr>
      <vt:lpstr>Arial</vt:lpstr>
      <vt:lpstr>Bahnschrift Condensed</vt:lpstr>
      <vt:lpstr>Bahnschrift Light Condensed</vt:lpstr>
      <vt:lpstr>Bauhaus 93</vt:lpstr>
      <vt:lpstr>Bell MT</vt:lpstr>
      <vt:lpstr>Berlin Sans FB</vt:lpstr>
      <vt:lpstr>Bernard MT Condensed</vt:lpstr>
      <vt:lpstr>Broadway</vt:lpstr>
      <vt:lpstr>Calibri</vt:lpstr>
      <vt:lpstr>Castellar</vt:lpstr>
      <vt:lpstr>Cooper Black</vt:lpstr>
      <vt:lpstr>Copperplate Gothic Light</vt:lpstr>
      <vt:lpstr>Dosis</vt:lpstr>
      <vt:lpstr>Elephant</vt:lpstr>
      <vt:lpstr>Felix Titling</vt:lpstr>
      <vt:lpstr>Forte</vt:lpstr>
      <vt:lpstr>French Script MT</vt:lpstr>
      <vt:lpstr>Goudy Stout</vt:lpstr>
      <vt:lpstr>Harlow Solid Italic</vt:lpstr>
      <vt:lpstr>Kristen ITC</vt:lpstr>
      <vt:lpstr>Magneto</vt:lpstr>
      <vt:lpstr>OCRA</vt:lpstr>
      <vt:lpstr>Old English Text MT</vt:lpstr>
      <vt:lpstr>Tahoma</vt:lpstr>
      <vt:lpstr>Times New Roman</vt:lpstr>
      <vt:lpstr>Level 2</vt:lpstr>
      <vt:lpstr>Level 1</vt:lpstr>
      <vt:lpstr>1_Level 2</vt:lpstr>
      <vt:lpstr>Level 3</vt:lpstr>
      <vt:lpstr>Level 4</vt:lpstr>
      <vt:lpstr>Level 5</vt:lpstr>
      <vt:lpstr>Working with Copyright</vt:lpstr>
      <vt:lpstr>HOW DOES COPYRIGHT WORK?</vt:lpstr>
      <vt:lpstr>CONTROL… LIMITED CONTROL</vt:lpstr>
      <vt:lpstr>ALL RIGHTS RESERVED… MAYBE</vt:lpstr>
      <vt:lpstr>SHARING IS CARING</vt:lpstr>
      <vt:lpstr>BETWEEN ALL RIGHTS AND  NO RIGHTS</vt:lpstr>
      <vt:lpstr>THE LIMITS TO COPYRIGHT</vt:lpstr>
      <vt:lpstr>INSUBSTANTIALITY</vt:lpstr>
      <vt:lpstr>EVERYONE IS A CREATOR  AND A USER</vt:lpstr>
      <vt:lpstr>OPEN LICENSING</vt:lpstr>
      <vt:lpstr>USING OTHERS’ WORK</vt:lpstr>
      <vt:lpstr>ASKING PERMISSION</vt:lpstr>
      <vt:lpstr>COPYRIGHT ACT EXCEPTIONS</vt:lpstr>
      <vt:lpstr>COPYRIGHT ACT EXCEPTIONS</vt:lpstr>
      <vt:lpstr>FAIR DEALING</vt:lpstr>
      <vt:lpstr>INDIVIDUAL EXCEPTIONS</vt:lpstr>
      <vt:lpstr>INSTITUTIONAL EXCEPTIONS</vt:lpstr>
      <vt:lpstr>IT’S ALL ABOUT BALANCE</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Mireille Smith</cp:lastModifiedBy>
  <cp:revision>252</cp:revision>
  <dcterms:created xsi:type="dcterms:W3CDTF">2019-10-03T17:13:49Z</dcterms:created>
  <dcterms:modified xsi:type="dcterms:W3CDTF">2025-01-30T20:43:44Z</dcterms:modified>
</cp:coreProperties>
</file>