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8.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9.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65" r:id="rId1"/>
  </p:sldMasterIdLst>
  <p:notesMasterIdLst>
    <p:notesMasterId r:id="rId32"/>
  </p:notesMasterIdLst>
  <p:sldIdLst>
    <p:sldId id="256" r:id="rId2"/>
    <p:sldId id="264" r:id="rId3"/>
    <p:sldId id="257" r:id="rId4"/>
    <p:sldId id="268" r:id="rId5"/>
    <p:sldId id="284" r:id="rId6"/>
    <p:sldId id="266" r:id="rId7"/>
    <p:sldId id="283" r:id="rId8"/>
    <p:sldId id="259" r:id="rId9"/>
    <p:sldId id="286" r:id="rId10"/>
    <p:sldId id="287" r:id="rId11"/>
    <p:sldId id="288" r:id="rId12"/>
    <p:sldId id="291" r:id="rId13"/>
    <p:sldId id="289" r:id="rId14"/>
    <p:sldId id="293" r:id="rId15"/>
    <p:sldId id="292" r:id="rId16"/>
    <p:sldId id="299" r:id="rId17"/>
    <p:sldId id="294" r:id="rId18"/>
    <p:sldId id="295" r:id="rId19"/>
    <p:sldId id="296" r:id="rId20"/>
    <p:sldId id="297" r:id="rId21"/>
    <p:sldId id="300" r:id="rId22"/>
    <p:sldId id="311" r:id="rId23"/>
    <p:sldId id="302" r:id="rId24"/>
    <p:sldId id="310" r:id="rId25"/>
    <p:sldId id="305" r:id="rId26"/>
    <p:sldId id="304" r:id="rId27"/>
    <p:sldId id="307" r:id="rId28"/>
    <p:sldId id="308" r:id="rId29"/>
    <p:sldId id="309" r:id="rId30"/>
    <p:sldId id="298" r:id="rId31"/>
  </p:sldIdLst>
  <p:sldSz cx="9144000" cy="6858000" type="screen4x3"/>
  <p:notesSz cx="6881813" cy="9296400"/>
  <p:custShowLst>
    <p:custShow name="LIS 526 FEB 2013" id="0">
      <p:sldLst>
        <p:sld r:id="rId2"/>
        <p:sld r:id="rId3"/>
        <p:sld r:id="rId5"/>
        <p:sld r:id="rId9"/>
        <p:sld r:id="rId10"/>
        <p:sld r:id="rId12"/>
        <p:sld r:id="rId14"/>
        <p:sld r:id="rId16"/>
        <p:sld r:id="rId17"/>
        <p:sld r:id="rId19"/>
        <p:sld r:id="rId20"/>
        <p:sld r:id="rId22"/>
        <p:sld r:id="rId24"/>
        <p:sld r:id="rId25"/>
        <p:sld r:id="rId26"/>
        <p:sld r:id="rId27"/>
        <p:sld r:id="rId28"/>
        <p:sld r:id="rId29"/>
        <p:sld r:id="rId30"/>
        <p:sld r:id="rId31"/>
      </p:sldLst>
    </p:custShow>
  </p:custShow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 charset="-128"/>
        <a:cs typeface="+mn-cs"/>
      </a:defRPr>
    </a:lvl5pPr>
    <a:lvl6pPr marL="2286000" algn="l" defTabSz="914400" rtl="0" eaLnBrk="1" latinLnBrk="0" hangingPunct="1">
      <a:defRPr kern="1200">
        <a:solidFill>
          <a:schemeClr val="tx1"/>
        </a:solidFill>
        <a:latin typeface="Arial" charset="0"/>
        <a:ea typeface="ＭＳ Ｐゴシック" pitchFamily="1" charset="-128"/>
        <a:cs typeface="+mn-cs"/>
      </a:defRPr>
    </a:lvl6pPr>
    <a:lvl7pPr marL="2743200" algn="l" defTabSz="914400" rtl="0" eaLnBrk="1" latinLnBrk="0" hangingPunct="1">
      <a:defRPr kern="1200">
        <a:solidFill>
          <a:schemeClr val="tx1"/>
        </a:solidFill>
        <a:latin typeface="Arial" charset="0"/>
        <a:ea typeface="ＭＳ Ｐゴシック" pitchFamily="1" charset="-128"/>
        <a:cs typeface="+mn-cs"/>
      </a:defRPr>
    </a:lvl7pPr>
    <a:lvl8pPr marL="3200400" algn="l" defTabSz="914400" rtl="0" eaLnBrk="1" latinLnBrk="0" hangingPunct="1">
      <a:defRPr kern="1200">
        <a:solidFill>
          <a:schemeClr val="tx1"/>
        </a:solidFill>
        <a:latin typeface="Arial" charset="0"/>
        <a:ea typeface="ＭＳ Ｐゴシック" pitchFamily="1" charset="-128"/>
        <a:cs typeface="+mn-cs"/>
      </a:defRPr>
    </a:lvl8pPr>
    <a:lvl9pPr marL="3657600" algn="l" defTabSz="914400" rtl="0" eaLnBrk="1" latinLnBrk="0" hangingPunct="1">
      <a:defRPr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82841" autoAdjust="0"/>
  </p:normalViewPr>
  <p:slideViewPr>
    <p:cSldViewPr snapToGrid="0" snapToObjects="1">
      <p:cViewPr>
        <p:scale>
          <a:sx n="80" d="100"/>
          <a:sy n="80" d="100"/>
        </p:scale>
        <p:origin x="-2112" y="-80"/>
      </p:cViewPr>
      <p:guideLst>
        <p:guide orient="horz" pos="2160"/>
        <p:guide pos="2880"/>
      </p:guideLst>
    </p:cSldViewPr>
  </p:slideViewPr>
  <p:outlineViewPr>
    <p:cViewPr>
      <p:scale>
        <a:sx n="33" d="100"/>
        <a:sy n="33" d="100"/>
      </p:scale>
      <p:origin x="30" y="1545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7.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8.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9.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0.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2.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3.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4.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5.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6.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7.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75D8DF-5F4B-7444-B941-D89C6F8A294F}" type="doc">
      <dgm:prSet loTypeId="urn:microsoft.com/office/officeart/2005/8/layout/process2" loCatId="process" qsTypeId="urn:microsoft.com/office/officeart/2005/8/quickstyle/3D1" qsCatId="3D" csTypeId="urn:microsoft.com/office/officeart/2005/8/colors/accent3_2" csCatId="accent3" phldr="1"/>
      <dgm:spPr/>
      <dgm:t>
        <a:bodyPr/>
        <a:lstStyle/>
        <a:p>
          <a:endParaRPr lang="en-US"/>
        </a:p>
      </dgm:t>
    </dgm:pt>
    <dgm:pt modelId="{F2CF123A-E22B-6748-9DA6-08CBEA820BDA}">
      <dgm:prSet phldrT="[Text]" custT="1"/>
      <dgm:spPr/>
      <dgm:t>
        <a:bodyPr/>
        <a:lstStyle/>
        <a:p>
          <a:r>
            <a:rPr lang="en-US" sz="1800" dirty="0" smtClean="0">
              <a:latin typeface="Garamond"/>
              <a:cs typeface="Garamond"/>
            </a:rPr>
            <a:t>Teaching=Entertaining?</a:t>
          </a:r>
          <a:endParaRPr lang="en-US" sz="1800" dirty="0">
            <a:latin typeface="Garamond"/>
            <a:cs typeface="Garamond"/>
          </a:endParaRPr>
        </a:p>
      </dgm:t>
    </dgm:pt>
    <dgm:pt modelId="{0D835AC5-4D89-2A45-9523-FE9D06073C0B}" type="parTrans" cxnId="{A16CB847-AF91-1443-B9BC-C07CEE476B22}">
      <dgm:prSet/>
      <dgm:spPr/>
      <dgm:t>
        <a:bodyPr/>
        <a:lstStyle/>
        <a:p>
          <a:endParaRPr lang="en-US"/>
        </a:p>
      </dgm:t>
    </dgm:pt>
    <dgm:pt modelId="{D2B9A35F-6ABB-974D-8C64-53175E0DE279}" type="sibTrans" cxnId="{A16CB847-AF91-1443-B9BC-C07CEE476B22}">
      <dgm:prSet/>
      <dgm:spPr/>
      <dgm:t>
        <a:bodyPr/>
        <a:lstStyle/>
        <a:p>
          <a:endParaRPr lang="en-US"/>
        </a:p>
      </dgm:t>
    </dgm:pt>
    <dgm:pt modelId="{D3C6BBC5-11D0-C04C-B99D-232DEAF847B2}">
      <dgm:prSet phldrT="[Text]" custT="1"/>
      <dgm:spPr/>
      <dgm:t>
        <a:bodyPr/>
        <a:lstStyle/>
        <a:p>
          <a:r>
            <a:rPr lang="en-US" sz="1800" dirty="0" smtClean="0">
              <a:latin typeface="Garamond"/>
              <a:cs typeface="Garamond"/>
            </a:rPr>
            <a:t>Physicality</a:t>
          </a:r>
          <a:endParaRPr lang="en-US" sz="1800" dirty="0">
            <a:latin typeface="Garamond"/>
            <a:cs typeface="Garamond"/>
          </a:endParaRPr>
        </a:p>
      </dgm:t>
    </dgm:pt>
    <dgm:pt modelId="{7030709A-2C3B-1F4C-988D-E3E0F520591D}" type="parTrans" cxnId="{22C1F317-DA93-DE4A-A490-688263FD375B}">
      <dgm:prSet/>
      <dgm:spPr/>
      <dgm:t>
        <a:bodyPr/>
        <a:lstStyle/>
        <a:p>
          <a:endParaRPr lang="en-US"/>
        </a:p>
      </dgm:t>
    </dgm:pt>
    <dgm:pt modelId="{D7672536-2D92-5947-A3E2-0A212DD6BB69}" type="sibTrans" cxnId="{22C1F317-DA93-DE4A-A490-688263FD375B}">
      <dgm:prSet/>
      <dgm:spPr/>
      <dgm:t>
        <a:bodyPr/>
        <a:lstStyle/>
        <a:p>
          <a:endParaRPr lang="en-US"/>
        </a:p>
      </dgm:t>
    </dgm:pt>
    <dgm:pt modelId="{2BFD97D3-1737-C145-87E8-B84BA2953FD2}">
      <dgm:prSet phldrT="[Text]" custT="1"/>
      <dgm:spPr/>
      <dgm:t>
        <a:bodyPr/>
        <a:lstStyle/>
        <a:p>
          <a:pPr>
            <a:lnSpc>
              <a:spcPct val="100000"/>
            </a:lnSpc>
            <a:spcAft>
              <a:spcPts val="0"/>
            </a:spcAft>
          </a:pPr>
          <a:r>
            <a:rPr lang="en-US" sz="1700" dirty="0" smtClean="0">
              <a:latin typeface="Garamond"/>
              <a:cs typeface="Garamond"/>
            </a:rPr>
            <a:t>Defining the Situation</a:t>
          </a:r>
          <a:endParaRPr lang="en-US" sz="1700" dirty="0">
            <a:latin typeface="Garamond"/>
            <a:cs typeface="Garamond"/>
          </a:endParaRPr>
        </a:p>
      </dgm:t>
    </dgm:pt>
    <dgm:pt modelId="{8E734A7B-625C-9B48-B5FD-D0931648F8F0}" type="parTrans" cxnId="{D9102F92-B29E-FF4A-AA1C-3393EF963D87}">
      <dgm:prSet/>
      <dgm:spPr/>
      <dgm:t>
        <a:bodyPr/>
        <a:lstStyle/>
        <a:p>
          <a:endParaRPr lang="en-US"/>
        </a:p>
      </dgm:t>
    </dgm:pt>
    <dgm:pt modelId="{65B0EB91-3345-DD40-89E0-B9A914CF6EF6}" type="sibTrans" cxnId="{D9102F92-B29E-FF4A-AA1C-3393EF963D87}">
      <dgm:prSet/>
      <dgm:spPr/>
      <dgm:t>
        <a:bodyPr/>
        <a:lstStyle/>
        <a:p>
          <a:endParaRPr lang="en-US"/>
        </a:p>
      </dgm:t>
    </dgm:pt>
    <dgm:pt modelId="{D55764E2-CD5E-B949-AE72-5BE300BD61E9}">
      <dgm:prSet phldrT="[Text]" custT="1"/>
      <dgm:spPr/>
      <dgm:t>
        <a:bodyPr/>
        <a:lstStyle/>
        <a:p>
          <a:r>
            <a:rPr lang="en-US" sz="1700" dirty="0" smtClean="0">
              <a:latin typeface="Garamond"/>
              <a:cs typeface="Garamond"/>
            </a:rPr>
            <a:t>Extemporizing</a:t>
          </a:r>
          <a:endParaRPr lang="en-US" sz="1700" dirty="0">
            <a:latin typeface="Garamond"/>
            <a:cs typeface="Garamond"/>
          </a:endParaRPr>
        </a:p>
      </dgm:t>
    </dgm:pt>
    <dgm:pt modelId="{8AD31C16-BB02-D943-A9DA-3FBEB33E61CA}" type="parTrans" cxnId="{87F35881-997F-E044-A836-4B13C5B2A086}">
      <dgm:prSet/>
      <dgm:spPr/>
      <dgm:t>
        <a:bodyPr/>
        <a:lstStyle/>
        <a:p>
          <a:endParaRPr lang="en-US"/>
        </a:p>
      </dgm:t>
    </dgm:pt>
    <dgm:pt modelId="{E0F1C475-3F32-C94A-B41D-80B5292A8C87}" type="sibTrans" cxnId="{87F35881-997F-E044-A836-4B13C5B2A086}">
      <dgm:prSet/>
      <dgm:spPr/>
      <dgm:t>
        <a:bodyPr/>
        <a:lstStyle/>
        <a:p>
          <a:endParaRPr lang="en-US"/>
        </a:p>
      </dgm:t>
    </dgm:pt>
    <dgm:pt modelId="{14FFA7DD-C34A-4D50-A467-A4415F0CE016}">
      <dgm:prSet phldrT="[Text]" custT="1"/>
      <dgm:spPr/>
      <dgm:t>
        <a:bodyPr/>
        <a:lstStyle/>
        <a:p>
          <a:r>
            <a:rPr lang="en-US" sz="1700" dirty="0" smtClean="0">
              <a:latin typeface="Garamond"/>
              <a:cs typeface="Garamond"/>
            </a:rPr>
            <a:t>Acting</a:t>
          </a:r>
          <a:endParaRPr lang="en-US" sz="1700" dirty="0">
            <a:latin typeface="Garamond"/>
            <a:cs typeface="Garamond"/>
          </a:endParaRPr>
        </a:p>
      </dgm:t>
    </dgm:pt>
    <dgm:pt modelId="{AE2578B4-C95E-4B35-B18A-8D0FF9A40632}" type="parTrans" cxnId="{FD5DA4BC-D951-4D53-A7B7-F0C7096E90F6}">
      <dgm:prSet/>
      <dgm:spPr/>
      <dgm:t>
        <a:bodyPr/>
        <a:lstStyle/>
        <a:p>
          <a:endParaRPr lang="en-US"/>
        </a:p>
      </dgm:t>
    </dgm:pt>
    <dgm:pt modelId="{01613AC9-1884-4194-806C-BED1CA4BF0B6}" type="sibTrans" cxnId="{FD5DA4BC-D951-4D53-A7B7-F0C7096E90F6}">
      <dgm:prSet/>
      <dgm:spPr/>
      <dgm:t>
        <a:bodyPr/>
        <a:lstStyle/>
        <a:p>
          <a:endParaRPr lang="en-US"/>
        </a:p>
      </dgm:t>
    </dgm:pt>
    <dgm:pt modelId="{904D97E4-3E1E-454F-9D5D-14758E28C08B}">
      <dgm:prSet phldrT="[Text]" custT="1"/>
      <dgm:spPr/>
      <dgm:t>
        <a:bodyPr/>
        <a:lstStyle/>
        <a:p>
          <a:r>
            <a:rPr lang="en-US" sz="1700" dirty="0" smtClean="0">
              <a:latin typeface="Garamond"/>
              <a:cs typeface="Garamond"/>
            </a:rPr>
            <a:t>Scripts</a:t>
          </a:r>
          <a:endParaRPr lang="en-US" sz="1400" dirty="0">
            <a:latin typeface="Garamond"/>
            <a:cs typeface="Garamond"/>
          </a:endParaRPr>
        </a:p>
      </dgm:t>
    </dgm:pt>
    <dgm:pt modelId="{AA28AD5C-FD71-2C45-A365-54A415D819BD}" type="parTrans" cxnId="{2319F184-33BD-5C44-A625-A488A0D718AC}">
      <dgm:prSet/>
      <dgm:spPr/>
      <dgm:t>
        <a:bodyPr/>
        <a:lstStyle/>
        <a:p>
          <a:endParaRPr lang="en-US"/>
        </a:p>
      </dgm:t>
    </dgm:pt>
    <dgm:pt modelId="{E65EC56E-B987-D54B-A40A-C1FF38BA3B73}" type="sibTrans" cxnId="{2319F184-33BD-5C44-A625-A488A0D718AC}">
      <dgm:prSet/>
      <dgm:spPr/>
      <dgm:t>
        <a:bodyPr/>
        <a:lstStyle/>
        <a:p>
          <a:endParaRPr lang="en-US"/>
        </a:p>
      </dgm:t>
    </dgm:pt>
    <dgm:pt modelId="{BF981957-53C6-B04F-AB12-88B097F581E8}" type="pres">
      <dgm:prSet presAssocID="{5875D8DF-5F4B-7444-B941-D89C6F8A294F}" presName="linearFlow" presStyleCnt="0">
        <dgm:presLayoutVars>
          <dgm:resizeHandles val="exact"/>
        </dgm:presLayoutVars>
      </dgm:prSet>
      <dgm:spPr/>
      <dgm:t>
        <a:bodyPr/>
        <a:lstStyle/>
        <a:p>
          <a:endParaRPr lang="en-US"/>
        </a:p>
      </dgm:t>
    </dgm:pt>
    <dgm:pt modelId="{2BC4E5FE-B7FC-3B46-BEF0-9ABAD550031F}" type="pres">
      <dgm:prSet presAssocID="{F2CF123A-E22B-6748-9DA6-08CBEA820BDA}" presName="node" presStyleLbl="node1" presStyleIdx="0" presStyleCnt="6">
        <dgm:presLayoutVars>
          <dgm:bulletEnabled val="1"/>
        </dgm:presLayoutVars>
      </dgm:prSet>
      <dgm:spPr/>
      <dgm:t>
        <a:bodyPr/>
        <a:lstStyle/>
        <a:p>
          <a:endParaRPr lang="en-US"/>
        </a:p>
      </dgm:t>
    </dgm:pt>
    <dgm:pt modelId="{EEF9EE4B-DA7E-124C-878F-9B2C4AAC4A12}" type="pres">
      <dgm:prSet presAssocID="{D2B9A35F-6ABB-974D-8C64-53175E0DE279}" presName="sibTrans" presStyleLbl="sibTrans2D1" presStyleIdx="0" presStyleCnt="5"/>
      <dgm:spPr/>
      <dgm:t>
        <a:bodyPr/>
        <a:lstStyle/>
        <a:p>
          <a:endParaRPr lang="en-US"/>
        </a:p>
      </dgm:t>
    </dgm:pt>
    <dgm:pt modelId="{C9E34245-2036-6B4B-BF04-734BD657CEDB}" type="pres">
      <dgm:prSet presAssocID="{D2B9A35F-6ABB-974D-8C64-53175E0DE279}" presName="connectorText" presStyleLbl="sibTrans2D1" presStyleIdx="0" presStyleCnt="5"/>
      <dgm:spPr/>
      <dgm:t>
        <a:bodyPr/>
        <a:lstStyle/>
        <a:p>
          <a:endParaRPr lang="en-US"/>
        </a:p>
      </dgm:t>
    </dgm:pt>
    <dgm:pt modelId="{CAF6008D-A340-8847-981F-631DE761B3FE}" type="pres">
      <dgm:prSet presAssocID="{D3C6BBC5-11D0-C04C-B99D-232DEAF847B2}" presName="node" presStyleLbl="node1" presStyleIdx="1" presStyleCnt="6">
        <dgm:presLayoutVars>
          <dgm:bulletEnabled val="1"/>
        </dgm:presLayoutVars>
      </dgm:prSet>
      <dgm:spPr/>
      <dgm:t>
        <a:bodyPr/>
        <a:lstStyle/>
        <a:p>
          <a:endParaRPr lang="en-US"/>
        </a:p>
      </dgm:t>
    </dgm:pt>
    <dgm:pt modelId="{1582390B-87E1-C74E-A0E5-09CBD5DBC79B}" type="pres">
      <dgm:prSet presAssocID="{D7672536-2D92-5947-A3E2-0A212DD6BB69}" presName="sibTrans" presStyleLbl="sibTrans2D1" presStyleIdx="1" presStyleCnt="5"/>
      <dgm:spPr/>
      <dgm:t>
        <a:bodyPr/>
        <a:lstStyle/>
        <a:p>
          <a:endParaRPr lang="en-US"/>
        </a:p>
      </dgm:t>
    </dgm:pt>
    <dgm:pt modelId="{1F6CA488-CFB7-9043-9F3C-9185B4AD8FD6}" type="pres">
      <dgm:prSet presAssocID="{D7672536-2D92-5947-A3E2-0A212DD6BB69}" presName="connectorText" presStyleLbl="sibTrans2D1" presStyleIdx="1" presStyleCnt="5"/>
      <dgm:spPr/>
      <dgm:t>
        <a:bodyPr/>
        <a:lstStyle/>
        <a:p>
          <a:endParaRPr lang="en-US"/>
        </a:p>
      </dgm:t>
    </dgm:pt>
    <dgm:pt modelId="{6C352038-AD11-F94B-8DBD-999593352E8F}" type="pres">
      <dgm:prSet presAssocID="{2BFD97D3-1737-C145-87E8-B84BA2953FD2}" presName="node" presStyleLbl="node1" presStyleIdx="2" presStyleCnt="6">
        <dgm:presLayoutVars>
          <dgm:bulletEnabled val="1"/>
        </dgm:presLayoutVars>
      </dgm:prSet>
      <dgm:spPr/>
      <dgm:t>
        <a:bodyPr/>
        <a:lstStyle/>
        <a:p>
          <a:endParaRPr lang="en-US"/>
        </a:p>
      </dgm:t>
    </dgm:pt>
    <dgm:pt modelId="{7E161F97-2EAB-B94A-8E4D-55D51B07BC40}" type="pres">
      <dgm:prSet presAssocID="{65B0EB91-3345-DD40-89E0-B9A914CF6EF6}" presName="sibTrans" presStyleLbl="sibTrans2D1" presStyleIdx="2" presStyleCnt="5"/>
      <dgm:spPr/>
      <dgm:t>
        <a:bodyPr/>
        <a:lstStyle/>
        <a:p>
          <a:endParaRPr lang="en-US"/>
        </a:p>
      </dgm:t>
    </dgm:pt>
    <dgm:pt modelId="{28566FB5-5A22-654A-94A3-C1C3E3B74D86}" type="pres">
      <dgm:prSet presAssocID="{65B0EB91-3345-DD40-89E0-B9A914CF6EF6}" presName="connectorText" presStyleLbl="sibTrans2D1" presStyleIdx="2" presStyleCnt="5"/>
      <dgm:spPr/>
      <dgm:t>
        <a:bodyPr/>
        <a:lstStyle/>
        <a:p>
          <a:endParaRPr lang="en-US"/>
        </a:p>
      </dgm:t>
    </dgm:pt>
    <dgm:pt modelId="{0020D464-E254-E74D-A2D7-EA95503C86CE}" type="pres">
      <dgm:prSet presAssocID="{D55764E2-CD5E-B949-AE72-5BE300BD61E9}" presName="node" presStyleLbl="node1" presStyleIdx="3" presStyleCnt="6">
        <dgm:presLayoutVars>
          <dgm:bulletEnabled val="1"/>
        </dgm:presLayoutVars>
      </dgm:prSet>
      <dgm:spPr/>
      <dgm:t>
        <a:bodyPr/>
        <a:lstStyle/>
        <a:p>
          <a:endParaRPr lang="en-US"/>
        </a:p>
      </dgm:t>
    </dgm:pt>
    <dgm:pt modelId="{C11F751A-03C3-B247-8A1D-AABEFAB0D7BD}" type="pres">
      <dgm:prSet presAssocID="{E0F1C475-3F32-C94A-B41D-80B5292A8C87}" presName="sibTrans" presStyleLbl="sibTrans2D1" presStyleIdx="3" presStyleCnt="5"/>
      <dgm:spPr/>
      <dgm:t>
        <a:bodyPr/>
        <a:lstStyle/>
        <a:p>
          <a:endParaRPr lang="en-US"/>
        </a:p>
      </dgm:t>
    </dgm:pt>
    <dgm:pt modelId="{FC8B4DF9-B854-354E-807F-B68FA7346D4C}" type="pres">
      <dgm:prSet presAssocID="{E0F1C475-3F32-C94A-B41D-80B5292A8C87}" presName="connectorText" presStyleLbl="sibTrans2D1" presStyleIdx="3" presStyleCnt="5"/>
      <dgm:spPr/>
      <dgm:t>
        <a:bodyPr/>
        <a:lstStyle/>
        <a:p>
          <a:endParaRPr lang="en-US"/>
        </a:p>
      </dgm:t>
    </dgm:pt>
    <dgm:pt modelId="{8E9627CF-C323-1A44-B672-E8E78031211B}" type="pres">
      <dgm:prSet presAssocID="{904D97E4-3E1E-454F-9D5D-14758E28C08B}" presName="node" presStyleLbl="node1" presStyleIdx="4" presStyleCnt="6">
        <dgm:presLayoutVars>
          <dgm:bulletEnabled val="1"/>
        </dgm:presLayoutVars>
      </dgm:prSet>
      <dgm:spPr/>
      <dgm:t>
        <a:bodyPr/>
        <a:lstStyle/>
        <a:p>
          <a:endParaRPr lang="en-US"/>
        </a:p>
      </dgm:t>
    </dgm:pt>
    <dgm:pt modelId="{78AE5F1A-67A1-2245-B56E-DCB7743B1551}" type="pres">
      <dgm:prSet presAssocID="{E65EC56E-B987-D54B-A40A-C1FF38BA3B73}" presName="sibTrans" presStyleLbl="sibTrans2D1" presStyleIdx="4" presStyleCnt="5"/>
      <dgm:spPr/>
      <dgm:t>
        <a:bodyPr/>
        <a:lstStyle/>
        <a:p>
          <a:endParaRPr lang="en-US"/>
        </a:p>
      </dgm:t>
    </dgm:pt>
    <dgm:pt modelId="{8C71950E-56D4-694E-8950-9394F00CCE58}" type="pres">
      <dgm:prSet presAssocID="{E65EC56E-B987-D54B-A40A-C1FF38BA3B73}" presName="connectorText" presStyleLbl="sibTrans2D1" presStyleIdx="4" presStyleCnt="5"/>
      <dgm:spPr/>
      <dgm:t>
        <a:bodyPr/>
        <a:lstStyle/>
        <a:p>
          <a:endParaRPr lang="en-US"/>
        </a:p>
      </dgm:t>
    </dgm:pt>
    <dgm:pt modelId="{D49B46CC-5B1F-8D41-8EBB-B93A6017E21E}" type="pres">
      <dgm:prSet presAssocID="{14FFA7DD-C34A-4D50-A467-A4415F0CE016}" presName="node" presStyleLbl="node1" presStyleIdx="5" presStyleCnt="6">
        <dgm:presLayoutVars>
          <dgm:bulletEnabled val="1"/>
        </dgm:presLayoutVars>
      </dgm:prSet>
      <dgm:spPr/>
      <dgm:t>
        <a:bodyPr/>
        <a:lstStyle/>
        <a:p>
          <a:endParaRPr lang="en-US"/>
        </a:p>
      </dgm:t>
    </dgm:pt>
  </dgm:ptLst>
  <dgm:cxnLst>
    <dgm:cxn modelId="{CDB71BB0-74B4-E647-B8A5-2BF5ECF9F2E0}" type="presOf" srcId="{D2B9A35F-6ABB-974D-8C64-53175E0DE279}" destId="{EEF9EE4B-DA7E-124C-878F-9B2C4AAC4A12}" srcOrd="0" destOrd="0" presId="urn:microsoft.com/office/officeart/2005/8/layout/process2"/>
    <dgm:cxn modelId="{D650225D-D4FF-3744-951A-FBD4638FF582}" type="presOf" srcId="{E0F1C475-3F32-C94A-B41D-80B5292A8C87}" destId="{FC8B4DF9-B854-354E-807F-B68FA7346D4C}" srcOrd="1" destOrd="0" presId="urn:microsoft.com/office/officeart/2005/8/layout/process2"/>
    <dgm:cxn modelId="{7BD2A046-B698-0143-A623-EC63E87CA3D8}" type="presOf" srcId="{14FFA7DD-C34A-4D50-A467-A4415F0CE016}" destId="{D49B46CC-5B1F-8D41-8EBB-B93A6017E21E}" srcOrd="0" destOrd="0" presId="urn:microsoft.com/office/officeart/2005/8/layout/process2"/>
    <dgm:cxn modelId="{08F9A3F8-9131-5F46-BF36-00D31904F5CC}" type="presOf" srcId="{D55764E2-CD5E-B949-AE72-5BE300BD61E9}" destId="{0020D464-E254-E74D-A2D7-EA95503C86CE}" srcOrd="0" destOrd="0" presId="urn:microsoft.com/office/officeart/2005/8/layout/process2"/>
    <dgm:cxn modelId="{F95EF2A7-0AFD-B045-8EA4-E8A92C651ACD}" type="presOf" srcId="{904D97E4-3E1E-454F-9D5D-14758E28C08B}" destId="{8E9627CF-C323-1A44-B672-E8E78031211B}" srcOrd="0" destOrd="0" presId="urn:microsoft.com/office/officeart/2005/8/layout/process2"/>
    <dgm:cxn modelId="{01B2BAEC-FBE0-B14B-88AC-33D4761DB038}" type="presOf" srcId="{F2CF123A-E22B-6748-9DA6-08CBEA820BDA}" destId="{2BC4E5FE-B7FC-3B46-BEF0-9ABAD550031F}" srcOrd="0" destOrd="0" presId="urn:microsoft.com/office/officeart/2005/8/layout/process2"/>
    <dgm:cxn modelId="{BD9A0B7F-3375-5E41-A4A0-EE354B8F1328}" type="presOf" srcId="{E0F1C475-3F32-C94A-B41D-80B5292A8C87}" destId="{C11F751A-03C3-B247-8A1D-AABEFAB0D7BD}" srcOrd="0" destOrd="0" presId="urn:microsoft.com/office/officeart/2005/8/layout/process2"/>
    <dgm:cxn modelId="{22C1F317-DA93-DE4A-A490-688263FD375B}" srcId="{5875D8DF-5F4B-7444-B941-D89C6F8A294F}" destId="{D3C6BBC5-11D0-C04C-B99D-232DEAF847B2}" srcOrd="1" destOrd="0" parTransId="{7030709A-2C3B-1F4C-988D-E3E0F520591D}" sibTransId="{D7672536-2D92-5947-A3E2-0A212DD6BB69}"/>
    <dgm:cxn modelId="{C91F0234-1F2F-5841-9F21-EC258EB76513}" type="presOf" srcId="{5875D8DF-5F4B-7444-B941-D89C6F8A294F}" destId="{BF981957-53C6-B04F-AB12-88B097F581E8}" srcOrd="0" destOrd="0" presId="urn:microsoft.com/office/officeart/2005/8/layout/process2"/>
    <dgm:cxn modelId="{D9102F92-B29E-FF4A-AA1C-3393EF963D87}" srcId="{5875D8DF-5F4B-7444-B941-D89C6F8A294F}" destId="{2BFD97D3-1737-C145-87E8-B84BA2953FD2}" srcOrd="2" destOrd="0" parTransId="{8E734A7B-625C-9B48-B5FD-D0931648F8F0}" sibTransId="{65B0EB91-3345-DD40-89E0-B9A914CF6EF6}"/>
    <dgm:cxn modelId="{2319F184-33BD-5C44-A625-A488A0D718AC}" srcId="{5875D8DF-5F4B-7444-B941-D89C6F8A294F}" destId="{904D97E4-3E1E-454F-9D5D-14758E28C08B}" srcOrd="4" destOrd="0" parTransId="{AA28AD5C-FD71-2C45-A365-54A415D819BD}" sibTransId="{E65EC56E-B987-D54B-A40A-C1FF38BA3B73}"/>
    <dgm:cxn modelId="{FD30602E-F0B9-9B40-B047-E6448D601AEB}" type="presOf" srcId="{D3C6BBC5-11D0-C04C-B99D-232DEAF847B2}" destId="{CAF6008D-A340-8847-981F-631DE761B3FE}" srcOrd="0" destOrd="0" presId="urn:microsoft.com/office/officeart/2005/8/layout/process2"/>
    <dgm:cxn modelId="{A16CB847-AF91-1443-B9BC-C07CEE476B22}" srcId="{5875D8DF-5F4B-7444-B941-D89C6F8A294F}" destId="{F2CF123A-E22B-6748-9DA6-08CBEA820BDA}" srcOrd="0" destOrd="0" parTransId="{0D835AC5-4D89-2A45-9523-FE9D06073C0B}" sibTransId="{D2B9A35F-6ABB-974D-8C64-53175E0DE279}"/>
    <dgm:cxn modelId="{864CF684-5701-CC4D-A5F1-86BE1A47AC00}" type="presOf" srcId="{D7672536-2D92-5947-A3E2-0A212DD6BB69}" destId="{1582390B-87E1-C74E-A0E5-09CBD5DBC79B}" srcOrd="0" destOrd="0" presId="urn:microsoft.com/office/officeart/2005/8/layout/process2"/>
    <dgm:cxn modelId="{FD5DA4BC-D951-4D53-A7B7-F0C7096E90F6}" srcId="{5875D8DF-5F4B-7444-B941-D89C6F8A294F}" destId="{14FFA7DD-C34A-4D50-A467-A4415F0CE016}" srcOrd="5" destOrd="0" parTransId="{AE2578B4-C95E-4B35-B18A-8D0FF9A40632}" sibTransId="{01613AC9-1884-4194-806C-BED1CA4BF0B6}"/>
    <dgm:cxn modelId="{596A3B7A-0698-C14C-B30A-815098EE695E}" type="presOf" srcId="{D2B9A35F-6ABB-974D-8C64-53175E0DE279}" destId="{C9E34245-2036-6B4B-BF04-734BD657CEDB}" srcOrd="1" destOrd="0" presId="urn:microsoft.com/office/officeart/2005/8/layout/process2"/>
    <dgm:cxn modelId="{87F35881-997F-E044-A836-4B13C5B2A086}" srcId="{5875D8DF-5F4B-7444-B941-D89C6F8A294F}" destId="{D55764E2-CD5E-B949-AE72-5BE300BD61E9}" srcOrd="3" destOrd="0" parTransId="{8AD31C16-BB02-D943-A9DA-3FBEB33E61CA}" sibTransId="{E0F1C475-3F32-C94A-B41D-80B5292A8C87}"/>
    <dgm:cxn modelId="{7B03CA7B-CAF7-DE44-97A5-F94555BE3080}" type="presOf" srcId="{2BFD97D3-1737-C145-87E8-B84BA2953FD2}" destId="{6C352038-AD11-F94B-8DBD-999593352E8F}" srcOrd="0" destOrd="0" presId="urn:microsoft.com/office/officeart/2005/8/layout/process2"/>
    <dgm:cxn modelId="{5E6B7F21-6CD4-F646-BB65-50C8E033E3C6}" type="presOf" srcId="{65B0EB91-3345-DD40-89E0-B9A914CF6EF6}" destId="{28566FB5-5A22-654A-94A3-C1C3E3B74D86}" srcOrd="1" destOrd="0" presId="urn:microsoft.com/office/officeart/2005/8/layout/process2"/>
    <dgm:cxn modelId="{6818B12C-2A3E-994F-95A3-14F9137319A7}" type="presOf" srcId="{E65EC56E-B987-D54B-A40A-C1FF38BA3B73}" destId="{78AE5F1A-67A1-2245-B56E-DCB7743B1551}" srcOrd="0" destOrd="0" presId="urn:microsoft.com/office/officeart/2005/8/layout/process2"/>
    <dgm:cxn modelId="{DC659A29-A86E-8144-9C61-19D94FB7B986}" type="presOf" srcId="{D7672536-2D92-5947-A3E2-0A212DD6BB69}" destId="{1F6CA488-CFB7-9043-9F3C-9185B4AD8FD6}" srcOrd="1" destOrd="0" presId="urn:microsoft.com/office/officeart/2005/8/layout/process2"/>
    <dgm:cxn modelId="{C7C84A8E-9B1E-144E-AEE4-D0ADD6C3B0BC}" type="presOf" srcId="{E65EC56E-B987-D54B-A40A-C1FF38BA3B73}" destId="{8C71950E-56D4-694E-8950-9394F00CCE58}" srcOrd="1" destOrd="0" presId="urn:microsoft.com/office/officeart/2005/8/layout/process2"/>
    <dgm:cxn modelId="{41BF50E6-630A-6A41-BB37-05058FC5DD4D}" type="presOf" srcId="{65B0EB91-3345-DD40-89E0-B9A914CF6EF6}" destId="{7E161F97-2EAB-B94A-8E4D-55D51B07BC40}" srcOrd="0" destOrd="0" presId="urn:microsoft.com/office/officeart/2005/8/layout/process2"/>
    <dgm:cxn modelId="{CD16532F-C1BE-DF4A-BD78-88CE920D23CD}" type="presParOf" srcId="{BF981957-53C6-B04F-AB12-88B097F581E8}" destId="{2BC4E5FE-B7FC-3B46-BEF0-9ABAD550031F}" srcOrd="0" destOrd="0" presId="urn:microsoft.com/office/officeart/2005/8/layout/process2"/>
    <dgm:cxn modelId="{1D92D8DD-99AB-7140-AC1B-CCFF43AD5D78}" type="presParOf" srcId="{BF981957-53C6-B04F-AB12-88B097F581E8}" destId="{EEF9EE4B-DA7E-124C-878F-9B2C4AAC4A12}" srcOrd="1" destOrd="0" presId="urn:microsoft.com/office/officeart/2005/8/layout/process2"/>
    <dgm:cxn modelId="{C8071DA8-2AD3-1B47-A2E5-B5AE4CBEF41A}" type="presParOf" srcId="{EEF9EE4B-DA7E-124C-878F-9B2C4AAC4A12}" destId="{C9E34245-2036-6B4B-BF04-734BD657CEDB}" srcOrd="0" destOrd="0" presId="urn:microsoft.com/office/officeart/2005/8/layout/process2"/>
    <dgm:cxn modelId="{B39E015E-195E-1440-9098-BEC7A6A6BC8F}" type="presParOf" srcId="{BF981957-53C6-B04F-AB12-88B097F581E8}" destId="{CAF6008D-A340-8847-981F-631DE761B3FE}" srcOrd="2" destOrd="0" presId="urn:microsoft.com/office/officeart/2005/8/layout/process2"/>
    <dgm:cxn modelId="{65D0BBE3-46B5-EE4F-A848-0B761A19A6A6}" type="presParOf" srcId="{BF981957-53C6-B04F-AB12-88B097F581E8}" destId="{1582390B-87E1-C74E-A0E5-09CBD5DBC79B}" srcOrd="3" destOrd="0" presId="urn:microsoft.com/office/officeart/2005/8/layout/process2"/>
    <dgm:cxn modelId="{1D00E91C-5F96-8146-846C-35C0BF8366A4}" type="presParOf" srcId="{1582390B-87E1-C74E-A0E5-09CBD5DBC79B}" destId="{1F6CA488-CFB7-9043-9F3C-9185B4AD8FD6}" srcOrd="0" destOrd="0" presId="urn:microsoft.com/office/officeart/2005/8/layout/process2"/>
    <dgm:cxn modelId="{FC1DCA90-F6EC-9D4B-8292-3AE4FDB041F7}" type="presParOf" srcId="{BF981957-53C6-B04F-AB12-88B097F581E8}" destId="{6C352038-AD11-F94B-8DBD-999593352E8F}" srcOrd="4" destOrd="0" presId="urn:microsoft.com/office/officeart/2005/8/layout/process2"/>
    <dgm:cxn modelId="{A6B9F2B5-6672-8E4D-BEB3-E1898DFEBD1F}" type="presParOf" srcId="{BF981957-53C6-B04F-AB12-88B097F581E8}" destId="{7E161F97-2EAB-B94A-8E4D-55D51B07BC40}" srcOrd="5" destOrd="0" presId="urn:microsoft.com/office/officeart/2005/8/layout/process2"/>
    <dgm:cxn modelId="{5CFBF2ED-E6F5-F044-9587-F8408C477136}" type="presParOf" srcId="{7E161F97-2EAB-B94A-8E4D-55D51B07BC40}" destId="{28566FB5-5A22-654A-94A3-C1C3E3B74D86}" srcOrd="0" destOrd="0" presId="urn:microsoft.com/office/officeart/2005/8/layout/process2"/>
    <dgm:cxn modelId="{0E461CAB-D886-F44C-9EEA-DCA4E54537CC}" type="presParOf" srcId="{BF981957-53C6-B04F-AB12-88B097F581E8}" destId="{0020D464-E254-E74D-A2D7-EA95503C86CE}" srcOrd="6" destOrd="0" presId="urn:microsoft.com/office/officeart/2005/8/layout/process2"/>
    <dgm:cxn modelId="{0229ED6B-DCFD-5B43-B6DF-92D6534A1F2E}" type="presParOf" srcId="{BF981957-53C6-B04F-AB12-88B097F581E8}" destId="{C11F751A-03C3-B247-8A1D-AABEFAB0D7BD}" srcOrd="7" destOrd="0" presId="urn:microsoft.com/office/officeart/2005/8/layout/process2"/>
    <dgm:cxn modelId="{35947A69-0924-4F40-824C-E7021CF8B39F}" type="presParOf" srcId="{C11F751A-03C3-B247-8A1D-AABEFAB0D7BD}" destId="{FC8B4DF9-B854-354E-807F-B68FA7346D4C}" srcOrd="0" destOrd="0" presId="urn:microsoft.com/office/officeart/2005/8/layout/process2"/>
    <dgm:cxn modelId="{14A77DE6-4101-5343-B1C7-1A100552E99D}" type="presParOf" srcId="{BF981957-53C6-B04F-AB12-88B097F581E8}" destId="{8E9627CF-C323-1A44-B672-E8E78031211B}" srcOrd="8" destOrd="0" presId="urn:microsoft.com/office/officeart/2005/8/layout/process2"/>
    <dgm:cxn modelId="{ADA9EE13-7A4E-1B4A-8605-796300B1B131}" type="presParOf" srcId="{BF981957-53C6-B04F-AB12-88B097F581E8}" destId="{78AE5F1A-67A1-2245-B56E-DCB7743B1551}" srcOrd="9" destOrd="0" presId="urn:microsoft.com/office/officeart/2005/8/layout/process2"/>
    <dgm:cxn modelId="{644E8403-7EF5-F841-B7A9-C52C3F26A53A}" type="presParOf" srcId="{78AE5F1A-67A1-2245-B56E-DCB7743B1551}" destId="{8C71950E-56D4-694E-8950-9394F00CCE58}" srcOrd="0" destOrd="0" presId="urn:microsoft.com/office/officeart/2005/8/layout/process2"/>
    <dgm:cxn modelId="{70CFDDA0-2BE4-B648-B434-F910027493AE}" type="presParOf" srcId="{BF981957-53C6-B04F-AB12-88B097F581E8}" destId="{D49B46CC-5B1F-8D41-8EBB-B93A6017E21E}"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75D8DF-5F4B-7444-B941-D89C6F8A294F}" type="doc">
      <dgm:prSet loTypeId="urn:microsoft.com/office/officeart/2005/8/layout/process2" loCatId="process" qsTypeId="urn:microsoft.com/office/officeart/2005/8/quickstyle/3D1" qsCatId="3D" csTypeId="urn:microsoft.com/office/officeart/2005/8/colors/accent3_2" csCatId="accent3" phldr="1"/>
      <dgm:spPr/>
      <dgm:t>
        <a:bodyPr/>
        <a:lstStyle/>
        <a:p>
          <a:endParaRPr lang="en-US"/>
        </a:p>
      </dgm:t>
    </dgm:pt>
    <dgm:pt modelId="{F2CF123A-E22B-6748-9DA6-08CBEA820BDA}">
      <dgm:prSet phldrT="[Text]" custT="1"/>
      <dgm:spPr/>
      <dgm:t>
        <a:bodyPr/>
        <a:lstStyle/>
        <a:p>
          <a:r>
            <a:rPr lang="en-US" sz="1800" dirty="0" smtClean="0">
              <a:latin typeface="Garamond"/>
              <a:cs typeface="Garamond"/>
            </a:rPr>
            <a:t>Teaching=Entertaining?</a:t>
          </a:r>
          <a:endParaRPr lang="en-US" sz="1800" dirty="0">
            <a:latin typeface="Garamond"/>
            <a:cs typeface="Garamond"/>
          </a:endParaRPr>
        </a:p>
      </dgm:t>
    </dgm:pt>
    <dgm:pt modelId="{0D835AC5-4D89-2A45-9523-FE9D06073C0B}" type="parTrans" cxnId="{A16CB847-AF91-1443-B9BC-C07CEE476B22}">
      <dgm:prSet/>
      <dgm:spPr/>
      <dgm:t>
        <a:bodyPr/>
        <a:lstStyle/>
        <a:p>
          <a:endParaRPr lang="en-US"/>
        </a:p>
      </dgm:t>
    </dgm:pt>
    <dgm:pt modelId="{D2B9A35F-6ABB-974D-8C64-53175E0DE279}" type="sibTrans" cxnId="{A16CB847-AF91-1443-B9BC-C07CEE476B22}">
      <dgm:prSet/>
      <dgm:spPr/>
      <dgm:t>
        <a:bodyPr/>
        <a:lstStyle/>
        <a:p>
          <a:endParaRPr lang="en-US"/>
        </a:p>
      </dgm:t>
    </dgm:pt>
    <dgm:pt modelId="{D3C6BBC5-11D0-C04C-B99D-232DEAF847B2}">
      <dgm:prSet phldrT="[Text]" custT="1"/>
      <dgm:spPr/>
      <dgm:t>
        <a:bodyPr/>
        <a:lstStyle/>
        <a:p>
          <a:r>
            <a:rPr lang="en-US" sz="1800" dirty="0" smtClean="0">
              <a:latin typeface="Garamond"/>
              <a:cs typeface="Garamond"/>
            </a:rPr>
            <a:t>Physicality</a:t>
          </a:r>
          <a:endParaRPr lang="en-US" sz="1800" dirty="0">
            <a:latin typeface="Garamond"/>
            <a:cs typeface="Garamond"/>
          </a:endParaRPr>
        </a:p>
      </dgm:t>
    </dgm:pt>
    <dgm:pt modelId="{7030709A-2C3B-1F4C-988D-E3E0F520591D}" type="parTrans" cxnId="{22C1F317-DA93-DE4A-A490-688263FD375B}">
      <dgm:prSet/>
      <dgm:spPr/>
      <dgm:t>
        <a:bodyPr/>
        <a:lstStyle/>
        <a:p>
          <a:endParaRPr lang="en-US"/>
        </a:p>
      </dgm:t>
    </dgm:pt>
    <dgm:pt modelId="{D7672536-2D92-5947-A3E2-0A212DD6BB69}" type="sibTrans" cxnId="{22C1F317-DA93-DE4A-A490-688263FD375B}">
      <dgm:prSet/>
      <dgm:spPr/>
      <dgm:t>
        <a:bodyPr/>
        <a:lstStyle/>
        <a:p>
          <a:endParaRPr lang="en-US"/>
        </a:p>
      </dgm:t>
    </dgm:pt>
    <dgm:pt modelId="{2BFD97D3-1737-C145-87E8-B84BA2953FD2}">
      <dgm:prSet phldrT="[Text]" custT="1"/>
      <dgm:spPr>
        <a:solidFill>
          <a:srgbClr val="2D2F2B"/>
        </a:solidFill>
      </dgm:spPr>
      <dgm:t>
        <a:bodyPr/>
        <a:lstStyle/>
        <a:p>
          <a:pPr>
            <a:lnSpc>
              <a:spcPct val="100000"/>
            </a:lnSpc>
            <a:spcAft>
              <a:spcPts val="0"/>
            </a:spcAft>
          </a:pPr>
          <a:r>
            <a:rPr lang="en-US" sz="1700" dirty="0" smtClean="0">
              <a:latin typeface="Garamond"/>
              <a:cs typeface="Garamond"/>
            </a:rPr>
            <a:t>Defining the Situation</a:t>
          </a:r>
          <a:endParaRPr lang="en-US" sz="1700" dirty="0">
            <a:latin typeface="Garamond"/>
            <a:cs typeface="Garamond"/>
          </a:endParaRPr>
        </a:p>
      </dgm:t>
    </dgm:pt>
    <dgm:pt modelId="{8E734A7B-625C-9B48-B5FD-D0931648F8F0}" type="parTrans" cxnId="{D9102F92-B29E-FF4A-AA1C-3393EF963D87}">
      <dgm:prSet/>
      <dgm:spPr/>
      <dgm:t>
        <a:bodyPr/>
        <a:lstStyle/>
        <a:p>
          <a:endParaRPr lang="en-US"/>
        </a:p>
      </dgm:t>
    </dgm:pt>
    <dgm:pt modelId="{65B0EB91-3345-DD40-89E0-B9A914CF6EF6}" type="sibTrans" cxnId="{D9102F92-B29E-FF4A-AA1C-3393EF963D87}">
      <dgm:prSet/>
      <dgm:spPr/>
      <dgm:t>
        <a:bodyPr/>
        <a:lstStyle/>
        <a:p>
          <a:endParaRPr lang="en-US"/>
        </a:p>
      </dgm:t>
    </dgm:pt>
    <dgm:pt modelId="{D55764E2-CD5E-B949-AE72-5BE300BD61E9}">
      <dgm:prSet phldrT="[Text]" custT="1"/>
      <dgm:spPr/>
      <dgm:t>
        <a:bodyPr/>
        <a:lstStyle/>
        <a:p>
          <a:r>
            <a:rPr lang="en-US" sz="1700" dirty="0" smtClean="0">
              <a:latin typeface="Garamond"/>
              <a:cs typeface="Garamond"/>
            </a:rPr>
            <a:t>Extemporizing</a:t>
          </a:r>
          <a:endParaRPr lang="en-US" sz="1700" dirty="0">
            <a:latin typeface="Garamond"/>
            <a:cs typeface="Garamond"/>
          </a:endParaRPr>
        </a:p>
      </dgm:t>
    </dgm:pt>
    <dgm:pt modelId="{8AD31C16-BB02-D943-A9DA-3FBEB33E61CA}" type="parTrans" cxnId="{87F35881-997F-E044-A836-4B13C5B2A086}">
      <dgm:prSet/>
      <dgm:spPr/>
      <dgm:t>
        <a:bodyPr/>
        <a:lstStyle/>
        <a:p>
          <a:endParaRPr lang="en-US"/>
        </a:p>
      </dgm:t>
    </dgm:pt>
    <dgm:pt modelId="{E0F1C475-3F32-C94A-B41D-80B5292A8C87}" type="sibTrans" cxnId="{87F35881-997F-E044-A836-4B13C5B2A086}">
      <dgm:prSet/>
      <dgm:spPr/>
      <dgm:t>
        <a:bodyPr/>
        <a:lstStyle/>
        <a:p>
          <a:endParaRPr lang="en-US"/>
        </a:p>
      </dgm:t>
    </dgm:pt>
    <dgm:pt modelId="{14FFA7DD-C34A-4D50-A467-A4415F0CE016}">
      <dgm:prSet phldrT="[Text]" custT="1"/>
      <dgm:spPr/>
      <dgm:t>
        <a:bodyPr/>
        <a:lstStyle/>
        <a:p>
          <a:r>
            <a:rPr lang="en-US" sz="1700" dirty="0" smtClean="0">
              <a:latin typeface="Garamond"/>
              <a:cs typeface="Garamond"/>
            </a:rPr>
            <a:t>Acting</a:t>
          </a:r>
          <a:endParaRPr lang="en-US" sz="1700" dirty="0">
            <a:latin typeface="Garamond"/>
            <a:cs typeface="Garamond"/>
          </a:endParaRPr>
        </a:p>
      </dgm:t>
    </dgm:pt>
    <dgm:pt modelId="{AE2578B4-C95E-4B35-B18A-8D0FF9A40632}" type="parTrans" cxnId="{FD5DA4BC-D951-4D53-A7B7-F0C7096E90F6}">
      <dgm:prSet/>
      <dgm:spPr/>
      <dgm:t>
        <a:bodyPr/>
        <a:lstStyle/>
        <a:p>
          <a:endParaRPr lang="en-US"/>
        </a:p>
      </dgm:t>
    </dgm:pt>
    <dgm:pt modelId="{01613AC9-1884-4194-806C-BED1CA4BF0B6}" type="sibTrans" cxnId="{FD5DA4BC-D951-4D53-A7B7-F0C7096E90F6}">
      <dgm:prSet/>
      <dgm:spPr/>
      <dgm:t>
        <a:bodyPr/>
        <a:lstStyle/>
        <a:p>
          <a:endParaRPr lang="en-US"/>
        </a:p>
      </dgm:t>
    </dgm:pt>
    <dgm:pt modelId="{904D97E4-3E1E-454F-9D5D-14758E28C08B}">
      <dgm:prSet phldrT="[Text]" custT="1"/>
      <dgm:spPr/>
      <dgm:t>
        <a:bodyPr/>
        <a:lstStyle/>
        <a:p>
          <a:r>
            <a:rPr lang="en-US" sz="1700" dirty="0" smtClean="0">
              <a:latin typeface="Garamond"/>
              <a:cs typeface="Garamond"/>
            </a:rPr>
            <a:t>Scripts</a:t>
          </a:r>
          <a:endParaRPr lang="en-US" sz="1400" dirty="0">
            <a:latin typeface="Garamond"/>
            <a:cs typeface="Garamond"/>
          </a:endParaRPr>
        </a:p>
      </dgm:t>
    </dgm:pt>
    <dgm:pt modelId="{AA28AD5C-FD71-2C45-A365-54A415D819BD}" type="parTrans" cxnId="{2319F184-33BD-5C44-A625-A488A0D718AC}">
      <dgm:prSet/>
      <dgm:spPr/>
      <dgm:t>
        <a:bodyPr/>
        <a:lstStyle/>
        <a:p>
          <a:endParaRPr lang="en-US"/>
        </a:p>
      </dgm:t>
    </dgm:pt>
    <dgm:pt modelId="{E65EC56E-B987-D54B-A40A-C1FF38BA3B73}" type="sibTrans" cxnId="{2319F184-33BD-5C44-A625-A488A0D718AC}">
      <dgm:prSet/>
      <dgm:spPr/>
      <dgm:t>
        <a:bodyPr/>
        <a:lstStyle/>
        <a:p>
          <a:endParaRPr lang="en-US"/>
        </a:p>
      </dgm:t>
    </dgm:pt>
    <dgm:pt modelId="{BF981957-53C6-B04F-AB12-88B097F581E8}" type="pres">
      <dgm:prSet presAssocID="{5875D8DF-5F4B-7444-B941-D89C6F8A294F}" presName="linearFlow" presStyleCnt="0">
        <dgm:presLayoutVars>
          <dgm:resizeHandles val="exact"/>
        </dgm:presLayoutVars>
      </dgm:prSet>
      <dgm:spPr/>
      <dgm:t>
        <a:bodyPr/>
        <a:lstStyle/>
        <a:p>
          <a:endParaRPr lang="en-US"/>
        </a:p>
      </dgm:t>
    </dgm:pt>
    <dgm:pt modelId="{2BC4E5FE-B7FC-3B46-BEF0-9ABAD550031F}" type="pres">
      <dgm:prSet presAssocID="{F2CF123A-E22B-6748-9DA6-08CBEA820BDA}" presName="node" presStyleLbl="node1" presStyleIdx="0" presStyleCnt="6">
        <dgm:presLayoutVars>
          <dgm:bulletEnabled val="1"/>
        </dgm:presLayoutVars>
      </dgm:prSet>
      <dgm:spPr/>
      <dgm:t>
        <a:bodyPr/>
        <a:lstStyle/>
        <a:p>
          <a:endParaRPr lang="en-US"/>
        </a:p>
      </dgm:t>
    </dgm:pt>
    <dgm:pt modelId="{EEF9EE4B-DA7E-124C-878F-9B2C4AAC4A12}" type="pres">
      <dgm:prSet presAssocID="{D2B9A35F-6ABB-974D-8C64-53175E0DE279}" presName="sibTrans" presStyleLbl="sibTrans2D1" presStyleIdx="0" presStyleCnt="5"/>
      <dgm:spPr/>
      <dgm:t>
        <a:bodyPr/>
        <a:lstStyle/>
        <a:p>
          <a:endParaRPr lang="en-US"/>
        </a:p>
      </dgm:t>
    </dgm:pt>
    <dgm:pt modelId="{C9E34245-2036-6B4B-BF04-734BD657CEDB}" type="pres">
      <dgm:prSet presAssocID="{D2B9A35F-6ABB-974D-8C64-53175E0DE279}" presName="connectorText" presStyleLbl="sibTrans2D1" presStyleIdx="0" presStyleCnt="5"/>
      <dgm:spPr/>
      <dgm:t>
        <a:bodyPr/>
        <a:lstStyle/>
        <a:p>
          <a:endParaRPr lang="en-US"/>
        </a:p>
      </dgm:t>
    </dgm:pt>
    <dgm:pt modelId="{CAF6008D-A340-8847-981F-631DE761B3FE}" type="pres">
      <dgm:prSet presAssocID="{D3C6BBC5-11D0-C04C-B99D-232DEAF847B2}" presName="node" presStyleLbl="node1" presStyleIdx="1" presStyleCnt="6">
        <dgm:presLayoutVars>
          <dgm:bulletEnabled val="1"/>
        </dgm:presLayoutVars>
      </dgm:prSet>
      <dgm:spPr/>
      <dgm:t>
        <a:bodyPr/>
        <a:lstStyle/>
        <a:p>
          <a:endParaRPr lang="en-US"/>
        </a:p>
      </dgm:t>
    </dgm:pt>
    <dgm:pt modelId="{1582390B-87E1-C74E-A0E5-09CBD5DBC79B}" type="pres">
      <dgm:prSet presAssocID="{D7672536-2D92-5947-A3E2-0A212DD6BB69}" presName="sibTrans" presStyleLbl="sibTrans2D1" presStyleIdx="1" presStyleCnt="5"/>
      <dgm:spPr/>
      <dgm:t>
        <a:bodyPr/>
        <a:lstStyle/>
        <a:p>
          <a:endParaRPr lang="en-US"/>
        </a:p>
      </dgm:t>
    </dgm:pt>
    <dgm:pt modelId="{1F6CA488-CFB7-9043-9F3C-9185B4AD8FD6}" type="pres">
      <dgm:prSet presAssocID="{D7672536-2D92-5947-A3E2-0A212DD6BB69}" presName="connectorText" presStyleLbl="sibTrans2D1" presStyleIdx="1" presStyleCnt="5"/>
      <dgm:spPr/>
      <dgm:t>
        <a:bodyPr/>
        <a:lstStyle/>
        <a:p>
          <a:endParaRPr lang="en-US"/>
        </a:p>
      </dgm:t>
    </dgm:pt>
    <dgm:pt modelId="{6C352038-AD11-F94B-8DBD-999593352E8F}" type="pres">
      <dgm:prSet presAssocID="{2BFD97D3-1737-C145-87E8-B84BA2953FD2}" presName="node" presStyleLbl="node1" presStyleIdx="2" presStyleCnt="6">
        <dgm:presLayoutVars>
          <dgm:bulletEnabled val="1"/>
        </dgm:presLayoutVars>
      </dgm:prSet>
      <dgm:spPr/>
      <dgm:t>
        <a:bodyPr/>
        <a:lstStyle/>
        <a:p>
          <a:endParaRPr lang="en-US"/>
        </a:p>
      </dgm:t>
    </dgm:pt>
    <dgm:pt modelId="{7E161F97-2EAB-B94A-8E4D-55D51B07BC40}" type="pres">
      <dgm:prSet presAssocID="{65B0EB91-3345-DD40-89E0-B9A914CF6EF6}" presName="sibTrans" presStyleLbl="sibTrans2D1" presStyleIdx="2" presStyleCnt="5"/>
      <dgm:spPr/>
      <dgm:t>
        <a:bodyPr/>
        <a:lstStyle/>
        <a:p>
          <a:endParaRPr lang="en-US"/>
        </a:p>
      </dgm:t>
    </dgm:pt>
    <dgm:pt modelId="{28566FB5-5A22-654A-94A3-C1C3E3B74D86}" type="pres">
      <dgm:prSet presAssocID="{65B0EB91-3345-DD40-89E0-B9A914CF6EF6}" presName="connectorText" presStyleLbl="sibTrans2D1" presStyleIdx="2" presStyleCnt="5"/>
      <dgm:spPr/>
      <dgm:t>
        <a:bodyPr/>
        <a:lstStyle/>
        <a:p>
          <a:endParaRPr lang="en-US"/>
        </a:p>
      </dgm:t>
    </dgm:pt>
    <dgm:pt modelId="{0020D464-E254-E74D-A2D7-EA95503C86CE}" type="pres">
      <dgm:prSet presAssocID="{D55764E2-CD5E-B949-AE72-5BE300BD61E9}" presName="node" presStyleLbl="node1" presStyleIdx="3" presStyleCnt="6">
        <dgm:presLayoutVars>
          <dgm:bulletEnabled val="1"/>
        </dgm:presLayoutVars>
      </dgm:prSet>
      <dgm:spPr/>
      <dgm:t>
        <a:bodyPr/>
        <a:lstStyle/>
        <a:p>
          <a:endParaRPr lang="en-US"/>
        </a:p>
      </dgm:t>
    </dgm:pt>
    <dgm:pt modelId="{C11F751A-03C3-B247-8A1D-AABEFAB0D7BD}" type="pres">
      <dgm:prSet presAssocID="{E0F1C475-3F32-C94A-B41D-80B5292A8C87}" presName="sibTrans" presStyleLbl="sibTrans2D1" presStyleIdx="3" presStyleCnt="5"/>
      <dgm:spPr/>
      <dgm:t>
        <a:bodyPr/>
        <a:lstStyle/>
        <a:p>
          <a:endParaRPr lang="en-US"/>
        </a:p>
      </dgm:t>
    </dgm:pt>
    <dgm:pt modelId="{FC8B4DF9-B854-354E-807F-B68FA7346D4C}" type="pres">
      <dgm:prSet presAssocID="{E0F1C475-3F32-C94A-B41D-80B5292A8C87}" presName="connectorText" presStyleLbl="sibTrans2D1" presStyleIdx="3" presStyleCnt="5"/>
      <dgm:spPr/>
      <dgm:t>
        <a:bodyPr/>
        <a:lstStyle/>
        <a:p>
          <a:endParaRPr lang="en-US"/>
        </a:p>
      </dgm:t>
    </dgm:pt>
    <dgm:pt modelId="{8E9627CF-C323-1A44-B672-E8E78031211B}" type="pres">
      <dgm:prSet presAssocID="{904D97E4-3E1E-454F-9D5D-14758E28C08B}" presName="node" presStyleLbl="node1" presStyleIdx="4" presStyleCnt="6">
        <dgm:presLayoutVars>
          <dgm:bulletEnabled val="1"/>
        </dgm:presLayoutVars>
      </dgm:prSet>
      <dgm:spPr/>
      <dgm:t>
        <a:bodyPr/>
        <a:lstStyle/>
        <a:p>
          <a:endParaRPr lang="en-US"/>
        </a:p>
      </dgm:t>
    </dgm:pt>
    <dgm:pt modelId="{78AE5F1A-67A1-2245-B56E-DCB7743B1551}" type="pres">
      <dgm:prSet presAssocID="{E65EC56E-B987-D54B-A40A-C1FF38BA3B73}" presName="sibTrans" presStyleLbl="sibTrans2D1" presStyleIdx="4" presStyleCnt="5"/>
      <dgm:spPr/>
      <dgm:t>
        <a:bodyPr/>
        <a:lstStyle/>
        <a:p>
          <a:endParaRPr lang="en-US"/>
        </a:p>
      </dgm:t>
    </dgm:pt>
    <dgm:pt modelId="{8C71950E-56D4-694E-8950-9394F00CCE58}" type="pres">
      <dgm:prSet presAssocID="{E65EC56E-B987-D54B-A40A-C1FF38BA3B73}" presName="connectorText" presStyleLbl="sibTrans2D1" presStyleIdx="4" presStyleCnt="5"/>
      <dgm:spPr/>
      <dgm:t>
        <a:bodyPr/>
        <a:lstStyle/>
        <a:p>
          <a:endParaRPr lang="en-US"/>
        </a:p>
      </dgm:t>
    </dgm:pt>
    <dgm:pt modelId="{D49B46CC-5B1F-8D41-8EBB-B93A6017E21E}" type="pres">
      <dgm:prSet presAssocID="{14FFA7DD-C34A-4D50-A467-A4415F0CE016}" presName="node" presStyleLbl="node1" presStyleIdx="5" presStyleCnt="6">
        <dgm:presLayoutVars>
          <dgm:bulletEnabled val="1"/>
        </dgm:presLayoutVars>
      </dgm:prSet>
      <dgm:spPr/>
      <dgm:t>
        <a:bodyPr/>
        <a:lstStyle/>
        <a:p>
          <a:endParaRPr lang="en-US"/>
        </a:p>
      </dgm:t>
    </dgm:pt>
  </dgm:ptLst>
  <dgm:cxnLst>
    <dgm:cxn modelId="{543E331A-08CC-2441-A9F0-494CA583E804}" type="presOf" srcId="{E0F1C475-3F32-C94A-B41D-80B5292A8C87}" destId="{C11F751A-03C3-B247-8A1D-AABEFAB0D7BD}" srcOrd="0" destOrd="0" presId="urn:microsoft.com/office/officeart/2005/8/layout/process2"/>
    <dgm:cxn modelId="{3191282C-90C3-0447-A554-91987863EDB8}" type="presOf" srcId="{D55764E2-CD5E-B949-AE72-5BE300BD61E9}" destId="{0020D464-E254-E74D-A2D7-EA95503C86CE}" srcOrd="0" destOrd="0" presId="urn:microsoft.com/office/officeart/2005/8/layout/process2"/>
    <dgm:cxn modelId="{88C47E13-CBBF-2E48-9FA6-888F342D830D}" type="presOf" srcId="{D2B9A35F-6ABB-974D-8C64-53175E0DE279}" destId="{C9E34245-2036-6B4B-BF04-734BD657CEDB}" srcOrd="1" destOrd="0" presId="urn:microsoft.com/office/officeart/2005/8/layout/process2"/>
    <dgm:cxn modelId="{A06EAAE8-8589-0141-BDFA-4B5841E9E6FF}" type="presOf" srcId="{65B0EB91-3345-DD40-89E0-B9A914CF6EF6}" destId="{7E161F97-2EAB-B94A-8E4D-55D51B07BC40}" srcOrd="0" destOrd="0" presId="urn:microsoft.com/office/officeart/2005/8/layout/process2"/>
    <dgm:cxn modelId="{A16CB847-AF91-1443-B9BC-C07CEE476B22}" srcId="{5875D8DF-5F4B-7444-B941-D89C6F8A294F}" destId="{F2CF123A-E22B-6748-9DA6-08CBEA820BDA}" srcOrd="0" destOrd="0" parTransId="{0D835AC5-4D89-2A45-9523-FE9D06073C0B}" sibTransId="{D2B9A35F-6ABB-974D-8C64-53175E0DE279}"/>
    <dgm:cxn modelId="{08DEA6AF-60B1-1A40-9587-2315BEF902A0}" type="presOf" srcId="{2BFD97D3-1737-C145-87E8-B84BA2953FD2}" destId="{6C352038-AD11-F94B-8DBD-999593352E8F}" srcOrd="0" destOrd="0" presId="urn:microsoft.com/office/officeart/2005/8/layout/process2"/>
    <dgm:cxn modelId="{0ED6D3A6-3F97-2A47-9A8D-C9F356707846}" type="presOf" srcId="{14FFA7DD-C34A-4D50-A467-A4415F0CE016}" destId="{D49B46CC-5B1F-8D41-8EBB-B93A6017E21E}" srcOrd="0" destOrd="0" presId="urn:microsoft.com/office/officeart/2005/8/layout/process2"/>
    <dgm:cxn modelId="{94C72C7D-0CAA-784B-9534-26D03D79F47C}" type="presOf" srcId="{D2B9A35F-6ABB-974D-8C64-53175E0DE279}" destId="{EEF9EE4B-DA7E-124C-878F-9B2C4AAC4A12}" srcOrd="0" destOrd="0" presId="urn:microsoft.com/office/officeart/2005/8/layout/process2"/>
    <dgm:cxn modelId="{87F35881-997F-E044-A836-4B13C5B2A086}" srcId="{5875D8DF-5F4B-7444-B941-D89C6F8A294F}" destId="{D55764E2-CD5E-B949-AE72-5BE300BD61E9}" srcOrd="3" destOrd="0" parTransId="{8AD31C16-BB02-D943-A9DA-3FBEB33E61CA}" sibTransId="{E0F1C475-3F32-C94A-B41D-80B5292A8C87}"/>
    <dgm:cxn modelId="{E78EF3E7-4641-7F4C-8D2C-E16ADF18CAC4}" type="presOf" srcId="{F2CF123A-E22B-6748-9DA6-08CBEA820BDA}" destId="{2BC4E5FE-B7FC-3B46-BEF0-9ABAD550031F}" srcOrd="0" destOrd="0" presId="urn:microsoft.com/office/officeart/2005/8/layout/process2"/>
    <dgm:cxn modelId="{2A0999E2-DF77-8F43-A0B3-28E4FA4A5198}" type="presOf" srcId="{E65EC56E-B987-D54B-A40A-C1FF38BA3B73}" destId="{8C71950E-56D4-694E-8950-9394F00CCE58}" srcOrd="1" destOrd="0" presId="urn:microsoft.com/office/officeart/2005/8/layout/process2"/>
    <dgm:cxn modelId="{C1E099AC-265C-5646-8645-BB9175E99514}" type="presOf" srcId="{904D97E4-3E1E-454F-9D5D-14758E28C08B}" destId="{8E9627CF-C323-1A44-B672-E8E78031211B}" srcOrd="0" destOrd="0" presId="urn:microsoft.com/office/officeart/2005/8/layout/process2"/>
    <dgm:cxn modelId="{84BE0C3E-D5DA-354B-AEA6-09C96C586CD1}" type="presOf" srcId="{65B0EB91-3345-DD40-89E0-B9A914CF6EF6}" destId="{28566FB5-5A22-654A-94A3-C1C3E3B74D86}" srcOrd="1" destOrd="0" presId="urn:microsoft.com/office/officeart/2005/8/layout/process2"/>
    <dgm:cxn modelId="{3CB9ABD7-C06F-E046-B315-96D13A802D33}" type="presOf" srcId="{D7672536-2D92-5947-A3E2-0A212DD6BB69}" destId="{1F6CA488-CFB7-9043-9F3C-9185B4AD8FD6}" srcOrd="1" destOrd="0" presId="urn:microsoft.com/office/officeart/2005/8/layout/process2"/>
    <dgm:cxn modelId="{5F3AA04B-F2ED-5445-B9E9-B73F7E7457C9}" type="presOf" srcId="{E65EC56E-B987-D54B-A40A-C1FF38BA3B73}" destId="{78AE5F1A-67A1-2245-B56E-DCB7743B1551}" srcOrd="0" destOrd="0" presId="urn:microsoft.com/office/officeart/2005/8/layout/process2"/>
    <dgm:cxn modelId="{62CD92A7-A739-D248-9727-6395A0A7B76E}" type="presOf" srcId="{D3C6BBC5-11D0-C04C-B99D-232DEAF847B2}" destId="{CAF6008D-A340-8847-981F-631DE761B3FE}" srcOrd="0" destOrd="0" presId="urn:microsoft.com/office/officeart/2005/8/layout/process2"/>
    <dgm:cxn modelId="{22C1F317-DA93-DE4A-A490-688263FD375B}" srcId="{5875D8DF-5F4B-7444-B941-D89C6F8A294F}" destId="{D3C6BBC5-11D0-C04C-B99D-232DEAF847B2}" srcOrd="1" destOrd="0" parTransId="{7030709A-2C3B-1F4C-988D-E3E0F520591D}" sibTransId="{D7672536-2D92-5947-A3E2-0A212DD6BB69}"/>
    <dgm:cxn modelId="{2319F184-33BD-5C44-A625-A488A0D718AC}" srcId="{5875D8DF-5F4B-7444-B941-D89C6F8A294F}" destId="{904D97E4-3E1E-454F-9D5D-14758E28C08B}" srcOrd="4" destOrd="0" parTransId="{AA28AD5C-FD71-2C45-A365-54A415D819BD}" sibTransId="{E65EC56E-B987-D54B-A40A-C1FF38BA3B73}"/>
    <dgm:cxn modelId="{F0C994FA-234C-994D-A558-5C3793D62111}" type="presOf" srcId="{E0F1C475-3F32-C94A-B41D-80B5292A8C87}" destId="{FC8B4DF9-B854-354E-807F-B68FA7346D4C}" srcOrd="1" destOrd="0" presId="urn:microsoft.com/office/officeart/2005/8/layout/process2"/>
    <dgm:cxn modelId="{D9102F92-B29E-FF4A-AA1C-3393EF963D87}" srcId="{5875D8DF-5F4B-7444-B941-D89C6F8A294F}" destId="{2BFD97D3-1737-C145-87E8-B84BA2953FD2}" srcOrd="2" destOrd="0" parTransId="{8E734A7B-625C-9B48-B5FD-D0931648F8F0}" sibTransId="{65B0EB91-3345-DD40-89E0-B9A914CF6EF6}"/>
    <dgm:cxn modelId="{B1D89B48-4095-EE45-9AAC-91D8EE3F0D77}" type="presOf" srcId="{5875D8DF-5F4B-7444-B941-D89C6F8A294F}" destId="{BF981957-53C6-B04F-AB12-88B097F581E8}" srcOrd="0" destOrd="0" presId="urn:microsoft.com/office/officeart/2005/8/layout/process2"/>
    <dgm:cxn modelId="{E2857B35-C0F1-CF47-B4A9-61BADE909FB2}" type="presOf" srcId="{D7672536-2D92-5947-A3E2-0A212DD6BB69}" destId="{1582390B-87E1-C74E-A0E5-09CBD5DBC79B}" srcOrd="0" destOrd="0" presId="urn:microsoft.com/office/officeart/2005/8/layout/process2"/>
    <dgm:cxn modelId="{FD5DA4BC-D951-4D53-A7B7-F0C7096E90F6}" srcId="{5875D8DF-5F4B-7444-B941-D89C6F8A294F}" destId="{14FFA7DD-C34A-4D50-A467-A4415F0CE016}" srcOrd="5" destOrd="0" parTransId="{AE2578B4-C95E-4B35-B18A-8D0FF9A40632}" sibTransId="{01613AC9-1884-4194-806C-BED1CA4BF0B6}"/>
    <dgm:cxn modelId="{C46A6AF6-C202-7941-AE80-0D52B4F6C841}" type="presParOf" srcId="{BF981957-53C6-B04F-AB12-88B097F581E8}" destId="{2BC4E5FE-B7FC-3B46-BEF0-9ABAD550031F}" srcOrd="0" destOrd="0" presId="urn:microsoft.com/office/officeart/2005/8/layout/process2"/>
    <dgm:cxn modelId="{F6F64307-4C19-164C-A14A-757C6E958C10}" type="presParOf" srcId="{BF981957-53C6-B04F-AB12-88B097F581E8}" destId="{EEF9EE4B-DA7E-124C-878F-9B2C4AAC4A12}" srcOrd="1" destOrd="0" presId="urn:microsoft.com/office/officeart/2005/8/layout/process2"/>
    <dgm:cxn modelId="{B7A0C591-A7E2-DF45-9810-6F3FEAC3338D}" type="presParOf" srcId="{EEF9EE4B-DA7E-124C-878F-9B2C4AAC4A12}" destId="{C9E34245-2036-6B4B-BF04-734BD657CEDB}" srcOrd="0" destOrd="0" presId="urn:microsoft.com/office/officeart/2005/8/layout/process2"/>
    <dgm:cxn modelId="{B9DA0942-A5ED-C344-BADD-A5170023C015}" type="presParOf" srcId="{BF981957-53C6-B04F-AB12-88B097F581E8}" destId="{CAF6008D-A340-8847-981F-631DE761B3FE}" srcOrd="2" destOrd="0" presId="urn:microsoft.com/office/officeart/2005/8/layout/process2"/>
    <dgm:cxn modelId="{0E9FCD1A-3144-F24D-ADA4-689A6603B04F}" type="presParOf" srcId="{BF981957-53C6-B04F-AB12-88B097F581E8}" destId="{1582390B-87E1-C74E-A0E5-09CBD5DBC79B}" srcOrd="3" destOrd="0" presId="urn:microsoft.com/office/officeart/2005/8/layout/process2"/>
    <dgm:cxn modelId="{256D8611-48CA-354A-BE86-3ADBCACC784C}" type="presParOf" srcId="{1582390B-87E1-C74E-A0E5-09CBD5DBC79B}" destId="{1F6CA488-CFB7-9043-9F3C-9185B4AD8FD6}" srcOrd="0" destOrd="0" presId="urn:microsoft.com/office/officeart/2005/8/layout/process2"/>
    <dgm:cxn modelId="{107A3794-A72A-1045-B1C1-83F3F7D0FC2A}" type="presParOf" srcId="{BF981957-53C6-B04F-AB12-88B097F581E8}" destId="{6C352038-AD11-F94B-8DBD-999593352E8F}" srcOrd="4" destOrd="0" presId="urn:microsoft.com/office/officeart/2005/8/layout/process2"/>
    <dgm:cxn modelId="{33F2184D-158D-614B-B5FF-755DAC41CBE4}" type="presParOf" srcId="{BF981957-53C6-B04F-AB12-88B097F581E8}" destId="{7E161F97-2EAB-B94A-8E4D-55D51B07BC40}" srcOrd="5" destOrd="0" presId="urn:microsoft.com/office/officeart/2005/8/layout/process2"/>
    <dgm:cxn modelId="{919C65F2-E0E7-FE4A-915A-283F49CAAD4D}" type="presParOf" srcId="{7E161F97-2EAB-B94A-8E4D-55D51B07BC40}" destId="{28566FB5-5A22-654A-94A3-C1C3E3B74D86}" srcOrd="0" destOrd="0" presId="urn:microsoft.com/office/officeart/2005/8/layout/process2"/>
    <dgm:cxn modelId="{35CA1074-BC9A-CA49-A3CF-812EE9625832}" type="presParOf" srcId="{BF981957-53C6-B04F-AB12-88B097F581E8}" destId="{0020D464-E254-E74D-A2D7-EA95503C86CE}" srcOrd="6" destOrd="0" presId="urn:microsoft.com/office/officeart/2005/8/layout/process2"/>
    <dgm:cxn modelId="{7F232E5B-A6B5-3C49-85C5-47332CE4DBCD}" type="presParOf" srcId="{BF981957-53C6-B04F-AB12-88B097F581E8}" destId="{C11F751A-03C3-B247-8A1D-AABEFAB0D7BD}" srcOrd="7" destOrd="0" presId="urn:microsoft.com/office/officeart/2005/8/layout/process2"/>
    <dgm:cxn modelId="{2210F0F5-F781-554D-AA42-13210D046FBD}" type="presParOf" srcId="{C11F751A-03C3-B247-8A1D-AABEFAB0D7BD}" destId="{FC8B4DF9-B854-354E-807F-B68FA7346D4C}" srcOrd="0" destOrd="0" presId="urn:microsoft.com/office/officeart/2005/8/layout/process2"/>
    <dgm:cxn modelId="{634B34E1-230F-D941-AE71-70C4B460041F}" type="presParOf" srcId="{BF981957-53C6-B04F-AB12-88B097F581E8}" destId="{8E9627CF-C323-1A44-B672-E8E78031211B}" srcOrd="8" destOrd="0" presId="urn:microsoft.com/office/officeart/2005/8/layout/process2"/>
    <dgm:cxn modelId="{FA949A28-8550-494E-900D-3DBCDBA9F127}" type="presParOf" srcId="{BF981957-53C6-B04F-AB12-88B097F581E8}" destId="{78AE5F1A-67A1-2245-B56E-DCB7743B1551}" srcOrd="9" destOrd="0" presId="urn:microsoft.com/office/officeart/2005/8/layout/process2"/>
    <dgm:cxn modelId="{4F4D2BB8-A2D3-E44A-B0F1-25A8192799F4}" type="presParOf" srcId="{78AE5F1A-67A1-2245-B56E-DCB7743B1551}" destId="{8C71950E-56D4-694E-8950-9394F00CCE58}" srcOrd="0" destOrd="0" presId="urn:microsoft.com/office/officeart/2005/8/layout/process2"/>
    <dgm:cxn modelId="{2E28E42B-E516-DE44-90A5-DAB9E3FB4A23}" type="presParOf" srcId="{BF981957-53C6-B04F-AB12-88B097F581E8}" destId="{D49B46CC-5B1F-8D41-8EBB-B93A6017E21E}"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75D8DF-5F4B-7444-B941-D89C6F8A294F}" type="doc">
      <dgm:prSet loTypeId="urn:microsoft.com/office/officeart/2005/8/layout/process2" loCatId="process" qsTypeId="urn:microsoft.com/office/officeart/2005/8/quickstyle/3D1" qsCatId="3D" csTypeId="urn:microsoft.com/office/officeart/2005/8/colors/accent3_2" csCatId="accent3" phldr="1"/>
      <dgm:spPr/>
      <dgm:t>
        <a:bodyPr/>
        <a:lstStyle/>
        <a:p>
          <a:endParaRPr lang="en-US"/>
        </a:p>
      </dgm:t>
    </dgm:pt>
    <dgm:pt modelId="{F2CF123A-E22B-6748-9DA6-08CBEA820BDA}">
      <dgm:prSet phldrT="[Text]" custT="1"/>
      <dgm:spPr/>
      <dgm:t>
        <a:bodyPr/>
        <a:lstStyle/>
        <a:p>
          <a:r>
            <a:rPr lang="en-US" sz="1800" dirty="0" smtClean="0">
              <a:latin typeface="Garamond"/>
              <a:cs typeface="Garamond"/>
            </a:rPr>
            <a:t>Teaching=Entertaining?</a:t>
          </a:r>
          <a:endParaRPr lang="en-US" sz="1800" dirty="0">
            <a:latin typeface="Garamond"/>
            <a:cs typeface="Garamond"/>
          </a:endParaRPr>
        </a:p>
      </dgm:t>
    </dgm:pt>
    <dgm:pt modelId="{0D835AC5-4D89-2A45-9523-FE9D06073C0B}" type="parTrans" cxnId="{A16CB847-AF91-1443-B9BC-C07CEE476B22}">
      <dgm:prSet/>
      <dgm:spPr/>
      <dgm:t>
        <a:bodyPr/>
        <a:lstStyle/>
        <a:p>
          <a:endParaRPr lang="en-US"/>
        </a:p>
      </dgm:t>
    </dgm:pt>
    <dgm:pt modelId="{D2B9A35F-6ABB-974D-8C64-53175E0DE279}" type="sibTrans" cxnId="{A16CB847-AF91-1443-B9BC-C07CEE476B22}">
      <dgm:prSet/>
      <dgm:spPr/>
      <dgm:t>
        <a:bodyPr/>
        <a:lstStyle/>
        <a:p>
          <a:endParaRPr lang="en-US"/>
        </a:p>
      </dgm:t>
    </dgm:pt>
    <dgm:pt modelId="{D3C6BBC5-11D0-C04C-B99D-232DEAF847B2}">
      <dgm:prSet phldrT="[Text]" custT="1"/>
      <dgm:spPr/>
      <dgm:t>
        <a:bodyPr/>
        <a:lstStyle/>
        <a:p>
          <a:r>
            <a:rPr lang="en-US" sz="1800" dirty="0" smtClean="0">
              <a:latin typeface="Garamond"/>
              <a:cs typeface="Garamond"/>
            </a:rPr>
            <a:t>Physicality</a:t>
          </a:r>
          <a:endParaRPr lang="en-US" sz="1800" dirty="0">
            <a:latin typeface="Garamond"/>
            <a:cs typeface="Garamond"/>
          </a:endParaRPr>
        </a:p>
      </dgm:t>
    </dgm:pt>
    <dgm:pt modelId="{7030709A-2C3B-1F4C-988D-E3E0F520591D}" type="parTrans" cxnId="{22C1F317-DA93-DE4A-A490-688263FD375B}">
      <dgm:prSet/>
      <dgm:spPr/>
      <dgm:t>
        <a:bodyPr/>
        <a:lstStyle/>
        <a:p>
          <a:endParaRPr lang="en-US"/>
        </a:p>
      </dgm:t>
    </dgm:pt>
    <dgm:pt modelId="{D7672536-2D92-5947-A3E2-0A212DD6BB69}" type="sibTrans" cxnId="{22C1F317-DA93-DE4A-A490-688263FD375B}">
      <dgm:prSet/>
      <dgm:spPr/>
      <dgm:t>
        <a:bodyPr/>
        <a:lstStyle/>
        <a:p>
          <a:endParaRPr lang="en-US"/>
        </a:p>
      </dgm:t>
    </dgm:pt>
    <dgm:pt modelId="{2BFD97D3-1737-C145-87E8-B84BA2953FD2}">
      <dgm:prSet phldrT="[Text]" custT="1"/>
      <dgm:spPr>
        <a:solidFill>
          <a:srgbClr val="2D2F2B"/>
        </a:solidFill>
      </dgm:spPr>
      <dgm:t>
        <a:bodyPr/>
        <a:lstStyle/>
        <a:p>
          <a:pPr>
            <a:lnSpc>
              <a:spcPct val="100000"/>
            </a:lnSpc>
            <a:spcAft>
              <a:spcPts val="0"/>
            </a:spcAft>
          </a:pPr>
          <a:r>
            <a:rPr lang="en-US" sz="1700" dirty="0" smtClean="0">
              <a:latin typeface="Garamond"/>
              <a:cs typeface="Garamond"/>
            </a:rPr>
            <a:t>Defining the Situation</a:t>
          </a:r>
          <a:endParaRPr lang="en-US" sz="1700" dirty="0">
            <a:latin typeface="Garamond"/>
            <a:cs typeface="Garamond"/>
          </a:endParaRPr>
        </a:p>
      </dgm:t>
    </dgm:pt>
    <dgm:pt modelId="{8E734A7B-625C-9B48-B5FD-D0931648F8F0}" type="parTrans" cxnId="{D9102F92-B29E-FF4A-AA1C-3393EF963D87}">
      <dgm:prSet/>
      <dgm:spPr/>
      <dgm:t>
        <a:bodyPr/>
        <a:lstStyle/>
        <a:p>
          <a:endParaRPr lang="en-US"/>
        </a:p>
      </dgm:t>
    </dgm:pt>
    <dgm:pt modelId="{65B0EB91-3345-DD40-89E0-B9A914CF6EF6}" type="sibTrans" cxnId="{D9102F92-B29E-FF4A-AA1C-3393EF963D87}">
      <dgm:prSet/>
      <dgm:spPr/>
      <dgm:t>
        <a:bodyPr/>
        <a:lstStyle/>
        <a:p>
          <a:endParaRPr lang="en-US"/>
        </a:p>
      </dgm:t>
    </dgm:pt>
    <dgm:pt modelId="{D55764E2-CD5E-B949-AE72-5BE300BD61E9}">
      <dgm:prSet phldrT="[Text]" custT="1"/>
      <dgm:spPr/>
      <dgm:t>
        <a:bodyPr/>
        <a:lstStyle/>
        <a:p>
          <a:r>
            <a:rPr lang="en-US" sz="1700" dirty="0" smtClean="0">
              <a:latin typeface="Garamond"/>
              <a:cs typeface="Garamond"/>
            </a:rPr>
            <a:t>Extemporizing</a:t>
          </a:r>
          <a:endParaRPr lang="en-US" sz="1700" dirty="0">
            <a:latin typeface="Garamond"/>
            <a:cs typeface="Garamond"/>
          </a:endParaRPr>
        </a:p>
      </dgm:t>
    </dgm:pt>
    <dgm:pt modelId="{8AD31C16-BB02-D943-A9DA-3FBEB33E61CA}" type="parTrans" cxnId="{87F35881-997F-E044-A836-4B13C5B2A086}">
      <dgm:prSet/>
      <dgm:spPr/>
      <dgm:t>
        <a:bodyPr/>
        <a:lstStyle/>
        <a:p>
          <a:endParaRPr lang="en-US"/>
        </a:p>
      </dgm:t>
    </dgm:pt>
    <dgm:pt modelId="{E0F1C475-3F32-C94A-B41D-80B5292A8C87}" type="sibTrans" cxnId="{87F35881-997F-E044-A836-4B13C5B2A086}">
      <dgm:prSet/>
      <dgm:spPr/>
      <dgm:t>
        <a:bodyPr/>
        <a:lstStyle/>
        <a:p>
          <a:endParaRPr lang="en-US"/>
        </a:p>
      </dgm:t>
    </dgm:pt>
    <dgm:pt modelId="{14FFA7DD-C34A-4D50-A467-A4415F0CE016}">
      <dgm:prSet phldrT="[Text]" custT="1"/>
      <dgm:spPr/>
      <dgm:t>
        <a:bodyPr/>
        <a:lstStyle/>
        <a:p>
          <a:r>
            <a:rPr lang="en-US" sz="1700" dirty="0" smtClean="0">
              <a:latin typeface="Garamond"/>
              <a:cs typeface="Garamond"/>
            </a:rPr>
            <a:t>Acting</a:t>
          </a:r>
          <a:endParaRPr lang="en-US" sz="1700" dirty="0">
            <a:latin typeface="Garamond"/>
            <a:cs typeface="Garamond"/>
          </a:endParaRPr>
        </a:p>
      </dgm:t>
    </dgm:pt>
    <dgm:pt modelId="{AE2578B4-C95E-4B35-B18A-8D0FF9A40632}" type="parTrans" cxnId="{FD5DA4BC-D951-4D53-A7B7-F0C7096E90F6}">
      <dgm:prSet/>
      <dgm:spPr/>
      <dgm:t>
        <a:bodyPr/>
        <a:lstStyle/>
        <a:p>
          <a:endParaRPr lang="en-US"/>
        </a:p>
      </dgm:t>
    </dgm:pt>
    <dgm:pt modelId="{01613AC9-1884-4194-806C-BED1CA4BF0B6}" type="sibTrans" cxnId="{FD5DA4BC-D951-4D53-A7B7-F0C7096E90F6}">
      <dgm:prSet/>
      <dgm:spPr/>
      <dgm:t>
        <a:bodyPr/>
        <a:lstStyle/>
        <a:p>
          <a:endParaRPr lang="en-US"/>
        </a:p>
      </dgm:t>
    </dgm:pt>
    <dgm:pt modelId="{904D97E4-3E1E-454F-9D5D-14758E28C08B}">
      <dgm:prSet phldrT="[Text]" custT="1"/>
      <dgm:spPr/>
      <dgm:t>
        <a:bodyPr/>
        <a:lstStyle/>
        <a:p>
          <a:r>
            <a:rPr lang="en-US" sz="1700" dirty="0" smtClean="0">
              <a:latin typeface="Garamond"/>
              <a:cs typeface="Garamond"/>
            </a:rPr>
            <a:t>Scripts</a:t>
          </a:r>
          <a:endParaRPr lang="en-US" sz="1400" dirty="0">
            <a:latin typeface="Garamond"/>
            <a:cs typeface="Garamond"/>
          </a:endParaRPr>
        </a:p>
      </dgm:t>
    </dgm:pt>
    <dgm:pt modelId="{AA28AD5C-FD71-2C45-A365-54A415D819BD}" type="parTrans" cxnId="{2319F184-33BD-5C44-A625-A488A0D718AC}">
      <dgm:prSet/>
      <dgm:spPr/>
      <dgm:t>
        <a:bodyPr/>
        <a:lstStyle/>
        <a:p>
          <a:endParaRPr lang="en-US"/>
        </a:p>
      </dgm:t>
    </dgm:pt>
    <dgm:pt modelId="{E65EC56E-B987-D54B-A40A-C1FF38BA3B73}" type="sibTrans" cxnId="{2319F184-33BD-5C44-A625-A488A0D718AC}">
      <dgm:prSet/>
      <dgm:spPr/>
      <dgm:t>
        <a:bodyPr/>
        <a:lstStyle/>
        <a:p>
          <a:endParaRPr lang="en-US"/>
        </a:p>
      </dgm:t>
    </dgm:pt>
    <dgm:pt modelId="{BF981957-53C6-B04F-AB12-88B097F581E8}" type="pres">
      <dgm:prSet presAssocID="{5875D8DF-5F4B-7444-B941-D89C6F8A294F}" presName="linearFlow" presStyleCnt="0">
        <dgm:presLayoutVars>
          <dgm:resizeHandles val="exact"/>
        </dgm:presLayoutVars>
      </dgm:prSet>
      <dgm:spPr/>
      <dgm:t>
        <a:bodyPr/>
        <a:lstStyle/>
        <a:p>
          <a:endParaRPr lang="en-US"/>
        </a:p>
      </dgm:t>
    </dgm:pt>
    <dgm:pt modelId="{2BC4E5FE-B7FC-3B46-BEF0-9ABAD550031F}" type="pres">
      <dgm:prSet presAssocID="{F2CF123A-E22B-6748-9DA6-08CBEA820BDA}" presName="node" presStyleLbl="node1" presStyleIdx="0" presStyleCnt="6">
        <dgm:presLayoutVars>
          <dgm:bulletEnabled val="1"/>
        </dgm:presLayoutVars>
      </dgm:prSet>
      <dgm:spPr/>
      <dgm:t>
        <a:bodyPr/>
        <a:lstStyle/>
        <a:p>
          <a:endParaRPr lang="en-US"/>
        </a:p>
      </dgm:t>
    </dgm:pt>
    <dgm:pt modelId="{EEF9EE4B-DA7E-124C-878F-9B2C4AAC4A12}" type="pres">
      <dgm:prSet presAssocID="{D2B9A35F-6ABB-974D-8C64-53175E0DE279}" presName="sibTrans" presStyleLbl="sibTrans2D1" presStyleIdx="0" presStyleCnt="5"/>
      <dgm:spPr/>
      <dgm:t>
        <a:bodyPr/>
        <a:lstStyle/>
        <a:p>
          <a:endParaRPr lang="en-US"/>
        </a:p>
      </dgm:t>
    </dgm:pt>
    <dgm:pt modelId="{C9E34245-2036-6B4B-BF04-734BD657CEDB}" type="pres">
      <dgm:prSet presAssocID="{D2B9A35F-6ABB-974D-8C64-53175E0DE279}" presName="connectorText" presStyleLbl="sibTrans2D1" presStyleIdx="0" presStyleCnt="5"/>
      <dgm:spPr/>
      <dgm:t>
        <a:bodyPr/>
        <a:lstStyle/>
        <a:p>
          <a:endParaRPr lang="en-US"/>
        </a:p>
      </dgm:t>
    </dgm:pt>
    <dgm:pt modelId="{CAF6008D-A340-8847-981F-631DE761B3FE}" type="pres">
      <dgm:prSet presAssocID="{D3C6BBC5-11D0-C04C-B99D-232DEAF847B2}" presName="node" presStyleLbl="node1" presStyleIdx="1" presStyleCnt="6">
        <dgm:presLayoutVars>
          <dgm:bulletEnabled val="1"/>
        </dgm:presLayoutVars>
      </dgm:prSet>
      <dgm:spPr/>
      <dgm:t>
        <a:bodyPr/>
        <a:lstStyle/>
        <a:p>
          <a:endParaRPr lang="en-US"/>
        </a:p>
      </dgm:t>
    </dgm:pt>
    <dgm:pt modelId="{1582390B-87E1-C74E-A0E5-09CBD5DBC79B}" type="pres">
      <dgm:prSet presAssocID="{D7672536-2D92-5947-A3E2-0A212DD6BB69}" presName="sibTrans" presStyleLbl="sibTrans2D1" presStyleIdx="1" presStyleCnt="5"/>
      <dgm:spPr/>
      <dgm:t>
        <a:bodyPr/>
        <a:lstStyle/>
        <a:p>
          <a:endParaRPr lang="en-US"/>
        </a:p>
      </dgm:t>
    </dgm:pt>
    <dgm:pt modelId="{1F6CA488-CFB7-9043-9F3C-9185B4AD8FD6}" type="pres">
      <dgm:prSet presAssocID="{D7672536-2D92-5947-A3E2-0A212DD6BB69}" presName="connectorText" presStyleLbl="sibTrans2D1" presStyleIdx="1" presStyleCnt="5"/>
      <dgm:spPr/>
      <dgm:t>
        <a:bodyPr/>
        <a:lstStyle/>
        <a:p>
          <a:endParaRPr lang="en-US"/>
        </a:p>
      </dgm:t>
    </dgm:pt>
    <dgm:pt modelId="{6C352038-AD11-F94B-8DBD-999593352E8F}" type="pres">
      <dgm:prSet presAssocID="{2BFD97D3-1737-C145-87E8-B84BA2953FD2}" presName="node" presStyleLbl="node1" presStyleIdx="2" presStyleCnt="6">
        <dgm:presLayoutVars>
          <dgm:bulletEnabled val="1"/>
        </dgm:presLayoutVars>
      </dgm:prSet>
      <dgm:spPr/>
      <dgm:t>
        <a:bodyPr/>
        <a:lstStyle/>
        <a:p>
          <a:endParaRPr lang="en-US"/>
        </a:p>
      </dgm:t>
    </dgm:pt>
    <dgm:pt modelId="{7E161F97-2EAB-B94A-8E4D-55D51B07BC40}" type="pres">
      <dgm:prSet presAssocID="{65B0EB91-3345-DD40-89E0-B9A914CF6EF6}" presName="sibTrans" presStyleLbl="sibTrans2D1" presStyleIdx="2" presStyleCnt="5"/>
      <dgm:spPr/>
      <dgm:t>
        <a:bodyPr/>
        <a:lstStyle/>
        <a:p>
          <a:endParaRPr lang="en-US"/>
        </a:p>
      </dgm:t>
    </dgm:pt>
    <dgm:pt modelId="{28566FB5-5A22-654A-94A3-C1C3E3B74D86}" type="pres">
      <dgm:prSet presAssocID="{65B0EB91-3345-DD40-89E0-B9A914CF6EF6}" presName="connectorText" presStyleLbl="sibTrans2D1" presStyleIdx="2" presStyleCnt="5"/>
      <dgm:spPr/>
      <dgm:t>
        <a:bodyPr/>
        <a:lstStyle/>
        <a:p>
          <a:endParaRPr lang="en-US"/>
        </a:p>
      </dgm:t>
    </dgm:pt>
    <dgm:pt modelId="{0020D464-E254-E74D-A2D7-EA95503C86CE}" type="pres">
      <dgm:prSet presAssocID="{D55764E2-CD5E-B949-AE72-5BE300BD61E9}" presName="node" presStyleLbl="node1" presStyleIdx="3" presStyleCnt="6">
        <dgm:presLayoutVars>
          <dgm:bulletEnabled val="1"/>
        </dgm:presLayoutVars>
      </dgm:prSet>
      <dgm:spPr/>
      <dgm:t>
        <a:bodyPr/>
        <a:lstStyle/>
        <a:p>
          <a:endParaRPr lang="en-US"/>
        </a:p>
      </dgm:t>
    </dgm:pt>
    <dgm:pt modelId="{C11F751A-03C3-B247-8A1D-AABEFAB0D7BD}" type="pres">
      <dgm:prSet presAssocID="{E0F1C475-3F32-C94A-B41D-80B5292A8C87}" presName="sibTrans" presStyleLbl="sibTrans2D1" presStyleIdx="3" presStyleCnt="5"/>
      <dgm:spPr/>
      <dgm:t>
        <a:bodyPr/>
        <a:lstStyle/>
        <a:p>
          <a:endParaRPr lang="en-US"/>
        </a:p>
      </dgm:t>
    </dgm:pt>
    <dgm:pt modelId="{FC8B4DF9-B854-354E-807F-B68FA7346D4C}" type="pres">
      <dgm:prSet presAssocID="{E0F1C475-3F32-C94A-B41D-80B5292A8C87}" presName="connectorText" presStyleLbl="sibTrans2D1" presStyleIdx="3" presStyleCnt="5"/>
      <dgm:spPr/>
      <dgm:t>
        <a:bodyPr/>
        <a:lstStyle/>
        <a:p>
          <a:endParaRPr lang="en-US"/>
        </a:p>
      </dgm:t>
    </dgm:pt>
    <dgm:pt modelId="{8E9627CF-C323-1A44-B672-E8E78031211B}" type="pres">
      <dgm:prSet presAssocID="{904D97E4-3E1E-454F-9D5D-14758E28C08B}" presName="node" presStyleLbl="node1" presStyleIdx="4" presStyleCnt="6">
        <dgm:presLayoutVars>
          <dgm:bulletEnabled val="1"/>
        </dgm:presLayoutVars>
      </dgm:prSet>
      <dgm:spPr/>
      <dgm:t>
        <a:bodyPr/>
        <a:lstStyle/>
        <a:p>
          <a:endParaRPr lang="en-US"/>
        </a:p>
      </dgm:t>
    </dgm:pt>
    <dgm:pt modelId="{78AE5F1A-67A1-2245-B56E-DCB7743B1551}" type="pres">
      <dgm:prSet presAssocID="{E65EC56E-B987-D54B-A40A-C1FF38BA3B73}" presName="sibTrans" presStyleLbl="sibTrans2D1" presStyleIdx="4" presStyleCnt="5"/>
      <dgm:spPr/>
      <dgm:t>
        <a:bodyPr/>
        <a:lstStyle/>
        <a:p>
          <a:endParaRPr lang="en-US"/>
        </a:p>
      </dgm:t>
    </dgm:pt>
    <dgm:pt modelId="{8C71950E-56D4-694E-8950-9394F00CCE58}" type="pres">
      <dgm:prSet presAssocID="{E65EC56E-B987-D54B-A40A-C1FF38BA3B73}" presName="connectorText" presStyleLbl="sibTrans2D1" presStyleIdx="4" presStyleCnt="5"/>
      <dgm:spPr/>
      <dgm:t>
        <a:bodyPr/>
        <a:lstStyle/>
        <a:p>
          <a:endParaRPr lang="en-US"/>
        </a:p>
      </dgm:t>
    </dgm:pt>
    <dgm:pt modelId="{D49B46CC-5B1F-8D41-8EBB-B93A6017E21E}" type="pres">
      <dgm:prSet presAssocID="{14FFA7DD-C34A-4D50-A467-A4415F0CE016}" presName="node" presStyleLbl="node1" presStyleIdx="5" presStyleCnt="6">
        <dgm:presLayoutVars>
          <dgm:bulletEnabled val="1"/>
        </dgm:presLayoutVars>
      </dgm:prSet>
      <dgm:spPr/>
      <dgm:t>
        <a:bodyPr/>
        <a:lstStyle/>
        <a:p>
          <a:endParaRPr lang="en-US"/>
        </a:p>
      </dgm:t>
    </dgm:pt>
  </dgm:ptLst>
  <dgm:cxnLst>
    <dgm:cxn modelId="{541989F4-E10E-4449-BD7C-C6491330B0A8}" type="presOf" srcId="{5875D8DF-5F4B-7444-B941-D89C6F8A294F}" destId="{BF981957-53C6-B04F-AB12-88B097F581E8}" srcOrd="0" destOrd="0" presId="urn:microsoft.com/office/officeart/2005/8/layout/process2"/>
    <dgm:cxn modelId="{D72F584F-63EE-A84C-AD78-3EB369B40FCE}" type="presOf" srcId="{D2B9A35F-6ABB-974D-8C64-53175E0DE279}" destId="{EEF9EE4B-DA7E-124C-878F-9B2C4AAC4A12}" srcOrd="0" destOrd="0" presId="urn:microsoft.com/office/officeart/2005/8/layout/process2"/>
    <dgm:cxn modelId="{3A2E4800-B789-3D4B-B06F-CD87FFA7D6FF}" type="presOf" srcId="{D2B9A35F-6ABB-974D-8C64-53175E0DE279}" destId="{C9E34245-2036-6B4B-BF04-734BD657CEDB}" srcOrd="1" destOrd="0" presId="urn:microsoft.com/office/officeart/2005/8/layout/process2"/>
    <dgm:cxn modelId="{E3A779C0-9D44-E046-B415-B9D73639F41D}" type="presOf" srcId="{D55764E2-CD5E-B949-AE72-5BE300BD61E9}" destId="{0020D464-E254-E74D-A2D7-EA95503C86CE}" srcOrd="0" destOrd="0" presId="urn:microsoft.com/office/officeart/2005/8/layout/process2"/>
    <dgm:cxn modelId="{A16CB847-AF91-1443-B9BC-C07CEE476B22}" srcId="{5875D8DF-5F4B-7444-B941-D89C6F8A294F}" destId="{F2CF123A-E22B-6748-9DA6-08CBEA820BDA}" srcOrd="0" destOrd="0" parTransId="{0D835AC5-4D89-2A45-9523-FE9D06073C0B}" sibTransId="{D2B9A35F-6ABB-974D-8C64-53175E0DE279}"/>
    <dgm:cxn modelId="{F6F9B764-D1A4-074C-B463-F4567DDD1DA3}" type="presOf" srcId="{E65EC56E-B987-D54B-A40A-C1FF38BA3B73}" destId="{8C71950E-56D4-694E-8950-9394F00CCE58}" srcOrd="1" destOrd="0" presId="urn:microsoft.com/office/officeart/2005/8/layout/process2"/>
    <dgm:cxn modelId="{D40FBC58-8258-8A4A-BBCD-2BFE428E0273}" type="presOf" srcId="{D7672536-2D92-5947-A3E2-0A212DD6BB69}" destId="{1F6CA488-CFB7-9043-9F3C-9185B4AD8FD6}" srcOrd="1" destOrd="0" presId="urn:microsoft.com/office/officeart/2005/8/layout/process2"/>
    <dgm:cxn modelId="{2252791B-30E7-E144-AC2A-58D1AE73C55F}" type="presOf" srcId="{E0F1C475-3F32-C94A-B41D-80B5292A8C87}" destId="{C11F751A-03C3-B247-8A1D-AABEFAB0D7BD}" srcOrd="0" destOrd="0" presId="urn:microsoft.com/office/officeart/2005/8/layout/process2"/>
    <dgm:cxn modelId="{D9102F92-B29E-FF4A-AA1C-3393EF963D87}" srcId="{5875D8DF-5F4B-7444-B941-D89C6F8A294F}" destId="{2BFD97D3-1737-C145-87E8-B84BA2953FD2}" srcOrd="2" destOrd="0" parTransId="{8E734A7B-625C-9B48-B5FD-D0931648F8F0}" sibTransId="{65B0EB91-3345-DD40-89E0-B9A914CF6EF6}"/>
    <dgm:cxn modelId="{FD5DA4BC-D951-4D53-A7B7-F0C7096E90F6}" srcId="{5875D8DF-5F4B-7444-B941-D89C6F8A294F}" destId="{14FFA7DD-C34A-4D50-A467-A4415F0CE016}" srcOrd="5" destOrd="0" parTransId="{AE2578B4-C95E-4B35-B18A-8D0FF9A40632}" sibTransId="{01613AC9-1884-4194-806C-BED1CA4BF0B6}"/>
    <dgm:cxn modelId="{87F35881-997F-E044-A836-4B13C5B2A086}" srcId="{5875D8DF-5F4B-7444-B941-D89C6F8A294F}" destId="{D55764E2-CD5E-B949-AE72-5BE300BD61E9}" srcOrd="3" destOrd="0" parTransId="{8AD31C16-BB02-D943-A9DA-3FBEB33E61CA}" sibTransId="{E0F1C475-3F32-C94A-B41D-80B5292A8C87}"/>
    <dgm:cxn modelId="{DD5BA1F2-270A-2642-920E-6E74D81E50FE}" type="presOf" srcId="{65B0EB91-3345-DD40-89E0-B9A914CF6EF6}" destId="{28566FB5-5A22-654A-94A3-C1C3E3B74D86}" srcOrd="1" destOrd="0" presId="urn:microsoft.com/office/officeart/2005/8/layout/process2"/>
    <dgm:cxn modelId="{183A76D9-C713-1C40-A7E0-6DEC6DAD03EE}" type="presOf" srcId="{14FFA7DD-C34A-4D50-A467-A4415F0CE016}" destId="{D49B46CC-5B1F-8D41-8EBB-B93A6017E21E}" srcOrd="0" destOrd="0" presId="urn:microsoft.com/office/officeart/2005/8/layout/process2"/>
    <dgm:cxn modelId="{1E4D0689-9CA1-4C4B-98B0-3E1E40262828}" type="presOf" srcId="{E65EC56E-B987-D54B-A40A-C1FF38BA3B73}" destId="{78AE5F1A-67A1-2245-B56E-DCB7743B1551}" srcOrd="0" destOrd="0" presId="urn:microsoft.com/office/officeart/2005/8/layout/process2"/>
    <dgm:cxn modelId="{9D902DC0-00CE-844F-83D0-98B28A413E91}" type="presOf" srcId="{904D97E4-3E1E-454F-9D5D-14758E28C08B}" destId="{8E9627CF-C323-1A44-B672-E8E78031211B}" srcOrd="0" destOrd="0" presId="urn:microsoft.com/office/officeart/2005/8/layout/process2"/>
    <dgm:cxn modelId="{20CF0DD5-B921-8D4C-BD3E-2A2F0066BDCB}" type="presOf" srcId="{2BFD97D3-1737-C145-87E8-B84BA2953FD2}" destId="{6C352038-AD11-F94B-8DBD-999593352E8F}" srcOrd="0" destOrd="0" presId="urn:microsoft.com/office/officeart/2005/8/layout/process2"/>
    <dgm:cxn modelId="{2319F184-33BD-5C44-A625-A488A0D718AC}" srcId="{5875D8DF-5F4B-7444-B941-D89C6F8A294F}" destId="{904D97E4-3E1E-454F-9D5D-14758E28C08B}" srcOrd="4" destOrd="0" parTransId="{AA28AD5C-FD71-2C45-A365-54A415D819BD}" sibTransId="{E65EC56E-B987-D54B-A40A-C1FF38BA3B73}"/>
    <dgm:cxn modelId="{2D7A7258-734F-F645-9BB4-DD75F9D80FD1}" type="presOf" srcId="{F2CF123A-E22B-6748-9DA6-08CBEA820BDA}" destId="{2BC4E5FE-B7FC-3B46-BEF0-9ABAD550031F}" srcOrd="0" destOrd="0" presId="urn:microsoft.com/office/officeart/2005/8/layout/process2"/>
    <dgm:cxn modelId="{77D7B1DC-7276-8940-BE8E-167B075E1EF8}" type="presOf" srcId="{D7672536-2D92-5947-A3E2-0A212DD6BB69}" destId="{1582390B-87E1-C74E-A0E5-09CBD5DBC79B}" srcOrd="0" destOrd="0" presId="urn:microsoft.com/office/officeart/2005/8/layout/process2"/>
    <dgm:cxn modelId="{1A05425F-6B94-914F-ADEE-7FFB21C76A26}" type="presOf" srcId="{D3C6BBC5-11D0-C04C-B99D-232DEAF847B2}" destId="{CAF6008D-A340-8847-981F-631DE761B3FE}" srcOrd="0" destOrd="0" presId="urn:microsoft.com/office/officeart/2005/8/layout/process2"/>
    <dgm:cxn modelId="{B37F4845-C0A7-9E4A-8279-985891532710}" type="presOf" srcId="{65B0EB91-3345-DD40-89E0-B9A914CF6EF6}" destId="{7E161F97-2EAB-B94A-8E4D-55D51B07BC40}" srcOrd="0" destOrd="0" presId="urn:microsoft.com/office/officeart/2005/8/layout/process2"/>
    <dgm:cxn modelId="{6B54A747-469E-0A44-B4E8-B8C3279B327D}" type="presOf" srcId="{E0F1C475-3F32-C94A-B41D-80B5292A8C87}" destId="{FC8B4DF9-B854-354E-807F-B68FA7346D4C}" srcOrd="1" destOrd="0" presId="urn:microsoft.com/office/officeart/2005/8/layout/process2"/>
    <dgm:cxn modelId="{22C1F317-DA93-DE4A-A490-688263FD375B}" srcId="{5875D8DF-5F4B-7444-B941-D89C6F8A294F}" destId="{D3C6BBC5-11D0-C04C-B99D-232DEAF847B2}" srcOrd="1" destOrd="0" parTransId="{7030709A-2C3B-1F4C-988D-E3E0F520591D}" sibTransId="{D7672536-2D92-5947-A3E2-0A212DD6BB69}"/>
    <dgm:cxn modelId="{841806E0-C5CE-5245-8564-CA1D881765C5}" type="presParOf" srcId="{BF981957-53C6-B04F-AB12-88B097F581E8}" destId="{2BC4E5FE-B7FC-3B46-BEF0-9ABAD550031F}" srcOrd="0" destOrd="0" presId="urn:microsoft.com/office/officeart/2005/8/layout/process2"/>
    <dgm:cxn modelId="{3683050E-24D4-B746-8462-D3C718F26CF9}" type="presParOf" srcId="{BF981957-53C6-B04F-AB12-88B097F581E8}" destId="{EEF9EE4B-DA7E-124C-878F-9B2C4AAC4A12}" srcOrd="1" destOrd="0" presId="urn:microsoft.com/office/officeart/2005/8/layout/process2"/>
    <dgm:cxn modelId="{671C669C-CF3F-A842-89AF-F3AC730030E6}" type="presParOf" srcId="{EEF9EE4B-DA7E-124C-878F-9B2C4AAC4A12}" destId="{C9E34245-2036-6B4B-BF04-734BD657CEDB}" srcOrd="0" destOrd="0" presId="urn:microsoft.com/office/officeart/2005/8/layout/process2"/>
    <dgm:cxn modelId="{9A882F47-419F-A947-8C02-3BFBF089C56B}" type="presParOf" srcId="{BF981957-53C6-B04F-AB12-88B097F581E8}" destId="{CAF6008D-A340-8847-981F-631DE761B3FE}" srcOrd="2" destOrd="0" presId="urn:microsoft.com/office/officeart/2005/8/layout/process2"/>
    <dgm:cxn modelId="{835AB7F9-0063-7B4D-A99B-3771844D62D1}" type="presParOf" srcId="{BF981957-53C6-B04F-AB12-88B097F581E8}" destId="{1582390B-87E1-C74E-A0E5-09CBD5DBC79B}" srcOrd="3" destOrd="0" presId="urn:microsoft.com/office/officeart/2005/8/layout/process2"/>
    <dgm:cxn modelId="{826ADE0D-7310-1147-BED6-67DAF64C1B5A}" type="presParOf" srcId="{1582390B-87E1-C74E-A0E5-09CBD5DBC79B}" destId="{1F6CA488-CFB7-9043-9F3C-9185B4AD8FD6}" srcOrd="0" destOrd="0" presId="urn:microsoft.com/office/officeart/2005/8/layout/process2"/>
    <dgm:cxn modelId="{4B07D202-BEBF-164C-9023-D5D8A57C8600}" type="presParOf" srcId="{BF981957-53C6-B04F-AB12-88B097F581E8}" destId="{6C352038-AD11-F94B-8DBD-999593352E8F}" srcOrd="4" destOrd="0" presId="urn:microsoft.com/office/officeart/2005/8/layout/process2"/>
    <dgm:cxn modelId="{D85402D7-4FE5-BB42-AC11-160E162628B9}" type="presParOf" srcId="{BF981957-53C6-B04F-AB12-88B097F581E8}" destId="{7E161F97-2EAB-B94A-8E4D-55D51B07BC40}" srcOrd="5" destOrd="0" presId="urn:microsoft.com/office/officeart/2005/8/layout/process2"/>
    <dgm:cxn modelId="{B2369685-D671-494A-BF6A-199194E9BB4A}" type="presParOf" srcId="{7E161F97-2EAB-B94A-8E4D-55D51B07BC40}" destId="{28566FB5-5A22-654A-94A3-C1C3E3B74D86}" srcOrd="0" destOrd="0" presId="urn:microsoft.com/office/officeart/2005/8/layout/process2"/>
    <dgm:cxn modelId="{02D05577-BA3A-F14F-8B10-09CA9B67017F}" type="presParOf" srcId="{BF981957-53C6-B04F-AB12-88B097F581E8}" destId="{0020D464-E254-E74D-A2D7-EA95503C86CE}" srcOrd="6" destOrd="0" presId="urn:microsoft.com/office/officeart/2005/8/layout/process2"/>
    <dgm:cxn modelId="{FDE6ACA1-34AF-B74A-B1AC-D5E98AC0430D}" type="presParOf" srcId="{BF981957-53C6-B04F-AB12-88B097F581E8}" destId="{C11F751A-03C3-B247-8A1D-AABEFAB0D7BD}" srcOrd="7" destOrd="0" presId="urn:microsoft.com/office/officeart/2005/8/layout/process2"/>
    <dgm:cxn modelId="{EBBD82D7-93C8-8C4E-94AE-88C13CDE4B58}" type="presParOf" srcId="{C11F751A-03C3-B247-8A1D-AABEFAB0D7BD}" destId="{FC8B4DF9-B854-354E-807F-B68FA7346D4C}" srcOrd="0" destOrd="0" presId="urn:microsoft.com/office/officeart/2005/8/layout/process2"/>
    <dgm:cxn modelId="{41AE4227-13B1-8946-BC2D-177EE6CD88AA}" type="presParOf" srcId="{BF981957-53C6-B04F-AB12-88B097F581E8}" destId="{8E9627CF-C323-1A44-B672-E8E78031211B}" srcOrd="8" destOrd="0" presId="urn:microsoft.com/office/officeart/2005/8/layout/process2"/>
    <dgm:cxn modelId="{FDA183A5-F2EF-BD4F-AF7F-6B83D9C6E001}" type="presParOf" srcId="{BF981957-53C6-B04F-AB12-88B097F581E8}" destId="{78AE5F1A-67A1-2245-B56E-DCB7743B1551}" srcOrd="9" destOrd="0" presId="urn:microsoft.com/office/officeart/2005/8/layout/process2"/>
    <dgm:cxn modelId="{4E95CFE0-2288-D445-88BF-9991DC27D5E2}" type="presParOf" srcId="{78AE5F1A-67A1-2245-B56E-DCB7743B1551}" destId="{8C71950E-56D4-694E-8950-9394F00CCE58}" srcOrd="0" destOrd="0" presId="urn:microsoft.com/office/officeart/2005/8/layout/process2"/>
    <dgm:cxn modelId="{E57D1A78-5C5B-274B-B263-1911467DDCFF}" type="presParOf" srcId="{BF981957-53C6-B04F-AB12-88B097F581E8}" destId="{D49B46CC-5B1F-8D41-8EBB-B93A6017E21E}" srcOrd="1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875D8DF-5F4B-7444-B941-D89C6F8A294F}" type="doc">
      <dgm:prSet loTypeId="urn:microsoft.com/office/officeart/2005/8/layout/process2" loCatId="process" qsTypeId="urn:microsoft.com/office/officeart/2005/8/quickstyle/3D1" qsCatId="3D" csTypeId="urn:microsoft.com/office/officeart/2005/8/colors/accent3_2" csCatId="accent3" phldr="1"/>
      <dgm:spPr/>
      <dgm:t>
        <a:bodyPr/>
        <a:lstStyle/>
        <a:p>
          <a:endParaRPr lang="en-US"/>
        </a:p>
      </dgm:t>
    </dgm:pt>
    <dgm:pt modelId="{F2CF123A-E22B-6748-9DA6-08CBEA820BDA}">
      <dgm:prSet phldrT="[Text]" custT="1"/>
      <dgm:spPr/>
      <dgm:t>
        <a:bodyPr/>
        <a:lstStyle/>
        <a:p>
          <a:r>
            <a:rPr lang="en-US" sz="1800" dirty="0" smtClean="0">
              <a:latin typeface="Garamond"/>
              <a:cs typeface="Garamond"/>
            </a:rPr>
            <a:t>Teaching=Entertaining?</a:t>
          </a:r>
          <a:endParaRPr lang="en-US" sz="1800" dirty="0">
            <a:latin typeface="Garamond"/>
            <a:cs typeface="Garamond"/>
          </a:endParaRPr>
        </a:p>
      </dgm:t>
    </dgm:pt>
    <dgm:pt modelId="{0D835AC5-4D89-2A45-9523-FE9D06073C0B}" type="parTrans" cxnId="{A16CB847-AF91-1443-B9BC-C07CEE476B22}">
      <dgm:prSet/>
      <dgm:spPr/>
      <dgm:t>
        <a:bodyPr/>
        <a:lstStyle/>
        <a:p>
          <a:endParaRPr lang="en-US"/>
        </a:p>
      </dgm:t>
    </dgm:pt>
    <dgm:pt modelId="{D2B9A35F-6ABB-974D-8C64-53175E0DE279}" type="sibTrans" cxnId="{A16CB847-AF91-1443-B9BC-C07CEE476B22}">
      <dgm:prSet/>
      <dgm:spPr/>
      <dgm:t>
        <a:bodyPr/>
        <a:lstStyle/>
        <a:p>
          <a:endParaRPr lang="en-US"/>
        </a:p>
      </dgm:t>
    </dgm:pt>
    <dgm:pt modelId="{D3C6BBC5-11D0-C04C-B99D-232DEAF847B2}">
      <dgm:prSet phldrT="[Text]" custT="1"/>
      <dgm:spPr/>
      <dgm:t>
        <a:bodyPr/>
        <a:lstStyle/>
        <a:p>
          <a:r>
            <a:rPr lang="en-US" sz="1800" dirty="0" smtClean="0">
              <a:latin typeface="Garamond"/>
              <a:cs typeface="Garamond"/>
            </a:rPr>
            <a:t>Physicality</a:t>
          </a:r>
          <a:endParaRPr lang="en-US" sz="1800" dirty="0">
            <a:latin typeface="Garamond"/>
            <a:cs typeface="Garamond"/>
          </a:endParaRPr>
        </a:p>
      </dgm:t>
    </dgm:pt>
    <dgm:pt modelId="{7030709A-2C3B-1F4C-988D-E3E0F520591D}" type="parTrans" cxnId="{22C1F317-DA93-DE4A-A490-688263FD375B}">
      <dgm:prSet/>
      <dgm:spPr/>
      <dgm:t>
        <a:bodyPr/>
        <a:lstStyle/>
        <a:p>
          <a:endParaRPr lang="en-US"/>
        </a:p>
      </dgm:t>
    </dgm:pt>
    <dgm:pt modelId="{D7672536-2D92-5947-A3E2-0A212DD6BB69}" type="sibTrans" cxnId="{22C1F317-DA93-DE4A-A490-688263FD375B}">
      <dgm:prSet/>
      <dgm:spPr/>
      <dgm:t>
        <a:bodyPr/>
        <a:lstStyle/>
        <a:p>
          <a:endParaRPr lang="en-US"/>
        </a:p>
      </dgm:t>
    </dgm:pt>
    <dgm:pt modelId="{2BFD97D3-1737-C145-87E8-B84BA2953FD2}">
      <dgm:prSet phldrT="[Text]" custT="1"/>
      <dgm:spPr/>
      <dgm:t>
        <a:bodyPr/>
        <a:lstStyle/>
        <a:p>
          <a:pPr>
            <a:lnSpc>
              <a:spcPct val="100000"/>
            </a:lnSpc>
            <a:spcAft>
              <a:spcPts val="0"/>
            </a:spcAft>
          </a:pPr>
          <a:r>
            <a:rPr lang="en-US" sz="1700" dirty="0" smtClean="0">
              <a:latin typeface="Garamond"/>
              <a:cs typeface="Garamond"/>
            </a:rPr>
            <a:t>Defining the Situation</a:t>
          </a:r>
          <a:endParaRPr lang="en-US" sz="1700" dirty="0">
            <a:latin typeface="Garamond"/>
            <a:cs typeface="Garamond"/>
          </a:endParaRPr>
        </a:p>
      </dgm:t>
    </dgm:pt>
    <dgm:pt modelId="{8E734A7B-625C-9B48-B5FD-D0931648F8F0}" type="parTrans" cxnId="{D9102F92-B29E-FF4A-AA1C-3393EF963D87}">
      <dgm:prSet/>
      <dgm:spPr/>
      <dgm:t>
        <a:bodyPr/>
        <a:lstStyle/>
        <a:p>
          <a:endParaRPr lang="en-US"/>
        </a:p>
      </dgm:t>
    </dgm:pt>
    <dgm:pt modelId="{65B0EB91-3345-DD40-89E0-B9A914CF6EF6}" type="sibTrans" cxnId="{D9102F92-B29E-FF4A-AA1C-3393EF963D87}">
      <dgm:prSet/>
      <dgm:spPr/>
      <dgm:t>
        <a:bodyPr/>
        <a:lstStyle/>
        <a:p>
          <a:endParaRPr lang="en-US"/>
        </a:p>
      </dgm:t>
    </dgm:pt>
    <dgm:pt modelId="{D55764E2-CD5E-B949-AE72-5BE300BD61E9}">
      <dgm:prSet phldrT="[Text]" custT="1"/>
      <dgm:spPr>
        <a:solidFill>
          <a:srgbClr val="2D2F2B"/>
        </a:solidFill>
      </dgm:spPr>
      <dgm:t>
        <a:bodyPr/>
        <a:lstStyle/>
        <a:p>
          <a:r>
            <a:rPr lang="en-US" sz="1700" dirty="0" smtClean="0">
              <a:latin typeface="Garamond"/>
              <a:cs typeface="Garamond"/>
            </a:rPr>
            <a:t>Extemporizing</a:t>
          </a:r>
          <a:endParaRPr lang="en-US" sz="1700" dirty="0">
            <a:latin typeface="Garamond"/>
            <a:cs typeface="Garamond"/>
          </a:endParaRPr>
        </a:p>
      </dgm:t>
    </dgm:pt>
    <dgm:pt modelId="{8AD31C16-BB02-D943-A9DA-3FBEB33E61CA}" type="parTrans" cxnId="{87F35881-997F-E044-A836-4B13C5B2A086}">
      <dgm:prSet/>
      <dgm:spPr/>
      <dgm:t>
        <a:bodyPr/>
        <a:lstStyle/>
        <a:p>
          <a:endParaRPr lang="en-US"/>
        </a:p>
      </dgm:t>
    </dgm:pt>
    <dgm:pt modelId="{E0F1C475-3F32-C94A-B41D-80B5292A8C87}" type="sibTrans" cxnId="{87F35881-997F-E044-A836-4B13C5B2A086}">
      <dgm:prSet/>
      <dgm:spPr/>
      <dgm:t>
        <a:bodyPr/>
        <a:lstStyle/>
        <a:p>
          <a:endParaRPr lang="en-US"/>
        </a:p>
      </dgm:t>
    </dgm:pt>
    <dgm:pt modelId="{14FFA7DD-C34A-4D50-A467-A4415F0CE016}">
      <dgm:prSet phldrT="[Text]" custT="1"/>
      <dgm:spPr/>
      <dgm:t>
        <a:bodyPr/>
        <a:lstStyle/>
        <a:p>
          <a:r>
            <a:rPr lang="en-US" sz="1700" dirty="0" smtClean="0">
              <a:latin typeface="Garamond"/>
              <a:cs typeface="Garamond"/>
            </a:rPr>
            <a:t>Acting</a:t>
          </a:r>
          <a:endParaRPr lang="en-US" sz="1700" dirty="0">
            <a:latin typeface="Garamond"/>
            <a:cs typeface="Garamond"/>
          </a:endParaRPr>
        </a:p>
      </dgm:t>
    </dgm:pt>
    <dgm:pt modelId="{AE2578B4-C95E-4B35-B18A-8D0FF9A40632}" type="parTrans" cxnId="{FD5DA4BC-D951-4D53-A7B7-F0C7096E90F6}">
      <dgm:prSet/>
      <dgm:spPr/>
      <dgm:t>
        <a:bodyPr/>
        <a:lstStyle/>
        <a:p>
          <a:endParaRPr lang="en-US"/>
        </a:p>
      </dgm:t>
    </dgm:pt>
    <dgm:pt modelId="{01613AC9-1884-4194-806C-BED1CA4BF0B6}" type="sibTrans" cxnId="{FD5DA4BC-D951-4D53-A7B7-F0C7096E90F6}">
      <dgm:prSet/>
      <dgm:spPr/>
      <dgm:t>
        <a:bodyPr/>
        <a:lstStyle/>
        <a:p>
          <a:endParaRPr lang="en-US"/>
        </a:p>
      </dgm:t>
    </dgm:pt>
    <dgm:pt modelId="{904D97E4-3E1E-454F-9D5D-14758E28C08B}">
      <dgm:prSet phldrT="[Text]" custT="1"/>
      <dgm:spPr/>
      <dgm:t>
        <a:bodyPr/>
        <a:lstStyle/>
        <a:p>
          <a:r>
            <a:rPr lang="en-US" sz="1700" dirty="0" smtClean="0">
              <a:latin typeface="Garamond"/>
              <a:cs typeface="Garamond"/>
            </a:rPr>
            <a:t>Scripts</a:t>
          </a:r>
          <a:endParaRPr lang="en-US" sz="1400" dirty="0">
            <a:latin typeface="Garamond"/>
            <a:cs typeface="Garamond"/>
          </a:endParaRPr>
        </a:p>
      </dgm:t>
    </dgm:pt>
    <dgm:pt modelId="{AA28AD5C-FD71-2C45-A365-54A415D819BD}" type="parTrans" cxnId="{2319F184-33BD-5C44-A625-A488A0D718AC}">
      <dgm:prSet/>
      <dgm:spPr/>
      <dgm:t>
        <a:bodyPr/>
        <a:lstStyle/>
        <a:p>
          <a:endParaRPr lang="en-US"/>
        </a:p>
      </dgm:t>
    </dgm:pt>
    <dgm:pt modelId="{E65EC56E-B987-D54B-A40A-C1FF38BA3B73}" type="sibTrans" cxnId="{2319F184-33BD-5C44-A625-A488A0D718AC}">
      <dgm:prSet/>
      <dgm:spPr/>
      <dgm:t>
        <a:bodyPr/>
        <a:lstStyle/>
        <a:p>
          <a:endParaRPr lang="en-US"/>
        </a:p>
      </dgm:t>
    </dgm:pt>
    <dgm:pt modelId="{BF981957-53C6-B04F-AB12-88B097F581E8}" type="pres">
      <dgm:prSet presAssocID="{5875D8DF-5F4B-7444-B941-D89C6F8A294F}" presName="linearFlow" presStyleCnt="0">
        <dgm:presLayoutVars>
          <dgm:resizeHandles val="exact"/>
        </dgm:presLayoutVars>
      </dgm:prSet>
      <dgm:spPr/>
      <dgm:t>
        <a:bodyPr/>
        <a:lstStyle/>
        <a:p>
          <a:endParaRPr lang="en-US"/>
        </a:p>
      </dgm:t>
    </dgm:pt>
    <dgm:pt modelId="{2BC4E5FE-B7FC-3B46-BEF0-9ABAD550031F}" type="pres">
      <dgm:prSet presAssocID="{F2CF123A-E22B-6748-9DA6-08CBEA820BDA}" presName="node" presStyleLbl="node1" presStyleIdx="0" presStyleCnt="6">
        <dgm:presLayoutVars>
          <dgm:bulletEnabled val="1"/>
        </dgm:presLayoutVars>
      </dgm:prSet>
      <dgm:spPr/>
      <dgm:t>
        <a:bodyPr/>
        <a:lstStyle/>
        <a:p>
          <a:endParaRPr lang="en-US"/>
        </a:p>
      </dgm:t>
    </dgm:pt>
    <dgm:pt modelId="{EEF9EE4B-DA7E-124C-878F-9B2C4AAC4A12}" type="pres">
      <dgm:prSet presAssocID="{D2B9A35F-6ABB-974D-8C64-53175E0DE279}" presName="sibTrans" presStyleLbl="sibTrans2D1" presStyleIdx="0" presStyleCnt="5"/>
      <dgm:spPr/>
      <dgm:t>
        <a:bodyPr/>
        <a:lstStyle/>
        <a:p>
          <a:endParaRPr lang="en-US"/>
        </a:p>
      </dgm:t>
    </dgm:pt>
    <dgm:pt modelId="{C9E34245-2036-6B4B-BF04-734BD657CEDB}" type="pres">
      <dgm:prSet presAssocID="{D2B9A35F-6ABB-974D-8C64-53175E0DE279}" presName="connectorText" presStyleLbl="sibTrans2D1" presStyleIdx="0" presStyleCnt="5"/>
      <dgm:spPr/>
      <dgm:t>
        <a:bodyPr/>
        <a:lstStyle/>
        <a:p>
          <a:endParaRPr lang="en-US"/>
        </a:p>
      </dgm:t>
    </dgm:pt>
    <dgm:pt modelId="{CAF6008D-A340-8847-981F-631DE761B3FE}" type="pres">
      <dgm:prSet presAssocID="{D3C6BBC5-11D0-C04C-B99D-232DEAF847B2}" presName="node" presStyleLbl="node1" presStyleIdx="1" presStyleCnt="6">
        <dgm:presLayoutVars>
          <dgm:bulletEnabled val="1"/>
        </dgm:presLayoutVars>
      </dgm:prSet>
      <dgm:spPr/>
      <dgm:t>
        <a:bodyPr/>
        <a:lstStyle/>
        <a:p>
          <a:endParaRPr lang="en-US"/>
        </a:p>
      </dgm:t>
    </dgm:pt>
    <dgm:pt modelId="{1582390B-87E1-C74E-A0E5-09CBD5DBC79B}" type="pres">
      <dgm:prSet presAssocID="{D7672536-2D92-5947-A3E2-0A212DD6BB69}" presName="sibTrans" presStyleLbl="sibTrans2D1" presStyleIdx="1" presStyleCnt="5"/>
      <dgm:spPr/>
      <dgm:t>
        <a:bodyPr/>
        <a:lstStyle/>
        <a:p>
          <a:endParaRPr lang="en-US"/>
        </a:p>
      </dgm:t>
    </dgm:pt>
    <dgm:pt modelId="{1F6CA488-CFB7-9043-9F3C-9185B4AD8FD6}" type="pres">
      <dgm:prSet presAssocID="{D7672536-2D92-5947-A3E2-0A212DD6BB69}" presName="connectorText" presStyleLbl="sibTrans2D1" presStyleIdx="1" presStyleCnt="5"/>
      <dgm:spPr/>
      <dgm:t>
        <a:bodyPr/>
        <a:lstStyle/>
        <a:p>
          <a:endParaRPr lang="en-US"/>
        </a:p>
      </dgm:t>
    </dgm:pt>
    <dgm:pt modelId="{6C352038-AD11-F94B-8DBD-999593352E8F}" type="pres">
      <dgm:prSet presAssocID="{2BFD97D3-1737-C145-87E8-B84BA2953FD2}" presName="node" presStyleLbl="node1" presStyleIdx="2" presStyleCnt="6">
        <dgm:presLayoutVars>
          <dgm:bulletEnabled val="1"/>
        </dgm:presLayoutVars>
      </dgm:prSet>
      <dgm:spPr/>
      <dgm:t>
        <a:bodyPr/>
        <a:lstStyle/>
        <a:p>
          <a:endParaRPr lang="en-US"/>
        </a:p>
      </dgm:t>
    </dgm:pt>
    <dgm:pt modelId="{7E161F97-2EAB-B94A-8E4D-55D51B07BC40}" type="pres">
      <dgm:prSet presAssocID="{65B0EB91-3345-DD40-89E0-B9A914CF6EF6}" presName="sibTrans" presStyleLbl="sibTrans2D1" presStyleIdx="2" presStyleCnt="5"/>
      <dgm:spPr/>
      <dgm:t>
        <a:bodyPr/>
        <a:lstStyle/>
        <a:p>
          <a:endParaRPr lang="en-US"/>
        </a:p>
      </dgm:t>
    </dgm:pt>
    <dgm:pt modelId="{28566FB5-5A22-654A-94A3-C1C3E3B74D86}" type="pres">
      <dgm:prSet presAssocID="{65B0EB91-3345-DD40-89E0-B9A914CF6EF6}" presName="connectorText" presStyleLbl="sibTrans2D1" presStyleIdx="2" presStyleCnt="5"/>
      <dgm:spPr/>
      <dgm:t>
        <a:bodyPr/>
        <a:lstStyle/>
        <a:p>
          <a:endParaRPr lang="en-US"/>
        </a:p>
      </dgm:t>
    </dgm:pt>
    <dgm:pt modelId="{0020D464-E254-E74D-A2D7-EA95503C86CE}" type="pres">
      <dgm:prSet presAssocID="{D55764E2-CD5E-B949-AE72-5BE300BD61E9}" presName="node" presStyleLbl="node1" presStyleIdx="3" presStyleCnt="6">
        <dgm:presLayoutVars>
          <dgm:bulletEnabled val="1"/>
        </dgm:presLayoutVars>
      </dgm:prSet>
      <dgm:spPr/>
      <dgm:t>
        <a:bodyPr/>
        <a:lstStyle/>
        <a:p>
          <a:endParaRPr lang="en-US"/>
        </a:p>
      </dgm:t>
    </dgm:pt>
    <dgm:pt modelId="{C11F751A-03C3-B247-8A1D-AABEFAB0D7BD}" type="pres">
      <dgm:prSet presAssocID="{E0F1C475-3F32-C94A-B41D-80B5292A8C87}" presName="sibTrans" presStyleLbl="sibTrans2D1" presStyleIdx="3" presStyleCnt="5"/>
      <dgm:spPr/>
      <dgm:t>
        <a:bodyPr/>
        <a:lstStyle/>
        <a:p>
          <a:endParaRPr lang="en-US"/>
        </a:p>
      </dgm:t>
    </dgm:pt>
    <dgm:pt modelId="{FC8B4DF9-B854-354E-807F-B68FA7346D4C}" type="pres">
      <dgm:prSet presAssocID="{E0F1C475-3F32-C94A-B41D-80B5292A8C87}" presName="connectorText" presStyleLbl="sibTrans2D1" presStyleIdx="3" presStyleCnt="5"/>
      <dgm:spPr/>
      <dgm:t>
        <a:bodyPr/>
        <a:lstStyle/>
        <a:p>
          <a:endParaRPr lang="en-US"/>
        </a:p>
      </dgm:t>
    </dgm:pt>
    <dgm:pt modelId="{8E9627CF-C323-1A44-B672-E8E78031211B}" type="pres">
      <dgm:prSet presAssocID="{904D97E4-3E1E-454F-9D5D-14758E28C08B}" presName="node" presStyleLbl="node1" presStyleIdx="4" presStyleCnt="6">
        <dgm:presLayoutVars>
          <dgm:bulletEnabled val="1"/>
        </dgm:presLayoutVars>
      </dgm:prSet>
      <dgm:spPr/>
      <dgm:t>
        <a:bodyPr/>
        <a:lstStyle/>
        <a:p>
          <a:endParaRPr lang="en-US"/>
        </a:p>
      </dgm:t>
    </dgm:pt>
    <dgm:pt modelId="{78AE5F1A-67A1-2245-B56E-DCB7743B1551}" type="pres">
      <dgm:prSet presAssocID="{E65EC56E-B987-D54B-A40A-C1FF38BA3B73}" presName="sibTrans" presStyleLbl="sibTrans2D1" presStyleIdx="4" presStyleCnt="5"/>
      <dgm:spPr/>
      <dgm:t>
        <a:bodyPr/>
        <a:lstStyle/>
        <a:p>
          <a:endParaRPr lang="en-US"/>
        </a:p>
      </dgm:t>
    </dgm:pt>
    <dgm:pt modelId="{8C71950E-56D4-694E-8950-9394F00CCE58}" type="pres">
      <dgm:prSet presAssocID="{E65EC56E-B987-D54B-A40A-C1FF38BA3B73}" presName="connectorText" presStyleLbl="sibTrans2D1" presStyleIdx="4" presStyleCnt="5"/>
      <dgm:spPr/>
      <dgm:t>
        <a:bodyPr/>
        <a:lstStyle/>
        <a:p>
          <a:endParaRPr lang="en-US"/>
        </a:p>
      </dgm:t>
    </dgm:pt>
    <dgm:pt modelId="{D49B46CC-5B1F-8D41-8EBB-B93A6017E21E}" type="pres">
      <dgm:prSet presAssocID="{14FFA7DD-C34A-4D50-A467-A4415F0CE016}" presName="node" presStyleLbl="node1" presStyleIdx="5" presStyleCnt="6">
        <dgm:presLayoutVars>
          <dgm:bulletEnabled val="1"/>
        </dgm:presLayoutVars>
      </dgm:prSet>
      <dgm:spPr/>
      <dgm:t>
        <a:bodyPr/>
        <a:lstStyle/>
        <a:p>
          <a:endParaRPr lang="en-US"/>
        </a:p>
      </dgm:t>
    </dgm:pt>
  </dgm:ptLst>
  <dgm:cxnLst>
    <dgm:cxn modelId="{6AF8AD24-09E5-FD47-B5E1-D3903555B07E}" type="presOf" srcId="{5875D8DF-5F4B-7444-B941-D89C6F8A294F}" destId="{BF981957-53C6-B04F-AB12-88B097F581E8}" srcOrd="0" destOrd="0" presId="urn:microsoft.com/office/officeart/2005/8/layout/process2"/>
    <dgm:cxn modelId="{C57C0312-8736-144F-833B-849225A1DB66}" type="presOf" srcId="{65B0EB91-3345-DD40-89E0-B9A914CF6EF6}" destId="{28566FB5-5A22-654A-94A3-C1C3E3B74D86}" srcOrd="1" destOrd="0" presId="urn:microsoft.com/office/officeart/2005/8/layout/process2"/>
    <dgm:cxn modelId="{A16CB847-AF91-1443-B9BC-C07CEE476B22}" srcId="{5875D8DF-5F4B-7444-B941-D89C6F8A294F}" destId="{F2CF123A-E22B-6748-9DA6-08CBEA820BDA}" srcOrd="0" destOrd="0" parTransId="{0D835AC5-4D89-2A45-9523-FE9D06073C0B}" sibTransId="{D2B9A35F-6ABB-974D-8C64-53175E0DE279}"/>
    <dgm:cxn modelId="{739229AB-7732-DE49-9066-E0B76537EEBD}" type="presOf" srcId="{65B0EB91-3345-DD40-89E0-B9A914CF6EF6}" destId="{7E161F97-2EAB-B94A-8E4D-55D51B07BC40}" srcOrd="0" destOrd="0" presId="urn:microsoft.com/office/officeart/2005/8/layout/process2"/>
    <dgm:cxn modelId="{856751E1-DBB1-394D-8D05-2FD1E7C19211}" type="presOf" srcId="{D2B9A35F-6ABB-974D-8C64-53175E0DE279}" destId="{C9E34245-2036-6B4B-BF04-734BD657CEDB}" srcOrd="1" destOrd="0" presId="urn:microsoft.com/office/officeart/2005/8/layout/process2"/>
    <dgm:cxn modelId="{D9102F92-B29E-FF4A-AA1C-3393EF963D87}" srcId="{5875D8DF-5F4B-7444-B941-D89C6F8A294F}" destId="{2BFD97D3-1737-C145-87E8-B84BA2953FD2}" srcOrd="2" destOrd="0" parTransId="{8E734A7B-625C-9B48-B5FD-D0931648F8F0}" sibTransId="{65B0EB91-3345-DD40-89E0-B9A914CF6EF6}"/>
    <dgm:cxn modelId="{FD5DA4BC-D951-4D53-A7B7-F0C7096E90F6}" srcId="{5875D8DF-5F4B-7444-B941-D89C6F8A294F}" destId="{14FFA7DD-C34A-4D50-A467-A4415F0CE016}" srcOrd="5" destOrd="0" parTransId="{AE2578B4-C95E-4B35-B18A-8D0FF9A40632}" sibTransId="{01613AC9-1884-4194-806C-BED1CA4BF0B6}"/>
    <dgm:cxn modelId="{A17384CD-7D85-AE4E-B3D7-4102F3999A7C}" type="presOf" srcId="{14FFA7DD-C34A-4D50-A467-A4415F0CE016}" destId="{D49B46CC-5B1F-8D41-8EBB-B93A6017E21E}" srcOrd="0" destOrd="0" presId="urn:microsoft.com/office/officeart/2005/8/layout/process2"/>
    <dgm:cxn modelId="{C5BBF2D2-3197-3646-87A4-241E8C17D225}" type="presOf" srcId="{2BFD97D3-1737-C145-87E8-B84BA2953FD2}" destId="{6C352038-AD11-F94B-8DBD-999593352E8F}" srcOrd="0" destOrd="0" presId="urn:microsoft.com/office/officeart/2005/8/layout/process2"/>
    <dgm:cxn modelId="{2EA577B2-573B-254F-AE03-5C965C9343AC}" type="presOf" srcId="{D2B9A35F-6ABB-974D-8C64-53175E0DE279}" destId="{EEF9EE4B-DA7E-124C-878F-9B2C4AAC4A12}" srcOrd="0" destOrd="0" presId="urn:microsoft.com/office/officeart/2005/8/layout/process2"/>
    <dgm:cxn modelId="{87F35881-997F-E044-A836-4B13C5B2A086}" srcId="{5875D8DF-5F4B-7444-B941-D89C6F8A294F}" destId="{D55764E2-CD5E-B949-AE72-5BE300BD61E9}" srcOrd="3" destOrd="0" parTransId="{8AD31C16-BB02-D943-A9DA-3FBEB33E61CA}" sibTransId="{E0F1C475-3F32-C94A-B41D-80B5292A8C87}"/>
    <dgm:cxn modelId="{B46A5E14-48EA-9B40-98B4-F06E9088DF56}" type="presOf" srcId="{E0F1C475-3F32-C94A-B41D-80B5292A8C87}" destId="{FC8B4DF9-B854-354E-807F-B68FA7346D4C}" srcOrd="1" destOrd="0" presId="urn:microsoft.com/office/officeart/2005/8/layout/process2"/>
    <dgm:cxn modelId="{68C9C435-2224-1046-9BBE-A105024CF9C1}" type="presOf" srcId="{E65EC56E-B987-D54B-A40A-C1FF38BA3B73}" destId="{8C71950E-56D4-694E-8950-9394F00CCE58}" srcOrd="1" destOrd="0" presId="urn:microsoft.com/office/officeart/2005/8/layout/process2"/>
    <dgm:cxn modelId="{54A4EEAB-7486-9A4D-B8F7-DA470036DC91}" type="presOf" srcId="{904D97E4-3E1E-454F-9D5D-14758E28C08B}" destId="{8E9627CF-C323-1A44-B672-E8E78031211B}" srcOrd="0" destOrd="0" presId="urn:microsoft.com/office/officeart/2005/8/layout/process2"/>
    <dgm:cxn modelId="{F8F5890E-1F98-C146-AB36-005D9850C9EB}" type="presOf" srcId="{D55764E2-CD5E-B949-AE72-5BE300BD61E9}" destId="{0020D464-E254-E74D-A2D7-EA95503C86CE}" srcOrd="0" destOrd="0" presId="urn:microsoft.com/office/officeart/2005/8/layout/process2"/>
    <dgm:cxn modelId="{45D85D1D-DBC8-364D-A5A1-942778452C06}" type="presOf" srcId="{E65EC56E-B987-D54B-A40A-C1FF38BA3B73}" destId="{78AE5F1A-67A1-2245-B56E-DCB7743B1551}" srcOrd="0" destOrd="0" presId="urn:microsoft.com/office/officeart/2005/8/layout/process2"/>
    <dgm:cxn modelId="{7FA2A5A7-6381-E14C-AF74-09872ADBEED1}" type="presOf" srcId="{D7672536-2D92-5947-A3E2-0A212DD6BB69}" destId="{1F6CA488-CFB7-9043-9F3C-9185B4AD8FD6}" srcOrd="1" destOrd="0" presId="urn:microsoft.com/office/officeart/2005/8/layout/process2"/>
    <dgm:cxn modelId="{2319F184-33BD-5C44-A625-A488A0D718AC}" srcId="{5875D8DF-5F4B-7444-B941-D89C6F8A294F}" destId="{904D97E4-3E1E-454F-9D5D-14758E28C08B}" srcOrd="4" destOrd="0" parTransId="{AA28AD5C-FD71-2C45-A365-54A415D819BD}" sibTransId="{E65EC56E-B987-D54B-A40A-C1FF38BA3B73}"/>
    <dgm:cxn modelId="{20680DC5-5AAA-1744-9EB4-1EE35CC03CFB}" type="presOf" srcId="{F2CF123A-E22B-6748-9DA6-08CBEA820BDA}" destId="{2BC4E5FE-B7FC-3B46-BEF0-9ABAD550031F}" srcOrd="0" destOrd="0" presId="urn:microsoft.com/office/officeart/2005/8/layout/process2"/>
    <dgm:cxn modelId="{0E65743C-76C9-AD4B-8EA8-30A3ECA2B193}" type="presOf" srcId="{D3C6BBC5-11D0-C04C-B99D-232DEAF847B2}" destId="{CAF6008D-A340-8847-981F-631DE761B3FE}" srcOrd="0" destOrd="0" presId="urn:microsoft.com/office/officeart/2005/8/layout/process2"/>
    <dgm:cxn modelId="{BA557885-2B19-8043-BF33-BB1E28559337}" type="presOf" srcId="{E0F1C475-3F32-C94A-B41D-80B5292A8C87}" destId="{C11F751A-03C3-B247-8A1D-AABEFAB0D7BD}" srcOrd="0" destOrd="0" presId="urn:microsoft.com/office/officeart/2005/8/layout/process2"/>
    <dgm:cxn modelId="{CBBADF72-A5B1-E144-BD16-1C5B0C90AF69}" type="presOf" srcId="{D7672536-2D92-5947-A3E2-0A212DD6BB69}" destId="{1582390B-87E1-C74E-A0E5-09CBD5DBC79B}" srcOrd="0" destOrd="0" presId="urn:microsoft.com/office/officeart/2005/8/layout/process2"/>
    <dgm:cxn modelId="{22C1F317-DA93-DE4A-A490-688263FD375B}" srcId="{5875D8DF-5F4B-7444-B941-D89C6F8A294F}" destId="{D3C6BBC5-11D0-C04C-B99D-232DEAF847B2}" srcOrd="1" destOrd="0" parTransId="{7030709A-2C3B-1F4C-988D-E3E0F520591D}" sibTransId="{D7672536-2D92-5947-A3E2-0A212DD6BB69}"/>
    <dgm:cxn modelId="{2EAA9F99-4942-C542-8816-D24A76F419A7}" type="presParOf" srcId="{BF981957-53C6-B04F-AB12-88B097F581E8}" destId="{2BC4E5FE-B7FC-3B46-BEF0-9ABAD550031F}" srcOrd="0" destOrd="0" presId="urn:microsoft.com/office/officeart/2005/8/layout/process2"/>
    <dgm:cxn modelId="{9B8960CF-98A1-634C-AAA1-7C14BC23C9EA}" type="presParOf" srcId="{BF981957-53C6-B04F-AB12-88B097F581E8}" destId="{EEF9EE4B-DA7E-124C-878F-9B2C4AAC4A12}" srcOrd="1" destOrd="0" presId="urn:microsoft.com/office/officeart/2005/8/layout/process2"/>
    <dgm:cxn modelId="{42FCF077-D6BC-0448-9EA4-B779934436FC}" type="presParOf" srcId="{EEF9EE4B-DA7E-124C-878F-9B2C4AAC4A12}" destId="{C9E34245-2036-6B4B-BF04-734BD657CEDB}" srcOrd="0" destOrd="0" presId="urn:microsoft.com/office/officeart/2005/8/layout/process2"/>
    <dgm:cxn modelId="{5D9CA60D-2C63-B64C-9D52-9AD58C909577}" type="presParOf" srcId="{BF981957-53C6-B04F-AB12-88B097F581E8}" destId="{CAF6008D-A340-8847-981F-631DE761B3FE}" srcOrd="2" destOrd="0" presId="urn:microsoft.com/office/officeart/2005/8/layout/process2"/>
    <dgm:cxn modelId="{2A5961A5-B981-4348-80C1-917B025C22AA}" type="presParOf" srcId="{BF981957-53C6-B04F-AB12-88B097F581E8}" destId="{1582390B-87E1-C74E-A0E5-09CBD5DBC79B}" srcOrd="3" destOrd="0" presId="urn:microsoft.com/office/officeart/2005/8/layout/process2"/>
    <dgm:cxn modelId="{2AAE85FD-6BA3-104E-B6EA-96004017A061}" type="presParOf" srcId="{1582390B-87E1-C74E-A0E5-09CBD5DBC79B}" destId="{1F6CA488-CFB7-9043-9F3C-9185B4AD8FD6}" srcOrd="0" destOrd="0" presId="urn:microsoft.com/office/officeart/2005/8/layout/process2"/>
    <dgm:cxn modelId="{0B36ABA5-CD78-A549-AFFF-AE6EAA1F18F1}" type="presParOf" srcId="{BF981957-53C6-B04F-AB12-88B097F581E8}" destId="{6C352038-AD11-F94B-8DBD-999593352E8F}" srcOrd="4" destOrd="0" presId="urn:microsoft.com/office/officeart/2005/8/layout/process2"/>
    <dgm:cxn modelId="{F18C26E1-2D8C-F848-A74C-1FD77D8A33E4}" type="presParOf" srcId="{BF981957-53C6-B04F-AB12-88B097F581E8}" destId="{7E161F97-2EAB-B94A-8E4D-55D51B07BC40}" srcOrd="5" destOrd="0" presId="urn:microsoft.com/office/officeart/2005/8/layout/process2"/>
    <dgm:cxn modelId="{835168F0-29F5-9B4F-8CCA-62449730E7DC}" type="presParOf" srcId="{7E161F97-2EAB-B94A-8E4D-55D51B07BC40}" destId="{28566FB5-5A22-654A-94A3-C1C3E3B74D86}" srcOrd="0" destOrd="0" presId="urn:microsoft.com/office/officeart/2005/8/layout/process2"/>
    <dgm:cxn modelId="{85643822-863C-4745-8A4B-924BF1A7712B}" type="presParOf" srcId="{BF981957-53C6-B04F-AB12-88B097F581E8}" destId="{0020D464-E254-E74D-A2D7-EA95503C86CE}" srcOrd="6" destOrd="0" presId="urn:microsoft.com/office/officeart/2005/8/layout/process2"/>
    <dgm:cxn modelId="{DB4C9993-C350-D047-BB04-465104530E49}" type="presParOf" srcId="{BF981957-53C6-B04F-AB12-88B097F581E8}" destId="{C11F751A-03C3-B247-8A1D-AABEFAB0D7BD}" srcOrd="7" destOrd="0" presId="urn:microsoft.com/office/officeart/2005/8/layout/process2"/>
    <dgm:cxn modelId="{0F4296D3-79EF-6A41-AB80-5438770F4CFF}" type="presParOf" srcId="{C11F751A-03C3-B247-8A1D-AABEFAB0D7BD}" destId="{FC8B4DF9-B854-354E-807F-B68FA7346D4C}" srcOrd="0" destOrd="0" presId="urn:microsoft.com/office/officeart/2005/8/layout/process2"/>
    <dgm:cxn modelId="{E9328A2A-FC11-1F43-81DF-1DF3DC36A18F}" type="presParOf" srcId="{BF981957-53C6-B04F-AB12-88B097F581E8}" destId="{8E9627CF-C323-1A44-B672-E8E78031211B}" srcOrd="8" destOrd="0" presId="urn:microsoft.com/office/officeart/2005/8/layout/process2"/>
    <dgm:cxn modelId="{CFF56161-94AB-894E-A634-A3A874131B2C}" type="presParOf" srcId="{BF981957-53C6-B04F-AB12-88B097F581E8}" destId="{78AE5F1A-67A1-2245-B56E-DCB7743B1551}" srcOrd="9" destOrd="0" presId="urn:microsoft.com/office/officeart/2005/8/layout/process2"/>
    <dgm:cxn modelId="{5467623C-8F76-8642-8415-8CFE61FA63A4}" type="presParOf" srcId="{78AE5F1A-67A1-2245-B56E-DCB7743B1551}" destId="{8C71950E-56D4-694E-8950-9394F00CCE58}" srcOrd="0" destOrd="0" presId="urn:microsoft.com/office/officeart/2005/8/layout/process2"/>
    <dgm:cxn modelId="{6BE6278F-26AA-BB49-BE42-5FE38C81CDE1}" type="presParOf" srcId="{BF981957-53C6-B04F-AB12-88B097F581E8}" destId="{D49B46CC-5B1F-8D41-8EBB-B93A6017E21E}"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875D8DF-5F4B-7444-B941-D89C6F8A294F}" type="doc">
      <dgm:prSet loTypeId="urn:microsoft.com/office/officeart/2005/8/layout/process2" loCatId="process" qsTypeId="urn:microsoft.com/office/officeart/2005/8/quickstyle/3D1" qsCatId="3D" csTypeId="urn:microsoft.com/office/officeart/2005/8/colors/accent3_2" csCatId="accent3" phldr="1"/>
      <dgm:spPr/>
      <dgm:t>
        <a:bodyPr/>
        <a:lstStyle/>
        <a:p>
          <a:endParaRPr lang="en-US"/>
        </a:p>
      </dgm:t>
    </dgm:pt>
    <dgm:pt modelId="{F2CF123A-E22B-6748-9DA6-08CBEA820BDA}">
      <dgm:prSet phldrT="[Text]" custT="1"/>
      <dgm:spPr/>
      <dgm:t>
        <a:bodyPr/>
        <a:lstStyle/>
        <a:p>
          <a:r>
            <a:rPr lang="en-US" sz="1800" dirty="0" smtClean="0">
              <a:latin typeface="Garamond"/>
              <a:cs typeface="Garamond"/>
            </a:rPr>
            <a:t>Teaching=Entertaining?</a:t>
          </a:r>
          <a:endParaRPr lang="en-US" sz="1800" dirty="0">
            <a:latin typeface="Garamond"/>
            <a:cs typeface="Garamond"/>
          </a:endParaRPr>
        </a:p>
      </dgm:t>
    </dgm:pt>
    <dgm:pt modelId="{0D835AC5-4D89-2A45-9523-FE9D06073C0B}" type="parTrans" cxnId="{A16CB847-AF91-1443-B9BC-C07CEE476B22}">
      <dgm:prSet/>
      <dgm:spPr/>
      <dgm:t>
        <a:bodyPr/>
        <a:lstStyle/>
        <a:p>
          <a:endParaRPr lang="en-US"/>
        </a:p>
      </dgm:t>
    </dgm:pt>
    <dgm:pt modelId="{D2B9A35F-6ABB-974D-8C64-53175E0DE279}" type="sibTrans" cxnId="{A16CB847-AF91-1443-B9BC-C07CEE476B22}">
      <dgm:prSet/>
      <dgm:spPr/>
      <dgm:t>
        <a:bodyPr/>
        <a:lstStyle/>
        <a:p>
          <a:endParaRPr lang="en-US"/>
        </a:p>
      </dgm:t>
    </dgm:pt>
    <dgm:pt modelId="{D3C6BBC5-11D0-C04C-B99D-232DEAF847B2}">
      <dgm:prSet phldrT="[Text]" custT="1"/>
      <dgm:spPr/>
      <dgm:t>
        <a:bodyPr/>
        <a:lstStyle/>
        <a:p>
          <a:r>
            <a:rPr lang="en-US" sz="1800" dirty="0" smtClean="0">
              <a:latin typeface="Garamond"/>
              <a:cs typeface="Garamond"/>
            </a:rPr>
            <a:t>Physicality</a:t>
          </a:r>
          <a:endParaRPr lang="en-US" sz="1800" dirty="0">
            <a:latin typeface="Garamond"/>
            <a:cs typeface="Garamond"/>
          </a:endParaRPr>
        </a:p>
      </dgm:t>
    </dgm:pt>
    <dgm:pt modelId="{7030709A-2C3B-1F4C-988D-E3E0F520591D}" type="parTrans" cxnId="{22C1F317-DA93-DE4A-A490-688263FD375B}">
      <dgm:prSet/>
      <dgm:spPr/>
      <dgm:t>
        <a:bodyPr/>
        <a:lstStyle/>
        <a:p>
          <a:endParaRPr lang="en-US"/>
        </a:p>
      </dgm:t>
    </dgm:pt>
    <dgm:pt modelId="{D7672536-2D92-5947-A3E2-0A212DD6BB69}" type="sibTrans" cxnId="{22C1F317-DA93-DE4A-A490-688263FD375B}">
      <dgm:prSet/>
      <dgm:spPr/>
      <dgm:t>
        <a:bodyPr/>
        <a:lstStyle/>
        <a:p>
          <a:endParaRPr lang="en-US"/>
        </a:p>
      </dgm:t>
    </dgm:pt>
    <dgm:pt modelId="{2BFD97D3-1737-C145-87E8-B84BA2953FD2}">
      <dgm:prSet phldrT="[Text]" custT="1"/>
      <dgm:spPr/>
      <dgm:t>
        <a:bodyPr/>
        <a:lstStyle/>
        <a:p>
          <a:pPr>
            <a:lnSpc>
              <a:spcPct val="100000"/>
            </a:lnSpc>
            <a:spcAft>
              <a:spcPts val="0"/>
            </a:spcAft>
          </a:pPr>
          <a:r>
            <a:rPr lang="en-US" sz="1700" dirty="0" smtClean="0">
              <a:latin typeface="Garamond"/>
              <a:cs typeface="Garamond"/>
            </a:rPr>
            <a:t>Defining the Situation</a:t>
          </a:r>
          <a:endParaRPr lang="en-US" sz="1700" dirty="0">
            <a:latin typeface="Garamond"/>
            <a:cs typeface="Garamond"/>
          </a:endParaRPr>
        </a:p>
      </dgm:t>
    </dgm:pt>
    <dgm:pt modelId="{8E734A7B-625C-9B48-B5FD-D0931648F8F0}" type="parTrans" cxnId="{D9102F92-B29E-FF4A-AA1C-3393EF963D87}">
      <dgm:prSet/>
      <dgm:spPr/>
      <dgm:t>
        <a:bodyPr/>
        <a:lstStyle/>
        <a:p>
          <a:endParaRPr lang="en-US"/>
        </a:p>
      </dgm:t>
    </dgm:pt>
    <dgm:pt modelId="{65B0EB91-3345-DD40-89E0-B9A914CF6EF6}" type="sibTrans" cxnId="{D9102F92-B29E-FF4A-AA1C-3393EF963D87}">
      <dgm:prSet/>
      <dgm:spPr/>
      <dgm:t>
        <a:bodyPr/>
        <a:lstStyle/>
        <a:p>
          <a:endParaRPr lang="en-US"/>
        </a:p>
      </dgm:t>
    </dgm:pt>
    <dgm:pt modelId="{D55764E2-CD5E-B949-AE72-5BE300BD61E9}">
      <dgm:prSet phldrT="[Text]" custT="1"/>
      <dgm:spPr>
        <a:solidFill>
          <a:srgbClr val="2D2F2B"/>
        </a:solidFill>
      </dgm:spPr>
      <dgm:t>
        <a:bodyPr/>
        <a:lstStyle/>
        <a:p>
          <a:r>
            <a:rPr lang="en-US" sz="1700" dirty="0" smtClean="0">
              <a:latin typeface="Garamond"/>
              <a:cs typeface="Garamond"/>
            </a:rPr>
            <a:t>Extemporizing</a:t>
          </a:r>
          <a:endParaRPr lang="en-US" sz="1700" dirty="0">
            <a:latin typeface="Garamond"/>
            <a:cs typeface="Garamond"/>
          </a:endParaRPr>
        </a:p>
      </dgm:t>
    </dgm:pt>
    <dgm:pt modelId="{8AD31C16-BB02-D943-A9DA-3FBEB33E61CA}" type="parTrans" cxnId="{87F35881-997F-E044-A836-4B13C5B2A086}">
      <dgm:prSet/>
      <dgm:spPr/>
      <dgm:t>
        <a:bodyPr/>
        <a:lstStyle/>
        <a:p>
          <a:endParaRPr lang="en-US"/>
        </a:p>
      </dgm:t>
    </dgm:pt>
    <dgm:pt modelId="{E0F1C475-3F32-C94A-B41D-80B5292A8C87}" type="sibTrans" cxnId="{87F35881-997F-E044-A836-4B13C5B2A086}">
      <dgm:prSet/>
      <dgm:spPr/>
      <dgm:t>
        <a:bodyPr/>
        <a:lstStyle/>
        <a:p>
          <a:endParaRPr lang="en-US"/>
        </a:p>
      </dgm:t>
    </dgm:pt>
    <dgm:pt modelId="{14FFA7DD-C34A-4D50-A467-A4415F0CE016}">
      <dgm:prSet phldrT="[Text]" custT="1"/>
      <dgm:spPr/>
      <dgm:t>
        <a:bodyPr/>
        <a:lstStyle/>
        <a:p>
          <a:r>
            <a:rPr lang="en-US" sz="1700" dirty="0" smtClean="0">
              <a:latin typeface="Garamond"/>
              <a:cs typeface="Garamond"/>
            </a:rPr>
            <a:t>Acting</a:t>
          </a:r>
          <a:endParaRPr lang="en-US" sz="1700" dirty="0">
            <a:latin typeface="Garamond"/>
            <a:cs typeface="Garamond"/>
          </a:endParaRPr>
        </a:p>
      </dgm:t>
    </dgm:pt>
    <dgm:pt modelId="{AE2578B4-C95E-4B35-B18A-8D0FF9A40632}" type="parTrans" cxnId="{FD5DA4BC-D951-4D53-A7B7-F0C7096E90F6}">
      <dgm:prSet/>
      <dgm:spPr/>
      <dgm:t>
        <a:bodyPr/>
        <a:lstStyle/>
        <a:p>
          <a:endParaRPr lang="en-US"/>
        </a:p>
      </dgm:t>
    </dgm:pt>
    <dgm:pt modelId="{01613AC9-1884-4194-806C-BED1CA4BF0B6}" type="sibTrans" cxnId="{FD5DA4BC-D951-4D53-A7B7-F0C7096E90F6}">
      <dgm:prSet/>
      <dgm:spPr/>
      <dgm:t>
        <a:bodyPr/>
        <a:lstStyle/>
        <a:p>
          <a:endParaRPr lang="en-US"/>
        </a:p>
      </dgm:t>
    </dgm:pt>
    <dgm:pt modelId="{904D97E4-3E1E-454F-9D5D-14758E28C08B}">
      <dgm:prSet phldrT="[Text]" custT="1"/>
      <dgm:spPr/>
      <dgm:t>
        <a:bodyPr/>
        <a:lstStyle/>
        <a:p>
          <a:r>
            <a:rPr lang="en-US" sz="1700" dirty="0" smtClean="0">
              <a:latin typeface="Garamond"/>
              <a:cs typeface="Garamond"/>
            </a:rPr>
            <a:t>Scripts</a:t>
          </a:r>
          <a:endParaRPr lang="en-US" sz="1400" dirty="0">
            <a:latin typeface="Garamond"/>
            <a:cs typeface="Garamond"/>
          </a:endParaRPr>
        </a:p>
      </dgm:t>
    </dgm:pt>
    <dgm:pt modelId="{AA28AD5C-FD71-2C45-A365-54A415D819BD}" type="parTrans" cxnId="{2319F184-33BD-5C44-A625-A488A0D718AC}">
      <dgm:prSet/>
      <dgm:spPr/>
      <dgm:t>
        <a:bodyPr/>
        <a:lstStyle/>
        <a:p>
          <a:endParaRPr lang="en-US"/>
        </a:p>
      </dgm:t>
    </dgm:pt>
    <dgm:pt modelId="{E65EC56E-B987-D54B-A40A-C1FF38BA3B73}" type="sibTrans" cxnId="{2319F184-33BD-5C44-A625-A488A0D718AC}">
      <dgm:prSet/>
      <dgm:spPr/>
      <dgm:t>
        <a:bodyPr/>
        <a:lstStyle/>
        <a:p>
          <a:endParaRPr lang="en-US"/>
        </a:p>
      </dgm:t>
    </dgm:pt>
    <dgm:pt modelId="{BF981957-53C6-B04F-AB12-88B097F581E8}" type="pres">
      <dgm:prSet presAssocID="{5875D8DF-5F4B-7444-B941-D89C6F8A294F}" presName="linearFlow" presStyleCnt="0">
        <dgm:presLayoutVars>
          <dgm:resizeHandles val="exact"/>
        </dgm:presLayoutVars>
      </dgm:prSet>
      <dgm:spPr/>
      <dgm:t>
        <a:bodyPr/>
        <a:lstStyle/>
        <a:p>
          <a:endParaRPr lang="en-US"/>
        </a:p>
      </dgm:t>
    </dgm:pt>
    <dgm:pt modelId="{2BC4E5FE-B7FC-3B46-BEF0-9ABAD550031F}" type="pres">
      <dgm:prSet presAssocID="{F2CF123A-E22B-6748-9DA6-08CBEA820BDA}" presName="node" presStyleLbl="node1" presStyleIdx="0" presStyleCnt="6">
        <dgm:presLayoutVars>
          <dgm:bulletEnabled val="1"/>
        </dgm:presLayoutVars>
      </dgm:prSet>
      <dgm:spPr/>
      <dgm:t>
        <a:bodyPr/>
        <a:lstStyle/>
        <a:p>
          <a:endParaRPr lang="en-US"/>
        </a:p>
      </dgm:t>
    </dgm:pt>
    <dgm:pt modelId="{EEF9EE4B-DA7E-124C-878F-9B2C4AAC4A12}" type="pres">
      <dgm:prSet presAssocID="{D2B9A35F-6ABB-974D-8C64-53175E0DE279}" presName="sibTrans" presStyleLbl="sibTrans2D1" presStyleIdx="0" presStyleCnt="5"/>
      <dgm:spPr/>
      <dgm:t>
        <a:bodyPr/>
        <a:lstStyle/>
        <a:p>
          <a:endParaRPr lang="en-US"/>
        </a:p>
      </dgm:t>
    </dgm:pt>
    <dgm:pt modelId="{C9E34245-2036-6B4B-BF04-734BD657CEDB}" type="pres">
      <dgm:prSet presAssocID="{D2B9A35F-6ABB-974D-8C64-53175E0DE279}" presName="connectorText" presStyleLbl="sibTrans2D1" presStyleIdx="0" presStyleCnt="5"/>
      <dgm:spPr/>
      <dgm:t>
        <a:bodyPr/>
        <a:lstStyle/>
        <a:p>
          <a:endParaRPr lang="en-US"/>
        </a:p>
      </dgm:t>
    </dgm:pt>
    <dgm:pt modelId="{CAF6008D-A340-8847-981F-631DE761B3FE}" type="pres">
      <dgm:prSet presAssocID="{D3C6BBC5-11D0-C04C-B99D-232DEAF847B2}" presName="node" presStyleLbl="node1" presStyleIdx="1" presStyleCnt="6">
        <dgm:presLayoutVars>
          <dgm:bulletEnabled val="1"/>
        </dgm:presLayoutVars>
      </dgm:prSet>
      <dgm:spPr/>
      <dgm:t>
        <a:bodyPr/>
        <a:lstStyle/>
        <a:p>
          <a:endParaRPr lang="en-US"/>
        </a:p>
      </dgm:t>
    </dgm:pt>
    <dgm:pt modelId="{1582390B-87E1-C74E-A0E5-09CBD5DBC79B}" type="pres">
      <dgm:prSet presAssocID="{D7672536-2D92-5947-A3E2-0A212DD6BB69}" presName="sibTrans" presStyleLbl="sibTrans2D1" presStyleIdx="1" presStyleCnt="5"/>
      <dgm:spPr/>
      <dgm:t>
        <a:bodyPr/>
        <a:lstStyle/>
        <a:p>
          <a:endParaRPr lang="en-US"/>
        </a:p>
      </dgm:t>
    </dgm:pt>
    <dgm:pt modelId="{1F6CA488-CFB7-9043-9F3C-9185B4AD8FD6}" type="pres">
      <dgm:prSet presAssocID="{D7672536-2D92-5947-A3E2-0A212DD6BB69}" presName="connectorText" presStyleLbl="sibTrans2D1" presStyleIdx="1" presStyleCnt="5"/>
      <dgm:spPr/>
      <dgm:t>
        <a:bodyPr/>
        <a:lstStyle/>
        <a:p>
          <a:endParaRPr lang="en-US"/>
        </a:p>
      </dgm:t>
    </dgm:pt>
    <dgm:pt modelId="{6C352038-AD11-F94B-8DBD-999593352E8F}" type="pres">
      <dgm:prSet presAssocID="{2BFD97D3-1737-C145-87E8-B84BA2953FD2}" presName="node" presStyleLbl="node1" presStyleIdx="2" presStyleCnt="6">
        <dgm:presLayoutVars>
          <dgm:bulletEnabled val="1"/>
        </dgm:presLayoutVars>
      </dgm:prSet>
      <dgm:spPr/>
      <dgm:t>
        <a:bodyPr/>
        <a:lstStyle/>
        <a:p>
          <a:endParaRPr lang="en-US"/>
        </a:p>
      </dgm:t>
    </dgm:pt>
    <dgm:pt modelId="{7E161F97-2EAB-B94A-8E4D-55D51B07BC40}" type="pres">
      <dgm:prSet presAssocID="{65B0EB91-3345-DD40-89E0-B9A914CF6EF6}" presName="sibTrans" presStyleLbl="sibTrans2D1" presStyleIdx="2" presStyleCnt="5"/>
      <dgm:spPr/>
      <dgm:t>
        <a:bodyPr/>
        <a:lstStyle/>
        <a:p>
          <a:endParaRPr lang="en-US"/>
        </a:p>
      </dgm:t>
    </dgm:pt>
    <dgm:pt modelId="{28566FB5-5A22-654A-94A3-C1C3E3B74D86}" type="pres">
      <dgm:prSet presAssocID="{65B0EB91-3345-DD40-89E0-B9A914CF6EF6}" presName="connectorText" presStyleLbl="sibTrans2D1" presStyleIdx="2" presStyleCnt="5"/>
      <dgm:spPr/>
      <dgm:t>
        <a:bodyPr/>
        <a:lstStyle/>
        <a:p>
          <a:endParaRPr lang="en-US"/>
        </a:p>
      </dgm:t>
    </dgm:pt>
    <dgm:pt modelId="{0020D464-E254-E74D-A2D7-EA95503C86CE}" type="pres">
      <dgm:prSet presAssocID="{D55764E2-CD5E-B949-AE72-5BE300BD61E9}" presName="node" presStyleLbl="node1" presStyleIdx="3" presStyleCnt="6">
        <dgm:presLayoutVars>
          <dgm:bulletEnabled val="1"/>
        </dgm:presLayoutVars>
      </dgm:prSet>
      <dgm:spPr/>
      <dgm:t>
        <a:bodyPr/>
        <a:lstStyle/>
        <a:p>
          <a:endParaRPr lang="en-US"/>
        </a:p>
      </dgm:t>
    </dgm:pt>
    <dgm:pt modelId="{C11F751A-03C3-B247-8A1D-AABEFAB0D7BD}" type="pres">
      <dgm:prSet presAssocID="{E0F1C475-3F32-C94A-B41D-80B5292A8C87}" presName="sibTrans" presStyleLbl="sibTrans2D1" presStyleIdx="3" presStyleCnt="5"/>
      <dgm:spPr/>
      <dgm:t>
        <a:bodyPr/>
        <a:lstStyle/>
        <a:p>
          <a:endParaRPr lang="en-US"/>
        </a:p>
      </dgm:t>
    </dgm:pt>
    <dgm:pt modelId="{FC8B4DF9-B854-354E-807F-B68FA7346D4C}" type="pres">
      <dgm:prSet presAssocID="{E0F1C475-3F32-C94A-B41D-80B5292A8C87}" presName="connectorText" presStyleLbl="sibTrans2D1" presStyleIdx="3" presStyleCnt="5"/>
      <dgm:spPr/>
      <dgm:t>
        <a:bodyPr/>
        <a:lstStyle/>
        <a:p>
          <a:endParaRPr lang="en-US"/>
        </a:p>
      </dgm:t>
    </dgm:pt>
    <dgm:pt modelId="{8E9627CF-C323-1A44-B672-E8E78031211B}" type="pres">
      <dgm:prSet presAssocID="{904D97E4-3E1E-454F-9D5D-14758E28C08B}" presName="node" presStyleLbl="node1" presStyleIdx="4" presStyleCnt="6">
        <dgm:presLayoutVars>
          <dgm:bulletEnabled val="1"/>
        </dgm:presLayoutVars>
      </dgm:prSet>
      <dgm:spPr/>
      <dgm:t>
        <a:bodyPr/>
        <a:lstStyle/>
        <a:p>
          <a:endParaRPr lang="en-US"/>
        </a:p>
      </dgm:t>
    </dgm:pt>
    <dgm:pt modelId="{78AE5F1A-67A1-2245-B56E-DCB7743B1551}" type="pres">
      <dgm:prSet presAssocID="{E65EC56E-B987-D54B-A40A-C1FF38BA3B73}" presName="sibTrans" presStyleLbl="sibTrans2D1" presStyleIdx="4" presStyleCnt="5"/>
      <dgm:spPr/>
      <dgm:t>
        <a:bodyPr/>
        <a:lstStyle/>
        <a:p>
          <a:endParaRPr lang="en-US"/>
        </a:p>
      </dgm:t>
    </dgm:pt>
    <dgm:pt modelId="{8C71950E-56D4-694E-8950-9394F00CCE58}" type="pres">
      <dgm:prSet presAssocID="{E65EC56E-B987-D54B-A40A-C1FF38BA3B73}" presName="connectorText" presStyleLbl="sibTrans2D1" presStyleIdx="4" presStyleCnt="5"/>
      <dgm:spPr/>
      <dgm:t>
        <a:bodyPr/>
        <a:lstStyle/>
        <a:p>
          <a:endParaRPr lang="en-US"/>
        </a:p>
      </dgm:t>
    </dgm:pt>
    <dgm:pt modelId="{D49B46CC-5B1F-8D41-8EBB-B93A6017E21E}" type="pres">
      <dgm:prSet presAssocID="{14FFA7DD-C34A-4D50-A467-A4415F0CE016}" presName="node" presStyleLbl="node1" presStyleIdx="5" presStyleCnt="6">
        <dgm:presLayoutVars>
          <dgm:bulletEnabled val="1"/>
        </dgm:presLayoutVars>
      </dgm:prSet>
      <dgm:spPr/>
      <dgm:t>
        <a:bodyPr/>
        <a:lstStyle/>
        <a:p>
          <a:endParaRPr lang="en-US"/>
        </a:p>
      </dgm:t>
    </dgm:pt>
  </dgm:ptLst>
  <dgm:cxnLst>
    <dgm:cxn modelId="{724CB5EF-31B8-064A-BD9A-390B162DCBB5}" type="presOf" srcId="{5875D8DF-5F4B-7444-B941-D89C6F8A294F}" destId="{BF981957-53C6-B04F-AB12-88B097F581E8}" srcOrd="0" destOrd="0" presId="urn:microsoft.com/office/officeart/2005/8/layout/process2"/>
    <dgm:cxn modelId="{839DD119-07BA-6E40-881F-28AB7841E02A}" type="presOf" srcId="{D2B9A35F-6ABB-974D-8C64-53175E0DE279}" destId="{C9E34245-2036-6B4B-BF04-734BD657CEDB}" srcOrd="1" destOrd="0" presId="urn:microsoft.com/office/officeart/2005/8/layout/process2"/>
    <dgm:cxn modelId="{7F30E82D-CA69-E140-9BDD-9FD367816974}" type="presOf" srcId="{D2B9A35F-6ABB-974D-8C64-53175E0DE279}" destId="{EEF9EE4B-DA7E-124C-878F-9B2C4AAC4A12}" srcOrd="0" destOrd="0" presId="urn:microsoft.com/office/officeart/2005/8/layout/process2"/>
    <dgm:cxn modelId="{E1B13B8D-22AC-B945-BF09-87226F652075}" type="presOf" srcId="{E0F1C475-3F32-C94A-B41D-80B5292A8C87}" destId="{C11F751A-03C3-B247-8A1D-AABEFAB0D7BD}" srcOrd="0" destOrd="0" presId="urn:microsoft.com/office/officeart/2005/8/layout/process2"/>
    <dgm:cxn modelId="{239059BF-B2E6-6A43-BD09-C85ABE0FBCB7}" type="presOf" srcId="{65B0EB91-3345-DD40-89E0-B9A914CF6EF6}" destId="{7E161F97-2EAB-B94A-8E4D-55D51B07BC40}" srcOrd="0" destOrd="0" presId="urn:microsoft.com/office/officeart/2005/8/layout/process2"/>
    <dgm:cxn modelId="{A16CB847-AF91-1443-B9BC-C07CEE476B22}" srcId="{5875D8DF-5F4B-7444-B941-D89C6F8A294F}" destId="{F2CF123A-E22B-6748-9DA6-08CBEA820BDA}" srcOrd="0" destOrd="0" parTransId="{0D835AC5-4D89-2A45-9523-FE9D06073C0B}" sibTransId="{D2B9A35F-6ABB-974D-8C64-53175E0DE279}"/>
    <dgm:cxn modelId="{0D10282B-B254-BE4A-AB21-B4E1971E73FA}" type="presOf" srcId="{904D97E4-3E1E-454F-9D5D-14758E28C08B}" destId="{8E9627CF-C323-1A44-B672-E8E78031211B}" srcOrd="0" destOrd="0" presId="urn:microsoft.com/office/officeart/2005/8/layout/process2"/>
    <dgm:cxn modelId="{E8082717-A7B2-EA4D-AB0A-4A99A17E818A}" type="presOf" srcId="{D7672536-2D92-5947-A3E2-0A212DD6BB69}" destId="{1582390B-87E1-C74E-A0E5-09CBD5DBC79B}" srcOrd="0" destOrd="0" presId="urn:microsoft.com/office/officeart/2005/8/layout/process2"/>
    <dgm:cxn modelId="{D9102F92-B29E-FF4A-AA1C-3393EF963D87}" srcId="{5875D8DF-5F4B-7444-B941-D89C6F8A294F}" destId="{2BFD97D3-1737-C145-87E8-B84BA2953FD2}" srcOrd="2" destOrd="0" parTransId="{8E734A7B-625C-9B48-B5FD-D0931648F8F0}" sibTransId="{65B0EB91-3345-DD40-89E0-B9A914CF6EF6}"/>
    <dgm:cxn modelId="{FD5DA4BC-D951-4D53-A7B7-F0C7096E90F6}" srcId="{5875D8DF-5F4B-7444-B941-D89C6F8A294F}" destId="{14FFA7DD-C34A-4D50-A467-A4415F0CE016}" srcOrd="5" destOrd="0" parTransId="{AE2578B4-C95E-4B35-B18A-8D0FF9A40632}" sibTransId="{01613AC9-1884-4194-806C-BED1CA4BF0B6}"/>
    <dgm:cxn modelId="{87F35881-997F-E044-A836-4B13C5B2A086}" srcId="{5875D8DF-5F4B-7444-B941-D89C6F8A294F}" destId="{D55764E2-CD5E-B949-AE72-5BE300BD61E9}" srcOrd="3" destOrd="0" parTransId="{8AD31C16-BB02-D943-A9DA-3FBEB33E61CA}" sibTransId="{E0F1C475-3F32-C94A-B41D-80B5292A8C87}"/>
    <dgm:cxn modelId="{FAE203AF-E48F-3D47-A4B3-BAC8BFDD3577}" type="presOf" srcId="{2BFD97D3-1737-C145-87E8-B84BA2953FD2}" destId="{6C352038-AD11-F94B-8DBD-999593352E8F}" srcOrd="0" destOrd="0" presId="urn:microsoft.com/office/officeart/2005/8/layout/process2"/>
    <dgm:cxn modelId="{A8ED345C-0A97-A145-8F1E-C425D6E11F2F}" type="presOf" srcId="{E65EC56E-B987-D54B-A40A-C1FF38BA3B73}" destId="{8C71950E-56D4-694E-8950-9394F00CCE58}" srcOrd="1" destOrd="0" presId="urn:microsoft.com/office/officeart/2005/8/layout/process2"/>
    <dgm:cxn modelId="{70D26ED7-DEE5-C745-86DD-C8A591B624B3}" type="presOf" srcId="{D55764E2-CD5E-B949-AE72-5BE300BD61E9}" destId="{0020D464-E254-E74D-A2D7-EA95503C86CE}" srcOrd="0" destOrd="0" presId="urn:microsoft.com/office/officeart/2005/8/layout/process2"/>
    <dgm:cxn modelId="{CC51DD8F-5B62-A644-BA1B-D1284C5D827A}" type="presOf" srcId="{E0F1C475-3F32-C94A-B41D-80B5292A8C87}" destId="{FC8B4DF9-B854-354E-807F-B68FA7346D4C}" srcOrd="1" destOrd="0" presId="urn:microsoft.com/office/officeart/2005/8/layout/process2"/>
    <dgm:cxn modelId="{35B3AB79-8C2D-7043-8B2D-A63DEFD9EC76}" type="presOf" srcId="{14FFA7DD-C34A-4D50-A467-A4415F0CE016}" destId="{D49B46CC-5B1F-8D41-8EBB-B93A6017E21E}" srcOrd="0" destOrd="0" presId="urn:microsoft.com/office/officeart/2005/8/layout/process2"/>
    <dgm:cxn modelId="{2319F184-33BD-5C44-A625-A488A0D718AC}" srcId="{5875D8DF-5F4B-7444-B941-D89C6F8A294F}" destId="{904D97E4-3E1E-454F-9D5D-14758E28C08B}" srcOrd="4" destOrd="0" parTransId="{AA28AD5C-FD71-2C45-A365-54A415D819BD}" sibTransId="{E65EC56E-B987-D54B-A40A-C1FF38BA3B73}"/>
    <dgm:cxn modelId="{3B34CD92-E444-6B49-B033-2C1921C4E9A7}" type="presOf" srcId="{E65EC56E-B987-D54B-A40A-C1FF38BA3B73}" destId="{78AE5F1A-67A1-2245-B56E-DCB7743B1551}" srcOrd="0" destOrd="0" presId="urn:microsoft.com/office/officeart/2005/8/layout/process2"/>
    <dgm:cxn modelId="{6A98F49E-3E8F-EA42-B786-B4DADD924F76}" type="presOf" srcId="{65B0EB91-3345-DD40-89E0-B9A914CF6EF6}" destId="{28566FB5-5A22-654A-94A3-C1C3E3B74D86}" srcOrd="1" destOrd="0" presId="urn:microsoft.com/office/officeart/2005/8/layout/process2"/>
    <dgm:cxn modelId="{3F0492D3-A1F4-F749-83D2-0DA5BB08DEF7}" type="presOf" srcId="{F2CF123A-E22B-6748-9DA6-08CBEA820BDA}" destId="{2BC4E5FE-B7FC-3B46-BEF0-9ABAD550031F}" srcOrd="0" destOrd="0" presId="urn:microsoft.com/office/officeart/2005/8/layout/process2"/>
    <dgm:cxn modelId="{22C1F317-DA93-DE4A-A490-688263FD375B}" srcId="{5875D8DF-5F4B-7444-B941-D89C6F8A294F}" destId="{D3C6BBC5-11D0-C04C-B99D-232DEAF847B2}" srcOrd="1" destOrd="0" parTransId="{7030709A-2C3B-1F4C-988D-E3E0F520591D}" sibTransId="{D7672536-2D92-5947-A3E2-0A212DD6BB69}"/>
    <dgm:cxn modelId="{5395DB74-8AC4-2F40-9603-E2A845C4DCDD}" type="presOf" srcId="{D7672536-2D92-5947-A3E2-0A212DD6BB69}" destId="{1F6CA488-CFB7-9043-9F3C-9185B4AD8FD6}" srcOrd="1" destOrd="0" presId="urn:microsoft.com/office/officeart/2005/8/layout/process2"/>
    <dgm:cxn modelId="{298CE5B6-3981-E24A-B20C-207FB00E4E8C}" type="presOf" srcId="{D3C6BBC5-11D0-C04C-B99D-232DEAF847B2}" destId="{CAF6008D-A340-8847-981F-631DE761B3FE}" srcOrd="0" destOrd="0" presId="urn:microsoft.com/office/officeart/2005/8/layout/process2"/>
    <dgm:cxn modelId="{9FB21471-3283-1D4A-B60B-F4648EEEA7BB}" type="presParOf" srcId="{BF981957-53C6-B04F-AB12-88B097F581E8}" destId="{2BC4E5FE-B7FC-3B46-BEF0-9ABAD550031F}" srcOrd="0" destOrd="0" presId="urn:microsoft.com/office/officeart/2005/8/layout/process2"/>
    <dgm:cxn modelId="{35C25218-049D-944F-91AF-3890E7ADE5EB}" type="presParOf" srcId="{BF981957-53C6-B04F-AB12-88B097F581E8}" destId="{EEF9EE4B-DA7E-124C-878F-9B2C4AAC4A12}" srcOrd="1" destOrd="0" presId="urn:microsoft.com/office/officeart/2005/8/layout/process2"/>
    <dgm:cxn modelId="{62EE7492-A2A2-8D43-AD76-F3FBF5D72B77}" type="presParOf" srcId="{EEF9EE4B-DA7E-124C-878F-9B2C4AAC4A12}" destId="{C9E34245-2036-6B4B-BF04-734BD657CEDB}" srcOrd="0" destOrd="0" presId="urn:microsoft.com/office/officeart/2005/8/layout/process2"/>
    <dgm:cxn modelId="{84205DB9-5DF8-CF4F-9EBA-747DB896FCEE}" type="presParOf" srcId="{BF981957-53C6-B04F-AB12-88B097F581E8}" destId="{CAF6008D-A340-8847-981F-631DE761B3FE}" srcOrd="2" destOrd="0" presId="urn:microsoft.com/office/officeart/2005/8/layout/process2"/>
    <dgm:cxn modelId="{62D458E6-5CB8-D042-A85B-476D3BE91905}" type="presParOf" srcId="{BF981957-53C6-B04F-AB12-88B097F581E8}" destId="{1582390B-87E1-C74E-A0E5-09CBD5DBC79B}" srcOrd="3" destOrd="0" presId="urn:microsoft.com/office/officeart/2005/8/layout/process2"/>
    <dgm:cxn modelId="{905170E7-9C4B-8945-944F-A6678F6D8D9D}" type="presParOf" srcId="{1582390B-87E1-C74E-A0E5-09CBD5DBC79B}" destId="{1F6CA488-CFB7-9043-9F3C-9185B4AD8FD6}" srcOrd="0" destOrd="0" presId="urn:microsoft.com/office/officeart/2005/8/layout/process2"/>
    <dgm:cxn modelId="{44F45440-E59E-9D4C-9619-19C1A7CA3C28}" type="presParOf" srcId="{BF981957-53C6-B04F-AB12-88B097F581E8}" destId="{6C352038-AD11-F94B-8DBD-999593352E8F}" srcOrd="4" destOrd="0" presId="urn:microsoft.com/office/officeart/2005/8/layout/process2"/>
    <dgm:cxn modelId="{479457A3-FF0D-CE47-BD8F-43685B448B97}" type="presParOf" srcId="{BF981957-53C6-B04F-AB12-88B097F581E8}" destId="{7E161F97-2EAB-B94A-8E4D-55D51B07BC40}" srcOrd="5" destOrd="0" presId="urn:microsoft.com/office/officeart/2005/8/layout/process2"/>
    <dgm:cxn modelId="{33EDA0D7-29E4-384D-AAE8-B19FA98D41CA}" type="presParOf" srcId="{7E161F97-2EAB-B94A-8E4D-55D51B07BC40}" destId="{28566FB5-5A22-654A-94A3-C1C3E3B74D86}" srcOrd="0" destOrd="0" presId="urn:microsoft.com/office/officeart/2005/8/layout/process2"/>
    <dgm:cxn modelId="{6FE144FF-DF53-B847-BE78-3ED4594B3522}" type="presParOf" srcId="{BF981957-53C6-B04F-AB12-88B097F581E8}" destId="{0020D464-E254-E74D-A2D7-EA95503C86CE}" srcOrd="6" destOrd="0" presId="urn:microsoft.com/office/officeart/2005/8/layout/process2"/>
    <dgm:cxn modelId="{72A8B7CD-4AB2-E44B-97F6-584F9CBED30A}" type="presParOf" srcId="{BF981957-53C6-B04F-AB12-88B097F581E8}" destId="{C11F751A-03C3-B247-8A1D-AABEFAB0D7BD}" srcOrd="7" destOrd="0" presId="urn:microsoft.com/office/officeart/2005/8/layout/process2"/>
    <dgm:cxn modelId="{891BAE25-9BD8-164D-BACF-0480B3041BBE}" type="presParOf" srcId="{C11F751A-03C3-B247-8A1D-AABEFAB0D7BD}" destId="{FC8B4DF9-B854-354E-807F-B68FA7346D4C}" srcOrd="0" destOrd="0" presId="urn:microsoft.com/office/officeart/2005/8/layout/process2"/>
    <dgm:cxn modelId="{93C04E90-E946-1C41-929F-33782F93AAA3}" type="presParOf" srcId="{BF981957-53C6-B04F-AB12-88B097F581E8}" destId="{8E9627CF-C323-1A44-B672-E8E78031211B}" srcOrd="8" destOrd="0" presId="urn:microsoft.com/office/officeart/2005/8/layout/process2"/>
    <dgm:cxn modelId="{38438E07-5C11-1E45-8305-80B788FC66D7}" type="presParOf" srcId="{BF981957-53C6-B04F-AB12-88B097F581E8}" destId="{78AE5F1A-67A1-2245-B56E-DCB7743B1551}" srcOrd="9" destOrd="0" presId="urn:microsoft.com/office/officeart/2005/8/layout/process2"/>
    <dgm:cxn modelId="{6BC0A474-553D-D74C-8A5C-09A423B56C30}" type="presParOf" srcId="{78AE5F1A-67A1-2245-B56E-DCB7743B1551}" destId="{8C71950E-56D4-694E-8950-9394F00CCE58}" srcOrd="0" destOrd="0" presId="urn:microsoft.com/office/officeart/2005/8/layout/process2"/>
    <dgm:cxn modelId="{0ABC522B-DB4C-2447-A045-041F5980FDE8}" type="presParOf" srcId="{BF981957-53C6-B04F-AB12-88B097F581E8}" destId="{D49B46CC-5B1F-8D41-8EBB-B93A6017E21E}" srcOrd="1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875D8DF-5F4B-7444-B941-D89C6F8A294F}" type="doc">
      <dgm:prSet loTypeId="urn:microsoft.com/office/officeart/2005/8/layout/process2" loCatId="process" qsTypeId="urn:microsoft.com/office/officeart/2005/8/quickstyle/3D1" qsCatId="3D" csTypeId="urn:microsoft.com/office/officeart/2005/8/colors/accent3_2" csCatId="accent3" phldr="1"/>
      <dgm:spPr/>
      <dgm:t>
        <a:bodyPr/>
        <a:lstStyle/>
        <a:p>
          <a:endParaRPr lang="en-US"/>
        </a:p>
      </dgm:t>
    </dgm:pt>
    <dgm:pt modelId="{F2CF123A-E22B-6748-9DA6-08CBEA820BDA}">
      <dgm:prSet phldrT="[Text]" custT="1"/>
      <dgm:spPr/>
      <dgm:t>
        <a:bodyPr/>
        <a:lstStyle/>
        <a:p>
          <a:r>
            <a:rPr lang="en-US" sz="1800" dirty="0" smtClean="0">
              <a:latin typeface="Garamond"/>
              <a:cs typeface="Garamond"/>
            </a:rPr>
            <a:t>Teaching=Entertaining?</a:t>
          </a:r>
          <a:endParaRPr lang="en-US" sz="1800" dirty="0">
            <a:latin typeface="Garamond"/>
            <a:cs typeface="Garamond"/>
          </a:endParaRPr>
        </a:p>
      </dgm:t>
    </dgm:pt>
    <dgm:pt modelId="{0D835AC5-4D89-2A45-9523-FE9D06073C0B}" type="parTrans" cxnId="{A16CB847-AF91-1443-B9BC-C07CEE476B22}">
      <dgm:prSet/>
      <dgm:spPr/>
      <dgm:t>
        <a:bodyPr/>
        <a:lstStyle/>
        <a:p>
          <a:endParaRPr lang="en-US"/>
        </a:p>
      </dgm:t>
    </dgm:pt>
    <dgm:pt modelId="{D2B9A35F-6ABB-974D-8C64-53175E0DE279}" type="sibTrans" cxnId="{A16CB847-AF91-1443-B9BC-C07CEE476B22}">
      <dgm:prSet/>
      <dgm:spPr/>
      <dgm:t>
        <a:bodyPr/>
        <a:lstStyle/>
        <a:p>
          <a:endParaRPr lang="en-US"/>
        </a:p>
      </dgm:t>
    </dgm:pt>
    <dgm:pt modelId="{D3C6BBC5-11D0-C04C-B99D-232DEAF847B2}">
      <dgm:prSet phldrT="[Text]" custT="1"/>
      <dgm:spPr/>
      <dgm:t>
        <a:bodyPr/>
        <a:lstStyle/>
        <a:p>
          <a:r>
            <a:rPr lang="en-US" sz="1800" dirty="0" smtClean="0">
              <a:latin typeface="Garamond"/>
              <a:cs typeface="Garamond"/>
            </a:rPr>
            <a:t>Physicality</a:t>
          </a:r>
          <a:endParaRPr lang="en-US" sz="1800" dirty="0">
            <a:latin typeface="Garamond"/>
            <a:cs typeface="Garamond"/>
          </a:endParaRPr>
        </a:p>
      </dgm:t>
    </dgm:pt>
    <dgm:pt modelId="{7030709A-2C3B-1F4C-988D-E3E0F520591D}" type="parTrans" cxnId="{22C1F317-DA93-DE4A-A490-688263FD375B}">
      <dgm:prSet/>
      <dgm:spPr/>
      <dgm:t>
        <a:bodyPr/>
        <a:lstStyle/>
        <a:p>
          <a:endParaRPr lang="en-US"/>
        </a:p>
      </dgm:t>
    </dgm:pt>
    <dgm:pt modelId="{D7672536-2D92-5947-A3E2-0A212DD6BB69}" type="sibTrans" cxnId="{22C1F317-DA93-DE4A-A490-688263FD375B}">
      <dgm:prSet/>
      <dgm:spPr/>
      <dgm:t>
        <a:bodyPr/>
        <a:lstStyle/>
        <a:p>
          <a:endParaRPr lang="en-US"/>
        </a:p>
      </dgm:t>
    </dgm:pt>
    <dgm:pt modelId="{2BFD97D3-1737-C145-87E8-B84BA2953FD2}">
      <dgm:prSet phldrT="[Text]" custT="1"/>
      <dgm:spPr/>
      <dgm:t>
        <a:bodyPr/>
        <a:lstStyle/>
        <a:p>
          <a:pPr>
            <a:lnSpc>
              <a:spcPct val="100000"/>
            </a:lnSpc>
            <a:spcAft>
              <a:spcPts val="0"/>
            </a:spcAft>
          </a:pPr>
          <a:r>
            <a:rPr lang="en-US" sz="1700" dirty="0" smtClean="0">
              <a:latin typeface="Garamond"/>
              <a:cs typeface="Garamond"/>
            </a:rPr>
            <a:t>Defining the Situation</a:t>
          </a:r>
          <a:endParaRPr lang="en-US" sz="1700" dirty="0">
            <a:latin typeface="Garamond"/>
            <a:cs typeface="Garamond"/>
          </a:endParaRPr>
        </a:p>
      </dgm:t>
    </dgm:pt>
    <dgm:pt modelId="{8E734A7B-625C-9B48-B5FD-D0931648F8F0}" type="parTrans" cxnId="{D9102F92-B29E-FF4A-AA1C-3393EF963D87}">
      <dgm:prSet/>
      <dgm:spPr/>
      <dgm:t>
        <a:bodyPr/>
        <a:lstStyle/>
        <a:p>
          <a:endParaRPr lang="en-US"/>
        </a:p>
      </dgm:t>
    </dgm:pt>
    <dgm:pt modelId="{65B0EB91-3345-DD40-89E0-B9A914CF6EF6}" type="sibTrans" cxnId="{D9102F92-B29E-FF4A-AA1C-3393EF963D87}">
      <dgm:prSet/>
      <dgm:spPr/>
      <dgm:t>
        <a:bodyPr/>
        <a:lstStyle/>
        <a:p>
          <a:endParaRPr lang="en-US"/>
        </a:p>
      </dgm:t>
    </dgm:pt>
    <dgm:pt modelId="{D55764E2-CD5E-B949-AE72-5BE300BD61E9}">
      <dgm:prSet phldrT="[Text]" custT="1"/>
      <dgm:spPr>
        <a:solidFill>
          <a:srgbClr val="2D2F2B"/>
        </a:solidFill>
      </dgm:spPr>
      <dgm:t>
        <a:bodyPr/>
        <a:lstStyle/>
        <a:p>
          <a:r>
            <a:rPr lang="en-US" sz="1700" dirty="0" smtClean="0">
              <a:latin typeface="Garamond"/>
              <a:cs typeface="Garamond"/>
            </a:rPr>
            <a:t>Extemporizing</a:t>
          </a:r>
          <a:endParaRPr lang="en-US" sz="1700" dirty="0">
            <a:latin typeface="Garamond"/>
            <a:cs typeface="Garamond"/>
          </a:endParaRPr>
        </a:p>
      </dgm:t>
    </dgm:pt>
    <dgm:pt modelId="{8AD31C16-BB02-D943-A9DA-3FBEB33E61CA}" type="parTrans" cxnId="{87F35881-997F-E044-A836-4B13C5B2A086}">
      <dgm:prSet/>
      <dgm:spPr/>
      <dgm:t>
        <a:bodyPr/>
        <a:lstStyle/>
        <a:p>
          <a:endParaRPr lang="en-US"/>
        </a:p>
      </dgm:t>
    </dgm:pt>
    <dgm:pt modelId="{E0F1C475-3F32-C94A-B41D-80B5292A8C87}" type="sibTrans" cxnId="{87F35881-997F-E044-A836-4B13C5B2A086}">
      <dgm:prSet/>
      <dgm:spPr/>
      <dgm:t>
        <a:bodyPr/>
        <a:lstStyle/>
        <a:p>
          <a:endParaRPr lang="en-US"/>
        </a:p>
      </dgm:t>
    </dgm:pt>
    <dgm:pt modelId="{14FFA7DD-C34A-4D50-A467-A4415F0CE016}">
      <dgm:prSet phldrT="[Text]" custT="1"/>
      <dgm:spPr/>
      <dgm:t>
        <a:bodyPr/>
        <a:lstStyle/>
        <a:p>
          <a:r>
            <a:rPr lang="en-US" sz="1700" dirty="0" smtClean="0">
              <a:latin typeface="Garamond"/>
              <a:cs typeface="Garamond"/>
            </a:rPr>
            <a:t>Acting</a:t>
          </a:r>
          <a:endParaRPr lang="en-US" sz="1700" dirty="0">
            <a:latin typeface="Garamond"/>
            <a:cs typeface="Garamond"/>
          </a:endParaRPr>
        </a:p>
      </dgm:t>
    </dgm:pt>
    <dgm:pt modelId="{AE2578B4-C95E-4B35-B18A-8D0FF9A40632}" type="parTrans" cxnId="{FD5DA4BC-D951-4D53-A7B7-F0C7096E90F6}">
      <dgm:prSet/>
      <dgm:spPr/>
      <dgm:t>
        <a:bodyPr/>
        <a:lstStyle/>
        <a:p>
          <a:endParaRPr lang="en-US"/>
        </a:p>
      </dgm:t>
    </dgm:pt>
    <dgm:pt modelId="{01613AC9-1884-4194-806C-BED1CA4BF0B6}" type="sibTrans" cxnId="{FD5DA4BC-D951-4D53-A7B7-F0C7096E90F6}">
      <dgm:prSet/>
      <dgm:spPr/>
      <dgm:t>
        <a:bodyPr/>
        <a:lstStyle/>
        <a:p>
          <a:endParaRPr lang="en-US"/>
        </a:p>
      </dgm:t>
    </dgm:pt>
    <dgm:pt modelId="{904D97E4-3E1E-454F-9D5D-14758E28C08B}">
      <dgm:prSet phldrT="[Text]" custT="1"/>
      <dgm:spPr/>
      <dgm:t>
        <a:bodyPr/>
        <a:lstStyle/>
        <a:p>
          <a:r>
            <a:rPr lang="en-US" sz="1700" dirty="0" smtClean="0">
              <a:latin typeface="Garamond"/>
              <a:cs typeface="Garamond"/>
            </a:rPr>
            <a:t>Scripts</a:t>
          </a:r>
          <a:endParaRPr lang="en-US" sz="1400" dirty="0">
            <a:latin typeface="Garamond"/>
            <a:cs typeface="Garamond"/>
          </a:endParaRPr>
        </a:p>
      </dgm:t>
    </dgm:pt>
    <dgm:pt modelId="{AA28AD5C-FD71-2C45-A365-54A415D819BD}" type="parTrans" cxnId="{2319F184-33BD-5C44-A625-A488A0D718AC}">
      <dgm:prSet/>
      <dgm:spPr/>
      <dgm:t>
        <a:bodyPr/>
        <a:lstStyle/>
        <a:p>
          <a:endParaRPr lang="en-US"/>
        </a:p>
      </dgm:t>
    </dgm:pt>
    <dgm:pt modelId="{E65EC56E-B987-D54B-A40A-C1FF38BA3B73}" type="sibTrans" cxnId="{2319F184-33BD-5C44-A625-A488A0D718AC}">
      <dgm:prSet/>
      <dgm:spPr/>
      <dgm:t>
        <a:bodyPr/>
        <a:lstStyle/>
        <a:p>
          <a:endParaRPr lang="en-US"/>
        </a:p>
      </dgm:t>
    </dgm:pt>
    <dgm:pt modelId="{BF981957-53C6-B04F-AB12-88B097F581E8}" type="pres">
      <dgm:prSet presAssocID="{5875D8DF-5F4B-7444-B941-D89C6F8A294F}" presName="linearFlow" presStyleCnt="0">
        <dgm:presLayoutVars>
          <dgm:resizeHandles val="exact"/>
        </dgm:presLayoutVars>
      </dgm:prSet>
      <dgm:spPr/>
      <dgm:t>
        <a:bodyPr/>
        <a:lstStyle/>
        <a:p>
          <a:endParaRPr lang="en-US"/>
        </a:p>
      </dgm:t>
    </dgm:pt>
    <dgm:pt modelId="{2BC4E5FE-B7FC-3B46-BEF0-9ABAD550031F}" type="pres">
      <dgm:prSet presAssocID="{F2CF123A-E22B-6748-9DA6-08CBEA820BDA}" presName="node" presStyleLbl="node1" presStyleIdx="0" presStyleCnt="6">
        <dgm:presLayoutVars>
          <dgm:bulletEnabled val="1"/>
        </dgm:presLayoutVars>
      </dgm:prSet>
      <dgm:spPr/>
      <dgm:t>
        <a:bodyPr/>
        <a:lstStyle/>
        <a:p>
          <a:endParaRPr lang="en-US"/>
        </a:p>
      </dgm:t>
    </dgm:pt>
    <dgm:pt modelId="{EEF9EE4B-DA7E-124C-878F-9B2C4AAC4A12}" type="pres">
      <dgm:prSet presAssocID="{D2B9A35F-6ABB-974D-8C64-53175E0DE279}" presName="sibTrans" presStyleLbl="sibTrans2D1" presStyleIdx="0" presStyleCnt="5"/>
      <dgm:spPr/>
      <dgm:t>
        <a:bodyPr/>
        <a:lstStyle/>
        <a:p>
          <a:endParaRPr lang="en-US"/>
        </a:p>
      </dgm:t>
    </dgm:pt>
    <dgm:pt modelId="{C9E34245-2036-6B4B-BF04-734BD657CEDB}" type="pres">
      <dgm:prSet presAssocID="{D2B9A35F-6ABB-974D-8C64-53175E0DE279}" presName="connectorText" presStyleLbl="sibTrans2D1" presStyleIdx="0" presStyleCnt="5"/>
      <dgm:spPr/>
      <dgm:t>
        <a:bodyPr/>
        <a:lstStyle/>
        <a:p>
          <a:endParaRPr lang="en-US"/>
        </a:p>
      </dgm:t>
    </dgm:pt>
    <dgm:pt modelId="{CAF6008D-A340-8847-981F-631DE761B3FE}" type="pres">
      <dgm:prSet presAssocID="{D3C6BBC5-11D0-C04C-B99D-232DEAF847B2}" presName="node" presStyleLbl="node1" presStyleIdx="1" presStyleCnt="6">
        <dgm:presLayoutVars>
          <dgm:bulletEnabled val="1"/>
        </dgm:presLayoutVars>
      </dgm:prSet>
      <dgm:spPr/>
      <dgm:t>
        <a:bodyPr/>
        <a:lstStyle/>
        <a:p>
          <a:endParaRPr lang="en-US"/>
        </a:p>
      </dgm:t>
    </dgm:pt>
    <dgm:pt modelId="{1582390B-87E1-C74E-A0E5-09CBD5DBC79B}" type="pres">
      <dgm:prSet presAssocID="{D7672536-2D92-5947-A3E2-0A212DD6BB69}" presName="sibTrans" presStyleLbl="sibTrans2D1" presStyleIdx="1" presStyleCnt="5"/>
      <dgm:spPr/>
      <dgm:t>
        <a:bodyPr/>
        <a:lstStyle/>
        <a:p>
          <a:endParaRPr lang="en-US"/>
        </a:p>
      </dgm:t>
    </dgm:pt>
    <dgm:pt modelId="{1F6CA488-CFB7-9043-9F3C-9185B4AD8FD6}" type="pres">
      <dgm:prSet presAssocID="{D7672536-2D92-5947-A3E2-0A212DD6BB69}" presName="connectorText" presStyleLbl="sibTrans2D1" presStyleIdx="1" presStyleCnt="5"/>
      <dgm:spPr/>
      <dgm:t>
        <a:bodyPr/>
        <a:lstStyle/>
        <a:p>
          <a:endParaRPr lang="en-US"/>
        </a:p>
      </dgm:t>
    </dgm:pt>
    <dgm:pt modelId="{6C352038-AD11-F94B-8DBD-999593352E8F}" type="pres">
      <dgm:prSet presAssocID="{2BFD97D3-1737-C145-87E8-B84BA2953FD2}" presName="node" presStyleLbl="node1" presStyleIdx="2" presStyleCnt="6">
        <dgm:presLayoutVars>
          <dgm:bulletEnabled val="1"/>
        </dgm:presLayoutVars>
      </dgm:prSet>
      <dgm:spPr/>
      <dgm:t>
        <a:bodyPr/>
        <a:lstStyle/>
        <a:p>
          <a:endParaRPr lang="en-US"/>
        </a:p>
      </dgm:t>
    </dgm:pt>
    <dgm:pt modelId="{7E161F97-2EAB-B94A-8E4D-55D51B07BC40}" type="pres">
      <dgm:prSet presAssocID="{65B0EB91-3345-DD40-89E0-B9A914CF6EF6}" presName="sibTrans" presStyleLbl="sibTrans2D1" presStyleIdx="2" presStyleCnt="5"/>
      <dgm:spPr/>
      <dgm:t>
        <a:bodyPr/>
        <a:lstStyle/>
        <a:p>
          <a:endParaRPr lang="en-US"/>
        </a:p>
      </dgm:t>
    </dgm:pt>
    <dgm:pt modelId="{28566FB5-5A22-654A-94A3-C1C3E3B74D86}" type="pres">
      <dgm:prSet presAssocID="{65B0EB91-3345-DD40-89E0-B9A914CF6EF6}" presName="connectorText" presStyleLbl="sibTrans2D1" presStyleIdx="2" presStyleCnt="5"/>
      <dgm:spPr/>
      <dgm:t>
        <a:bodyPr/>
        <a:lstStyle/>
        <a:p>
          <a:endParaRPr lang="en-US"/>
        </a:p>
      </dgm:t>
    </dgm:pt>
    <dgm:pt modelId="{0020D464-E254-E74D-A2D7-EA95503C86CE}" type="pres">
      <dgm:prSet presAssocID="{D55764E2-CD5E-B949-AE72-5BE300BD61E9}" presName="node" presStyleLbl="node1" presStyleIdx="3" presStyleCnt="6">
        <dgm:presLayoutVars>
          <dgm:bulletEnabled val="1"/>
        </dgm:presLayoutVars>
      </dgm:prSet>
      <dgm:spPr/>
      <dgm:t>
        <a:bodyPr/>
        <a:lstStyle/>
        <a:p>
          <a:endParaRPr lang="en-US"/>
        </a:p>
      </dgm:t>
    </dgm:pt>
    <dgm:pt modelId="{C11F751A-03C3-B247-8A1D-AABEFAB0D7BD}" type="pres">
      <dgm:prSet presAssocID="{E0F1C475-3F32-C94A-B41D-80B5292A8C87}" presName="sibTrans" presStyleLbl="sibTrans2D1" presStyleIdx="3" presStyleCnt="5"/>
      <dgm:spPr/>
      <dgm:t>
        <a:bodyPr/>
        <a:lstStyle/>
        <a:p>
          <a:endParaRPr lang="en-US"/>
        </a:p>
      </dgm:t>
    </dgm:pt>
    <dgm:pt modelId="{FC8B4DF9-B854-354E-807F-B68FA7346D4C}" type="pres">
      <dgm:prSet presAssocID="{E0F1C475-3F32-C94A-B41D-80B5292A8C87}" presName="connectorText" presStyleLbl="sibTrans2D1" presStyleIdx="3" presStyleCnt="5"/>
      <dgm:spPr/>
      <dgm:t>
        <a:bodyPr/>
        <a:lstStyle/>
        <a:p>
          <a:endParaRPr lang="en-US"/>
        </a:p>
      </dgm:t>
    </dgm:pt>
    <dgm:pt modelId="{8E9627CF-C323-1A44-B672-E8E78031211B}" type="pres">
      <dgm:prSet presAssocID="{904D97E4-3E1E-454F-9D5D-14758E28C08B}" presName="node" presStyleLbl="node1" presStyleIdx="4" presStyleCnt="6">
        <dgm:presLayoutVars>
          <dgm:bulletEnabled val="1"/>
        </dgm:presLayoutVars>
      </dgm:prSet>
      <dgm:spPr/>
      <dgm:t>
        <a:bodyPr/>
        <a:lstStyle/>
        <a:p>
          <a:endParaRPr lang="en-US"/>
        </a:p>
      </dgm:t>
    </dgm:pt>
    <dgm:pt modelId="{78AE5F1A-67A1-2245-B56E-DCB7743B1551}" type="pres">
      <dgm:prSet presAssocID="{E65EC56E-B987-D54B-A40A-C1FF38BA3B73}" presName="sibTrans" presStyleLbl="sibTrans2D1" presStyleIdx="4" presStyleCnt="5"/>
      <dgm:spPr/>
      <dgm:t>
        <a:bodyPr/>
        <a:lstStyle/>
        <a:p>
          <a:endParaRPr lang="en-US"/>
        </a:p>
      </dgm:t>
    </dgm:pt>
    <dgm:pt modelId="{8C71950E-56D4-694E-8950-9394F00CCE58}" type="pres">
      <dgm:prSet presAssocID="{E65EC56E-B987-D54B-A40A-C1FF38BA3B73}" presName="connectorText" presStyleLbl="sibTrans2D1" presStyleIdx="4" presStyleCnt="5"/>
      <dgm:spPr/>
      <dgm:t>
        <a:bodyPr/>
        <a:lstStyle/>
        <a:p>
          <a:endParaRPr lang="en-US"/>
        </a:p>
      </dgm:t>
    </dgm:pt>
    <dgm:pt modelId="{D49B46CC-5B1F-8D41-8EBB-B93A6017E21E}" type="pres">
      <dgm:prSet presAssocID="{14FFA7DD-C34A-4D50-A467-A4415F0CE016}" presName="node" presStyleLbl="node1" presStyleIdx="5" presStyleCnt="6">
        <dgm:presLayoutVars>
          <dgm:bulletEnabled val="1"/>
        </dgm:presLayoutVars>
      </dgm:prSet>
      <dgm:spPr/>
      <dgm:t>
        <a:bodyPr/>
        <a:lstStyle/>
        <a:p>
          <a:endParaRPr lang="en-US"/>
        </a:p>
      </dgm:t>
    </dgm:pt>
  </dgm:ptLst>
  <dgm:cxnLst>
    <dgm:cxn modelId="{B891BF1C-6FD7-4483-9095-84C55ACEAF4C}" type="presOf" srcId="{D55764E2-CD5E-B949-AE72-5BE300BD61E9}" destId="{0020D464-E254-E74D-A2D7-EA95503C86CE}" srcOrd="0" destOrd="0" presId="urn:microsoft.com/office/officeart/2005/8/layout/process2"/>
    <dgm:cxn modelId="{EA510D1C-A553-4CDB-AE5F-F5BA40B7CA04}" type="presOf" srcId="{F2CF123A-E22B-6748-9DA6-08CBEA820BDA}" destId="{2BC4E5FE-B7FC-3B46-BEF0-9ABAD550031F}" srcOrd="0" destOrd="0" presId="urn:microsoft.com/office/officeart/2005/8/layout/process2"/>
    <dgm:cxn modelId="{A16CB847-AF91-1443-B9BC-C07CEE476B22}" srcId="{5875D8DF-5F4B-7444-B941-D89C6F8A294F}" destId="{F2CF123A-E22B-6748-9DA6-08CBEA820BDA}" srcOrd="0" destOrd="0" parTransId="{0D835AC5-4D89-2A45-9523-FE9D06073C0B}" sibTransId="{D2B9A35F-6ABB-974D-8C64-53175E0DE279}"/>
    <dgm:cxn modelId="{95A38703-464E-4C85-84EF-90A49C64D491}" type="presOf" srcId="{D2B9A35F-6ABB-974D-8C64-53175E0DE279}" destId="{C9E34245-2036-6B4B-BF04-734BD657CEDB}" srcOrd="1" destOrd="0" presId="urn:microsoft.com/office/officeart/2005/8/layout/process2"/>
    <dgm:cxn modelId="{5F5C138C-5BA4-4EE3-8000-C14DC6A81D81}" type="presOf" srcId="{2BFD97D3-1737-C145-87E8-B84BA2953FD2}" destId="{6C352038-AD11-F94B-8DBD-999593352E8F}" srcOrd="0" destOrd="0" presId="urn:microsoft.com/office/officeart/2005/8/layout/process2"/>
    <dgm:cxn modelId="{8A48F9A5-E2F4-4AE3-A9AA-B59C0B9AA9F1}" type="presOf" srcId="{D3C6BBC5-11D0-C04C-B99D-232DEAF847B2}" destId="{CAF6008D-A340-8847-981F-631DE761B3FE}" srcOrd="0" destOrd="0" presId="urn:microsoft.com/office/officeart/2005/8/layout/process2"/>
    <dgm:cxn modelId="{D9102F92-B29E-FF4A-AA1C-3393EF963D87}" srcId="{5875D8DF-5F4B-7444-B941-D89C6F8A294F}" destId="{2BFD97D3-1737-C145-87E8-B84BA2953FD2}" srcOrd="2" destOrd="0" parTransId="{8E734A7B-625C-9B48-B5FD-D0931648F8F0}" sibTransId="{65B0EB91-3345-DD40-89E0-B9A914CF6EF6}"/>
    <dgm:cxn modelId="{FD5DA4BC-D951-4D53-A7B7-F0C7096E90F6}" srcId="{5875D8DF-5F4B-7444-B941-D89C6F8A294F}" destId="{14FFA7DD-C34A-4D50-A467-A4415F0CE016}" srcOrd="5" destOrd="0" parTransId="{AE2578B4-C95E-4B35-B18A-8D0FF9A40632}" sibTransId="{01613AC9-1884-4194-806C-BED1CA4BF0B6}"/>
    <dgm:cxn modelId="{87F35881-997F-E044-A836-4B13C5B2A086}" srcId="{5875D8DF-5F4B-7444-B941-D89C6F8A294F}" destId="{D55764E2-CD5E-B949-AE72-5BE300BD61E9}" srcOrd="3" destOrd="0" parTransId="{8AD31C16-BB02-D943-A9DA-3FBEB33E61CA}" sibTransId="{E0F1C475-3F32-C94A-B41D-80B5292A8C87}"/>
    <dgm:cxn modelId="{5C56CEB1-539D-4BD2-B95B-B6C2A10CF03C}" type="presOf" srcId="{D2B9A35F-6ABB-974D-8C64-53175E0DE279}" destId="{EEF9EE4B-DA7E-124C-878F-9B2C4AAC4A12}" srcOrd="0" destOrd="0" presId="urn:microsoft.com/office/officeart/2005/8/layout/process2"/>
    <dgm:cxn modelId="{F2198B45-B39F-4B1E-A7A7-25E3E1DE32F1}" type="presOf" srcId="{D7672536-2D92-5947-A3E2-0A212DD6BB69}" destId="{1582390B-87E1-C74E-A0E5-09CBD5DBC79B}" srcOrd="0" destOrd="0" presId="urn:microsoft.com/office/officeart/2005/8/layout/process2"/>
    <dgm:cxn modelId="{482F09D7-DC03-4A54-A0C1-8FA59069C653}" type="presOf" srcId="{E65EC56E-B987-D54B-A40A-C1FF38BA3B73}" destId="{78AE5F1A-67A1-2245-B56E-DCB7743B1551}" srcOrd="0" destOrd="0" presId="urn:microsoft.com/office/officeart/2005/8/layout/process2"/>
    <dgm:cxn modelId="{7738A431-62B7-4B55-B9EC-8240D068E276}" type="presOf" srcId="{14FFA7DD-C34A-4D50-A467-A4415F0CE016}" destId="{D49B46CC-5B1F-8D41-8EBB-B93A6017E21E}" srcOrd="0" destOrd="0" presId="urn:microsoft.com/office/officeart/2005/8/layout/process2"/>
    <dgm:cxn modelId="{2703D9A0-89B1-4543-BAF7-6572889318DF}" type="presOf" srcId="{E65EC56E-B987-D54B-A40A-C1FF38BA3B73}" destId="{8C71950E-56D4-694E-8950-9394F00CCE58}" srcOrd="1" destOrd="0" presId="urn:microsoft.com/office/officeart/2005/8/layout/process2"/>
    <dgm:cxn modelId="{2319F184-33BD-5C44-A625-A488A0D718AC}" srcId="{5875D8DF-5F4B-7444-B941-D89C6F8A294F}" destId="{904D97E4-3E1E-454F-9D5D-14758E28C08B}" srcOrd="4" destOrd="0" parTransId="{AA28AD5C-FD71-2C45-A365-54A415D819BD}" sibTransId="{E65EC56E-B987-D54B-A40A-C1FF38BA3B73}"/>
    <dgm:cxn modelId="{C0E2D0DD-B916-4BFA-96B2-13C47C30DA69}" type="presOf" srcId="{E0F1C475-3F32-C94A-B41D-80B5292A8C87}" destId="{C11F751A-03C3-B247-8A1D-AABEFAB0D7BD}" srcOrd="0" destOrd="0" presId="urn:microsoft.com/office/officeart/2005/8/layout/process2"/>
    <dgm:cxn modelId="{1D024406-F2CA-46C1-A8F4-FF28D7076A91}" type="presOf" srcId="{65B0EB91-3345-DD40-89E0-B9A914CF6EF6}" destId="{28566FB5-5A22-654A-94A3-C1C3E3B74D86}" srcOrd="1" destOrd="0" presId="urn:microsoft.com/office/officeart/2005/8/layout/process2"/>
    <dgm:cxn modelId="{4981B954-DEBD-4B88-9590-9E800DA3BF21}" type="presOf" srcId="{5875D8DF-5F4B-7444-B941-D89C6F8A294F}" destId="{BF981957-53C6-B04F-AB12-88B097F581E8}" srcOrd="0" destOrd="0" presId="urn:microsoft.com/office/officeart/2005/8/layout/process2"/>
    <dgm:cxn modelId="{22C1F317-DA93-DE4A-A490-688263FD375B}" srcId="{5875D8DF-5F4B-7444-B941-D89C6F8A294F}" destId="{D3C6BBC5-11D0-C04C-B99D-232DEAF847B2}" srcOrd="1" destOrd="0" parTransId="{7030709A-2C3B-1F4C-988D-E3E0F520591D}" sibTransId="{D7672536-2D92-5947-A3E2-0A212DD6BB69}"/>
    <dgm:cxn modelId="{30A070B3-AE4C-405B-9394-F8AD46A0C392}" type="presOf" srcId="{904D97E4-3E1E-454F-9D5D-14758E28C08B}" destId="{8E9627CF-C323-1A44-B672-E8E78031211B}" srcOrd="0" destOrd="0" presId="urn:microsoft.com/office/officeart/2005/8/layout/process2"/>
    <dgm:cxn modelId="{460EECF2-A313-41E9-AD25-838D9A0AC2AC}" type="presOf" srcId="{E0F1C475-3F32-C94A-B41D-80B5292A8C87}" destId="{FC8B4DF9-B854-354E-807F-B68FA7346D4C}" srcOrd="1" destOrd="0" presId="urn:microsoft.com/office/officeart/2005/8/layout/process2"/>
    <dgm:cxn modelId="{55EF179A-F7A8-4C69-981B-77BB727AE96C}" type="presOf" srcId="{65B0EB91-3345-DD40-89E0-B9A914CF6EF6}" destId="{7E161F97-2EAB-B94A-8E4D-55D51B07BC40}" srcOrd="0" destOrd="0" presId="urn:microsoft.com/office/officeart/2005/8/layout/process2"/>
    <dgm:cxn modelId="{06B9AD27-9F74-4CDC-A072-D4593020BF4A}" type="presOf" srcId="{D7672536-2D92-5947-A3E2-0A212DD6BB69}" destId="{1F6CA488-CFB7-9043-9F3C-9185B4AD8FD6}" srcOrd="1" destOrd="0" presId="urn:microsoft.com/office/officeart/2005/8/layout/process2"/>
    <dgm:cxn modelId="{27CF0E18-7150-4FC9-B9BB-347BD8E15308}" type="presParOf" srcId="{BF981957-53C6-B04F-AB12-88B097F581E8}" destId="{2BC4E5FE-B7FC-3B46-BEF0-9ABAD550031F}" srcOrd="0" destOrd="0" presId="urn:microsoft.com/office/officeart/2005/8/layout/process2"/>
    <dgm:cxn modelId="{1A71488D-8477-41E5-9FE0-2BD731BC64C9}" type="presParOf" srcId="{BF981957-53C6-B04F-AB12-88B097F581E8}" destId="{EEF9EE4B-DA7E-124C-878F-9B2C4AAC4A12}" srcOrd="1" destOrd="0" presId="urn:microsoft.com/office/officeart/2005/8/layout/process2"/>
    <dgm:cxn modelId="{71BA6972-C2E0-4EC8-8AF5-3EF073AD0087}" type="presParOf" srcId="{EEF9EE4B-DA7E-124C-878F-9B2C4AAC4A12}" destId="{C9E34245-2036-6B4B-BF04-734BD657CEDB}" srcOrd="0" destOrd="0" presId="urn:microsoft.com/office/officeart/2005/8/layout/process2"/>
    <dgm:cxn modelId="{1F3BBA35-14BE-4068-8C50-36212A8AD67E}" type="presParOf" srcId="{BF981957-53C6-B04F-AB12-88B097F581E8}" destId="{CAF6008D-A340-8847-981F-631DE761B3FE}" srcOrd="2" destOrd="0" presId="urn:microsoft.com/office/officeart/2005/8/layout/process2"/>
    <dgm:cxn modelId="{3F075782-4BE8-4266-B82E-BC43EE338A85}" type="presParOf" srcId="{BF981957-53C6-B04F-AB12-88B097F581E8}" destId="{1582390B-87E1-C74E-A0E5-09CBD5DBC79B}" srcOrd="3" destOrd="0" presId="urn:microsoft.com/office/officeart/2005/8/layout/process2"/>
    <dgm:cxn modelId="{53308CAB-5FA5-48CE-AF67-D7EE227FF525}" type="presParOf" srcId="{1582390B-87E1-C74E-A0E5-09CBD5DBC79B}" destId="{1F6CA488-CFB7-9043-9F3C-9185B4AD8FD6}" srcOrd="0" destOrd="0" presId="urn:microsoft.com/office/officeart/2005/8/layout/process2"/>
    <dgm:cxn modelId="{40B5E141-83F8-4DB2-9EF7-454CC9C5842F}" type="presParOf" srcId="{BF981957-53C6-B04F-AB12-88B097F581E8}" destId="{6C352038-AD11-F94B-8DBD-999593352E8F}" srcOrd="4" destOrd="0" presId="urn:microsoft.com/office/officeart/2005/8/layout/process2"/>
    <dgm:cxn modelId="{26185883-2879-4FD3-A44B-AD060C8BCA75}" type="presParOf" srcId="{BF981957-53C6-B04F-AB12-88B097F581E8}" destId="{7E161F97-2EAB-B94A-8E4D-55D51B07BC40}" srcOrd="5" destOrd="0" presId="urn:microsoft.com/office/officeart/2005/8/layout/process2"/>
    <dgm:cxn modelId="{44B64A11-8273-492B-966D-ECF9676EF3C4}" type="presParOf" srcId="{7E161F97-2EAB-B94A-8E4D-55D51B07BC40}" destId="{28566FB5-5A22-654A-94A3-C1C3E3B74D86}" srcOrd="0" destOrd="0" presId="urn:microsoft.com/office/officeart/2005/8/layout/process2"/>
    <dgm:cxn modelId="{F7BB40E1-AD13-449D-8A8D-E02C4D7B8BD9}" type="presParOf" srcId="{BF981957-53C6-B04F-AB12-88B097F581E8}" destId="{0020D464-E254-E74D-A2D7-EA95503C86CE}" srcOrd="6" destOrd="0" presId="urn:microsoft.com/office/officeart/2005/8/layout/process2"/>
    <dgm:cxn modelId="{BACD2854-C063-4FC2-A144-098C3D4FEC43}" type="presParOf" srcId="{BF981957-53C6-B04F-AB12-88B097F581E8}" destId="{C11F751A-03C3-B247-8A1D-AABEFAB0D7BD}" srcOrd="7" destOrd="0" presId="urn:microsoft.com/office/officeart/2005/8/layout/process2"/>
    <dgm:cxn modelId="{E183DECE-E188-4CE6-82FE-F353F9CED41B}" type="presParOf" srcId="{C11F751A-03C3-B247-8A1D-AABEFAB0D7BD}" destId="{FC8B4DF9-B854-354E-807F-B68FA7346D4C}" srcOrd="0" destOrd="0" presId="urn:microsoft.com/office/officeart/2005/8/layout/process2"/>
    <dgm:cxn modelId="{5ED88B45-0448-4620-A2DF-19D85BE0C55C}" type="presParOf" srcId="{BF981957-53C6-B04F-AB12-88B097F581E8}" destId="{8E9627CF-C323-1A44-B672-E8E78031211B}" srcOrd="8" destOrd="0" presId="urn:microsoft.com/office/officeart/2005/8/layout/process2"/>
    <dgm:cxn modelId="{03388149-6C98-47F7-AAC9-208D9F4B51B5}" type="presParOf" srcId="{BF981957-53C6-B04F-AB12-88B097F581E8}" destId="{78AE5F1A-67A1-2245-B56E-DCB7743B1551}" srcOrd="9" destOrd="0" presId="urn:microsoft.com/office/officeart/2005/8/layout/process2"/>
    <dgm:cxn modelId="{39E81FBC-0548-4F3B-8D46-ED40865774E4}" type="presParOf" srcId="{78AE5F1A-67A1-2245-B56E-DCB7743B1551}" destId="{8C71950E-56D4-694E-8950-9394F00CCE58}" srcOrd="0" destOrd="0" presId="urn:microsoft.com/office/officeart/2005/8/layout/process2"/>
    <dgm:cxn modelId="{E5C8AF6F-502B-4C3D-B7C5-85E8633368BC}" type="presParOf" srcId="{BF981957-53C6-B04F-AB12-88B097F581E8}" destId="{D49B46CC-5B1F-8D41-8EBB-B93A6017E21E}" srcOrd="1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875D8DF-5F4B-7444-B941-D89C6F8A294F}" type="doc">
      <dgm:prSet loTypeId="urn:microsoft.com/office/officeart/2005/8/layout/process2" loCatId="process" qsTypeId="urn:microsoft.com/office/officeart/2005/8/quickstyle/3D1" qsCatId="3D" csTypeId="urn:microsoft.com/office/officeart/2005/8/colors/accent3_2" csCatId="accent3" phldr="1"/>
      <dgm:spPr/>
      <dgm:t>
        <a:bodyPr/>
        <a:lstStyle/>
        <a:p>
          <a:endParaRPr lang="en-US"/>
        </a:p>
      </dgm:t>
    </dgm:pt>
    <dgm:pt modelId="{F2CF123A-E22B-6748-9DA6-08CBEA820BDA}">
      <dgm:prSet phldrT="[Text]" custT="1"/>
      <dgm:spPr/>
      <dgm:t>
        <a:bodyPr/>
        <a:lstStyle/>
        <a:p>
          <a:r>
            <a:rPr lang="en-US" sz="1800" dirty="0" smtClean="0">
              <a:latin typeface="Garamond"/>
              <a:cs typeface="Garamond"/>
            </a:rPr>
            <a:t>Teaching=Entertaining?</a:t>
          </a:r>
          <a:endParaRPr lang="en-US" sz="1800" dirty="0">
            <a:latin typeface="Garamond"/>
            <a:cs typeface="Garamond"/>
          </a:endParaRPr>
        </a:p>
      </dgm:t>
    </dgm:pt>
    <dgm:pt modelId="{0D835AC5-4D89-2A45-9523-FE9D06073C0B}" type="parTrans" cxnId="{A16CB847-AF91-1443-B9BC-C07CEE476B22}">
      <dgm:prSet/>
      <dgm:spPr/>
      <dgm:t>
        <a:bodyPr/>
        <a:lstStyle/>
        <a:p>
          <a:endParaRPr lang="en-US"/>
        </a:p>
      </dgm:t>
    </dgm:pt>
    <dgm:pt modelId="{D2B9A35F-6ABB-974D-8C64-53175E0DE279}" type="sibTrans" cxnId="{A16CB847-AF91-1443-B9BC-C07CEE476B22}">
      <dgm:prSet/>
      <dgm:spPr/>
      <dgm:t>
        <a:bodyPr/>
        <a:lstStyle/>
        <a:p>
          <a:endParaRPr lang="en-US"/>
        </a:p>
      </dgm:t>
    </dgm:pt>
    <dgm:pt modelId="{D3C6BBC5-11D0-C04C-B99D-232DEAF847B2}">
      <dgm:prSet phldrT="[Text]" custT="1"/>
      <dgm:spPr/>
      <dgm:t>
        <a:bodyPr/>
        <a:lstStyle/>
        <a:p>
          <a:r>
            <a:rPr lang="en-US" sz="1800" dirty="0" smtClean="0">
              <a:latin typeface="Garamond"/>
              <a:cs typeface="Garamond"/>
            </a:rPr>
            <a:t>Physicality</a:t>
          </a:r>
          <a:endParaRPr lang="en-US" sz="1800" dirty="0">
            <a:latin typeface="Garamond"/>
            <a:cs typeface="Garamond"/>
          </a:endParaRPr>
        </a:p>
      </dgm:t>
    </dgm:pt>
    <dgm:pt modelId="{7030709A-2C3B-1F4C-988D-E3E0F520591D}" type="parTrans" cxnId="{22C1F317-DA93-DE4A-A490-688263FD375B}">
      <dgm:prSet/>
      <dgm:spPr/>
      <dgm:t>
        <a:bodyPr/>
        <a:lstStyle/>
        <a:p>
          <a:endParaRPr lang="en-US"/>
        </a:p>
      </dgm:t>
    </dgm:pt>
    <dgm:pt modelId="{D7672536-2D92-5947-A3E2-0A212DD6BB69}" type="sibTrans" cxnId="{22C1F317-DA93-DE4A-A490-688263FD375B}">
      <dgm:prSet/>
      <dgm:spPr/>
      <dgm:t>
        <a:bodyPr/>
        <a:lstStyle/>
        <a:p>
          <a:endParaRPr lang="en-US"/>
        </a:p>
      </dgm:t>
    </dgm:pt>
    <dgm:pt modelId="{2BFD97D3-1737-C145-87E8-B84BA2953FD2}">
      <dgm:prSet phldrT="[Text]" custT="1"/>
      <dgm:spPr/>
      <dgm:t>
        <a:bodyPr/>
        <a:lstStyle/>
        <a:p>
          <a:pPr>
            <a:lnSpc>
              <a:spcPct val="100000"/>
            </a:lnSpc>
            <a:spcAft>
              <a:spcPts val="0"/>
            </a:spcAft>
          </a:pPr>
          <a:r>
            <a:rPr lang="en-US" sz="1700" dirty="0" smtClean="0">
              <a:latin typeface="Garamond"/>
              <a:cs typeface="Garamond"/>
            </a:rPr>
            <a:t>Defining the Situation</a:t>
          </a:r>
          <a:endParaRPr lang="en-US" sz="1700" dirty="0">
            <a:latin typeface="Garamond"/>
            <a:cs typeface="Garamond"/>
          </a:endParaRPr>
        </a:p>
      </dgm:t>
    </dgm:pt>
    <dgm:pt modelId="{8E734A7B-625C-9B48-B5FD-D0931648F8F0}" type="parTrans" cxnId="{D9102F92-B29E-FF4A-AA1C-3393EF963D87}">
      <dgm:prSet/>
      <dgm:spPr/>
      <dgm:t>
        <a:bodyPr/>
        <a:lstStyle/>
        <a:p>
          <a:endParaRPr lang="en-US"/>
        </a:p>
      </dgm:t>
    </dgm:pt>
    <dgm:pt modelId="{65B0EB91-3345-DD40-89E0-B9A914CF6EF6}" type="sibTrans" cxnId="{D9102F92-B29E-FF4A-AA1C-3393EF963D87}">
      <dgm:prSet/>
      <dgm:spPr/>
      <dgm:t>
        <a:bodyPr/>
        <a:lstStyle/>
        <a:p>
          <a:endParaRPr lang="en-US"/>
        </a:p>
      </dgm:t>
    </dgm:pt>
    <dgm:pt modelId="{D55764E2-CD5E-B949-AE72-5BE300BD61E9}">
      <dgm:prSet phldrT="[Text]" custT="1"/>
      <dgm:spPr/>
      <dgm:t>
        <a:bodyPr/>
        <a:lstStyle/>
        <a:p>
          <a:r>
            <a:rPr lang="en-US" sz="1700" dirty="0" smtClean="0">
              <a:latin typeface="Garamond"/>
              <a:cs typeface="Garamond"/>
            </a:rPr>
            <a:t>Extemporizing</a:t>
          </a:r>
          <a:endParaRPr lang="en-US" sz="1700" dirty="0">
            <a:latin typeface="Garamond"/>
            <a:cs typeface="Garamond"/>
          </a:endParaRPr>
        </a:p>
      </dgm:t>
    </dgm:pt>
    <dgm:pt modelId="{8AD31C16-BB02-D943-A9DA-3FBEB33E61CA}" type="parTrans" cxnId="{87F35881-997F-E044-A836-4B13C5B2A086}">
      <dgm:prSet/>
      <dgm:spPr/>
      <dgm:t>
        <a:bodyPr/>
        <a:lstStyle/>
        <a:p>
          <a:endParaRPr lang="en-US"/>
        </a:p>
      </dgm:t>
    </dgm:pt>
    <dgm:pt modelId="{E0F1C475-3F32-C94A-B41D-80B5292A8C87}" type="sibTrans" cxnId="{87F35881-997F-E044-A836-4B13C5B2A086}">
      <dgm:prSet/>
      <dgm:spPr/>
      <dgm:t>
        <a:bodyPr/>
        <a:lstStyle/>
        <a:p>
          <a:endParaRPr lang="en-US"/>
        </a:p>
      </dgm:t>
    </dgm:pt>
    <dgm:pt modelId="{14FFA7DD-C34A-4D50-A467-A4415F0CE016}">
      <dgm:prSet phldrT="[Text]" custT="1"/>
      <dgm:spPr/>
      <dgm:t>
        <a:bodyPr/>
        <a:lstStyle/>
        <a:p>
          <a:r>
            <a:rPr lang="en-US" sz="1700" dirty="0" smtClean="0">
              <a:latin typeface="Garamond"/>
              <a:cs typeface="Garamond"/>
            </a:rPr>
            <a:t>Acting</a:t>
          </a:r>
          <a:endParaRPr lang="en-US" sz="1700" dirty="0">
            <a:latin typeface="Garamond"/>
            <a:cs typeface="Garamond"/>
          </a:endParaRPr>
        </a:p>
      </dgm:t>
    </dgm:pt>
    <dgm:pt modelId="{AE2578B4-C95E-4B35-B18A-8D0FF9A40632}" type="parTrans" cxnId="{FD5DA4BC-D951-4D53-A7B7-F0C7096E90F6}">
      <dgm:prSet/>
      <dgm:spPr/>
      <dgm:t>
        <a:bodyPr/>
        <a:lstStyle/>
        <a:p>
          <a:endParaRPr lang="en-US"/>
        </a:p>
      </dgm:t>
    </dgm:pt>
    <dgm:pt modelId="{01613AC9-1884-4194-806C-BED1CA4BF0B6}" type="sibTrans" cxnId="{FD5DA4BC-D951-4D53-A7B7-F0C7096E90F6}">
      <dgm:prSet/>
      <dgm:spPr/>
      <dgm:t>
        <a:bodyPr/>
        <a:lstStyle/>
        <a:p>
          <a:endParaRPr lang="en-US"/>
        </a:p>
      </dgm:t>
    </dgm:pt>
    <dgm:pt modelId="{904D97E4-3E1E-454F-9D5D-14758E28C08B}">
      <dgm:prSet phldrT="[Text]" custT="1"/>
      <dgm:spPr>
        <a:solidFill>
          <a:srgbClr val="2D2F2B"/>
        </a:solidFill>
      </dgm:spPr>
      <dgm:t>
        <a:bodyPr/>
        <a:lstStyle/>
        <a:p>
          <a:r>
            <a:rPr lang="en-US" sz="1700" dirty="0" smtClean="0">
              <a:latin typeface="Garamond"/>
              <a:cs typeface="Garamond"/>
            </a:rPr>
            <a:t>Scripts</a:t>
          </a:r>
          <a:endParaRPr lang="en-US" sz="1400" dirty="0">
            <a:latin typeface="Garamond"/>
            <a:cs typeface="Garamond"/>
          </a:endParaRPr>
        </a:p>
      </dgm:t>
    </dgm:pt>
    <dgm:pt modelId="{AA28AD5C-FD71-2C45-A365-54A415D819BD}" type="parTrans" cxnId="{2319F184-33BD-5C44-A625-A488A0D718AC}">
      <dgm:prSet/>
      <dgm:spPr/>
      <dgm:t>
        <a:bodyPr/>
        <a:lstStyle/>
        <a:p>
          <a:endParaRPr lang="en-US"/>
        </a:p>
      </dgm:t>
    </dgm:pt>
    <dgm:pt modelId="{E65EC56E-B987-D54B-A40A-C1FF38BA3B73}" type="sibTrans" cxnId="{2319F184-33BD-5C44-A625-A488A0D718AC}">
      <dgm:prSet/>
      <dgm:spPr/>
      <dgm:t>
        <a:bodyPr/>
        <a:lstStyle/>
        <a:p>
          <a:endParaRPr lang="en-US"/>
        </a:p>
      </dgm:t>
    </dgm:pt>
    <dgm:pt modelId="{BF981957-53C6-B04F-AB12-88B097F581E8}" type="pres">
      <dgm:prSet presAssocID="{5875D8DF-5F4B-7444-B941-D89C6F8A294F}" presName="linearFlow" presStyleCnt="0">
        <dgm:presLayoutVars>
          <dgm:resizeHandles val="exact"/>
        </dgm:presLayoutVars>
      </dgm:prSet>
      <dgm:spPr/>
      <dgm:t>
        <a:bodyPr/>
        <a:lstStyle/>
        <a:p>
          <a:endParaRPr lang="en-US"/>
        </a:p>
      </dgm:t>
    </dgm:pt>
    <dgm:pt modelId="{2BC4E5FE-B7FC-3B46-BEF0-9ABAD550031F}" type="pres">
      <dgm:prSet presAssocID="{F2CF123A-E22B-6748-9DA6-08CBEA820BDA}" presName="node" presStyleLbl="node1" presStyleIdx="0" presStyleCnt="6">
        <dgm:presLayoutVars>
          <dgm:bulletEnabled val="1"/>
        </dgm:presLayoutVars>
      </dgm:prSet>
      <dgm:spPr/>
      <dgm:t>
        <a:bodyPr/>
        <a:lstStyle/>
        <a:p>
          <a:endParaRPr lang="en-US"/>
        </a:p>
      </dgm:t>
    </dgm:pt>
    <dgm:pt modelId="{EEF9EE4B-DA7E-124C-878F-9B2C4AAC4A12}" type="pres">
      <dgm:prSet presAssocID="{D2B9A35F-6ABB-974D-8C64-53175E0DE279}" presName="sibTrans" presStyleLbl="sibTrans2D1" presStyleIdx="0" presStyleCnt="5"/>
      <dgm:spPr/>
      <dgm:t>
        <a:bodyPr/>
        <a:lstStyle/>
        <a:p>
          <a:endParaRPr lang="en-US"/>
        </a:p>
      </dgm:t>
    </dgm:pt>
    <dgm:pt modelId="{C9E34245-2036-6B4B-BF04-734BD657CEDB}" type="pres">
      <dgm:prSet presAssocID="{D2B9A35F-6ABB-974D-8C64-53175E0DE279}" presName="connectorText" presStyleLbl="sibTrans2D1" presStyleIdx="0" presStyleCnt="5"/>
      <dgm:spPr/>
      <dgm:t>
        <a:bodyPr/>
        <a:lstStyle/>
        <a:p>
          <a:endParaRPr lang="en-US"/>
        </a:p>
      </dgm:t>
    </dgm:pt>
    <dgm:pt modelId="{CAF6008D-A340-8847-981F-631DE761B3FE}" type="pres">
      <dgm:prSet presAssocID="{D3C6BBC5-11D0-C04C-B99D-232DEAF847B2}" presName="node" presStyleLbl="node1" presStyleIdx="1" presStyleCnt="6">
        <dgm:presLayoutVars>
          <dgm:bulletEnabled val="1"/>
        </dgm:presLayoutVars>
      </dgm:prSet>
      <dgm:spPr/>
      <dgm:t>
        <a:bodyPr/>
        <a:lstStyle/>
        <a:p>
          <a:endParaRPr lang="en-US"/>
        </a:p>
      </dgm:t>
    </dgm:pt>
    <dgm:pt modelId="{1582390B-87E1-C74E-A0E5-09CBD5DBC79B}" type="pres">
      <dgm:prSet presAssocID="{D7672536-2D92-5947-A3E2-0A212DD6BB69}" presName="sibTrans" presStyleLbl="sibTrans2D1" presStyleIdx="1" presStyleCnt="5"/>
      <dgm:spPr/>
      <dgm:t>
        <a:bodyPr/>
        <a:lstStyle/>
        <a:p>
          <a:endParaRPr lang="en-US"/>
        </a:p>
      </dgm:t>
    </dgm:pt>
    <dgm:pt modelId="{1F6CA488-CFB7-9043-9F3C-9185B4AD8FD6}" type="pres">
      <dgm:prSet presAssocID="{D7672536-2D92-5947-A3E2-0A212DD6BB69}" presName="connectorText" presStyleLbl="sibTrans2D1" presStyleIdx="1" presStyleCnt="5"/>
      <dgm:spPr/>
      <dgm:t>
        <a:bodyPr/>
        <a:lstStyle/>
        <a:p>
          <a:endParaRPr lang="en-US"/>
        </a:p>
      </dgm:t>
    </dgm:pt>
    <dgm:pt modelId="{6C352038-AD11-F94B-8DBD-999593352E8F}" type="pres">
      <dgm:prSet presAssocID="{2BFD97D3-1737-C145-87E8-B84BA2953FD2}" presName="node" presStyleLbl="node1" presStyleIdx="2" presStyleCnt="6">
        <dgm:presLayoutVars>
          <dgm:bulletEnabled val="1"/>
        </dgm:presLayoutVars>
      </dgm:prSet>
      <dgm:spPr/>
      <dgm:t>
        <a:bodyPr/>
        <a:lstStyle/>
        <a:p>
          <a:endParaRPr lang="en-US"/>
        </a:p>
      </dgm:t>
    </dgm:pt>
    <dgm:pt modelId="{7E161F97-2EAB-B94A-8E4D-55D51B07BC40}" type="pres">
      <dgm:prSet presAssocID="{65B0EB91-3345-DD40-89E0-B9A914CF6EF6}" presName="sibTrans" presStyleLbl="sibTrans2D1" presStyleIdx="2" presStyleCnt="5"/>
      <dgm:spPr/>
      <dgm:t>
        <a:bodyPr/>
        <a:lstStyle/>
        <a:p>
          <a:endParaRPr lang="en-US"/>
        </a:p>
      </dgm:t>
    </dgm:pt>
    <dgm:pt modelId="{28566FB5-5A22-654A-94A3-C1C3E3B74D86}" type="pres">
      <dgm:prSet presAssocID="{65B0EB91-3345-DD40-89E0-B9A914CF6EF6}" presName="connectorText" presStyleLbl="sibTrans2D1" presStyleIdx="2" presStyleCnt="5"/>
      <dgm:spPr/>
      <dgm:t>
        <a:bodyPr/>
        <a:lstStyle/>
        <a:p>
          <a:endParaRPr lang="en-US"/>
        </a:p>
      </dgm:t>
    </dgm:pt>
    <dgm:pt modelId="{0020D464-E254-E74D-A2D7-EA95503C86CE}" type="pres">
      <dgm:prSet presAssocID="{D55764E2-CD5E-B949-AE72-5BE300BD61E9}" presName="node" presStyleLbl="node1" presStyleIdx="3" presStyleCnt="6">
        <dgm:presLayoutVars>
          <dgm:bulletEnabled val="1"/>
        </dgm:presLayoutVars>
      </dgm:prSet>
      <dgm:spPr/>
      <dgm:t>
        <a:bodyPr/>
        <a:lstStyle/>
        <a:p>
          <a:endParaRPr lang="en-US"/>
        </a:p>
      </dgm:t>
    </dgm:pt>
    <dgm:pt modelId="{C11F751A-03C3-B247-8A1D-AABEFAB0D7BD}" type="pres">
      <dgm:prSet presAssocID="{E0F1C475-3F32-C94A-B41D-80B5292A8C87}" presName="sibTrans" presStyleLbl="sibTrans2D1" presStyleIdx="3" presStyleCnt="5"/>
      <dgm:spPr/>
      <dgm:t>
        <a:bodyPr/>
        <a:lstStyle/>
        <a:p>
          <a:endParaRPr lang="en-US"/>
        </a:p>
      </dgm:t>
    </dgm:pt>
    <dgm:pt modelId="{FC8B4DF9-B854-354E-807F-B68FA7346D4C}" type="pres">
      <dgm:prSet presAssocID="{E0F1C475-3F32-C94A-B41D-80B5292A8C87}" presName="connectorText" presStyleLbl="sibTrans2D1" presStyleIdx="3" presStyleCnt="5"/>
      <dgm:spPr/>
      <dgm:t>
        <a:bodyPr/>
        <a:lstStyle/>
        <a:p>
          <a:endParaRPr lang="en-US"/>
        </a:p>
      </dgm:t>
    </dgm:pt>
    <dgm:pt modelId="{8E9627CF-C323-1A44-B672-E8E78031211B}" type="pres">
      <dgm:prSet presAssocID="{904D97E4-3E1E-454F-9D5D-14758E28C08B}" presName="node" presStyleLbl="node1" presStyleIdx="4" presStyleCnt="6">
        <dgm:presLayoutVars>
          <dgm:bulletEnabled val="1"/>
        </dgm:presLayoutVars>
      </dgm:prSet>
      <dgm:spPr/>
      <dgm:t>
        <a:bodyPr/>
        <a:lstStyle/>
        <a:p>
          <a:endParaRPr lang="en-US"/>
        </a:p>
      </dgm:t>
    </dgm:pt>
    <dgm:pt modelId="{78AE5F1A-67A1-2245-B56E-DCB7743B1551}" type="pres">
      <dgm:prSet presAssocID="{E65EC56E-B987-D54B-A40A-C1FF38BA3B73}" presName="sibTrans" presStyleLbl="sibTrans2D1" presStyleIdx="4" presStyleCnt="5"/>
      <dgm:spPr/>
      <dgm:t>
        <a:bodyPr/>
        <a:lstStyle/>
        <a:p>
          <a:endParaRPr lang="en-US"/>
        </a:p>
      </dgm:t>
    </dgm:pt>
    <dgm:pt modelId="{8C71950E-56D4-694E-8950-9394F00CCE58}" type="pres">
      <dgm:prSet presAssocID="{E65EC56E-B987-D54B-A40A-C1FF38BA3B73}" presName="connectorText" presStyleLbl="sibTrans2D1" presStyleIdx="4" presStyleCnt="5"/>
      <dgm:spPr/>
      <dgm:t>
        <a:bodyPr/>
        <a:lstStyle/>
        <a:p>
          <a:endParaRPr lang="en-US"/>
        </a:p>
      </dgm:t>
    </dgm:pt>
    <dgm:pt modelId="{D49B46CC-5B1F-8D41-8EBB-B93A6017E21E}" type="pres">
      <dgm:prSet presAssocID="{14FFA7DD-C34A-4D50-A467-A4415F0CE016}" presName="node" presStyleLbl="node1" presStyleIdx="5" presStyleCnt="6">
        <dgm:presLayoutVars>
          <dgm:bulletEnabled val="1"/>
        </dgm:presLayoutVars>
      </dgm:prSet>
      <dgm:spPr/>
      <dgm:t>
        <a:bodyPr/>
        <a:lstStyle/>
        <a:p>
          <a:endParaRPr lang="en-US"/>
        </a:p>
      </dgm:t>
    </dgm:pt>
  </dgm:ptLst>
  <dgm:cxnLst>
    <dgm:cxn modelId="{F4B7A2FF-4E2B-504F-8575-85E051639EDC}" type="presOf" srcId="{5875D8DF-5F4B-7444-B941-D89C6F8A294F}" destId="{BF981957-53C6-B04F-AB12-88B097F581E8}" srcOrd="0" destOrd="0" presId="urn:microsoft.com/office/officeart/2005/8/layout/process2"/>
    <dgm:cxn modelId="{1096703A-DEE3-1F40-BC71-ABFDC34F9B8F}" type="presOf" srcId="{65B0EB91-3345-DD40-89E0-B9A914CF6EF6}" destId="{28566FB5-5A22-654A-94A3-C1C3E3B74D86}" srcOrd="1" destOrd="0" presId="urn:microsoft.com/office/officeart/2005/8/layout/process2"/>
    <dgm:cxn modelId="{5431736E-674D-A144-81B6-C52786232AA9}" type="presOf" srcId="{E65EC56E-B987-D54B-A40A-C1FF38BA3B73}" destId="{8C71950E-56D4-694E-8950-9394F00CCE58}" srcOrd="1" destOrd="0" presId="urn:microsoft.com/office/officeart/2005/8/layout/process2"/>
    <dgm:cxn modelId="{A16CB847-AF91-1443-B9BC-C07CEE476B22}" srcId="{5875D8DF-5F4B-7444-B941-D89C6F8A294F}" destId="{F2CF123A-E22B-6748-9DA6-08CBEA820BDA}" srcOrd="0" destOrd="0" parTransId="{0D835AC5-4D89-2A45-9523-FE9D06073C0B}" sibTransId="{D2B9A35F-6ABB-974D-8C64-53175E0DE279}"/>
    <dgm:cxn modelId="{8AADC9DE-BDFD-304E-8EED-1FF509302D7E}" type="presOf" srcId="{14FFA7DD-C34A-4D50-A467-A4415F0CE016}" destId="{D49B46CC-5B1F-8D41-8EBB-B93A6017E21E}" srcOrd="0" destOrd="0" presId="urn:microsoft.com/office/officeart/2005/8/layout/process2"/>
    <dgm:cxn modelId="{D9102F92-B29E-FF4A-AA1C-3393EF963D87}" srcId="{5875D8DF-5F4B-7444-B941-D89C6F8A294F}" destId="{2BFD97D3-1737-C145-87E8-B84BA2953FD2}" srcOrd="2" destOrd="0" parTransId="{8E734A7B-625C-9B48-B5FD-D0931648F8F0}" sibTransId="{65B0EB91-3345-DD40-89E0-B9A914CF6EF6}"/>
    <dgm:cxn modelId="{FD5DA4BC-D951-4D53-A7B7-F0C7096E90F6}" srcId="{5875D8DF-5F4B-7444-B941-D89C6F8A294F}" destId="{14FFA7DD-C34A-4D50-A467-A4415F0CE016}" srcOrd="5" destOrd="0" parTransId="{AE2578B4-C95E-4B35-B18A-8D0FF9A40632}" sibTransId="{01613AC9-1884-4194-806C-BED1CA4BF0B6}"/>
    <dgm:cxn modelId="{646B7B1F-F25B-A147-A57B-BCE76A838A2E}" type="presOf" srcId="{E65EC56E-B987-D54B-A40A-C1FF38BA3B73}" destId="{78AE5F1A-67A1-2245-B56E-DCB7743B1551}" srcOrd="0" destOrd="0" presId="urn:microsoft.com/office/officeart/2005/8/layout/process2"/>
    <dgm:cxn modelId="{9E188928-4A06-2745-A354-7EEF1381830F}" type="presOf" srcId="{D7672536-2D92-5947-A3E2-0A212DD6BB69}" destId="{1582390B-87E1-C74E-A0E5-09CBD5DBC79B}" srcOrd="0" destOrd="0" presId="urn:microsoft.com/office/officeart/2005/8/layout/process2"/>
    <dgm:cxn modelId="{87F35881-997F-E044-A836-4B13C5B2A086}" srcId="{5875D8DF-5F4B-7444-B941-D89C6F8A294F}" destId="{D55764E2-CD5E-B949-AE72-5BE300BD61E9}" srcOrd="3" destOrd="0" parTransId="{8AD31C16-BB02-D943-A9DA-3FBEB33E61CA}" sibTransId="{E0F1C475-3F32-C94A-B41D-80B5292A8C87}"/>
    <dgm:cxn modelId="{BB2C5D12-54AC-E34F-A7A2-E2B981AC9489}" type="presOf" srcId="{D2B9A35F-6ABB-974D-8C64-53175E0DE279}" destId="{EEF9EE4B-DA7E-124C-878F-9B2C4AAC4A12}" srcOrd="0" destOrd="0" presId="urn:microsoft.com/office/officeart/2005/8/layout/process2"/>
    <dgm:cxn modelId="{A81048F0-F81B-5C48-A052-BD41E0E7E09B}" type="presOf" srcId="{F2CF123A-E22B-6748-9DA6-08CBEA820BDA}" destId="{2BC4E5FE-B7FC-3B46-BEF0-9ABAD550031F}" srcOrd="0" destOrd="0" presId="urn:microsoft.com/office/officeart/2005/8/layout/process2"/>
    <dgm:cxn modelId="{81C49AEA-D9EA-4349-81A1-6EF7B43E035A}" type="presOf" srcId="{D3C6BBC5-11D0-C04C-B99D-232DEAF847B2}" destId="{CAF6008D-A340-8847-981F-631DE761B3FE}" srcOrd="0" destOrd="0" presId="urn:microsoft.com/office/officeart/2005/8/layout/process2"/>
    <dgm:cxn modelId="{2D3F848A-941E-8A47-82A2-6CBEF011CEED}" type="presOf" srcId="{D7672536-2D92-5947-A3E2-0A212DD6BB69}" destId="{1F6CA488-CFB7-9043-9F3C-9185B4AD8FD6}" srcOrd="1" destOrd="0" presId="urn:microsoft.com/office/officeart/2005/8/layout/process2"/>
    <dgm:cxn modelId="{2319F184-33BD-5C44-A625-A488A0D718AC}" srcId="{5875D8DF-5F4B-7444-B941-D89C6F8A294F}" destId="{904D97E4-3E1E-454F-9D5D-14758E28C08B}" srcOrd="4" destOrd="0" parTransId="{AA28AD5C-FD71-2C45-A365-54A415D819BD}" sibTransId="{E65EC56E-B987-D54B-A40A-C1FF38BA3B73}"/>
    <dgm:cxn modelId="{851BFDF5-A587-E24C-80BA-A5F01F125DD0}" type="presOf" srcId="{D55764E2-CD5E-B949-AE72-5BE300BD61E9}" destId="{0020D464-E254-E74D-A2D7-EA95503C86CE}" srcOrd="0" destOrd="0" presId="urn:microsoft.com/office/officeart/2005/8/layout/process2"/>
    <dgm:cxn modelId="{F552B2D5-9434-CF48-BB73-484E4FF16A3E}" type="presOf" srcId="{904D97E4-3E1E-454F-9D5D-14758E28C08B}" destId="{8E9627CF-C323-1A44-B672-E8E78031211B}" srcOrd="0" destOrd="0" presId="urn:microsoft.com/office/officeart/2005/8/layout/process2"/>
    <dgm:cxn modelId="{B3D7A142-CD1E-AC43-8246-ED0746AF0691}" type="presOf" srcId="{E0F1C475-3F32-C94A-B41D-80B5292A8C87}" destId="{FC8B4DF9-B854-354E-807F-B68FA7346D4C}" srcOrd="1" destOrd="0" presId="urn:microsoft.com/office/officeart/2005/8/layout/process2"/>
    <dgm:cxn modelId="{B56EA551-2A7B-A44E-9149-E256953A85C8}" type="presOf" srcId="{D2B9A35F-6ABB-974D-8C64-53175E0DE279}" destId="{C9E34245-2036-6B4B-BF04-734BD657CEDB}" srcOrd="1" destOrd="0" presId="urn:microsoft.com/office/officeart/2005/8/layout/process2"/>
    <dgm:cxn modelId="{22C1F317-DA93-DE4A-A490-688263FD375B}" srcId="{5875D8DF-5F4B-7444-B941-D89C6F8A294F}" destId="{D3C6BBC5-11D0-C04C-B99D-232DEAF847B2}" srcOrd="1" destOrd="0" parTransId="{7030709A-2C3B-1F4C-988D-E3E0F520591D}" sibTransId="{D7672536-2D92-5947-A3E2-0A212DD6BB69}"/>
    <dgm:cxn modelId="{475C5BA1-24B6-2442-901A-E4899C657395}" type="presOf" srcId="{E0F1C475-3F32-C94A-B41D-80B5292A8C87}" destId="{C11F751A-03C3-B247-8A1D-AABEFAB0D7BD}" srcOrd="0" destOrd="0" presId="urn:microsoft.com/office/officeart/2005/8/layout/process2"/>
    <dgm:cxn modelId="{E47FAC6E-B347-DC4C-A0E0-CA73F149BF63}" type="presOf" srcId="{2BFD97D3-1737-C145-87E8-B84BA2953FD2}" destId="{6C352038-AD11-F94B-8DBD-999593352E8F}" srcOrd="0" destOrd="0" presId="urn:microsoft.com/office/officeart/2005/8/layout/process2"/>
    <dgm:cxn modelId="{C95A147E-4FEB-6147-AC2E-2DCAFABEA619}" type="presOf" srcId="{65B0EB91-3345-DD40-89E0-B9A914CF6EF6}" destId="{7E161F97-2EAB-B94A-8E4D-55D51B07BC40}" srcOrd="0" destOrd="0" presId="urn:microsoft.com/office/officeart/2005/8/layout/process2"/>
    <dgm:cxn modelId="{73AA53F9-C9E3-A348-B35D-D98754483FD6}" type="presParOf" srcId="{BF981957-53C6-B04F-AB12-88B097F581E8}" destId="{2BC4E5FE-B7FC-3B46-BEF0-9ABAD550031F}" srcOrd="0" destOrd="0" presId="urn:microsoft.com/office/officeart/2005/8/layout/process2"/>
    <dgm:cxn modelId="{11E42D20-EDCA-FC4B-B18F-3791BB7911FE}" type="presParOf" srcId="{BF981957-53C6-B04F-AB12-88B097F581E8}" destId="{EEF9EE4B-DA7E-124C-878F-9B2C4AAC4A12}" srcOrd="1" destOrd="0" presId="urn:microsoft.com/office/officeart/2005/8/layout/process2"/>
    <dgm:cxn modelId="{8BDF76D2-9A3C-F04F-9A20-8C9A7FD7BA4C}" type="presParOf" srcId="{EEF9EE4B-DA7E-124C-878F-9B2C4AAC4A12}" destId="{C9E34245-2036-6B4B-BF04-734BD657CEDB}" srcOrd="0" destOrd="0" presId="urn:microsoft.com/office/officeart/2005/8/layout/process2"/>
    <dgm:cxn modelId="{740CD325-5CF9-364A-AC23-1832DF7A9C48}" type="presParOf" srcId="{BF981957-53C6-B04F-AB12-88B097F581E8}" destId="{CAF6008D-A340-8847-981F-631DE761B3FE}" srcOrd="2" destOrd="0" presId="urn:microsoft.com/office/officeart/2005/8/layout/process2"/>
    <dgm:cxn modelId="{E9C1B815-DC54-C741-B3B6-57B6CF460EBD}" type="presParOf" srcId="{BF981957-53C6-B04F-AB12-88B097F581E8}" destId="{1582390B-87E1-C74E-A0E5-09CBD5DBC79B}" srcOrd="3" destOrd="0" presId="urn:microsoft.com/office/officeart/2005/8/layout/process2"/>
    <dgm:cxn modelId="{81C3DA63-654C-EB46-B77F-6CADF3B644E6}" type="presParOf" srcId="{1582390B-87E1-C74E-A0E5-09CBD5DBC79B}" destId="{1F6CA488-CFB7-9043-9F3C-9185B4AD8FD6}" srcOrd="0" destOrd="0" presId="urn:microsoft.com/office/officeart/2005/8/layout/process2"/>
    <dgm:cxn modelId="{B4DFE7D8-F74F-A34F-A465-707AD0D925C7}" type="presParOf" srcId="{BF981957-53C6-B04F-AB12-88B097F581E8}" destId="{6C352038-AD11-F94B-8DBD-999593352E8F}" srcOrd="4" destOrd="0" presId="urn:microsoft.com/office/officeart/2005/8/layout/process2"/>
    <dgm:cxn modelId="{C5F9FCAE-FFF0-F842-A19C-B3AF0D2B6B4C}" type="presParOf" srcId="{BF981957-53C6-B04F-AB12-88B097F581E8}" destId="{7E161F97-2EAB-B94A-8E4D-55D51B07BC40}" srcOrd="5" destOrd="0" presId="urn:microsoft.com/office/officeart/2005/8/layout/process2"/>
    <dgm:cxn modelId="{FA7AB119-CC9A-0F47-9FE3-22DEB5046E60}" type="presParOf" srcId="{7E161F97-2EAB-B94A-8E4D-55D51B07BC40}" destId="{28566FB5-5A22-654A-94A3-C1C3E3B74D86}" srcOrd="0" destOrd="0" presId="urn:microsoft.com/office/officeart/2005/8/layout/process2"/>
    <dgm:cxn modelId="{D4050B24-9271-B940-ABB7-8AD217E54E41}" type="presParOf" srcId="{BF981957-53C6-B04F-AB12-88B097F581E8}" destId="{0020D464-E254-E74D-A2D7-EA95503C86CE}" srcOrd="6" destOrd="0" presId="urn:microsoft.com/office/officeart/2005/8/layout/process2"/>
    <dgm:cxn modelId="{BFD08767-EE79-2947-B454-5073D7E6DA83}" type="presParOf" srcId="{BF981957-53C6-B04F-AB12-88B097F581E8}" destId="{C11F751A-03C3-B247-8A1D-AABEFAB0D7BD}" srcOrd="7" destOrd="0" presId="urn:microsoft.com/office/officeart/2005/8/layout/process2"/>
    <dgm:cxn modelId="{27944C16-9A08-B042-B7EB-E80CCED743BC}" type="presParOf" srcId="{C11F751A-03C3-B247-8A1D-AABEFAB0D7BD}" destId="{FC8B4DF9-B854-354E-807F-B68FA7346D4C}" srcOrd="0" destOrd="0" presId="urn:microsoft.com/office/officeart/2005/8/layout/process2"/>
    <dgm:cxn modelId="{E2B33CB4-B191-3A4D-A2FF-03CAB794FE20}" type="presParOf" srcId="{BF981957-53C6-B04F-AB12-88B097F581E8}" destId="{8E9627CF-C323-1A44-B672-E8E78031211B}" srcOrd="8" destOrd="0" presId="urn:microsoft.com/office/officeart/2005/8/layout/process2"/>
    <dgm:cxn modelId="{E3EAC0C2-233C-7E43-A70A-3819357F9856}" type="presParOf" srcId="{BF981957-53C6-B04F-AB12-88B097F581E8}" destId="{78AE5F1A-67A1-2245-B56E-DCB7743B1551}" srcOrd="9" destOrd="0" presId="urn:microsoft.com/office/officeart/2005/8/layout/process2"/>
    <dgm:cxn modelId="{46269244-1147-0847-ABE9-1B890ABFD2C1}" type="presParOf" srcId="{78AE5F1A-67A1-2245-B56E-DCB7743B1551}" destId="{8C71950E-56D4-694E-8950-9394F00CCE58}" srcOrd="0" destOrd="0" presId="urn:microsoft.com/office/officeart/2005/8/layout/process2"/>
    <dgm:cxn modelId="{AE8BD0C1-969B-1B4F-8271-FE92FEAAF827}" type="presParOf" srcId="{BF981957-53C6-B04F-AB12-88B097F581E8}" destId="{D49B46CC-5B1F-8D41-8EBB-B93A6017E21E}"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875D8DF-5F4B-7444-B941-D89C6F8A294F}" type="doc">
      <dgm:prSet loTypeId="urn:microsoft.com/office/officeart/2005/8/layout/process2" loCatId="process" qsTypeId="urn:microsoft.com/office/officeart/2005/8/quickstyle/3D1" qsCatId="3D" csTypeId="urn:microsoft.com/office/officeart/2005/8/colors/accent3_2" csCatId="accent3" phldr="1"/>
      <dgm:spPr/>
      <dgm:t>
        <a:bodyPr/>
        <a:lstStyle/>
        <a:p>
          <a:endParaRPr lang="en-US"/>
        </a:p>
      </dgm:t>
    </dgm:pt>
    <dgm:pt modelId="{F2CF123A-E22B-6748-9DA6-08CBEA820BDA}">
      <dgm:prSet phldrT="[Text]" custT="1"/>
      <dgm:spPr/>
      <dgm:t>
        <a:bodyPr/>
        <a:lstStyle/>
        <a:p>
          <a:r>
            <a:rPr lang="en-US" sz="1800" dirty="0" smtClean="0">
              <a:latin typeface="Garamond"/>
              <a:cs typeface="Garamond"/>
            </a:rPr>
            <a:t>Teaching=Entertaining?</a:t>
          </a:r>
          <a:endParaRPr lang="en-US" sz="1800" dirty="0">
            <a:latin typeface="Garamond"/>
            <a:cs typeface="Garamond"/>
          </a:endParaRPr>
        </a:p>
      </dgm:t>
    </dgm:pt>
    <dgm:pt modelId="{0D835AC5-4D89-2A45-9523-FE9D06073C0B}" type="parTrans" cxnId="{A16CB847-AF91-1443-B9BC-C07CEE476B22}">
      <dgm:prSet/>
      <dgm:spPr/>
      <dgm:t>
        <a:bodyPr/>
        <a:lstStyle/>
        <a:p>
          <a:endParaRPr lang="en-US"/>
        </a:p>
      </dgm:t>
    </dgm:pt>
    <dgm:pt modelId="{D2B9A35F-6ABB-974D-8C64-53175E0DE279}" type="sibTrans" cxnId="{A16CB847-AF91-1443-B9BC-C07CEE476B22}">
      <dgm:prSet/>
      <dgm:spPr/>
      <dgm:t>
        <a:bodyPr/>
        <a:lstStyle/>
        <a:p>
          <a:endParaRPr lang="en-US"/>
        </a:p>
      </dgm:t>
    </dgm:pt>
    <dgm:pt modelId="{D3C6BBC5-11D0-C04C-B99D-232DEAF847B2}">
      <dgm:prSet phldrT="[Text]" custT="1"/>
      <dgm:spPr/>
      <dgm:t>
        <a:bodyPr/>
        <a:lstStyle/>
        <a:p>
          <a:r>
            <a:rPr lang="en-US" sz="1800" dirty="0" smtClean="0">
              <a:latin typeface="Garamond"/>
              <a:cs typeface="Garamond"/>
            </a:rPr>
            <a:t>Physicality</a:t>
          </a:r>
          <a:endParaRPr lang="en-US" sz="1800" dirty="0">
            <a:latin typeface="Garamond"/>
            <a:cs typeface="Garamond"/>
          </a:endParaRPr>
        </a:p>
      </dgm:t>
    </dgm:pt>
    <dgm:pt modelId="{7030709A-2C3B-1F4C-988D-E3E0F520591D}" type="parTrans" cxnId="{22C1F317-DA93-DE4A-A490-688263FD375B}">
      <dgm:prSet/>
      <dgm:spPr/>
      <dgm:t>
        <a:bodyPr/>
        <a:lstStyle/>
        <a:p>
          <a:endParaRPr lang="en-US"/>
        </a:p>
      </dgm:t>
    </dgm:pt>
    <dgm:pt modelId="{D7672536-2D92-5947-A3E2-0A212DD6BB69}" type="sibTrans" cxnId="{22C1F317-DA93-DE4A-A490-688263FD375B}">
      <dgm:prSet/>
      <dgm:spPr/>
      <dgm:t>
        <a:bodyPr/>
        <a:lstStyle/>
        <a:p>
          <a:endParaRPr lang="en-US"/>
        </a:p>
      </dgm:t>
    </dgm:pt>
    <dgm:pt modelId="{2BFD97D3-1737-C145-87E8-B84BA2953FD2}">
      <dgm:prSet phldrT="[Text]" custT="1"/>
      <dgm:spPr/>
      <dgm:t>
        <a:bodyPr/>
        <a:lstStyle/>
        <a:p>
          <a:pPr>
            <a:lnSpc>
              <a:spcPct val="100000"/>
            </a:lnSpc>
            <a:spcAft>
              <a:spcPts val="0"/>
            </a:spcAft>
          </a:pPr>
          <a:r>
            <a:rPr lang="en-US" sz="1700" dirty="0" smtClean="0">
              <a:latin typeface="Garamond"/>
              <a:cs typeface="Garamond"/>
            </a:rPr>
            <a:t>Defining the Situation</a:t>
          </a:r>
          <a:endParaRPr lang="en-US" sz="1700" dirty="0">
            <a:latin typeface="Garamond"/>
            <a:cs typeface="Garamond"/>
          </a:endParaRPr>
        </a:p>
      </dgm:t>
    </dgm:pt>
    <dgm:pt modelId="{8E734A7B-625C-9B48-B5FD-D0931648F8F0}" type="parTrans" cxnId="{D9102F92-B29E-FF4A-AA1C-3393EF963D87}">
      <dgm:prSet/>
      <dgm:spPr/>
      <dgm:t>
        <a:bodyPr/>
        <a:lstStyle/>
        <a:p>
          <a:endParaRPr lang="en-US"/>
        </a:p>
      </dgm:t>
    </dgm:pt>
    <dgm:pt modelId="{65B0EB91-3345-DD40-89E0-B9A914CF6EF6}" type="sibTrans" cxnId="{D9102F92-B29E-FF4A-AA1C-3393EF963D87}">
      <dgm:prSet/>
      <dgm:spPr/>
      <dgm:t>
        <a:bodyPr/>
        <a:lstStyle/>
        <a:p>
          <a:endParaRPr lang="en-US"/>
        </a:p>
      </dgm:t>
    </dgm:pt>
    <dgm:pt modelId="{D55764E2-CD5E-B949-AE72-5BE300BD61E9}">
      <dgm:prSet phldrT="[Text]" custT="1"/>
      <dgm:spPr/>
      <dgm:t>
        <a:bodyPr/>
        <a:lstStyle/>
        <a:p>
          <a:r>
            <a:rPr lang="en-US" sz="1700" dirty="0" smtClean="0">
              <a:latin typeface="Garamond"/>
              <a:cs typeface="Garamond"/>
            </a:rPr>
            <a:t>Extemporizing</a:t>
          </a:r>
          <a:endParaRPr lang="en-US" sz="1700" dirty="0">
            <a:latin typeface="Garamond"/>
            <a:cs typeface="Garamond"/>
          </a:endParaRPr>
        </a:p>
      </dgm:t>
    </dgm:pt>
    <dgm:pt modelId="{8AD31C16-BB02-D943-A9DA-3FBEB33E61CA}" type="parTrans" cxnId="{87F35881-997F-E044-A836-4B13C5B2A086}">
      <dgm:prSet/>
      <dgm:spPr/>
      <dgm:t>
        <a:bodyPr/>
        <a:lstStyle/>
        <a:p>
          <a:endParaRPr lang="en-US"/>
        </a:p>
      </dgm:t>
    </dgm:pt>
    <dgm:pt modelId="{E0F1C475-3F32-C94A-B41D-80B5292A8C87}" type="sibTrans" cxnId="{87F35881-997F-E044-A836-4B13C5B2A086}">
      <dgm:prSet/>
      <dgm:spPr/>
      <dgm:t>
        <a:bodyPr/>
        <a:lstStyle/>
        <a:p>
          <a:endParaRPr lang="en-US"/>
        </a:p>
      </dgm:t>
    </dgm:pt>
    <dgm:pt modelId="{14FFA7DD-C34A-4D50-A467-A4415F0CE016}">
      <dgm:prSet phldrT="[Text]" custT="1"/>
      <dgm:spPr/>
      <dgm:t>
        <a:bodyPr/>
        <a:lstStyle/>
        <a:p>
          <a:r>
            <a:rPr lang="en-US" sz="1700" dirty="0" smtClean="0">
              <a:latin typeface="Garamond"/>
              <a:cs typeface="Garamond"/>
            </a:rPr>
            <a:t>Acting</a:t>
          </a:r>
          <a:endParaRPr lang="en-US" sz="1700" dirty="0">
            <a:latin typeface="Garamond"/>
            <a:cs typeface="Garamond"/>
          </a:endParaRPr>
        </a:p>
      </dgm:t>
    </dgm:pt>
    <dgm:pt modelId="{AE2578B4-C95E-4B35-B18A-8D0FF9A40632}" type="parTrans" cxnId="{FD5DA4BC-D951-4D53-A7B7-F0C7096E90F6}">
      <dgm:prSet/>
      <dgm:spPr/>
      <dgm:t>
        <a:bodyPr/>
        <a:lstStyle/>
        <a:p>
          <a:endParaRPr lang="en-US"/>
        </a:p>
      </dgm:t>
    </dgm:pt>
    <dgm:pt modelId="{01613AC9-1884-4194-806C-BED1CA4BF0B6}" type="sibTrans" cxnId="{FD5DA4BC-D951-4D53-A7B7-F0C7096E90F6}">
      <dgm:prSet/>
      <dgm:spPr/>
      <dgm:t>
        <a:bodyPr/>
        <a:lstStyle/>
        <a:p>
          <a:endParaRPr lang="en-US"/>
        </a:p>
      </dgm:t>
    </dgm:pt>
    <dgm:pt modelId="{904D97E4-3E1E-454F-9D5D-14758E28C08B}">
      <dgm:prSet phldrT="[Text]" custT="1"/>
      <dgm:spPr>
        <a:solidFill>
          <a:srgbClr val="2D2F2B"/>
        </a:solidFill>
      </dgm:spPr>
      <dgm:t>
        <a:bodyPr/>
        <a:lstStyle/>
        <a:p>
          <a:r>
            <a:rPr lang="en-US" sz="1700" dirty="0" smtClean="0">
              <a:latin typeface="Garamond"/>
              <a:cs typeface="Garamond"/>
            </a:rPr>
            <a:t>Scripts</a:t>
          </a:r>
          <a:endParaRPr lang="en-US" sz="1400" dirty="0">
            <a:latin typeface="Garamond"/>
            <a:cs typeface="Garamond"/>
          </a:endParaRPr>
        </a:p>
      </dgm:t>
    </dgm:pt>
    <dgm:pt modelId="{AA28AD5C-FD71-2C45-A365-54A415D819BD}" type="parTrans" cxnId="{2319F184-33BD-5C44-A625-A488A0D718AC}">
      <dgm:prSet/>
      <dgm:spPr/>
      <dgm:t>
        <a:bodyPr/>
        <a:lstStyle/>
        <a:p>
          <a:endParaRPr lang="en-US"/>
        </a:p>
      </dgm:t>
    </dgm:pt>
    <dgm:pt modelId="{E65EC56E-B987-D54B-A40A-C1FF38BA3B73}" type="sibTrans" cxnId="{2319F184-33BD-5C44-A625-A488A0D718AC}">
      <dgm:prSet/>
      <dgm:spPr/>
      <dgm:t>
        <a:bodyPr/>
        <a:lstStyle/>
        <a:p>
          <a:endParaRPr lang="en-US"/>
        </a:p>
      </dgm:t>
    </dgm:pt>
    <dgm:pt modelId="{BF981957-53C6-B04F-AB12-88B097F581E8}" type="pres">
      <dgm:prSet presAssocID="{5875D8DF-5F4B-7444-B941-D89C6F8A294F}" presName="linearFlow" presStyleCnt="0">
        <dgm:presLayoutVars>
          <dgm:resizeHandles val="exact"/>
        </dgm:presLayoutVars>
      </dgm:prSet>
      <dgm:spPr/>
      <dgm:t>
        <a:bodyPr/>
        <a:lstStyle/>
        <a:p>
          <a:endParaRPr lang="en-US"/>
        </a:p>
      </dgm:t>
    </dgm:pt>
    <dgm:pt modelId="{2BC4E5FE-B7FC-3B46-BEF0-9ABAD550031F}" type="pres">
      <dgm:prSet presAssocID="{F2CF123A-E22B-6748-9DA6-08CBEA820BDA}" presName="node" presStyleLbl="node1" presStyleIdx="0" presStyleCnt="6">
        <dgm:presLayoutVars>
          <dgm:bulletEnabled val="1"/>
        </dgm:presLayoutVars>
      </dgm:prSet>
      <dgm:spPr/>
      <dgm:t>
        <a:bodyPr/>
        <a:lstStyle/>
        <a:p>
          <a:endParaRPr lang="en-US"/>
        </a:p>
      </dgm:t>
    </dgm:pt>
    <dgm:pt modelId="{EEF9EE4B-DA7E-124C-878F-9B2C4AAC4A12}" type="pres">
      <dgm:prSet presAssocID="{D2B9A35F-6ABB-974D-8C64-53175E0DE279}" presName="sibTrans" presStyleLbl="sibTrans2D1" presStyleIdx="0" presStyleCnt="5"/>
      <dgm:spPr/>
      <dgm:t>
        <a:bodyPr/>
        <a:lstStyle/>
        <a:p>
          <a:endParaRPr lang="en-US"/>
        </a:p>
      </dgm:t>
    </dgm:pt>
    <dgm:pt modelId="{C9E34245-2036-6B4B-BF04-734BD657CEDB}" type="pres">
      <dgm:prSet presAssocID="{D2B9A35F-6ABB-974D-8C64-53175E0DE279}" presName="connectorText" presStyleLbl="sibTrans2D1" presStyleIdx="0" presStyleCnt="5"/>
      <dgm:spPr/>
      <dgm:t>
        <a:bodyPr/>
        <a:lstStyle/>
        <a:p>
          <a:endParaRPr lang="en-US"/>
        </a:p>
      </dgm:t>
    </dgm:pt>
    <dgm:pt modelId="{CAF6008D-A340-8847-981F-631DE761B3FE}" type="pres">
      <dgm:prSet presAssocID="{D3C6BBC5-11D0-C04C-B99D-232DEAF847B2}" presName="node" presStyleLbl="node1" presStyleIdx="1" presStyleCnt="6">
        <dgm:presLayoutVars>
          <dgm:bulletEnabled val="1"/>
        </dgm:presLayoutVars>
      </dgm:prSet>
      <dgm:spPr/>
      <dgm:t>
        <a:bodyPr/>
        <a:lstStyle/>
        <a:p>
          <a:endParaRPr lang="en-US"/>
        </a:p>
      </dgm:t>
    </dgm:pt>
    <dgm:pt modelId="{1582390B-87E1-C74E-A0E5-09CBD5DBC79B}" type="pres">
      <dgm:prSet presAssocID="{D7672536-2D92-5947-A3E2-0A212DD6BB69}" presName="sibTrans" presStyleLbl="sibTrans2D1" presStyleIdx="1" presStyleCnt="5"/>
      <dgm:spPr/>
      <dgm:t>
        <a:bodyPr/>
        <a:lstStyle/>
        <a:p>
          <a:endParaRPr lang="en-US"/>
        </a:p>
      </dgm:t>
    </dgm:pt>
    <dgm:pt modelId="{1F6CA488-CFB7-9043-9F3C-9185B4AD8FD6}" type="pres">
      <dgm:prSet presAssocID="{D7672536-2D92-5947-A3E2-0A212DD6BB69}" presName="connectorText" presStyleLbl="sibTrans2D1" presStyleIdx="1" presStyleCnt="5"/>
      <dgm:spPr/>
      <dgm:t>
        <a:bodyPr/>
        <a:lstStyle/>
        <a:p>
          <a:endParaRPr lang="en-US"/>
        </a:p>
      </dgm:t>
    </dgm:pt>
    <dgm:pt modelId="{6C352038-AD11-F94B-8DBD-999593352E8F}" type="pres">
      <dgm:prSet presAssocID="{2BFD97D3-1737-C145-87E8-B84BA2953FD2}" presName="node" presStyleLbl="node1" presStyleIdx="2" presStyleCnt="6">
        <dgm:presLayoutVars>
          <dgm:bulletEnabled val="1"/>
        </dgm:presLayoutVars>
      </dgm:prSet>
      <dgm:spPr/>
      <dgm:t>
        <a:bodyPr/>
        <a:lstStyle/>
        <a:p>
          <a:endParaRPr lang="en-US"/>
        </a:p>
      </dgm:t>
    </dgm:pt>
    <dgm:pt modelId="{7E161F97-2EAB-B94A-8E4D-55D51B07BC40}" type="pres">
      <dgm:prSet presAssocID="{65B0EB91-3345-DD40-89E0-B9A914CF6EF6}" presName="sibTrans" presStyleLbl="sibTrans2D1" presStyleIdx="2" presStyleCnt="5"/>
      <dgm:spPr/>
      <dgm:t>
        <a:bodyPr/>
        <a:lstStyle/>
        <a:p>
          <a:endParaRPr lang="en-US"/>
        </a:p>
      </dgm:t>
    </dgm:pt>
    <dgm:pt modelId="{28566FB5-5A22-654A-94A3-C1C3E3B74D86}" type="pres">
      <dgm:prSet presAssocID="{65B0EB91-3345-DD40-89E0-B9A914CF6EF6}" presName="connectorText" presStyleLbl="sibTrans2D1" presStyleIdx="2" presStyleCnt="5"/>
      <dgm:spPr/>
      <dgm:t>
        <a:bodyPr/>
        <a:lstStyle/>
        <a:p>
          <a:endParaRPr lang="en-US"/>
        </a:p>
      </dgm:t>
    </dgm:pt>
    <dgm:pt modelId="{0020D464-E254-E74D-A2D7-EA95503C86CE}" type="pres">
      <dgm:prSet presAssocID="{D55764E2-CD5E-B949-AE72-5BE300BD61E9}" presName="node" presStyleLbl="node1" presStyleIdx="3" presStyleCnt="6">
        <dgm:presLayoutVars>
          <dgm:bulletEnabled val="1"/>
        </dgm:presLayoutVars>
      </dgm:prSet>
      <dgm:spPr/>
      <dgm:t>
        <a:bodyPr/>
        <a:lstStyle/>
        <a:p>
          <a:endParaRPr lang="en-US"/>
        </a:p>
      </dgm:t>
    </dgm:pt>
    <dgm:pt modelId="{C11F751A-03C3-B247-8A1D-AABEFAB0D7BD}" type="pres">
      <dgm:prSet presAssocID="{E0F1C475-3F32-C94A-B41D-80B5292A8C87}" presName="sibTrans" presStyleLbl="sibTrans2D1" presStyleIdx="3" presStyleCnt="5"/>
      <dgm:spPr/>
      <dgm:t>
        <a:bodyPr/>
        <a:lstStyle/>
        <a:p>
          <a:endParaRPr lang="en-US"/>
        </a:p>
      </dgm:t>
    </dgm:pt>
    <dgm:pt modelId="{FC8B4DF9-B854-354E-807F-B68FA7346D4C}" type="pres">
      <dgm:prSet presAssocID="{E0F1C475-3F32-C94A-B41D-80B5292A8C87}" presName="connectorText" presStyleLbl="sibTrans2D1" presStyleIdx="3" presStyleCnt="5"/>
      <dgm:spPr/>
      <dgm:t>
        <a:bodyPr/>
        <a:lstStyle/>
        <a:p>
          <a:endParaRPr lang="en-US"/>
        </a:p>
      </dgm:t>
    </dgm:pt>
    <dgm:pt modelId="{8E9627CF-C323-1A44-B672-E8E78031211B}" type="pres">
      <dgm:prSet presAssocID="{904D97E4-3E1E-454F-9D5D-14758E28C08B}" presName="node" presStyleLbl="node1" presStyleIdx="4" presStyleCnt="6">
        <dgm:presLayoutVars>
          <dgm:bulletEnabled val="1"/>
        </dgm:presLayoutVars>
      </dgm:prSet>
      <dgm:spPr/>
      <dgm:t>
        <a:bodyPr/>
        <a:lstStyle/>
        <a:p>
          <a:endParaRPr lang="en-US"/>
        </a:p>
      </dgm:t>
    </dgm:pt>
    <dgm:pt modelId="{78AE5F1A-67A1-2245-B56E-DCB7743B1551}" type="pres">
      <dgm:prSet presAssocID="{E65EC56E-B987-D54B-A40A-C1FF38BA3B73}" presName="sibTrans" presStyleLbl="sibTrans2D1" presStyleIdx="4" presStyleCnt="5"/>
      <dgm:spPr/>
      <dgm:t>
        <a:bodyPr/>
        <a:lstStyle/>
        <a:p>
          <a:endParaRPr lang="en-US"/>
        </a:p>
      </dgm:t>
    </dgm:pt>
    <dgm:pt modelId="{8C71950E-56D4-694E-8950-9394F00CCE58}" type="pres">
      <dgm:prSet presAssocID="{E65EC56E-B987-D54B-A40A-C1FF38BA3B73}" presName="connectorText" presStyleLbl="sibTrans2D1" presStyleIdx="4" presStyleCnt="5"/>
      <dgm:spPr/>
      <dgm:t>
        <a:bodyPr/>
        <a:lstStyle/>
        <a:p>
          <a:endParaRPr lang="en-US"/>
        </a:p>
      </dgm:t>
    </dgm:pt>
    <dgm:pt modelId="{D49B46CC-5B1F-8D41-8EBB-B93A6017E21E}" type="pres">
      <dgm:prSet presAssocID="{14FFA7DD-C34A-4D50-A467-A4415F0CE016}" presName="node" presStyleLbl="node1" presStyleIdx="5" presStyleCnt="6">
        <dgm:presLayoutVars>
          <dgm:bulletEnabled val="1"/>
        </dgm:presLayoutVars>
      </dgm:prSet>
      <dgm:spPr/>
      <dgm:t>
        <a:bodyPr/>
        <a:lstStyle/>
        <a:p>
          <a:endParaRPr lang="en-US"/>
        </a:p>
      </dgm:t>
    </dgm:pt>
  </dgm:ptLst>
  <dgm:cxnLst>
    <dgm:cxn modelId="{93B6DB70-21B8-F94D-8542-48F37E7CB9AC}" type="presOf" srcId="{D2B9A35F-6ABB-974D-8C64-53175E0DE279}" destId="{C9E34245-2036-6B4B-BF04-734BD657CEDB}" srcOrd="1" destOrd="0" presId="urn:microsoft.com/office/officeart/2005/8/layout/process2"/>
    <dgm:cxn modelId="{6A0F4DA8-BF79-AF4A-931D-68A6B4E3AEB6}" type="presOf" srcId="{5875D8DF-5F4B-7444-B941-D89C6F8A294F}" destId="{BF981957-53C6-B04F-AB12-88B097F581E8}" srcOrd="0" destOrd="0" presId="urn:microsoft.com/office/officeart/2005/8/layout/process2"/>
    <dgm:cxn modelId="{A20A05EA-24A4-FF46-B475-7E9907197050}" type="presOf" srcId="{65B0EB91-3345-DD40-89E0-B9A914CF6EF6}" destId="{28566FB5-5A22-654A-94A3-C1C3E3B74D86}" srcOrd="1" destOrd="0" presId="urn:microsoft.com/office/officeart/2005/8/layout/process2"/>
    <dgm:cxn modelId="{A16CB847-AF91-1443-B9BC-C07CEE476B22}" srcId="{5875D8DF-5F4B-7444-B941-D89C6F8A294F}" destId="{F2CF123A-E22B-6748-9DA6-08CBEA820BDA}" srcOrd="0" destOrd="0" parTransId="{0D835AC5-4D89-2A45-9523-FE9D06073C0B}" sibTransId="{D2B9A35F-6ABB-974D-8C64-53175E0DE279}"/>
    <dgm:cxn modelId="{3CBCFB6D-4820-A049-9AAC-4AB6027063A5}" type="presOf" srcId="{E65EC56E-B987-D54B-A40A-C1FF38BA3B73}" destId="{8C71950E-56D4-694E-8950-9394F00CCE58}" srcOrd="1" destOrd="0" presId="urn:microsoft.com/office/officeart/2005/8/layout/process2"/>
    <dgm:cxn modelId="{0EFF3A4E-4F28-1040-A41E-9E7084D058B3}" type="presOf" srcId="{2BFD97D3-1737-C145-87E8-B84BA2953FD2}" destId="{6C352038-AD11-F94B-8DBD-999593352E8F}" srcOrd="0" destOrd="0" presId="urn:microsoft.com/office/officeart/2005/8/layout/process2"/>
    <dgm:cxn modelId="{96A819C9-E688-A049-AE6C-5653BA1A4F55}" type="presOf" srcId="{E0F1C475-3F32-C94A-B41D-80B5292A8C87}" destId="{FC8B4DF9-B854-354E-807F-B68FA7346D4C}" srcOrd="1" destOrd="0" presId="urn:microsoft.com/office/officeart/2005/8/layout/process2"/>
    <dgm:cxn modelId="{594587CA-652E-5C41-B60E-B366384EA3B2}" type="presOf" srcId="{E0F1C475-3F32-C94A-B41D-80B5292A8C87}" destId="{C11F751A-03C3-B247-8A1D-AABEFAB0D7BD}" srcOrd="0" destOrd="0" presId="urn:microsoft.com/office/officeart/2005/8/layout/process2"/>
    <dgm:cxn modelId="{D9102F92-B29E-FF4A-AA1C-3393EF963D87}" srcId="{5875D8DF-5F4B-7444-B941-D89C6F8A294F}" destId="{2BFD97D3-1737-C145-87E8-B84BA2953FD2}" srcOrd="2" destOrd="0" parTransId="{8E734A7B-625C-9B48-B5FD-D0931648F8F0}" sibTransId="{65B0EB91-3345-DD40-89E0-B9A914CF6EF6}"/>
    <dgm:cxn modelId="{FD5DA4BC-D951-4D53-A7B7-F0C7096E90F6}" srcId="{5875D8DF-5F4B-7444-B941-D89C6F8A294F}" destId="{14FFA7DD-C34A-4D50-A467-A4415F0CE016}" srcOrd="5" destOrd="0" parTransId="{AE2578B4-C95E-4B35-B18A-8D0FF9A40632}" sibTransId="{01613AC9-1884-4194-806C-BED1CA4BF0B6}"/>
    <dgm:cxn modelId="{90FB931B-3094-FA4A-81CD-7CF0E26652F0}" type="presOf" srcId="{904D97E4-3E1E-454F-9D5D-14758E28C08B}" destId="{8E9627CF-C323-1A44-B672-E8E78031211B}" srcOrd="0" destOrd="0" presId="urn:microsoft.com/office/officeart/2005/8/layout/process2"/>
    <dgm:cxn modelId="{96E537EE-2516-2F42-A766-E28F8EB79F33}" type="presOf" srcId="{E65EC56E-B987-D54B-A40A-C1FF38BA3B73}" destId="{78AE5F1A-67A1-2245-B56E-DCB7743B1551}" srcOrd="0" destOrd="0" presId="urn:microsoft.com/office/officeart/2005/8/layout/process2"/>
    <dgm:cxn modelId="{87F35881-997F-E044-A836-4B13C5B2A086}" srcId="{5875D8DF-5F4B-7444-B941-D89C6F8A294F}" destId="{D55764E2-CD5E-B949-AE72-5BE300BD61E9}" srcOrd="3" destOrd="0" parTransId="{8AD31C16-BB02-D943-A9DA-3FBEB33E61CA}" sibTransId="{E0F1C475-3F32-C94A-B41D-80B5292A8C87}"/>
    <dgm:cxn modelId="{48944307-B15D-8246-AA8D-3DC219ABDCC9}" type="presOf" srcId="{D55764E2-CD5E-B949-AE72-5BE300BD61E9}" destId="{0020D464-E254-E74D-A2D7-EA95503C86CE}" srcOrd="0" destOrd="0" presId="urn:microsoft.com/office/officeart/2005/8/layout/process2"/>
    <dgm:cxn modelId="{43C5A3B4-1070-F74F-B346-4F5ABEF62D19}" type="presOf" srcId="{14FFA7DD-C34A-4D50-A467-A4415F0CE016}" destId="{D49B46CC-5B1F-8D41-8EBB-B93A6017E21E}" srcOrd="0" destOrd="0" presId="urn:microsoft.com/office/officeart/2005/8/layout/process2"/>
    <dgm:cxn modelId="{36D75D26-3444-3646-8903-33658A38B2B2}" type="presOf" srcId="{F2CF123A-E22B-6748-9DA6-08CBEA820BDA}" destId="{2BC4E5FE-B7FC-3B46-BEF0-9ABAD550031F}" srcOrd="0" destOrd="0" presId="urn:microsoft.com/office/officeart/2005/8/layout/process2"/>
    <dgm:cxn modelId="{252E7242-9627-F344-8836-4A947FE2A97E}" type="presOf" srcId="{65B0EB91-3345-DD40-89E0-B9A914CF6EF6}" destId="{7E161F97-2EAB-B94A-8E4D-55D51B07BC40}" srcOrd="0" destOrd="0" presId="urn:microsoft.com/office/officeart/2005/8/layout/process2"/>
    <dgm:cxn modelId="{2319F184-33BD-5C44-A625-A488A0D718AC}" srcId="{5875D8DF-5F4B-7444-B941-D89C6F8A294F}" destId="{904D97E4-3E1E-454F-9D5D-14758E28C08B}" srcOrd="4" destOrd="0" parTransId="{AA28AD5C-FD71-2C45-A365-54A415D819BD}" sibTransId="{E65EC56E-B987-D54B-A40A-C1FF38BA3B73}"/>
    <dgm:cxn modelId="{7AAA790D-A40E-E240-8E64-74BBA892B4B4}" type="presOf" srcId="{D7672536-2D92-5947-A3E2-0A212DD6BB69}" destId="{1582390B-87E1-C74E-A0E5-09CBD5DBC79B}" srcOrd="0" destOrd="0" presId="urn:microsoft.com/office/officeart/2005/8/layout/process2"/>
    <dgm:cxn modelId="{22C1F317-DA93-DE4A-A490-688263FD375B}" srcId="{5875D8DF-5F4B-7444-B941-D89C6F8A294F}" destId="{D3C6BBC5-11D0-C04C-B99D-232DEAF847B2}" srcOrd="1" destOrd="0" parTransId="{7030709A-2C3B-1F4C-988D-E3E0F520591D}" sibTransId="{D7672536-2D92-5947-A3E2-0A212DD6BB69}"/>
    <dgm:cxn modelId="{2FBFF48B-0FA1-9740-AA74-171508E6130D}" type="presOf" srcId="{D3C6BBC5-11D0-C04C-B99D-232DEAF847B2}" destId="{CAF6008D-A340-8847-981F-631DE761B3FE}" srcOrd="0" destOrd="0" presId="urn:microsoft.com/office/officeart/2005/8/layout/process2"/>
    <dgm:cxn modelId="{C8D454E7-591D-F942-9F04-803A40D55C0A}" type="presOf" srcId="{D7672536-2D92-5947-A3E2-0A212DD6BB69}" destId="{1F6CA488-CFB7-9043-9F3C-9185B4AD8FD6}" srcOrd="1" destOrd="0" presId="urn:microsoft.com/office/officeart/2005/8/layout/process2"/>
    <dgm:cxn modelId="{10A093FE-7C84-C148-9841-54332CB9D9BB}" type="presOf" srcId="{D2B9A35F-6ABB-974D-8C64-53175E0DE279}" destId="{EEF9EE4B-DA7E-124C-878F-9B2C4AAC4A12}" srcOrd="0" destOrd="0" presId="urn:microsoft.com/office/officeart/2005/8/layout/process2"/>
    <dgm:cxn modelId="{B1F34645-319B-BD4A-8E01-059081116836}" type="presParOf" srcId="{BF981957-53C6-B04F-AB12-88B097F581E8}" destId="{2BC4E5FE-B7FC-3B46-BEF0-9ABAD550031F}" srcOrd="0" destOrd="0" presId="urn:microsoft.com/office/officeart/2005/8/layout/process2"/>
    <dgm:cxn modelId="{DF4B114C-55C9-6547-A464-7CBC2E4A29A5}" type="presParOf" srcId="{BF981957-53C6-B04F-AB12-88B097F581E8}" destId="{EEF9EE4B-DA7E-124C-878F-9B2C4AAC4A12}" srcOrd="1" destOrd="0" presId="urn:microsoft.com/office/officeart/2005/8/layout/process2"/>
    <dgm:cxn modelId="{533AA91C-77B8-E149-9105-137F20DCB1C4}" type="presParOf" srcId="{EEF9EE4B-DA7E-124C-878F-9B2C4AAC4A12}" destId="{C9E34245-2036-6B4B-BF04-734BD657CEDB}" srcOrd="0" destOrd="0" presId="urn:microsoft.com/office/officeart/2005/8/layout/process2"/>
    <dgm:cxn modelId="{5AD46815-B4BC-2545-9092-A1B8642169FE}" type="presParOf" srcId="{BF981957-53C6-B04F-AB12-88B097F581E8}" destId="{CAF6008D-A340-8847-981F-631DE761B3FE}" srcOrd="2" destOrd="0" presId="urn:microsoft.com/office/officeart/2005/8/layout/process2"/>
    <dgm:cxn modelId="{D8C28931-2E66-1A4A-848E-A911A957CF82}" type="presParOf" srcId="{BF981957-53C6-B04F-AB12-88B097F581E8}" destId="{1582390B-87E1-C74E-A0E5-09CBD5DBC79B}" srcOrd="3" destOrd="0" presId="urn:microsoft.com/office/officeart/2005/8/layout/process2"/>
    <dgm:cxn modelId="{F7E7C212-C4EC-6949-B117-21B8AF7767DB}" type="presParOf" srcId="{1582390B-87E1-C74E-A0E5-09CBD5DBC79B}" destId="{1F6CA488-CFB7-9043-9F3C-9185B4AD8FD6}" srcOrd="0" destOrd="0" presId="urn:microsoft.com/office/officeart/2005/8/layout/process2"/>
    <dgm:cxn modelId="{96085226-BB9F-1C45-BAE6-0F4744BAB32F}" type="presParOf" srcId="{BF981957-53C6-B04F-AB12-88B097F581E8}" destId="{6C352038-AD11-F94B-8DBD-999593352E8F}" srcOrd="4" destOrd="0" presId="urn:microsoft.com/office/officeart/2005/8/layout/process2"/>
    <dgm:cxn modelId="{029727B7-7CCF-3E43-B12B-9CFDA6C40D9E}" type="presParOf" srcId="{BF981957-53C6-B04F-AB12-88B097F581E8}" destId="{7E161F97-2EAB-B94A-8E4D-55D51B07BC40}" srcOrd="5" destOrd="0" presId="urn:microsoft.com/office/officeart/2005/8/layout/process2"/>
    <dgm:cxn modelId="{081A92EF-7203-2442-B42A-C1CAA0F61C49}" type="presParOf" srcId="{7E161F97-2EAB-B94A-8E4D-55D51B07BC40}" destId="{28566FB5-5A22-654A-94A3-C1C3E3B74D86}" srcOrd="0" destOrd="0" presId="urn:microsoft.com/office/officeart/2005/8/layout/process2"/>
    <dgm:cxn modelId="{480DB662-14C7-BF4D-B4FA-92B80D8AB68E}" type="presParOf" srcId="{BF981957-53C6-B04F-AB12-88B097F581E8}" destId="{0020D464-E254-E74D-A2D7-EA95503C86CE}" srcOrd="6" destOrd="0" presId="urn:microsoft.com/office/officeart/2005/8/layout/process2"/>
    <dgm:cxn modelId="{9C3FB793-5697-DD4C-A063-E0801431BAAB}" type="presParOf" srcId="{BF981957-53C6-B04F-AB12-88B097F581E8}" destId="{C11F751A-03C3-B247-8A1D-AABEFAB0D7BD}" srcOrd="7" destOrd="0" presId="urn:microsoft.com/office/officeart/2005/8/layout/process2"/>
    <dgm:cxn modelId="{5002A860-85C3-C24A-BDE2-81E543DF0791}" type="presParOf" srcId="{C11F751A-03C3-B247-8A1D-AABEFAB0D7BD}" destId="{FC8B4DF9-B854-354E-807F-B68FA7346D4C}" srcOrd="0" destOrd="0" presId="urn:microsoft.com/office/officeart/2005/8/layout/process2"/>
    <dgm:cxn modelId="{42B87372-40ED-FD41-9912-118E7FACDB5D}" type="presParOf" srcId="{BF981957-53C6-B04F-AB12-88B097F581E8}" destId="{8E9627CF-C323-1A44-B672-E8E78031211B}" srcOrd="8" destOrd="0" presId="urn:microsoft.com/office/officeart/2005/8/layout/process2"/>
    <dgm:cxn modelId="{8E3303A7-9A3A-E448-9B5F-B1790A3823A2}" type="presParOf" srcId="{BF981957-53C6-B04F-AB12-88B097F581E8}" destId="{78AE5F1A-67A1-2245-B56E-DCB7743B1551}" srcOrd="9" destOrd="0" presId="urn:microsoft.com/office/officeart/2005/8/layout/process2"/>
    <dgm:cxn modelId="{16E1E68C-E348-104B-B418-673DE9AAA445}" type="presParOf" srcId="{78AE5F1A-67A1-2245-B56E-DCB7743B1551}" destId="{8C71950E-56D4-694E-8950-9394F00CCE58}" srcOrd="0" destOrd="0" presId="urn:microsoft.com/office/officeart/2005/8/layout/process2"/>
    <dgm:cxn modelId="{3622A147-3EFE-7542-99BB-67225D10991F}" type="presParOf" srcId="{BF981957-53C6-B04F-AB12-88B097F581E8}" destId="{D49B46CC-5B1F-8D41-8EBB-B93A6017E21E}" srcOrd="1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875D8DF-5F4B-7444-B941-D89C6F8A294F}" type="doc">
      <dgm:prSet loTypeId="urn:microsoft.com/office/officeart/2005/8/layout/process2" loCatId="process" qsTypeId="urn:microsoft.com/office/officeart/2005/8/quickstyle/3D1" qsCatId="3D" csTypeId="urn:microsoft.com/office/officeart/2005/8/colors/accent3_2" csCatId="accent3" phldr="1"/>
      <dgm:spPr/>
      <dgm:t>
        <a:bodyPr/>
        <a:lstStyle/>
        <a:p>
          <a:endParaRPr lang="en-US"/>
        </a:p>
      </dgm:t>
    </dgm:pt>
    <dgm:pt modelId="{F2CF123A-E22B-6748-9DA6-08CBEA820BDA}">
      <dgm:prSet phldrT="[Text]" custT="1"/>
      <dgm:spPr/>
      <dgm:t>
        <a:bodyPr/>
        <a:lstStyle/>
        <a:p>
          <a:r>
            <a:rPr lang="en-US" sz="1800" dirty="0" smtClean="0">
              <a:latin typeface="Garamond"/>
              <a:cs typeface="Garamond"/>
            </a:rPr>
            <a:t>Teaching=Entertaining?</a:t>
          </a:r>
          <a:endParaRPr lang="en-US" sz="1800" dirty="0">
            <a:latin typeface="Garamond"/>
            <a:cs typeface="Garamond"/>
          </a:endParaRPr>
        </a:p>
      </dgm:t>
    </dgm:pt>
    <dgm:pt modelId="{0D835AC5-4D89-2A45-9523-FE9D06073C0B}" type="parTrans" cxnId="{A16CB847-AF91-1443-B9BC-C07CEE476B22}">
      <dgm:prSet/>
      <dgm:spPr/>
      <dgm:t>
        <a:bodyPr/>
        <a:lstStyle/>
        <a:p>
          <a:endParaRPr lang="en-US"/>
        </a:p>
      </dgm:t>
    </dgm:pt>
    <dgm:pt modelId="{D2B9A35F-6ABB-974D-8C64-53175E0DE279}" type="sibTrans" cxnId="{A16CB847-AF91-1443-B9BC-C07CEE476B22}">
      <dgm:prSet/>
      <dgm:spPr/>
      <dgm:t>
        <a:bodyPr/>
        <a:lstStyle/>
        <a:p>
          <a:endParaRPr lang="en-US"/>
        </a:p>
      </dgm:t>
    </dgm:pt>
    <dgm:pt modelId="{D3C6BBC5-11D0-C04C-B99D-232DEAF847B2}">
      <dgm:prSet phldrT="[Text]" custT="1"/>
      <dgm:spPr/>
      <dgm:t>
        <a:bodyPr/>
        <a:lstStyle/>
        <a:p>
          <a:r>
            <a:rPr lang="en-US" sz="1800" dirty="0" smtClean="0">
              <a:latin typeface="Garamond"/>
              <a:cs typeface="Garamond"/>
            </a:rPr>
            <a:t>Physicality</a:t>
          </a:r>
          <a:endParaRPr lang="en-US" sz="1800" dirty="0">
            <a:latin typeface="Garamond"/>
            <a:cs typeface="Garamond"/>
          </a:endParaRPr>
        </a:p>
      </dgm:t>
    </dgm:pt>
    <dgm:pt modelId="{7030709A-2C3B-1F4C-988D-E3E0F520591D}" type="parTrans" cxnId="{22C1F317-DA93-DE4A-A490-688263FD375B}">
      <dgm:prSet/>
      <dgm:spPr/>
      <dgm:t>
        <a:bodyPr/>
        <a:lstStyle/>
        <a:p>
          <a:endParaRPr lang="en-US"/>
        </a:p>
      </dgm:t>
    </dgm:pt>
    <dgm:pt modelId="{D7672536-2D92-5947-A3E2-0A212DD6BB69}" type="sibTrans" cxnId="{22C1F317-DA93-DE4A-A490-688263FD375B}">
      <dgm:prSet/>
      <dgm:spPr/>
      <dgm:t>
        <a:bodyPr/>
        <a:lstStyle/>
        <a:p>
          <a:endParaRPr lang="en-US"/>
        </a:p>
      </dgm:t>
    </dgm:pt>
    <dgm:pt modelId="{2BFD97D3-1737-C145-87E8-B84BA2953FD2}">
      <dgm:prSet phldrT="[Text]" custT="1"/>
      <dgm:spPr/>
      <dgm:t>
        <a:bodyPr/>
        <a:lstStyle/>
        <a:p>
          <a:pPr>
            <a:lnSpc>
              <a:spcPct val="100000"/>
            </a:lnSpc>
            <a:spcAft>
              <a:spcPts val="0"/>
            </a:spcAft>
          </a:pPr>
          <a:r>
            <a:rPr lang="en-US" sz="1700" dirty="0" smtClean="0">
              <a:latin typeface="Garamond"/>
              <a:cs typeface="Garamond"/>
            </a:rPr>
            <a:t>Defining the Situation</a:t>
          </a:r>
          <a:endParaRPr lang="en-US" sz="1700" dirty="0">
            <a:latin typeface="Garamond"/>
            <a:cs typeface="Garamond"/>
          </a:endParaRPr>
        </a:p>
      </dgm:t>
    </dgm:pt>
    <dgm:pt modelId="{8E734A7B-625C-9B48-B5FD-D0931648F8F0}" type="parTrans" cxnId="{D9102F92-B29E-FF4A-AA1C-3393EF963D87}">
      <dgm:prSet/>
      <dgm:spPr/>
      <dgm:t>
        <a:bodyPr/>
        <a:lstStyle/>
        <a:p>
          <a:endParaRPr lang="en-US"/>
        </a:p>
      </dgm:t>
    </dgm:pt>
    <dgm:pt modelId="{65B0EB91-3345-DD40-89E0-B9A914CF6EF6}" type="sibTrans" cxnId="{D9102F92-B29E-FF4A-AA1C-3393EF963D87}">
      <dgm:prSet/>
      <dgm:spPr/>
      <dgm:t>
        <a:bodyPr/>
        <a:lstStyle/>
        <a:p>
          <a:endParaRPr lang="en-US"/>
        </a:p>
      </dgm:t>
    </dgm:pt>
    <dgm:pt modelId="{D55764E2-CD5E-B949-AE72-5BE300BD61E9}">
      <dgm:prSet phldrT="[Text]" custT="1"/>
      <dgm:spPr/>
      <dgm:t>
        <a:bodyPr/>
        <a:lstStyle/>
        <a:p>
          <a:r>
            <a:rPr lang="en-US" sz="1700" dirty="0" smtClean="0">
              <a:latin typeface="Garamond"/>
              <a:cs typeface="Garamond"/>
            </a:rPr>
            <a:t>Extemporizing</a:t>
          </a:r>
          <a:endParaRPr lang="en-US" sz="1700" dirty="0">
            <a:latin typeface="Garamond"/>
            <a:cs typeface="Garamond"/>
          </a:endParaRPr>
        </a:p>
      </dgm:t>
    </dgm:pt>
    <dgm:pt modelId="{8AD31C16-BB02-D943-A9DA-3FBEB33E61CA}" type="parTrans" cxnId="{87F35881-997F-E044-A836-4B13C5B2A086}">
      <dgm:prSet/>
      <dgm:spPr/>
      <dgm:t>
        <a:bodyPr/>
        <a:lstStyle/>
        <a:p>
          <a:endParaRPr lang="en-US"/>
        </a:p>
      </dgm:t>
    </dgm:pt>
    <dgm:pt modelId="{E0F1C475-3F32-C94A-B41D-80B5292A8C87}" type="sibTrans" cxnId="{87F35881-997F-E044-A836-4B13C5B2A086}">
      <dgm:prSet/>
      <dgm:spPr/>
      <dgm:t>
        <a:bodyPr/>
        <a:lstStyle/>
        <a:p>
          <a:endParaRPr lang="en-US"/>
        </a:p>
      </dgm:t>
    </dgm:pt>
    <dgm:pt modelId="{14FFA7DD-C34A-4D50-A467-A4415F0CE016}">
      <dgm:prSet phldrT="[Text]" custT="1"/>
      <dgm:spPr/>
      <dgm:t>
        <a:bodyPr/>
        <a:lstStyle/>
        <a:p>
          <a:r>
            <a:rPr lang="en-US" sz="1700" dirty="0" smtClean="0">
              <a:latin typeface="Garamond"/>
              <a:cs typeface="Garamond"/>
            </a:rPr>
            <a:t>Acting</a:t>
          </a:r>
          <a:endParaRPr lang="en-US" sz="1700" dirty="0">
            <a:latin typeface="Garamond"/>
            <a:cs typeface="Garamond"/>
          </a:endParaRPr>
        </a:p>
      </dgm:t>
    </dgm:pt>
    <dgm:pt modelId="{AE2578B4-C95E-4B35-B18A-8D0FF9A40632}" type="parTrans" cxnId="{FD5DA4BC-D951-4D53-A7B7-F0C7096E90F6}">
      <dgm:prSet/>
      <dgm:spPr/>
      <dgm:t>
        <a:bodyPr/>
        <a:lstStyle/>
        <a:p>
          <a:endParaRPr lang="en-US"/>
        </a:p>
      </dgm:t>
    </dgm:pt>
    <dgm:pt modelId="{01613AC9-1884-4194-806C-BED1CA4BF0B6}" type="sibTrans" cxnId="{FD5DA4BC-D951-4D53-A7B7-F0C7096E90F6}">
      <dgm:prSet/>
      <dgm:spPr/>
      <dgm:t>
        <a:bodyPr/>
        <a:lstStyle/>
        <a:p>
          <a:endParaRPr lang="en-US"/>
        </a:p>
      </dgm:t>
    </dgm:pt>
    <dgm:pt modelId="{904D97E4-3E1E-454F-9D5D-14758E28C08B}">
      <dgm:prSet phldrT="[Text]" custT="1"/>
      <dgm:spPr>
        <a:solidFill>
          <a:srgbClr val="2D2F2B"/>
        </a:solidFill>
      </dgm:spPr>
      <dgm:t>
        <a:bodyPr/>
        <a:lstStyle/>
        <a:p>
          <a:r>
            <a:rPr lang="en-US" sz="1700" dirty="0" smtClean="0">
              <a:latin typeface="Garamond"/>
              <a:cs typeface="Garamond"/>
            </a:rPr>
            <a:t>Scripts</a:t>
          </a:r>
          <a:endParaRPr lang="en-US" sz="1400" dirty="0">
            <a:latin typeface="Garamond"/>
            <a:cs typeface="Garamond"/>
          </a:endParaRPr>
        </a:p>
      </dgm:t>
    </dgm:pt>
    <dgm:pt modelId="{AA28AD5C-FD71-2C45-A365-54A415D819BD}" type="parTrans" cxnId="{2319F184-33BD-5C44-A625-A488A0D718AC}">
      <dgm:prSet/>
      <dgm:spPr/>
      <dgm:t>
        <a:bodyPr/>
        <a:lstStyle/>
        <a:p>
          <a:endParaRPr lang="en-US"/>
        </a:p>
      </dgm:t>
    </dgm:pt>
    <dgm:pt modelId="{E65EC56E-B987-D54B-A40A-C1FF38BA3B73}" type="sibTrans" cxnId="{2319F184-33BD-5C44-A625-A488A0D718AC}">
      <dgm:prSet/>
      <dgm:spPr/>
      <dgm:t>
        <a:bodyPr/>
        <a:lstStyle/>
        <a:p>
          <a:endParaRPr lang="en-US"/>
        </a:p>
      </dgm:t>
    </dgm:pt>
    <dgm:pt modelId="{BF981957-53C6-B04F-AB12-88B097F581E8}" type="pres">
      <dgm:prSet presAssocID="{5875D8DF-5F4B-7444-B941-D89C6F8A294F}" presName="linearFlow" presStyleCnt="0">
        <dgm:presLayoutVars>
          <dgm:resizeHandles val="exact"/>
        </dgm:presLayoutVars>
      </dgm:prSet>
      <dgm:spPr/>
      <dgm:t>
        <a:bodyPr/>
        <a:lstStyle/>
        <a:p>
          <a:endParaRPr lang="en-US"/>
        </a:p>
      </dgm:t>
    </dgm:pt>
    <dgm:pt modelId="{2BC4E5FE-B7FC-3B46-BEF0-9ABAD550031F}" type="pres">
      <dgm:prSet presAssocID="{F2CF123A-E22B-6748-9DA6-08CBEA820BDA}" presName="node" presStyleLbl="node1" presStyleIdx="0" presStyleCnt="6">
        <dgm:presLayoutVars>
          <dgm:bulletEnabled val="1"/>
        </dgm:presLayoutVars>
      </dgm:prSet>
      <dgm:spPr/>
      <dgm:t>
        <a:bodyPr/>
        <a:lstStyle/>
        <a:p>
          <a:endParaRPr lang="en-US"/>
        </a:p>
      </dgm:t>
    </dgm:pt>
    <dgm:pt modelId="{EEF9EE4B-DA7E-124C-878F-9B2C4AAC4A12}" type="pres">
      <dgm:prSet presAssocID="{D2B9A35F-6ABB-974D-8C64-53175E0DE279}" presName="sibTrans" presStyleLbl="sibTrans2D1" presStyleIdx="0" presStyleCnt="5"/>
      <dgm:spPr/>
      <dgm:t>
        <a:bodyPr/>
        <a:lstStyle/>
        <a:p>
          <a:endParaRPr lang="en-US"/>
        </a:p>
      </dgm:t>
    </dgm:pt>
    <dgm:pt modelId="{C9E34245-2036-6B4B-BF04-734BD657CEDB}" type="pres">
      <dgm:prSet presAssocID="{D2B9A35F-6ABB-974D-8C64-53175E0DE279}" presName="connectorText" presStyleLbl="sibTrans2D1" presStyleIdx="0" presStyleCnt="5"/>
      <dgm:spPr/>
      <dgm:t>
        <a:bodyPr/>
        <a:lstStyle/>
        <a:p>
          <a:endParaRPr lang="en-US"/>
        </a:p>
      </dgm:t>
    </dgm:pt>
    <dgm:pt modelId="{CAF6008D-A340-8847-981F-631DE761B3FE}" type="pres">
      <dgm:prSet presAssocID="{D3C6BBC5-11D0-C04C-B99D-232DEAF847B2}" presName="node" presStyleLbl="node1" presStyleIdx="1" presStyleCnt="6">
        <dgm:presLayoutVars>
          <dgm:bulletEnabled val="1"/>
        </dgm:presLayoutVars>
      </dgm:prSet>
      <dgm:spPr/>
      <dgm:t>
        <a:bodyPr/>
        <a:lstStyle/>
        <a:p>
          <a:endParaRPr lang="en-US"/>
        </a:p>
      </dgm:t>
    </dgm:pt>
    <dgm:pt modelId="{1582390B-87E1-C74E-A0E5-09CBD5DBC79B}" type="pres">
      <dgm:prSet presAssocID="{D7672536-2D92-5947-A3E2-0A212DD6BB69}" presName="sibTrans" presStyleLbl="sibTrans2D1" presStyleIdx="1" presStyleCnt="5"/>
      <dgm:spPr/>
      <dgm:t>
        <a:bodyPr/>
        <a:lstStyle/>
        <a:p>
          <a:endParaRPr lang="en-US"/>
        </a:p>
      </dgm:t>
    </dgm:pt>
    <dgm:pt modelId="{1F6CA488-CFB7-9043-9F3C-9185B4AD8FD6}" type="pres">
      <dgm:prSet presAssocID="{D7672536-2D92-5947-A3E2-0A212DD6BB69}" presName="connectorText" presStyleLbl="sibTrans2D1" presStyleIdx="1" presStyleCnt="5"/>
      <dgm:spPr/>
      <dgm:t>
        <a:bodyPr/>
        <a:lstStyle/>
        <a:p>
          <a:endParaRPr lang="en-US"/>
        </a:p>
      </dgm:t>
    </dgm:pt>
    <dgm:pt modelId="{6C352038-AD11-F94B-8DBD-999593352E8F}" type="pres">
      <dgm:prSet presAssocID="{2BFD97D3-1737-C145-87E8-B84BA2953FD2}" presName="node" presStyleLbl="node1" presStyleIdx="2" presStyleCnt="6">
        <dgm:presLayoutVars>
          <dgm:bulletEnabled val="1"/>
        </dgm:presLayoutVars>
      </dgm:prSet>
      <dgm:spPr/>
      <dgm:t>
        <a:bodyPr/>
        <a:lstStyle/>
        <a:p>
          <a:endParaRPr lang="en-US"/>
        </a:p>
      </dgm:t>
    </dgm:pt>
    <dgm:pt modelId="{7E161F97-2EAB-B94A-8E4D-55D51B07BC40}" type="pres">
      <dgm:prSet presAssocID="{65B0EB91-3345-DD40-89E0-B9A914CF6EF6}" presName="sibTrans" presStyleLbl="sibTrans2D1" presStyleIdx="2" presStyleCnt="5"/>
      <dgm:spPr/>
      <dgm:t>
        <a:bodyPr/>
        <a:lstStyle/>
        <a:p>
          <a:endParaRPr lang="en-US"/>
        </a:p>
      </dgm:t>
    </dgm:pt>
    <dgm:pt modelId="{28566FB5-5A22-654A-94A3-C1C3E3B74D86}" type="pres">
      <dgm:prSet presAssocID="{65B0EB91-3345-DD40-89E0-B9A914CF6EF6}" presName="connectorText" presStyleLbl="sibTrans2D1" presStyleIdx="2" presStyleCnt="5"/>
      <dgm:spPr/>
      <dgm:t>
        <a:bodyPr/>
        <a:lstStyle/>
        <a:p>
          <a:endParaRPr lang="en-US"/>
        </a:p>
      </dgm:t>
    </dgm:pt>
    <dgm:pt modelId="{0020D464-E254-E74D-A2D7-EA95503C86CE}" type="pres">
      <dgm:prSet presAssocID="{D55764E2-CD5E-B949-AE72-5BE300BD61E9}" presName="node" presStyleLbl="node1" presStyleIdx="3" presStyleCnt="6">
        <dgm:presLayoutVars>
          <dgm:bulletEnabled val="1"/>
        </dgm:presLayoutVars>
      </dgm:prSet>
      <dgm:spPr/>
      <dgm:t>
        <a:bodyPr/>
        <a:lstStyle/>
        <a:p>
          <a:endParaRPr lang="en-US"/>
        </a:p>
      </dgm:t>
    </dgm:pt>
    <dgm:pt modelId="{C11F751A-03C3-B247-8A1D-AABEFAB0D7BD}" type="pres">
      <dgm:prSet presAssocID="{E0F1C475-3F32-C94A-B41D-80B5292A8C87}" presName="sibTrans" presStyleLbl="sibTrans2D1" presStyleIdx="3" presStyleCnt="5"/>
      <dgm:spPr/>
      <dgm:t>
        <a:bodyPr/>
        <a:lstStyle/>
        <a:p>
          <a:endParaRPr lang="en-US"/>
        </a:p>
      </dgm:t>
    </dgm:pt>
    <dgm:pt modelId="{FC8B4DF9-B854-354E-807F-B68FA7346D4C}" type="pres">
      <dgm:prSet presAssocID="{E0F1C475-3F32-C94A-B41D-80B5292A8C87}" presName="connectorText" presStyleLbl="sibTrans2D1" presStyleIdx="3" presStyleCnt="5"/>
      <dgm:spPr/>
      <dgm:t>
        <a:bodyPr/>
        <a:lstStyle/>
        <a:p>
          <a:endParaRPr lang="en-US"/>
        </a:p>
      </dgm:t>
    </dgm:pt>
    <dgm:pt modelId="{8E9627CF-C323-1A44-B672-E8E78031211B}" type="pres">
      <dgm:prSet presAssocID="{904D97E4-3E1E-454F-9D5D-14758E28C08B}" presName="node" presStyleLbl="node1" presStyleIdx="4" presStyleCnt="6">
        <dgm:presLayoutVars>
          <dgm:bulletEnabled val="1"/>
        </dgm:presLayoutVars>
      </dgm:prSet>
      <dgm:spPr/>
      <dgm:t>
        <a:bodyPr/>
        <a:lstStyle/>
        <a:p>
          <a:endParaRPr lang="en-US"/>
        </a:p>
      </dgm:t>
    </dgm:pt>
    <dgm:pt modelId="{78AE5F1A-67A1-2245-B56E-DCB7743B1551}" type="pres">
      <dgm:prSet presAssocID="{E65EC56E-B987-D54B-A40A-C1FF38BA3B73}" presName="sibTrans" presStyleLbl="sibTrans2D1" presStyleIdx="4" presStyleCnt="5"/>
      <dgm:spPr/>
      <dgm:t>
        <a:bodyPr/>
        <a:lstStyle/>
        <a:p>
          <a:endParaRPr lang="en-US"/>
        </a:p>
      </dgm:t>
    </dgm:pt>
    <dgm:pt modelId="{8C71950E-56D4-694E-8950-9394F00CCE58}" type="pres">
      <dgm:prSet presAssocID="{E65EC56E-B987-D54B-A40A-C1FF38BA3B73}" presName="connectorText" presStyleLbl="sibTrans2D1" presStyleIdx="4" presStyleCnt="5"/>
      <dgm:spPr/>
      <dgm:t>
        <a:bodyPr/>
        <a:lstStyle/>
        <a:p>
          <a:endParaRPr lang="en-US"/>
        </a:p>
      </dgm:t>
    </dgm:pt>
    <dgm:pt modelId="{D49B46CC-5B1F-8D41-8EBB-B93A6017E21E}" type="pres">
      <dgm:prSet presAssocID="{14FFA7DD-C34A-4D50-A467-A4415F0CE016}" presName="node" presStyleLbl="node1" presStyleIdx="5" presStyleCnt="6">
        <dgm:presLayoutVars>
          <dgm:bulletEnabled val="1"/>
        </dgm:presLayoutVars>
      </dgm:prSet>
      <dgm:spPr/>
      <dgm:t>
        <a:bodyPr/>
        <a:lstStyle/>
        <a:p>
          <a:endParaRPr lang="en-US"/>
        </a:p>
      </dgm:t>
    </dgm:pt>
  </dgm:ptLst>
  <dgm:cxnLst>
    <dgm:cxn modelId="{0F609F0C-61F0-694D-B0EA-213ECCD36F80}" type="presOf" srcId="{E65EC56E-B987-D54B-A40A-C1FF38BA3B73}" destId="{8C71950E-56D4-694E-8950-9394F00CCE58}" srcOrd="1" destOrd="0" presId="urn:microsoft.com/office/officeart/2005/8/layout/process2"/>
    <dgm:cxn modelId="{83D97E09-35AD-2F48-8B39-99886B2C1A48}" type="presOf" srcId="{D2B9A35F-6ABB-974D-8C64-53175E0DE279}" destId="{EEF9EE4B-DA7E-124C-878F-9B2C4AAC4A12}" srcOrd="0" destOrd="0" presId="urn:microsoft.com/office/officeart/2005/8/layout/process2"/>
    <dgm:cxn modelId="{ABE3203B-F314-2D46-AA32-FEF62B36B853}" type="presOf" srcId="{65B0EB91-3345-DD40-89E0-B9A914CF6EF6}" destId="{28566FB5-5A22-654A-94A3-C1C3E3B74D86}" srcOrd="1" destOrd="0" presId="urn:microsoft.com/office/officeart/2005/8/layout/process2"/>
    <dgm:cxn modelId="{A16CB847-AF91-1443-B9BC-C07CEE476B22}" srcId="{5875D8DF-5F4B-7444-B941-D89C6F8A294F}" destId="{F2CF123A-E22B-6748-9DA6-08CBEA820BDA}" srcOrd="0" destOrd="0" parTransId="{0D835AC5-4D89-2A45-9523-FE9D06073C0B}" sibTransId="{D2B9A35F-6ABB-974D-8C64-53175E0DE279}"/>
    <dgm:cxn modelId="{E3B3814C-39ED-AE46-8C18-747CB2985C42}" type="presOf" srcId="{14FFA7DD-C34A-4D50-A467-A4415F0CE016}" destId="{D49B46CC-5B1F-8D41-8EBB-B93A6017E21E}" srcOrd="0" destOrd="0" presId="urn:microsoft.com/office/officeart/2005/8/layout/process2"/>
    <dgm:cxn modelId="{D9AA5E33-43E8-5646-A353-3812716227F6}" type="presOf" srcId="{D7672536-2D92-5947-A3E2-0A212DD6BB69}" destId="{1F6CA488-CFB7-9043-9F3C-9185B4AD8FD6}" srcOrd="1" destOrd="0" presId="urn:microsoft.com/office/officeart/2005/8/layout/process2"/>
    <dgm:cxn modelId="{D9102F92-B29E-FF4A-AA1C-3393EF963D87}" srcId="{5875D8DF-5F4B-7444-B941-D89C6F8A294F}" destId="{2BFD97D3-1737-C145-87E8-B84BA2953FD2}" srcOrd="2" destOrd="0" parTransId="{8E734A7B-625C-9B48-B5FD-D0931648F8F0}" sibTransId="{65B0EB91-3345-DD40-89E0-B9A914CF6EF6}"/>
    <dgm:cxn modelId="{FD5DA4BC-D951-4D53-A7B7-F0C7096E90F6}" srcId="{5875D8DF-5F4B-7444-B941-D89C6F8A294F}" destId="{14FFA7DD-C34A-4D50-A467-A4415F0CE016}" srcOrd="5" destOrd="0" parTransId="{AE2578B4-C95E-4B35-B18A-8D0FF9A40632}" sibTransId="{01613AC9-1884-4194-806C-BED1CA4BF0B6}"/>
    <dgm:cxn modelId="{87F35881-997F-E044-A836-4B13C5B2A086}" srcId="{5875D8DF-5F4B-7444-B941-D89C6F8A294F}" destId="{D55764E2-CD5E-B949-AE72-5BE300BD61E9}" srcOrd="3" destOrd="0" parTransId="{8AD31C16-BB02-D943-A9DA-3FBEB33E61CA}" sibTransId="{E0F1C475-3F32-C94A-B41D-80B5292A8C87}"/>
    <dgm:cxn modelId="{06693E48-EADA-794E-A93B-6376720C76B0}" type="presOf" srcId="{5875D8DF-5F4B-7444-B941-D89C6F8A294F}" destId="{BF981957-53C6-B04F-AB12-88B097F581E8}" srcOrd="0" destOrd="0" presId="urn:microsoft.com/office/officeart/2005/8/layout/process2"/>
    <dgm:cxn modelId="{1B2A72A6-2FB2-1741-B3E0-C29270B8ED4E}" type="presOf" srcId="{904D97E4-3E1E-454F-9D5D-14758E28C08B}" destId="{8E9627CF-C323-1A44-B672-E8E78031211B}" srcOrd="0" destOrd="0" presId="urn:microsoft.com/office/officeart/2005/8/layout/process2"/>
    <dgm:cxn modelId="{CA04AC49-62A7-AA40-B4AE-52531677BF61}" type="presOf" srcId="{D55764E2-CD5E-B949-AE72-5BE300BD61E9}" destId="{0020D464-E254-E74D-A2D7-EA95503C86CE}" srcOrd="0" destOrd="0" presId="urn:microsoft.com/office/officeart/2005/8/layout/process2"/>
    <dgm:cxn modelId="{92D6FB3F-A734-794E-AD43-B8D1CA5F29A6}" type="presOf" srcId="{65B0EB91-3345-DD40-89E0-B9A914CF6EF6}" destId="{7E161F97-2EAB-B94A-8E4D-55D51B07BC40}" srcOrd="0" destOrd="0" presId="urn:microsoft.com/office/officeart/2005/8/layout/process2"/>
    <dgm:cxn modelId="{E9FB4F8A-FE61-DF42-A809-7D67961F0D46}" type="presOf" srcId="{D7672536-2D92-5947-A3E2-0A212DD6BB69}" destId="{1582390B-87E1-C74E-A0E5-09CBD5DBC79B}" srcOrd="0" destOrd="0" presId="urn:microsoft.com/office/officeart/2005/8/layout/process2"/>
    <dgm:cxn modelId="{261F1A81-53F1-B946-9DAA-37A7506452F6}" type="presOf" srcId="{E0F1C475-3F32-C94A-B41D-80B5292A8C87}" destId="{C11F751A-03C3-B247-8A1D-AABEFAB0D7BD}" srcOrd="0" destOrd="0" presId="urn:microsoft.com/office/officeart/2005/8/layout/process2"/>
    <dgm:cxn modelId="{B41CC472-C845-4E4F-8DB7-C755CED44ACB}" type="presOf" srcId="{F2CF123A-E22B-6748-9DA6-08CBEA820BDA}" destId="{2BC4E5FE-B7FC-3B46-BEF0-9ABAD550031F}" srcOrd="0" destOrd="0" presId="urn:microsoft.com/office/officeart/2005/8/layout/process2"/>
    <dgm:cxn modelId="{69C0E784-D893-DC49-BC39-FE923CC23B2B}" type="presOf" srcId="{D2B9A35F-6ABB-974D-8C64-53175E0DE279}" destId="{C9E34245-2036-6B4B-BF04-734BD657CEDB}" srcOrd="1" destOrd="0" presId="urn:microsoft.com/office/officeart/2005/8/layout/process2"/>
    <dgm:cxn modelId="{63B5DDEE-73CB-2840-A119-C14D6E81859E}" type="presOf" srcId="{E0F1C475-3F32-C94A-B41D-80B5292A8C87}" destId="{FC8B4DF9-B854-354E-807F-B68FA7346D4C}" srcOrd="1" destOrd="0" presId="urn:microsoft.com/office/officeart/2005/8/layout/process2"/>
    <dgm:cxn modelId="{2319F184-33BD-5C44-A625-A488A0D718AC}" srcId="{5875D8DF-5F4B-7444-B941-D89C6F8A294F}" destId="{904D97E4-3E1E-454F-9D5D-14758E28C08B}" srcOrd="4" destOrd="0" parTransId="{AA28AD5C-FD71-2C45-A365-54A415D819BD}" sibTransId="{E65EC56E-B987-D54B-A40A-C1FF38BA3B73}"/>
    <dgm:cxn modelId="{4C3A11B8-7EE9-6349-8CEA-00F8ADDEB012}" type="presOf" srcId="{E65EC56E-B987-D54B-A40A-C1FF38BA3B73}" destId="{78AE5F1A-67A1-2245-B56E-DCB7743B1551}" srcOrd="0" destOrd="0" presId="urn:microsoft.com/office/officeart/2005/8/layout/process2"/>
    <dgm:cxn modelId="{767FFA1B-C490-904B-9743-E427D542467E}" type="presOf" srcId="{D3C6BBC5-11D0-C04C-B99D-232DEAF847B2}" destId="{CAF6008D-A340-8847-981F-631DE761B3FE}" srcOrd="0" destOrd="0" presId="urn:microsoft.com/office/officeart/2005/8/layout/process2"/>
    <dgm:cxn modelId="{22C1F317-DA93-DE4A-A490-688263FD375B}" srcId="{5875D8DF-5F4B-7444-B941-D89C6F8A294F}" destId="{D3C6BBC5-11D0-C04C-B99D-232DEAF847B2}" srcOrd="1" destOrd="0" parTransId="{7030709A-2C3B-1F4C-988D-E3E0F520591D}" sibTransId="{D7672536-2D92-5947-A3E2-0A212DD6BB69}"/>
    <dgm:cxn modelId="{E0589335-7BFF-7540-ADCB-A54156B7E4DE}" type="presOf" srcId="{2BFD97D3-1737-C145-87E8-B84BA2953FD2}" destId="{6C352038-AD11-F94B-8DBD-999593352E8F}" srcOrd="0" destOrd="0" presId="urn:microsoft.com/office/officeart/2005/8/layout/process2"/>
    <dgm:cxn modelId="{223A1A3B-CC76-D146-A1A4-535FDCD1685C}" type="presParOf" srcId="{BF981957-53C6-B04F-AB12-88B097F581E8}" destId="{2BC4E5FE-B7FC-3B46-BEF0-9ABAD550031F}" srcOrd="0" destOrd="0" presId="urn:microsoft.com/office/officeart/2005/8/layout/process2"/>
    <dgm:cxn modelId="{BFE7185D-DE44-2249-A15E-22C44A686804}" type="presParOf" srcId="{BF981957-53C6-B04F-AB12-88B097F581E8}" destId="{EEF9EE4B-DA7E-124C-878F-9B2C4AAC4A12}" srcOrd="1" destOrd="0" presId="urn:microsoft.com/office/officeart/2005/8/layout/process2"/>
    <dgm:cxn modelId="{5BF00CA8-8BD3-4448-B0B7-5859A2208FE0}" type="presParOf" srcId="{EEF9EE4B-DA7E-124C-878F-9B2C4AAC4A12}" destId="{C9E34245-2036-6B4B-BF04-734BD657CEDB}" srcOrd="0" destOrd="0" presId="urn:microsoft.com/office/officeart/2005/8/layout/process2"/>
    <dgm:cxn modelId="{476DFEAB-FAE3-3841-878D-29FA52573270}" type="presParOf" srcId="{BF981957-53C6-B04F-AB12-88B097F581E8}" destId="{CAF6008D-A340-8847-981F-631DE761B3FE}" srcOrd="2" destOrd="0" presId="urn:microsoft.com/office/officeart/2005/8/layout/process2"/>
    <dgm:cxn modelId="{9AB1D769-DB47-EF47-8065-E766D254A348}" type="presParOf" srcId="{BF981957-53C6-B04F-AB12-88B097F581E8}" destId="{1582390B-87E1-C74E-A0E5-09CBD5DBC79B}" srcOrd="3" destOrd="0" presId="urn:microsoft.com/office/officeart/2005/8/layout/process2"/>
    <dgm:cxn modelId="{373EA642-F6D5-414A-A268-AF470E0E6CC1}" type="presParOf" srcId="{1582390B-87E1-C74E-A0E5-09CBD5DBC79B}" destId="{1F6CA488-CFB7-9043-9F3C-9185B4AD8FD6}" srcOrd="0" destOrd="0" presId="urn:microsoft.com/office/officeart/2005/8/layout/process2"/>
    <dgm:cxn modelId="{C2957E20-38DC-A049-8D32-4E82C4DEE675}" type="presParOf" srcId="{BF981957-53C6-B04F-AB12-88B097F581E8}" destId="{6C352038-AD11-F94B-8DBD-999593352E8F}" srcOrd="4" destOrd="0" presId="urn:microsoft.com/office/officeart/2005/8/layout/process2"/>
    <dgm:cxn modelId="{3B3B1CF1-0E48-B24A-B5DE-DAE66D8CB0C9}" type="presParOf" srcId="{BF981957-53C6-B04F-AB12-88B097F581E8}" destId="{7E161F97-2EAB-B94A-8E4D-55D51B07BC40}" srcOrd="5" destOrd="0" presId="urn:microsoft.com/office/officeart/2005/8/layout/process2"/>
    <dgm:cxn modelId="{33178625-4F9D-5441-8D42-939D26BB79CB}" type="presParOf" srcId="{7E161F97-2EAB-B94A-8E4D-55D51B07BC40}" destId="{28566FB5-5A22-654A-94A3-C1C3E3B74D86}" srcOrd="0" destOrd="0" presId="urn:microsoft.com/office/officeart/2005/8/layout/process2"/>
    <dgm:cxn modelId="{42A5FE72-BBF0-B348-9891-634C0DFC1212}" type="presParOf" srcId="{BF981957-53C6-B04F-AB12-88B097F581E8}" destId="{0020D464-E254-E74D-A2D7-EA95503C86CE}" srcOrd="6" destOrd="0" presId="urn:microsoft.com/office/officeart/2005/8/layout/process2"/>
    <dgm:cxn modelId="{875286E2-BA13-134F-AB0A-88CB8ABF4B65}" type="presParOf" srcId="{BF981957-53C6-B04F-AB12-88B097F581E8}" destId="{C11F751A-03C3-B247-8A1D-AABEFAB0D7BD}" srcOrd="7" destOrd="0" presId="urn:microsoft.com/office/officeart/2005/8/layout/process2"/>
    <dgm:cxn modelId="{4EAD0ED4-2AB1-FD49-8898-098660118127}" type="presParOf" srcId="{C11F751A-03C3-B247-8A1D-AABEFAB0D7BD}" destId="{FC8B4DF9-B854-354E-807F-B68FA7346D4C}" srcOrd="0" destOrd="0" presId="urn:microsoft.com/office/officeart/2005/8/layout/process2"/>
    <dgm:cxn modelId="{DAB1827A-2E6B-D84E-A7E0-30226DE6693E}" type="presParOf" srcId="{BF981957-53C6-B04F-AB12-88B097F581E8}" destId="{8E9627CF-C323-1A44-B672-E8E78031211B}" srcOrd="8" destOrd="0" presId="urn:microsoft.com/office/officeart/2005/8/layout/process2"/>
    <dgm:cxn modelId="{A11F9C18-B97A-914A-9C97-0580B7095FE7}" type="presParOf" srcId="{BF981957-53C6-B04F-AB12-88B097F581E8}" destId="{78AE5F1A-67A1-2245-B56E-DCB7743B1551}" srcOrd="9" destOrd="0" presId="urn:microsoft.com/office/officeart/2005/8/layout/process2"/>
    <dgm:cxn modelId="{86C0D40D-A26E-2F44-BF47-5A410EAFADF8}" type="presParOf" srcId="{78AE5F1A-67A1-2245-B56E-DCB7743B1551}" destId="{8C71950E-56D4-694E-8950-9394F00CCE58}" srcOrd="0" destOrd="0" presId="urn:microsoft.com/office/officeart/2005/8/layout/process2"/>
    <dgm:cxn modelId="{6D59DEE3-687A-FB43-B6D5-29573827B352}" type="presParOf" srcId="{BF981957-53C6-B04F-AB12-88B097F581E8}" destId="{D49B46CC-5B1F-8D41-8EBB-B93A6017E21E}" srcOrd="1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875D8DF-5F4B-7444-B941-D89C6F8A294F}" type="doc">
      <dgm:prSet loTypeId="urn:microsoft.com/office/officeart/2005/8/layout/process2" loCatId="process" qsTypeId="urn:microsoft.com/office/officeart/2005/8/quickstyle/3D1" qsCatId="3D" csTypeId="urn:microsoft.com/office/officeart/2005/8/colors/accent3_2" csCatId="accent3" phldr="1"/>
      <dgm:spPr/>
      <dgm:t>
        <a:bodyPr/>
        <a:lstStyle/>
        <a:p>
          <a:endParaRPr lang="en-US"/>
        </a:p>
      </dgm:t>
    </dgm:pt>
    <dgm:pt modelId="{F2CF123A-E22B-6748-9DA6-08CBEA820BDA}">
      <dgm:prSet phldrT="[Text]" custT="1"/>
      <dgm:spPr/>
      <dgm:t>
        <a:bodyPr/>
        <a:lstStyle/>
        <a:p>
          <a:r>
            <a:rPr lang="en-US" sz="1800" dirty="0" smtClean="0">
              <a:latin typeface="Garamond"/>
              <a:cs typeface="Garamond"/>
            </a:rPr>
            <a:t>Teaching=Entertaining?</a:t>
          </a:r>
          <a:endParaRPr lang="en-US" sz="1800" dirty="0">
            <a:latin typeface="Garamond"/>
            <a:cs typeface="Garamond"/>
          </a:endParaRPr>
        </a:p>
      </dgm:t>
    </dgm:pt>
    <dgm:pt modelId="{0D835AC5-4D89-2A45-9523-FE9D06073C0B}" type="parTrans" cxnId="{A16CB847-AF91-1443-B9BC-C07CEE476B22}">
      <dgm:prSet/>
      <dgm:spPr/>
      <dgm:t>
        <a:bodyPr/>
        <a:lstStyle/>
        <a:p>
          <a:endParaRPr lang="en-US"/>
        </a:p>
      </dgm:t>
    </dgm:pt>
    <dgm:pt modelId="{D2B9A35F-6ABB-974D-8C64-53175E0DE279}" type="sibTrans" cxnId="{A16CB847-AF91-1443-B9BC-C07CEE476B22}">
      <dgm:prSet/>
      <dgm:spPr/>
      <dgm:t>
        <a:bodyPr/>
        <a:lstStyle/>
        <a:p>
          <a:endParaRPr lang="en-US"/>
        </a:p>
      </dgm:t>
    </dgm:pt>
    <dgm:pt modelId="{D3C6BBC5-11D0-C04C-B99D-232DEAF847B2}">
      <dgm:prSet phldrT="[Text]" custT="1"/>
      <dgm:spPr/>
      <dgm:t>
        <a:bodyPr/>
        <a:lstStyle/>
        <a:p>
          <a:r>
            <a:rPr lang="en-US" sz="1800" dirty="0" smtClean="0">
              <a:latin typeface="Garamond"/>
              <a:cs typeface="Garamond"/>
            </a:rPr>
            <a:t>Physicality</a:t>
          </a:r>
          <a:endParaRPr lang="en-US" sz="1800" dirty="0">
            <a:latin typeface="Garamond"/>
            <a:cs typeface="Garamond"/>
          </a:endParaRPr>
        </a:p>
      </dgm:t>
    </dgm:pt>
    <dgm:pt modelId="{7030709A-2C3B-1F4C-988D-E3E0F520591D}" type="parTrans" cxnId="{22C1F317-DA93-DE4A-A490-688263FD375B}">
      <dgm:prSet/>
      <dgm:spPr/>
      <dgm:t>
        <a:bodyPr/>
        <a:lstStyle/>
        <a:p>
          <a:endParaRPr lang="en-US"/>
        </a:p>
      </dgm:t>
    </dgm:pt>
    <dgm:pt modelId="{D7672536-2D92-5947-A3E2-0A212DD6BB69}" type="sibTrans" cxnId="{22C1F317-DA93-DE4A-A490-688263FD375B}">
      <dgm:prSet/>
      <dgm:spPr/>
      <dgm:t>
        <a:bodyPr/>
        <a:lstStyle/>
        <a:p>
          <a:endParaRPr lang="en-US"/>
        </a:p>
      </dgm:t>
    </dgm:pt>
    <dgm:pt modelId="{2BFD97D3-1737-C145-87E8-B84BA2953FD2}">
      <dgm:prSet phldrT="[Text]" custT="1"/>
      <dgm:spPr/>
      <dgm:t>
        <a:bodyPr/>
        <a:lstStyle/>
        <a:p>
          <a:pPr>
            <a:lnSpc>
              <a:spcPct val="100000"/>
            </a:lnSpc>
            <a:spcAft>
              <a:spcPts val="0"/>
            </a:spcAft>
          </a:pPr>
          <a:r>
            <a:rPr lang="en-US" sz="1700" dirty="0" smtClean="0">
              <a:latin typeface="Garamond"/>
              <a:cs typeface="Garamond"/>
            </a:rPr>
            <a:t>Defining the Situation</a:t>
          </a:r>
          <a:endParaRPr lang="en-US" sz="1700" dirty="0">
            <a:latin typeface="Garamond"/>
            <a:cs typeface="Garamond"/>
          </a:endParaRPr>
        </a:p>
      </dgm:t>
    </dgm:pt>
    <dgm:pt modelId="{8E734A7B-625C-9B48-B5FD-D0931648F8F0}" type="parTrans" cxnId="{D9102F92-B29E-FF4A-AA1C-3393EF963D87}">
      <dgm:prSet/>
      <dgm:spPr/>
      <dgm:t>
        <a:bodyPr/>
        <a:lstStyle/>
        <a:p>
          <a:endParaRPr lang="en-US"/>
        </a:p>
      </dgm:t>
    </dgm:pt>
    <dgm:pt modelId="{65B0EB91-3345-DD40-89E0-B9A914CF6EF6}" type="sibTrans" cxnId="{D9102F92-B29E-FF4A-AA1C-3393EF963D87}">
      <dgm:prSet/>
      <dgm:spPr/>
      <dgm:t>
        <a:bodyPr/>
        <a:lstStyle/>
        <a:p>
          <a:endParaRPr lang="en-US"/>
        </a:p>
      </dgm:t>
    </dgm:pt>
    <dgm:pt modelId="{D55764E2-CD5E-B949-AE72-5BE300BD61E9}">
      <dgm:prSet phldrT="[Text]" custT="1"/>
      <dgm:spPr/>
      <dgm:t>
        <a:bodyPr/>
        <a:lstStyle/>
        <a:p>
          <a:r>
            <a:rPr lang="en-US" sz="1700" dirty="0" smtClean="0">
              <a:latin typeface="Garamond"/>
              <a:cs typeface="Garamond"/>
            </a:rPr>
            <a:t>Extemporizing</a:t>
          </a:r>
          <a:endParaRPr lang="en-US" sz="1700" dirty="0">
            <a:latin typeface="Garamond"/>
            <a:cs typeface="Garamond"/>
          </a:endParaRPr>
        </a:p>
      </dgm:t>
    </dgm:pt>
    <dgm:pt modelId="{8AD31C16-BB02-D943-A9DA-3FBEB33E61CA}" type="parTrans" cxnId="{87F35881-997F-E044-A836-4B13C5B2A086}">
      <dgm:prSet/>
      <dgm:spPr/>
      <dgm:t>
        <a:bodyPr/>
        <a:lstStyle/>
        <a:p>
          <a:endParaRPr lang="en-US"/>
        </a:p>
      </dgm:t>
    </dgm:pt>
    <dgm:pt modelId="{E0F1C475-3F32-C94A-B41D-80B5292A8C87}" type="sibTrans" cxnId="{87F35881-997F-E044-A836-4B13C5B2A086}">
      <dgm:prSet/>
      <dgm:spPr/>
      <dgm:t>
        <a:bodyPr/>
        <a:lstStyle/>
        <a:p>
          <a:endParaRPr lang="en-US"/>
        </a:p>
      </dgm:t>
    </dgm:pt>
    <dgm:pt modelId="{14FFA7DD-C34A-4D50-A467-A4415F0CE016}">
      <dgm:prSet phldrT="[Text]" custT="1"/>
      <dgm:spPr>
        <a:solidFill>
          <a:schemeClr val="tx1"/>
        </a:solidFill>
      </dgm:spPr>
      <dgm:t>
        <a:bodyPr/>
        <a:lstStyle/>
        <a:p>
          <a:r>
            <a:rPr lang="en-US" sz="1700" dirty="0" smtClean="0">
              <a:latin typeface="Garamond"/>
              <a:cs typeface="Garamond"/>
            </a:rPr>
            <a:t>Acting</a:t>
          </a:r>
          <a:endParaRPr lang="en-US" sz="1700" dirty="0">
            <a:latin typeface="Garamond"/>
            <a:cs typeface="Garamond"/>
          </a:endParaRPr>
        </a:p>
      </dgm:t>
    </dgm:pt>
    <dgm:pt modelId="{AE2578B4-C95E-4B35-B18A-8D0FF9A40632}" type="parTrans" cxnId="{FD5DA4BC-D951-4D53-A7B7-F0C7096E90F6}">
      <dgm:prSet/>
      <dgm:spPr/>
      <dgm:t>
        <a:bodyPr/>
        <a:lstStyle/>
        <a:p>
          <a:endParaRPr lang="en-US"/>
        </a:p>
      </dgm:t>
    </dgm:pt>
    <dgm:pt modelId="{01613AC9-1884-4194-806C-BED1CA4BF0B6}" type="sibTrans" cxnId="{FD5DA4BC-D951-4D53-A7B7-F0C7096E90F6}">
      <dgm:prSet/>
      <dgm:spPr/>
      <dgm:t>
        <a:bodyPr/>
        <a:lstStyle/>
        <a:p>
          <a:endParaRPr lang="en-US"/>
        </a:p>
      </dgm:t>
    </dgm:pt>
    <dgm:pt modelId="{904D97E4-3E1E-454F-9D5D-14758E28C08B}">
      <dgm:prSet phldrT="[Text]" custT="1"/>
      <dgm:spPr/>
      <dgm:t>
        <a:bodyPr/>
        <a:lstStyle/>
        <a:p>
          <a:r>
            <a:rPr lang="en-US" sz="1700" dirty="0" smtClean="0">
              <a:latin typeface="Garamond"/>
              <a:cs typeface="Garamond"/>
            </a:rPr>
            <a:t>Scripts</a:t>
          </a:r>
          <a:endParaRPr lang="en-US" sz="1400" dirty="0">
            <a:latin typeface="Garamond"/>
            <a:cs typeface="Garamond"/>
          </a:endParaRPr>
        </a:p>
      </dgm:t>
    </dgm:pt>
    <dgm:pt modelId="{AA28AD5C-FD71-2C45-A365-54A415D819BD}" type="parTrans" cxnId="{2319F184-33BD-5C44-A625-A488A0D718AC}">
      <dgm:prSet/>
      <dgm:spPr/>
      <dgm:t>
        <a:bodyPr/>
        <a:lstStyle/>
        <a:p>
          <a:endParaRPr lang="en-US"/>
        </a:p>
      </dgm:t>
    </dgm:pt>
    <dgm:pt modelId="{E65EC56E-B987-D54B-A40A-C1FF38BA3B73}" type="sibTrans" cxnId="{2319F184-33BD-5C44-A625-A488A0D718AC}">
      <dgm:prSet/>
      <dgm:spPr/>
      <dgm:t>
        <a:bodyPr/>
        <a:lstStyle/>
        <a:p>
          <a:endParaRPr lang="en-US"/>
        </a:p>
      </dgm:t>
    </dgm:pt>
    <dgm:pt modelId="{BF981957-53C6-B04F-AB12-88B097F581E8}" type="pres">
      <dgm:prSet presAssocID="{5875D8DF-5F4B-7444-B941-D89C6F8A294F}" presName="linearFlow" presStyleCnt="0">
        <dgm:presLayoutVars>
          <dgm:resizeHandles val="exact"/>
        </dgm:presLayoutVars>
      </dgm:prSet>
      <dgm:spPr/>
      <dgm:t>
        <a:bodyPr/>
        <a:lstStyle/>
        <a:p>
          <a:endParaRPr lang="en-US"/>
        </a:p>
      </dgm:t>
    </dgm:pt>
    <dgm:pt modelId="{2BC4E5FE-B7FC-3B46-BEF0-9ABAD550031F}" type="pres">
      <dgm:prSet presAssocID="{F2CF123A-E22B-6748-9DA6-08CBEA820BDA}" presName="node" presStyleLbl="node1" presStyleIdx="0" presStyleCnt="6">
        <dgm:presLayoutVars>
          <dgm:bulletEnabled val="1"/>
        </dgm:presLayoutVars>
      </dgm:prSet>
      <dgm:spPr/>
      <dgm:t>
        <a:bodyPr/>
        <a:lstStyle/>
        <a:p>
          <a:endParaRPr lang="en-US"/>
        </a:p>
      </dgm:t>
    </dgm:pt>
    <dgm:pt modelId="{EEF9EE4B-DA7E-124C-878F-9B2C4AAC4A12}" type="pres">
      <dgm:prSet presAssocID="{D2B9A35F-6ABB-974D-8C64-53175E0DE279}" presName="sibTrans" presStyleLbl="sibTrans2D1" presStyleIdx="0" presStyleCnt="5"/>
      <dgm:spPr/>
      <dgm:t>
        <a:bodyPr/>
        <a:lstStyle/>
        <a:p>
          <a:endParaRPr lang="en-US"/>
        </a:p>
      </dgm:t>
    </dgm:pt>
    <dgm:pt modelId="{C9E34245-2036-6B4B-BF04-734BD657CEDB}" type="pres">
      <dgm:prSet presAssocID="{D2B9A35F-6ABB-974D-8C64-53175E0DE279}" presName="connectorText" presStyleLbl="sibTrans2D1" presStyleIdx="0" presStyleCnt="5"/>
      <dgm:spPr/>
      <dgm:t>
        <a:bodyPr/>
        <a:lstStyle/>
        <a:p>
          <a:endParaRPr lang="en-US"/>
        </a:p>
      </dgm:t>
    </dgm:pt>
    <dgm:pt modelId="{CAF6008D-A340-8847-981F-631DE761B3FE}" type="pres">
      <dgm:prSet presAssocID="{D3C6BBC5-11D0-C04C-B99D-232DEAF847B2}" presName="node" presStyleLbl="node1" presStyleIdx="1" presStyleCnt="6">
        <dgm:presLayoutVars>
          <dgm:bulletEnabled val="1"/>
        </dgm:presLayoutVars>
      </dgm:prSet>
      <dgm:spPr/>
      <dgm:t>
        <a:bodyPr/>
        <a:lstStyle/>
        <a:p>
          <a:endParaRPr lang="en-US"/>
        </a:p>
      </dgm:t>
    </dgm:pt>
    <dgm:pt modelId="{1582390B-87E1-C74E-A0E5-09CBD5DBC79B}" type="pres">
      <dgm:prSet presAssocID="{D7672536-2D92-5947-A3E2-0A212DD6BB69}" presName="sibTrans" presStyleLbl="sibTrans2D1" presStyleIdx="1" presStyleCnt="5"/>
      <dgm:spPr/>
      <dgm:t>
        <a:bodyPr/>
        <a:lstStyle/>
        <a:p>
          <a:endParaRPr lang="en-US"/>
        </a:p>
      </dgm:t>
    </dgm:pt>
    <dgm:pt modelId="{1F6CA488-CFB7-9043-9F3C-9185B4AD8FD6}" type="pres">
      <dgm:prSet presAssocID="{D7672536-2D92-5947-A3E2-0A212DD6BB69}" presName="connectorText" presStyleLbl="sibTrans2D1" presStyleIdx="1" presStyleCnt="5"/>
      <dgm:spPr/>
      <dgm:t>
        <a:bodyPr/>
        <a:lstStyle/>
        <a:p>
          <a:endParaRPr lang="en-US"/>
        </a:p>
      </dgm:t>
    </dgm:pt>
    <dgm:pt modelId="{6C352038-AD11-F94B-8DBD-999593352E8F}" type="pres">
      <dgm:prSet presAssocID="{2BFD97D3-1737-C145-87E8-B84BA2953FD2}" presName="node" presStyleLbl="node1" presStyleIdx="2" presStyleCnt="6">
        <dgm:presLayoutVars>
          <dgm:bulletEnabled val="1"/>
        </dgm:presLayoutVars>
      </dgm:prSet>
      <dgm:spPr/>
      <dgm:t>
        <a:bodyPr/>
        <a:lstStyle/>
        <a:p>
          <a:endParaRPr lang="en-US"/>
        </a:p>
      </dgm:t>
    </dgm:pt>
    <dgm:pt modelId="{7E161F97-2EAB-B94A-8E4D-55D51B07BC40}" type="pres">
      <dgm:prSet presAssocID="{65B0EB91-3345-DD40-89E0-B9A914CF6EF6}" presName="sibTrans" presStyleLbl="sibTrans2D1" presStyleIdx="2" presStyleCnt="5"/>
      <dgm:spPr/>
      <dgm:t>
        <a:bodyPr/>
        <a:lstStyle/>
        <a:p>
          <a:endParaRPr lang="en-US"/>
        </a:p>
      </dgm:t>
    </dgm:pt>
    <dgm:pt modelId="{28566FB5-5A22-654A-94A3-C1C3E3B74D86}" type="pres">
      <dgm:prSet presAssocID="{65B0EB91-3345-DD40-89E0-B9A914CF6EF6}" presName="connectorText" presStyleLbl="sibTrans2D1" presStyleIdx="2" presStyleCnt="5"/>
      <dgm:spPr/>
      <dgm:t>
        <a:bodyPr/>
        <a:lstStyle/>
        <a:p>
          <a:endParaRPr lang="en-US"/>
        </a:p>
      </dgm:t>
    </dgm:pt>
    <dgm:pt modelId="{0020D464-E254-E74D-A2D7-EA95503C86CE}" type="pres">
      <dgm:prSet presAssocID="{D55764E2-CD5E-B949-AE72-5BE300BD61E9}" presName="node" presStyleLbl="node1" presStyleIdx="3" presStyleCnt="6">
        <dgm:presLayoutVars>
          <dgm:bulletEnabled val="1"/>
        </dgm:presLayoutVars>
      </dgm:prSet>
      <dgm:spPr/>
      <dgm:t>
        <a:bodyPr/>
        <a:lstStyle/>
        <a:p>
          <a:endParaRPr lang="en-US"/>
        </a:p>
      </dgm:t>
    </dgm:pt>
    <dgm:pt modelId="{C11F751A-03C3-B247-8A1D-AABEFAB0D7BD}" type="pres">
      <dgm:prSet presAssocID="{E0F1C475-3F32-C94A-B41D-80B5292A8C87}" presName="sibTrans" presStyleLbl="sibTrans2D1" presStyleIdx="3" presStyleCnt="5"/>
      <dgm:spPr/>
      <dgm:t>
        <a:bodyPr/>
        <a:lstStyle/>
        <a:p>
          <a:endParaRPr lang="en-US"/>
        </a:p>
      </dgm:t>
    </dgm:pt>
    <dgm:pt modelId="{FC8B4DF9-B854-354E-807F-B68FA7346D4C}" type="pres">
      <dgm:prSet presAssocID="{E0F1C475-3F32-C94A-B41D-80B5292A8C87}" presName="connectorText" presStyleLbl="sibTrans2D1" presStyleIdx="3" presStyleCnt="5"/>
      <dgm:spPr/>
      <dgm:t>
        <a:bodyPr/>
        <a:lstStyle/>
        <a:p>
          <a:endParaRPr lang="en-US"/>
        </a:p>
      </dgm:t>
    </dgm:pt>
    <dgm:pt modelId="{8E9627CF-C323-1A44-B672-E8E78031211B}" type="pres">
      <dgm:prSet presAssocID="{904D97E4-3E1E-454F-9D5D-14758E28C08B}" presName="node" presStyleLbl="node1" presStyleIdx="4" presStyleCnt="6">
        <dgm:presLayoutVars>
          <dgm:bulletEnabled val="1"/>
        </dgm:presLayoutVars>
      </dgm:prSet>
      <dgm:spPr/>
      <dgm:t>
        <a:bodyPr/>
        <a:lstStyle/>
        <a:p>
          <a:endParaRPr lang="en-US"/>
        </a:p>
      </dgm:t>
    </dgm:pt>
    <dgm:pt modelId="{78AE5F1A-67A1-2245-B56E-DCB7743B1551}" type="pres">
      <dgm:prSet presAssocID="{E65EC56E-B987-D54B-A40A-C1FF38BA3B73}" presName="sibTrans" presStyleLbl="sibTrans2D1" presStyleIdx="4" presStyleCnt="5"/>
      <dgm:spPr/>
      <dgm:t>
        <a:bodyPr/>
        <a:lstStyle/>
        <a:p>
          <a:endParaRPr lang="en-US"/>
        </a:p>
      </dgm:t>
    </dgm:pt>
    <dgm:pt modelId="{8C71950E-56D4-694E-8950-9394F00CCE58}" type="pres">
      <dgm:prSet presAssocID="{E65EC56E-B987-D54B-A40A-C1FF38BA3B73}" presName="connectorText" presStyleLbl="sibTrans2D1" presStyleIdx="4" presStyleCnt="5"/>
      <dgm:spPr/>
      <dgm:t>
        <a:bodyPr/>
        <a:lstStyle/>
        <a:p>
          <a:endParaRPr lang="en-US"/>
        </a:p>
      </dgm:t>
    </dgm:pt>
    <dgm:pt modelId="{D49B46CC-5B1F-8D41-8EBB-B93A6017E21E}" type="pres">
      <dgm:prSet presAssocID="{14FFA7DD-C34A-4D50-A467-A4415F0CE016}" presName="node" presStyleLbl="node1" presStyleIdx="5" presStyleCnt="6">
        <dgm:presLayoutVars>
          <dgm:bulletEnabled val="1"/>
        </dgm:presLayoutVars>
      </dgm:prSet>
      <dgm:spPr/>
      <dgm:t>
        <a:bodyPr/>
        <a:lstStyle/>
        <a:p>
          <a:endParaRPr lang="en-US"/>
        </a:p>
      </dgm:t>
    </dgm:pt>
  </dgm:ptLst>
  <dgm:cxnLst>
    <dgm:cxn modelId="{52795793-20DB-4BDE-ADED-ADDD9957F978}" type="presOf" srcId="{E0F1C475-3F32-C94A-B41D-80B5292A8C87}" destId="{FC8B4DF9-B854-354E-807F-B68FA7346D4C}" srcOrd="1" destOrd="0" presId="urn:microsoft.com/office/officeart/2005/8/layout/process2"/>
    <dgm:cxn modelId="{FAEC654A-1CFF-4EA9-9BE4-89213C6EEB45}" type="presOf" srcId="{2BFD97D3-1737-C145-87E8-B84BA2953FD2}" destId="{6C352038-AD11-F94B-8DBD-999593352E8F}" srcOrd="0" destOrd="0" presId="urn:microsoft.com/office/officeart/2005/8/layout/process2"/>
    <dgm:cxn modelId="{CC32DEEE-F3A6-48AD-8C8C-F3F6BDC00A3E}" type="presOf" srcId="{D7672536-2D92-5947-A3E2-0A212DD6BB69}" destId="{1F6CA488-CFB7-9043-9F3C-9185B4AD8FD6}" srcOrd="1" destOrd="0" presId="urn:microsoft.com/office/officeart/2005/8/layout/process2"/>
    <dgm:cxn modelId="{82171770-2DD1-47B1-82A8-5B8EE513F584}" type="presOf" srcId="{5875D8DF-5F4B-7444-B941-D89C6F8A294F}" destId="{BF981957-53C6-B04F-AB12-88B097F581E8}" srcOrd="0" destOrd="0" presId="urn:microsoft.com/office/officeart/2005/8/layout/process2"/>
    <dgm:cxn modelId="{48202E52-584D-44C0-8DBA-2F1460F9E3E0}" type="presOf" srcId="{14FFA7DD-C34A-4D50-A467-A4415F0CE016}" destId="{D49B46CC-5B1F-8D41-8EBB-B93A6017E21E}" srcOrd="0" destOrd="0" presId="urn:microsoft.com/office/officeart/2005/8/layout/process2"/>
    <dgm:cxn modelId="{11452958-E637-4FD4-B980-2852DD3A0DA5}" type="presOf" srcId="{F2CF123A-E22B-6748-9DA6-08CBEA820BDA}" destId="{2BC4E5FE-B7FC-3B46-BEF0-9ABAD550031F}" srcOrd="0" destOrd="0" presId="urn:microsoft.com/office/officeart/2005/8/layout/process2"/>
    <dgm:cxn modelId="{2319F184-33BD-5C44-A625-A488A0D718AC}" srcId="{5875D8DF-5F4B-7444-B941-D89C6F8A294F}" destId="{904D97E4-3E1E-454F-9D5D-14758E28C08B}" srcOrd="4" destOrd="0" parTransId="{AA28AD5C-FD71-2C45-A365-54A415D819BD}" sibTransId="{E65EC56E-B987-D54B-A40A-C1FF38BA3B73}"/>
    <dgm:cxn modelId="{D9102F92-B29E-FF4A-AA1C-3393EF963D87}" srcId="{5875D8DF-5F4B-7444-B941-D89C6F8A294F}" destId="{2BFD97D3-1737-C145-87E8-B84BA2953FD2}" srcOrd="2" destOrd="0" parTransId="{8E734A7B-625C-9B48-B5FD-D0931648F8F0}" sibTransId="{65B0EB91-3345-DD40-89E0-B9A914CF6EF6}"/>
    <dgm:cxn modelId="{D376D47E-C7ED-4278-A284-AA17E1766C57}" type="presOf" srcId="{D7672536-2D92-5947-A3E2-0A212DD6BB69}" destId="{1582390B-87E1-C74E-A0E5-09CBD5DBC79B}" srcOrd="0" destOrd="0" presId="urn:microsoft.com/office/officeart/2005/8/layout/process2"/>
    <dgm:cxn modelId="{22C1F317-DA93-DE4A-A490-688263FD375B}" srcId="{5875D8DF-5F4B-7444-B941-D89C6F8A294F}" destId="{D3C6BBC5-11D0-C04C-B99D-232DEAF847B2}" srcOrd="1" destOrd="0" parTransId="{7030709A-2C3B-1F4C-988D-E3E0F520591D}" sibTransId="{D7672536-2D92-5947-A3E2-0A212DD6BB69}"/>
    <dgm:cxn modelId="{E0102652-BC07-4124-910B-5CB90566DFF7}" type="presOf" srcId="{65B0EB91-3345-DD40-89E0-B9A914CF6EF6}" destId="{28566FB5-5A22-654A-94A3-C1C3E3B74D86}" srcOrd="1" destOrd="0" presId="urn:microsoft.com/office/officeart/2005/8/layout/process2"/>
    <dgm:cxn modelId="{1BE510FA-8B4A-4A3E-B7BA-9BE994AE4A0A}" type="presOf" srcId="{D55764E2-CD5E-B949-AE72-5BE300BD61E9}" destId="{0020D464-E254-E74D-A2D7-EA95503C86CE}" srcOrd="0" destOrd="0" presId="urn:microsoft.com/office/officeart/2005/8/layout/process2"/>
    <dgm:cxn modelId="{A16CB847-AF91-1443-B9BC-C07CEE476B22}" srcId="{5875D8DF-5F4B-7444-B941-D89C6F8A294F}" destId="{F2CF123A-E22B-6748-9DA6-08CBEA820BDA}" srcOrd="0" destOrd="0" parTransId="{0D835AC5-4D89-2A45-9523-FE9D06073C0B}" sibTransId="{D2B9A35F-6ABB-974D-8C64-53175E0DE279}"/>
    <dgm:cxn modelId="{C1C7459C-3483-4A6E-80BA-F3B923054E4F}" type="presOf" srcId="{65B0EB91-3345-DD40-89E0-B9A914CF6EF6}" destId="{7E161F97-2EAB-B94A-8E4D-55D51B07BC40}" srcOrd="0" destOrd="0" presId="urn:microsoft.com/office/officeart/2005/8/layout/process2"/>
    <dgm:cxn modelId="{F72FED23-BAFC-4CBB-9A30-4E27F991D831}" type="presOf" srcId="{E0F1C475-3F32-C94A-B41D-80B5292A8C87}" destId="{C11F751A-03C3-B247-8A1D-AABEFAB0D7BD}" srcOrd="0" destOrd="0" presId="urn:microsoft.com/office/officeart/2005/8/layout/process2"/>
    <dgm:cxn modelId="{102BF033-1D05-4FC4-8646-7F66B81AAC5F}" type="presOf" srcId="{E65EC56E-B987-D54B-A40A-C1FF38BA3B73}" destId="{78AE5F1A-67A1-2245-B56E-DCB7743B1551}" srcOrd="0" destOrd="0" presId="urn:microsoft.com/office/officeart/2005/8/layout/process2"/>
    <dgm:cxn modelId="{C41572A2-417E-421C-8357-7F49B69D48C1}" type="presOf" srcId="{E65EC56E-B987-D54B-A40A-C1FF38BA3B73}" destId="{8C71950E-56D4-694E-8950-9394F00CCE58}" srcOrd="1" destOrd="0" presId="urn:microsoft.com/office/officeart/2005/8/layout/process2"/>
    <dgm:cxn modelId="{102E751C-3299-4EAF-9B92-EA79E3890D11}" type="presOf" srcId="{D2B9A35F-6ABB-974D-8C64-53175E0DE279}" destId="{EEF9EE4B-DA7E-124C-878F-9B2C4AAC4A12}" srcOrd="0" destOrd="0" presId="urn:microsoft.com/office/officeart/2005/8/layout/process2"/>
    <dgm:cxn modelId="{FD5DA4BC-D951-4D53-A7B7-F0C7096E90F6}" srcId="{5875D8DF-5F4B-7444-B941-D89C6F8A294F}" destId="{14FFA7DD-C34A-4D50-A467-A4415F0CE016}" srcOrd="5" destOrd="0" parTransId="{AE2578B4-C95E-4B35-B18A-8D0FF9A40632}" sibTransId="{01613AC9-1884-4194-806C-BED1CA4BF0B6}"/>
    <dgm:cxn modelId="{1DC21740-910C-43F2-8067-CA5586DEF73A}" type="presOf" srcId="{D2B9A35F-6ABB-974D-8C64-53175E0DE279}" destId="{C9E34245-2036-6B4B-BF04-734BD657CEDB}" srcOrd="1" destOrd="0" presId="urn:microsoft.com/office/officeart/2005/8/layout/process2"/>
    <dgm:cxn modelId="{0AD2EBEA-F793-4E03-B842-B80F45FA33E1}" type="presOf" srcId="{D3C6BBC5-11D0-C04C-B99D-232DEAF847B2}" destId="{CAF6008D-A340-8847-981F-631DE761B3FE}" srcOrd="0" destOrd="0" presId="urn:microsoft.com/office/officeart/2005/8/layout/process2"/>
    <dgm:cxn modelId="{3AB1BE83-69BE-416C-B171-AD56178C77BE}" type="presOf" srcId="{904D97E4-3E1E-454F-9D5D-14758E28C08B}" destId="{8E9627CF-C323-1A44-B672-E8E78031211B}" srcOrd="0" destOrd="0" presId="urn:microsoft.com/office/officeart/2005/8/layout/process2"/>
    <dgm:cxn modelId="{87F35881-997F-E044-A836-4B13C5B2A086}" srcId="{5875D8DF-5F4B-7444-B941-D89C6F8A294F}" destId="{D55764E2-CD5E-B949-AE72-5BE300BD61E9}" srcOrd="3" destOrd="0" parTransId="{8AD31C16-BB02-D943-A9DA-3FBEB33E61CA}" sibTransId="{E0F1C475-3F32-C94A-B41D-80B5292A8C87}"/>
    <dgm:cxn modelId="{D8033010-70E9-4B26-920E-0B0401AFAB27}" type="presParOf" srcId="{BF981957-53C6-B04F-AB12-88B097F581E8}" destId="{2BC4E5FE-B7FC-3B46-BEF0-9ABAD550031F}" srcOrd="0" destOrd="0" presId="urn:microsoft.com/office/officeart/2005/8/layout/process2"/>
    <dgm:cxn modelId="{680E274C-42FB-4145-AFCC-594928F9BC77}" type="presParOf" srcId="{BF981957-53C6-B04F-AB12-88B097F581E8}" destId="{EEF9EE4B-DA7E-124C-878F-9B2C4AAC4A12}" srcOrd="1" destOrd="0" presId="urn:microsoft.com/office/officeart/2005/8/layout/process2"/>
    <dgm:cxn modelId="{32F591DA-347D-46B8-A8E8-8CE8DF01774A}" type="presParOf" srcId="{EEF9EE4B-DA7E-124C-878F-9B2C4AAC4A12}" destId="{C9E34245-2036-6B4B-BF04-734BD657CEDB}" srcOrd="0" destOrd="0" presId="urn:microsoft.com/office/officeart/2005/8/layout/process2"/>
    <dgm:cxn modelId="{B32CD4E1-BA6A-44BD-8288-D42FD23C123A}" type="presParOf" srcId="{BF981957-53C6-B04F-AB12-88B097F581E8}" destId="{CAF6008D-A340-8847-981F-631DE761B3FE}" srcOrd="2" destOrd="0" presId="urn:microsoft.com/office/officeart/2005/8/layout/process2"/>
    <dgm:cxn modelId="{000A58BC-E27D-4367-B9E5-DD4A5988714B}" type="presParOf" srcId="{BF981957-53C6-B04F-AB12-88B097F581E8}" destId="{1582390B-87E1-C74E-A0E5-09CBD5DBC79B}" srcOrd="3" destOrd="0" presId="urn:microsoft.com/office/officeart/2005/8/layout/process2"/>
    <dgm:cxn modelId="{1D5D6EEE-8A89-4527-A62C-27D02E239F75}" type="presParOf" srcId="{1582390B-87E1-C74E-A0E5-09CBD5DBC79B}" destId="{1F6CA488-CFB7-9043-9F3C-9185B4AD8FD6}" srcOrd="0" destOrd="0" presId="urn:microsoft.com/office/officeart/2005/8/layout/process2"/>
    <dgm:cxn modelId="{C8263363-7147-4591-A2C5-672AD776464C}" type="presParOf" srcId="{BF981957-53C6-B04F-AB12-88B097F581E8}" destId="{6C352038-AD11-F94B-8DBD-999593352E8F}" srcOrd="4" destOrd="0" presId="urn:microsoft.com/office/officeart/2005/8/layout/process2"/>
    <dgm:cxn modelId="{396502B3-C101-43A6-B0CA-4EED139F6A24}" type="presParOf" srcId="{BF981957-53C6-B04F-AB12-88B097F581E8}" destId="{7E161F97-2EAB-B94A-8E4D-55D51B07BC40}" srcOrd="5" destOrd="0" presId="urn:microsoft.com/office/officeart/2005/8/layout/process2"/>
    <dgm:cxn modelId="{82BD7AC9-772F-4BEE-860F-7C6C8C26714E}" type="presParOf" srcId="{7E161F97-2EAB-B94A-8E4D-55D51B07BC40}" destId="{28566FB5-5A22-654A-94A3-C1C3E3B74D86}" srcOrd="0" destOrd="0" presId="urn:microsoft.com/office/officeart/2005/8/layout/process2"/>
    <dgm:cxn modelId="{36CB9DCA-1012-4F09-8DDC-8900133AD2EC}" type="presParOf" srcId="{BF981957-53C6-B04F-AB12-88B097F581E8}" destId="{0020D464-E254-E74D-A2D7-EA95503C86CE}" srcOrd="6" destOrd="0" presId="urn:microsoft.com/office/officeart/2005/8/layout/process2"/>
    <dgm:cxn modelId="{35BEE5FE-DB11-441F-8EAC-0BBB777AEB2B}" type="presParOf" srcId="{BF981957-53C6-B04F-AB12-88B097F581E8}" destId="{C11F751A-03C3-B247-8A1D-AABEFAB0D7BD}" srcOrd="7" destOrd="0" presId="urn:microsoft.com/office/officeart/2005/8/layout/process2"/>
    <dgm:cxn modelId="{033358F6-3287-47BA-8783-69068C5FB55F}" type="presParOf" srcId="{C11F751A-03C3-B247-8A1D-AABEFAB0D7BD}" destId="{FC8B4DF9-B854-354E-807F-B68FA7346D4C}" srcOrd="0" destOrd="0" presId="urn:microsoft.com/office/officeart/2005/8/layout/process2"/>
    <dgm:cxn modelId="{287F10BD-F0A7-46C1-91FB-4F1225B5E2B0}" type="presParOf" srcId="{BF981957-53C6-B04F-AB12-88B097F581E8}" destId="{8E9627CF-C323-1A44-B672-E8E78031211B}" srcOrd="8" destOrd="0" presId="urn:microsoft.com/office/officeart/2005/8/layout/process2"/>
    <dgm:cxn modelId="{56495014-BAA8-4207-AE4B-1D1254010328}" type="presParOf" srcId="{BF981957-53C6-B04F-AB12-88B097F581E8}" destId="{78AE5F1A-67A1-2245-B56E-DCB7743B1551}" srcOrd="9" destOrd="0" presId="urn:microsoft.com/office/officeart/2005/8/layout/process2"/>
    <dgm:cxn modelId="{4EA6E9E9-29FE-470E-BEBF-F495E7ACA35D}" type="presParOf" srcId="{78AE5F1A-67A1-2245-B56E-DCB7743B1551}" destId="{8C71950E-56D4-694E-8950-9394F00CCE58}" srcOrd="0" destOrd="0" presId="urn:microsoft.com/office/officeart/2005/8/layout/process2"/>
    <dgm:cxn modelId="{5C18EA6A-0F5D-4F56-BD0A-E21801275C4A}" type="presParOf" srcId="{BF981957-53C6-B04F-AB12-88B097F581E8}" destId="{D49B46CC-5B1F-8D41-8EBB-B93A6017E21E}"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875D8DF-5F4B-7444-B941-D89C6F8A294F}" type="doc">
      <dgm:prSet loTypeId="urn:microsoft.com/office/officeart/2005/8/layout/process2" loCatId="process" qsTypeId="urn:microsoft.com/office/officeart/2005/8/quickstyle/3D1" qsCatId="3D" csTypeId="urn:microsoft.com/office/officeart/2005/8/colors/accent3_2" csCatId="accent3" phldr="1"/>
      <dgm:spPr/>
      <dgm:t>
        <a:bodyPr/>
        <a:lstStyle/>
        <a:p>
          <a:endParaRPr lang="en-US"/>
        </a:p>
      </dgm:t>
    </dgm:pt>
    <dgm:pt modelId="{F2CF123A-E22B-6748-9DA6-08CBEA820BDA}">
      <dgm:prSet phldrT="[Text]" custT="1"/>
      <dgm:spPr/>
      <dgm:t>
        <a:bodyPr/>
        <a:lstStyle/>
        <a:p>
          <a:r>
            <a:rPr lang="en-US" sz="1800" dirty="0" smtClean="0">
              <a:latin typeface="Garamond"/>
              <a:cs typeface="Garamond"/>
            </a:rPr>
            <a:t>Teaching=Entertaining?</a:t>
          </a:r>
          <a:endParaRPr lang="en-US" sz="1800" dirty="0">
            <a:latin typeface="Garamond"/>
            <a:cs typeface="Garamond"/>
          </a:endParaRPr>
        </a:p>
      </dgm:t>
    </dgm:pt>
    <dgm:pt modelId="{0D835AC5-4D89-2A45-9523-FE9D06073C0B}" type="parTrans" cxnId="{A16CB847-AF91-1443-B9BC-C07CEE476B22}">
      <dgm:prSet/>
      <dgm:spPr/>
      <dgm:t>
        <a:bodyPr/>
        <a:lstStyle/>
        <a:p>
          <a:endParaRPr lang="en-US"/>
        </a:p>
      </dgm:t>
    </dgm:pt>
    <dgm:pt modelId="{D2B9A35F-6ABB-974D-8C64-53175E0DE279}" type="sibTrans" cxnId="{A16CB847-AF91-1443-B9BC-C07CEE476B22}">
      <dgm:prSet/>
      <dgm:spPr/>
      <dgm:t>
        <a:bodyPr/>
        <a:lstStyle/>
        <a:p>
          <a:endParaRPr lang="en-US"/>
        </a:p>
      </dgm:t>
    </dgm:pt>
    <dgm:pt modelId="{D3C6BBC5-11D0-C04C-B99D-232DEAF847B2}">
      <dgm:prSet phldrT="[Text]" custT="1"/>
      <dgm:spPr/>
      <dgm:t>
        <a:bodyPr/>
        <a:lstStyle/>
        <a:p>
          <a:r>
            <a:rPr lang="en-US" sz="1800" dirty="0" smtClean="0">
              <a:latin typeface="Garamond"/>
              <a:cs typeface="Garamond"/>
            </a:rPr>
            <a:t>Physicality</a:t>
          </a:r>
          <a:endParaRPr lang="en-US" sz="1800" dirty="0">
            <a:latin typeface="Garamond"/>
            <a:cs typeface="Garamond"/>
          </a:endParaRPr>
        </a:p>
      </dgm:t>
    </dgm:pt>
    <dgm:pt modelId="{7030709A-2C3B-1F4C-988D-E3E0F520591D}" type="parTrans" cxnId="{22C1F317-DA93-DE4A-A490-688263FD375B}">
      <dgm:prSet/>
      <dgm:spPr/>
      <dgm:t>
        <a:bodyPr/>
        <a:lstStyle/>
        <a:p>
          <a:endParaRPr lang="en-US"/>
        </a:p>
      </dgm:t>
    </dgm:pt>
    <dgm:pt modelId="{D7672536-2D92-5947-A3E2-0A212DD6BB69}" type="sibTrans" cxnId="{22C1F317-DA93-DE4A-A490-688263FD375B}">
      <dgm:prSet/>
      <dgm:spPr/>
      <dgm:t>
        <a:bodyPr/>
        <a:lstStyle/>
        <a:p>
          <a:endParaRPr lang="en-US"/>
        </a:p>
      </dgm:t>
    </dgm:pt>
    <dgm:pt modelId="{2BFD97D3-1737-C145-87E8-B84BA2953FD2}">
      <dgm:prSet phldrT="[Text]" custT="1"/>
      <dgm:spPr/>
      <dgm:t>
        <a:bodyPr/>
        <a:lstStyle/>
        <a:p>
          <a:pPr>
            <a:lnSpc>
              <a:spcPct val="100000"/>
            </a:lnSpc>
            <a:spcAft>
              <a:spcPts val="0"/>
            </a:spcAft>
          </a:pPr>
          <a:r>
            <a:rPr lang="en-US" sz="1700" dirty="0" smtClean="0">
              <a:latin typeface="Garamond"/>
              <a:cs typeface="Garamond"/>
            </a:rPr>
            <a:t>Defining the Situation</a:t>
          </a:r>
          <a:endParaRPr lang="en-US" sz="1700" dirty="0">
            <a:latin typeface="Garamond"/>
            <a:cs typeface="Garamond"/>
          </a:endParaRPr>
        </a:p>
      </dgm:t>
    </dgm:pt>
    <dgm:pt modelId="{8E734A7B-625C-9B48-B5FD-D0931648F8F0}" type="parTrans" cxnId="{D9102F92-B29E-FF4A-AA1C-3393EF963D87}">
      <dgm:prSet/>
      <dgm:spPr/>
      <dgm:t>
        <a:bodyPr/>
        <a:lstStyle/>
        <a:p>
          <a:endParaRPr lang="en-US"/>
        </a:p>
      </dgm:t>
    </dgm:pt>
    <dgm:pt modelId="{65B0EB91-3345-DD40-89E0-B9A914CF6EF6}" type="sibTrans" cxnId="{D9102F92-B29E-FF4A-AA1C-3393EF963D87}">
      <dgm:prSet/>
      <dgm:spPr/>
      <dgm:t>
        <a:bodyPr/>
        <a:lstStyle/>
        <a:p>
          <a:endParaRPr lang="en-US"/>
        </a:p>
      </dgm:t>
    </dgm:pt>
    <dgm:pt modelId="{D55764E2-CD5E-B949-AE72-5BE300BD61E9}">
      <dgm:prSet phldrT="[Text]" custT="1"/>
      <dgm:spPr/>
      <dgm:t>
        <a:bodyPr/>
        <a:lstStyle/>
        <a:p>
          <a:r>
            <a:rPr lang="en-US" sz="1700" dirty="0" smtClean="0">
              <a:latin typeface="Garamond"/>
              <a:cs typeface="Garamond"/>
            </a:rPr>
            <a:t>Extemporizing</a:t>
          </a:r>
          <a:endParaRPr lang="en-US" sz="1700" dirty="0">
            <a:latin typeface="Garamond"/>
            <a:cs typeface="Garamond"/>
          </a:endParaRPr>
        </a:p>
      </dgm:t>
    </dgm:pt>
    <dgm:pt modelId="{8AD31C16-BB02-D943-A9DA-3FBEB33E61CA}" type="parTrans" cxnId="{87F35881-997F-E044-A836-4B13C5B2A086}">
      <dgm:prSet/>
      <dgm:spPr/>
      <dgm:t>
        <a:bodyPr/>
        <a:lstStyle/>
        <a:p>
          <a:endParaRPr lang="en-US"/>
        </a:p>
      </dgm:t>
    </dgm:pt>
    <dgm:pt modelId="{E0F1C475-3F32-C94A-B41D-80B5292A8C87}" type="sibTrans" cxnId="{87F35881-997F-E044-A836-4B13C5B2A086}">
      <dgm:prSet/>
      <dgm:spPr/>
      <dgm:t>
        <a:bodyPr/>
        <a:lstStyle/>
        <a:p>
          <a:endParaRPr lang="en-US"/>
        </a:p>
      </dgm:t>
    </dgm:pt>
    <dgm:pt modelId="{14FFA7DD-C34A-4D50-A467-A4415F0CE016}">
      <dgm:prSet phldrT="[Text]" custT="1"/>
      <dgm:spPr>
        <a:solidFill>
          <a:schemeClr val="tx1"/>
        </a:solidFill>
      </dgm:spPr>
      <dgm:t>
        <a:bodyPr/>
        <a:lstStyle/>
        <a:p>
          <a:r>
            <a:rPr lang="en-US" sz="1700" dirty="0" smtClean="0">
              <a:latin typeface="Garamond"/>
              <a:cs typeface="Garamond"/>
            </a:rPr>
            <a:t>Acting</a:t>
          </a:r>
          <a:endParaRPr lang="en-US" sz="1700" dirty="0">
            <a:latin typeface="Garamond"/>
            <a:cs typeface="Garamond"/>
          </a:endParaRPr>
        </a:p>
      </dgm:t>
    </dgm:pt>
    <dgm:pt modelId="{AE2578B4-C95E-4B35-B18A-8D0FF9A40632}" type="parTrans" cxnId="{FD5DA4BC-D951-4D53-A7B7-F0C7096E90F6}">
      <dgm:prSet/>
      <dgm:spPr/>
      <dgm:t>
        <a:bodyPr/>
        <a:lstStyle/>
        <a:p>
          <a:endParaRPr lang="en-US"/>
        </a:p>
      </dgm:t>
    </dgm:pt>
    <dgm:pt modelId="{01613AC9-1884-4194-806C-BED1CA4BF0B6}" type="sibTrans" cxnId="{FD5DA4BC-D951-4D53-A7B7-F0C7096E90F6}">
      <dgm:prSet/>
      <dgm:spPr/>
      <dgm:t>
        <a:bodyPr/>
        <a:lstStyle/>
        <a:p>
          <a:endParaRPr lang="en-US"/>
        </a:p>
      </dgm:t>
    </dgm:pt>
    <dgm:pt modelId="{904D97E4-3E1E-454F-9D5D-14758E28C08B}">
      <dgm:prSet phldrT="[Text]" custT="1"/>
      <dgm:spPr/>
      <dgm:t>
        <a:bodyPr/>
        <a:lstStyle/>
        <a:p>
          <a:r>
            <a:rPr lang="en-US" sz="1700" dirty="0" smtClean="0">
              <a:latin typeface="Garamond"/>
              <a:cs typeface="Garamond"/>
            </a:rPr>
            <a:t>Scripts</a:t>
          </a:r>
          <a:endParaRPr lang="en-US" sz="1400" dirty="0">
            <a:latin typeface="Garamond"/>
            <a:cs typeface="Garamond"/>
          </a:endParaRPr>
        </a:p>
      </dgm:t>
    </dgm:pt>
    <dgm:pt modelId="{AA28AD5C-FD71-2C45-A365-54A415D819BD}" type="parTrans" cxnId="{2319F184-33BD-5C44-A625-A488A0D718AC}">
      <dgm:prSet/>
      <dgm:spPr/>
      <dgm:t>
        <a:bodyPr/>
        <a:lstStyle/>
        <a:p>
          <a:endParaRPr lang="en-US"/>
        </a:p>
      </dgm:t>
    </dgm:pt>
    <dgm:pt modelId="{E65EC56E-B987-D54B-A40A-C1FF38BA3B73}" type="sibTrans" cxnId="{2319F184-33BD-5C44-A625-A488A0D718AC}">
      <dgm:prSet/>
      <dgm:spPr/>
      <dgm:t>
        <a:bodyPr/>
        <a:lstStyle/>
        <a:p>
          <a:endParaRPr lang="en-US"/>
        </a:p>
      </dgm:t>
    </dgm:pt>
    <dgm:pt modelId="{BF981957-53C6-B04F-AB12-88B097F581E8}" type="pres">
      <dgm:prSet presAssocID="{5875D8DF-5F4B-7444-B941-D89C6F8A294F}" presName="linearFlow" presStyleCnt="0">
        <dgm:presLayoutVars>
          <dgm:resizeHandles val="exact"/>
        </dgm:presLayoutVars>
      </dgm:prSet>
      <dgm:spPr/>
      <dgm:t>
        <a:bodyPr/>
        <a:lstStyle/>
        <a:p>
          <a:endParaRPr lang="en-US"/>
        </a:p>
      </dgm:t>
    </dgm:pt>
    <dgm:pt modelId="{2BC4E5FE-B7FC-3B46-BEF0-9ABAD550031F}" type="pres">
      <dgm:prSet presAssocID="{F2CF123A-E22B-6748-9DA6-08CBEA820BDA}" presName="node" presStyleLbl="node1" presStyleIdx="0" presStyleCnt="6">
        <dgm:presLayoutVars>
          <dgm:bulletEnabled val="1"/>
        </dgm:presLayoutVars>
      </dgm:prSet>
      <dgm:spPr/>
      <dgm:t>
        <a:bodyPr/>
        <a:lstStyle/>
        <a:p>
          <a:endParaRPr lang="en-US"/>
        </a:p>
      </dgm:t>
    </dgm:pt>
    <dgm:pt modelId="{EEF9EE4B-DA7E-124C-878F-9B2C4AAC4A12}" type="pres">
      <dgm:prSet presAssocID="{D2B9A35F-6ABB-974D-8C64-53175E0DE279}" presName="sibTrans" presStyleLbl="sibTrans2D1" presStyleIdx="0" presStyleCnt="5"/>
      <dgm:spPr/>
      <dgm:t>
        <a:bodyPr/>
        <a:lstStyle/>
        <a:p>
          <a:endParaRPr lang="en-US"/>
        </a:p>
      </dgm:t>
    </dgm:pt>
    <dgm:pt modelId="{C9E34245-2036-6B4B-BF04-734BD657CEDB}" type="pres">
      <dgm:prSet presAssocID="{D2B9A35F-6ABB-974D-8C64-53175E0DE279}" presName="connectorText" presStyleLbl="sibTrans2D1" presStyleIdx="0" presStyleCnt="5"/>
      <dgm:spPr/>
      <dgm:t>
        <a:bodyPr/>
        <a:lstStyle/>
        <a:p>
          <a:endParaRPr lang="en-US"/>
        </a:p>
      </dgm:t>
    </dgm:pt>
    <dgm:pt modelId="{CAF6008D-A340-8847-981F-631DE761B3FE}" type="pres">
      <dgm:prSet presAssocID="{D3C6BBC5-11D0-C04C-B99D-232DEAF847B2}" presName="node" presStyleLbl="node1" presStyleIdx="1" presStyleCnt="6">
        <dgm:presLayoutVars>
          <dgm:bulletEnabled val="1"/>
        </dgm:presLayoutVars>
      </dgm:prSet>
      <dgm:spPr/>
      <dgm:t>
        <a:bodyPr/>
        <a:lstStyle/>
        <a:p>
          <a:endParaRPr lang="en-US"/>
        </a:p>
      </dgm:t>
    </dgm:pt>
    <dgm:pt modelId="{1582390B-87E1-C74E-A0E5-09CBD5DBC79B}" type="pres">
      <dgm:prSet presAssocID="{D7672536-2D92-5947-A3E2-0A212DD6BB69}" presName="sibTrans" presStyleLbl="sibTrans2D1" presStyleIdx="1" presStyleCnt="5"/>
      <dgm:spPr/>
      <dgm:t>
        <a:bodyPr/>
        <a:lstStyle/>
        <a:p>
          <a:endParaRPr lang="en-US"/>
        </a:p>
      </dgm:t>
    </dgm:pt>
    <dgm:pt modelId="{1F6CA488-CFB7-9043-9F3C-9185B4AD8FD6}" type="pres">
      <dgm:prSet presAssocID="{D7672536-2D92-5947-A3E2-0A212DD6BB69}" presName="connectorText" presStyleLbl="sibTrans2D1" presStyleIdx="1" presStyleCnt="5"/>
      <dgm:spPr/>
      <dgm:t>
        <a:bodyPr/>
        <a:lstStyle/>
        <a:p>
          <a:endParaRPr lang="en-US"/>
        </a:p>
      </dgm:t>
    </dgm:pt>
    <dgm:pt modelId="{6C352038-AD11-F94B-8DBD-999593352E8F}" type="pres">
      <dgm:prSet presAssocID="{2BFD97D3-1737-C145-87E8-B84BA2953FD2}" presName="node" presStyleLbl="node1" presStyleIdx="2" presStyleCnt="6">
        <dgm:presLayoutVars>
          <dgm:bulletEnabled val="1"/>
        </dgm:presLayoutVars>
      </dgm:prSet>
      <dgm:spPr/>
      <dgm:t>
        <a:bodyPr/>
        <a:lstStyle/>
        <a:p>
          <a:endParaRPr lang="en-US"/>
        </a:p>
      </dgm:t>
    </dgm:pt>
    <dgm:pt modelId="{7E161F97-2EAB-B94A-8E4D-55D51B07BC40}" type="pres">
      <dgm:prSet presAssocID="{65B0EB91-3345-DD40-89E0-B9A914CF6EF6}" presName="sibTrans" presStyleLbl="sibTrans2D1" presStyleIdx="2" presStyleCnt="5"/>
      <dgm:spPr/>
      <dgm:t>
        <a:bodyPr/>
        <a:lstStyle/>
        <a:p>
          <a:endParaRPr lang="en-US"/>
        </a:p>
      </dgm:t>
    </dgm:pt>
    <dgm:pt modelId="{28566FB5-5A22-654A-94A3-C1C3E3B74D86}" type="pres">
      <dgm:prSet presAssocID="{65B0EB91-3345-DD40-89E0-B9A914CF6EF6}" presName="connectorText" presStyleLbl="sibTrans2D1" presStyleIdx="2" presStyleCnt="5"/>
      <dgm:spPr/>
      <dgm:t>
        <a:bodyPr/>
        <a:lstStyle/>
        <a:p>
          <a:endParaRPr lang="en-US"/>
        </a:p>
      </dgm:t>
    </dgm:pt>
    <dgm:pt modelId="{0020D464-E254-E74D-A2D7-EA95503C86CE}" type="pres">
      <dgm:prSet presAssocID="{D55764E2-CD5E-B949-AE72-5BE300BD61E9}" presName="node" presStyleLbl="node1" presStyleIdx="3" presStyleCnt="6">
        <dgm:presLayoutVars>
          <dgm:bulletEnabled val="1"/>
        </dgm:presLayoutVars>
      </dgm:prSet>
      <dgm:spPr/>
      <dgm:t>
        <a:bodyPr/>
        <a:lstStyle/>
        <a:p>
          <a:endParaRPr lang="en-US"/>
        </a:p>
      </dgm:t>
    </dgm:pt>
    <dgm:pt modelId="{C11F751A-03C3-B247-8A1D-AABEFAB0D7BD}" type="pres">
      <dgm:prSet presAssocID="{E0F1C475-3F32-C94A-B41D-80B5292A8C87}" presName="sibTrans" presStyleLbl="sibTrans2D1" presStyleIdx="3" presStyleCnt="5"/>
      <dgm:spPr/>
      <dgm:t>
        <a:bodyPr/>
        <a:lstStyle/>
        <a:p>
          <a:endParaRPr lang="en-US"/>
        </a:p>
      </dgm:t>
    </dgm:pt>
    <dgm:pt modelId="{FC8B4DF9-B854-354E-807F-B68FA7346D4C}" type="pres">
      <dgm:prSet presAssocID="{E0F1C475-3F32-C94A-B41D-80B5292A8C87}" presName="connectorText" presStyleLbl="sibTrans2D1" presStyleIdx="3" presStyleCnt="5"/>
      <dgm:spPr/>
      <dgm:t>
        <a:bodyPr/>
        <a:lstStyle/>
        <a:p>
          <a:endParaRPr lang="en-US"/>
        </a:p>
      </dgm:t>
    </dgm:pt>
    <dgm:pt modelId="{8E9627CF-C323-1A44-B672-E8E78031211B}" type="pres">
      <dgm:prSet presAssocID="{904D97E4-3E1E-454F-9D5D-14758E28C08B}" presName="node" presStyleLbl="node1" presStyleIdx="4" presStyleCnt="6">
        <dgm:presLayoutVars>
          <dgm:bulletEnabled val="1"/>
        </dgm:presLayoutVars>
      </dgm:prSet>
      <dgm:spPr/>
      <dgm:t>
        <a:bodyPr/>
        <a:lstStyle/>
        <a:p>
          <a:endParaRPr lang="en-US"/>
        </a:p>
      </dgm:t>
    </dgm:pt>
    <dgm:pt modelId="{78AE5F1A-67A1-2245-B56E-DCB7743B1551}" type="pres">
      <dgm:prSet presAssocID="{E65EC56E-B987-D54B-A40A-C1FF38BA3B73}" presName="sibTrans" presStyleLbl="sibTrans2D1" presStyleIdx="4" presStyleCnt="5"/>
      <dgm:spPr/>
      <dgm:t>
        <a:bodyPr/>
        <a:lstStyle/>
        <a:p>
          <a:endParaRPr lang="en-US"/>
        </a:p>
      </dgm:t>
    </dgm:pt>
    <dgm:pt modelId="{8C71950E-56D4-694E-8950-9394F00CCE58}" type="pres">
      <dgm:prSet presAssocID="{E65EC56E-B987-D54B-A40A-C1FF38BA3B73}" presName="connectorText" presStyleLbl="sibTrans2D1" presStyleIdx="4" presStyleCnt="5"/>
      <dgm:spPr/>
      <dgm:t>
        <a:bodyPr/>
        <a:lstStyle/>
        <a:p>
          <a:endParaRPr lang="en-US"/>
        </a:p>
      </dgm:t>
    </dgm:pt>
    <dgm:pt modelId="{D49B46CC-5B1F-8D41-8EBB-B93A6017E21E}" type="pres">
      <dgm:prSet presAssocID="{14FFA7DD-C34A-4D50-A467-A4415F0CE016}" presName="node" presStyleLbl="node1" presStyleIdx="5" presStyleCnt="6">
        <dgm:presLayoutVars>
          <dgm:bulletEnabled val="1"/>
        </dgm:presLayoutVars>
      </dgm:prSet>
      <dgm:spPr/>
      <dgm:t>
        <a:bodyPr/>
        <a:lstStyle/>
        <a:p>
          <a:endParaRPr lang="en-US"/>
        </a:p>
      </dgm:t>
    </dgm:pt>
  </dgm:ptLst>
  <dgm:cxnLst>
    <dgm:cxn modelId="{79AE6976-F65C-4697-A58C-D00C65ADEAF7}" type="presOf" srcId="{E0F1C475-3F32-C94A-B41D-80B5292A8C87}" destId="{FC8B4DF9-B854-354E-807F-B68FA7346D4C}" srcOrd="1" destOrd="0" presId="urn:microsoft.com/office/officeart/2005/8/layout/process2"/>
    <dgm:cxn modelId="{839D0954-3000-42F6-BCA3-5A3138227C92}" type="presOf" srcId="{65B0EB91-3345-DD40-89E0-B9A914CF6EF6}" destId="{7E161F97-2EAB-B94A-8E4D-55D51B07BC40}" srcOrd="0" destOrd="0" presId="urn:microsoft.com/office/officeart/2005/8/layout/process2"/>
    <dgm:cxn modelId="{0A73D53D-6997-4F15-95CD-1C001E596059}" type="presOf" srcId="{904D97E4-3E1E-454F-9D5D-14758E28C08B}" destId="{8E9627CF-C323-1A44-B672-E8E78031211B}" srcOrd="0" destOrd="0" presId="urn:microsoft.com/office/officeart/2005/8/layout/process2"/>
    <dgm:cxn modelId="{23A97CB4-1F6A-4C36-A874-5A080FA3F81C}" type="presOf" srcId="{D7672536-2D92-5947-A3E2-0A212DD6BB69}" destId="{1582390B-87E1-C74E-A0E5-09CBD5DBC79B}" srcOrd="0" destOrd="0" presId="urn:microsoft.com/office/officeart/2005/8/layout/process2"/>
    <dgm:cxn modelId="{DA9319B0-0620-46BD-9421-AEF1A4168F47}" type="presOf" srcId="{F2CF123A-E22B-6748-9DA6-08CBEA820BDA}" destId="{2BC4E5FE-B7FC-3B46-BEF0-9ABAD550031F}" srcOrd="0" destOrd="0" presId="urn:microsoft.com/office/officeart/2005/8/layout/process2"/>
    <dgm:cxn modelId="{520220BA-5B31-42C0-82A4-F417145E952B}" type="presOf" srcId="{E0F1C475-3F32-C94A-B41D-80B5292A8C87}" destId="{C11F751A-03C3-B247-8A1D-AABEFAB0D7BD}" srcOrd="0" destOrd="0" presId="urn:microsoft.com/office/officeart/2005/8/layout/process2"/>
    <dgm:cxn modelId="{9737E95C-50ED-4B75-90B7-29AA2141D87A}" type="presOf" srcId="{E65EC56E-B987-D54B-A40A-C1FF38BA3B73}" destId="{8C71950E-56D4-694E-8950-9394F00CCE58}" srcOrd="1" destOrd="0" presId="urn:microsoft.com/office/officeart/2005/8/layout/process2"/>
    <dgm:cxn modelId="{48978C23-0EEE-447C-BC6F-E65B522065C3}" type="presOf" srcId="{D2B9A35F-6ABB-974D-8C64-53175E0DE279}" destId="{EEF9EE4B-DA7E-124C-878F-9B2C4AAC4A12}" srcOrd="0" destOrd="0" presId="urn:microsoft.com/office/officeart/2005/8/layout/process2"/>
    <dgm:cxn modelId="{2319F184-33BD-5C44-A625-A488A0D718AC}" srcId="{5875D8DF-5F4B-7444-B941-D89C6F8A294F}" destId="{904D97E4-3E1E-454F-9D5D-14758E28C08B}" srcOrd="4" destOrd="0" parTransId="{AA28AD5C-FD71-2C45-A365-54A415D819BD}" sibTransId="{E65EC56E-B987-D54B-A40A-C1FF38BA3B73}"/>
    <dgm:cxn modelId="{4CEDDC64-6A20-4C5A-8834-15D3035C6E72}" type="presOf" srcId="{D3C6BBC5-11D0-C04C-B99D-232DEAF847B2}" destId="{CAF6008D-A340-8847-981F-631DE761B3FE}" srcOrd="0" destOrd="0" presId="urn:microsoft.com/office/officeart/2005/8/layout/process2"/>
    <dgm:cxn modelId="{B6C6FF19-98A1-4AA4-AAF7-C4CB6C8FDC60}" type="presOf" srcId="{D55764E2-CD5E-B949-AE72-5BE300BD61E9}" destId="{0020D464-E254-E74D-A2D7-EA95503C86CE}" srcOrd="0" destOrd="0" presId="urn:microsoft.com/office/officeart/2005/8/layout/process2"/>
    <dgm:cxn modelId="{D9102F92-B29E-FF4A-AA1C-3393EF963D87}" srcId="{5875D8DF-5F4B-7444-B941-D89C6F8A294F}" destId="{2BFD97D3-1737-C145-87E8-B84BA2953FD2}" srcOrd="2" destOrd="0" parTransId="{8E734A7B-625C-9B48-B5FD-D0931648F8F0}" sibTransId="{65B0EB91-3345-DD40-89E0-B9A914CF6EF6}"/>
    <dgm:cxn modelId="{22C1F317-DA93-DE4A-A490-688263FD375B}" srcId="{5875D8DF-5F4B-7444-B941-D89C6F8A294F}" destId="{D3C6BBC5-11D0-C04C-B99D-232DEAF847B2}" srcOrd="1" destOrd="0" parTransId="{7030709A-2C3B-1F4C-988D-E3E0F520591D}" sibTransId="{D7672536-2D92-5947-A3E2-0A212DD6BB69}"/>
    <dgm:cxn modelId="{F20C6991-820F-44D9-9B24-AF7F5D2FF27B}" type="presOf" srcId="{65B0EB91-3345-DD40-89E0-B9A914CF6EF6}" destId="{28566FB5-5A22-654A-94A3-C1C3E3B74D86}" srcOrd="1" destOrd="0" presId="urn:microsoft.com/office/officeart/2005/8/layout/process2"/>
    <dgm:cxn modelId="{D3CD52B9-6251-43E6-8618-6EC5F75B9FAC}" type="presOf" srcId="{2BFD97D3-1737-C145-87E8-B84BA2953FD2}" destId="{6C352038-AD11-F94B-8DBD-999593352E8F}" srcOrd="0" destOrd="0" presId="urn:microsoft.com/office/officeart/2005/8/layout/process2"/>
    <dgm:cxn modelId="{A16CB847-AF91-1443-B9BC-C07CEE476B22}" srcId="{5875D8DF-5F4B-7444-B941-D89C6F8A294F}" destId="{F2CF123A-E22B-6748-9DA6-08CBEA820BDA}" srcOrd="0" destOrd="0" parTransId="{0D835AC5-4D89-2A45-9523-FE9D06073C0B}" sibTransId="{D2B9A35F-6ABB-974D-8C64-53175E0DE279}"/>
    <dgm:cxn modelId="{77F38349-EE07-43D0-842F-5B1F6D407D97}" type="presOf" srcId="{D7672536-2D92-5947-A3E2-0A212DD6BB69}" destId="{1F6CA488-CFB7-9043-9F3C-9185B4AD8FD6}" srcOrd="1" destOrd="0" presId="urn:microsoft.com/office/officeart/2005/8/layout/process2"/>
    <dgm:cxn modelId="{56A97ADE-1190-4058-A5A9-3A870CE3E8D3}" type="presOf" srcId="{14FFA7DD-C34A-4D50-A467-A4415F0CE016}" destId="{D49B46CC-5B1F-8D41-8EBB-B93A6017E21E}" srcOrd="0" destOrd="0" presId="urn:microsoft.com/office/officeart/2005/8/layout/process2"/>
    <dgm:cxn modelId="{D35E0CB8-CB16-4891-9A8B-B6032AA7574A}" type="presOf" srcId="{5875D8DF-5F4B-7444-B941-D89C6F8A294F}" destId="{BF981957-53C6-B04F-AB12-88B097F581E8}" srcOrd="0" destOrd="0" presId="urn:microsoft.com/office/officeart/2005/8/layout/process2"/>
    <dgm:cxn modelId="{5FDCDDCD-85E6-449C-951C-00F68CFC7BA0}" type="presOf" srcId="{D2B9A35F-6ABB-974D-8C64-53175E0DE279}" destId="{C9E34245-2036-6B4B-BF04-734BD657CEDB}" srcOrd="1" destOrd="0" presId="urn:microsoft.com/office/officeart/2005/8/layout/process2"/>
    <dgm:cxn modelId="{13C371E8-1C80-4640-9622-8537BF3B7750}" type="presOf" srcId="{E65EC56E-B987-D54B-A40A-C1FF38BA3B73}" destId="{78AE5F1A-67A1-2245-B56E-DCB7743B1551}" srcOrd="0" destOrd="0" presId="urn:microsoft.com/office/officeart/2005/8/layout/process2"/>
    <dgm:cxn modelId="{FD5DA4BC-D951-4D53-A7B7-F0C7096E90F6}" srcId="{5875D8DF-5F4B-7444-B941-D89C6F8A294F}" destId="{14FFA7DD-C34A-4D50-A467-A4415F0CE016}" srcOrd="5" destOrd="0" parTransId="{AE2578B4-C95E-4B35-B18A-8D0FF9A40632}" sibTransId="{01613AC9-1884-4194-806C-BED1CA4BF0B6}"/>
    <dgm:cxn modelId="{87F35881-997F-E044-A836-4B13C5B2A086}" srcId="{5875D8DF-5F4B-7444-B941-D89C6F8A294F}" destId="{D55764E2-CD5E-B949-AE72-5BE300BD61E9}" srcOrd="3" destOrd="0" parTransId="{8AD31C16-BB02-D943-A9DA-3FBEB33E61CA}" sibTransId="{E0F1C475-3F32-C94A-B41D-80B5292A8C87}"/>
    <dgm:cxn modelId="{579AE81A-0467-4BCF-A181-EC932A831D53}" type="presParOf" srcId="{BF981957-53C6-B04F-AB12-88B097F581E8}" destId="{2BC4E5FE-B7FC-3B46-BEF0-9ABAD550031F}" srcOrd="0" destOrd="0" presId="urn:microsoft.com/office/officeart/2005/8/layout/process2"/>
    <dgm:cxn modelId="{9B795DE6-5314-43B6-8BE7-690BA9CB3AB4}" type="presParOf" srcId="{BF981957-53C6-B04F-AB12-88B097F581E8}" destId="{EEF9EE4B-DA7E-124C-878F-9B2C4AAC4A12}" srcOrd="1" destOrd="0" presId="urn:microsoft.com/office/officeart/2005/8/layout/process2"/>
    <dgm:cxn modelId="{77052CB4-C438-42EB-AAC1-62F3493F3096}" type="presParOf" srcId="{EEF9EE4B-DA7E-124C-878F-9B2C4AAC4A12}" destId="{C9E34245-2036-6B4B-BF04-734BD657CEDB}" srcOrd="0" destOrd="0" presId="urn:microsoft.com/office/officeart/2005/8/layout/process2"/>
    <dgm:cxn modelId="{82C7F21C-33C4-492B-9D4F-7F4154E6F841}" type="presParOf" srcId="{BF981957-53C6-B04F-AB12-88B097F581E8}" destId="{CAF6008D-A340-8847-981F-631DE761B3FE}" srcOrd="2" destOrd="0" presId="urn:microsoft.com/office/officeart/2005/8/layout/process2"/>
    <dgm:cxn modelId="{916F5C8E-267A-4F71-9E33-DF4AA25344CB}" type="presParOf" srcId="{BF981957-53C6-B04F-AB12-88B097F581E8}" destId="{1582390B-87E1-C74E-A0E5-09CBD5DBC79B}" srcOrd="3" destOrd="0" presId="urn:microsoft.com/office/officeart/2005/8/layout/process2"/>
    <dgm:cxn modelId="{22939DC4-193D-4D3F-8027-EC42CF89FF02}" type="presParOf" srcId="{1582390B-87E1-C74E-A0E5-09CBD5DBC79B}" destId="{1F6CA488-CFB7-9043-9F3C-9185B4AD8FD6}" srcOrd="0" destOrd="0" presId="urn:microsoft.com/office/officeart/2005/8/layout/process2"/>
    <dgm:cxn modelId="{FBA1995C-BD72-45C3-A761-5BB1D7865EC3}" type="presParOf" srcId="{BF981957-53C6-B04F-AB12-88B097F581E8}" destId="{6C352038-AD11-F94B-8DBD-999593352E8F}" srcOrd="4" destOrd="0" presId="urn:microsoft.com/office/officeart/2005/8/layout/process2"/>
    <dgm:cxn modelId="{955B3946-0129-49F9-A0D6-E44B5FF39471}" type="presParOf" srcId="{BF981957-53C6-B04F-AB12-88B097F581E8}" destId="{7E161F97-2EAB-B94A-8E4D-55D51B07BC40}" srcOrd="5" destOrd="0" presId="urn:microsoft.com/office/officeart/2005/8/layout/process2"/>
    <dgm:cxn modelId="{B51E052D-EC85-483D-8BF0-625E83F3E104}" type="presParOf" srcId="{7E161F97-2EAB-B94A-8E4D-55D51B07BC40}" destId="{28566FB5-5A22-654A-94A3-C1C3E3B74D86}" srcOrd="0" destOrd="0" presId="urn:microsoft.com/office/officeart/2005/8/layout/process2"/>
    <dgm:cxn modelId="{0C3A10D3-2C75-47D6-A4D3-5E21528720AB}" type="presParOf" srcId="{BF981957-53C6-B04F-AB12-88B097F581E8}" destId="{0020D464-E254-E74D-A2D7-EA95503C86CE}" srcOrd="6" destOrd="0" presId="urn:microsoft.com/office/officeart/2005/8/layout/process2"/>
    <dgm:cxn modelId="{C0A5BB29-AFE6-467A-BAD6-086B54CFBCEB}" type="presParOf" srcId="{BF981957-53C6-B04F-AB12-88B097F581E8}" destId="{C11F751A-03C3-B247-8A1D-AABEFAB0D7BD}" srcOrd="7" destOrd="0" presId="urn:microsoft.com/office/officeart/2005/8/layout/process2"/>
    <dgm:cxn modelId="{8AF2FE97-2B6A-40D5-88AF-508194C0B090}" type="presParOf" srcId="{C11F751A-03C3-B247-8A1D-AABEFAB0D7BD}" destId="{FC8B4DF9-B854-354E-807F-B68FA7346D4C}" srcOrd="0" destOrd="0" presId="urn:microsoft.com/office/officeart/2005/8/layout/process2"/>
    <dgm:cxn modelId="{D261AD2A-5538-40A0-84B8-48C3E71CFBEF}" type="presParOf" srcId="{BF981957-53C6-B04F-AB12-88B097F581E8}" destId="{8E9627CF-C323-1A44-B672-E8E78031211B}" srcOrd="8" destOrd="0" presId="urn:microsoft.com/office/officeart/2005/8/layout/process2"/>
    <dgm:cxn modelId="{EDFA6FA3-DC32-4229-90ED-F216420576CA}" type="presParOf" srcId="{BF981957-53C6-B04F-AB12-88B097F581E8}" destId="{78AE5F1A-67A1-2245-B56E-DCB7743B1551}" srcOrd="9" destOrd="0" presId="urn:microsoft.com/office/officeart/2005/8/layout/process2"/>
    <dgm:cxn modelId="{605FE20D-FA9B-41AC-A84F-D04CF82BEE3C}" type="presParOf" srcId="{78AE5F1A-67A1-2245-B56E-DCB7743B1551}" destId="{8C71950E-56D4-694E-8950-9394F00CCE58}" srcOrd="0" destOrd="0" presId="urn:microsoft.com/office/officeart/2005/8/layout/process2"/>
    <dgm:cxn modelId="{5429603A-DEC5-4618-8786-16708A65FE7D}" type="presParOf" srcId="{BF981957-53C6-B04F-AB12-88B097F581E8}" destId="{D49B46CC-5B1F-8D41-8EBB-B93A6017E21E}"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75D8DF-5F4B-7444-B941-D89C6F8A294F}" type="doc">
      <dgm:prSet loTypeId="urn:microsoft.com/office/officeart/2005/8/layout/process2" loCatId="process" qsTypeId="urn:microsoft.com/office/officeart/2005/8/quickstyle/3D1" qsCatId="3D" csTypeId="urn:microsoft.com/office/officeart/2005/8/colors/accent3_2" csCatId="accent3" phldr="1"/>
      <dgm:spPr/>
      <dgm:t>
        <a:bodyPr/>
        <a:lstStyle/>
        <a:p>
          <a:endParaRPr lang="en-US"/>
        </a:p>
      </dgm:t>
    </dgm:pt>
    <dgm:pt modelId="{F2CF123A-E22B-6748-9DA6-08CBEA820BDA}">
      <dgm:prSet phldrT="[Text]" custT="1"/>
      <dgm:spPr>
        <a:solidFill>
          <a:schemeClr val="tx2"/>
        </a:solidFill>
      </dgm:spPr>
      <dgm:t>
        <a:bodyPr/>
        <a:lstStyle/>
        <a:p>
          <a:r>
            <a:rPr lang="en-US" sz="1800" dirty="0" smtClean="0">
              <a:latin typeface="Garamond"/>
              <a:cs typeface="Garamond"/>
            </a:rPr>
            <a:t>Teaching=Entertaining?</a:t>
          </a:r>
          <a:endParaRPr lang="en-US" sz="1800" dirty="0">
            <a:latin typeface="Garamond"/>
            <a:cs typeface="Garamond"/>
          </a:endParaRPr>
        </a:p>
      </dgm:t>
    </dgm:pt>
    <dgm:pt modelId="{0D835AC5-4D89-2A45-9523-FE9D06073C0B}" type="parTrans" cxnId="{A16CB847-AF91-1443-B9BC-C07CEE476B22}">
      <dgm:prSet/>
      <dgm:spPr/>
      <dgm:t>
        <a:bodyPr/>
        <a:lstStyle/>
        <a:p>
          <a:endParaRPr lang="en-US"/>
        </a:p>
      </dgm:t>
    </dgm:pt>
    <dgm:pt modelId="{D2B9A35F-6ABB-974D-8C64-53175E0DE279}" type="sibTrans" cxnId="{A16CB847-AF91-1443-B9BC-C07CEE476B22}">
      <dgm:prSet/>
      <dgm:spPr/>
      <dgm:t>
        <a:bodyPr/>
        <a:lstStyle/>
        <a:p>
          <a:endParaRPr lang="en-US"/>
        </a:p>
      </dgm:t>
    </dgm:pt>
    <dgm:pt modelId="{D3C6BBC5-11D0-C04C-B99D-232DEAF847B2}">
      <dgm:prSet phldrT="[Text]" custT="1"/>
      <dgm:spPr/>
      <dgm:t>
        <a:bodyPr/>
        <a:lstStyle/>
        <a:p>
          <a:r>
            <a:rPr lang="en-US" sz="1800" dirty="0" smtClean="0">
              <a:latin typeface="Garamond"/>
              <a:cs typeface="Garamond"/>
            </a:rPr>
            <a:t>Physicality</a:t>
          </a:r>
          <a:endParaRPr lang="en-US" sz="1800" dirty="0">
            <a:latin typeface="Garamond"/>
            <a:cs typeface="Garamond"/>
          </a:endParaRPr>
        </a:p>
      </dgm:t>
    </dgm:pt>
    <dgm:pt modelId="{7030709A-2C3B-1F4C-988D-E3E0F520591D}" type="parTrans" cxnId="{22C1F317-DA93-DE4A-A490-688263FD375B}">
      <dgm:prSet/>
      <dgm:spPr/>
      <dgm:t>
        <a:bodyPr/>
        <a:lstStyle/>
        <a:p>
          <a:endParaRPr lang="en-US"/>
        </a:p>
      </dgm:t>
    </dgm:pt>
    <dgm:pt modelId="{D7672536-2D92-5947-A3E2-0A212DD6BB69}" type="sibTrans" cxnId="{22C1F317-DA93-DE4A-A490-688263FD375B}">
      <dgm:prSet/>
      <dgm:spPr/>
      <dgm:t>
        <a:bodyPr/>
        <a:lstStyle/>
        <a:p>
          <a:endParaRPr lang="en-US"/>
        </a:p>
      </dgm:t>
    </dgm:pt>
    <dgm:pt modelId="{2BFD97D3-1737-C145-87E8-B84BA2953FD2}">
      <dgm:prSet phldrT="[Text]" custT="1"/>
      <dgm:spPr/>
      <dgm:t>
        <a:bodyPr/>
        <a:lstStyle/>
        <a:p>
          <a:pPr>
            <a:lnSpc>
              <a:spcPct val="100000"/>
            </a:lnSpc>
            <a:spcAft>
              <a:spcPts val="0"/>
            </a:spcAft>
          </a:pPr>
          <a:r>
            <a:rPr lang="en-US" sz="1700" dirty="0" smtClean="0">
              <a:latin typeface="Garamond"/>
              <a:cs typeface="Garamond"/>
            </a:rPr>
            <a:t>Defining the Situation</a:t>
          </a:r>
          <a:endParaRPr lang="en-US" sz="1700" dirty="0">
            <a:latin typeface="Garamond"/>
            <a:cs typeface="Garamond"/>
          </a:endParaRPr>
        </a:p>
      </dgm:t>
    </dgm:pt>
    <dgm:pt modelId="{8E734A7B-625C-9B48-B5FD-D0931648F8F0}" type="parTrans" cxnId="{D9102F92-B29E-FF4A-AA1C-3393EF963D87}">
      <dgm:prSet/>
      <dgm:spPr/>
      <dgm:t>
        <a:bodyPr/>
        <a:lstStyle/>
        <a:p>
          <a:endParaRPr lang="en-US"/>
        </a:p>
      </dgm:t>
    </dgm:pt>
    <dgm:pt modelId="{65B0EB91-3345-DD40-89E0-B9A914CF6EF6}" type="sibTrans" cxnId="{D9102F92-B29E-FF4A-AA1C-3393EF963D87}">
      <dgm:prSet/>
      <dgm:spPr/>
      <dgm:t>
        <a:bodyPr/>
        <a:lstStyle/>
        <a:p>
          <a:endParaRPr lang="en-US"/>
        </a:p>
      </dgm:t>
    </dgm:pt>
    <dgm:pt modelId="{D55764E2-CD5E-B949-AE72-5BE300BD61E9}">
      <dgm:prSet phldrT="[Text]" custT="1"/>
      <dgm:spPr/>
      <dgm:t>
        <a:bodyPr/>
        <a:lstStyle/>
        <a:p>
          <a:r>
            <a:rPr lang="en-US" sz="1700" dirty="0" smtClean="0">
              <a:latin typeface="Garamond"/>
              <a:cs typeface="Garamond"/>
            </a:rPr>
            <a:t>Extemporizing</a:t>
          </a:r>
          <a:endParaRPr lang="en-US" sz="1700" dirty="0">
            <a:latin typeface="Garamond"/>
            <a:cs typeface="Garamond"/>
          </a:endParaRPr>
        </a:p>
      </dgm:t>
    </dgm:pt>
    <dgm:pt modelId="{8AD31C16-BB02-D943-A9DA-3FBEB33E61CA}" type="parTrans" cxnId="{87F35881-997F-E044-A836-4B13C5B2A086}">
      <dgm:prSet/>
      <dgm:spPr/>
      <dgm:t>
        <a:bodyPr/>
        <a:lstStyle/>
        <a:p>
          <a:endParaRPr lang="en-US"/>
        </a:p>
      </dgm:t>
    </dgm:pt>
    <dgm:pt modelId="{E0F1C475-3F32-C94A-B41D-80B5292A8C87}" type="sibTrans" cxnId="{87F35881-997F-E044-A836-4B13C5B2A086}">
      <dgm:prSet/>
      <dgm:spPr/>
      <dgm:t>
        <a:bodyPr/>
        <a:lstStyle/>
        <a:p>
          <a:endParaRPr lang="en-US"/>
        </a:p>
      </dgm:t>
    </dgm:pt>
    <dgm:pt modelId="{14FFA7DD-C34A-4D50-A467-A4415F0CE016}">
      <dgm:prSet phldrT="[Text]" custT="1"/>
      <dgm:spPr/>
      <dgm:t>
        <a:bodyPr/>
        <a:lstStyle/>
        <a:p>
          <a:r>
            <a:rPr lang="en-US" sz="1700" dirty="0" smtClean="0">
              <a:latin typeface="Garamond"/>
              <a:cs typeface="Garamond"/>
            </a:rPr>
            <a:t>Acting</a:t>
          </a:r>
          <a:endParaRPr lang="en-US" sz="1700" dirty="0">
            <a:latin typeface="Garamond"/>
            <a:cs typeface="Garamond"/>
          </a:endParaRPr>
        </a:p>
      </dgm:t>
    </dgm:pt>
    <dgm:pt modelId="{AE2578B4-C95E-4B35-B18A-8D0FF9A40632}" type="parTrans" cxnId="{FD5DA4BC-D951-4D53-A7B7-F0C7096E90F6}">
      <dgm:prSet/>
      <dgm:spPr/>
      <dgm:t>
        <a:bodyPr/>
        <a:lstStyle/>
        <a:p>
          <a:endParaRPr lang="en-US"/>
        </a:p>
      </dgm:t>
    </dgm:pt>
    <dgm:pt modelId="{01613AC9-1884-4194-806C-BED1CA4BF0B6}" type="sibTrans" cxnId="{FD5DA4BC-D951-4D53-A7B7-F0C7096E90F6}">
      <dgm:prSet/>
      <dgm:spPr/>
      <dgm:t>
        <a:bodyPr/>
        <a:lstStyle/>
        <a:p>
          <a:endParaRPr lang="en-US"/>
        </a:p>
      </dgm:t>
    </dgm:pt>
    <dgm:pt modelId="{904D97E4-3E1E-454F-9D5D-14758E28C08B}">
      <dgm:prSet phldrT="[Text]" custT="1"/>
      <dgm:spPr/>
      <dgm:t>
        <a:bodyPr/>
        <a:lstStyle/>
        <a:p>
          <a:r>
            <a:rPr lang="en-US" sz="1700" dirty="0" smtClean="0">
              <a:latin typeface="Garamond"/>
              <a:cs typeface="Garamond"/>
            </a:rPr>
            <a:t>Scripts</a:t>
          </a:r>
          <a:endParaRPr lang="en-US" sz="1400" dirty="0">
            <a:latin typeface="Garamond"/>
            <a:cs typeface="Garamond"/>
          </a:endParaRPr>
        </a:p>
      </dgm:t>
    </dgm:pt>
    <dgm:pt modelId="{AA28AD5C-FD71-2C45-A365-54A415D819BD}" type="parTrans" cxnId="{2319F184-33BD-5C44-A625-A488A0D718AC}">
      <dgm:prSet/>
      <dgm:spPr/>
      <dgm:t>
        <a:bodyPr/>
        <a:lstStyle/>
        <a:p>
          <a:endParaRPr lang="en-US"/>
        </a:p>
      </dgm:t>
    </dgm:pt>
    <dgm:pt modelId="{E65EC56E-B987-D54B-A40A-C1FF38BA3B73}" type="sibTrans" cxnId="{2319F184-33BD-5C44-A625-A488A0D718AC}">
      <dgm:prSet/>
      <dgm:spPr/>
      <dgm:t>
        <a:bodyPr/>
        <a:lstStyle/>
        <a:p>
          <a:endParaRPr lang="en-US"/>
        </a:p>
      </dgm:t>
    </dgm:pt>
    <dgm:pt modelId="{BF981957-53C6-B04F-AB12-88B097F581E8}" type="pres">
      <dgm:prSet presAssocID="{5875D8DF-5F4B-7444-B941-D89C6F8A294F}" presName="linearFlow" presStyleCnt="0">
        <dgm:presLayoutVars>
          <dgm:resizeHandles val="exact"/>
        </dgm:presLayoutVars>
      </dgm:prSet>
      <dgm:spPr/>
      <dgm:t>
        <a:bodyPr/>
        <a:lstStyle/>
        <a:p>
          <a:endParaRPr lang="en-US"/>
        </a:p>
      </dgm:t>
    </dgm:pt>
    <dgm:pt modelId="{2BC4E5FE-B7FC-3B46-BEF0-9ABAD550031F}" type="pres">
      <dgm:prSet presAssocID="{F2CF123A-E22B-6748-9DA6-08CBEA820BDA}" presName="node" presStyleLbl="node1" presStyleIdx="0" presStyleCnt="6">
        <dgm:presLayoutVars>
          <dgm:bulletEnabled val="1"/>
        </dgm:presLayoutVars>
      </dgm:prSet>
      <dgm:spPr/>
      <dgm:t>
        <a:bodyPr/>
        <a:lstStyle/>
        <a:p>
          <a:endParaRPr lang="en-US"/>
        </a:p>
      </dgm:t>
    </dgm:pt>
    <dgm:pt modelId="{EEF9EE4B-DA7E-124C-878F-9B2C4AAC4A12}" type="pres">
      <dgm:prSet presAssocID="{D2B9A35F-6ABB-974D-8C64-53175E0DE279}" presName="sibTrans" presStyleLbl="sibTrans2D1" presStyleIdx="0" presStyleCnt="5"/>
      <dgm:spPr/>
      <dgm:t>
        <a:bodyPr/>
        <a:lstStyle/>
        <a:p>
          <a:endParaRPr lang="en-US"/>
        </a:p>
      </dgm:t>
    </dgm:pt>
    <dgm:pt modelId="{C9E34245-2036-6B4B-BF04-734BD657CEDB}" type="pres">
      <dgm:prSet presAssocID="{D2B9A35F-6ABB-974D-8C64-53175E0DE279}" presName="connectorText" presStyleLbl="sibTrans2D1" presStyleIdx="0" presStyleCnt="5"/>
      <dgm:spPr/>
      <dgm:t>
        <a:bodyPr/>
        <a:lstStyle/>
        <a:p>
          <a:endParaRPr lang="en-US"/>
        </a:p>
      </dgm:t>
    </dgm:pt>
    <dgm:pt modelId="{CAF6008D-A340-8847-981F-631DE761B3FE}" type="pres">
      <dgm:prSet presAssocID="{D3C6BBC5-11D0-C04C-B99D-232DEAF847B2}" presName="node" presStyleLbl="node1" presStyleIdx="1" presStyleCnt="6">
        <dgm:presLayoutVars>
          <dgm:bulletEnabled val="1"/>
        </dgm:presLayoutVars>
      </dgm:prSet>
      <dgm:spPr/>
      <dgm:t>
        <a:bodyPr/>
        <a:lstStyle/>
        <a:p>
          <a:endParaRPr lang="en-US"/>
        </a:p>
      </dgm:t>
    </dgm:pt>
    <dgm:pt modelId="{1582390B-87E1-C74E-A0E5-09CBD5DBC79B}" type="pres">
      <dgm:prSet presAssocID="{D7672536-2D92-5947-A3E2-0A212DD6BB69}" presName="sibTrans" presStyleLbl="sibTrans2D1" presStyleIdx="1" presStyleCnt="5"/>
      <dgm:spPr/>
      <dgm:t>
        <a:bodyPr/>
        <a:lstStyle/>
        <a:p>
          <a:endParaRPr lang="en-US"/>
        </a:p>
      </dgm:t>
    </dgm:pt>
    <dgm:pt modelId="{1F6CA488-CFB7-9043-9F3C-9185B4AD8FD6}" type="pres">
      <dgm:prSet presAssocID="{D7672536-2D92-5947-A3E2-0A212DD6BB69}" presName="connectorText" presStyleLbl="sibTrans2D1" presStyleIdx="1" presStyleCnt="5"/>
      <dgm:spPr/>
      <dgm:t>
        <a:bodyPr/>
        <a:lstStyle/>
        <a:p>
          <a:endParaRPr lang="en-US"/>
        </a:p>
      </dgm:t>
    </dgm:pt>
    <dgm:pt modelId="{6C352038-AD11-F94B-8DBD-999593352E8F}" type="pres">
      <dgm:prSet presAssocID="{2BFD97D3-1737-C145-87E8-B84BA2953FD2}" presName="node" presStyleLbl="node1" presStyleIdx="2" presStyleCnt="6">
        <dgm:presLayoutVars>
          <dgm:bulletEnabled val="1"/>
        </dgm:presLayoutVars>
      </dgm:prSet>
      <dgm:spPr/>
      <dgm:t>
        <a:bodyPr/>
        <a:lstStyle/>
        <a:p>
          <a:endParaRPr lang="en-US"/>
        </a:p>
      </dgm:t>
    </dgm:pt>
    <dgm:pt modelId="{7E161F97-2EAB-B94A-8E4D-55D51B07BC40}" type="pres">
      <dgm:prSet presAssocID="{65B0EB91-3345-DD40-89E0-B9A914CF6EF6}" presName="sibTrans" presStyleLbl="sibTrans2D1" presStyleIdx="2" presStyleCnt="5"/>
      <dgm:spPr/>
      <dgm:t>
        <a:bodyPr/>
        <a:lstStyle/>
        <a:p>
          <a:endParaRPr lang="en-US"/>
        </a:p>
      </dgm:t>
    </dgm:pt>
    <dgm:pt modelId="{28566FB5-5A22-654A-94A3-C1C3E3B74D86}" type="pres">
      <dgm:prSet presAssocID="{65B0EB91-3345-DD40-89E0-B9A914CF6EF6}" presName="connectorText" presStyleLbl="sibTrans2D1" presStyleIdx="2" presStyleCnt="5"/>
      <dgm:spPr/>
      <dgm:t>
        <a:bodyPr/>
        <a:lstStyle/>
        <a:p>
          <a:endParaRPr lang="en-US"/>
        </a:p>
      </dgm:t>
    </dgm:pt>
    <dgm:pt modelId="{0020D464-E254-E74D-A2D7-EA95503C86CE}" type="pres">
      <dgm:prSet presAssocID="{D55764E2-CD5E-B949-AE72-5BE300BD61E9}" presName="node" presStyleLbl="node1" presStyleIdx="3" presStyleCnt="6">
        <dgm:presLayoutVars>
          <dgm:bulletEnabled val="1"/>
        </dgm:presLayoutVars>
      </dgm:prSet>
      <dgm:spPr/>
      <dgm:t>
        <a:bodyPr/>
        <a:lstStyle/>
        <a:p>
          <a:endParaRPr lang="en-US"/>
        </a:p>
      </dgm:t>
    </dgm:pt>
    <dgm:pt modelId="{C11F751A-03C3-B247-8A1D-AABEFAB0D7BD}" type="pres">
      <dgm:prSet presAssocID="{E0F1C475-3F32-C94A-B41D-80B5292A8C87}" presName="sibTrans" presStyleLbl="sibTrans2D1" presStyleIdx="3" presStyleCnt="5"/>
      <dgm:spPr/>
      <dgm:t>
        <a:bodyPr/>
        <a:lstStyle/>
        <a:p>
          <a:endParaRPr lang="en-US"/>
        </a:p>
      </dgm:t>
    </dgm:pt>
    <dgm:pt modelId="{FC8B4DF9-B854-354E-807F-B68FA7346D4C}" type="pres">
      <dgm:prSet presAssocID="{E0F1C475-3F32-C94A-B41D-80B5292A8C87}" presName="connectorText" presStyleLbl="sibTrans2D1" presStyleIdx="3" presStyleCnt="5"/>
      <dgm:spPr/>
      <dgm:t>
        <a:bodyPr/>
        <a:lstStyle/>
        <a:p>
          <a:endParaRPr lang="en-US"/>
        </a:p>
      </dgm:t>
    </dgm:pt>
    <dgm:pt modelId="{8E9627CF-C323-1A44-B672-E8E78031211B}" type="pres">
      <dgm:prSet presAssocID="{904D97E4-3E1E-454F-9D5D-14758E28C08B}" presName="node" presStyleLbl="node1" presStyleIdx="4" presStyleCnt="6">
        <dgm:presLayoutVars>
          <dgm:bulletEnabled val="1"/>
        </dgm:presLayoutVars>
      </dgm:prSet>
      <dgm:spPr/>
      <dgm:t>
        <a:bodyPr/>
        <a:lstStyle/>
        <a:p>
          <a:endParaRPr lang="en-US"/>
        </a:p>
      </dgm:t>
    </dgm:pt>
    <dgm:pt modelId="{78AE5F1A-67A1-2245-B56E-DCB7743B1551}" type="pres">
      <dgm:prSet presAssocID="{E65EC56E-B987-D54B-A40A-C1FF38BA3B73}" presName="sibTrans" presStyleLbl="sibTrans2D1" presStyleIdx="4" presStyleCnt="5"/>
      <dgm:spPr/>
      <dgm:t>
        <a:bodyPr/>
        <a:lstStyle/>
        <a:p>
          <a:endParaRPr lang="en-US"/>
        </a:p>
      </dgm:t>
    </dgm:pt>
    <dgm:pt modelId="{8C71950E-56D4-694E-8950-9394F00CCE58}" type="pres">
      <dgm:prSet presAssocID="{E65EC56E-B987-D54B-A40A-C1FF38BA3B73}" presName="connectorText" presStyleLbl="sibTrans2D1" presStyleIdx="4" presStyleCnt="5"/>
      <dgm:spPr/>
      <dgm:t>
        <a:bodyPr/>
        <a:lstStyle/>
        <a:p>
          <a:endParaRPr lang="en-US"/>
        </a:p>
      </dgm:t>
    </dgm:pt>
    <dgm:pt modelId="{D49B46CC-5B1F-8D41-8EBB-B93A6017E21E}" type="pres">
      <dgm:prSet presAssocID="{14FFA7DD-C34A-4D50-A467-A4415F0CE016}" presName="node" presStyleLbl="node1" presStyleIdx="5" presStyleCnt="6">
        <dgm:presLayoutVars>
          <dgm:bulletEnabled val="1"/>
        </dgm:presLayoutVars>
      </dgm:prSet>
      <dgm:spPr/>
      <dgm:t>
        <a:bodyPr/>
        <a:lstStyle/>
        <a:p>
          <a:endParaRPr lang="en-US"/>
        </a:p>
      </dgm:t>
    </dgm:pt>
  </dgm:ptLst>
  <dgm:cxnLst>
    <dgm:cxn modelId="{8602E741-5E34-3340-806A-537BB590CF49}" type="presOf" srcId="{D3C6BBC5-11D0-C04C-B99D-232DEAF847B2}" destId="{CAF6008D-A340-8847-981F-631DE761B3FE}" srcOrd="0" destOrd="0" presId="urn:microsoft.com/office/officeart/2005/8/layout/process2"/>
    <dgm:cxn modelId="{09258DA6-8713-7A42-8440-414B0E5BBF91}" type="presOf" srcId="{D2B9A35F-6ABB-974D-8C64-53175E0DE279}" destId="{C9E34245-2036-6B4B-BF04-734BD657CEDB}" srcOrd="1" destOrd="0" presId="urn:microsoft.com/office/officeart/2005/8/layout/process2"/>
    <dgm:cxn modelId="{B656F289-E87D-B740-9C1D-6574719421D8}" type="presOf" srcId="{D7672536-2D92-5947-A3E2-0A212DD6BB69}" destId="{1F6CA488-CFB7-9043-9F3C-9185B4AD8FD6}" srcOrd="1" destOrd="0" presId="urn:microsoft.com/office/officeart/2005/8/layout/process2"/>
    <dgm:cxn modelId="{DCF9ACFE-A316-E14C-9BE0-C0FFAF248C00}" type="presOf" srcId="{65B0EB91-3345-DD40-89E0-B9A914CF6EF6}" destId="{28566FB5-5A22-654A-94A3-C1C3E3B74D86}" srcOrd="1" destOrd="0" presId="urn:microsoft.com/office/officeart/2005/8/layout/process2"/>
    <dgm:cxn modelId="{A1F6E72B-8085-F342-B484-BA95F2F2C1FD}" type="presOf" srcId="{65B0EB91-3345-DD40-89E0-B9A914CF6EF6}" destId="{7E161F97-2EAB-B94A-8E4D-55D51B07BC40}" srcOrd="0" destOrd="0" presId="urn:microsoft.com/office/officeart/2005/8/layout/process2"/>
    <dgm:cxn modelId="{A16CB847-AF91-1443-B9BC-C07CEE476B22}" srcId="{5875D8DF-5F4B-7444-B941-D89C6F8A294F}" destId="{F2CF123A-E22B-6748-9DA6-08CBEA820BDA}" srcOrd="0" destOrd="0" parTransId="{0D835AC5-4D89-2A45-9523-FE9D06073C0B}" sibTransId="{D2B9A35F-6ABB-974D-8C64-53175E0DE279}"/>
    <dgm:cxn modelId="{C138947B-7693-AA48-A522-E1EC1C089243}" type="presOf" srcId="{F2CF123A-E22B-6748-9DA6-08CBEA820BDA}" destId="{2BC4E5FE-B7FC-3B46-BEF0-9ABAD550031F}" srcOrd="0" destOrd="0" presId="urn:microsoft.com/office/officeart/2005/8/layout/process2"/>
    <dgm:cxn modelId="{D9102F92-B29E-FF4A-AA1C-3393EF963D87}" srcId="{5875D8DF-5F4B-7444-B941-D89C6F8A294F}" destId="{2BFD97D3-1737-C145-87E8-B84BA2953FD2}" srcOrd="2" destOrd="0" parTransId="{8E734A7B-625C-9B48-B5FD-D0931648F8F0}" sibTransId="{65B0EB91-3345-DD40-89E0-B9A914CF6EF6}"/>
    <dgm:cxn modelId="{FD5DA4BC-D951-4D53-A7B7-F0C7096E90F6}" srcId="{5875D8DF-5F4B-7444-B941-D89C6F8A294F}" destId="{14FFA7DD-C34A-4D50-A467-A4415F0CE016}" srcOrd="5" destOrd="0" parTransId="{AE2578B4-C95E-4B35-B18A-8D0FF9A40632}" sibTransId="{01613AC9-1884-4194-806C-BED1CA4BF0B6}"/>
    <dgm:cxn modelId="{618FFBCD-74F4-4F4B-8575-E481CDF3AD9C}" type="presOf" srcId="{D55764E2-CD5E-B949-AE72-5BE300BD61E9}" destId="{0020D464-E254-E74D-A2D7-EA95503C86CE}" srcOrd="0" destOrd="0" presId="urn:microsoft.com/office/officeart/2005/8/layout/process2"/>
    <dgm:cxn modelId="{87F35881-997F-E044-A836-4B13C5B2A086}" srcId="{5875D8DF-5F4B-7444-B941-D89C6F8A294F}" destId="{D55764E2-CD5E-B949-AE72-5BE300BD61E9}" srcOrd="3" destOrd="0" parTransId="{8AD31C16-BB02-D943-A9DA-3FBEB33E61CA}" sibTransId="{E0F1C475-3F32-C94A-B41D-80B5292A8C87}"/>
    <dgm:cxn modelId="{CF19BA36-3E32-174D-9AB1-3B184C1F66D3}" type="presOf" srcId="{14FFA7DD-C34A-4D50-A467-A4415F0CE016}" destId="{D49B46CC-5B1F-8D41-8EBB-B93A6017E21E}" srcOrd="0" destOrd="0" presId="urn:microsoft.com/office/officeart/2005/8/layout/process2"/>
    <dgm:cxn modelId="{9153A28D-64EB-3A44-BB27-05C984C2D337}" type="presOf" srcId="{904D97E4-3E1E-454F-9D5D-14758E28C08B}" destId="{8E9627CF-C323-1A44-B672-E8E78031211B}" srcOrd="0" destOrd="0" presId="urn:microsoft.com/office/officeart/2005/8/layout/process2"/>
    <dgm:cxn modelId="{BA38CB3B-7C7B-314B-9735-41894A84529A}" type="presOf" srcId="{D2B9A35F-6ABB-974D-8C64-53175E0DE279}" destId="{EEF9EE4B-DA7E-124C-878F-9B2C4AAC4A12}" srcOrd="0" destOrd="0" presId="urn:microsoft.com/office/officeart/2005/8/layout/process2"/>
    <dgm:cxn modelId="{DB5E6790-DD63-0D4E-8CCC-8383D6888767}" type="presOf" srcId="{E65EC56E-B987-D54B-A40A-C1FF38BA3B73}" destId="{78AE5F1A-67A1-2245-B56E-DCB7743B1551}" srcOrd="0" destOrd="0" presId="urn:microsoft.com/office/officeart/2005/8/layout/process2"/>
    <dgm:cxn modelId="{084EDC58-4D7A-E74A-ADAB-483F9EAFA2BF}" type="presOf" srcId="{D7672536-2D92-5947-A3E2-0A212DD6BB69}" destId="{1582390B-87E1-C74E-A0E5-09CBD5DBC79B}" srcOrd="0" destOrd="0" presId="urn:microsoft.com/office/officeart/2005/8/layout/process2"/>
    <dgm:cxn modelId="{A36E03A5-C8A1-7D49-9CF8-CA1A1C94BCDA}" type="presOf" srcId="{2BFD97D3-1737-C145-87E8-B84BA2953FD2}" destId="{6C352038-AD11-F94B-8DBD-999593352E8F}" srcOrd="0" destOrd="0" presId="urn:microsoft.com/office/officeart/2005/8/layout/process2"/>
    <dgm:cxn modelId="{A9720823-911F-254B-B0A5-ECE272C59495}" type="presOf" srcId="{E65EC56E-B987-D54B-A40A-C1FF38BA3B73}" destId="{8C71950E-56D4-694E-8950-9394F00CCE58}" srcOrd="1" destOrd="0" presId="urn:microsoft.com/office/officeart/2005/8/layout/process2"/>
    <dgm:cxn modelId="{2319F184-33BD-5C44-A625-A488A0D718AC}" srcId="{5875D8DF-5F4B-7444-B941-D89C6F8A294F}" destId="{904D97E4-3E1E-454F-9D5D-14758E28C08B}" srcOrd="4" destOrd="0" parTransId="{AA28AD5C-FD71-2C45-A365-54A415D819BD}" sibTransId="{E65EC56E-B987-D54B-A40A-C1FF38BA3B73}"/>
    <dgm:cxn modelId="{BA8D72C3-D469-E649-8877-371ED6D3E358}" type="presOf" srcId="{5875D8DF-5F4B-7444-B941-D89C6F8A294F}" destId="{BF981957-53C6-B04F-AB12-88B097F581E8}" srcOrd="0" destOrd="0" presId="urn:microsoft.com/office/officeart/2005/8/layout/process2"/>
    <dgm:cxn modelId="{256A99FE-0338-6544-9746-008D404770F7}" type="presOf" srcId="{E0F1C475-3F32-C94A-B41D-80B5292A8C87}" destId="{C11F751A-03C3-B247-8A1D-AABEFAB0D7BD}" srcOrd="0" destOrd="0" presId="urn:microsoft.com/office/officeart/2005/8/layout/process2"/>
    <dgm:cxn modelId="{22C1F317-DA93-DE4A-A490-688263FD375B}" srcId="{5875D8DF-5F4B-7444-B941-D89C6F8A294F}" destId="{D3C6BBC5-11D0-C04C-B99D-232DEAF847B2}" srcOrd="1" destOrd="0" parTransId="{7030709A-2C3B-1F4C-988D-E3E0F520591D}" sibTransId="{D7672536-2D92-5947-A3E2-0A212DD6BB69}"/>
    <dgm:cxn modelId="{F7615D33-C648-6742-9C58-6424AF8CEB2E}" type="presOf" srcId="{E0F1C475-3F32-C94A-B41D-80B5292A8C87}" destId="{FC8B4DF9-B854-354E-807F-B68FA7346D4C}" srcOrd="1" destOrd="0" presId="urn:microsoft.com/office/officeart/2005/8/layout/process2"/>
    <dgm:cxn modelId="{F440CEA3-641C-FE47-A870-ACE5333E55DF}" type="presParOf" srcId="{BF981957-53C6-B04F-AB12-88B097F581E8}" destId="{2BC4E5FE-B7FC-3B46-BEF0-9ABAD550031F}" srcOrd="0" destOrd="0" presId="urn:microsoft.com/office/officeart/2005/8/layout/process2"/>
    <dgm:cxn modelId="{EA125877-2F9F-264A-B501-B0E273929DD9}" type="presParOf" srcId="{BF981957-53C6-B04F-AB12-88B097F581E8}" destId="{EEF9EE4B-DA7E-124C-878F-9B2C4AAC4A12}" srcOrd="1" destOrd="0" presId="urn:microsoft.com/office/officeart/2005/8/layout/process2"/>
    <dgm:cxn modelId="{967E593E-F3FF-5946-AA5C-F5A06EC89A54}" type="presParOf" srcId="{EEF9EE4B-DA7E-124C-878F-9B2C4AAC4A12}" destId="{C9E34245-2036-6B4B-BF04-734BD657CEDB}" srcOrd="0" destOrd="0" presId="urn:microsoft.com/office/officeart/2005/8/layout/process2"/>
    <dgm:cxn modelId="{F9C72031-CC97-9140-9C2C-A026F33D6D4E}" type="presParOf" srcId="{BF981957-53C6-B04F-AB12-88B097F581E8}" destId="{CAF6008D-A340-8847-981F-631DE761B3FE}" srcOrd="2" destOrd="0" presId="urn:microsoft.com/office/officeart/2005/8/layout/process2"/>
    <dgm:cxn modelId="{5CECDDC6-A24A-3646-985C-B23C7C8AFE9A}" type="presParOf" srcId="{BF981957-53C6-B04F-AB12-88B097F581E8}" destId="{1582390B-87E1-C74E-A0E5-09CBD5DBC79B}" srcOrd="3" destOrd="0" presId="urn:microsoft.com/office/officeart/2005/8/layout/process2"/>
    <dgm:cxn modelId="{1424D0C7-1975-2E46-B105-74C47FCFEB4C}" type="presParOf" srcId="{1582390B-87E1-C74E-A0E5-09CBD5DBC79B}" destId="{1F6CA488-CFB7-9043-9F3C-9185B4AD8FD6}" srcOrd="0" destOrd="0" presId="urn:microsoft.com/office/officeart/2005/8/layout/process2"/>
    <dgm:cxn modelId="{0267FA16-BA0F-A74C-9544-43510DFC5C13}" type="presParOf" srcId="{BF981957-53C6-B04F-AB12-88B097F581E8}" destId="{6C352038-AD11-F94B-8DBD-999593352E8F}" srcOrd="4" destOrd="0" presId="urn:microsoft.com/office/officeart/2005/8/layout/process2"/>
    <dgm:cxn modelId="{C6C5497A-B96D-294A-B798-3B09F247C7CB}" type="presParOf" srcId="{BF981957-53C6-B04F-AB12-88B097F581E8}" destId="{7E161F97-2EAB-B94A-8E4D-55D51B07BC40}" srcOrd="5" destOrd="0" presId="urn:microsoft.com/office/officeart/2005/8/layout/process2"/>
    <dgm:cxn modelId="{BE2B0F17-BB74-5C4A-A68B-EB613AFC2629}" type="presParOf" srcId="{7E161F97-2EAB-B94A-8E4D-55D51B07BC40}" destId="{28566FB5-5A22-654A-94A3-C1C3E3B74D86}" srcOrd="0" destOrd="0" presId="urn:microsoft.com/office/officeart/2005/8/layout/process2"/>
    <dgm:cxn modelId="{B258E171-5095-4D47-9A2F-8F923D2880F5}" type="presParOf" srcId="{BF981957-53C6-B04F-AB12-88B097F581E8}" destId="{0020D464-E254-E74D-A2D7-EA95503C86CE}" srcOrd="6" destOrd="0" presId="urn:microsoft.com/office/officeart/2005/8/layout/process2"/>
    <dgm:cxn modelId="{459BF7BF-B0A4-8949-9D79-A12264D34DF2}" type="presParOf" srcId="{BF981957-53C6-B04F-AB12-88B097F581E8}" destId="{C11F751A-03C3-B247-8A1D-AABEFAB0D7BD}" srcOrd="7" destOrd="0" presId="urn:microsoft.com/office/officeart/2005/8/layout/process2"/>
    <dgm:cxn modelId="{F1CC7AFB-0EB8-6D4E-B41C-674D93494473}" type="presParOf" srcId="{C11F751A-03C3-B247-8A1D-AABEFAB0D7BD}" destId="{FC8B4DF9-B854-354E-807F-B68FA7346D4C}" srcOrd="0" destOrd="0" presId="urn:microsoft.com/office/officeart/2005/8/layout/process2"/>
    <dgm:cxn modelId="{E8BB205F-0D04-FF4C-B641-DFC18CE2C1FF}" type="presParOf" srcId="{BF981957-53C6-B04F-AB12-88B097F581E8}" destId="{8E9627CF-C323-1A44-B672-E8E78031211B}" srcOrd="8" destOrd="0" presId="urn:microsoft.com/office/officeart/2005/8/layout/process2"/>
    <dgm:cxn modelId="{9C1364A0-48E5-0142-9611-33B36B4299A0}" type="presParOf" srcId="{BF981957-53C6-B04F-AB12-88B097F581E8}" destId="{78AE5F1A-67A1-2245-B56E-DCB7743B1551}" srcOrd="9" destOrd="0" presId="urn:microsoft.com/office/officeart/2005/8/layout/process2"/>
    <dgm:cxn modelId="{CF769874-0F43-E140-8F21-CAF9CB055F4D}" type="presParOf" srcId="{78AE5F1A-67A1-2245-B56E-DCB7743B1551}" destId="{8C71950E-56D4-694E-8950-9394F00CCE58}" srcOrd="0" destOrd="0" presId="urn:microsoft.com/office/officeart/2005/8/layout/process2"/>
    <dgm:cxn modelId="{5501BC25-7C17-BE43-B13C-A13F6064967D}" type="presParOf" srcId="{BF981957-53C6-B04F-AB12-88B097F581E8}" destId="{D49B46CC-5B1F-8D41-8EBB-B93A6017E21E}" srcOrd="10" destOrd="0" presId="urn:microsoft.com/office/officeart/2005/8/layout/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875D8DF-5F4B-7444-B941-D89C6F8A294F}" type="doc">
      <dgm:prSet loTypeId="urn:microsoft.com/office/officeart/2005/8/layout/process2" loCatId="process" qsTypeId="urn:microsoft.com/office/officeart/2005/8/quickstyle/3D1" qsCatId="3D" csTypeId="urn:microsoft.com/office/officeart/2005/8/colors/accent3_2" csCatId="accent3" phldr="1"/>
      <dgm:spPr/>
      <dgm:t>
        <a:bodyPr/>
        <a:lstStyle/>
        <a:p>
          <a:endParaRPr lang="en-US"/>
        </a:p>
      </dgm:t>
    </dgm:pt>
    <dgm:pt modelId="{F2CF123A-E22B-6748-9DA6-08CBEA820BDA}">
      <dgm:prSet phldrT="[Text]" custT="1"/>
      <dgm:spPr/>
      <dgm:t>
        <a:bodyPr/>
        <a:lstStyle/>
        <a:p>
          <a:r>
            <a:rPr lang="en-US" sz="1800" dirty="0" smtClean="0">
              <a:latin typeface="Garamond"/>
              <a:cs typeface="Garamond"/>
            </a:rPr>
            <a:t>Teaching=Entertaining?</a:t>
          </a:r>
          <a:endParaRPr lang="en-US" sz="1800" dirty="0">
            <a:latin typeface="Garamond"/>
            <a:cs typeface="Garamond"/>
          </a:endParaRPr>
        </a:p>
      </dgm:t>
    </dgm:pt>
    <dgm:pt modelId="{0D835AC5-4D89-2A45-9523-FE9D06073C0B}" type="parTrans" cxnId="{A16CB847-AF91-1443-B9BC-C07CEE476B22}">
      <dgm:prSet/>
      <dgm:spPr/>
      <dgm:t>
        <a:bodyPr/>
        <a:lstStyle/>
        <a:p>
          <a:endParaRPr lang="en-US"/>
        </a:p>
      </dgm:t>
    </dgm:pt>
    <dgm:pt modelId="{D2B9A35F-6ABB-974D-8C64-53175E0DE279}" type="sibTrans" cxnId="{A16CB847-AF91-1443-B9BC-C07CEE476B22}">
      <dgm:prSet/>
      <dgm:spPr/>
      <dgm:t>
        <a:bodyPr/>
        <a:lstStyle/>
        <a:p>
          <a:endParaRPr lang="en-US"/>
        </a:p>
      </dgm:t>
    </dgm:pt>
    <dgm:pt modelId="{D3C6BBC5-11D0-C04C-B99D-232DEAF847B2}">
      <dgm:prSet phldrT="[Text]" custT="1"/>
      <dgm:spPr/>
      <dgm:t>
        <a:bodyPr/>
        <a:lstStyle/>
        <a:p>
          <a:r>
            <a:rPr lang="en-US" sz="1800" dirty="0" smtClean="0">
              <a:latin typeface="Garamond"/>
              <a:cs typeface="Garamond"/>
            </a:rPr>
            <a:t>Physicality</a:t>
          </a:r>
          <a:endParaRPr lang="en-US" sz="1800" dirty="0">
            <a:latin typeface="Garamond"/>
            <a:cs typeface="Garamond"/>
          </a:endParaRPr>
        </a:p>
      </dgm:t>
    </dgm:pt>
    <dgm:pt modelId="{7030709A-2C3B-1F4C-988D-E3E0F520591D}" type="parTrans" cxnId="{22C1F317-DA93-DE4A-A490-688263FD375B}">
      <dgm:prSet/>
      <dgm:spPr/>
      <dgm:t>
        <a:bodyPr/>
        <a:lstStyle/>
        <a:p>
          <a:endParaRPr lang="en-US"/>
        </a:p>
      </dgm:t>
    </dgm:pt>
    <dgm:pt modelId="{D7672536-2D92-5947-A3E2-0A212DD6BB69}" type="sibTrans" cxnId="{22C1F317-DA93-DE4A-A490-688263FD375B}">
      <dgm:prSet/>
      <dgm:spPr/>
      <dgm:t>
        <a:bodyPr/>
        <a:lstStyle/>
        <a:p>
          <a:endParaRPr lang="en-US"/>
        </a:p>
      </dgm:t>
    </dgm:pt>
    <dgm:pt modelId="{2BFD97D3-1737-C145-87E8-B84BA2953FD2}">
      <dgm:prSet phldrT="[Text]" custT="1"/>
      <dgm:spPr/>
      <dgm:t>
        <a:bodyPr/>
        <a:lstStyle/>
        <a:p>
          <a:pPr>
            <a:lnSpc>
              <a:spcPct val="100000"/>
            </a:lnSpc>
            <a:spcAft>
              <a:spcPts val="0"/>
            </a:spcAft>
          </a:pPr>
          <a:r>
            <a:rPr lang="en-US" sz="1700" dirty="0" smtClean="0">
              <a:latin typeface="Garamond"/>
              <a:cs typeface="Garamond"/>
            </a:rPr>
            <a:t>Defining the Situation</a:t>
          </a:r>
          <a:endParaRPr lang="en-US" sz="1700" dirty="0">
            <a:latin typeface="Garamond"/>
            <a:cs typeface="Garamond"/>
          </a:endParaRPr>
        </a:p>
      </dgm:t>
    </dgm:pt>
    <dgm:pt modelId="{8E734A7B-625C-9B48-B5FD-D0931648F8F0}" type="parTrans" cxnId="{D9102F92-B29E-FF4A-AA1C-3393EF963D87}">
      <dgm:prSet/>
      <dgm:spPr/>
      <dgm:t>
        <a:bodyPr/>
        <a:lstStyle/>
        <a:p>
          <a:endParaRPr lang="en-US"/>
        </a:p>
      </dgm:t>
    </dgm:pt>
    <dgm:pt modelId="{65B0EB91-3345-DD40-89E0-B9A914CF6EF6}" type="sibTrans" cxnId="{D9102F92-B29E-FF4A-AA1C-3393EF963D87}">
      <dgm:prSet/>
      <dgm:spPr/>
      <dgm:t>
        <a:bodyPr/>
        <a:lstStyle/>
        <a:p>
          <a:endParaRPr lang="en-US"/>
        </a:p>
      </dgm:t>
    </dgm:pt>
    <dgm:pt modelId="{D55764E2-CD5E-B949-AE72-5BE300BD61E9}">
      <dgm:prSet phldrT="[Text]" custT="1"/>
      <dgm:spPr/>
      <dgm:t>
        <a:bodyPr/>
        <a:lstStyle/>
        <a:p>
          <a:r>
            <a:rPr lang="en-US" sz="1700" dirty="0" smtClean="0">
              <a:latin typeface="Garamond"/>
              <a:cs typeface="Garamond"/>
            </a:rPr>
            <a:t>Extemporizing</a:t>
          </a:r>
          <a:endParaRPr lang="en-US" sz="1700" dirty="0">
            <a:latin typeface="Garamond"/>
            <a:cs typeface="Garamond"/>
          </a:endParaRPr>
        </a:p>
      </dgm:t>
    </dgm:pt>
    <dgm:pt modelId="{8AD31C16-BB02-D943-A9DA-3FBEB33E61CA}" type="parTrans" cxnId="{87F35881-997F-E044-A836-4B13C5B2A086}">
      <dgm:prSet/>
      <dgm:spPr/>
      <dgm:t>
        <a:bodyPr/>
        <a:lstStyle/>
        <a:p>
          <a:endParaRPr lang="en-US"/>
        </a:p>
      </dgm:t>
    </dgm:pt>
    <dgm:pt modelId="{E0F1C475-3F32-C94A-B41D-80B5292A8C87}" type="sibTrans" cxnId="{87F35881-997F-E044-A836-4B13C5B2A086}">
      <dgm:prSet/>
      <dgm:spPr/>
      <dgm:t>
        <a:bodyPr/>
        <a:lstStyle/>
        <a:p>
          <a:endParaRPr lang="en-US"/>
        </a:p>
      </dgm:t>
    </dgm:pt>
    <dgm:pt modelId="{14FFA7DD-C34A-4D50-A467-A4415F0CE016}">
      <dgm:prSet phldrT="[Text]" custT="1"/>
      <dgm:spPr>
        <a:solidFill>
          <a:schemeClr val="tx1"/>
        </a:solidFill>
      </dgm:spPr>
      <dgm:t>
        <a:bodyPr/>
        <a:lstStyle/>
        <a:p>
          <a:r>
            <a:rPr lang="en-US" sz="1700" dirty="0" smtClean="0">
              <a:latin typeface="Garamond"/>
              <a:cs typeface="Garamond"/>
            </a:rPr>
            <a:t>Acting</a:t>
          </a:r>
          <a:endParaRPr lang="en-US" sz="1700" dirty="0">
            <a:latin typeface="Garamond"/>
            <a:cs typeface="Garamond"/>
          </a:endParaRPr>
        </a:p>
      </dgm:t>
    </dgm:pt>
    <dgm:pt modelId="{AE2578B4-C95E-4B35-B18A-8D0FF9A40632}" type="parTrans" cxnId="{FD5DA4BC-D951-4D53-A7B7-F0C7096E90F6}">
      <dgm:prSet/>
      <dgm:spPr/>
      <dgm:t>
        <a:bodyPr/>
        <a:lstStyle/>
        <a:p>
          <a:endParaRPr lang="en-US"/>
        </a:p>
      </dgm:t>
    </dgm:pt>
    <dgm:pt modelId="{01613AC9-1884-4194-806C-BED1CA4BF0B6}" type="sibTrans" cxnId="{FD5DA4BC-D951-4D53-A7B7-F0C7096E90F6}">
      <dgm:prSet/>
      <dgm:spPr/>
      <dgm:t>
        <a:bodyPr/>
        <a:lstStyle/>
        <a:p>
          <a:endParaRPr lang="en-US"/>
        </a:p>
      </dgm:t>
    </dgm:pt>
    <dgm:pt modelId="{904D97E4-3E1E-454F-9D5D-14758E28C08B}">
      <dgm:prSet phldrT="[Text]" custT="1"/>
      <dgm:spPr/>
      <dgm:t>
        <a:bodyPr/>
        <a:lstStyle/>
        <a:p>
          <a:r>
            <a:rPr lang="en-US" sz="1700" dirty="0" smtClean="0">
              <a:latin typeface="Garamond"/>
              <a:cs typeface="Garamond"/>
            </a:rPr>
            <a:t>Scripts</a:t>
          </a:r>
          <a:endParaRPr lang="en-US" sz="1400" dirty="0">
            <a:latin typeface="Garamond"/>
            <a:cs typeface="Garamond"/>
          </a:endParaRPr>
        </a:p>
      </dgm:t>
    </dgm:pt>
    <dgm:pt modelId="{AA28AD5C-FD71-2C45-A365-54A415D819BD}" type="parTrans" cxnId="{2319F184-33BD-5C44-A625-A488A0D718AC}">
      <dgm:prSet/>
      <dgm:spPr/>
      <dgm:t>
        <a:bodyPr/>
        <a:lstStyle/>
        <a:p>
          <a:endParaRPr lang="en-US"/>
        </a:p>
      </dgm:t>
    </dgm:pt>
    <dgm:pt modelId="{E65EC56E-B987-D54B-A40A-C1FF38BA3B73}" type="sibTrans" cxnId="{2319F184-33BD-5C44-A625-A488A0D718AC}">
      <dgm:prSet/>
      <dgm:spPr/>
      <dgm:t>
        <a:bodyPr/>
        <a:lstStyle/>
        <a:p>
          <a:endParaRPr lang="en-US"/>
        </a:p>
      </dgm:t>
    </dgm:pt>
    <dgm:pt modelId="{BF981957-53C6-B04F-AB12-88B097F581E8}" type="pres">
      <dgm:prSet presAssocID="{5875D8DF-5F4B-7444-B941-D89C6F8A294F}" presName="linearFlow" presStyleCnt="0">
        <dgm:presLayoutVars>
          <dgm:resizeHandles val="exact"/>
        </dgm:presLayoutVars>
      </dgm:prSet>
      <dgm:spPr/>
      <dgm:t>
        <a:bodyPr/>
        <a:lstStyle/>
        <a:p>
          <a:endParaRPr lang="en-US"/>
        </a:p>
      </dgm:t>
    </dgm:pt>
    <dgm:pt modelId="{2BC4E5FE-B7FC-3B46-BEF0-9ABAD550031F}" type="pres">
      <dgm:prSet presAssocID="{F2CF123A-E22B-6748-9DA6-08CBEA820BDA}" presName="node" presStyleLbl="node1" presStyleIdx="0" presStyleCnt="6">
        <dgm:presLayoutVars>
          <dgm:bulletEnabled val="1"/>
        </dgm:presLayoutVars>
      </dgm:prSet>
      <dgm:spPr/>
      <dgm:t>
        <a:bodyPr/>
        <a:lstStyle/>
        <a:p>
          <a:endParaRPr lang="en-US"/>
        </a:p>
      </dgm:t>
    </dgm:pt>
    <dgm:pt modelId="{EEF9EE4B-DA7E-124C-878F-9B2C4AAC4A12}" type="pres">
      <dgm:prSet presAssocID="{D2B9A35F-6ABB-974D-8C64-53175E0DE279}" presName="sibTrans" presStyleLbl="sibTrans2D1" presStyleIdx="0" presStyleCnt="5"/>
      <dgm:spPr/>
      <dgm:t>
        <a:bodyPr/>
        <a:lstStyle/>
        <a:p>
          <a:endParaRPr lang="en-US"/>
        </a:p>
      </dgm:t>
    </dgm:pt>
    <dgm:pt modelId="{C9E34245-2036-6B4B-BF04-734BD657CEDB}" type="pres">
      <dgm:prSet presAssocID="{D2B9A35F-6ABB-974D-8C64-53175E0DE279}" presName="connectorText" presStyleLbl="sibTrans2D1" presStyleIdx="0" presStyleCnt="5"/>
      <dgm:spPr/>
      <dgm:t>
        <a:bodyPr/>
        <a:lstStyle/>
        <a:p>
          <a:endParaRPr lang="en-US"/>
        </a:p>
      </dgm:t>
    </dgm:pt>
    <dgm:pt modelId="{CAF6008D-A340-8847-981F-631DE761B3FE}" type="pres">
      <dgm:prSet presAssocID="{D3C6BBC5-11D0-C04C-B99D-232DEAF847B2}" presName="node" presStyleLbl="node1" presStyleIdx="1" presStyleCnt="6">
        <dgm:presLayoutVars>
          <dgm:bulletEnabled val="1"/>
        </dgm:presLayoutVars>
      </dgm:prSet>
      <dgm:spPr/>
      <dgm:t>
        <a:bodyPr/>
        <a:lstStyle/>
        <a:p>
          <a:endParaRPr lang="en-US"/>
        </a:p>
      </dgm:t>
    </dgm:pt>
    <dgm:pt modelId="{1582390B-87E1-C74E-A0E5-09CBD5DBC79B}" type="pres">
      <dgm:prSet presAssocID="{D7672536-2D92-5947-A3E2-0A212DD6BB69}" presName="sibTrans" presStyleLbl="sibTrans2D1" presStyleIdx="1" presStyleCnt="5"/>
      <dgm:spPr/>
      <dgm:t>
        <a:bodyPr/>
        <a:lstStyle/>
        <a:p>
          <a:endParaRPr lang="en-US"/>
        </a:p>
      </dgm:t>
    </dgm:pt>
    <dgm:pt modelId="{1F6CA488-CFB7-9043-9F3C-9185B4AD8FD6}" type="pres">
      <dgm:prSet presAssocID="{D7672536-2D92-5947-A3E2-0A212DD6BB69}" presName="connectorText" presStyleLbl="sibTrans2D1" presStyleIdx="1" presStyleCnt="5"/>
      <dgm:spPr/>
      <dgm:t>
        <a:bodyPr/>
        <a:lstStyle/>
        <a:p>
          <a:endParaRPr lang="en-US"/>
        </a:p>
      </dgm:t>
    </dgm:pt>
    <dgm:pt modelId="{6C352038-AD11-F94B-8DBD-999593352E8F}" type="pres">
      <dgm:prSet presAssocID="{2BFD97D3-1737-C145-87E8-B84BA2953FD2}" presName="node" presStyleLbl="node1" presStyleIdx="2" presStyleCnt="6">
        <dgm:presLayoutVars>
          <dgm:bulletEnabled val="1"/>
        </dgm:presLayoutVars>
      </dgm:prSet>
      <dgm:spPr/>
      <dgm:t>
        <a:bodyPr/>
        <a:lstStyle/>
        <a:p>
          <a:endParaRPr lang="en-US"/>
        </a:p>
      </dgm:t>
    </dgm:pt>
    <dgm:pt modelId="{7E161F97-2EAB-B94A-8E4D-55D51B07BC40}" type="pres">
      <dgm:prSet presAssocID="{65B0EB91-3345-DD40-89E0-B9A914CF6EF6}" presName="sibTrans" presStyleLbl="sibTrans2D1" presStyleIdx="2" presStyleCnt="5"/>
      <dgm:spPr/>
      <dgm:t>
        <a:bodyPr/>
        <a:lstStyle/>
        <a:p>
          <a:endParaRPr lang="en-US"/>
        </a:p>
      </dgm:t>
    </dgm:pt>
    <dgm:pt modelId="{28566FB5-5A22-654A-94A3-C1C3E3B74D86}" type="pres">
      <dgm:prSet presAssocID="{65B0EB91-3345-DD40-89E0-B9A914CF6EF6}" presName="connectorText" presStyleLbl="sibTrans2D1" presStyleIdx="2" presStyleCnt="5"/>
      <dgm:spPr/>
      <dgm:t>
        <a:bodyPr/>
        <a:lstStyle/>
        <a:p>
          <a:endParaRPr lang="en-US"/>
        </a:p>
      </dgm:t>
    </dgm:pt>
    <dgm:pt modelId="{0020D464-E254-E74D-A2D7-EA95503C86CE}" type="pres">
      <dgm:prSet presAssocID="{D55764E2-CD5E-B949-AE72-5BE300BD61E9}" presName="node" presStyleLbl="node1" presStyleIdx="3" presStyleCnt="6">
        <dgm:presLayoutVars>
          <dgm:bulletEnabled val="1"/>
        </dgm:presLayoutVars>
      </dgm:prSet>
      <dgm:spPr/>
      <dgm:t>
        <a:bodyPr/>
        <a:lstStyle/>
        <a:p>
          <a:endParaRPr lang="en-US"/>
        </a:p>
      </dgm:t>
    </dgm:pt>
    <dgm:pt modelId="{C11F751A-03C3-B247-8A1D-AABEFAB0D7BD}" type="pres">
      <dgm:prSet presAssocID="{E0F1C475-3F32-C94A-B41D-80B5292A8C87}" presName="sibTrans" presStyleLbl="sibTrans2D1" presStyleIdx="3" presStyleCnt="5"/>
      <dgm:spPr/>
      <dgm:t>
        <a:bodyPr/>
        <a:lstStyle/>
        <a:p>
          <a:endParaRPr lang="en-US"/>
        </a:p>
      </dgm:t>
    </dgm:pt>
    <dgm:pt modelId="{FC8B4DF9-B854-354E-807F-B68FA7346D4C}" type="pres">
      <dgm:prSet presAssocID="{E0F1C475-3F32-C94A-B41D-80B5292A8C87}" presName="connectorText" presStyleLbl="sibTrans2D1" presStyleIdx="3" presStyleCnt="5"/>
      <dgm:spPr/>
      <dgm:t>
        <a:bodyPr/>
        <a:lstStyle/>
        <a:p>
          <a:endParaRPr lang="en-US"/>
        </a:p>
      </dgm:t>
    </dgm:pt>
    <dgm:pt modelId="{8E9627CF-C323-1A44-B672-E8E78031211B}" type="pres">
      <dgm:prSet presAssocID="{904D97E4-3E1E-454F-9D5D-14758E28C08B}" presName="node" presStyleLbl="node1" presStyleIdx="4" presStyleCnt="6">
        <dgm:presLayoutVars>
          <dgm:bulletEnabled val="1"/>
        </dgm:presLayoutVars>
      </dgm:prSet>
      <dgm:spPr/>
      <dgm:t>
        <a:bodyPr/>
        <a:lstStyle/>
        <a:p>
          <a:endParaRPr lang="en-US"/>
        </a:p>
      </dgm:t>
    </dgm:pt>
    <dgm:pt modelId="{78AE5F1A-67A1-2245-B56E-DCB7743B1551}" type="pres">
      <dgm:prSet presAssocID="{E65EC56E-B987-D54B-A40A-C1FF38BA3B73}" presName="sibTrans" presStyleLbl="sibTrans2D1" presStyleIdx="4" presStyleCnt="5"/>
      <dgm:spPr/>
      <dgm:t>
        <a:bodyPr/>
        <a:lstStyle/>
        <a:p>
          <a:endParaRPr lang="en-US"/>
        </a:p>
      </dgm:t>
    </dgm:pt>
    <dgm:pt modelId="{8C71950E-56D4-694E-8950-9394F00CCE58}" type="pres">
      <dgm:prSet presAssocID="{E65EC56E-B987-D54B-A40A-C1FF38BA3B73}" presName="connectorText" presStyleLbl="sibTrans2D1" presStyleIdx="4" presStyleCnt="5"/>
      <dgm:spPr/>
      <dgm:t>
        <a:bodyPr/>
        <a:lstStyle/>
        <a:p>
          <a:endParaRPr lang="en-US"/>
        </a:p>
      </dgm:t>
    </dgm:pt>
    <dgm:pt modelId="{D49B46CC-5B1F-8D41-8EBB-B93A6017E21E}" type="pres">
      <dgm:prSet presAssocID="{14FFA7DD-C34A-4D50-A467-A4415F0CE016}" presName="node" presStyleLbl="node1" presStyleIdx="5" presStyleCnt="6">
        <dgm:presLayoutVars>
          <dgm:bulletEnabled val="1"/>
        </dgm:presLayoutVars>
      </dgm:prSet>
      <dgm:spPr/>
      <dgm:t>
        <a:bodyPr/>
        <a:lstStyle/>
        <a:p>
          <a:endParaRPr lang="en-US"/>
        </a:p>
      </dgm:t>
    </dgm:pt>
  </dgm:ptLst>
  <dgm:cxnLst>
    <dgm:cxn modelId="{8E3A4FF6-C15F-4FBA-B546-0E2DFC926EBF}" type="presOf" srcId="{65B0EB91-3345-DD40-89E0-B9A914CF6EF6}" destId="{28566FB5-5A22-654A-94A3-C1C3E3B74D86}" srcOrd="1" destOrd="0" presId="urn:microsoft.com/office/officeart/2005/8/layout/process2"/>
    <dgm:cxn modelId="{ECB09876-0034-4BC2-8B1F-E02CD658BFC1}" type="presOf" srcId="{E65EC56E-B987-D54B-A40A-C1FF38BA3B73}" destId="{78AE5F1A-67A1-2245-B56E-DCB7743B1551}" srcOrd="0" destOrd="0" presId="urn:microsoft.com/office/officeart/2005/8/layout/process2"/>
    <dgm:cxn modelId="{E84568F8-292D-4FC5-8038-FED2D91CA825}" type="presOf" srcId="{65B0EB91-3345-DD40-89E0-B9A914CF6EF6}" destId="{7E161F97-2EAB-B94A-8E4D-55D51B07BC40}" srcOrd="0" destOrd="0" presId="urn:microsoft.com/office/officeart/2005/8/layout/process2"/>
    <dgm:cxn modelId="{A16CB847-AF91-1443-B9BC-C07CEE476B22}" srcId="{5875D8DF-5F4B-7444-B941-D89C6F8A294F}" destId="{F2CF123A-E22B-6748-9DA6-08CBEA820BDA}" srcOrd="0" destOrd="0" parTransId="{0D835AC5-4D89-2A45-9523-FE9D06073C0B}" sibTransId="{D2B9A35F-6ABB-974D-8C64-53175E0DE279}"/>
    <dgm:cxn modelId="{709E35FB-9AAA-4E01-9A00-E8363E47C4EB}" type="presOf" srcId="{D7672536-2D92-5947-A3E2-0A212DD6BB69}" destId="{1582390B-87E1-C74E-A0E5-09CBD5DBC79B}" srcOrd="0" destOrd="0" presId="urn:microsoft.com/office/officeart/2005/8/layout/process2"/>
    <dgm:cxn modelId="{D9102F92-B29E-FF4A-AA1C-3393EF963D87}" srcId="{5875D8DF-5F4B-7444-B941-D89C6F8A294F}" destId="{2BFD97D3-1737-C145-87E8-B84BA2953FD2}" srcOrd="2" destOrd="0" parTransId="{8E734A7B-625C-9B48-B5FD-D0931648F8F0}" sibTransId="{65B0EB91-3345-DD40-89E0-B9A914CF6EF6}"/>
    <dgm:cxn modelId="{FD5DA4BC-D951-4D53-A7B7-F0C7096E90F6}" srcId="{5875D8DF-5F4B-7444-B941-D89C6F8A294F}" destId="{14FFA7DD-C34A-4D50-A467-A4415F0CE016}" srcOrd="5" destOrd="0" parTransId="{AE2578B4-C95E-4B35-B18A-8D0FF9A40632}" sibTransId="{01613AC9-1884-4194-806C-BED1CA4BF0B6}"/>
    <dgm:cxn modelId="{50647BC8-1175-4524-A00E-83209EB45593}" type="presOf" srcId="{5875D8DF-5F4B-7444-B941-D89C6F8A294F}" destId="{BF981957-53C6-B04F-AB12-88B097F581E8}" srcOrd="0" destOrd="0" presId="urn:microsoft.com/office/officeart/2005/8/layout/process2"/>
    <dgm:cxn modelId="{87F35881-997F-E044-A836-4B13C5B2A086}" srcId="{5875D8DF-5F4B-7444-B941-D89C6F8A294F}" destId="{D55764E2-CD5E-B949-AE72-5BE300BD61E9}" srcOrd="3" destOrd="0" parTransId="{8AD31C16-BB02-D943-A9DA-3FBEB33E61CA}" sibTransId="{E0F1C475-3F32-C94A-B41D-80B5292A8C87}"/>
    <dgm:cxn modelId="{9A85A9F7-BDB0-4831-BB03-5FF4B5EE9289}" type="presOf" srcId="{E65EC56E-B987-D54B-A40A-C1FF38BA3B73}" destId="{8C71950E-56D4-694E-8950-9394F00CCE58}" srcOrd="1" destOrd="0" presId="urn:microsoft.com/office/officeart/2005/8/layout/process2"/>
    <dgm:cxn modelId="{2319F184-33BD-5C44-A625-A488A0D718AC}" srcId="{5875D8DF-5F4B-7444-B941-D89C6F8A294F}" destId="{904D97E4-3E1E-454F-9D5D-14758E28C08B}" srcOrd="4" destOrd="0" parTransId="{AA28AD5C-FD71-2C45-A365-54A415D819BD}" sibTransId="{E65EC56E-B987-D54B-A40A-C1FF38BA3B73}"/>
    <dgm:cxn modelId="{7095A63D-2D9C-458A-8261-705589B17FA0}" type="presOf" srcId="{904D97E4-3E1E-454F-9D5D-14758E28C08B}" destId="{8E9627CF-C323-1A44-B672-E8E78031211B}" srcOrd="0" destOrd="0" presId="urn:microsoft.com/office/officeart/2005/8/layout/process2"/>
    <dgm:cxn modelId="{375B7C0E-6107-42A1-B060-3F6801993BF3}" type="presOf" srcId="{D55764E2-CD5E-B949-AE72-5BE300BD61E9}" destId="{0020D464-E254-E74D-A2D7-EA95503C86CE}" srcOrd="0" destOrd="0" presId="urn:microsoft.com/office/officeart/2005/8/layout/process2"/>
    <dgm:cxn modelId="{AE2C26D2-74FA-4126-8188-F384A326C458}" type="presOf" srcId="{D2B9A35F-6ABB-974D-8C64-53175E0DE279}" destId="{C9E34245-2036-6B4B-BF04-734BD657CEDB}" srcOrd="1" destOrd="0" presId="urn:microsoft.com/office/officeart/2005/8/layout/process2"/>
    <dgm:cxn modelId="{22C1F317-DA93-DE4A-A490-688263FD375B}" srcId="{5875D8DF-5F4B-7444-B941-D89C6F8A294F}" destId="{D3C6BBC5-11D0-C04C-B99D-232DEAF847B2}" srcOrd="1" destOrd="0" parTransId="{7030709A-2C3B-1F4C-988D-E3E0F520591D}" sibTransId="{D7672536-2D92-5947-A3E2-0A212DD6BB69}"/>
    <dgm:cxn modelId="{600E016A-2DA1-4D9F-9FD9-97F501DD1C8B}" type="presOf" srcId="{14FFA7DD-C34A-4D50-A467-A4415F0CE016}" destId="{D49B46CC-5B1F-8D41-8EBB-B93A6017E21E}" srcOrd="0" destOrd="0" presId="urn:microsoft.com/office/officeart/2005/8/layout/process2"/>
    <dgm:cxn modelId="{4996E6E0-A9CD-48DF-A487-2041ADE64D16}" type="presOf" srcId="{F2CF123A-E22B-6748-9DA6-08CBEA820BDA}" destId="{2BC4E5FE-B7FC-3B46-BEF0-9ABAD550031F}" srcOrd="0" destOrd="0" presId="urn:microsoft.com/office/officeart/2005/8/layout/process2"/>
    <dgm:cxn modelId="{FD52C79B-F322-4D19-AB97-BEEA743CBD9F}" type="presOf" srcId="{D2B9A35F-6ABB-974D-8C64-53175E0DE279}" destId="{EEF9EE4B-DA7E-124C-878F-9B2C4AAC4A12}" srcOrd="0" destOrd="0" presId="urn:microsoft.com/office/officeart/2005/8/layout/process2"/>
    <dgm:cxn modelId="{B40EFC23-3F8E-4CC5-A321-E7926BB59FE6}" type="presOf" srcId="{2BFD97D3-1737-C145-87E8-B84BA2953FD2}" destId="{6C352038-AD11-F94B-8DBD-999593352E8F}" srcOrd="0" destOrd="0" presId="urn:microsoft.com/office/officeart/2005/8/layout/process2"/>
    <dgm:cxn modelId="{0B1F8CF1-B4A9-4FDB-8542-C4B7338B9901}" type="presOf" srcId="{D3C6BBC5-11D0-C04C-B99D-232DEAF847B2}" destId="{CAF6008D-A340-8847-981F-631DE761B3FE}" srcOrd="0" destOrd="0" presId="urn:microsoft.com/office/officeart/2005/8/layout/process2"/>
    <dgm:cxn modelId="{B051C4E2-0B4B-4877-B218-57E6B40E17CA}" type="presOf" srcId="{D7672536-2D92-5947-A3E2-0A212DD6BB69}" destId="{1F6CA488-CFB7-9043-9F3C-9185B4AD8FD6}" srcOrd="1" destOrd="0" presId="urn:microsoft.com/office/officeart/2005/8/layout/process2"/>
    <dgm:cxn modelId="{8C1A7E69-C481-4DD8-9995-2F078DC3C9A0}" type="presOf" srcId="{E0F1C475-3F32-C94A-B41D-80B5292A8C87}" destId="{FC8B4DF9-B854-354E-807F-B68FA7346D4C}" srcOrd="1" destOrd="0" presId="urn:microsoft.com/office/officeart/2005/8/layout/process2"/>
    <dgm:cxn modelId="{82B43C33-D611-448F-91FA-4F7606272C0B}" type="presOf" srcId="{E0F1C475-3F32-C94A-B41D-80B5292A8C87}" destId="{C11F751A-03C3-B247-8A1D-AABEFAB0D7BD}" srcOrd="0" destOrd="0" presId="urn:microsoft.com/office/officeart/2005/8/layout/process2"/>
    <dgm:cxn modelId="{522D8362-3C96-4C64-AD6E-99B46BB62B89}" type="presParOf" srcId="{BF981957-53C6-B04F-AB12-88B097F581E8}" destId="{2BC4E5FE-B7FC-3B46-BEF0-9ABAD550031F}" srcOrd="0" destOrd="0" presId="urn:microsoft.com/office/officeart/2005/8/layout/process2"/>
    <dgm:cxn modelId="{2066DFC5-29B0-459B-9D2F-5B2B47F3F3E1}" type="presParOf" srcId="{BF981957-53C6-B04F-AB12-88B097F581E8}" destId="{EEF9EE4B-DA7E-124C-878F-9B2C4AAC4A12}" srcOrd="1" destOrd="0" presId="urn:microsoft.com/office/officeart/2005/8/layout/process2"/>
    <dgm:cxn modelId="{62296ADE-1FD9-426E-B5C1-87C408C8AB11}" type="presParOf" srcId="{EEF9EE4B-DA7E-124C-878F-9B2C4AAC4A12}" destId="{C9E34245-2036-6B4B-BF04-734BD657CEDB}" srcOrd="0" destOrd="0" presId="urn:microsoft.com/office/officeart/2005/8/layout/process2"/>
    <dgm:cxn modelId="{3BC47B33-952D-4A12-8402-9466832A4CD1}" type="presParOf" srcId="{BF981957-53C6-B04F-AB12-88B097F581E8}" destId="{CAF6008D-A340-8847-981F-631DE761B3FE}" srcOrd="2" destOrd="0" presId="urn:microsoft.com/office/officeart/2005/8/layout/process2"/>
    <dgm:cxn modelId="{A48745FA-3C80-4DB8-9919-A9137DBD8E98}" type="presParOf" srcId="{BF981957-53C6-B04F-AB12-88B097F581E8}" destId="{1582390B-87E1-C74E-A0E5-09CBD5DBC79B}" srcOrd="3" destOrd="0" presId="urn:microsoft.com/office/officeart/2005/8/layout/process2"/>
    <dgm:cxn modelId="{645FF025-6A16-4228-B209-7F5DCA4BE666}" type="presParOf" srcId="{1582390B-87E1-C74E-A0E5-09CBD5DBC79B}" destId="{1F6CA488-CFB7-9043-9F3C-9185B4AD8FD6}" srcOrd="0" destOrd="0" presId="urn:microsoft.com/office/officeart/2005/8/layout/process2"/>
    <dgm:cxn modelId="{4E68907E-28E9-4A67-89ED-CE730AB5E070}" type="presParOf" srcId="{BF981957-53C6-B04F-AB12-88B097F581E8}" destId="{6C352038-AD11-F94B-8DBD-999593352E8F}" srcOrd="4" destOrd="0" presId="urn:microsoft.com/office/officeart/2005/8/layout/process2"/>
    <dgm:cxn modelId="{5EA4462B-85D7-4442-8592-4840D7E0074A}" type="presParOf" srcId="{BF981957-53C6-B04F-AB12-88B097F581E8}" destId="{7E161F97-2EAB-B94A-8E4D-55D51B07BC40}" srcOrd="5" destOrd="0" presId="urn:microsoft.com/office/officeart/2005/8/layout/process2"/>
    <dgm:cxn modelId="{7C468FCC-D269-4C18-9466-319D3BD45D37}" type="presParOf" srcId="{7E161F97-2EAB-B94A-8E4D-55D51B07BC40}" destId="{28566FB5-5A22-654A-94A3-C1C3E3B74D86}" srcOrd="0" destOrd="0" presId="urn:microsoft.com/office/officeart/2005/8/layout/process2"/>
    <dgm:cxn modelId="{E7A9A609-CBC4-45AC-B1B1-C65E04667917}" type="presParOf" srcId="{BF981957-53C6-B04F-AB12-88B097F581E8}" destId="{0020D464-E254-E74D-A2D7-EA95503C86CE}" srcOrd="6" destOrd="0" presId="urn:microsoft.com/office/officeart/2005/8/layout/process2"/>
    <dgm:cxn modelId="{B3BAA95B-21B4-4A24-BF5D-3BAB000E88BE}" type="presParOf" srcId="{BF981957-53C6-B04F-AB12-88B097F581E8}" destId="{C11F751A-03C3-B247-8A1D-AABEFAB0D7BD}" srcOrd="7" destOrd="0" presId="urn:microsoft.com/office/officeart/2005/8/layout/process2"/>
    <dgm:cxn modelId="{74F19244-CDCD-4484-9FDD-DE8B8D3C9AC8}" type="presParOf" srcId="{C11F751A-03C3-B247-8A1D-AABEFAB0D7BD}" destId="{FC8B4DF9-B854-354E-807F-B68FA7346D4C}" srcOrd="0" destOrd="0" presId="urn:microsoft.com/office/officeart/2005/8/layout/process2"/>
    <dgm:cxn modelId="{B8F8A6C0-EC8C-4B4D-ACF2-487731CA9421}" type="presParOf" srcId="{BF981957-53C6-B04F-AB12-88B097F581E8}" destId="{8E9627CF-C323-1A44-B672-E8E78031211B}" srcOrd="8" destOrd="0" presId="urn:microsoft.com/office/officeart/2005/8/layout/process2"/>
    <dgm:cxn modelId="{A64CBBC1-B29F-4F91-8036-B22E6871205C}" type="presParOf" srcId="{BF981957-53C6-B04F-AB12-88B097F581E8}" destId="{78AE5F1A-67A1-2245-B56E-DCB7743B1551}" srcOrd="9" destOrd="0" presId="urn:microsoft.com/office/officeart/2005/8/layout/process2"/>
    <dgm:cxn modelId="{5A99F8AF-0AAA-46DF-86CC-F1BF97307B92}" type="presParOf" srcId="{78AE5F1A-67A1-2245-B56E-DCB7743B1551}" destId="{8C71950E-56D4-694E-8950-9394F00CCE58}" srcOrd="0" destOrd="0" presId="urn:microsoft.com/office/officeart/2005/8/layout/process2"/>
    <dgm:cxn modelId="{7468D15E-E029-45F9-9692-EBCB7D21FC07}" type="presParOf" srcId="{BF981957-53C6-B04F-AB12-88B097F581E8}" destId="{D49B46CC-5B1F-8D41-8EBB-B93A6017E21E}"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875D8DF-5F4B-7444-B941-D89C6F8A294F}" type="doc">
      <dgm:prSet loTypeId="urn:microsoft.com/office/officeart/2005/8/layout/process2" loCatId="process" qsTypeId="urn:microsoft.com/office/officeart/2005/8/quickstyle/3D1" qsCatId="3D" csTypeId="urn:microsoft.com/office/officeart/2005/8/colors/accent3_2" csCatId="accent3" phldr="1"/>
      <dgm:spPr/>
      <dgm:t>
        <a:bodyPr/>
        <a:lstStyle/>
        <a:p>
          <a:endParaRPr lang="en-US"/>
        </a:p>
      </dgm:t>
    </dgm:pt>
    <dgm:pt modelId="{F2CF123A-E22B-6748-9DA6-08CBEA820BDA}">
      <dgm:prSet phldrT="[Text]" custT="1"/>
      <dgm:spPr/>
      <dgm:t>
        <a:bodyPr/>
        <a:lstStyle/>
        <a:p>
          <a:r>
            <a:rPr lang="en-US" sz="1800" dirty="0" smtClean="0">
              <a:latin typeface="Garamond"/>
              <a:cs typeface="Garamond"/>
            </a:rPr>
            <a:t>Teaching=Entertaining?</a:t>
          </a:r>
          <a:endParaRPr lang="en-US" sz="1800" dirty="0">
            <a:latin typeface="Garamond"/>
            <a:cs typeface="Garamond"/>
          </a:endParaRPr>
        </a:p>
      </dgm:t>
    </dgm:pt>
    <dgm:pt modelId="{0D835AC5-4D89-2A45-9523-FE9D06073C0B}" type="parTrans" cxnId="{A16CB847-AF91-1443-B9BC-C07CEE476B22}">
      <dgm:prSet/>
      <dgm:spPr/>
      <dgm:t>
        <a:bodyPr/>
        <a:lstStyle/>
        <a:p>
          <a:endParaRPr lang="en-US"/>
        </a:p>
      </dgm:t>
    </dgm:pt>
    <dgm:pt modelId="{D2B9A35F-6ABB-974D-8C64-53175E0DE279}" type="sibTrans" cxnId="{A16CB847-AF91-1443-B9BC-C07CEE476B22}">
      <dgm:prSet/>
      <dgm:spPr/>
      <dgm:t>
        <a:bodyPr/>
        <a:lstStyle/>
        <a:p>
          <a:endParaRPr lang="en-US"/>
        </a:p>
      </dgm:t>
    </dgm:pt>
    <dgm:pt modelId="{D3C6BBC5-11D0-C04C-B99D-232DEAF847B2}">
      <dgm:prSet phldrT="[Text]" custT="1"/>
      <dgm:spPr/>
      <dgm:t>
        <a:bodyPr/>
        <a:lstStyle/>
        <a:p>
          <a:r>
            <a:rPr lang="en-US" sz="1800" dirty="0" smtClean="0">
              <a:latin typeface="Garamond"/>
              <a:cs typeface="Garamond"/>
            </a:rPr>
            <a:t>Physicality</a:t>
          </a:r>
          <a:endParaRPr lang="en-US" sz="1800" dirty="0">
            <a:latin typeface="Garamond"/>
            <a:cs typeface="Garamond"/>
          </a:endParaRPr>
        </a:p>
      </dgm:t>
    </dgm:pt>
    <dgm:pt modelId="{7030709A-2C3B-1F4C-988D-E3E0F520591D}" type="parTrans" cxnId="{22C1F317-DA93-DE4A-A490-688263FD375B}">
      <dgm:prSet/>
      <dgm:spPr/>
      <dgm:t>
        <a:bodyPr/>
        <a:lstStyle/>
        <a:p>
          <a:endParaRPr lang="en-US"/>
        </a:p>
      </dgm:t>
    </dgm:pt>
    <dgm:pt modelId="{D7672536-2D92-5947-A3E2-0A212DD6BB69}" type="sibTrans" cxnId="{22C1F317-DA93-DE4A-A490-688263FD375B}">
      <dgm:prSet/>
      <dgm:spPr/>
      <dgm:t>
        <a:bodyPr/>
        <a:lstStyle/>
        <a:p>
          <a:endParaRPr lang="en-US"/>
        </a:p>
      </dgm:t>
    </dgm:pt>
    <dgm:pt modelId="{2BFD97D3-1737-C145-87E8-B84BA2953FD2}">
      <dgm:prSet phldrT="[Text]" custT="1"/>
      <dgm:spPr/>
      <dgm:t>
        <a:bodyPr/>
        <a:lstStyle/>
        <a:p>
          <a:pPr>
            <a:lnSpc>
              <a:spcPct val="100000"/>
            </a:lnSpc>
            <a:spcAft>
              <a:spcPts val="0"/>
            </a:spcAft>
          </a:pPr>
          <a:r>
            <a:rPr lang="en-US" sz="1700" dirty="0" smtClean="0">
              <a:latin typeface="Garamond"/>
              <a:cs typeface="Garamond"/>
            </a:rPr>
            <a:t>Defining the Situation</a:t>
          </a:r>
          <a:endParaRPr lang="en-US" sz="1700" dirty="0">
            <a:latin typeface="Garamond"/>
            <a:cs typeface="Garamond"/>
          </a:endParaRPr>
        </a:p>
      </dgm:t>
    </dgm:pt>
    <dgm:pt modelId="{8E734A7B-625C-9B48-B5FD-D0931648F8F0}" type="parTrans" cxnId="{D9102F92-B29E-FF4A-AA1C-3393EF963D87}">
      <dgm:prSet/>
      <dgm:spPr/>
      <dgm:t>
        <a:bodyPr/>
        <a:lstStyle/>
        <a:p>
          <a:endParaRPr lang="en-US"/>
        </a:p>
      </dgm:t>
    </dgm:pt>
    <dgm:pt modelId="{65B0EB91-3345-DD40-89E0-B9A914CF6EF6}" type="sibTrans" cxnId="{D9102F92-B29E-FF4A-AA1C-3393EF963D87}">
      <dgm:prSet/>
      <dgm:spPr/>
      <dgm:t>
        <a:bodyPr/>
        <a:lstStyle/>
        <a:p>
          <a:endParaRPr lang="en-US"/>
        </a:p>
      </dgm:t>
    </dgm:pt>
    <dgm:pt modelId="{D55764E2-CD5E-B949-AE72-5BE300BD61E9}">
      <dgm:prSet phldrT="[Text]" custT="1"/>
      <dgm:spPr/>
      <dgm:t>
        <a:bodyPr/>
        <a:lstStyle/>
        <a:p>
          <a:r>
            <a:rPr lang="en-US" sz="1700" dirty="0" smtClean="0">
              <a:latin typeface="Garamond"/>
              <a:cs typeface="Garamond"/>
            </a:rPr>
            <a:t>Extemporizing</a:t>
          </a:r>
          <a:endParaRPr lang="en-US" sz="1700" dirty="0">
            <a:latin typeface="Garamond"/>
            <a:cs typeface="Garamond"/>
          </a:endParaRPr>
        </a:p>
      </dgm:t>
    </dgm:pt>
    <dgm:pt modelId="{8AD31C16-BB02-D943-A9DA-3FBEB33E61CA}" type="parTrans" cxnId="{87F35881-997F-E044-A836-4B13C5B2A086}">
      <dgm:prSet/>
      <dgm:spPr/>
      <dgm:t>
        <a:bodyPr/>
        <a:lstStyle/>
        <a:p>
          <a:endParaRPr lang="en-US"/>
        </a:p>
      </dgm:t>
    </dgm:pt>
    <dgm:pt modelId="{E0F1C475-3F32-C94A-B41D-80B5292A8C87}" type="sibTrans" cxnId="{87F35881-997F-E044-A836-4B13C5B2A086}">
      <dgm:prSet/>
      <dgm:spPr/>
      <dgm:t>
        <a:bodyPr/>
        <a:lstStyle/>
        <a:p>
          <a:endParaRPr lang="en-US"/>
        </a:p>
      </dgm:t>
    </dgm:pt>
    <dgm:pt modelId="{14FFA7DD-C34A-4D50-A467-A4415F0CE016}">
      <dgm:prSet phldrT="[Text]" custT="1"/>
      <dgm:spPr>
        <a:solidFill>
          <a:schemeClr val="tx1"/>
        </a:solidFill>
      </dgm:spPr>
      <dgm:t>
        <a:bodyPr/>
        <a:lstStyle/>
        <a:p>
          <a:r>
            <a:rPr lang="en-US" sz="1700" dirty="0" smtClean="0">
              <a:latin typeface="Garamond"/>
              <a:cs typeface="Garamond"/>
            </a:rPr>
            <a:t>Acting</a:t>
          </a:r>
          <a:endParaRPr lang="en-US" sz="1700" dirty="0">
            <a:latin typeface="Garamond"/>
            <a:cs typeface="Garamond"/>
          </a:endParaRPr>
        </a:p>
      </dgm:t>
    </dgm:pt>
    <dgm:pt modelId="{AE2578B4-C95E-4B35-B18A-8D0FF9A40632}" type="parTrans" cxnId="{FD5DA4BC-D951-4D53-A7B7-F0C7096E90F6}">
      <dgm:prSet/>
      <dgm:spPr/>
      <dgm:t>
        <a:bodyPr/>
        <a:lstStyle/>
        <a:p>
          <a:endParaRPr lang="en-US"/>
        </a:p>
      </dgm:t>
    </dgm:pt>
    <dgm:pt modelId="{01613AC9-1884-4194-806C-BED1CA4BF0B6}" type="sibTrans" cxnId="{FD5DA4BC-D951-4D53-A7B7-F0C7096E90F6}">
      <dgm:prSet/>
      <dgm:spPr/>
      <dgm:t>
        <a:bodyPr/>
        <a:lstStyle/>
        <a:p>
          <a:endParaRPr lang="en-US"/>
        </a:p>
      </dgm:t>
    </dgm:pt>
    <dgm:pt modelId="{904D97E4-3E1E-454F-9D5D-14758E28C08B}">
      <dgm:prSet phldrT="[Text]" custT="1"/>
      <dgm:spPr/>
      <dgm:t>
        <a:bodyPr/>
        <a:lstStyle/>
        <a:p>
          <a:r>
            <a:rPr lang="en-US" sz="1700" dirty="0" smtClean="0">
              <a:latin typeface="Garamond"/>
              <a:cs typeface="Garamond"/>
            </a:rPr>
            <a:t>Scripts</a:t>
          </a:r>
          <a:endParaRPr lang="en-US" sz="1400" dirty="0">
            <a:latin typeface="Garamond"/>
            <a:cs typeface="Garamond"/>
          </a:endParaRPr>
        </a:p>
      </dgm:t>
    </dgm:pt>
    <dgm:pt modelId="{AA28AD5C-FD71-2C45-A365-54A415D819BD}" type="parTrans" cxnId="{2319F184-33BD-5C44-A625-A488A0D718AC}">
      <dgm:prSet/>
      <dgm:spPr/>
      <dgm:t>
        <a:bodyPr/>
        <a:lstStyle/>
        <a:p>
          <a:endParaRPr lang="en-US"/>
        </a:p>
      </dgm:t>
    </dgm:pt>
    <dgm:pt modelId="{E65EC56E-B987-D54B-A40A-C1FF38BA3B73}" type="sibTrans" cxnId="{2319F184-33BD-5C44-A625-A488A0D718AC}">
      <dgm:prSet/>
      <dgm:spPr/>
      <dgm:t>
        <a:bodyPr/>
        <a:lstStyle/>
        <a:p>
          <a:endParaRPr lang="en-US"/>
        </a:p>
      </dgm:t>
    </dgm:pt>
    <dgm:pt modelId="{BF981957-53C6-B04F-AB12-88B097F581E8}" type="pres">
      <dgm:prSet presAssocID="{5875D8DF-5F4B-7444-B941-D89C6F8A294F}" presName="linearFlow" presStyleCnt="0">
        <dgm:presLayoutVars>
          <dgm:resizeHandles val="exact"/>
        </dgm:presLayoutVars>
      </dgm:prSet>
      <dgm:spPr/>
      <dgm:t>
        <a:bodyPr/>
        <a:lstStyle/>
        <a:p>
          <a:endParaRPr lang="en-US"/>
        </a:p>
      </dgm:t>
    </dgm:pt>
    <dgm:pt modelId="{2BC4E5FE-B7FC-3B46-BEF0-9ABAD550031F}" type="pres">
      <dgm:prSet presAssocID="{F2CF123A-E22B-6748-9DA6-08CBEA820BDA}" presName="node" presStyleLbl="node1" presStyleIdx="0" presStyleCnt="6">
        <dgm:presLayoutVars>
          <dgm:bulletEnabled val="1"/>
        </dgm:presLayoutVars>
      </dgm:prSet>
      <dgm:spPr/>
      <dgm:t>
        <a:bodyPr/>
        <a:lstStyle/>
        <a:p>
          <a:endParaRPr lang="en-US"/>
        </a:p>
      </dgm:t>
    </dgm:pt>
    <dgm:pt modelId="{EEF9EE4B-DA7E-124C-878F-9B2C4AAC4A12}" type="pres">
      <dgm:prSet presAssocID="{D2B9A35F-6ABB-974D-8C64-53175E0DE279}" presName="sibTrans" presStyleLbl="sibTrans2D1" presStyleIdx="0" presStyleCnt="5"/>
      <dgm:spPr/>
      <dgm:t>
        <a:bodyPr/>
        <a:lstStyle/>
        <a:p>
          <a:endParaRPr lang="en-US"/>
        </a:p>
      </dgm:t>
    </dgm:pt>
    <dgm:pt modelId="{C9E34245-2036-6B4B-BF04-734BD657CEDB}" type="pres">
      <dgm:prSet presAssocID="{D2B9A35F-6ABB-974D-8C64-53175E0DE279}" presName="connectorText" presStyleLbl="sibTrans2D1" presStyleIdx="0" presStyleCnt="5"/>
      <dgm:spPr/>
      <dgm:t>
        <a:bodyPr/>
        <a:lstStyle/>
        <a:p>
          <a:endParaRPr lang="en-US"/>
        </a:p>
      </dgm:t>
    </dgm:pt>
    <dgm:pt modelId="{CAF6008D-A340-8847-981F-631DE761B3FE}" type="pres">
      <dgm:prSet presAssocID="{D3C6BBC5-11D0-C04C-B99D-232DEAF847B2}" presName="node" presStyleLbl="node1" presStyleIdx="1" presStyleCnt="6">
        <dgm:presLayoutVars>
          <dgm:bulletEnabled val="1"/>
        </dgm:presLayoutVars>
      </dgm:prSet>
      <dgm:spPr/>
      <dgm:t>
        <a:bodyPr/>
        <a:lstStyle/>
        <a:p>
          <a:endParaRPr lang="en-US"/>
        </a:p>
      </dgm:t>
    </dgm:pt>
    <dgm:pt modelId="{1582390B-87E1-C74E-A0E5-09CBD5DBC79B}" type="pres">
      <dgm:prSet presAssocID="{D7672536-2D92-5947-A3E2-0A212DD6BB69}" presName="sibTrans" presStyleLbl="sibTrans2D1" presStyleIdx="1" presStyleCnt="5"/>
      <dgm:spPr/>
      <dgm:t>
        <a:bodyPr/>
        <a:lstStyle/>
        <a:p>
          <a:endParaRPr lang="en-US"/>
        </a:p>
      </dgm:t>
    </dgm:pt>
    <dgm:pt modelId="{1F6CA488-CFB7-9043-9F3C-9185B4AD8FD6}" type="pres">
      <dgm:prSet presAssocID="{D7672536-2D92-5947-A3E2-0A212DD6BB69}" presName="connectorText" presStyleLbl="sibTrans2D1" presStyleIdx="1" presStyleCnt="5"/>
      <dgm:spPr/>
      <dgm:t>
        <a:bodyPr/>
        <a:lstStyle/>
        <a:p>
          <a:endParaRPr lang="en-US"/>
        </a:p>
      </dgm:t>
    </dgm:pt>
    <dgm:pt modelId="{6C352038-AD11-F94B-8DBD-999593352E8F}" type="pres">
      <dgm:prSet presAssocID="{2BFD97D3-1737-C145-87E8-B84BA2953FD2}" presName="node" presStyleLbl="node1" presStyleIdx="2" presStyleCnt="6">
        <dgm:presLayoutVars>
          <dgm:bulletEnabled val="1"/>
        </dgm:presLayoutVars>
      </dgm:prSet>
      <dgm:spPr/>
      <dgm:t>
        <a:bodyPr/>
        <a:lstStyle/>
        <a:p>
          <a:endParaRPr lang="en-US"/>
        </a:p>
      </dgm:t>
    </dgm:pt>
    <dgm:pt modelId="{7E161F97-2EAB-B94A-8E4D-55D51B07BC40}" type="pres">
      <dgm:prSet presAssocID="{65B0EB91-3345-DD40-89E0-B9A914CF6EF6}" presName="sibTrans" presStyleLbl="sibTrans2D1" presStyleIdx="2" presStyleCnt="5"/>
      <dgm:spPr/>
      <dgm:t>
        <a:bodyPr/>
        <a:lstStyle/>
        <a:p>
          <a:endParaRPr lang="en-US"/>
        </a:p>
      </dgm:t>
    </dgm:pt>
    <dgm:pt modelId="{28566FB5-5A22-654A-94A3-C1C3E3B74D86}" type="pres">
      <dgm:prSet presAssocID="{65B0EB91-3345-DD40-89E0-B9A914CF6EF6}" presName="connectorText" presStyleLbl="sibTrans2D1" presStyleIdx="2" presStyleCnt="5"/>
      <dgm:spPr/>
      <dgm:t>
        <a:bodyPr/>
        <a:lstStyle/>
        <a:p>
          <a:endParaRPr lang="en-US"/>
        </a:p>
      </dgm:t>
    </dgm:pt>
    <dgm:pt modelId="{0020D464-E254-E74D-A2D7-EA95503C86CE}" type="pres">
      <dgm:prSet presAssocID="{D55764E2-CD5E-B949-AE72-5BE300BD61E9}" presName="node" presStyleLbl="node1" presStyleIdx="3" presStyleCnt="6">
        <dgm:presLayoutVars>
          <dgm:bulletEnabled val="1"/>
        </dgm:presLayoutVars>
      </dgm:prSet>
      <dgm:spPr/>
      <dgm:t>
        <a:bodyPr/>
        <a:lstStyle/>
        <a:p>
          <a:endParaRPr lang="en-US"/>
        </a:p>
      </dgm:t>
    </dgm:pt>
    <dgm:pt modelId="{C11F751A-03C3-B247-8A1D-AABEFAB0D7BD}" type="pres">
      <dgm:prSet presAssocID="{E0F1C475-3F32-C94A-B41D-80B5292A8C87}" presName="sibTrans" presStyleLbl="sibTrans2D1" presStyleIdx="3" presStyleCnt="5"/>
      <dgm:spPr/>
      <dgm:t>
        <a:bodyPr/>
        <a:lstStyle/>
        <a:p>
          <a:endParaRPr lang="en-US"/>
        </a:p>
      </dgm:t>
    </dgm:pt>
    <dgm:pt modelId="{FC8B4DF9-B854-354E-807F-B68FA7346D4C}" type="pres">
      <dgm:prSet presAssocID="{E0F1C475-3F32-C94A-B41D-80B5292A8C87}" presName="connectorText" presStyleLbl="sibTrans2D1" presStyleIdx="3" presStyleCnt="5"/>
      <dgm:spPr/>
      <dgm:t>
        <a:bodyPr/>
        <a:lstStyle/>
        <a:p>
          <a:endParaRPr lang="en-US"/>
        </a:p>
      </dgm:t>
    </dgm:pt>
    <dgm:pt modelId="{8E9627CF-C323-1A44-B672-E8E78031211B}" type="pres">
      <dgm:prSet presAssocID="{904D97E4-3E1E-454F-9D5D-14758E28C08B}" presName="node" presStyleLbl="node1" presStyleIdx="4" presStyleCnt="6">
        <dgm:presLayoutVars>
          <dgm:bulletEnabled val="1"/>
        </dgm:presLayoutVars>
      </dgm:prSet>
      <dgm:spPr/>
      <dgm:t>
        <a:bodyPr/>
        <a:lstStyle/>
        <a:p>
          <a:endParaRPr lang="en-US"/>
        </a:p>
      </dgm:t>
    </dgm:pt>
    <dgm:pt modelId="{78AE5F1A-67A1-2245-B56E-DCB7743B1551}" type="pres">
      <dgm:prSet presAssocID="{E65EC56E-B987-D54B-A40A-C1FF38BA3B73}" presName="sibTrans" presStyleLbl="sibTrans2D1" presStyleIdx="4" presStyleCnt="5"/>
      <dgm:spPr/>
      <dgm:t>
        <a:bodyPr/>
        <a:lstStyle/>
        <a:p>
          <a:endParaRPr lang="en-US"/>
        </a:p>
      </dgm:t>
    </dgm:pt>
    <dgm:pt modelId="{8C71950E-56D4-694E-8950-9394F00CCE58}" type="pres">
      <dgm:prSet presAssocID="{E65EC56E-B987-D54B-A40A-C1FF38BA3B73}" presName="connectorText" presStyleLbl="sibTrans2D1" presStyleIdx="4" presStyleCnt="5"/>
      <dgm:spPr/>
      <dgm:t>
        <a:bodyPr/>
        <a:lstStyle/>
        <a:p>
          <a:endParaRPr lang="en-US"/>
        </a:p>
      </dgm:t>
    </dgm:pt>
    <dgm:pt modelId="{D49B46CC-5B1F-8D41-8EBB-B93A6017E21E}" type="pres">
      <dgm:prSet presAssocID="{14FFA7DD-C34A-4D50-A467-A4415F0CE016}" presName="node" presStyleLbl="node1" presStyleIdx="5" presStyleCnt="6">
        <dgm:presLayoutVars>
          <dgm:bulletEnabled val="1"/>
        </dgm:presLayoutVars>
      </dgm:prSet>
      <dgm:spPr/>
      <dgm:t>
        <a:bodyPr/>
        <a:lstStyle/>
        <a:p>
          <a:endParaRPr lang="en-US"/>
        </a:p>
      </dgm:t>
    </dgm:pt>
  </dgm:ptLst>
  <dgm:cxnLst>
    <dgm:cxn modelId="{83A6FFF0-3814-4B3B-A9F3-62CE9BC3945B}" type="presOf" srcId="{65B0EB91-3345-DD40-89E0-B9A914CF6EF6}" destId="{28566FB5-5A22-654A-94A3-C1C3E3B74D86}" srcOrd="1" destOrd="0" presId="urn:microsoft.com/office/officeart/2005/8/layout/process2"/>
    <dgm:cxn modelId="{2D0E0E01-258D-4AF5-8CCA-0B2EBAA693D6}" type="presOf" srcId="{14FFA7DD-C34A-4D50-A467-A4415F0CE016}" destId="{D49B46CC-5B1F-8D41-8EBB-B93A6017E21E}" srcOrd="0" destOrd="0" presId="urn:microsoft.com/office/officeart/2005/8/layout/process2"/>
    <dgm:cxn modelId="{E059D756-4044-42F4-9556-705D62C7727F}" type="presOf" srcId="{65B0EB91-3345-DD40-89E0-B9A914CF6EF6}" destId="{7E161F97-2EAB-B94A-8E4D-55D51B07BC40}" srcOrd="0" destOrd="0" presId="urn:microsoft.com/office/officeart/2005/8/layout/process2"/>
    <dgm:cxn modelId="{FFE1B54D-F0A2-49CD-A592-940161E9ACD9}" type="presOf" srcId="{E0F1C475-3F32-C94A-B41D-80B5292A8C87}" destId="{C11F751A-03C3-B247-8A1D-AABEFAB0D7BD}" srcOrd="0" destOrd="0" presId="urn:microsoft.com/office/officeart/2005/8/layout/process2"/>
    <dgm:cxn modelId="{74FC4120-AFE1-44D2-ADC6-B960B64861BA}" type="presOf" srcId="{D7672536-2D92-5947-A3E2-0A212DD6BB69}" destId="{1582390B-87E1-C74E-A0E5-09CBD5DBC79B}" srcOrd="0" destOrd="0" presId="urn:microsoft.com/office/officeart/2005/8/layout/process2"/>
    <dgm:cxn modelId="{495C1E9C-849F-4F54-B9A2-61D91A997976}" type="presOf" srcId="{E65EC56E-B987-D54B-A40A-C1FF38BA3B73}" destId="{8C71950E-56D4-694E-8950-9394F00CCE58}" srcOrd="1" destOrd="0" presId="urn:microsoft.com/office/officeart/2005/8/layout/process2"/>
    <dgm:cxn modelId="{2319F184-33BD-5C44-A625-A488A0D718AC}" srcId="{5875D8DF-5F4B-7444-B941-D89C6F8A294F}" destId="{904D97E4-3E1E-454F-9D5D-14758E28C08B}" srcOrd="4" destOrd="0" parTransId="{AA28AD5C-FD71-2C45-A365-54A415D819BD}" sibTransId="{E65EC56E-B987-D54B-A40A-C1FF38BA3B73}"/>
    <dgm:cxn modelId="{C4576AB2-1755-4CDF-9C36-D753642E8ECC}" type="presOf" srcId="{D2B9A35F-6ABB-974D-8C64-53175E0DE279}" destId="{EEF9EE4B-DA7E-124C-878F-9B2C4AAC4A12}" srcOrd="0" destOrd="0" presId="urn:microsoft.com/office/officeart/2005/8/layout/process2"/>
    <dgm:cxn modelId="{D9102F92-B29E-FF4A-AA1C-3393EF963D87}" srcId="{5875D8DF-5F4B-7444-B941-D89C6F8A294F}" destId="{2BFD97D3-1737-C145-87E8-B84BA2953FD2}" srcOrd="2" destOrd="0" parTransId="{8E734A7B-625C-9B48-B5FD-D0931648F8F0}" sibTransId="{65B0EB91-3345-DD40-89E0-B9A914CF6EF6}"/>
    <dgm:cxn modelId="{50ADA622-397B-43CD-B34F-C5ECB2F92C7B}" type="presOf" srcId="{D2B9A35F-6ABB-974D-8C64-53175E0DE279}" destId="{C9E34245-2036-6B4B-BF04-734BD657CEDB}" srcOrd="1" destOrd="0" presId="urn:microsoft.com/office/officeart/2005/8/layout/process2"/>
    <dgm:cxn modelId="{22C1F317-DA93-DE4A-A490-688263FD375B}" srcId="{5875D8DF-5F4B-7444-B941-D89C6F8A294F}" destId="{D3C6BBC5-11D0-C04C-B99D-232DEAF847B2}" srcOrd="1" destOrd="0" parTransId="{7030709A-2C3B-1F4C-988D-E3E0F520591D}" sibTransId="{D7672536-2D92-5947-A3E2-0A212DD6BB69}"/>
    <dgm:cxn modelId="{F06CC853-FAB9-450E-82BC-CF1F51DB5C69}" type="presOf" srcId="{E65EC56E-B987-D54B-A40A-C1FF38BA3B73}" destId="{78AE5F1A-67A1-2245-B56E-DCB7743B1551}" srcOrd="0" destOrd="0" presId="urn:microsoft.com/office/officeart/2005/8/layout/process2"/>
    <dgm:cxn modelId="{EC1B375D-A5F2-4489-861C-180C7F2D06EC}" type="presOf" srcId="{D3C6BBC5-11D0-C04C-B99D-232DEAF847B2}" destId="{CAF6008D-A340-8847-981F-631DE761B3FE}" srcOrd="0" destOrd="0" presId="urn:microsoft.com/office/officeart/2005/8/layout/process2"/>
    <dgm:cxn modelId="{30F476D1-06E6-4E1C-9505-EA4E91DBD262}" type="presOf" srcId="{D55764E2-CD5E-B949-AE72-5BE300BD61E9}" destId="{0020D464-E254-E74D-A2D7-EA95503C86CE}" srcOrd="0" destOrd="0" presId="urn:microsoft.com/office/officeart/2005/8/layout/process2"/>
    <dgm:cxn modelId="{A16CB847-AF91-1443-B9BC-C07CEE476B22}" srcId="{5875D8DF-5F4B-7444-B941-D89C6F8A294F}" destId="{F2CF123A-E22B-6748-9DA6-08CBEA820BDA}" srcOrd="0" destOrd="0" parTransId="{0D835AC5-4D89-2A45-9523-FE9D06073C0B}" sibTransId="{D2B9A35F-6ABB-974D-8C64-53175E0DE279}"/>
    <dgm:cxn modelId="{691EE217-EB89-47F6-B47F-FD7A86344A6A}" type="presOf" srcId="{E0F1C475-3F32-C94A-B41D-80B5292A8C87}" destId="{FC8B4DF9-B854-354E-807F-B68FA7346D4C}" srcOrd="1" destOrd="0" presId="urn:microsoft.com/office/officeart/2005/8/layout/process2"/>
    <dgm:cxn modelId="{0E6975C1-D4F0-486D-BBC0-6B805931CA63}" type="presOf" srcId="{904D97E4-3E1E-454F-9D5D-14758E28C08B}" destId="{8E9627CF-C323-1A44-B672-E8E78031211B}" srcOrd="0" destOrd="0" presId="urn:microsoft.com/office/officeart/2005/8/layout/process2"/>
    <dgm:cxn modelId="{456A9E8B-D37D-48A3-AC6C-DD236AB0A7C7}" type="presOf" srcId="{2BFD97D3-1737-C145-87E8-B84BA2953FD2}" destId="{6C352038-AD11-F94B-8DBD-999593352E8F}" srcOrd="0" destOrd="0" presId="urn:microsoft.com/office/officeart/2005/8/layout/process2"/>
    <dgm:cxn modelId="{047486E0-3247-4B40-8068-67FCFD4B5395}" type="presOf" srcId="{D7672536-2D92-5947-A3E2-0A212DD6BB69}" destId="{1F6CA488-CFB7-9043-9F3C-9185B4AD8FD6}" srcOrd="1" destOrd="0" presId="urn:microsoft.com/office/officeart/2005/8/layout/process2"/>
    <dgm:cxn modelId="{0703FD83-31A6-479C-8A89-ECB4CE634F50}" type="presOf" srcId="{F2CF123A-E22B-6748-9DA6-08CBEA820BDA}" destId="{2BC4E5FE-B7FC-3B46-BEF0-9ABAD550031F}" srcOrd="0" destOrd="0" presId="urn:microsoft.com/office/officeart/2005/8/layout/process2"/>
    <dgm:cxn modelId="{FD5DA4BC-D951-4D53-A7B7-F0C7096E90F6}" srcId="{5875D8DF-5F4B-7444-B941-D89C6F8A294F}" destId="{14FFA7DD-C34A-4D50-A467-A4415F0CE016}" srcOrd="5" destOrd="0" parTransId="{AE2578B4-C95E-4B35-B18A-8D0FF9A40632}" sibTransId="{01613AC9-1884-4194-806C-BED1CA4BF0B6}"/>
    <dgm:cxn modelId="{75D0FA94-A942-4BA9-98F5-FB81CC718291}" type="presOf" srcId="{5875D8DF-5F4B-7444-B941-D89C6F8A294F}" destId="{BF981957-53C6-B04F-AB12-88B097F581E8}" srcOrd="0" destOrd="0" presId="urn:microsoft.com/office/officeart/2005/8/layout/process2"/>
    <dgm:cxn modelId="{87F35881-997F-E044-A836-4B13C5B2A086}" srcId="{5875D8DF-5F4B-7444-B941-D89C6F8A294F}" destId="{D55764E2-CD5E-B949-AE72-5BE300BD61E9}" srcOrd="3" destOrd="0" parTransId="{8AD31C16-BB02-D943-A9DA-3FBEB33E61CA}" sibTransId="{E0F1C475-3F32-C94A-B41D-80B5292A8C87}"/>
    <dgm:cxn modelId="{07E7EB0C-6D4D-47CF-B30C-BAF54C8378DD}" type="presParOf" srcId="{BF981957-53C6-B04F-AB12-88B097F581E8}" destId="{2BC4E5FE-B7FC-3B46-BEF0-9ABAD550031F}" srcOrd="0" destOrd="0" presId="urn:microsoft.com/office/officeart/2005/8/layout/process2"/>
    <dgm:cxn modelId="{99642FEE-DD0D-425B-AFEA-D959551E50A7}" type="presParOf" srcId="{BF981957-53C6-B04F-AB12-88B097F581E8}" destId="{EEF9EE4B-DA7E-124C-878F-9B2C4AAC4A12}" srcOrd="1" destOrd="0" presId="urn:microsoft.com/office/officeart/2005/8/layout/process2"/>
    <dgm:cxn modelId="{02CF8F49-62A9-4EF8-9195-2571D391E5A6}" type="presParOf" srcId="{EEF9EE4B-DA7E-124C-878F-9B2C4AAC4A12}" destId="{C9E34245-2036-6B4B-BF04-734BD657CEDB}" srcOrd="0" destOrd="0" presId="urn:microsoft.com/office/officeart/2005/8/layout/process2"/>
    <dgm:cxn modelId="{F545A652-DEDE-42D6-A898-3A9255596882}" type="presParOf" srcId="{BF981957-53C6-B04F-AB12-88B097F581E8}" destId="{CAF6008D-A340-8847-981F-631DE761B3FE}" srcOrd="2" destOrd="0" presId="urn:microsoft.com/office/officeart/2005/8/layout/process2"/>
    <dgm:cxn modelId="{0ABE143C-609A-4481-B10A-07AA0DCCB0A7}" type="presParOf" srcId="{BF981957-53C6-B04F-AB12-88B097F581E8}" destId="{1582390B-87E1-C74E-A0E5-09CBD5DBC79B}" srcOrd="3" destOrd="0" presId="urn:microsoft.com/office/officeart/2005/8/layout/process2"/>
    <dgm:cxn modelId="{88DBF5A4-5F19-40E3-80FB-52EC45568D6B}" type="presParOf" srcId="{1582390B-87E1-C74E-A0E5-09CBD5DBC79B}" destId="{1F6CA488-CFB7-9043-9F3C-9185B4AD8FD6}" srcOrd="0" destOrd="0" presId="urn:microsoft.com/office/officeart/2005/8/layout/process2"/>
    <dgm:cxn modelId="{356C4FCF-6F62-464A-91FD-38623415FC56}" type="presParOf" srcId="{BF981957-53C6-B04F-AB12-88B097F581E8}" destId="{6C352038-AD11-F94B-8DBD-999593352E8F}" srcOrd="4" destOrd="0" presId="urn:microsoft.com/office/officeart/2005/8/layout/process2"/>
    <dgm:cxn modelId="{272E3443-B849-4B6A-804B-C38CE5F58A9E}" type="presParOf" srcId="{BF981957-53C6-B04F-AB12-88B097F581E8}" destId="{7E161F97-2EAB-B94A-8E4D-55D51B07BC40}" srcOrd="5" destOrd="0" presId="urn:microsoft.com/office/officeart/2005/8/layout/process2"/>
    <dgm:cxn modelId="{ED818771-155A-4F30-9A87-C28A91EC4C52}" type="presParOf" srcId="{7E161F97-2EAB-B94A-8E4D-55D51B07BC40}" destId="{28566FB5-5A22-654A-94A3-C1C3E3B74D86}" srcOrd="0" destOrd="0" presId="urn:microsoft.com/office/officeart/2005/8/layout/process2"/>
    <dgm:cxn modelId="{A8B4E9DB-E705-4DF0-A245-1D171289D96C}" type="presParOf" srcId="{BF981957-53C6-B04F-AB12-88B097F581E8}" destId="{0020D464-E254-E74D-A2D7-EA95503C86CE}" srcOrd="6" destOrd="0" presId="urn:microsoft.com/office/officeart/2005/8/layout/process2"/>
    <dgm:cxn modelId="{08AD0396-555F-4895-8B90-8E29B2971116}" type="presParOf" srcId="{BF981957-53C6-B04F-AB12-88B097F581E8}" destId="{C11F751A-03C3-B247-8A1D-AABEFAB0D7BD}" srcOrd="7" destOrd="0" presId="urn:microsoft.com/office/officeart/2005/8/layout/process2"/>
    <dgm:cxn modelId="{8D154903-BF08-4F77-B6AF-1EC08994753F}" type="presParOf" srcId="{C11F751A-03C3-B247-8A1D-AABEFAB0D7BD}" destId="{FC8B4DF9-B854-354E-807F-B68FA7346D4C}" srcOrd="0" destOrd="0" presId="urn:microsoft.com/office/officeart/2005/8/layout/process2"/>
    <dgm:cxn modelId="{D715BC3E-D8CF-4B47-9523-8C805EB17A0F}" type="presParOf" srcId="{BF981957-53C6-B04F-AB12-88B097F581E8}" destId="{8E9627CF-C323-1A44-B672-E8E78031211B}" srcOrd="8" destOrd="0" presId="urn:microsoft.com/office/officeart/2005/8/layout/process2"/>
    <dgm:cxn modelId="{41DC72F2-0C00-412E-85F2-B316A5D163AE}" type="presParOf" srcId="{BF981957-53C6-B04F-AB12-88B097F581E8}" destId="{78AE5F1A-67A1-2245-B56E-DCB7743B1551}" srcOrd="9" destOrd="0" presId="urn:microsoft.com/office/officeart/2005/8/layout/process2"/>
    <dgm:cxn modelId="{DAE0C4A3-4EAB-4C5A-B2E1-1778F86820C1}" type="presParOf" srcId="{78AE5F1A-67A1-2245-B56E-DCB7743B1551}" destId="{8C71950E-56D4-694E-8950-9394F00CCE58}" srcOrd="0" destOrd="0" presId="urn:microsoft.com/office/officeart/2005/8/layout/process2"/>
    <dgm:cxn modelId="{741D5B3E-C84F-4C76-8483-482C4017DEBE}" type="presParOf" srcId="{BF981957-53C6-B04F-AB12-88B097F581E8}" destId="{D49B46CC-5B1F-8D41-8EBB-B93A6017E21E}"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875D8DF-5F4B-7444-B941-D89C6F8A294F}" type="doc">
      <dgm:prSet loTypeId="urn:microsoft.com/office/officeart/2005/8/layout/process2" loCatId="process" qsTypeId="urn:microsoft.com/office/officeart/2005/8/quickstyle/3D1" qsCatId="3D" csTypeId="urn:microsoft.com/office/officeart/2005/8/colors/accent3_2" csCatId="accent3" phldr="1"/>
      <dgm:spPr/>
      <dgm:t>
        <a:bodyPr/>
        <a:lstStyle/>
        <a:p>
          <a:endParaRPr lang="en-US"/>
        </a:p>
      </dgm:t>
    </dgm:pt>
    <dgm:pt modelId="{F2CF123A-E22B-6748-9DA6-08CBEA820BDA}">
      <dgm:prSet phldrT="[Text]" custT="1"/>
      <dgm:spPr/>
      <dgm:t>
        <a:bodyPr/>
        <a:lstStyle/>
        <a:p>
          <a:r>
            <a:rPr lang="en-US" sz="1800" dirty="0" smtClean="0">
              <a:latin typeface="Garamond"/>
              <a:cs typeface="Garamond"/>
            </a:rPr>
            <a:t>Teaching=Entertaining?</a:t>
          </a:r>
          <a:endParaRPr lang="en-US" sz="1800" dirty="0">
            <a:latin typeface="Garamond"/>
            <a:cs typeface="Garamond"/>
          </a:endParaRPr>
        </a:p>
      </dgm:t>
    </dgm:pt>
    <dgm:pt modelId="{0D835AC5-4D89-2A45-9523-FE9D06073C0B}" type="parTrans" cxnId="{A16CB847-AF91-1443-B9BC-C07CEE476B22}">
      <dgm:prSet/>
      <dgm:spPr/>
      <dgm:t>
        <a:bodyPr/>
        <a:lstStyle/>
        <a:p>
          <a:endParaRPr lang="en-US"/>
        </a:p>
      </dgm:t>
    </dgm:pt>
    <dgm:pt modelId="{D2B9A35F-6ABB-974D-8C64-53175E0DE279}" type="sibTrans" cxnId="{A16CB847-AF91-1443-B9BC-C07CEE476B22}">
      <dgm:prSet/>
      <dgm:spPr/>
      <dgm:t>
        <a:bodyPr/>
        <a:lstStyle/>
        <a:p>
          <a:endParaRPr lang="en-US"/>
        </a:p>
      </dgm:t>
    </dgm:pt>
    <dgm:pt modelId="{D3C6BBC5-11D0-C04C-B99D-232DEAF847B2}">
      <dgm:prSet phldrT="[Text]" custT="1"/>
      <dgm:spPr/>
      <dgm:t>
        <a:bodyPr/>
        <a:lstStyle/>
        <a:p>
          <a:r>
            <a:rPr lang="en-US" sz="1800" dirty="0" smtClean="0">
              <a:latin typeface="Garamond"/>
              <a:cs typeface="Garamond"/>
            </a:rPr>
            <a:t>Physicality</a:t>
          </a:r>
          <a:endParaRPr lang="en-US" sz="1800" dirty="0">
            <a:latin typeface="Garamond"/>
            <a:cs typeface="Garamond"/>
          </a:endParaRPr>
        </a:p>
      </dgm:t>
    </dgm:pt>
    <dgm:pt modelId="{7030709A-2C3B-1F4C-988D-E3E0F520591D}" type="parTrans" cxnId="{22C1F317-DA93-DE4A-A490-688263FD375B}">
      <dgm:prSet/>
      <dgm:spPr/>
      <dgm:t>
        <a:bodyPr/>
        <a:lstStyle/>
        <a:p>
          <a:endParaRPr lang="en-US"/>
        </a:p>
      </dgm:t>
    </dgm:pt>
    <dgm:pt modelId="{D7672536-2D92-5947-A3E2-0A212DD6BB69}" type="sibTrans" cxnId="{22C1F317-DA93-DE4A-A490-688263FD375B}">
      <dgm:prSet/>
      <dgm:spPr/>
      <dgm:t>
        <a:bodyPr/>
        <a:lstStyle/>
        <a:p>
          <a:endParaRPr lang="en-US"/>
        </a:p>
      </dgm:t>
    </dgm:pt>
    <dgm:pt modelId="{2BFD97D3-1737-C145-87E8-B84BA2953FD2}">
      <dgm:prSet phldrT="[Text]" custT="1"/>
      <dgm:spPr/>
      <dgm:t>
        <a:bodyPr/>
        <a:lstStyle/>
        <a:p>
          <a:pPr>
            <a:lnSpc>
              <a:spcPct val="100000"/>
            </a:lnSpc>
            <a:spcAft>
              <a:spcPts val="0"/>
            </a:spcAft>
          </a:pPr>
          <a:r>
            <a:rPr lang="en-US" sz="1700" dirty="0" smtClean="0">
              <a:latin typeface="Garamond"/>
              <a:cs typeface="Garamond"/>
            </a:rPr>
            <a:t>Defining the Situation</a:t>
          </a:r>
          <a:endParaRPr lang="en-US" sz="1700" dirty="0">
            <a:latin typeface="Garamond"/>
            <a:cs typeface="Garamond"/>
          </a:endParaRPr>
        </a:p>
      </dgm:t>
    </dgm:pt>
    <dgm:pt modelId="{8E734A7B-625C-9B48-B5FD-D0931648F8F0}" type="parTrans" cxnId="{D9102F92-B29E-FF4A-AA1C-3393EF963D87}">
      <dgm:prSet/>
      <dgm:spPr/>
      <dgm:t>
        <a:bodyPr/>
        <a:lstStyle/>
        <a:p>
          <a:endParaRPr lang="en-US"/>
        </a:p>
      </dgm:t>
    </dgm:pt>
    <dgm:pt modelId="{65B0EB91-3345-DD40-89E0-B9A914CF6EF6}" type="sibTrans" cxnId="{D9102F92-B29E-FF4A-AA1C-3393EF963D87}">
      <dgm:prSet/>
      <dgm:spPr/>
      <dgm:t>
        <a:bodyPr/>
        <a:lstStyle/>
        <a:p>
          <a:endParaRPr lang="en-US"/>
        </a:p>
      </dgm:t>
    </dgm:pt>
    <dgm:pt modelId="{D55764E2-CD5E-B949-AE72-5BE300BD61E9}">
      <dgm:prSet phldrT="[Text]" custT="1"/>
      <dgm:spPr/>
      <dgm:t>
        <a:bodyPr/>
        <a:lstStyle/>
        <a:p>
          <a:r>
            <a:rPr lang="en-US" sz="1700" dirty="0" smtClean="0">
              <a:latin typeface="Garamond"/>
              <a:cs typeface="Garamond"/>
            </a:rPr>
            <a:t>Extemporizing</a:t>
          </a:r>
          <a:endParaRPr lang="en-US" sz="1700" dirty="0">
            <a:latin typeface="Garamond"/>
            <a:cs typeface="Garamond"/>
          </a:endParaRPr>
        </a:p>
      </dgm:t>
    </dgm:pt>
    <dgm:pt modelId="{8AD31C16-BB02-D943-A9DA-3FBEB33E61CA}" type="parTrans" cxnId="{87F35881-997F-E044-A836-4B13C5B2A086}">
      <dgm:prSet/>
      <dgm:spPr/>
      <dgm:t>
        <a:bodyPr/>
        <a:lstStyle/>
        <a:p>
          <a:endParaRPr lang="en-US"/>
        </a:p>
      </dgm:t>
    </dgm:pt>
    <dgm:pt modelId="{E0F1C475-3F32-C94A-B41D-80B5292A8C87}" type="sibTrans" cxnId="{87F35881-997F-E044-A836-4B13C5B2A086}">
      <dgm:prSet/>
      <dgm:spPr/>
      <dgm:t>
        <a:bodyPr/>
        <a:lstStyle/>
        <a:p>
          <a:endParaRPr lang="en-US"/>
        </a:p>
      </dgm:t>
    </dgm:pt>
    <dgm:pt modelId="{14FFA7DD-C34A-4D50-A467-A4415F0CE016}">
      <dgm:prSet phldrT="[Text]" custT="1"/>
      <dgm:spPr/>
      <dgm:t>
        <a:bodyPr/>
        <a:lstStyle/>
        <a:p>
          <a:r>
            <a:rPr lang="en-US" sz="1700" dirty="0" smtClean="0">
              <a:latin typeface="Garamond"/>
              <a:cs typeface="Garamond"/>
            </a:rPr>
            <a:t>Acting</a:t>
          </a:r>
          <a:endParaRPr lang="en-US" sz="1700" dirty="0">
            <a:latin typeface="Garamond"/>
            <a:cs typeface="Garamond"/>
          </a:endParaRPr>
        </a:p>
      </dgm:t>
    </dgm:pt>
    <dgm:pt modelId="{AE2578B4-C95E-4B35-B18A-8D0FF9A40632}" type="parTrans" cxnId="{FD5DA4BC-D951-4D53-A7B7-F0C7096E90F6}">
      <dgm:prSet/>
      <dgm:spPr/>
      <dgm:t>
        <a:bodyPr/>
        <a:lstStyle/>
        <a:p>
          <a:endParaRPr lang="en-US"/>
        </a:p>
      </dgm:t>
    </dgm:pt>
    <dgm:pt modelId="{01613AC9-1884-4194-806C-BED1CA4BF0B6}" type="sibTrans" cxnId="{FD5DA4BC-D951-4D53-A7B7-F0C7096E90F6}">
      <dgm:prSet/>
      <dgm:spPr/>
      <dgm:t>
        <a:bodyPr/>
        <a:lstStyle/>
        <a:p>
          <a:endParaRPr lang="en-US"/>
        </a:p>
      </dgm:t>
    </dgm:pt>
    <dgm:pt modelId="{904D97E4-3E1E-454F-9D5D-14758E28C08B}">
      <dgm:prSet phldrT="[Text]" custT="1"/>
      <dgm:spPr/>
      <dgm:t>
        <a:bodyPr/>
        <a:lstStyle/>
        <a:p>
          <a:r>
            <a:rPr lang="en-US" sz="1700" dirty="0" smtClean="0">
              <a:latin typeface="Garamond"/>
              <a:cs typeface="Garamond"/>
            </a:rPr>
            <a:t>Scripts</a:t>
          </a:r>
          <a:endParaRPr lang="en-US" sz="1400" dirty="0">
            <a:latin typeface="Garamond"/>
            <a:cs typeface="Garamond"/>
          </a:endParaRPr>
        </a:p>
      </dgm:t>
    </dgm:pt>
    <dgm:pt modelId="{AA28AD5C-FD71-2C45-A365-54A415D819BD}" type="parTrans" cxnId="{2319F184-33BD-5C44-A625-A488A0D718AC}">
      <dgm:prSet/>
      <dgm:spPr/>
      <dgm:t>
        <a:bodyPr/>
        <a:lstStyle/>
        <a:p>
          <a:endParaRPr lang="en-US"/>
        </a:p>
      </dgm:t>
    </dgm:pt>
    <dgm:pt modelId="{E65EC56E-B987-D54B-A40A-C1FF38BA3B73}" type="sibTrans" cxnId="{2319F184-33BD-5C44-A625-A488A0D718AC}">
      <dgm:prSet/>
      <dgm:spPr/>
      <dgm:t>
        <a:bodyPr/>
        <a:lstStyle/>
        <a:p>
          <a:endParaRPr lang="en-US"/>
        </a:p>
      </dgm:t>
    </dgm:pt>
    <dgm:pt modelId="{BF981957-53C6-B04F-AB12-88B097F581E8}" type="pres">
      <dgm:prSet presAssocID="{5875D8DF-5F4B-7444-B941-D89C6F8A294F}" presName="linearFlow" presStyleCnt="0">
        <dgm:presLayoutVars>
          <dgm:resizeHandles val="exact"/>
        </dgm:presLayoutVars>
      </dgm:prSet>
      <dgm:spPr/>
      <dgm:t>
        <a:bodyPr/>
        <a:lstStyle/>
        <a:p>
          <a:endParaRPr lang="en-US"/>
        </a:p>
      </dgm:t>
    </dgm:pt>
    <dgm:pt modelId="{2BC4E5FE-B7FC-3B46-BEF0-9ABAD550031F}" type="pres">
      <dgm:prSet presAssocID="{F2CF123A-E22B-6748-9DA6-08CBEA820BDA}" presName="node" presStyleLbl="node1" presStyleIdx="0" presStyleCnt="6">
        <dgm:presLayoutVars>
          <dgm:bulletEnabled val="1"/>
        </dgm:presLayoutVars>
      </dgm:prSet>
      <dgm:spPr/>
      <dgm:t>
        <a:bodyPr/>
        <a:lstStyle/>
        <a:p>
          <a:endParaRPr lang="en-US"/>
        </a:p>
      </dgm:t>
    </dgm:pt>
    <dgm:pt modelId="{EEF9EE4B-DA7E-124C-878F-9B2C4AAC4A12}" type="pres">
      <dgm:prSet presAssocID="{D2B9A35F-6ABB-974D-8C64-53175E0DE279}" presName="sibTrans" presStyleLbl="sibTrans2D1" presStyleIdx="0" presStyleCnt="5"/>
      <dgm:spPr/>
      <dgm:t>
        <a:bodyPr/>
        <a:lstStyle/>
        <a:p>
          <a:endParaRPr lang="en-US"/>
        </a:p>
      </dgm:t>
    </dgm:pt>
    <dgm:pt modelId="{C9E34245-2036-6B4B-BF04-734BD657CEDB}" type="pres">
      <dgm:prSet presAssocID="{D2B9A35F-6ABB-974D-8C64-53175E0DE279}" presName="connectorText" presStyleLbl="sibTrans2D1" presStyleIdx="0" presStyleCnt="5"/>
      <dgm:spPr/>
      <dgm:t>
        <a:bodyPr/>
        <a:lstStyle/>
        <a:p>
          <a:endParaRPr lang="en-US"/>
        </a:p>
      </dgm:t>
    </dgm:pt>
    <dgm:pt modelId="{CAF6008D-A340-8847-981F-631DE761B3FE}" type="pres">
      <dgm:prSet presAssocID="{D3C6BBC5-11D0-C04C-B99D-232DEAF847B2}" presName="node" presStyleLbl="node1" presStyleIdx="1" presStyleCnt="6">
        <dgm:presLayoutVars>
          <dgm:bulletEnabled val="1"/>
        </dgm:presLayoutVars>
      </dgm:prSet>
      <dgm:spPr/>
      <dgm:t>
        <a:bodyPr/>
        <a:lstStyle/>
        <a:p>
          <a:endParaRPr lang="en-US"/>
        </a:p>
      </dgm:t>
    </dgm:pt>
    <dgm:pt modelId="{1582390B-87E1-C74E-A0E5-09CBD5DBC79B}" type="pres">
      <dgm:prSet presAssocID="{D7672536-2D92-5947-A3E2-0A212DD6BB69}" presName="sibTrans" presStyleLbl="sibTrans2D1" presStyleIdx="1" presStyleCnt="5"/>
      <dgm:spPr/>
      <dgm:t>
        <a:bodyPr/>
        <a:lstStyle/>
        <a:p>
          <a:endParaRPr lang="en-US"/>
        </a:p>
      </dgm:t>
    </dgm:pt>
    <dgm:pt modelId="{1F6CA488-CFB7-9043-9F3C-9185B4AD8FD6}" type="pres">
      <dgm:prSet presAssocID="{D7672536-2D92-5947-A3E2-0A212DD6BB69}" presName="connectorText" presStyleLbl="sibTrans2D1" presStyleIdx="1" presStyleCnt="5"/>
      <dgm:spPr/>
      <dgm:t>
        <a:bodyPr/>
        <a:lstStyle/>
        <a:p>
          <a:endParaRPr lang="en-US"/>
        </a:p>
      </dgm:t>
    </dgm:pt>
    <dgm:pt modelId="{6C352038-AD11-F94B-8DBD-999593352E8F}" type="pres">
      <dgm:prSet presAssocID="{2BFD97D3-1737-C145-87E8-B84BA2953FD2}" presName="node" presStyleLbl="node1" presStyleIdx="2" presStyleCnt="6">
        <dgm:presLayoutVars>
          <dgm:bulletEnabled val="1"/>
        </dgm:presLayoutVars>
      </dgm:prSet>
      <dgm:spPr/>
      <dgm:t>
        <a:bodyPr/>
        <a:lstStyle/>
        <a:p>
          <a:endParaRPr lang="en-US"/>
        </a:p>
      </dgm:t>
    </dgm:pt>
    <dgm:pt modelId="{7E161F97-2EAB-B94A-8E4D-55D51B07BC40}" type="pres">
      <dgm:prSet presAssocID="{65B0EB91-3345-DD40-89E0-B9A914CF6EF6}" presName="sibTrans" presStyleLbl="sibTrans2D1" presStyleIdx="2" presStyleCnt="5"/>
      <dgm:spPr/>
      <dgm:t>
        <a:bodyPr/>
        <a:lstStyle/>
        <a:p>
          <a:endParaRPr lang="en-US"/>
        </a:p>
      </dgm:t>
    </dgm:pt>
    <dgm:pt modelId="{28566FB5-5A22-654A-94A3-C1C3E3B74D86}" type="pres">
      <dgm:prSet presAssocID="{65B0EB91-3345-DD40-89E0-B9A914CF6EF6}" presName="connectorText" presStyleLbl="sibTrans2D1" presStyleIdx="2" presStyleCnt="5"/>
      <dgm:spPr/>
      <dgm:t>
        <a:bodyPr/>
        <a:lstStyle/>
        <a:p>
          <a:endParaRPr lang="en-US"/>
        </a:p>
      </dgm:t>
    </dgm:pt>
    <dgm:pt modelId="{0020D464-E254-E74D-A2D7-EA95503C86CE}" type="pres">
      <dgm:prSet presAssocID="{D55764E2-CD5E-B949-AE72-5BE300BD61E9}" presName="node" presStyleLbl="node1" presStyleIdx="3" presStyleCnt="6">
        <dgm:presLayoutVars>
          <dgm:bulletEnabled val="1"/>
        </dgm:presLayoutVars>
      </dgm:prSet>
      <dgm:spPr/>
      <dgm:t>
        <a:bodyPr/>
        <a:lstStyle/>
        <a:p>
          <a:endParaRPr lang="en-US"/>
        </a:p>
      </dgm:t>
    </dgm:pt>
    <dgm:pt modelId="{C11F751A-03C3-B247-8A1D-AABEFAB0D7BD}" type="pres">
      <dgm:prSet presAssocID="{E0F1C475-3F32-C94A-B41D-80B5292A8C87}" presName="sibTrans" presStyleLbl="sibTrans2D1" presStyleIdx="3" presStyleCnt="5"/>
      <dgm:spPr/>
      <dgm:t>
        <a:bodyPr/>
        <a:lstStyle/>
        <a:p>
          <a:endParaRPr lang="en-US"/>
        </a:p>
      </dgm:t>
    </dgm:pt>
    <dgm:pt modelId="{FC8B4DF9-B854-354E-807F-B68FA7346D4C}" type="pres">
      <dgm:prSet presAssocID="{E0F1C475-3F32-C94A-B41D-80B5292A8C87}" presName="connectorText" presStyleLbl="sibTrans2D1" presStyleIdx="3" presStyleCnt="5"/>
      <dgm:spPr/>
      <dgm:t>
        <a:bodyPr/>
        <a:lstStyle/>
        <a:p>
          <a:endParaRPr lang="en-US"/>
        </a:p>
      </dgm:t>
    </dgm:pt>
    <dgm:pt modelId="{8E9627CF-C323-1A44-B672-E8E78031211B}" type="pres">
      <dgm:prSet presAssocID="{904D97E4-3E1E-454F-9D5D-14758E28C08B}" presName="node" presStyleLbl="node1" presStyleIdx="4" presStyleCnt="6">
        <dgm:presLayoutVars>
          <dgm:bulletEnabled val="1"/>
        </dgm:presLayoutVars>
      </dgm:prSet>
      <dgm:spPr/>
      <dgm:t>
        <a:bodyPr/>
        <a:lstStyle/>
        <a:p>
          <a:endParaRPr lang="en-US"/>
        </a:p>
      </dgm:t>
    </dgm:pt>
    <dgm:pt modelId="{78AE5F1A-67A1-2245-B56E-DCB7743B1551}" type="pres">
      <dgm:prSet presAssocID="{E65EC56E-B987-D54B-A40A-C1FF38BA3B73}" presName="sibTrans" presStyleLbl="sibTrans2D1" presStyleIdx="4" presStyleCnt="5"/>
      <dgm:spPr/>
      <dgm:t>
        <a:bodyPr/>
        <a:lstStyle/>
        <a:p>
          <a:endParaRPr lang="en-US"/>
        </a:p>
      </dgm:t>
    </dgm:pt>
    <dgm:pt modelId="{8C71950E-56D4-694E-8950-9394F00CCE58}" type="pres">
      <dgm:prSet presAssocID="{E65EC56E-B987-D54B-A40A-C1FF38BA3B73}" presName="connectorText" presStyleLbl="sibTrans2D1" presStyleIdx="4" presStyleCnt="5"/>
      <dgm:spPr/>
      <dgm:t>
        <a:bodyPr/>
        <a:lstStyle/>
        <a:p>
          <a:endParaRPr lang="en-US"/>
        </a:p>
      </dgm:t>
    </dgm:pt>
    <dgm:pt modelId="{D49B46CC-5B1F-8D41-8EBB-B93A6017E21E}" type="pres">
      <dgm:prSet presAssocID="{14FFA7DD-C34A-4D50-A467-A4415F0CE016}" presName="node" presStyleLbl="node1" presStyleIdx="5" presStyleCnt="6">
        <dgm:presLayoutVars>
          <dgm:bulletEnabled val="1"/>
        </dgm:presLayoutVars>
      </dgm:prSet>
      <dgm:spPr/>
      <dgm:t>
        <a:bodyPr/>
        <a:lstStyle/>
        <a:p>
          <a:endParaRPr lang="en-US"/>
        </a:p>
      </dgm:t>
    </dgm:pt>
  </dgm:ptLst>
  <dgm:cxnLst>
    <dgm:cxn modelId="{8ED92C37-F8B3-447C-AFED-41BE41451935}" type="presOf" srcId="{D2B9A35F-6ABB-974D-8C64-53175E0DE279}" destId="{C9E34245-2036-6B4B-BF04-734BD657CEDB}" srcOrd="1" destOrd="0" presId="urn:microsoft.com/office/officeart/2005/8/layout/process2"/>
    <dgm:cxn modelId="{17C3DE14-4433-4AD7-8AF7-24EE90EE0AC2}" type="presOf" srcId="{D55764E2-CD5E-B949-AE72-5BE300BD61E9}" destId="{0020D464-E254-E74D-A2D7-EA95503C86CE}" srcOrd="0" destOrd="0" presId="urn:microsoft.com/office/officeart/2005/8/layout/process2"/>
    <dgm:cxn modelId="{E3598E73-C18A-4FC3-91B1-21E89D5BD92F}" type="presOf" srcId="{E0F1C475-3F32-C94A-B41D-80B5292A8C87}" destId="{FC8B4DF9-B854-354E-807F-B68FA7346D4C}" srcOrd="1" destOrd="0" presId="urn:microsoft.com/office/officeart/2005/8/layout/process2"/>
    <dgm:cxn modelId="{ED59B38F-36CD-4856-A79A-5CB020FF4A97}" type="presOf" srcId="{904D97E4-3E1E-454F-9D5D-14758E28C08B}" destId="{8E9627CF-C323-1A44-B672-E8E78031211B}" srcOrd="0" destOrd="0" presId="urn:microsoft.com/office/officeart/2005/8/layout/process2"/>
    <dgm:cxn modelId="{A16CB847-AF91-1443-B9BC-C07CEE476B22}" srcId="{5875D8DF-5F4B-7444-B941-D89C6F8A294F}" destId="{F2CF123A-E22B-6748-9DA6-08CBEA820BDA}" srcOrd="0" destOrd="0" parTransId="{0D835AC5-4D89-2A45-9523-FE9D06073C0B}" sibTransId="{D2B9A35F-6ABB-974D-8C64-53175E0DE279}"/>
    <dgm:cxn modelId="{46EC2D10-61B7-4D3C-BB94-A22B03F25AFA}" type="presOf" srcId="{14FFA7DD-C34A-4D50-A467-A4415F0CE016}" destId="{D49B46CC-5B1F-8D41-8EBB-B93A6017E21E}" srcOrd="0" destOrd="0" presId="urn:microsoft.com/office/officeart/2005/8/layout/process2"/>
    <dgm:cxn modelId="{05462EFA-BE7B-4A8D-8160-A85293871773}" type="presOf" srcId="{5875D8DF-5F4B-7444-B941-D89C6F8A294F}" destId="{BF981957-53C6-B04F-AB12-88B097F581E8}" srcOrd="0" destOrd="0" presId="urn:microsoft.com/office/officeart/2005/8/layout/process2"/>
    <dgm:cxn modelId="{B0F71960-4084-492B-B07D-4760D4B9890A}" type="presOf" srcId="{2BFD97D3-1737-C145-87E8-B84BA2953FD2}" destId="{6C352038-AD11-F94B-8DBD-999593352E8F}" srcOrd="0" destOrd="0" presId="urn:microsoft.com/office/officeart/2005/8/layout/process2"/>
    <dgm:cxn modelId="{6C9CDD5E-C09C-4A4C-B438-ABB5084E44D3}" type="presOf" srcId="{E65EC56E-B987-D54B-A40A-C1FF38BA3B73}" destId="{8C71950E-56D4-694E-8950-9394F00CCE58}" srcOrd="1" destOrd="0" presId="urn:microsoft.com/office/officeart/2005/8/layout/process2"/>
    <dgm:cxn modelId="{FD5DA4BC-D951-4D53-A7B7-F0C7096E90F6}" srcId="{5875D8DF-5F4B-7444-B941-D89C6F8A294F}" destId="{14FFA7DD-C34A-4D50-A467-A4415F0CE016}" srcOrd="5" destOrd="0" parTransId="{AE2578B4-C95E-4B35-B18A-8D0FF9A40632}" sibTransId="{01613AC9-1884-4194-806C-BED1CA4BF0B6}"/>
    <dgm:cxn modelId="{D9102F92-B29E-FF4A-AA1C-3393EF963D87}" srcId="{5875D8DF-5F4B-7444-B941-D89C6F8A294F}" destId="{2BFD97D3-1737-C145-87E8-B84BA2953FD2}" srcOrd="2" destOrd="0" parTransId="{8E734A7B-625C-9B48-B5FD-D0931648F8F0}" sibTransId="{65B0EB91-3345-DD40-89E0-B9A914CF6EF6}"/>
    <dgm:cxn modelId="{E23583F1-1EFB-4094-8D72-814D45F484E8}" type="presOf" srcId="{E0F1C475-3F32-C94A-B41D-80B5292A8C87}" destId="{C11F751A-03C3-B247-8A1D-AABEFAB0D7BD}" srcOrd="0" destOrd="0" presId="urn:microsoft.com/office/officeart/2005/8/layout/process2"/>
    <dgm:cxn modelId="{87F35881-997F-E044-A836-4B13C5B2A086}" srcId="{5875D8DF-5F4B-7444-B941-D89C6F8A294F}" destId="{D55764E2-CD5E-B949-AE72-5BE300BD61E9}" srcOrd="3" destOrd="0" parTransId="{8AD31C16-BB02-D943-A9DA-3FBEB33E61CA}" sibTransId="{E0F1C475-3F32-C94A-B41D-80B5292A8C87}"/>
    <dgm:cxn modelId="{C2540280-DE32-477A-9DEA-2A38FD68F27E}" type="presOf" srcId="{E65EC56E-B987-D54B-A40A-C1FF38BA3B73}" destId="{78AE5F1A-67A1-2245-B56E-DCB7743B1551}" srcOrd="0" destOrd="0" presId="urn:microsoft.com/office/officeart/2005/8/layout/process2"/>
    <dgm:cxn modelId="{47D46579-18C9-4D65-A3B3-671FA28A0475}" type="presOf" srcId="{65B0EB91-3345-DD40-89E0-B9A914CF6EF6}" destId="{7E161F97-2EAB-B94A-8E4D-55D51B07BC40}" srcOrd="0" destOrd="0" presId="urn:microsoft.com/office/officeart/2005/8/layout/process2"/>
    <dgm:cxn modelId="{53C1C25E-36AF-4E96-A073-98F7E3787D20}" type="presOf" srcId="{D7672536-2D92-5947-A3E2-0A212DD6BB69}" destId="{1582390B-87E1-C74E-A0E5-09CBD5DBC79B}" srcOrd="0" destOrd="0" presId="urn:microsoft.com/office/officeart/2005/8/layout/process2"/>
    <dgm:cxn modelId="{2319F184-33BD-5C44-A625-A488A0D718AC}" srcId="{5875D8DF-5F4B-7444-B941-D89C6F8A294F}" destId="{904D97E4-3E1E-454F-9D5D-14758E28C08B}" srcOrd="4" destOrd="0" parTransId="{AA28AD5C-FD71-2C45-A365-54A415D819BD}" sibTransId="{E65EC56E-B987-D54B-A40A-C1FF38BA3B73}"/>
    <dgm:cxn modelId="{EAEFFB48-9A14-4990-9F93-2EB8BCBFD0FE}" type="presOf" srcId="{D3C6BBC5-11D0-C04C-B99D-232DEAF847B2}" destId="{CAF6008D-A340-8847-981F-631DE761B3FE}" srcOrd="0" destOrd="0" presId="urn:microsoft.com/office/officeart/2005/8/layout/process2"/>
    <dgm:cxn modelId="{19F55C27-9CB6-4987-A476-9A82AA1C2CB6}" type="presOf" srcId="{65B0EB91-3345-DD40-89E0-B9A914CF6EF6}" destId="{28566FB5-5A22-654A-94A3-C1C3E3B74D86}" srcOrd="1" destOrd="0" presId="urn:microsoft.com/office/officeart/2005/8/layout/process2"/>
    <dgm:cxn modelId="{776A0B1A-7B0C-4BAE-936D-14D9F86D571B}" type="presOf" srcId="{D7672536-2D92-5947-A3E2-0A212DD6BB69}" destId="{1F6CA488-CFB7-9043-9F3C-9185B4AD8FD6}" srcOrd="1" destOrd="0" presId="urn:microsoft.com/office/officeart/2005/8/layout/process2"/>
    <dgm:cxn modelId="{22C1F317-DA93-DE4A-A490-688263FD375B}" srcId="{5875D8DF-5F4B-7444-B941-D89C6F8A294F}" destId="{D3C6BBC5-11D0-C04C-B99D-232DEAF847B2}" srcOrd="1" destOrd="0" parTransId="{7030709A-2C3B-1F4C-988D-E3E0F520591D}" sibTransId="{D7672536-2D92-5947-A3E2-0A212DD6BB69}"/>
    <dgm:cxn modelId="{7CBAEECC-7D72-4D61-ABC6-33384C0C2B39}" type="presOf" srcId="{F2CF123A-E22B-6748-9DA6-08CBEA820BDA}" destId="{2BC4E5FE-B7FC-3B46-BEF0-9ABAD550031F}" srcOrd="0" destOrd="0" presId="urn:microsoft.com/office/officeart/2005/8/layout/process2"/>
    <dgm:cxn modelId="{BBE78E24-8FD0-4E30-8E24-5363186141EE}" type="presOf" srcId="{D2B9A35F-6ABB-974D-8C64-53175E0DE279}" destId="{EEF9EE4B-DA7E-124C-878F-9B2C4AAC4A12}" srcOrd="0" destOrd="0" presId="urn:microsoft.com/office/officeart/2005/8/layout/process2"/>
    <dgm:cxn modelId="{F31E8156-0A13-499D-8E30-B476ED973C9E}" type="presParOf" srcId="{BF981957-53C6-B04F-AB12-88B097F581E8}" destId="{2BC4E5FE-B7FC-3B46-BEF0-9ABAD550031F}" srcOrd="0" destOrd="0" presId="urn:microsoft.com/office/officeart/2005/8/layout/process2"/>
    <dgm:cxn modelId="{161CBF30-D456-4281-ADB4-A2650410A5CC}" type="presParOf" srcId="{BF981957-53C6-B04F-AB12-88B097F581E8}" destId="{EEF9EE4B-DA7E-124C-878F-9B2C4AAC4A12}" srcOrd="1" destOrd="0" presId="urn:microsoft.com/office/officeart/2005/8/layout/process2"/>
    <dgm:cxn modelId="{D6232A97-65E0-4A8C-895A-1DCBE5F4A069}" type="presParOf" srcId="{EEF9EE4B-DA7E-124C-878F-9B2C4AAC4A12}" destId="{C9E34245-2036-6B4B-BF04-734BD657CEDB}" srcOrd="0" destOrd="0" presId="urn:microsoft.com/office/officeart/2005/8/layout/process2"/>
    <dgm:cxn modelId="{89321DCF-44E5-4BD6-A894-2BF488E220ED}" type="presParOf" srcId="{BF981957-53C6-B04F-AB12-88B097F581E8}" destId="{CAF6008D-A340-8847-981F-631DE761B3FE}" srcOrd="2" destOrd="0" presId="urn:microsoft.com/office/officeart/2005/8/layout/process2"/>
    <dgm:cxn modelId="{FD2B8094-92D7-46AD-996D-E832F7F9D152}" type="presParOf" srcId="{BF981957-53C6-B04F-AB12-88B097F581E8}" destId="{1582390B-87E1-C74E-A0E5-09CBD5DBC79B}" srcOrd="3" destOrd="0" presId="urn:microsoft.com/office/officeart/2005/8/layout/process2"/>
    <dgm:cxn modelId="{306418E8-74D5-49D2-98D0-283F82037E19}" type="presParOf" srcId="{1582390B-87E1-C74E-A0E5-09CBD5DBC79B}" destId="{1F6CA488-CFB7-9043-9F3C-9185B4AD8FD6}" srcOrd="0" destOrd="0" presId="urn:microsoft.com/office/officeart/2005/8/layout/process2"/>
    <dgm:cxn modelId="{46166FFA-E383-471C-BEFA-6F685E74E738}" type="presParOf" srcId="{BF981957-53C6-B04F-AB12-88B097F581E8}" destId="{6C352038-AD11-F94B-8DBD-999593352E8F}" srcOrd="4" destOrd="0" presId="urn:microsoft.com/office/officeart/2005/8/layout/process2"/>
    <dgm:cxn modelId="{3AC3AF18-FBD1-4FC7-AC3A-D3ED527ACB07}" type="presParOf" srcId="{BF981957-53C6-B04F-AB12-88B097F581E8}" destId="{7E161F97-2EAB-B94A-8E4D-55D51B07BC40}" srcOrd="5" destOrd="0" presId="urn:microsoft.com/office/officeart/2005/8/layout/process2"/>
    <dgm:cxn modelId="{77411127-4018-4D2F-B6C6-C4A207FE7658}" type="presParOf" srcId="{7E161F97-2EAB-B94A-8E4D-55D51B07BC40}" destId="{28566FB5-5A22-654A-94A3-C1C3E3B74D86}" srcOrd="0" destOrd="0" presId="urn:microsoft.com/office/officeart/2005/8/layout/process2"/>
    <dgm:cxn modelId="{B2BD4847-A1FE-4BE9-BE18-934C644BD13F}" type="presParOf" srcId="{BF981957-53C6-B04F-AB12-88B097F581E8}" destId="{0020D464-E254-E74D-A2D7-EA95503C86CE}" srcOrd="6" destOrd="0" presId="urn:microsoft.com/office/officeart/2005/8/layout/process2"/>
    <dgm:cxn modelId="{C57A47F3-1CA5-473C-9CDA-2C593209E64E}" type="presParOf" srcId="{BF981957-53C6-B04F-AB12-88B097F581E8}" destId="{C11F751A-03C3-B247-8A1D-AABEFAB0D7BD}" srcOrd="7" destOrd="0" presId="urn:microsoft.com/office/officeart/2005/8/layout/process2"/>
    <dgm:cxn modelId="{5F09AE3A-CBA5-49A6-ADA3-5C10A02749A3}" type="presParOf" srcId="{C11F751A-03C3-B247-8A1D-AABEFAB0D7BD}" destId="{FC8B4DF9-B854-354E-807F-B68FA7346D4C}" srcOrd="0" destOrd="0" presId="urn:microsoft.com/office/officeart/2005/8/layout/process2"/>
    <dgm:cxn modelId="{9688AF6A-C709-4D95-9F62-4FCD794D7EDB}" type="presParOf" srcId="{BF981957-53C6-B04F-AB12-88B097F581E8}" destId="{8E9627CF-C323-1A44-B672-E8E78031211B}" srcOrd="8" destOrd="0" presId="urn:microsoft.com/office/officeart/2005/8/layout/process2"/>
    <dgm:cxn modelId="{78FB8D2C-15FD-4F4E-988E-C6F51031F1BA}" type="presParOf" srcId="{BF981957-53C6-B04F-AB12-88B097F581E8}" destId="{78AE5F1A-67A1-2245-B56E-DCB7743B1551}" srcOrd="9" destOrd="0" presId="urn:microsoft.com/office/officeart/2005/8/layout/process2"/>
    <dgm:cxn modelId="{7D70B5FF-DFDA-4F1D-9AC9-4089942FB226}" type="presParOf" srcId="{78AE5F1A-67A1-2245-B56E-DCB7743B1551}" destId="{8C71950E-56D4-694E-8950-9394F00CCE58}" srcOrd="0" destOrd="0" presId="urn:microsoft.com/office/officeart/2005/8/layout/process2"/>
    <dgm:cxn modelId="{732107BA-0302-4331-BADD-2D7235E111F4}" type="presParOf" srcId="{BF981957-53C6-B04F-AB12-88B097F581E8}" destId="{D49B46CC-5B1F-8D41-8EBB-B93A6017E21E}" srcOrd="1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875D8DF-5F4B-7444-B941-D89C6F8A294F}" type="doc">
      <dgm:prSet loTypeId="urn:microsoft.com/office/officeart/2005/8/layout/process2" loCatId="process" qsTypeId="urn:microsoft.com/office/officeart/2005/8/quickstyle/3D1" qsCatId="3D" csTypeId="urn:microsoft.com/office/officeart/2005/8/colors/accent3_2" csCatId="accent3" phldr="1"/>
      <dgm:spPr/>
      <dgm:t>
        <a:bodyPr/>
        <a:lstStyle/>
        <a:p>
          <a:endParaRPr lang="en-US"/>
        </a:p>
      </dgm:t>
    </dgm:pt>
    <dgm:pt modelId="{F2CF123A-E22B-6748-9DA6-08CBEA820BDA}">
      <dgm:prSet phldrT="[Text]" custT="1"/>
      <dgm:spPr/>
      <dgm:t>
        <a:bodyPr/>
        <a:lstStyle/>
        <a:p>
          <a:r>
            <a:rPr lang="en-US" sz="1800" dirty="0" smtClean="0">
              <a:latin typeface="Garamond"/>
              <a:cs typeface="Garamond"/>
            </a:rPr>
            <a:t>Teaching=Entertaining?</a:t>
          </a:r>
          <a:endParaRPr lang="en-US" sz="1800" dirty="0">
            <a:latin typeface="Garamond"/>
            <a:cs typeface="Garamond"/>
          </a:endParaRPr>
        </a:p>
      </dgm:t>
    </dgm:pt>
    <dgm:pt modelId="{0D835AC5-4D89-2A45-9523-FE9D06073C0B}" type="parTrans" cxnId="{A16CB847-AF91-1443-B9BC-C07CEE476B22}">
      <dgm:prSet/>
      <dgm:spPr/>
      <dgm:t>
        <a:bodyPr/>
        <a:lstStyle/>
        <a:p>
          <a:endParaRPr lang="en-US"/>
        </a:p>
      </dgm:t>
    </dgm:pt>
    <dgm:pt modelId="{D2B9A35F-6ABB-974D-8C64-53175E0DE279}" type="sibTrans" cxnId="{A16CB847-AF91-1443-B9BC-C07CEE476B22}">
      <dgm:prSet/>
      <dgm:spPr/>
      <dgm:t>
        <a:bodyPr/>
        <a:lstStyle/>
        <a:p>
          <a:endParaRPr lang="en-US"/>
        </a:p>
      </dgm:t>
    </dgm:pt>
    <dgm:pt modelId="{D3C6BBC5-11D0-C04C-B99D-232DEAF847B2}">
      <dgm:prSet phldrT="[Text]" custT="1"/>
      <dgm:spPr/>
      <dgm:t>
        <a:bodyPr/>
        <a:lstStyle/>
        <a:p>
          <a:r>
            <a:rPr lang="en-US" sz="1800" dirty="0" smtClean="0">
              <a:latin typeface="Garamond"/>
              <a:cs typeface="Garamond"/>
            </a:rPr>
            <a:t>Physicality</a:t>
          </a:r>
          <a:endParaRPr lang="en-US" sz="1800" dirty="0">
            <a:latin typeface="Garamond"/>
            <a:cs typeface="Garamond"/>
          </a:endParaRPr>
        </a:p>
      </dgm:t>
    </dgm:pt>
    <dgm:pt modelId="{7030709A-2C3B-1F4C-988D-E3E0F520591D}" type="parTrans" cxnId="{22C1F317-DA93-DE4A-A490-688263FD375B}">
      <dgm:prSet/>
      <dgm:spPr/>
      <dgm:t>
        <a:bodyPr/>
        <a:lstStyle/>
        <a:p>
          <a:endParaRPr lang="en-US"/>
        </a:p>
      </dgm:t>
    </dgm:pt>
    <dgm:pt modelId="{D7672536-2D92-5947-A3E2-0A212DD6BB69}" type="sibTrans" cxnId="{22C1F317-DA93-DE4A-A490-688263FD375B}">
      <dgm:prSet/>
      <dgm:spPr/>
      <dgm:t>
        <a:bodyPr/>
        <a:lstStyle/>
        <a:p>
          <a:endParaRPr lang="en-US"/>
        </a:p>
      </dgm:t>
    </dgm:pt>
    <dgm:pt modelId="{2BFD97D3-1737-C145-87E8-B84BA2953FD2}">
      <dgm:prSet phldrT="[Text]" custT="1"/>
      <dgm:spPr/>
      <dgm:t>
        <a:bodyPr/>
        <a:lstStyle/>
        <a:p>
          <a:pPr>
            <a:lnSpc>
              <a:spcPct val="100000"/>
            </a:lnSpc>
            <a:spcAft>
              <a:spcPts val="0"/>
            </a:spcAft>
          </a:pPr>
          <a:r>
            <a:rPr lang="en-US" sz="1700" dirty="0" smtClean="0">
              <a:latin typeface="Garamond"/>
              <a:cs typeface="Garamond"/>
            </a:rPr>
            <a:t>Defining the Situation</a:t>
          </a:r>
          <a:endParaRPr lang="en-US" sz="1700" dirty="0">
            <a:latin typeface="Garamond"/>
            <a:cs typeface="Garamond"/>
          </a:endParaRPr>
        </a:p>
      </dgm:t>
    </dgm:pt>
    <dgm:pt modelId="{8E734A7B-625C-9B48-B5FD-D0931648F8F0}" type="parTrans" cxnId="{D9102F92-B29E-FF4A-AA1C-3393EF963D87}">
      <dgm:prSet/>
      <dgm:spPr/>
      <dgm:t>
        <a:bodyPr/>
        <a:lstStyle/>
        <a:p>
          <a:endParaRPr lang="en-US"/>
        </a:p>
      </dgm:t>
    </dgm:pt>
    <dgm:pt modelId="{65B0EB91-3345-DD40-89E0-B9A914CF6EF6}" type="sibTrans" cxnId="{D9102F92-B29E-FF4A-AA1C-3393EF963D87}">
      <dgm:prSet/>
      <dgm:spPr/>
      <dgm:t>
        <a:bodyPr/>
        <a:lstStyle/>
        <a:p>
          <a:endParaRPr lang="en-US"/>
        </a:p>
      </dgm:t>
    </dgm:pt>
    <dgm:pt modelId="{D55764E2-CD5E-B949-AE72-5BE300BD61E9}">
      <dgm:prSet phldrT="[Text]" custT="1"/>
      <dgm:spPr/>
      <dgm:t>
        <a:bodyPr/>
        <a:lstStyle/>
        <a:p>
          <a:r>
            <a:rPr lang="en-US" sz="1700" dirty="0" smtClean="0">
              <a:latin typeface="Garamond"/>
              <a:cs typeface="Garamond"/>
            </a:rPr>
            <a:t>Extemporizing</a:t>
          </a:r>
          <a:endParaRPr lang="en-US" sz="1700" dirty="0">
            <a:latin typeface="Garamond"/>
            <a:cs typeface="Garamond"/>
          </a:endParaRPr>
        </a:p>
      </dgm:t>
    </dgm:pt>
    <dgm:pt modelId="{8AD31C16-BB02-D943-A9DA-3FBEB33E61CA}" type="parTrans" cxnId="{87F35881-997F-E044-A836-4B13C5B2A086}">
      <dgm:prSet/>
      <dgm:spPr/>
      <dgm:t>
        <a:bodyPr/>
        <a:lstStyle/>
        <a:p>
          <a:endParaRPr lang="en-US"/>
        </a:p>
      </dgm:t>
    </dgm:pt>
    <dgm:pt modelId="{E0F1C475-3F32-C94A-B41D-80B5292A8C87}" type="sibTrans" cxnId="{87F35881-997F-E044-A836-4B13C5B2A086}">
      <dgm:prSet/>
      <dgm:spPr/>
      <dgm:t>
        <a:bodyPr/>
        <a:lstStyle/>
        <a:p>
          <a:endParaRPr lang="en-US"/>
        </a:p>
      </dgm:t>
    </dgm:pt>
    <dgm:pt modelId="{14FFA7DD-C34A-4D50-A467-A4415F0CE016}">
      <dgm:prSet phldrT="[Text]" custT="1"/>
      <dgm:spPr/>
      <dgm:t>
        <a:bodyPr/>
        <a:lstStyle/>
        <a:p>
          <a:r>
            <a:rPr lang="en-US" sz="1700" dirty="0" smtClean="0">
              <a:latin typeface="Garamond"/>
              <a:cs typeface="Garamond"/>
            </a:rPr>
            <a:t>Acting</a:t>
          </a:r>
          <a:endParaRPr lang="en-US" sz="1700" dirty="0">
            <a:latin typeface="Garamond"/>
            <a:cs typeface="Garamond"/>
          </a:endParaRPr>
        </a:p>
      </dgm:t>
    </dgm:pt>
    <dgm:pt modelId="{AE2578B4-C95E-4B35-B18A-8D0FF9A40632}" type="parTrans" cxnId="{FD5DA4BC-D951-4D53-A7B7-F0C7096E90F6}">
      <dgm:prSet/>
      <dgm:spPr/>
      <dgm:t>
        <a:bodyPr/>
        <a:lstStyle/>
        <a:p>
          <a:endParaRPr lang="en-US"/>
        </a:p>
      </dgm:t>
    </dgm:pt>
    <dgm:pt modelId="{01613AC9-1884-4194-806C-BED1CA4BF0B6}" type="sibTrans" cxnId="{FD5DA4BC-D951-4D53-A7B7-F0C7096E90F6}">
      <dgm:prSet/>
      <dgm:spPr/>
      <dgm:t>
        <a:bodyPr/>
        <a:lstStyle/>
        <a:p>
          <a:endParaRPr lang="en-US"/>
        </a:p>
      </dgm:t>
    </dgm:pt>
    <dgm:pt modelId="{904D97E4-3E1E-454F-9D5D-14758E28C08B}">
      <dgm:prSet phldrT="[Text]" custT="1"/>
      <dgm:spPr/>
      <dgm:t>
        <a:bodyPr/>
        <a:lstStyle/>
        <a:p>
          <a:r>
            <a:rPr lang="en-US" sz="1700" dirty="0" smtClean="0">
              <a:latin typeface="Garamond"/>
              <a:cs typeface="Garamond"/>
            </a:rPr>
            <a:t>Scripts</a:t>
          </a:r>
          <a:endParaRPr lang="en-US" sz="1400" dirty="0">
            <a:latin typeface="Garamond"/>
            <a:cs typeface="Garamond"/>
          </a:endParaRPr>
        </a:p>
      </dgm:t>
    </dgm:pt>
    <dgm:pt modelId="{AA28AD5C-FD71-2C45-A365-54A415D819BD}" type="parTrans" cxnId="{2319F184-33BD-5C44-A625-A488A0D718AC}">
      <dgm:prSet/>
      <dgm:spPr/>
      <dgm:t>
        <a:bodyPr/>
        <a:lstStyle/>
        <a:p>
          <a:endParaRPr lang="en-US"/>
        </a:p>
      </dgm:t>
    </dgm:pt>
    <dgm:pt modelId="{E65EC56E-B987-D54B-A40A-C1FF38BA3B73}" type="sibTrans" cxnId="{2319F184-33BD-5C44-A625-A488A0D718AC}">
      <dgm:prSet/>
      <dgm:spPr/>
      <dgm:t>
        <a:bodyPr/>
        <a:lstStyle/>
        <a:p>
          <a:endParaRPr lang="en-US"/>
        </a:p>
      </dgm:t>
    </dgm:pt>
    <dgm:pt modelId="{BF981957-53C6-B04F-AB12-88B097F581E8}" type="pres">
      <dgm:prSet presAssocID="{5875D8DF-5F4B-7444-B941-D89C6F8A294F}" presName="linearFlow" presStyleCnt="0">
        <dgm:presLayoutVars>
          <dgm:resizeHandles val="exact"/>
        </dgm:presLayoutVars>
      </dgm:prSet>
      <dgm:spPr/>
      <dgm:t>
        <a:bodyPr/>
        <a:lstStyle/>
        <a:p>
          <a:endParaRPr lang="en-US"/>
        </a:p>
      </dgm:t>
    </dgm:pt>
    <dgm:pt modelId="{2BC4E5FE-B7FC-3B46-BEF0-9ABAD550031F}" type="pres">
      <dgm:prSet presAssocID="{F2CF123A-E22B-6748-9DA6-08CBEA820BDA}" presName="node" presStyleLbl="node1" presStyleIdx="0" presStyleCnt="6">
        <dgm:presLayoutVars>
          <dgm:bulletEnabled val="1"/>
        </dgm:presLayoutVars>
      </dgm:prSet>
      <dgm:spPr/>
      <dgm:t>
        <a:bodyPr/>
        <a:lstStyle/>
        <a:p>
          <a:endParaRPr lang="en-US"/>
        </a:p>
      </dgm:t>
    </dgm:pt>
    <dgm:pt modelId="{EEF9EE4B-DA7E-124C-878F-9B2C4AAC4A12}" type="pres">
      <dgm:prSet presAssocID="{D2B9A35F-6ABB-974D-8C64-53175E0DE279}" presName="sibTrans" presStyleLbl="sibTrans2D1" presStyleIdx="0" presStyleCnt="5"/>
      <dgm:spPr/>
      <dgm:t>
        <a:bodyPr/>
        <a:lstStyle/>
        <a:p>
          <a:endParaRPr lang="en-US"/>
        </a:p>
      </dgm:t>
    </dgm:pt>
    <dgm:pt modelId="{C9E34245-2036-6B4B-BF04-734BD657CEDB}" type="pres">
      <dgm:prSet presAssocID="{D2B9A35F-6ABB-974D-8C64-53175E0DE279}" presName="connectorText" presStyleLbl="sibTrans2D1" presStyleIdx="0" presStyleCnt="5"/>
      <dgm:spPr/>
      <dgm:t>
        <a:bodyPr/>
        <a:lstStyle/>
        <a:p>
          <a:endParaRPr lang="en-US"/>
        </a:p>
      </dgm:t>
    </dgm:pt>
    <dgm:pt modelId="{CAF6008D-A340-8847-981F-631DE761B3FE}" type="pres">
      <dgm:prSet presAssocID="{D3C6BBC5-11D0-C04C-B99D-232DEAF847B2}" presName="node" presStyleLbl="node1" presStyleIdx="1" presStyleCnt="6">
        <dgm:presLayoutVars>
          <dgm:bulletEnabled val="1"/>
        </dgm:presLayoutVars>
      </dgm:prSet>
      <dgm:spPr/>
      <dgm:t>
        <a:bodyPr/>
        <a:lstStyle/>
        <a:p>
          <a:endParaRPr lang="en-US"/>
        </a:p>
      </dgm:t>
    </dgm:pt>
    <dgm:pt modelId="{1582390B-87E1-C74E-A0E5-09CBD5DBC79B}" type="pres">
      <dgm:prSet presAssocID="{D7672536-2D92-5947-A3E2-0A212DD6BB69}" presName="sibTrans" presStyleLbl="sibTrans2D1" presStyleIdx="1" presStyleCnt="5"/>
      <dgm:spPr/>
      <dgm:t>
        <a:bodyPr/>
        <a:lstStyle/>
        <a:p>
          <a:endParaRPr lang="en-US"/>
        </a:p>
      </dgm:t>
    </dgm:pt>
    <dgm:pt modelId="{1F6CA488-CFB7-9043-9F3C-9185B4AD8FD6}" type="pres">
      <dgm:prSet presAssocID="{D7672536-2D92-5947-A3E2-0A212DD6BB69}" presName="connectorText" presStyleLbl="sibTrans2D1" presStyleIdx="1" presStyleCnt="5"/>
      <dgm:spPr/>
      <dgm:t>
        <a:bodyPr/>
        <a:lstStyle/>
        <a:p>
          <a:endParaRPr lang="en-US"/>
        </a:p>
      </dgm:t>
    </dgm:pt>
    <dgm:pt modelId="{6C352038-AD11-F94B-8DBD-999593352E8F}" type="pres">
      <dgm:prSet presAssocID="{2BFD97D3-1737-C145-87E8-B84BA2953FD2}" presName="node" presStyleLbl="node1" presStyleIdx="2" presStyleCnt="6">
        <dgm:presLayoutVars>
          <dgm:bulletEnabled val="1"/>
        </dgm:presLayoutVars>
      </dgm:prSet>
      <dgm:spPr/>
      <dgm:t>
        <a:bodyPr/>
        <a:lstStyle/>
        <a:p>
          <a:endParaRPr lang="en-US"/>
        </a:p>
      </dgm:t>
    </dgm:pt>
    <dgm:pt modelId="{7E161F97-2EAB-B94A-8E4D-55D51B07BC40}" type="pres">
      <dgm:prSet presAssocID="{65B0EB91-3345-DD40-89E0-B9A914CF6EF6}" presName="sibTrans" presStyleLbl="sibTrans2D1" presStyleIdx="2" presStyleCnt="5"/>
      <dgm:spPr/>
      <dgm:t>
        <a:bodyPr/>
        <a:lstStyle/>
        <a:p>
          <a:endParaRPr lang="en-US"/>
        </a:p>
      </dgm:t>
    </dgm:pt>
    <dgm:pt modelId="{28566FB5-5A22-654A-94A3-C1C3E3B74D86}" type="pres">
      <dgm:prSet presAssocID="{65B0EB91-3345-DD40-89E0-B9A914CF6EF6}" presName="connectorText" presStyleLbl="sibTrans2D1" presStyleIdx="2" presStyleCnt="5"/>
      <dgm:spPr/>
      <dgm:t>
        <a:bodyPr/>
        <a:lstStyle/>
        <a:p>
          <a:endParaRPr lang="en-US"/>
        </a:p>
      </dgm:t>
    </dgm:pt>
    <dgm:pt modelId="{0020D464-E254-E74D-A2D7-EA95503C86CE}" type="pres">
      <dgm:prSet presAssocID="{D55764E2-CD5E-B949-AE72-5BE300BD61E9}" presName="node" presStyleLbl="node1" presStyleIdx="3" presStyleCnt="6">
        <dgm:presLayoutVars>
          <dgm:bulletEnabled val="1"/>
        </dgm:presLayoutVars>
      </dgm:prSet>
      <dgm:spPr/>
      <dgm:t>
        <a:bodyPr/>
        <a:lstStyle/>
        <a:p>
          <a:endParaRPr lang="en-US"/>
        </a:p>
      </dgm:t>
    </dgm:pt>
    <dgm:pt modelId="{C11F751A-03C3-B247-8A1D-AABEFAB0D7BD}" type="pres">
      <dgm:prSet presAssocID="{E0F1C475-3F32-C94A-B41D-80B5292A8C87}" presName="sibTrans" presStyleLbl="sibTrans2D1" presStyleIdx="3" presStyleCnt="5"/>
      <dgm:spPr/>
      <dgm:t>
        <a:bodyPr/>
        <a:lstStyle/>
        <a:p>
          <a:endParaRPr lang="en-US"/>
        </a:p>
      </dgm:t>
    </dgm:pt>
    <dgm:pt modelId="{FC8B4DF9-B854-354E-807F-B68FA7346D4C}" type="pres">
      <dgm:prSet presAssocID="{E0F1C475-3F32-C94A-B41D-80B5292A8C87}" presName="connectorText" presStyleLbl="sibTrans2D1" presStyleIdx="3" presStyleCnt="5"/>
      <dgm:spPr/>
      <dgm:t>
        <a:bodyPr/>
        <a:lstStyle/>
        <a:p>
          <a:endParaRPr lang="en-US"/>
        </a:p>
      </dgm:t>
    </dgm:pt>
    <dgm:pt modelId="{8E9627CF-C323-1A44-B672-E8E78031211B}" type="pres">
      <dgm:prSet presAssocID="{904D97E4-3E1E-454F-9D5D-14758E28C08B}" presName="node" presStyleLbl="node1" presStyleIdx="4" presStyleCnt="6">
        <dgm:presLayoutVars>
          <dgm:bulletEnabled val="1"/>
        </dgm:presLayoutVars>
      </dgm:prSet>
      <dgm:spPr/>
      <dgm:t>
        <a:bodyPr/>
        <a:lstStyle/>
        <a:p>
          <a:endParaRPr lang="en-US"/>
        </a:p>
      </dgm:t>
    </dgm:pt>
    <dgm:pt modelId="{78AE5F1A-67A1-2245-B56E-DCB7743B1551}" type="pres">
      <dgm:prSet presAssocID="{E65EC56E-B987-D54B-A40A-C1FF38BA3B73}" presName="sibTrans" presStyleLbl="sibTrans2D1" presStyleIdx="4" presStyleCnt="5"/>
      <dgm:spPr/>
      <dgm:t>
        <a:bodyPr/>
        <a:lstStyle/>
        <a:p>
          <a:endParaRPr lang="en-US"/>
        </a:p>
      </dgm:t>
    </dgm:pt>
    <dgm:pt modelId="{8C71950E-56D4-694E-8950-9394F00CCE58}" type="pres">
      <dgm:prSet presAssocID="{E65EC56E-B987-D54B-A40A-C1FF38BA3B73}" presName="connectorText" presStyleLbl="sibTrans2D1" presStyleIdx="4" presStyleCnt="5"/>
      <dgm:spPr/>
      <dgm:t>
        <a:bodyPr/>
        <a:lstStyle/>
        <a:p>
          <a:endParaRPr lang="en-US"/>
        </a:p>
      </dgm:t>
    </dgm:pt>
    <dgm:pt modelId="{D49B46CC-5B1F-8D41-8EBB-B93A6017E21E}" type="pres">
      <dgm:prSet presAssocID="{14FFA7DD-C34A-4D50-A467-A4415F0CE016}" presName="node" presStyleLbl="node1" presStyleIdx="5" presStyleCnt="6">
        <dgm:presLayoutVars>
          <dgm:bulletEnabled val="1"/>
        </dgm:presLayoutVars>
      </dgm:prSet>
      <dgm:spPr/>
      <dgm:t>
        <a:bodyPr/>
        <a:lstStyle/>
        <a:p>
          <a:endParaRPr lang="en-US"/>
        </a:p>
      </dgm:t>
    </dgm:pt>
  </dgm:ptLst>
  <dgm:cxnLst>
    <dgm:cxn modelId="{7962520D-5880-4DDF-821B-9F2F20738392}" type="presOf" srcId="{D2B9A35F-6ABB-974D-8C64-53175E0DE279}" destId="{EEF9EE4B-DA7E-124C-878F-9B2C4AAC4A12}" srcOrd="0" destOrd="0" presId="urn:microsoft.com/office/officeart/2005/8/layout/process2"/>
    <dgm:cxn modelId="{0F0DA43B-BDA3-44DF-8A13-850624BCCA53}" type="presOf" srcId="{14FFA7DD-C34A-4D50-A467-A4415F0CE016}" destId="{D49B46CC-5B1F-8D41-8EBB-B93A6017E21E}" srcOrd="0" destOrd="0" presId="urn:microsoft.com/office/officeart/2005/8/layout/process2"/>
    <dgm:cxn modelId="{A16CB847-AF91-1443-B9BC-C07CEE476B22}" srcId="{5875D8DF-5F4B-7444-B941-D89C6F8A294F}" destId="{F2CF123A-E22B-6748-9DA6-08CBEA820BDA}" srcOrd="0" destOrd="0" parTransId="{0D835AC5-4D89-2A45-9523-FE9D06073C0B}" sibTransId="{D2B9A35F-6ABB-974D-8C64-53175E0DE279}"/>
    <dgm:cxn modelId="{AD221B41-9A68-4638-94B0-47CBF57EB564}" type="presOf" srcId="{E0F1C475-3F32-C94A-B41D-80B5292A8C87}" destId="{C11F751A-03C3-B247-8A1D-AABEFAB0D7BD}" srcOrd="0" destOrd="0" presId="urn:microsoft.com/office/officeart/2005/8/layout/process2"/>
    <dgm:cxn modelId="{3554A52A-707F-49B9-A95E-B14A5505B1AD}" type="presOf" srcId="{D2B9A35F-6ABB-974D-8C64-53175E0DE279}" destId="{C9E34245-2036-6B4B-BF04-734BD657CEDB}" srcOrd="1" destOrd="0" presId="urn:microsoft.com/office/officeart/2005/8/layout/process2"/>
    <dgm:cxn modelId="{6CDCD6D2-BDA5-4CF6-80ED-A2E1CA7A542D}" type="presOf" srcId="{5875D8DF-5F4B-7444-B941-D89C6F8A294F}" destId="{BF981957-53C6-B04F-AB12-88B097F581E8}" srcOrd="0" destOrd="0" presId="urn:microsoft.com/office/officeart/2005/8/layout/process2"/>
    <dgm:cxn modelId="{DEB241AF-0136-4608-912E-34356CB5223D}" type="presOf" srcId="{2BFD97D3-1737-C145-87E8-B84BA2953FD2}" destId="{6C352038-AD11-F94B-8DBD-999593352E8F}" srcOrd="0" destOrd="0" presId="urn:microsoft.com/office/officeart/2005/8/layout/process2"/>
    <dgm:cxn modelId="{D9102F92-B29E-FF4A-AA1C-3393EF963D87}" srcId="{5875D8DF-5F4B-7444-B941-D89C6F8A294F}" destId="{2BFD97D3-1737-C145-87E8-B84BA2953FD2}" srcOrd="2" destOrd="0" parTransId="{8E734A7B-625C-9B48-B5FD-D0931648F8F0}" sibTransId="{65B0EB91-3345-DD40-89E0-B9A914CF6EF6}"/>
    <dgm:cxn modelId="{FD5DA4BC-D951-4D53-A7B7-F0C7096E90F6}" srcId="{5875D8DF-5F4B-7444-B941-D89C6F8A294F}" destId="{14FFA7DD-C34A-4D50-A467-A4415F0CE016}" srcOrd="5" destOrd="0" parTransId="{AE2578B4-C95E-4B35-B18A-8D0FF9A40632}" sibTransId="{01613AC9-1884-4194-806C-BED1CA4BF0B6}"/>
    <dgm:cxn modelId="{53A2BF1B-F384-4576-8D17-18DF1831AA7A}" type="presOf" srcId="{65B0EB91-3345-DD40-89E0-B9A914CF6EF6}" destId="{28566FB5-5A22-654A-94A3-C1C3E3B74D86}" srcOrd="1" destOrd="0" presId="urn:microsoft.com/office/officeart/2005/8/layout/process2"/>
    <dgm:cxn modelId="{73269054-F5B7-4D23-B814-AADC2A9587F7}" type="presOf" srcId="{E65EC56E-B987-D54B-A40A-C1FF38BA3B73}" destId="{8C71950E-56D4-694E-8950-9394F00CCE58}" srcOrd="1" destOrd="0" presId="urn:microsoft.com/office/officeart/2005/8/layout/process2"/>
    <dgm:cxn modelId="{87F35881-997F-E044-A836-4B13C5B2A086}" srcId="{5875D8DF-5F4B-7444-B941-D89C6F8A294F}" destId="{D55764E2-CD5E-B949-AE72-5BE300BD61E9}" srcOrd="3" destOrd="0" parTransId="{8AD31C16-BB02-D943-A9DA-3FBEB33E61CA}" sibTransId="{E0F1C475-3F32-C94A-B41D-80B5292A8C87}"/>
    <dgm:cxn modelId="{91FA188C-CE5D-424D-B23E-7E0123BBBD33}" type="presOf" srcId="{D7672536-2D92-5947-A3E2-0A212DD6BB69}" destId="{1582390B-87E1-C74E-A0E5-09CBD5DBC79B}" srcOrd="0" destOrd="0" presId="urn:microsoft.com/office/officeart/2005/8/layout/process2"/>
    <dgm:cxn modelId="{663DDCD6-918A-476A-B31E-C999F7984E8C}" type="presOf" srcId="{F2CF123A-E22B-6748-9DA6-08CBEA820BDA}" destId="{2BC4E5FE-B7FC-3B46-BEF0-9ABAD550031F}" srcOrd="0" destOrd="0" presId="urn:microsoft.com/office/officeart/2005/8/layout/process2"/>
    <dgm:cxn modelId="{9BD61DCD-EA71-48F6-8D37-F6A543DC6006}" type="presOf" srcId="{E65EC56E-B987-D54B-A40A-C1FF38BA3B73}" destId="{78AE5F1A-67A1-2245-B56E-DCB7743B1551}" srcOrd="0" destOrd="0" presId="urn:microsoft.com/office/officeart/2005/8/layout/process2"/>
    <dgm:cxn modelId="{F90D92EB-0B27-4570-8DC3-EB652216A07A}" type="presOf" srcId="{904D97E4-3E1E-454F-9D5D-14758E28C08B}" destId="{8E9627CF-C323-1A44-B672-E8E78031211B}" srcOrd="0" destOrd="0" presId="urn:microsoft.com/office/officeart/2005/8/layout/process2"/>
    <dgm:cxn modelId="{2319F184-33BD-5C44-A625-A488A0D718AC}" srcId="{5875D8DF-5F4B-7444-B941-D89C6F8A294F}" destId="{904D97E4-3E1E-454F-9D5D-14758E28C08B}" srcOrd="4" destOrd="0" parTransId="{AA28AD5C-FD71-2C45-A365-54A415D819BD}" sibTransId="{E65EC56E-B987-D54B-A40A-C1FF38BA3B73}"/>
    <dgm:cxn modelId="{9FFC0484-AFFD-4733-A131-877D59B2DAAA}" type="presOf" srcId="{65B0EB91-3345-DD40-89E0-B9A914CF6EF6}" destId="{7E161F97-2EAB-B94A-8E4D-55D51B07BC40}" srcOrd="0" destOrd="0" presId="urn:microsoft.com/office/officeart/2005/8/layout/process2"/>
    <dgm:cxn modelId="{0A031768-B0A5-49E6-B746-603A05054AEB}" type="presOf" srcId="{E0F1C475-3F32-C94A-B41D-80B5292A8C87}" destId="{FC8B4DF9-B854-354E-807F-B68FA7346D4C}" srcOrd="1" destOrd="0" presId="urn:microsoft.com/office/officeart/2005/8/layout/process2"/>
    <dgm:cxn modelId="{53CF47E4-AC05-4B3E-9069-6442F7FAD0A7}" type="presOf" srcId="{D55764E2-CD5E-B949-AE72-5BE300BD61E9}" destId="{0020D464-E254-E74D-A2D7-EA95503C86CE}" srcOrd="0" destOrd="0" presId="urn:microsoft.com/office/officeart/2005/8/layout/process2"/>
    <dgm:cxn modelId="{22C1F317-DA93-DE4A-A490-688263FD375B}" srcId="{5875D8DF-5F4B-7444-B941-D89C6F8A294F}" destId="{D3C6BBC5-11D0-C04C-B99D-232DEAF847B2}" srcOrd="1" destOrd="0" parTransId="{7030709A-2C3B-1F4C-988D-E3E0F520591D}" sibTransId="{D7672536-2D92-5947-A3E2-0A212DD6BB69}"/>
    <dgm:cxn modelId="{A6B33C55-DBF8-418F-966E-E221B3DA0354}" type="presOf" srcId="{D3C6BBC5-11D0-C04C-B99D-232DEAF847B2}" destId="{CAF6008D-A340-8847-981F-631DE761B3FE}" srcOrd="0" destOrd="0" presId="urn:microsoft.com/office/officeart/2005/8/layout/process2"/>
    <dgm:cxn modelId="{1C54ABBA-2E4A-45AA-B7F9-B337A81F862E}" type="presOf" srcId="{D7672536-2D92-5947-A3E2-0A212DD6BB69}" destId="{1F6CA488-CFB7-9043-9F3C-9185B4AD8FD6}" srcOrd="1" destOrd="0" presId="urn:microsoft.com/office/officeart/2005/8/layout/process2"/>
    <dgm:cxn modelId="{45AF75BB-7429-4A15-87E2-E1D8C0476DCC}" type="presParOf" srcId="{BF981957-53C6-B04F-AB12-88B097F581E8}" destId="{2BC4E5FE-B7FC-3B46-BEF0-9ABAD550031F}" srcOrd="0" destOrd="0" presId="urn:microsoft.com/office/officeart/2005/8/layout/process2"/>
    <dgm:cxn modelId="{C30D40DB-8424-45AC-B8EB-E6BA7CB35DA7}" type="presParOf" srcId="{BF981957-53C6-B04F-AB12-88B097F581E8}" destId="{EEF9EE4B-DA7E-124C-878F-9B2C4AAC4A12}" srcOrd="1" destOrd="0" presId="urn:microsoft.com/office/officeart/2005/8/layout/process2"/>
    <dgm:cxn modelId="{F13F5B59-010C-4A83-A299-C43914CCEA0E}" type="presParOf" srcId="{EEF9EE4B-DA7E-124C-878F-9B2C4AAC4A12}" destId="{C9E34245-2036-6B4B-BF04-734BD657CEDB}" srcOrd="0" destOrd="0" presId="urn:microsoft.com/office/officeart/2005/8/layout/process2"/>
    <dgm:cxn modelId="{0DA32843-CFC9-4CE6-B9E0-98997664E40B}" type="presParOf" srcId="{BF981957-53C6-B04F-AB12-88B097F581E8}" destId="{CAF6008D-A340-8847-981F-631DE761B3FE}" srcOrd="2" destOrd="0" presId="urn:microsoft.com/office/officeart/2005/8/layout/process2"/>
    <dgm:cxn modelId="{E826D617-E9E9-4415-9DDD-57E3E7A7AE40}" type="presParOf" srcId="{BF981957-53C6-B04F-AB12-88B097F581E8}" destId="{1582390B-87E1-C74E-A0E5-09CBD5DBC79B}" srcOrd="3" destOrd="0" presId="urn:microsoft.com/office/officeart/2005/8/layout/process2"/>
    <dgm:cxn modelId="{67BE5A74-82D6-4AAF-87F1-529AD98D7796}" type="presParOf" srcId="{1582390B-87E1-C74E-A0E5-09CBD5DBC79B}" destId="{1F6CA488-CFB7-9043-9F3C-9185B4AD8FD6}" srcOrd="0" destOrd="0" presId="urn:microsoft.com/office/officeart/2005/8/layout/process2"/>
    <dgm:cxn modelId="{72870CD9-B6CC-4597-A2AF-1DBC0BD62FE0}" type="presParOf" srcId="{BF981957-53C6-B04F-AB12-88B097F581E8}" destId="{6C352038-AD11-F94B-8DBD-999593352E8F}" srcOrd="4" destOrd="0" presId="urn:microsoft.com/office/officeart/2005/8/layout/process2"/>
    <dgm:cxn modelId="{759ECDEF-4B71-4A2D-B268-AB87CD5CD582}" type="presParOf" srcId="{BF981957-53C6-B04F-AB12-88B097F581E8}" destId="{7E161F97-2EAB-B94A-8E4D-55D51B07BC40}" srcOrd="5" destOrd="0" presId="urn:microsoft.com/office/officeart/2005/8/layout/process2"/>
    <dgm:cxn modelId="{3693DF75-B88F-4743-BA8D-D0AD7277408B}" type="presParOf" srcId="{7E161F97-2EAB-B94A-8E4D-55D51B07BC40}" destId="{28566FB5-5A22-654A-94A3-C1C3E3B74D86}" srcOrd="0" destOrd="0" presId="urn:microsoft.com/office/officeart/2005/8/layout/process2"/>
    <dgm:cxn modelId="{536EEB8D-42F8-4071-A86C-3D8AEC016843}" type="presParOf" srcId="{BF981957-53C6-B04F-AB12-88B097F581E8}" destId="{0020D464-E254-E74D-A2D7-EA95503C86CE}" srcOrd="6" destOrd="0" presId="urn:microsoft.com/office/officeart/2005/8/layout/process2"/>
    <dgm:cxn modelId="{E6B677B1-D4AA-440C-854D-DE346DDB521B}" type="presParOf" srcId="{BF981957-53C6-B04F-AB12-88B097F581E8}" destId="{C11F751A-03C3-B247-8A1D-AABEFAB0D7BD}" srcOrd="7" destOrd="0" presId="urn:microsoft.com/office/officeart/2005/8/layout/process2"/>
    <dgm:cxn modelId="{387F98C4-079C-4B7B-8D8A-703C0E85CDF6}" type="presParOf" srcId="{C11F751A-03C3-B247-8A1D-AABEFAB0D7BD}" destId="{FC8B4DF9-B854-354E-807F-B68FA7346D4C}" srcOrd="0" destOrd="0" presId="urn:microsoft.com/office/officeart/2005/8/layout/process2"/>
    <dgm:cxn modelId="{7EC721DB-B10D-484A-98B0-16E576D80FB9}" type="presParOf" srcId="{BF981957-53C6-B04F-AB12-88B097F581E8}" destId="{8E9627CF-C323-1A44-B672-E8E78031211B}" srcOrd="8" destOrd="0" presId="urn:microsoft.com/office/officeart/2005/8/layout/process2"/>
    <dgm:cxn modelId="{F206EA86-30B6-4F51-B556-E182A8739587}" type="presParOf" srcId="{BF981957-53C6-B04F-AB12-88B097F581E8}" destId="{78AE5F1A-67A1-2245-B56E-DCB7743B1551}" srcOrd="9" destOrd="0" presId="urn:microsoft.com/office/officeart/2005/8/layout/process2"/>
    <dgm:cxn modelId="{0D78CEC9-076E-49A5-A515-CCF79AC6F681}" type="presParOf" srcId="{78AE5F1A-67A1-2245-B56E-DCB7743B1551}" destId="{8C71950E-56D4-694E-8950-9394F00CCE58}" srcOrd="0" destOrd="0" presId="urn:microsoft.com/office/officeart/2005/8/layout/process2"/>
    <dgm:cxn modelId="{D4AE5FE7-1943-4B9F-99A0-3E6266B47831}" type="presParOf" srcId="{BF981957-53C6-B04F-AB12-88B097F581E8}" destId="{D49B46CC-5B1F-8D41-8EBB-B93A6017E21E}" srcOrd="1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875D8DF-5F4B-7444-B941-D89C6F8A294F}" type="doc">
      <dgm:prSet loTypeId="urn:microsoft.com/office/officeart/2005/8/layout/process2" loCatId="process" qsTypeId="urn:microsoft.com/office/officeart/2005/8/quickstyle/3D1" qsCatId="3D" csTypeId="urn:microsoft.com/office/officeart/2005/8/colors/accent3_2" csCatId="accent3" phldr="1"/>
      <dgm:spPr/>
      <dgm:t>
        <a:bodyPr/>
        <a:lstStyle/>
        <a:p>
          <a:endParaRPr lang="en-US"/>
        </a:p>
      </dgm:t>
    </dgm:pt>
    <dgm:pt modelId="{F2CF123A-E22B-6748-9DA6-08CBEA820BDA}">
      <dgm:prSet phldrT="[Text]" custT="1"/>
      <dgm:spPr/>
      <dgm:t>
        <a:bodyPr/>
        <a:lstStyle/>
        <a:p>
          <a:r>
            <a:rPr lang="en-US" sz="1800" dirty="0" smtClean="0">
              <a:latin typeface="Garamond"/>
              <a:cs typeface="Garamond"/>
            </a:rPr>
            <a:t>Teaching=Entertaining?</a:t>
          </a:r>
          <a:endParaRPr lang="en-US" sz="1800" dirty="0">
            <a:latin typeface="Garamond"/>
            <a:cs typeface="Garamond"/>
          </a:endParaRPr>
        </a:p>
      </dgm:t>
    </dgm:pt>
    <dgm:pt modelId="{0D835AC5-4D89-2A45-9523-FE9D06073C0B}" type="parTrans" cxnId="{A16CB847-AF91-1443-B9BC-C07CEE476B22}">
      <dgm:prSet/>
      <dgm:spPr/>
      <dgm:t>
        <a:bodyPr/>
        <a:lstStyle/>
        <a:p>
          <a:endParaRPr lang="en-US"/>
        </a:p>
      </dgm:t>
    </dgm:pt>
    <dgm:pt modelId="{D2B9A35F-6ABB-974D-8C64-53175E0DE279}" type="sibTrans" cxnId="{A16CB847-AF91-1443-B9BC-C07CEE476B22}">
      <dgm:prSet/>
      <dgm:spPr/>
      <dgm:t>
        <a:bodyPr/>
        <a:lstStyle/>
        <a:p>
          <a:endParaRPr lang="en-US"/>
        </a:p>
      </dgm:t>
    </dgm:pt>
    <dgm:pt modelId="{D3C6BBC5-11D0-C04C-B99D-232DEAF847B2}">
      <dgm:prSet phldrT="[Text]" custT="1"/>
      <dgm:spPr/>
      <dgm:t>
        <a:bodyPr/>
        <a:lstStyle/>
        <a:p>
          <a:r>
            <a:rPr lang="en-US" sz="1800" dirty="0" smtClean="0">
              <a:latin typeface="Garamond"/>
              <a:cs typeface="Garamond"/>
            </a:rPr>
            <a:t>Physicality</a:t>
          </a:r>
          <a:endParaRPr lang="en-US" sz="1800" dirty="0">
            <a:latin typeface="Garamond"/>
            <a:cs typeface="Garamond"/>
          </a:endParaRPr>
        </a:p>
      </dgm:t>
    </dgm:pt>
    <dgm:pt modelId="{7030709A-2C3B-1F4C-988D-E3E0F520591D}" type="parTrans" cxnId="{22C1F317-DA93-DE4A-A490-688263FD375B}">
      <dgm:prSet/>
      <dgm:spPr/>
      <dgm:t>
        <a:bodyPr/>
        <a:lstStyle/>
        <a:p>
          <a:endParaRPr lang="en-US"/>
        </a:p>
      </dgm:t>
    </dgm:pt>
    <dgm:pt modelId="{D7672536-2D92-5947-A3E2-0A212DD6BB69}" type="sibTrans" cxnId="{22C1F317-DA93-DE4A-A490-688263FD375B}">
      <dgm:prSet/>
      <dgm:spPr/>
      <dgm:t>
        <a:bodyPr/>
        <a:lstStyle/>
        <a:p>
          <a:endParaRPr lang="en-US"/>
        </a:p>
      </dgm:t>
    </dgm:pt>
    <dgm:pt modelId="{2BFD97D3-1737-C145-87E8-B84BA2953FD2}">
      <dgm:prSet phldrT="[Text]" custT="1"/>
      <dgm:spPr/>
      <dgm:t>
        <a:bodyPr/>
        <a:lstStyle/>
        <a:p>
          <a:pPr>
            <a:lnSpc>
              <a:spcPct val="100000"/>
            </a:lnSpc>
            <a:spcAft>
              <a:spcPts val="0"/>
            </a:spcAft>
          </a:pPr>
          <a:r>
            <a:rPr lang="en-US" sz="1700" dirty="0" smtClean="0">
              <a:latin typeface="Garamond"/>
              <a:cs typeface="Garamond"/>
            </a:rPr>
            <a:t>Defining the Situation</a:t>
          </a:r>
          <a:endParaRPr lang="en-US" sz="1700" dirty="0">
            <a:latin typeface="Garamond"/>
            <a:cs typeface="Garamond"/>
          </a:endParaRPr>
        </a:p>
      </dgm:t>
    </dgm:pt>
    <dgm:pt modelId="{8E734A7B-625C-9B48-B5FD-D0931648F8F0}" type="parTrans" cxnId="{D9102F92-B29E-FF4A-AA1C-3393EF963D87}">
      <dgm:prSet/>
      <dgm:spPr/>
      <dgm:t>
        <a:bodyPr/>
        <a:lstStyle/>
        <a:p>
          <a:endParaRPr lang="en-US"/>
        </a:p>
      </dgm:t>
    </dgm:pt>
    <dgm:pt modelId="{65B0EB91-3345-DD40-89E0-B9A914CF6EF6}" type="sibTrans" cxnId="{D9102F92-B29E-FF4A-AA1C-3393EF963D87}">
      <dgm:prSet/>
      <dgm:spPr/>
      <dgm:t>
        <a:bodyPr/>
        <a:lstStyle/>
        <a:p>
          <a:endParaRPr lang="en-US"/>
        </a:p>
      </dgm:t>
    </dgm:pt>
    <dgm:pt modelId="{D55764E2-CD5E-B949-AE72-5BE300BD61E9}">
      <dgm:prSet phldrT="[Text]" custT="1"/>
      <dgm:spPr/>
      <dgm:t>
        <a:bodyPr/>
        <a:lstStyle/>
        <a:p>
          <a:r>
            <a:rPr lang="en-US" sz="1700" dirty="0" smtClean="0">
              <a:latin typeface="Garamond"/>
              <a:cs typeface="Garamond"/>
            </a:rPr>
            <a:t>Extemporizing</a:t>
          </a:r>
          <a:endParaRPr lang="en-US" sz="1700" dirty="0">
            <a:latin typeface="Garamond"/>
            <a:cs typeface="Garamond"/>
          </a:endParaRPr>
        </a:p>
      </dgm:t>
    </dgm:pt>
    <dgm:pt modelId="{8AD31C16-BB02-D943-A9DA-3FBEB33E61CA}" type="parTrans" cxnId="{87F35881-997F-E044-A836-4B13C5B2A086}">
      <dgm:prSet/>
      <dgm:spPr/>
      <dgm:t>
        <a:bodyPr/>
        <a:lstStyle/>
        <a:p>
          <a:endParaRPr lang="en-US"/>
        </a:p>
      </dgm:t>
    </dgm:pt>
    <dgm:pt modelId="{E0F1C475-3F32-C94A-B41D-80B5292A8C87}" type="sibTrans" cxnId="{87F35881-997F-E044-A836-4B13C5B2A086}">
      <dgm:prSet/>
      <dgm:spPr/>
      <dgm:t>
        <a:bodyPr/>
        <a:lstStyle/>
        <a:p>
          <a:endParaRPr lang="en-US"/>
        </a:p>
      </dgm:t>
    </dgm:pt>
    <dgm:pt modelId="{14FFA7DD-C34A-4D50-A467-A4415F0CE016}">
      <dgm:prSet phldrT="[Text]" custT="1"/>
      <dgm:spPr/>
      <dgm:t>
        <a:bodyPr/>
        <a:lstStyle/>
        <a:p>
          <a:r>
            <a:rPr lang="en-US" sz="1700" dirty="0" smtClean="0">
              <a:latin typeface="Garamond"/>
              <a:cs typeface="Garamond"/>
            </a:rPr>
            <a:t>Acting</a:t>
          </a:r>
          <a:endParaRPr lang="en-US" sz="1700" dirty="0">
            <a:latin typeface="Garamond"/>
            <a:cs typeface="Garamond"/>
          </a:endParaRPr>
        </a:p>
      </dgm:t>
    </dgm:pt>
    <dgm:pt modelId="{AE2578B4-C95E-4B35-B18A-8D0FF9A40632}" type="parTrans" cxnId="{FD5DA4BC-D951-4D53-A7B7-F0C7096E90F6}">
      <dgm:prSet/>
      <dgm:spPr/>
      <dgm:t>
        <a:bodyPr/>
        <a:lstStyle/>
        <a:p>
          <a:endParaRPr lang="en-US"/>
        </a:p>
      </dgm:t>
    </dgm:pt>
    <dgm:pt modelId="{01613AC9-1884-4194-806C-BED1CA4BF0B6}" type="sibTrans" cxnId="{FD5DA4BC-D951-4D53-A7B7-F0C7096E90F6}">
      <dgm:prSet/>
      <dgm:spPr/>
      <dgm:t>
        <a:bodyPr/>
        <a:lstStyle/>
        <a:p>
          <a:endParaRPr lang="en-US"/>
        </a:p>
      </dgm:t>
    </dgm:pt>
    <dgm:pt modelId="{904D97E4-3E1E-454F-9D5D-14758E28C08B}">
      <dgm:prSet phldrT="[Text]" custT="1"/>
      <dgm:spPr/>
      <dgm:t>
        <a:bodyPr/>
        <a:lstStyle/>
        <a:p>
          <a:r>
            <a:rPr lang="en-US" sz="1700" dirty="0" smtClean="0">
              <a:latin typeface="Garamond"/>
              <a:cs typeface="Garamond"/>
            </a:rPr>
            <a:t>Scripts</a:t>
          </a:r>
          <a:endParaRPr lang="en-US" sz="1400" dirty="0">
            <a:latin typeface="Garamond"/>
            <a:cs typeface="Garamond"/>
          </a:endParaRPr>
        </a:p>
      </dgm:t>
    </dgm:pt>
    <dgm:pt modelId="{AA28AD5C-FD71-2C45-A365-54A415D819BD}" type="parTrans" cxnId="{2319F184-33BD-5C44-A625-A488A0D718AC}">
      <dgm:prSet/>
      <dgm:spPr/>
      <dgm:t>
        <a:bodyPr/>
        <a:lstStyle/>
        <a:p>
          <a:endParaRPr lang="en-US"/>
        </a:p>
      </dgm:t>
    </dgm:pt>
    <dgm:pt modelId="{E65EC56E-B987-D54B-A40A-C1FF38BA3B73}" type="sibTrans" cxnId="{2319F184-33BD-5C44-A625-A488A0D718AC}">
      <dgm:prSet/>
      <dgm:spPr/>
      <dgm:t>
        <a:bodyPr/>
        <a:lstStyle/>
        <a:p>
          <a:endParaRPr lang="en-US"/>
        </a:p>
      </dgm:t>
    </dgm:pt>
    <dgm:pt modelId="{BF981957-53C6-B04F-AB12-88B097F581E8}" type="pres">
      <dgm:prSet presAssocID="{5875D8DF-5F4B-7444-B941-D89C6F8A294F}" presName="linearFlow" presStyleCnt="0">
        <dgm:presLayoutVars>
          <dgm:resizeHandles val="exact"/>
        </dgm:presLayoutVars>
      </dgm:prSet>
      <dgm:spPr/>
      <dgm:t>
        <a:bodyPr/>
        <a:lstStyle/>
        <a:p>
          <a:endParaRPr lang="en-US"/>
        </a:p>
      </dgm:t>
    </dgm:pt>
    <dgm:pt modelId="{2BC4E5FE-B7FC-3B46-BEF0-9ABAD550031F}" type="pres">
      <dgm:prSet presAssocID="{F2CF123A-E22B-6748-9DA6-08CBEA820BDA}" presName="node" presStyleLbl="node1" presStyleIdx="0" presStyleCnt="6">
        <dgm:presLayoutVars>
          <dgm:bulletEnabled val="1"/>
        </dgm:presLayoutVars>
      </dgm:prSet>
      <dgm:spPr/>
      <dgm:t>
        <a:bodyPr/>
        <a:lstStyle/>
        <a:p>
          <a:endParaRPr lang="en-US"/>
        </a:p>
      </dgm:t>
    </dgm:pt>
    <dgm:pt modelId="{EEF9EE4B-DA7E-124C-878F-9B2C4AAC4A12}" type="pres">
      <dgm:prSet presAssocID="{D2B9A35F-6ABB-974D-8C64-53175E0DE279}" presName="sibTrans" presStyleLbl="sibTrans2D1" presStyleIdx="0" presStyleCnt="5"/>
      <dgm:spPr/>
      <dgm:t>
        <a:bodyPr/>
        <a:lstStyle/>
        <a:p>
          <a:endParaRPr lang="en-US"/>
        </a:p>
      </dgm:t>
    </dgm:pt>
    <dgm:pt modelId="{C9E34245-2036-6B4B-BF04-734BD657CEDB}" type="pres">
      <dgm:prSet presAssocID="{D2B9A35F-6ABB-974D-8C64-53175E0DE279}" presName="connectorText" presStyleLbl="sibTrans2D1" presStyleIdx="0" presStyleCnt="5"/>
      <dgm:spPr/>
      <dgm:t>
        <a:bodyPr/>
        <a:lstStyle/>
        <a:p>
          <a:endParaRPr lang="en-US"/>
        </a:p>
      </dgm:t>
    </dgm:pt>
    <dgm:pt modelId="{CAF6008D-A340-8847-981F-631DE761B3FE}" type="pres">
      <dgm:prSet presAssocID="{D3C6BBC5-11D0-C04C-B99D-232DEAF847B2}" presName="node" presStyleLbl="node1" presStyleIdx="1" presStyleCnt="6">
        <dgm:presLayoutVars>
          <dgm:bulletEnabled val="1"/>
        </dgm:presLayoutVars>
      </dgm:prSet>
      <dgm:spPr/>
      <dgm:t>
        <a:bodyPr/>
        <a:lstStyle/>
        <a:p>
          <a:endParaRPr lang="en-US"/>
        </a:p>
      </dgm:t>
    </dgm:pt>
    <dgm:pt modelId="{1582390B-87E1-C74E-A0E5-09CBD5DBC79B}" type="pres">
      <dgm:prSet presAssocID="{D7672536-2D92-5947-A3E2-0A212DD6BB69}" presName="sibTrans" presStyleLbl="sibTrans2D1" presStyleIdx="1" presStyleCnt="5"/>
      <dgm:spPr/>
      <dgm:t>
        <a:bodyPr/>
        <a:lstStyle/>
        <a:p>
          <a:endParaRPr lang="en-US"/>
        </a:p>
      </dgm:t>
    </dgm:pt>
    <dgm:pt modelId="{1F6CA488-CFB7-9043-9F3C-9185B4AD8FD6}" type="pres">
      <dgm:prSet presAssocID="{D7672536-2D92-5947-A3E2-0A212DD6BB69}" presName="connectorText" presStyleLbl="sibTrans2D1" presStyleIdx="1" presStyleCnt="5"/>
      <dgm:spPr/>
      <dgm:t>
        <a:bodyPr/>
        <a:lstStyle/>
        <a:p>
          <a:endParaRPr lang="en-US"/>
        </a:p>
      </dgm:t>
    </dgm:pt>
    <dgm:pt modelId="{6C352038-AD11-F94B-8DBD-999593352E8F}" type="pres">
      <dgm:prSet presAssocID="{2BFD97D3-1737-C145-87E8-B84BA2953FD2}" presName="node" presStyleLbl="node1" presStyleIdx="2" presStyleCnt="6">
        <dgm:presLayoutVars>
          <dgm:bulletEnabled val="1"/>
        </dgm:presLayoutVars>
      </dgm:prSet>
      <dgm:spPr/>
      <dgm:t>
        <a:bodyPr/>
        <a:lstStyle/>
        <a:p>
          <a:endParaRPr lang="en-US"/>
        </a:p>
      </dgm:t>
    </dgm:pt>
    <dgm:pt modelId="{7E161F97-2EAB-B94A-8E4D-55D51B07BC40}" type="pres">
      <dgm:prSet presAssocID="{65B0EB91-3345-DD40-89E0-B9A914CF6EF6}" presName="sibTrans" presStyleLbl="sibTrans2D1" presStyleIdx="2" presStyleCnt="5"/>
      <dgm:spPr/>
      <dgm:t>
        <a:bodyPr/>
        <a:lstStyle/>
        <a:p>
          <a:endParaRPr lang="en-US"/>
        </a:p>
      </dgm:t>
    </dgm:pt>
    <dgm:pt modelId="{28566FB5-5A22-654A-94A3-C1C3E3B74D86}" type="pres">
      <dgm:prSet presAssocID="{65B0EB91-3345-DD40-89E0-B9A914CF6EF6}" presName="connectorText" presStyleLbl="sibTrans2D1" presStyleIdx="2" presStyleCnt="5"/>
      <dgm:spPr/>
      <dgm:t>
        <a:bodyPr/>
        <a:lstStyle/>
        <a:p>
          <a:endParaRPr lang="en-US"/>
        </a:p>
      </dgm:t>
    </dgm:pt>
    <dgm:pt modelId="{0020D464-E254-E74D-A2D7-EA95503C86CE}" type="pres">
      <dgm:prSet presAssocID="{D55764E2-CD5E-B949-AE72-5BE300BD61E9}" presName="node" presStyleLbl="node1" presStyleIdx="3" presStyleCnt="6">
        <dgm:presLayoutVars>
          <dgm:bulletEnabled val="1"/>
        </dgm:presLayoutVars>
      </dgm:prSet>
      <dgm:spPr/>
      <dgm:t>
        <a:bodyPr/>
        <a:lstStyle/>
        <a:p>
          <a:endParaRPr lang="en-US"/>
        </a:p>
      </dgm:t>
    </dgm:pt>
    <dgm:pt modelId="{C11F751A-03C3-B247-8A1D-AABEFAB0D7BD}" type="pres">
      <dgm:prSet presAssocID="{E0F1C475-3F32-C94A-B41D-80B5292A8C87}" presName="sibTrans" presStyleLbl="sibTrans2D1" presStyleIdx="3" presStyleCnt="5"/>
      <dgm:spPr/>
      <dgm:t>
        <a:bodyPr/>
        <a:lstStyle/>
        <a:p>
          <a:endParaRPr lang="en-US"/>
        </a:p>
      </dgm:t>
    </dgm:pt>
    <dgm:pt modelId="{FC8B4DF9-B854-354E-807F-B68FA7346D4C}" type="pres">
      <dgm:prSet presAssocID="{E0F1C475-3F32-C94A-B41D-80B5292A8C87}" presName="connectorText" presStyleLbl="sibTrans2D1" presStyleIdx="3" presStyleCnt="5"/>
      <dgm:spPr/>
      <dgm:t>
        <a:bodyPr/>
        <a:lstStyle/>
        <a:p>
          <a:endParaRPr lang="en-US"/>
        </a:p>
      </dgm:t>
    </dgm:pt>
    <dgm:pt modelId="{8E9627CF-C323-1A44-B672-E8E78031211B}" type="pres">
      <dgm:prSet presAssocID="{904D97E4-3E1E-454F-9D5D-14758E28C08B}" presName="node" presStyleLbl="node1" presStyleIdx="4" presStyleCnt="6">
        <dgm:presLayoutVars>
          <dgm:bulletEnabled val="1"/>
        </dgm:presLayoutVars>
      </dgm:prSet>
      <dgm:spPr/>
      <dgm:t>
        <a:bodyPr/>
        <a:lstStyle/>
        <a:p>
          <a:endParaRPr lang="en-US"/>
        </a:p>
      </dgm:t>
    </dgm:pt>
    <dgm:pt modelId="{78AE5F1A-67A1-2245-B56E-DCB7743B1551}" type="pres">
      <dgm:prSet presAssocID="{E65EC56E-B987-D54B-A40A-C1FF38BA3B73}" presName="sibTrans" presStyleLbl="sibTrans2D1" presStyleIdx="4" presStyleCnt="5"/>
      <dgm:spPr/>
      <dgm:t>
        <a:bodyPr/>
        <a:lstStyle/>
        <a:p>
          <a:endParaRPr lang="en-US"/>
        </a:p>
      </dgm:t>
    </dgm:pt>
    <dgm:pt modelId="{8C71950E-56D4-694E-8950-9394F00CCE58}" type="pres">
      <dgm:prSet presAssocID="{E65EC56E-B987-D54B-A40A-C1FF38BA3B73}" presName="connectorText" presStyleLbl="sibTrans2D1" presStyleIdx="4" presStyleCnt="5"/>
      <dgm:spPr/>
      <dgm:t>
        <a:bodyPr/>
        <a:lstStyle/>
        <a:p>
          <a:endParaRPr lang="en-US"/>
        </a:p>
      </dgm:t>
    </dgm:pt>
    <dgm:pt modelId="{D49B46CC-5B1F-8D41-8EBB-B93A6017E21E}" type="pres">
      <dgm:prSet presAssocID="{14FFA7DD-C34A-4D50-A467-A4415F0CE016}" presName="node" presStyleLbl="node1" presStyleIdx="5" presStyleCnt="6">
        <dgm:presLayoutVars>
          <dgm:bulletEnabled val="1"/>
        </dgm:presLayoutVars>
      </dgm:prSet>
      <dgm:spPr/>
      <dgm:t>
        <a:bodyPr/>
        <a:lstStyle/>
        <a:p>
          <a:endParaRPr lang="en-US"/>
        </a:p>
      </dgm:t>
    </dgm:pt>
  </dgm:ptLst>
  <dgm:cxnLst>
    <dgm:cxn modelId="{1FB047F7-B17F-458E-A15E-65D512ECC76C}" type="presOf" srcId="{5875D8DF-5F4B-7444-B941-D89C6F8A294F}" destId="{BF981957-53C6-B04F-AB12-88B097F581E8}" srcOrd="0" destOrd="0" presId="urn:microsoft.com/office/officeart/2005/8/layout/process2"/>
    <dgm:cxn modelId="{29C9DC8B-9F04-4056-B44E-89F0A5C3DBD2}" type="presOf" srcId="{65B0EB91-3345-DD40-89E0-B9A914CF6EF6}" destId="{7E161F97-2EAB-B94A-8E4D-55D51B07BC40}" srcOrd="0" destOrd="0" presId="urn:microsoft.com/office/officeart/2005/8/layout/process2"/>
    <dgm:cxn modelId="{3A8471D2-EFE0-460F-BB4F-62222405F9EF}" type="presOf" srcId="{D2B9A35F-6ABB-974D-8C64-53175E0DE279}" destId="{C9E34245-2036-6B4B-BF04-734BD657CEDB}" srcOrd="1" destOrd="0" presId="urn:microsoft.com/office/officeart/2005/8/layout/process2"/>
    <dgm:cxn modelId="{5A93BE82-9980-445A-A246-3ED238027407}" type="presOf" srcId="{F2CF123A-E22B-6748-9DA6-08CBEA820BDA}" destId="{2BC4E5FE-B7FC-3B46-BEF0-9ABAD550031F}" srcOrd="0" destOrd="0" presId="urn:microsoft.com/office/officeart/2005/8/layout/process2"/>
    <dgm:cxn modelId="{A16CB847-AF91-1443-B9BC-C07CEE476B22}" srcId="{5875D8DF-5F4B-7444-B941-D89C6F8A294F}" destId="{F2CF123A-E22B-6748-9DA6-08CBEA820BDA}" srcOrd="0" destOrd="0" parTransId="{0D835AC5-4D89-2A45-9523-FE9D06073C0B}" sibTransId="{D2B9A35F-6ABB-974D-8C64-53175E0DE279}"/>
    <dgm:cxn modelId="{2DCDC6F8-F7BA-410C-ABFB-2588B3459682}" type="presOf" srcId="{65B0EB91-3345-DD40-89E0-B9A914CF6EF6}" destId="{28566FB5-5A22-654A-94A3-C1C3E3B74D86}" srcOrd="1" destOrd="0" presId="urn:microsoft.com/office/officeart/2005/8/layout/process2"/>
    <dgm:cxn modelId="{D9102F92-B29E-FF4A-AA1C-3393EF963D87}" srcId="{5875D8DF-5F4B-7444-B941-D89C6F8A294F}" destId="{2BFD97D3-1737-C145-87E8-B84BA2953FD2}" srcOrd="2" destOrd="0" parTransId="{8E734A7B-625C-9B48-B5FD-D0931648F8F0}" sibTransId="{65B0EB91-3345-DD40-89E0-B9A914CF6EF6}"/>
    <dgm:cxn modelId="{FD5DA4BC-D951-4D53-A7B7-F0C7096E90F6}" srcId="{5875D8DF-5F4B-7444-B941-D89C6F8A294F}" destId="{14FFA7DD-C34A-4D50-A467-A4415F0CE016}" srcOrd="5" destOrd="0" parTransId="{AE2578B4-C95E-4B35-B18A-8D0FF9A40632}" sibTransId="{01613AC9-1884-4194-806C-BED1CA4BF0B6}"/>
    <dgm:cxn modelId="{60E77531-FF5B-4092-AA4D-F16D27245793}" type="presOf" srcId="{D7672536-2D92-5947-A3E2-0A212DD6BB69}" destId="{1F6CA488-CFB7-9043-9F3C-9185B4AD8FD6}" srcOrd="1" destOrd="0" presId="urn:microsoft.com/office/officeart/2005/8/layout/process2"/>
    <dgm:cxn modelId="{1E12A552-BC44-44A3-BF39-9450E03F223B}" type="presOf" srcId="{904D97E4-3E1E-454F-9D5D-14758E28C08B}" destId="{8E9627CF-C323-1A44-B672-E8E78031211B}" srcOrd="0" destOrd="0" presId="urn:microsoft.com/office/officeart/2005/8/layout/process2"/>
    <dgm:cxn modelId="{33340103-C6A1-48B6-AF24-6ACD6E9E531B}" type="presOf" srcId="{D55764E2-CD5E-B949-AE72-5BE300BD61E9}" destId="{0020D464-E254-E74D-A2D7-EA95503C86CE}" srcOrd="0" destOrd="0" presId="urn:microsoft.com/office/officeart/2005/8/layout/process2"/>
    <dgm:cxn modelId="{87F35881-997F-E044-A836-4B13C5B2A086}" srcId="{5875D8DF-5F4B-7444-B941-D89C6F8A294F}" destId="{D55764E2-CD5E-B949-AE72-5BE300BD61E9}" srcOrd="3" destOrd="0" parTransId="{8AD31C16-BB02-D943-A9DA-3FBEB33E61CA}" sibTransId="{E0F1C475-3F32-C94A-B41D-80B5292A8C87}"/>
    <dgm:cxn modelId="{0B198AA0-F7B0-4ADC-9B75-BD549480D8D3}" type="presOf" srcId="{E0F1C475-3F32-C94A-B41D-80B5292A8C87}" destId="{C11F751A-03C3-B247-8A1D-AABEFAB0D7BD}" srcOrd="0" destOrd="0" presId="urn:microsoft.com/office/officeart/2005/8/layout/process2"/>
    <dgm:cxn modelId="{29C56167-F59F-4EB8-B268-8F9323A885C3}" type="presOf" srcId="{E0F1C475-3F32-C94A-B41D-80B5292A8C87}" destId="{FC8B4DF9-B854-354E-807F-B68FA7346D4C}" srcOrd="1" destOrd="0" presId="urn:microsoft.com/office/officeart/2005/8/layout/process2"/>
    <dgm:cxn modelId="{638A20F5-E281-4428-86C3-F5A01E297159}" type="presOf" srcId="{2BFD97D3-1737-C145-87E8-B84BA2953FD2}" destId="{6C352038-AD11-F94B-8DBD-999593352E8F}" srcOrd="0" destOrd="0" presId="urn:microsoft.com/office/officeart/2005/8/layout/process2"/>
    <dgm:cxn modelId="{2319F184-33BD-5C44-A625-A488A0D718AC}" srcId="{5875D8DF-5F4B-7444-B941-D89C6F8A294F}" destId="{904D97E4-3E1E-454F-9D5D-14758E28C08B}" srcOrd="4" destOrd="0" parTransId="{AA28AD5C-FD71-2C45-A365-54A415D819BD}" sibTransId="{E65EC56E-B987-D54B-A40A-C1FF38BA3B73}"/>
    <dgm:cxn modelId="{499530C8-5397-414F-8293-8529DC0E3ABF}" type="presOf" srcId="{E65EC56E-B987-D54B-A40A-C1FF38BA3B73}" destId="{8C71950E-56D4-694E-8950-9394F00CCE58}" srcOrd="1" destOrd="0" presId="urn:microsoft.com/office/officeart/2005/8/layout/process2"/>
    <dgm:cxn modelId="{1BDE6983-AF2A-4D07-AF90-D56CFBF7B891}" type="presOf" srcId="{D2B9A35F-6ABB-974D-8C64-53175E0DE279}" destId="{EEF9EE4B-DA7E-124C-878F-9B2C4AAC4A12}" srcOrd="0" destOrd="0" presId="urn:microsoft.com/office/officeart/2005/8/layout/process2"/>
    <dgm:cxn modelId="{22C1F317-DA93-DE4A-A490-688263FD375B}" srcId="{5875D8DF-5F4B-7444-B941-D89C6F8A294F}" destId="{D3C6BBC5-11D0-C04C-B99D-232DEAF847B2}" srcOrd="1" destOrd="0" parTransId="{7030709A-2C3B-1F4C-988D-E3E0F520591D}" sibTransId="{D7672536-2D92-5947-A3E2-0A212DD6BB69}"/>
    <dgm:cxn modelId="{D783CF63-8115-494B-9576-4AF90F8BE38F}" type="presOf" srcId="{D7672536-2D92-5947-A3E2-0A212DD6BB69}" destId="{1582390B-87E1-C74E-A0E5-09CBD5DBC79B}" srcOrd="0" destOrd="0" presId="urn:microsoft.com/office/officeart/2005/8/layout/process2"/>
    <dgm:cxn modelId="{9624E229-0F1E-47D5-B169-09A270299529}" type="presOf" srcId="{14FFA7DD-C34A-4D50-A467-A4415F0CE016}" destId="{D49B46CC-5B1F-8D41-8EBB-B93A6017E21E}" srcOrd="0" destOrd="0" presId="urn:microsoft.com/office/officeart/2005/8/layout/process2"/>
    <dgm:cxn modelId="{797122EE-0F8D-445B-9528-80C2628C32F6}" type="presOf" srcId="{E65EC56E-B987-D54B-A40A-C1FF38BA3B73}" destId="{78AE5F1A-67A1-2245-B56E-DCB7743B1551}" srcOrd="0" destOrd="0" presId="urn:microsoft.com/office/officeart/2005/8/layout/process2"/>
    <dgm:cxn modelId="{95ABAE26-0D7B-42D3-9404-742ABD199F6E}" type="presOf" srcId="{D3C6BBC5-11D0-C04C-B99D-232DEAF847B2}" destId="{CAF6008D-A340-8847-981F-631DE761B3FE}" srcOrd="0" destOrd="0" presId="urn:microsoft.com/office/officeart/2005/8/layout/process2"/>
    <dgm:cxn modelId="{F459E7B8-3D92-4E9F-B415-075B79833C8E}" type="presParOf" srcId="{BF981957-53C6-B04F-AB12-88B097F581E8}" destId="{2BC4E5FE-B7FC-3B46-BEF0-9ABAD550031F}" srcOrd="0" destOrd="0" presId="urn:microsoft.com/office/officeart/2005/8/layout/process2"/>
    <dgm:cxn modelId="{1AF62AB3-C345-41EA-9125-E43CE36ACF23}" type="presParOf" srcId="{BF981957-53C6-B04F-AB12-88B097F581E8}" destId="{EEF9EE4B-DA7E-124C-878F-9B2C4AAC4A12}" srcOrd="1" destOrd="0" presId="urn:microsoft.com/office/officeart/2005/8/layout/process2"/>
    <dgm:cxn modelId="{CB42C435-E057-461E-A4EF-A22321793B20}" type="presParOf" srcId="{EEF9EE4B-DA7E-124C-878F-9B2C4AAC4A12}" destId="{C9E34245-2036-6B4B-BF04-734BD657CEDB}" srcOrd="0" destOrd="0" presId="urn:microsoft.com/office/officeart/2005/8/layout/process2"/>
    <dgm:cxn modelId="{56EEEE95-DB9E-47C2-AE89-81858969BEAA}" type="presParOf" srcId="{BF981957-53C6-B04F-AB12-88B097F581E8}" destId="{CAF6008D-A340-8847-981F-631DE761B3FE}" srcOrd="2" destOrd="0" presId="urn:microsoft.com/office/officeart/2005/8/layout/process2"/>
    <dgm:cxn modelId="{AEA4A639-E4EE-42BD-B33D-545F3F2D1AAB}" type="presParOf" srcId="{BF981957-53C6-B04F-AB12-88B097F581E8}" destId="{1582390B-87E1-C74E-A0E5-09CBD5DBC79B}" srcOrd="3" destOrd="0" presId="urn:microsoft.com/office/officeart/2005/8/layout/process2"/>
    <dgm:cxn modelId="{400BEA88-5CCE-4D2A-9D68-4D4982872D6D}" type="presParOf" srcId="{1582390B-87E1-C74E-A0E5-09CBD5DBC79B}" destId="{1F6CA488-CFB7-9043-9F3C-9185B4AD8FD6}" srcOrd="0" destOrd="0" presId="urn:microsoft.com/office/officeart/2005/8/layout/process2"/>
    <dgm:cxn modelId="{09EE1F21-F3CD-41F9-B2A6-87DED7548723}" type="presParOf" srcId="{BF981957-53C6-B04F-AB12-88B097F581E8}" destId="{6C352038-AD11-F94B-8DBD-999593352E8F}" srcOrd="4" destOrd="0" presId="urn:microsoft.com/office/officeart/2005/8/layout/process2"/>
    <dgm:cxn modelId="{1419C9AE-EDC3-47CF-BD0F-246B4DADB3DF}" type="presParOf" srcId="{BF981957-53C6-B04F-AB12-88B097F581E8}" destId="{7E161F97-2EAB-B94A-8E4D-55D51B07BC40}" srcOrd="5" destOrd="0" presId="urn:microsoft.com/office/officeart/2005/8/layout/process2"/>
    <dgm:cxn modelId="{97D48ED2-0911-4BBC-BFCA-0B1DA7B7F84D}" type="presParOf" srcId="{7E161F97-2EAB-B94A-8E4D-55D51B07BC40}" destId="{28566FB5-5A22-654A-94A3-C1C3E3B74D86}" srcOrd="0" destOrd="0" presId="urn:microsoft.com/office/officeart/2005/8/layout/process2"/>
    <dgm:cxn modelId="{73EEC36F-3B7F-4768-AE48-19DCF2E1C1BD}" type="presParOf" srcId="{BF981957-53C6-B04F-AB12-88B097F581E8}" destId="{0020D464-E254-E74D-A2D7-EA95503C86CE}" srcOrd="6" destOrd="0" presId="urn:microsoft.com/office/officeart/2005/8/layout/process2"/>
    <dgm:cxn modelId="{FD5C5B70-471C-4DB7-8AC0-9F0B2D7BF05D}" type="presParOf" srcId="{BF981957-53C6-B04F-AB12-88B097F581E8}" destId="{C11F751A-03C3-B247-8A1D-AABEFAB0D7BD}" srcOrd="7" destOrd="0" presId="urn:microsoft.com/office/officeart/2005/8/layout/process2"/>
    <dgm:cxn modelId="{525AF6A8-AE1A-4B84-A11C-D0B714911E33}" type="presParOf" srcId="{C11F751A-03C3-B247-8A1D-AABEFAB0D7BD}" destId="{FC8B4DF9-B854-354E-807F-B68FA7346D4C}" srcOrd="0" destOrd="0" presId="urn:microsoft.com/office/officeart/2005/8/layout/process2"/>
    <dgm:cxn modelId="{B5860934-AE15-4738-AA4F-1713538B4FAA}" type="presParOf" srcId="{BF981957-53C6-B04F-AB12-88B097F581E8}" destId="{8E9627CF-C323-1A44-B672-E8E78031211B}" srcOrd="8" destOrd="0" presId="urn:microsoft.com/office/officeart/2005/8/layout/process2"/>
    <dgm:cxn modelId="{A3B1ED27-EEBC-468A-8DA3-DE5007BC4610}" type="presParOf" srcId="{BF981957-53C6-B04F-AB12-88B097F581E8}" destId="{78AE5F1A-67A1-2245-B56E-DCB7743B1551}" srcOrd="9" destOrd="0" presId="urn:microsoft.com/office/officeart/2005/8/layout/process2"/>
    <dgm:cxn modelId="{79A71A64-9DB8-4C0B-99B5-8852E65DE34B}" type="presParOf" srcId="{78AE5F1A-67A1-2245-B56E-DCB7743B1551}" destId="{8C71950E-56D4-694E-8950-9394F00CCE58}" srcOrd="0" destOrd="0" presId="urn:microsoft.com/office/officeart/2005/8/layout/process2"/>
    <dgm:cxn modelId="{C0BB7057-516A-4121-975A-1D8691ED34C4}" type="presParOf" srcId="{BF981957-53C6-B04F-AB12-88B097F581E8}" destId="{D49B46CC-5B1F-8D41-8EBB-B93A6017E21E}" srcOrd="1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875D8DF-5F4B-7444-B941-D89C6F8A294F}" type="doc">
      <dgm:prSet loTypeId="urn:microsoft.com/office/officeart/2005/8/layout/process2" loCatId="process" qsTypeId="urn:microsoft.com/office/officeart/2005/8/quickstyle/3D1" qsCatId="3D" csTypeId="urn:microsoft.com/office/officeart/2005/8/colors/accent3_2" csCatId="accent3" phldr="1"/>
      <dgm:spPr/>
      <dgm:t>
        <a:bodyPr/>
        <a:lstStyle/>
        <a:p>
          <a:endParaRPr lang="en-US"/>
        </a:p>
      </dgm:t>
    </dgm:pt>
    <dgm:pt modelId="{F2CF123A-E22B-6748-9DA6-08CBEA820BDA}">
      <dgm:prSet phldrT="[Text]" custT="1"/>
      <dgm:spPr/>
      <dgm:t>
        <a:bodyPr/>
        <a:lstStyle/>
        <a:p>
          <a:r>
            <a:rPr lang="en-US" sz="1800" dirty="0" smtClean="0">
              <a:latin typeface="Garamond"/>
              <a:cs typeface="Garamond"/>
            </a:rPr>
            <a:t>Teaching=Entertaining?</a:t>
          </a:r>
          <a:endParaRPr lang="en-US" sz="1800" dirty="0">
            <a:latin typeface="Garamond"/>
            <a:cs typeface="Garamond"/>
          </a:endParaRPr>
        </a:p>
      </dgm:t>
    </dgm:pt>
    <dgm:pt modelId="{0D835AC5-4D89-2A45-9523-FE9D06073C0B}" type="parTrans" cxnId="{A16CB847-AF91-1443-B9BC-C07CEE476B22}">
      <dgm:prSet/>
      <dgm:spPr/>
      <dgm:t>
        <a:bodyPr/>
        <a:lstStyle/>
        <a:p>
          <a:endParaRPr lang="en-US"/>
        </a:p>
      </dgm:t>
    </dgm:pt>
    <dgm:pt modelId="{D2B9A35F-6ABB-974D-8C64-53175E0DE279}" type="sibTrans" cxnId="{A16CB847-AF91-1443-B9BC-C07CEE476B22}">
      <dgm:prSet/>
      <dgm:spPr/>
      <dgm:t>
        <a:bodyPr/>
        <a:lstStyle/>
        <a:p>
          <a:endParaRPr lang="en-US"/>
        </a:p>
      </dgm:t>
    </dgm:pt>
    <dgm:pt modelId="{D3C6BBC5-11D0-C04C-B99D-232DEAF847B2}">
      <dgm:prSet phldrT="[Text]" custT="1"/>
      <dgm:spPr/>
      <dgm:t>
        <a:bodyPr/>
        <a:lstStyle/>
        <a:p>
          <a:r>
            <a:rPr lang="en-US" sz="1800" dirty="0" smtClean="0">
              <a:latin typeface="Garamond"/>
              <a:cs typeface="Garamond"/>
            </a:rPr>
            <a:t>Physicality</a:t>
          </a:r>
          <a:endParaRPr lang="en-US" sz="1800" dirty="0">
            <a:latin typeface="Garamond"/>
            <a:cs typeface="Garamond"/>
          </a:endParaRPr>
        </a:p>
      </dgm:t>
    </dgm:pt>
    <dgm:pt modelId="{7030709A-2C3B-1F4C-988D-E3E0F520591D}" type="parTrans" cxnId="{22C1F317-DA93-DE4A-A490-688263FD375B}">
      <dgm:prSet/>
      <dgm:spPr/>
      <dgm:t>
        <a:bodyPr/>
        <a:lstStyle/>
        <a:p>
          <a:endParaRPr lang="en-US"/>
        </a:p>
      </dgm:t>
    </dgm:pt>
    <dgm:pt modelId="{D7672536-2D92-5947-A3E2-0A212DD6BB69}" type="sibTrans" cxnId="{22C1F317-DA93-DE4A-A490-688263FD375B}">
      <dgm:prSet/>
      <dgm:spPr/>
      <dgm:t>
        <a:bodyPr/>
        <a:lstStyle/>
        <a:p>
          <a:endParaRPr lang="en-US"/>
        </a:p>
      </dgm:t>
    </dgm:pt>
    <dgm:pt modelId="{2BFD97D3-1737-C145-87E8-B84BA2953FD2}">
      <dgm:prSet phldrT="[Text]" custT="1"/>
      <dgm:spPr/>
      <dgm:t>
        <a:bodyPr/>
        <a:lstStyle/>
        <a:p>
          <a:pPr>
            <a:lnSpc>
              <a:spcPct val="100000"/>
            </a:lnSpc>
            <a:spcAft>
              <a:spcPts val="0"/>
            </a:spcAft>
          </a:pPr>
          <a:r>
            <a:rPr lang="en-US" sz="1700" dirty="0" smtClean="0">
              <a:latin typeface="Garamond"/>
              <a:cs typeface="Garamond"/>
            </a:rPr>
            <a:t>Defining the Situation</a:t>
          </a:r>
          <a:endParaRPr lang="en-US" sz="1700" dirty="0">
            <a:latin typeface="Garamond"/>
            <a:cs typeface="Garamond"/>
          </a:endParaRPr>
        </a:p>
      </dgm:t>
    </dgm:pt>
    <dgm:pt modelId="{8E734A7B-625C-9B48-B5FD-D0931648F8F0}" type="parTrans" cxnId="{D9102F92-B29E-FF4A-AA1C-3393EF963D87}">
      <dgm:prSet/>
      <dgm:spPr/>
      <dgm:t>
        <a:bodyPr/>
        <a:lstStyle/>
        <a:p>
          <a:endParaRPr lang="en-US"/>
        </a:p>
      </dgm:t>
    </dgm:pt>
    <dgm:pt modelId="{65B0EB91-3345-DD40-89E0-B9A914CF6EF6}" type="sibTrans" cxnId="{D9102F92-B29E-FF4A-AA1C-3393EF963D87}">
      <dgm:prSet/>
      <dgm:spPr/>
      <dgm:t>
        <a:bodyPr/>
        <a:lstStyle/>
        <a:p>
          <a:endParaRPr lang="en-US"/>
        </a:p>
      </dgm:t>
    </dgm:pt>
    <dgm:pt modelId="{D55764E2-CD5E-B949-AE72-5BE300BD61E9}">
      <dgm:prSet phldrT="[Text]" custT="1"/>
      <dgm:spPr/>
      <dgm:t>
        <a:bodyPr/>
        <a:lstStyle/>
        <a:p>
          <a:r>
            <a:rPr lang="en-US" sz="1700" dirty="0" smtClean="0">
              <a:latin typeface="Garamond"/>
              <a:cs typeface="Garamond"/>
            </a:rPr>
            <a:t>Extemporizing</a:t>
          </a:r>
          <a:endParaRPr lang="en-US" sz="1700" dirty="0">
            <a:latin typeface="Garamond"/>
            <a:cs typeface="Garamond"/>
          </a:endParaRPr>
        </a:p>
      </dgm:t>
    </dgm:pt>
    <dgm:pt modelId="{8AD31C16-BB02-D943-A9DA-3FBEB33E61CA}" type="parTrans" cxnId="{87F35881-997F-E044-A836-4B13C5B2A086}">
      <dgm:prSet/>
      <dgm:spPr/>
      <dgm:t>
        <a:bodyPr/>
        <a:lstStyle/>
        <a:p>
          <a:endParaRPr lang="en-US"/>
        </a:p>
      </dgm:t>
    </dgm:pt>
    <dgm:pt modelId="{E0F1C475-3F32-C94A-B41D-80B5292A8C87}" type="sibTrans" cxnId="{87F35881-997F-E044-A836-4B13C5B2A086}">
      <dgm:prSet/>
      <dgm:spPr/>
      <dgm:t>
        <a:bodyPr/>
        <a:lstStyle/>
        <a:p>
          <a:endParaRPr lang="en-US"/>
        </a:p>
      </dgm:t>
    </dgm:pt>
    <dgm:pt modelId="{14FFA7DD-C34A-4D50-A467-A4415F0CE016}">
      <dgm:prSet phldrT="[Text]" custT="1"/>
      <dgm:spPr/>
      <dgm:t>
        <a:bodyPr/>
        <a:lstStyle/>
        <a:p>
          <a:r>
            <a:rPr lang="en-US" sz="1700" dirty="0" smtClean="0">
              <a:latin typeface="Garamond"/>
              <a:cs typeface="Garamond"/>
            </a:rPr>
            <a:t>Acting</a:t>
          </a:r>
          <a:endParaRPr lang="en-US" sz="1700" dirty="0">
            <a:latin typeface="Garamond"/>
            <a:cs typeface="Garamond"/>
          </a:endParaRPr>
        </a:p>
      </dgm:t>
    </dgm:pt>
    <dgm:pt modelId="{AE2578B4-C95E-4B35-B18A-8D0FF9A40632}" type="parTrans" cxnId="{FD5DA4BC-D951-4D53-A7B7-F0C7096E90F6}">
      <dgm:prSet/>
      <dgm:spPr/>
      <dgm:t>
        <a:bodyPr/>
        <a:lstStyle/>
        <a:p>
          <a:endParaRPr lang="en-US"/>
        </a:p>
      </dgm:t>
    </dgm:pt>
    <dgm:pt modelId="{01613AC9-1884-4194-806C-BED1CA4BF0B6}" type="sibTrans" cxnId="{FD5DA4BC-D951-4D53-A7B7-F0C7096E90F6}">
      <dgm:prSet/>
      <dgm:spPr/>
      <dgm:t>
        <a:bodyPr/>
        <a:lstStyle/>
        <a:p>
          <a:endParaRPr lang="en-US"/>
        </a:p>
      </dgm:t>
    </dgm:pt>
    <dgm:pt modelId="{904D97E4-3E1E-454F-9D5D-14758E28C08B}">
      <dgm:prSet phldrT="[Text]" custT="1"/>
      <dgm:spPr/>
      <dgm:t>
        <a:bodyPr/>
        <a:lstStyle/>
        <a:p>
          <a:r>
            <a:rPr lang="en-US" sz="1700" dirty="0" smtClean="0">
              <a:latin typeface="Garamond"/>
              <a:cs typeface="Garamond"/>
            </a:rPr>
            <a:t>Scripts</a:t>
          </a:r>
          <a:endParaRPr lang="en-US" sz="1400" dirty="0">
            <a:latin typeface="Garamond"/>
            <a:cs typeface="Garamond"/>
          </a:endParaRPr>
        </a:p>
      </dgm:t>
    </dgm:pt>
    <dgm:pt modelId="{AA28AD5C-FD71-2C45-A365-54A415D819BD}" type="parTrans" cxnId="{2319F184-33BD-5C44-A625-A488A0D718AC}">
      <dgm:prSet/>
      <dgm:spPr/>
      <dgm:t>
        <a:bodyPr/>
        <a:lstStyle/>
        <a:p>
          <a:endParaRPr lang="en-US"/>
        </a:p>
      </dgm:t>
    </dgm:pt>
    <dgm:pt modelId="{E65EC56E-B987-D54B-A40A-C1FF38BA3B73}" type="sibTrans" cxnId="{2319F184-33BD-5C44-A625-A488A0D718AC}">
      <dgm:prSet/>
      <dgm:spPr/>
      <dgm:t>
        <a:bodyPr/>
        <a:lstStyle/>
        <a:p>
          <a:endParaRPr lang="en-US"/>
        </a:p>
      </dgm:t>
    </dgm:pt>
    <dgm:pt modelId="{BF981957-53C6-B04F-AB12-88B097F581E8}" type="pres">
      <dgm:prSet presAssocID="{5875D8DF-5F4B-7444-B941-D89C6F8A294F}" presName="linearFlow" presStyleCnt="0">
        <dgm:presLayoutVars>
          <dgm:resizeHandles val="exact"/>
        </dgm:presLayoutVars>
      </dgm:prSet>
      <dgm:spPr/>
      <dgm:t>
        <a:bodyPr/>
        <a:lstStyle/>
        <a:p>
          <a:endParaRPr lang="en-US"/>
        </a:p>
      </dgm:t>
    </dgm:pt>
    <dgm:pt modelId="{2BC4E5FE-B7FC-3B46-BEF0-9ABAD550031F}" type="pres">
      <dgm:prSet presAssocID="{F2CF123A-E22B-6748-9DA6-08CBEA820BDA}" presName="node" presStyleLbl="node1" presStyleIdx="0" presStyleCnt="6">
        <dgm:presLayoutVars>
          <dgm:bulletEnabled val="1"/>
        </dgm:presLayoutVars>
      </dgm:prSet>
      <dgm:spPr/>
      <dgm:t>
        <a:bodyPr/>
        <a:lstStyle/>
        <a:p>
          <a:endParaRPr lang="en-US"/>
        </a:p>
      </dgm:t>
    </dgm:pt>
    <dgm:pt modelId="{EEF9EE4B-DA7E-124C-878F-9B2C4AAC4A12}" type="pres">
      <dgm:prSet presAssocID="{D2B9A35F-6ABB-974D-8C64-53175E0DE279}" presName="sibTrans" presStyleLbl="sibTrans2D1" presStyleIdx="0" presStyleCnt="5"/>
      <dgm:spPr/>
      <dgm:t>
        <a:bodyPr/>
        <a:lstStyle/>
        <a:p>
          <a:endParaRPr lang="en-US"/>
        </a:p>
      </dgm:t>
    </dgm:pt>
    <dgm:pt modelId="{C9E34245-2036-6B4B-BF04-734BD657CEDB}" type="pres">
      <dgm:prSet presAssocID="{D2B9A35F-6ABB-974D-8C64-53175E0DE279}" presName="connectorText" presStyleLbl="sibTrans2D1" presStyleIdx="0" presStyleCnt="5"/>
      <dgm:spPr/>
      <dgm:t>
        <a:bodyPr/>
        <a:lstStyle/>
        <a:p>
          <a:endParaRPr lang="en-US"/>
        </a:p>
      </dgm:t>
    </dgm:pt>
    <dgm:pt modelId="{CAF6008D-A340-8847-981F-631DE761B3FE}" type="pres">
      <dgm:prSet presAssocID="{D3C6BBC5-11D0-C04C-B99D-232DEAF847B2}" presName="node" presStyleLbl="node1" presStyleIdx="1" presStyleCnt="6">
        <dgm:presLayoutVars>
          <dgm:bulletEnabled val="1"/>
        </dgm:presLayoutVars>
      </dgm:prSet>
      <dgm:spPr/>
      <dgm:t>
        <a:bodyPr/>
        <a:lstStyle/>
        <a:p>
          <a:endParaRPr lang="en-US"/>
        </a:p>
      </dgm:t>
    </dgm:pt>
    <dgm:pt modelId="{1582390B-87E1-C74E-A0E5-09CBD5DBC79B}" type="pres">
      <dgm:prSet presAssocID="{D7672536-2D92-5947-A3E2-0A212DD6BB69}" presName="sibTrans" presStyleLbl="sibTrans2D1" presStyleIdx="1" presStyleCnt="5"/>
      <dgm:spPr/>
      <dgm:t>
        <a:bodyPr/>
        <a:lstStyle/>
        <a:p>
          <a:endParaRPr lang="en-US"/>
        </a:p>
      </dgm:t>
    </dgm:pt>
    <dgm:pt modelId="{1F6CA488-CFB7-9043-9F3C-9185B4AD8FD6}" type="pres">
      <dgm:prSet presAssocID="{D7672536-2D92-5947-A3E2-0A212DD6BB69}" presName="connectorText" presStyleLbl="sibTrans2D1" presStyleIdx="1" presStyleCnt="5"/>
      <dgm:spPr/>
      <dgm:t>
        <a:bodyPr/>
        <a:lstStyle/>
        <a:p>
          <a:endParaRPr lang="en-US"/>
        </a:p>
      </dgm:t>
    </dgm:pt>
    <dgm:pt modelId="{6C352038-AD11-F94B-8DBD-999593352E8F}" type="pres">
      <dgm:prSet presAssocID="{2BFD97D3-1737-C145-87E8-B84BA2953FD2}" presName="node" presStyleLbl="node1" presStyleIdx="2" presStyleCnt="6">
        <dgm:presLayoutVars>
          <dgm:bulletEnabled val="1"/>
        </dgm:presLayoutVars>
      </dgm:prSet>
      <dgm:spPr/>
      <dgm:t>
        <a:bodyPr/>
        <a:lstStyle/>
        <a:p>
          <a:endParaRPr lang="en-US"/>
        </a:p>
      </dgm:t>
    </dgm:pt>
    <dgm:pt modelId="{7E161F97-2EAB-B94A-8E4D-55D51B07BC40}" type="pres">
      <dgm:prSet presAssocID="{65B0EB91-3345-DD40-89E0-B9A914CF6EF6}" presName="sibTrans" presStyleLbl="sibTrans2D1" presStyleIdx="2" presStyleCnt="5"/>
      <dgm:spPr/>
      <dgm:t>
        <a:bodyPr/>
        <a:lstStyle/>
        <a:p>
          <a:endParaRPr lang="en-US"/>
        </a:p>
      </dgm:t>
    </dgm:pt>
    <dgm:pt modelId="{28566FB5-5A22-654A-94A3-C1C3E3B74D86}" type="pres">
      <dgm:prSet presAssocID="{65B0EB91-3345-DD40-89E0-B9A914CF6EF6}" presName="connectorText" presStyleLbl="sibTrans2D1" presStyleIdx="2" presStyleCnt="5"/>
      <dgm:spPr/>
      <dgm:t>
        <a:bodyPr/>
        <a:lstStyle/>
        <a:p>
          <a:endParaRPr lang="en-US"/>
        </a:p>
      </dgm:t>
    </dgm:pt>
    <dgm:pt modelId="{0020D464-E254-E74D-A2D7-EA95503C86CE}" type="pres">
      <dgm:prSet presAssocID="{D55764E2-CD5E-B949-AE72-5BE300BD61E9}" presName="node" presStyleLbl="node1" presStyleIdx="3" presStyleCnt="6">
        <dgm:presLayoutVars>
          <dgm:bulletEnabled val="1"/>
        </dgm:presLayoutVars>
      </dgm:prSet>
      <dgm:spPr/>
      <dgm:t>
        <a:bodyPr/>
        <a:lstStyle/>
        <a:p>
          <a:endParaRPr lang="en-US"/>
        </a:p>
      </dgm:t>
    </dgm:pt>
    <dgm:pt modelId="{C11F751A-03C3-B247-8A1D-AABEFAB0D7BD}" type="pres">
      <dgm:prSet presAssocID="{E0F1C475-3F32-C94A-B41D-80B5292A8C87}" presName="sibTrans" presStyleLbl="sibTrans2D1" presStyleIdx="3" presStyleCnt="5"/>
      <dgm:spPr/>
      <dgm:t>
        <a:bodyPr/>
        <a:lstStyle/>
        <a:p>
          <a:endParaRPr lang="en-US"/>
        </a:p>
      </dgm:t>
    </dgm:pt>
    <dgm:pt modelId="{FC8B4DF9-B854-354E-807F-B68FA7346D4C}" type="pres">
      <dgm:prSet presAssocID="{E0F1C475-3F32-C94A-B41D-80B5292A8C87}" presName="connectorText" presStyleLbl="sibTrans2D1" presStyleIdx="3" presStyleCnt="5"/>
      <dgm:spPr/>
      <dgm:t>
        <a:bodyPr/>
        <a:lstStyle/>
        <a:p>
          <a:endParaRPr lang="en-US"/>
        </a:p>
      </dgm:t>
    </dgm:pt>
    <dgm:pt modelId="{8E9627CF-C323-1A44-B672-E8E78031211B}" type="pres">
      <dgm:prSet presAssocID="{904D97E4-3E1E-454F-9D5D-14758E28C08B}" presName="node" presStyleLbl="node1" presStyleIdx="4" presStyleCnt="6">
        <dgm:presLayoutVars>
          <dgm:bulletEnabled val="1"/>
        </dgm:presLayoutVars>
      </dgm:prSet>
      <dgm:spPr/>
      <dgm:t>
        <a:bodyPr/>
        <a:lstStyle/>
        <a:p>
          <a:endParaRPr lang="en-US"/>
        </a:p>
      </dgm:t>
    </dgm:pt>
    <dgm:pt modelId="{78AE5F1A-67A1-2245-B56E-DCB7743B1551}" type="pres">
      <dgm:prSet presAssocID="{E65EC56E-B987-D54B-A40A-C1FF38BA3B73}" presName="sibTrans" presStyleLbl="sibTrans2D1" presStyleIdx="4" presStyleCnt="5"/>
      <dgm:spPr/>
      <dgm:t>
        <a:bodyPr/>
        <a:lstStyle/>
        <a:p>
          <a:endParaRPr lang="en-US"/>
        </a:p>
      </dgm:t>
    </dgm:pt>
    <dgm:pt modelId="{8C71950E-56D4-694E-8950-9394F00CCE58}" type="pres">
      <dgm:prSet presAssocID="{E65EC56E-B987-D54B-A40A-C1FF38BA3B73}" presName="connectorText" presStyleLbl="sibTrans2D1" presStyleIdx="4" presStyleCnt="5"/>
      <dgm:spPr/>
      <dgm:t>
        <a:bodyPr/>
        <a:lstStyle/>
        <a:p>
          <a:endParaRPr lang="en-US"/>
        </a:p>
      </dgm:t>
    </dgm:pt>
    <dgm:pt modelId="{D49B46CC-5B1F-8D41-8EBB-B93A6017E21E}" type="pres">
      <dgm:prSet presAssocID="{14FFA7DD-C34A-4D50-A467-A4415F0CE016}" presName="node" presStyleLbl="node1" presStyleIdx="5" presStyleCnt="6">
        <dgm:presLayoutVars>
          <dgm:bulletEnabled val="1"/>
        </dgm:presLayoutVars>
      </dgm:prSet>
      <dgm:spPr/>
      <dgm:t>
        <a:bodyPr/>
        <a:lstStyle/>
        <a:p>
          <a:endParaRPr lang="en-US"/>
        </a:p>
      </dgm:t>
    </dgm:pt>
  </dgm:ptLst>
  <dgm:cxnLst>
    <dgm:cxn modelId="{97E9FFDE-B95A-48EF-8E61-662EB40D3F43}" type="presOf" srcId="{14FFA7DD-C34A-4D50-A467-A4415F0CE016}" destId="{D49B46CC-5B1F-8D41-8EBB-B93A6017E21E}" srcOrd="0" destOrd="0" presId="urn:microsoft.com/office/officeart/2005/8/layout/process2"/>
    <dgm:cxn modelId="{2230106C-2B18-47F7-84E8-122FDC9F117E}" type="presOf" srcId="{5875D8DF-5F4B-7444-B941-D89C6F8A294F}" destId="{BF981957-53C6-B04F-AB12-88B097F581E8}" srcOrd="0" destOrd="0" presId="urn:microsoft.com/office/officeart/2005/8/layout/process2"/>
    <dgm:cxn modelId="{B2985F75-D465-4EB7-BEAD-B2E11142B674}" type="presOf" srcId="{E65EC56E-B987-D54B-A40A-C1FF38BA3B73}" destId="{78AE5F1A-67A1-2245-B56E-DCB7743B1551}" srcOrd="0" destOrd="0" presId="urn:microsoft.com/office/officeart/2005/8/layout/process2"/>
    <dgm:cxn modelId="{CB0E8E06-983C-48FD-86E5-411BBF342DDC}" type="presOf" srcId="{2BFD97D3-1737-C145-87E8-B84BA2953FD2}" destId="{6C352038-AD11-F94B-8DBD-999593352E8F}" srcOrd="0" destOrd="0" presId="urn:microsoft.com/office/officeart/2005/8/layout/process2"/>
    <dgm:cxn modelId="{C052988C-BBBC-4AC3-8BC6-9D98637E6EA9}" type="presOf" srcId="{E0F1C475-3F32-C94A-B41D-80B5292A8C87}" destId="{FC8B4DF9-B854-354E-807F-B68FA7346D4C}" srcOrd="1" destOrd="0" presId="urn:microsoft.com/office/officeart/2005/8/layout/process2"/>
    <dgm:cxn modelId="{120A4C85-ACC0-49F2-8C35-D60B7D2ACF70}" type="presOf" srcId="{D55764E2-CD5E-B949-AE72-5BE300BD61E9}" destId="{0020D464-E254-E74D-A2D7-EA95503C86CE}" srcOrd="0" destOrd="0" presId="urn:microsoft.com/office/officeart/2005/8/layout/process2"/>
    <dgm:cxn modelId="{59D261D5-6BB8-4D09-8FF1-ED4C45BB15DB}" type="presOf" srcId="{E65EC56E-B987-D54B-A40A-C1FF38BA3B73}" destId="{8C71950E-56D4-694E-8950-9394F00CCE58}" srcOrd="1" destOrd="0" presId="urn:microsoft.com/office/officeart/2005/8/layout/process2"/>
    <dgm:cxn modelId="{D34EAD91-4CE6-424A-BA32-1B99B6833CAA}" type="presOf" srcId="{D3C6BBC5-11D0-C04C-B99D-232DEAF847B2}" destId="{CAF6008D-A340-8847-981F-631DE761B3FE}" srcOrd="0" destOrd="0" presId="urn:microsoft.com/office/officeart/2005/8/layout/process2"/>
    <dgm:cxn modelId="{880B427E-F4CD-4638-AA5F-D2C1F2C2793A}" type="presOf" srcId="{65B0EB91-3345-DD40-89E0-B9A914CF6EF6}" destId="{28566FB5-5A22-654A-94A3-C1C3E3B74D86}" srcOrd="1" destOrd="0" presId="urn:microsoft.com/office/officeart/2005/8/layout/process2"/>
    <dgm:cxn modelId="{2319F184-33BD-5C44-A625-A488A0D718AC}" srcId="{5875D8DF-5F4B-7444-B941-D89C6F8A294F}" destId="{904D97E4-3E1E-454F-9D5D-14758E28C08B}" srcOrd="4" destOrd="0" parTransId="{AA28AD5C-FD71-2C45-A365-54A415D819BD}" sibTransId="{E65EC56E-B987-D54B-A40A-C1FF38BA3B73}"/>
    <dgm:cxn modelId="{F863DE9D-535E-496A-94C6-1E9B3685EA39}" type="presOf" srcId="{D2B9A35F-6ABB-974D-8C64-53175E0DE279}" destId="{EEF9EE4B-DA7E-124C-878F-9B2C4AAC4A12}" srcOrd="0" destOrd="0" presId="urn:microsoft.com/office/officeart/2005/8/layout/process2"/>
    <dgm:cxn modelId="{7A227D29-37A2-4EC4-A234-4D001B97240C}" type="presOf" srcId="{65B0EB91-3345-DD40-89E0-B9A914CF6EF6}" destId="{7E161F97-2EAB-B94A-8E4D-55D51B07BC40}" srcOrd="0" destOrd="0" presId="urn:microsoft.com/office/officeart/2005/8/layout/process2"/>
    <dgm:cxn modelId="{D9102F92-B29E-FF4A-AA1C-3393EF963D87}" srcId="{5875D8DF-5F4B-7444-B941-D89C6F8A294F}" destId="{2BFD97D3-1737-C145-87E8-B84BA2953FD2}" srcOrd="2" destOrd="0" parTransId="{8E734A7B-625C-9B48-B5FD-D0931648F8F0}" sibTransId="{65B0EB91-3345-DD40-89E0-B9A914CF6EF6}"/>
    <dgm:cxn modelId="{22C1F317-DA93-DE4A-A490-688263FD375B}" srcId="{5875D8DF-5F4B-7444-B941-D89C6F8A294F}" destId="{D3C6BBC5-11D0-C04C-B99D-232DEAF847B2}" srcOrd="1" destOrd="0" parTransId="{7030709A-2C3B-1F4C-988D-E3E0F520591D}" sibTransId="{D7672536-2D92-5947-A3E2-0A212DD6BB69}"/>
    <dgm:cxn modelId="{2F2DAC83-79B8-442D-A76C-3545A1456395}" type="presOf" srcId="{D7672536-2D92-5947-A3E2-0A212DD6BB69}" destId="{1582390B-87E1-C74E-A0E5-09CBD5DBC79B}" srcOrd="0" destOrd="0" presId="urn:microsoft.com/office/officeart/2005/8/layout/process2"/>
    <dgm:cxn modelId="{A16CB847-AF91-1443-B9BC-C07CEE476B22}" srcId="{5875D8DF-5F4B-7444-B941-D89C6F8A294F}" destId="{F2CF123A-E22B-6748-9DA6-08CBEA820BDA}" srcOrd="0" destOrd="0" parTransId="{0D835AC5-4D89-2A45-9523-FE9D06073C0B}" sibTransId="{D2B9A35F-6ABB-974D-8C64-53175E0DE279}"/>
    <dgm:cxn modelId="{C1AF54E0-8E0A-48F0-8206-F1AC662AD5E8}" type="presOf" srcId="{E0F1C475-3F32-C94A-B41D-80B5292A8C87}" destId="{C11F751A-03C3-B247-8A1D-AABEFAB0D7BD}" srcOrd="0" destOrd="0" presId="urn:microsoft.com/office/officeart/2005/8/layout/process2"/>
    <dgm:cxn modelId="{D3C97DA3-5332-4DBE-846B-60619EB3BEF3}" type="presOf" srcId="{904D97E4-3E1E-454F-9D5D-14758E28C08B}" destId="{8E9627CF-C323-1A44-B672-E8E78031211B}" srcOrd="0" destOrd="0" presId="urn:microsoft.com/office/officeart/2005/8/layout/process2"/>
    <dgm:cxn modelId="{32917CA0-354E-4800-9A6A-4DB6321F73DB}" type="presOf" srcId="{F2CF123A-E22B-6748-9DA6-08CBEA820BDA}" destId="{2BC4E5FE-B7FC-3B46-BEF0-9ABAD550031F}" srcOrd="0" destOrd="0" presId="urn:microsoft.com/office/officeart/2005/8/layout/process2"/>
    <dgm:cxn modelId="{FD5DA4BC-D951-4D53-A7B7-F0C7096E90F6}" srcId="{5875D8DF-5F4B-7444-B941-D89C6F8A294F}" destId="{14FFA7DD-C34A-4D50-A467-A4415F0CE016}" srcOrd="5" destOrd="0" parTransId="{AE2578B4-C95E-4B35-B18A-8D0FF9A40632}" sibTransId="{01613AC9-1884-4194-806C-BED1CA4BF0B6}"/>
    <dgm:cxn modelId="{DCC2E0B9-DE11-41D4-A4F7-9542939FD08E}" type="presOf" srcId="{D2B9A35F-6ABB-974D-8C64-53175E0DE279}" destId="{C9E34245-2036-6B4B-BF04-734BD657CEDB}" srcOrd="1" destOrd="0" presId="urn:microsoft.com/office/officeart/2005/8/layout/process2"/>
    <dgm:cxn modelId="{E9CD0C4F-679C-4691-AE56-ED0DCE20CB74}" type="presOf" srcId="{D7672536-2D92-5947-A3E2-0A212DD6BB69}" destId="{1F6CA488-CFB7-9043-9F3C-9185B4AD8FD6}" srcOrd="1" destOrd="0" presId="urn:microsoft.com/office/officeart/2005/8/layout/process2"/>
    <dgm:cxn modelId="{87F35881-997F-E044-A836-4B13C5B2A086}" srcId="{5875D8DF-5F4B-7444-B941-D89C6F8A294F}" destId="{D55764E2-CD5E-B949-AE72-5BE300BD61E9}" srcOrd="3" destOrd="0" parTransId="{8AD31C16-BB02-D943-A9DA-3FBEB33E61CA}" sibTransId="{E0F1C475-3F32-C94A-B41D-80B5292A8C87}"/>
    <dgm:cxn modelId="{C7BF46AA-3EB6-4BB2-B3CA-28BD60DC8DE2}" type="presParOf" srcId="{BF981957-53C6-B04F-AB12-88B097F581E8}" destId="{2BC4E5FE-B7FC-3B46-BEF0-9ABAD550031F}" srcOrd="0" destOrd="0" presId="urn:microsoft.com/office/officeart/2005/8/layout/process2"/>
    <dgm:cxn modelId="{67A1F5B1-C15B-41A3-BEB8-CBB0943E00A9}" type="presParOf" srcId="{BF981957-53C6-B04F-AB12-88B097F581E8}" destId="{EEF9EE4B-DA7E-124C-878F-9B2C4AAC4A12}" srcOrd="1" destOrd="0" presId="urn:microsoft.com/office/officeart/2005/8/layout/process2"/>
    <dgm:cxn modelId="{495FFDE4-CC0F-4FB8-8F3E-B6CE1C1AD0EB}" type="presParOf" srcId="{EEF9EE4B-DA7E-124C-878F-9B2C4AAC4A12}" destId="{C9E34245-2036-6B4B-BF04-734BD657CEDB}" srcOrd="0" destOrd="0" presId="urn:microsoft.com/office/officeart/2005/8/layout/process2"/>
    <dgm:cxn modelId="{07770EFB-E2D3-4503-AFCF-B44E5BE32A8D}" type="presParOf" srcId="{BF981957-53C6-B04F-AB12-88B097F581E8}" destId="{CAF6008D-A340-8847-981F-631DE761B3FE}" srcOrd="2" destOrd="0" presId="urn:microsoft.com/office/officeart/2005/8/layout/process2"/>
    <dgm:cxn modelId="{9105F115-E7CE-4578-9F44-E2671A73CD68}" type="presParOf" srcId="{BF981957-53C6-B04F-AB12-88B097F581E8}" destId="{1582390B-87E1-C74E-A0E5-09CBD5DBC79B}" srcOrd="3" destOrd="0" presId="urn:microsoft.com/office/officeart/2005/8/layout/process2"/>
    <dgm:cxn modelId="{A3B2DF25-DE68-4EC9-A413-D56A465B9246}" type="presParOf" srcId="{1582390B-87E1-C74E-A0E5-09CBD5DBC79B}" destId="{1F6CA488-CFB7-9043-9F3C-9185B4AD8FD6}" srcOrd="0" destOrd="0" presId="urn:microsoft.com/office/officeart/2005/8/layout/process2"/>
    <dgm:cxn modelId="{97D610AC-8DAE-4807-9AE8-8D79AA46444C}" type="presParOf" srcId="{BF981957-53C6-B04F-AB12-88B097F581E8}" destId="{6C352038-AD11-F94B-8DBD-999593352E8F}" srcOrd="4" destOrd="0" presId="urn:microsoft.com/office/officeart/2005/8/layout/process2"/>
    <dgm:cxn modelId="{5679667F-D645-46C2-AB27-D6E04569EC4E}" type="presParOf" srcId="{BF981957-53C6-B04F-AB12-88B097F581E8}" destId="{7E161F97-2EAB-B94A-8E4D-55D51B07BC40}" srcOrd="5" destOrd="0" presId="urn:microsoft.com/office/officeart/2005/8/layout/process2"/>
    <dgm:cxn modelId="{063FD8D7-1537-40BD-AEA8-34679357AA21}" type="presParOf" srcId="{7E161F97-2EAB-B94A-8E4D-55D51B07BC40}" destId="{28566FB5-5A22-654A-94A3-C1C3E3B74D86}" srcOrd="0" destOrd="0" presId="urn:microsoft.com/office/officeart/2005/8/layout/process2"/>
    <dgm:cxn modelId="{FD6056F4-DCF0-472F-B4E8-E1AA73E11AEE}" type="presParOf" srcId="{BF981957-53C6-B04F-AB12-88B097F581E8}" destId="{0020D464-E254-E74D-A2D7-EA95503C86CE}" srcOrd="6" destOrd="0" presId="urn:microsoft.com/office/officeart/2005/8/layout/process2"/>
    <dgm:cxn modelId="{B54C65B3-59E4-43E8-8600-27DCA1E19118}" type="presParOf" srcId="{BF981957-53C6-B04F-AB12-88B097F581E8}" destId="{C11F751A-03C3-B247-8A1D-AABEFAB0D7BD}" srcOrd="7" destOrd="0" presId="urn:microsoft.com/office/officeart/2005/8/layout/process2"/>
    <dgm:cxn modelId="{9106A565-F5D9-40E2-A34B-6FF406BF03F8}" type="presParOf" srcId="{C11F751A-03C3-B247-8A1D-AABEFAB0D7BD}" destId="{FC8B4DF9-B854-354E-807F-B68FA7346D4C}" srcOrd="0" destOrd="0" presId="urn:microsoft.com/office/officeart/2005/8/layout/process2"/>
    <dgm:cxn modelId="{82CB0BB2-EB4D-4418-876B-B1043CC82D07}" type="presParOf" srcId="{BF981957-53C6-B04F-AB12-88B097F581E8}" destId="{8E9627CF-C323-1A44-B672-E8E78031211B}" srcOrd="8" destOrd="0" presId="urn:microsoft.com/office/officeart/2005/8/layout/process2"/>
    <dgm:cxn modelId="{836B6D42-F4DE-4772-B6C1-6B1EAAD23BE0}" type="presParOf" srcId="{BF981957-53C6-B04F-AB12-88B097F581E8}" destId="{78AE5F1A-67A1-2245-B56E-DCB7743B1551}" srcOrd="9" destOrd="0" presId="urn:microsoft.com/office/officeart/2005/8/layout/process2"/>
    <dgm:cxn modelId="{9E8D6CA1-F66D-408E-ACF8-5257D7CCCC33}" type="presParOf" srcId="{78AE5F1A-67A1-2245-B56E-DCB7743B1551}" destId="{8C71950E-56D4-694E-8950-9394F00CCE58}" srcOrd="0" destOrd="0" presId="urn:microsoft.com/office/officeart/2005/8/layout/process2"/>
    <dgm:cxn modelId="{84BA3F80-2774-49EB-8620-A88DBFD53E58}" type="presParOf" srcId="{BF981957-53C6-B04F-AB12-88B097F581E8}" destId="{D49B46CC-5B1F-8D41-8EBB-B93A6017E21E}" srcOrd="1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875D8DF-5F4B-7444-B941-D89C6F8A294F}" type="doc">
      <dgm:prSet loTypeId="urn:microsoft.com/office/officeart/2005/8/layout/process2" loCatId="process" qsTypeId="urn:microsoft.com/office/officeart/2005/8/quickstyle/3D1" qsCatId="3D" csTypeId="urn:microsoft.com/office/officeart/2005/8/colors/accent3_2" csCatId="accent3" phldr="1"/>
      <dgm:spPr/>
      <dgm:t>
        <a:bodyPr/>
        <a:lstStyle/>
        <a:p>
          <a:endParaRPr lang="en-US"/>
        </a:p>
      </dgm:t>
    </dgm:pt>
    <dgm:pt modelId="{F2CF123A-E22B-6748-9DA6-08CBEA820BDA}">
      <dgm:prSet phldrT="[Text]" custT="1"/>
      <dgm:spPr/>
      <dgm:t>
        <a:bodyPr/>
        <a:lstStyle/>
        <a:p>
          <a:r>
            <a:rPr lang="en-US" sz="1800" dirty="0" smtClean="0">
              <a:latin typeface="Garamond"/>
              <a:cs typeface="Garamond"/>
            </a:rPr>
            <a:t>Teaching=Entertaining?</a:t>
          </a:r>
          <a:endParaRPr lang="en-US" sz="1800" dirty="0">
            <a:latin typeface="Garamond"/>
            <a:cs typeface="Garamond"/>
          </a:endParaRPr>
        </a:p>
      </dgm:t>
    </dgm:pt>
    <dgm:pt modelId="{0D835AC5-4D89-2A45-9523-FE9D06073C0B}" type="parTrans" cxnId="{A16CB847-AF91-1443-B9BC-C07CEE476B22}">
      <dgm:prSet/>
      <dgm:spPr/>
      <dgm:t>
        <a:bodyPr/>
        <a:lstStyle/>
        <a:p>
          <a:endParaRPr lang="en-US"/>
        </a:p>
      </dgm:t>
    </dgm:pt>
    <dgm:pt modelId="{D2B9A35F-6ABB-974D-8C64-53175E0DE279}" type="sibTrans" cxnId="{A16CB847-AF91-1443-B9BC-C07CEE476B22}">
      <dgm:prSet/>
      <dgm:spPr/>
      <dgm:t>
        <a:bodyPr/>
        <a:lstStyle/>
        <a:p>
          <a:endParaRPr lang="en-US"/>
        </a:p>
      </dgm:t>
    </dgm:pt>
    <dgm:pt modelId="{D3C6BBC5-11D0-C04C-B99D-232DEAF847B2}">
      <dgm:prSet phldrT="[Text]" custT="1"/>
      <dgm:spPr/>
      <dgm:t>
        <a:bodyPr/>
        <a:lstStyle/>
        <a:p>
          <a:r>
            <a:rPr lang="en-US" sz="1800" dirty="0" smtClean="0">
              <a:latin typeface="Garamond"/>
              <a:cs typeface="Garamond"/>
            </a:rPr>
            <a:t>Physicality</a:t>
          </a:r>
          <a:endParaRPr lang="en-US" sz="1800" dirty="0">
            <a:latin typeface="Garamond"/>
            <a:cs typeface="Garamond"/>
          </a:endParaRPr>
        </a:p>
      </dgm:t>
    </dgm:pt>
    <dgm:pt modelId="{7030709A-2C3B-1F4C-988D-E3E0F520591D}" type="parTrans" cxnId="{22C1F317-DA93-DE4A-A490-688263FD375B}">
      <dgm:prSet/>
      <dgm:spPr/>
      <dgm:t>
        <a:bodyPr/>
        <a:lstStyle/>
        <a:p>
          <a:endParaRPr lang="en-US"/>
        </a:p>
      </dgm:t>
    </dgm:pt>
    <dgm:pt modelId="{D7672536-2D92-5947-A3E2-0A212DD6BB69}" type="sibTrans" cxnId="{22C1F317-DA93-DE4A-A490-688263FD375B}">
      <dgm:prSet/>
      <dgm:spPr/>
      <dgm:t>
        <a:bodyPr/>
        <a:lstStyle/>
        <a:p>
          <a:endParaRPr lang="en-US"/>
        </a:p>
      </dgm:t>
    </dgm:pt>
    <dgm:pt modelId="{2BFD97D3-1737-C145-87E8-B84BA2953FD2}">
      <dgm:prSet phldrT="[Text]" custT="1"/>
      <dgm:spPr/>
      <dgm:t>
        <a:bodyPr/>
        <a:lstStyle/>
        <a:p>
          <a:pPr>
            <a:lnSpc>
              <a:spcPct val="100000"/>
            </a:lnSpc>
            <a:spcAft>
              <a:spcPts val="0"/>
            </a:spcAft>
          </a:pPr>
          <a:r>
            <a:rPr lang="en-US" sz="1700" dirty="0" smtClean="0">
              <a:latin typeface="Garamond"/>
              <a:cs typeface="Garamond"/>
            </a:rPr>
            <a:t>Defining the Situation</a:t>
          </a:r>
          <a:endParaRPr lang="en-US" sz="1700" dirty="0">
            <a:latin typeface="Garamond"/>
            <a:cs typeface="Garamond"/>
          </a:endParaRPr>
        </a:p>
      </dgm:t>
    </dgm:pt>
    <dgm:pt modelId="{8E734A7B-625C-9B48-B5FD-D0931648F8F0}" type="parTrans" cxnId="{D9102F92-B29E-FF4A-AA1C-3393EF963D87}">
      <dgm:prSet/>
      <dgm:spPr/>
      <dgm:t>
        <a:bodyPr/>
        <a:lstStyle/>
        <a:p>
          <a:endParaRPr lang="en-US"/>
        </a:p>
      </dgm:t>
    </dgm:pt>
    <dgm:pt modelId="{65B0EB91-3345-DD40-89E0-B9A914CF6EF6}" type="sibTrans" cxnId="{D9102F92-B29E-FF4A-AA1C-3393EF963D87}">
      <dgm:prSet/>
      <dgm:spPr/>
      <dgm:t>
        <a:bodyPr/>
        <a:lstStyle/>
        <a:p>
          <a:endParaRPr lang="en-US"/>
        </a:p>
      </dgm:t>
    </dgm:pt>
    <dgm:pt modelId="{D55764E2-CD5E-B949-AE72-5BE300BD61E9}">
      <dgm:prSet phldrT="[Text]" custT="1"/>
      <dgm:spPr/>
      <dgm:t>
        <a:bodyPr/>
        <a:lstStyle/>
        <a:p>
          <a:r>
            <a:rPr lang="en-US" sz="1700" dirty="0" smtClean="0">
              <a:latin typeface="Garamond"/>
              <a:cs typeface="Garamond"/>
            </a:rPr>
            <a:t>Extemporizing</a:t>
          </a:r>
          <a:endParaRPr lang="en-US" sz="1700" dirty="0">
            <a:latin typeface="Garamond"/>
            <a:cs typeface="Garamond"/>
          </a:endParaRPr>
        </a:p>
      </dgm:t>
    </dgm:pt>
    <dgm:pt modelId="{8AD31C16-BB02-D943-A9DA-3FBEB33E61CA}" type="parTrans" cxnId="{87F35881-997F-E044-A836-4B13C5B2A086}">
      <dgm:prSet/>
      <dgm:spPr/>
      <dgm:t>
        <a:bodyPr/>
        <a:lstStyle/>
        <a:p>
          <a:endParaRPr lang="en-US"/>
        </a:p>
      </dgm:t>
    </dgm:pt>
    <dgm:pt modelId="{E0F1C475-3F32-C94A-B41D-80B5292A8C87}" type="sibTrans" cxnId="{87F35881-997F-E044-A836-4B13C5B2A086}">
      <dgm:prSet/>
      <dgm:spPr/>
      <dgm:t>
        <a:bodyPr/>
        <a:lstStyle/>
        <a:p>
          <a:endParaRPr lang="en-US"/>
        </a:p>
      </dgm:t>
    </dgm:pt>
    <dgm:pt modelId="{14FFA7DD-C34A-4D50-A467-A4415F0CE016}">
      <dgm:prSet phldrT="[Text]" custT="1"/>
      <dgm:spPr/>
      <dgm:t>
        <a:bodyPr/>
        <a:lstStyle/>
        <a:p>
          <a:r>
            <a:rPr lang="en-US" sz="1700" dirty="0" smtClean="0">
              <a:latin typeface="Garamond"/>
              <a:cs typeface="Garamond"/>
            </a:rPr>
            <a:t>Acting</a:t>
          </a:r>
          <a:endParaRPr lang="en-US" sz="1700" dirty="0">
            <a:latin typeface="Garamond"/>
            <a:cs typeface="Garamond"/>
          </a:endParaRPr>
        </a:p>
      </dgm:t>
    </dgm:pt>
    <dgm:pt modelId="{AE2578B4-C95E-4B35-B18A-8D0FF9A40632}" type="parTrans" cxnId="{FD5DA4BC-D951-4D53-A7B7-F0C7096E90F6}">
      <dgm:prSet/>
      <dgm:spPr/>
      <dgm:t>
        <a:bodyPr/>
        <a:lstStyle/>
        <a:p>
          <a:endParaRPr lang="en-US"/>
        </a:p>
      </dgm:t>
    </dgm:pt>
    <dgm:pt modelId="{01613AC9-1884-4194-806C-BED1CA4BF0B6}" type="sibTrans" cxnId="{FD5DA4BC-D951-4D53-A7B7-F0C7096E90F6}">
      <dgm:prSet/>
      <dgm:spPr/>
      <dgm:t>
        <a:bodyPr/>
        <a:lstStyle/>
        <a:p>
          <a:endParaRPr lang="en-US"/>
        </a:p>
      </dgm:t>
    </dgm:pt>
    <dgm:pt modelId="{904D97E4-3E1E-454F-9D5D-14758E28C08B}">
      <dgm:prSet phldrT="[Text]" custT="1"/>
      <dgm:spPr/>
      <dgm:t>
        <a:bodyPr/>
        <a:lstStyle/>
        <a:p>
          <a:r>
            <a:rPr lang="en-US" sz="1700" dirty="0" smtClean="0">
              <a:latin typeface="Garamond"/>
              <a:cs typeface="Garamond"/>
            </a:rPr>
            <a:t>Scripts</a:t>
          </a:r>
          <a:endParaRPr lang="en-US" sz="1400" dirty="0">
            <a:latin typeface="Garamond"/>
            <a:cs typeface="Garamond"/>
          </a:endParaRPr>
        </a:p>
      </dgm:t>
    </dgm:pt>
    <dgm:pt modelId="{AA28AD5C-FD71-2C45-A365-54A415D819BD}" type="parTrans" cxnId="{2319F184-33BD-5C44-A625-A488A0D718AC}">
      <dgm:prSet/>
      <dgm:spPr/>
      <dgm:t>
        <a:bodyPr/>
        <a:lstStyle/>
        <a:p>
          <a:endParaRPr lang="en-US"/>
        </a:p>
      </dgm:t>
    </dgm:pt>
    <dgm:pt modelId="{E65EC56E-B987-D54B-A40A-C1FF38BA3B73}" type="sibTrans" cxnId="{2319F184-33BD-5C44-A625-A488A0D718AC}">
      <dgm:prSet/>
      <dgm:spPr/>
      <dgm:t>
        <a:bodyPr/>
        <a:lstStyle/>
        <a:p>
          <a:endParaRPr lang="en-US"/>
        </a:p>
      </dgm:t>
    </dgm:pt>
    <dgm:pt modelId="{BF981957-53C6-B04F-AB12-88B097F581E8}" type="pres">
      <dgm:prSet presAssocID="{5875D8DF-5F4B-7444-B941-D89C6F8A294F}" presName="linearFlow" presStyleCnt="0">
        <dgm:presLayoutVars>
          <dgm:resizeHandles val="exact"/>
        </dgm:presLayoutVars>
      </dgm:prSet>
      <dgm:spPr/>
      <dgm:t>
        <a:bodyPr/>
        <a:lstStyle/>
        <a:p>
          <a:endParaRPr lang="en-US"/>
        </a:p>
      </dgm:t>
    </dgm:pt>
    <dgm:pt modelId="{2BC4E5FE-B7FC-3B46-BEF0-9ABAD550031F}" type="pres">
      <dgm:prSet presAssocID="{F2CF123A-E22B-6748-9DA6-08CBEA820BDA}" presName="node" presStyleLbl="node1" presStyleIdx="0" presStyleCnt="6">
        <dgm:presLayoutVars>
          <dgm:bulletEnabled val="1"/>
        </dgm:presLayoutVars>
      </dgm:prSet>
      <dgm:spPr/>
      <dgm:t>
        <a:bodyPr/>
        <a:lstStyle/>
        <a:p>
          <a:endParaRPr lang="en-US"/>
        </a:p>
      </dgm:t>
    </dgm:pt>
    <dgm:pt modelId="{EEF9EE4B-DA7E-124C-878F-9B2C4AAC4A12}" type="pres">
      <dgm:prSet presAssocID="{D2B9A35F-6ABB-974D-8C64-53175E0DE279}" presName="sibTrans" presStyleLbl="sibTrans2D1" presStyleIdx="0" presStyleCnt="5"/>
      <dgm:spPr/>
      <dgm:t>
        <a:bodyPr/>
        <a:lstStyle/>
        <a:p>
          <a:endParaRPr lang="en-US"/>
        </a:p>
      </dgm:t>
    </dgm:pt>
    <dgm:pt modelId="{C9E34245-2036-6B4B-BF04-734BD657CEDB}" type="pres">
      <dgm:prSet presAssocID="{D2B9A35F-6ABB-974D-8C64-53175E0DE279}" presName="connectorText" presStyleLbl="sibTrans2D1" presStyleIdx="0" presStyleCnt="5"/>
      <dgm:spPr/>
      <dgm:t>
        <a:bodyPr/>
        <a:lstStyle/>
        <a:p>
          <a:endParaRPr lang="en-US"/>
        </a:p>
      </dgm:t>
    </dgm:pt>
    <dgm:pt modelId="{CAF6008D-A340-8847-981F-631DE761B3FE}" type="pres">
      <dgm:prSet presAssocID="{D3C6BBC5-11D0-C04C-B99D-232DEAF847B2}" presName="node" presStyleLbl="node1" presStyleIdx="1" presStyleCnt="6">
        <dgm:presLayoutVars>
          <dgm:bulletEnabled val="1"/>
        </dgm:presLayoutVars>
      </dgm:prSet>
      <dgm:spPr/>
      <dgm:t>
        <a:bodyPr/>
        <a:lstStyle/>
        <a:p>
          <a:endParaRPr lang="en-US"/>
        </a:p>
      </dgm:t>
    </dgm:pt>
    <dgm:pt modelId="{1582390B-87E1-C74E-A0E5-09CBD5DBC79B}" type="pres">
      <dgm:prSet presAssocID="{D7672536-2D92-5947-A3E2-0A212DD6BB69}" presName="sibTrans" presStyleLbl="sibTrans2D1" presStyleIdx="1" presStyleCnt="5"/>
      <dgm:spPr/>
      <dgm:t>
        <a:bodyPr/>
        <a:lstStyle/>
        <a:p>
          <a:endParaRPr lang="en-US"/>
        </a:p>
      </dgm:t>
    </dgm:pt>
    <dgm:pt modelId="{1F6CA488-CFB7-9043-9F3C-9185B4AD8FD6}" type="pres">
      <dgm:prSet presAssocID="{D7672536-2D92-5947-A3E2-0A212DD6BB69}" presName="connectorText" presStyleLbl="sibTrans2D1" presStyleIdx="1" presStyleCnt="5"/>
      <dgm:spPr/>
      <dgm:t>
        <a:bodyPr/>
        <a:lstStyle/>
        <a:p>
          <a:endParaRPr lang="en-US"/>
        </a:p>
      </dgm:t>
    </dgm:pt>
    <dgm:pt modelId="{6C352038-AD11-F94B-8DBD-999593352E8F}" type="pres">
      <dgm:prSet presAssocID="{2BFD97D3-1737-C145-87E8-B84BA2953FD2}" presName="node" presStyleLbl="node1" presStyleIdx="2" presStyleCnt="6">
        <dgm:presLayoutVars>
          <dgm:bulletEnabled val="1"/>
        </dgm:presLayoutVars>
      </dgm:prSet>
      <dgm:spPr/>
      <dgm:t>
        <a:bodyPr/>
        <a:lstStyle/>
        <a:p>
          <a:endParaRPr lang="en-US"/>
        </a:p>
      </dgm:t>
    </dgm:pt>
    <dgm:pt modelId="{7E161F97-2EAB-B94A-8E4D-55D51B07BC40}" type="pres">
      <dgm:prSet presAssocID="{65B0EB91-3345-DD40-89E0-B9A914CF6EF6}" presName="sibTrans" presStyleLbl="sibTrans2D1" presStyleIdx="2" presStyleCnt="5"/>
      <dgm:spPr/>
      <dgm:t>
        <a:bodyPr/>
        <a:lstStyle/>
        <a:p>
          <a:endParaRPr lang="en-US"/>
        </a:p>
      </dgm:t>
    </dgm:pt>
    <dgm:pt modelId="{28566FB5-5A22-654A-94A3-C1C3E3B74D86}" type="pres">
      <dgm:prSet presAssocID="{65B0EB91-3345-DD40-89E0-B9A914CF6EF6}" presName="connectorText" presStyleLbl="sibTrans2D1" presStyleIdx="2" presStyleCnt="5"/>
      <dgm:spPr/>
      <dgm:t>
        <a:bodyPr/>
        <a:lstStyle/>
        <a:p>
          <a:endParaRPr lang="en-US"/>
        </a:p>
      </dgm:t>
    </dgm:pt>
    <dgm:pt modelId="{0020D464-E254-E74D-A2D7-EA95503C86CE}" type="pres">
      <dgm:prSet presAssocID="{D55764E2-CD5E-B949-AE72-5BE300BD61E9}" presName="node" presStyleLbl="node1" presStyleIdx="3" presStyleCnt="6">
        <dgm:presLayoutVars>
          <dgm:bulletEnabled val="1"/>
        </dgm:presLayoutVars>
      </dgm:prSet>
      <dgm:spPr/>
      <dgm:t>
        <a:bodyPr/>
        <a:lstStyle/>
        <a:p>
          <a:endParaRPr lang="en-US"/>
        </a:p>
      </dgm:t>
    </dgm:pt>
    <dgm:pt modelId="{C11F751A-03C3-B247-8A1D-AABEFAB0D7BD}" type="pres">
      <dgm:prSet presAssocID="{E0F1C475-3F32-C94A-B41D-80B5292A8C87}" presName="sibTrans" presStyleLbl="sibTrans2D1" presStyleIdx="3" presStyleCnt="5"/>
      <dgm:spPr/>
      <dgm:t>
        <a:bodyPr/>
        <a:lstStyle/>
        <a:p>
          <a:endParaRPr lang="en-US"/>
        </a:p>
      </dgm:t>
    </dgm:pt>
    <dgm:pt modelId="{FC8B4DF9-B854-354E-807F-B68FA7346D4C}" type="pres">
      <dgm:prSet presAssocID="{E0F1C475-3F32-C94A-B41D-80B5292A8C87}" presName="connectorText" presStyleLbl="sibTrans2D1" presStyleIdx="3" presStyleCnt="5"/>
      <dgm:spPr/>
      <dgm:t>
        <a:bodyPr/>
        <a:lstStyle/>
        <a:p>
          <a:endParaRPr lang="en-US"/>
        </a:p>
      </dgm:t>
    </dgm:pt>
    <dgm:pt modelId="{8E9627CF-C323-1A44-B672-E8E78031211B}" type="pres">
      <dgm:prSet presAssocID="{904D97E4-3E1E-454F-9D5D-14758E28C08B}" presName="node" presStyleLbl="node1" presStyleIdx="4" presStyleCnt="6">
        <dgm:presLayoutVars>
          <dgm:bulletEnabled val="1"/>
        </dgm:presLayoutVars>
      </dgm:prSet>
      <dgm:spPr/>
      <dgm:t>
        <a:bodyPr/>
        <a:lstStyle/>
        <a:p>
          <a:endParaRPr lang="en-US"/>
        </a:p>
      </dgm:t>
    </dgm:pt>
    <dgm:pt modelId="{78AE5F1A-67A1-2245-B56E-DCB7743B1551}" type="pres">
      <dgm:prSet presAssocID="{E65EC56E-B987-D54B-A40A-C1FF38BA3B73}" presName="sibTrans" presStyleLbl="sibTrans2D1" presStyleIdx="4" presStyleCnt="5"/>
      <dgm:spPr/>
      <dgm:t>
        <a:bodyPr/>
        <a:lstStyle/>
        <a:p>
          <a:endParaRPr lang="en-US"/>
        </a:p>
      </dgm:t>
    </dgm:pt>
    <dgm:pt modelId="{8C71950E-56D4-694E-8950-9394F00CCE58}" type="pres">
      <dgm:prSet presAssocID="{E65EC56E-B987-D54B-A40A-C1FF38BA3B73}" presName="connectorText" presStyleLbl="sibTrans2D1" presStyleIdx="4" presStyleCnt="5"/>
      <dgm:spPr/>
      <dgm:t>
        <a:bodyPr/>
        <a:lstStyle/>
        <a:p>
          <a:endParaRPr lang="en-US"/>
        </a:p>
      </dgm:t>
    </dgm:pt>
    <dgm:pt modelId="{D49B46CC-5B1F-8D41-8EBB-B93A6017E21E}" type="pres">
      <dgm:prSet presAssocID="{14FFA7DD-C34A-4D50-A467-A4415F0CE016}" presName="node" presStyleLbl="node1" presStyleIdx="5" presStyleCnt="6">
        <dgm:presLayoutVars>
          <dgm:bulletEnabled val="1"/>
        </dgm:presLayoutVars>
      </dgm:prSet>
      <dgm:spPr/>
      <dgm:t>
        <a:bodyPr/>
        <a:lstStyle/>
        <a:p>
          <a:endParaRPr lang="en-US"/>
        </a:p>
      </dgm:t>
    </dgm:pt>
  </dgm:ptLst>
  <dgm:cxnLst>
    <dgm:cxn modelId="{B8D574C2-954E-4B4D-BBBD-9FC08B5F9DEB}" type="presOf" srcId="{D3C6BBC5-11D0-C04C-B99D-232DEAF847B2}" destId="{CAF6008D-A340-8847-981F-631DE761B3FE}" srcOrd="0" destOrd="0" presId="urn:microsoft.com/office/officeart/2005/8/layout/process2"/>
    <dgm:cxn modelId="{3E76BD22-C370-4EB1-9C54-9F747A574FA1}" type="presOf" srcId="{65B0EB91-3345-DD40-89E0-B9A914CF6EF6}" destId="{7E161F97-2EAB-B94A-8E4D-55D51B07BC40}" srcOrd="0" destOrd="0" presId="urn:microsoft.com/office/officeart/2005/8/layout/process2"/>
    <dgm:cxn modelId="{A16CB847-AF91-1443-B9BC-C07CEE476B22}" srcId="{5875D8DF-5F4B-7444-B941-D89C6F8A294F}" destId="{F2CF123A-E22B-6748-9DA6-08CBEA820BDA}" srcOrd="0" destOrd="0" parTransId="{0D835AC5-4D89-2A45-9523-FE9D06073C0B}" sibTransId="{D2B9A35F-6ABB-974D-8C64-53175E0DE279}"/>
    <dgm:cxn modelId="{DF16A486-05BB-4A77-8AA7-B8A152BFA1A0}" type="presOf" srcId="{E0F1C475-3F32-C94A-B41D-80B5292A8C87}" destId="{FC8B4DF9-B854-354E-807F-B68FA7346D4C}" srcOrd="1" destOrd="0" presId="urn:microsoft.com/office/officeart/2005/8/layout/process2"/>
    <dgm:cxn modelId="{8BE04933-CCEE-44D7-947A-20DE5213CB4B}" type="presOf" srcId="{E65EC56E-B987-D54B-A40A-C1FF38BA3B73}" destId="{78AE5F1A-67A1-2245-B56E-DCB7743B1551}" srcOrd="0" destOrd="0" presId="urn:microsoft.com/office/officeart/2005/8/layout/process2"/>
    <dgm:cxn modelId="{069C9530-5D7C-4ACE-8995-4136E7926AC2}" type="presOf" srcId="{14FFA7DD-C34A-4D50-A467-A4415F0CE016}" destId="{D49B46CC-5B1F-8D41-8EBB-B93A6017E21E}" srcOrd="0" destOrd="0" presId="urn:microsoft.com/office/officeart/2005/8/layout/process2"/>
    <dgm:cxn modelId="{87F35881-997F-E044-A836-4B13C5B2A086}" srcId="{5875D8DF-5F4B-7444-B941-D89C6F8A294F}" destId="{D55764E2-CD5E-B949-AE72-5BE300BD61E9}" srcOrd="3" destOrd="0" parTransId="{8AD31C16-BB02-D943-A9DA-3FBEB33E61CA}" sibTransId="{E0F1C475-3F32-C94A-B41D-80B5292A8C87}"/>
    <dgm:cxn modelId="{52B9A58F-3FB7-4E6B-AE18-045F304E19A1}" type="presOf" srcId="{5875D8DF-5F4B-7444-B941-D89C6F8A294F}" destId="{BF981957-53C6-B04F-AB12-88B097F581E8}" srcOrd="0" destOrd="0" presId="urn:microsoft.com/office/officeart/2005/8/layout/process2"/>
    <dgm:cxn modelId="{C618726D-A950-4714-8EB8-A1DE382D8FE2}" type="presOf" srcId="{65B0EB91-3345-DD40-89E0-B9A914CF6EF6}" destId="{28566FB5-5A22-654A-94A3-C1C3E3B74D86}" srcOrd="1" destOrd="0" presId="urn:microsoft.com/office/officeart/2005/8/layout/process2"/>
    <dgm:cxn modelId="{66FEE0A4-0C9D-407D-8E2A-47135462340A}" type="presOf" srcId="{D7672536-2D92-5947-A3E2-0A212DD6BB69}" destId="{1F6CA488-CFB7-9043-9F3C-9185B4AD8FD6}" srcOrd="1" destOrd="0" presId="urn:microsoft.com/office/officeart/2005/8/layout/process2"/>
    <dgm:cxn modelId="{7F47E705-0E11-4A60-AC0C-6812588340DA}" type="presOf" srcId="{D2B9A35F-6ABB-974D-8C64-53175E0DE279}" destId="{C9E34245-2036-6B4B-BF04-734BD657CEDB}" srcOrd="1" destOrd="0" presId="urn:microsoft.com/office/officeart/2005/8/layout/process2"/>
    <dgm:cxn modelId="{4994B35B-5CC1-4D81-8E38-5CFF09CB8EED}" type="presOf" srcId="{E65EC56E-B987-D54B-A40A-C1FF38BA3B73}" destId="{8C71950E-56D4-694E-8950-9394F00CCE58}" srcOrd="1" destOrd="0" presId="urn:microsoft.com/office/officeart/2005/8/layout/process2"/>
    <dgm:cxn modelId="{22C1F317-DA93-DE4A-A490-688263FD375B}" srcId="{5875D8DF-5F4B-7444-B941-D89C6F8A294F}" destId="{D3C6BBC5-11D0-C04C-B99D-232DEAF847B2}" srcOrd="1" destOrd="0" parTransId="{7030709A-2C3B-1F4C-988D-E3E0F520591D}" sibTransId="{D7672536-2D92-5947-A3E2-0A212DD6BB69}"/>
    <dgm:cxn modelId="{25D18C27-CD34-400E-B015-E6B17B0A2AA4}" type="presOf" srcId="{E0F1C475-3F32-C94A-B41D-80B5292A8C87}" destId="{C11F751A-03C3-B247-8A1D-AABEFAB0D7BD}" srcOrd="0" destOrd="0" presId="urn:microsoft.com/office/officeart/2005/8/layout/process2"/>
    <dgm:cxn modelId="{2319F184-33BD-5C44-A625-A488A0D718AC}" srcId="{5875D8DF-5F4B-7444-B941-D89C6F8A294F}" destId="{904D97E4-3E1E-454F-9D5D-14758E28C08B}" srcOrd="4" destOrd="0" parTransId="{AA28AD5C-FD71-2C45-A365-54A415D819BD}" sibTransId="{E65EC56E-B987-D54B-A40A-C1FF38BA3B73}"/>
    <dgm:cxn modelId="{C7397D76-C15A-4C1F-B550-145A6E9BCC55}" type="presOf" srcId="{2BFD97D3-1737-C145-87E8-B84BA2953FD2}" destId="{6C352038-AD11-F94B-8DBD-999593352E8F}" srcOrd="0" destOrd="0" presId="urn:microsoft.com/office/officeart/2005/8/layout/process2"/>
    <dgm:cxn modelId="{D9102F92-B29E-FF4A-AA1C-3393EF963D87}" srcId="{5875D8DF-5F4B-7444-B941-D89C6F8A294F}" destId="{2BFD97D3-1737-C145-87E8-B84BA2953FD2}" srcOrd="2" destOrd="0" parTransId="{8E734A7B-625C-9B48-B5FD-D0931648F8F0}" sibTransId="{65B0EB91-3345-DD40-89E0-B9A914CF6EF6}"/>
    <dgm:cxn modelId="{52A7DCBD-B50E-4C44-AF2B-8F46F7DE00FC}" type="presOf" srcId="{D2B9A35F-6ABB-974D-8C64-53175E0DE279}" destId="{EEF9EE4B-DA7E-124C-878F-9B2C4AAC4A12}" srcOrd="0" destOrd="0" presId="urn:microsoft.com/office/officeart/2005/8/layout/process2"/>
    <dgm:cxn modelId="{F3F894A7-E721-4FEC-BEE8-B2BA93E68B02}" type="presOf" srcId="{D55764E2-CD5E-B949-AE72-5BE300BD61E9}" destId="{0020D464-E254-E74D-A2D7-EA95503C86CE}" srcOrd="0" destOrd="0" presId="urn:microsoft.com/office/officeart/2005/8/layout/process2"/>
    <dgm:cxn modelId="{1CE34FCC-61FF-4955-B2A1-918EE184E646}" type="presOf" srcId="{F2CF123A-E22B-6748-9DA6-08CBEA820BDA}" destId="{2BC4E5FE-B7FC-3B46-BEF0-9ABAD550031F}" srcOrd="0" destOrd="0" presId="urn:microsoft.com/office/officeart/2005/8/layout/process2"/>
    <dgm:cxn modelId="{EC004D13-CFA1-4225-B686-194D5AC81D06}" type="presOf" srcId="{D7672536-2D92-5947-A3E2-0A212DD6BB69}" destId="{1582390B-87E1-C74E-A0E5-09CBD5DBC79B}" srcOrd="0" destOrd="0" presId="urn:microsoft.com/office/officeart/2005/8/layout/process2"/>
    <dgm:cxn modelId="{FD5DA4BC-D951-4D53-A7B7-F0C7096E90F6}" srcId="{5875D8DF-5F4B-7444-B941-D89C6F8A294F}" destId="{14FFA7DD-C34A-4D50-A467-A4415F0CE016}" srcOrd="5" destOrd="0" parTransId="{AE2578B4-C95E-4B35-B18A-8D0FF9A40632}" sibTransId="{01613AC9-1884-4194-806C-BED1CA4BF0B6}"/>
    <dgm:cxn modelId="{EAB76723-6D28-498E-A1B0-20C56E62D766}" type="presOf" srcId="{904D97E4-3E1E-454F-9D5D-14758E28C08B}" destId="{8E9627CF-C323-1A44-B672-E8E78031211B}" srcOrd="0" destOrd="0" presId="urn:microsoft.com/office/officeart/2005/8/layout/process2"/>
    <dgm:cxn modelId="{49787C96-4A53-4D79-BE20-C85AEF539086}" type="presParOf" srcId="{BF981957-53C6-B04F-AB12-88B097F581E8}" destId="{2BC4E5FE-B7FC-3B46-BEF0-9ABAD550031F}" srcOrd="0" destOrd="0" presId="urn:microsoft.com/office/officeart/2005/8/layout/process2"/>
    <dgm:cxn modelId="{6B8986FB-2B86-45DD-8549-E946C78C772E}" type="presParOf" srcId="{BF981957-53C6-B04F-AB12-88B097F581E8}" destId="{EEF9EE4B-DA7E-124C-878F-9B2C4AAC4A12}" srcOrd="1" destOrd="0" presId="urn:microsoft.com/office/officeart/2005/8/layout/process2"/>
    <dgm:cxn modelId="{2D286922-A4A9-4E52-BDB5-9019BBB20884}" type="presParOf" srcId="{EEF9EE4B-DA7E-124C-878F-9B2C4AAC4A12}" destId="{C9E34245-2036-6B4B-BF04-734BD657CEDB}" srcOrd="0" destOrd="0" presId="urn:microsoft.com/office/officeart/2005/8/layout/process2"/>
    <dgm:cxn modelId="{39745D4B-7E3F-4B81-9166-BBFED4BD1FCD}" type="presParOf" srcId="{BF981957-53C6-B04F-AB12-88B097F581E8}" destId="{CAF6008D-A340-8847-981F-631DE761B3FE}" srcOrd="2" destOrd="0" presId="urn:microsoft.com/office/officeart/2005/8/layout/process2"/>
    <dgm:cxn modelId="{F3EF6083-8CD7-4236-A0DE-F1B2D5CEBCEE}" type="presParOf" srcId="{BF981957-53C6-B04F-AB12-88B097F581E8}" destId="{1582390B-87E1-C74E-A0E5-09CBD5DBC79B}" srcOrd="3" destOrd="0" presId="urn:microsoft.com/office/officeart/2005/8/layout/process2"/>
    <dgm:cxn modelId="{0908D994-2235-40FC-A27E-E47A17C9BB0B}" type="presParOf" srcId="{1582390B-87E1-C74E-A0E5-09CBD5DBC79B}" destId="{1F6CA488-CFB7-9043-9F3C-9185B4AD8FD6}" srcOrd="0" destOrd="0" presId="urn:microsoft.com/office/officeart/2005/8/layout/process2"/>
    <dgm:cxn modelId="{69879E17-40C0-47E9-B2DC-09ACB6543E5D}" type="presParOf" srcId="{BF981957-53C6-B04F-AB12-88B097F581E8}" destId="{6C352038-AD11-F94B-8DBD-999593352E8F}" srcOrd="4" destOrd="0" presId="urn:microsoft.com/office/officeart/2005/8/layout/process2"/>
    <dgm:cxn modelId="{4F93BCFF-DAFA-43E7-8593-8B35AB806852}" type="presParOf" srcId="{BF981957-53C6-B04F-AB12-88B097F581E8}" destId="{7E161F97-2EAB-B94A-8E4D-55D51B07BC40}" srcOrd="5" destOrd="0" presId="urn:microsoft.com/office/officeart/2005/8/layout/process2"/>
    <dgm:cxn modelId="{EA162DF5-F7BF-4643-8745-C8923E31D2F7}" type="presParOf" srcId="{7E161F97-2EAB-B94A-8E4D-55D51B07BC40}" destId="{28566FB5-5A22-654A-94A3-C1C3E3B74D86}" srcOrd="0" destOrd="0" presId="urn:microsoft.com/office/officeart/2005/8/layout/process2"/>
    <dgm:cxn modelId="{5175D97A-22AE-4219-9C8E-415BF2AF7432}" type="presParOf" srcId="{BF981957-53C6-B04F-AB12-88B097F581E8}" destId="{0020D464-E254-E74D-A2D7-EA95503C86CE}" srcOrd="6" destOrd="0" presId="urn:microsoft.com/office/officeart/2005/8/layout/process2"/>
    <dgm:cxn modelId="{597A6B45-49B6-449B-9D3B-C8DBD7EA7A31}" type="presParOf" srcId="{BF981957-53C6-B04F-AB12-88B097F581E8}" destId="{C11F751A-03C3-B247-8A1D-AABEFAB0D7BD}" srcOrd="7" destOrd="0" presId="urn:microsoft.com/office/officeart/2005/8/layout/process2"/>
    <dgm:cxn modelId="{FCC07600-8D2D-49DF-BD31-BC6947E16D51}" type="presParOf" srcId="{C11F751A-03C3-B247-8A1D-AABEFAB0D7BD}" destId="{FC8B4DF9-B854-354E-807F-B68FA7346D4C}" srcOrd="0" destOrd="0" presId="urn:microsoft.com/office/officeart/2005/8/layout/process2"/>
    <dgm:cxn modelId="{2DB4118A-11F6-49ED-AD92-03378BCEC335}" type="presParOf" srcId="{BF981957-53C6-B04F-AB12-88B097F581E8}" destId="{8E9627CF-C323-1A44-B672-E8E78031211B}" srcOrd="8" destOrd="0" presId="urn:microsoft.com/office/officeart/2005/8/layout/process2"/>
    <dgm:cxn modelId="{5C386B49-F22D-4700-B0C0-F9F31C14060E}" type="presParOf" srcId="{BF981957-53C6-B04F-AB12-88B097F581E8}" destId="{78AE5F1A-67A1-2245-B56E-DCB7743B1551}" srcOrd="9" destOrd="0" presId="urn:microsoft.com/office/officeart/2005/8/layout/process2"/>
    <dgm:cxn modelId="{A4717761-DC79-4A72-B82D-7E69661D6CAE}" type="presParOf" srcId="{78AE5F1A-67A1-2245-B56E-DCB7743B1551}" destId="{8C71950E-56D4-694E-8950-9394F00CCE58}" srcOrd="0" destOrd="0" presId="urn:microsoft.com/office/officeart/2005/8/layout/process2"/>
    <dgm:cxn modelId="{A0DFF290-195E-4D30-AAA8-E36544D9D49F}" type="presParOf" srcId="{BF981957-53C6-B04F-AB12-88B097F581E8}" destId="{D49B46CC-5B1F-8D41-8EBB-B93A6017E21E}" srcOrd="1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875D8DF-5F4B-7444-B941-D89C6F8A294F}" type="doc">
      <dgm:prSet loTypeId="urn:microsoft.com/office/officeart/2005/8/layout/process2" loCatId="process" qsTypeId="urn:microsoft.com/office/officeart/2005/8/quickstyle/3D1" qsCatId="3D" csTypeId="urn:microsoft.com/office/officeart/2005/8/colors/accent3_2" csCatId="accent3" phldr="1"/>
      <dgm:spPr/>
      <dgm:t>
        <a:bodyPr/>
        <a:lstStyle/>
        <a:p>
          <a:endParaRPr lang="en-US"/>
        </a:p>
      </dgm:t>
    </dgm:pt>
    <dgm:pt modelId="{F2CF123A-E22B-6748-9DA6-08CBEA820BDA}">
      <dgm:prSet phldrT="[Text]" custT="1"/>
      <dgm:spPr/>
      <dgm:t>
        <a:bodyPr/>
        <a:lstStyle/>
        <a:p>
          <a:r>
            <a:rPr lang="en-US" sz="1800" dirty="0" smtClean="0">
              <a:latin typeface="Garamond"/>
              <a:cs typeface="Garamond"/>
            </a:rPr>
            <a:t>Teaching=Entertaining?</a:t>
          </a:r>
          <a:endParaRPr lang="en-US" sz="1800" dirty="0">
            <a:latin typeface="Garamond"/>
            <a:cs typeface="Garamond"/>
          </a:endParaRPr>
        </a:p>
      </dgm:t>
    </dgm:pt>
    <dgm:pt modelId="{0D835AC5-4D89-2A45-9523-FE9D06073C0B}" type="parTrans" cxnId="{A16CB847-AF91-1443-B9BC-C07CEE476B22}">
      <dgm:prSet/>
      <dgm:spPr/>
      <dgm:t>
        <a:bodyPr/>
        <a:lstStyle/>
        <a:p>
          <a:endParaRPr lang="en-US"/>
        </a:p>
      </dgm:t>
    </dgm:pt>
    <dgm:pt modelId="{D2B9A35F-6ABB-974D-8C64-53175E0DE279}" type="sibTrans" cxnId="{A16CB847-AF91-1443-B9BC-C07CEE476B22}">
      <dgm:prSet/>
      <dgm:spPr/>
      <dgm:t>
        <a:bodyPr/>
        <a:lstStyle/>
        <a:p>
          <a:endParaRPr lang="en-US"/>
        </a:p>
      </dgm:t>
    </dgm:pt>
    <dgm:pt modelId="{D3C6BBC5-11D0-C04C-B99D-232DEAF847B2}">
      <dgm:prSet phldrT="[Text]" custT="1"/>
      <dgm:spPr/>
      <dgm:t>
        <a:bodyPr/>
        <a:lstStyle/>
        <a:p>
          <a:r>
            <a:rPr lang="en-US" sz="1800" dirty="0" smtClean="0">
              <a:latin typeface="Garamond"/>
              <a:cs typeface="Garamond"/>
            </a:rPr>
            <a:t>Physicality</a:t>
          </a:r>
          <a:endParaRPr lang="en-US" sz="1800" dirty="0">
            <a:latin typeface="Garamond"/>
            <a:cs typeface="Garamond"/>
          </a:endParaRPr>
        </a:p>
      </dgm:t>
    </dgm:pt>
    <dgm:pt modelId="{7030709A-2C3B-1F4C-988D-E3E0F520591D}" type="parTrans" cxnId="{22C1F317-DA93-DE4A-A490-688263FD375B}">
      <dgm:prSet/>
      <dgm:spPr/>
      <dgm:t>
        <a:bodyPr/>
        <a:lstStyle/>
        <a:p>
          <a:endParaRPr lang="en-US"/>
        </a:p>
      </dgm:t>
    </dgm:pt>
    <dgm:pt modelId="{D7672536-2D92-5947-A3E2-0A212DD6BB69}" type="sibTrans" cxnId="{22C1F317-DA93-DE4A-A490-688263FD375B}">
      <dgm:prSet/>
      <dgm:spPr/>
      <dgm:t>
        <a:bodyPr/>
        <a:lstStyle/>
        <a:p>
          <a:endParaRPr lang="en-US"/>
        </a:p>
      </dgm:t>
    </dgm:pt>
    <dgm:pt modelId="{2BFD97D3-1737-C145-87E8-B84BA2953FD2}">
      <dgm:prSet phldrT="[Text]" custT="1"/>
      <dgm:spPr/>
      <dgm:t>
        <a:bodyPr/>
        <a:lstStyle/>
        <a:p>
          <a:pPr>
            <a:lnSpc>
              <a:spcPct val="100000"/>
            </a:lnSpc>
            <a:spcAft>
              <a:spcPts val="0"/>
            </a:spcAft>
          </a:pPr>
          <a:r>
            <a:rPr lang="en-US" sz="1700" dirty="0" smtClean="0">
              <a:latin typeface="Garamond"/>
              <a:cs typeface="Garamond"/>
            </a:rPr>
            <a:t>Defining the Situation</a:t>
          </a:r>
          <a:endParaRPr lang="en-US" sz="1700" dirty="0">
            <a:latin typeface="Garamond"/>
            <a:cs typeface="Garamond"/>
          </a:endParaRPr>
        </a:p>
      </dgm:t>
    </dgm:pt>
    <dgm:pt modelId="{8E734A7B-625C-9B48-B5FD-D0931648F8F0}" type="parTrans" cxnId="{D9102F92-B29E-FF4A-AA1C-3393EF963D87}">
      <dgm:prSet/>
      <dgm:spPr/>
      <dgm:t>
        <a:bodyPr/>
        <a:lstStyle/>
        <a:p>
          <a:endParaRPr lang="en-US"/>
        </a:p>
      </dgm:t>
    </dgm:pt>
    <dgm:pt modelId="{65B0EB91-3345-DD40-89E0-B9A914CF6EF6}" type="sibTrans" cxnId="{D9102F92-B29E-FF4A-AA1C-3393EF963D87}">
      <dgm:prSet/>
      <dgm:spPr/>
      <dgm:t>
        <a:bodyPr/>
        <a:lstStyle/>
        <a:p>
          <a:endParaRPr lang="en-US"/>
        </a:p>
      </dgm:t>
    </dgm:pt>
    <dgm:pt modelId="{D55764E2-CD5E-B949-AE72-5BE300BD61E9}">
      <dgm:prSet phldrT="[Text]" custT="1"/>
      <dgm:spPr/>
      <dgm:t>
        <a:bodyPr/>
        <a:lstStyle/>
        <a:p>
          <a:r>
            <a:rPr lang="en-US" sz="1700" dirty="0" smtClean="0">
              <a:latin typeface="Garamond"/>
              <a:cs typeface="Garamond"/>
            </a:rPr>
            <a:t>Extemporizing</a:t>
          </a:r>
          <a:endParaRPr lang="en-US" sz="1700" dirty="0">
            <a:latin typeface="Garamond"/>
            <a:cs typeface="Garamond"/>
          </a:endParaRPr>
        </a:p>
      </dgm:t>
    </dgm:pt>
    <dgm:pt modelId="{8AD31C16-BB02-D943-A9DA-3FBEB33E61CA}" type="parTrans" cxnId="{87F35881-997F-E044-A836-4B13C5B2A086}">
      <dgm:prSet/>
      <dgm:spPr/>
      <dgm:t>
        <a:bodyPr/>
        <a:lstStyle/>
        <a:p>
          <a:endParaRPr lang="en-US"/>
        </a:p>
      </dgm:t>
    </dgm:pt>
    <dgm:pt modelId="{E0F1C475-3F32-C94A-B41D-80B5292A8C87}" type="sibTrans" cxnId="{87F35881-997F-E044-A836-4B13C5B2A086}">
      <dgm:prSet/>
      <dgm:spPr/>
      <dgm:t>
        <a:bodyPr/>
        <a:lstStyle/>
        <a:p>
          <a:endParaRPr lang="en-US"/>
        </a:p>
      </dgm:t>
    </dgm:pt>
    <dgm:pt modelId="{14FFA7DD-C34A-4D50-A467-A4415F0CE016}">
      <dgm:prSet phldrT="[Text]" custT="1"/>
      <dgm:spPr/>
      <dgm:t>
        <a:bodyPr/>
        <a:lstStyle/>
        <a:p>
          <a:r>
            <a:rPr lang="en-US" sz="1700" dirty="0" smtClean="0">
              <a:latin typeface="Garamond"/>
              <a:cs typeface="Garamond"/>
            </a:rPr>
            <a:t>Acting</a:t>
          </a:r>
          <a:endParaRPr lang="en-US" sz="1700" dirty="0">
            <a:latin typeface="Garamond"/>
            <a:cs typeface="Garamond"/>
          </a:endParaRPr>
        </a:p>
      </dgm:t>
    </dgm:pt>
    <dgm:pt modelId="{AE2578B4-C95E-4B35-B18A-8D0FF9A40632}" type="parTrans" cxnId="{FD5DA4BC-D951-4D53-A7B7-F0C7096E90F6}">
      <dgm:prSet/>
      <dgm:spPr/>
      <dgm:t>
        <a:bodyPr/>
        <a:lstStyle/>
        <a:p>
          <a:endParaRPr lang="en-US"/>
        </a:p>
      </dgm:t>
    </dgm:pt>
    <dgm:pt modelId="{01613AC9-1884-4194-806C-BED1CA4BF0B6}" type="sibTrans" cxnId="{FD5DA4BC-D951-4D53-A7B7-F0C7096E90F6}">
      <dgm:prSet/>
      <dgm:spPr/>
      <dgm:t>
        <a:bodyPr/>
        <a:lstStyle/>
        <a:p>
          <a:endParaRPr lang="en-US"/>
        </a:p>
      </dgm:t>
    </dgm:pt>
    <dgm:pt modelId="{904D97E4-3E1E-454F-9D5D-14758E28C08B}">
      <dgm:prSet phldrT="[Text]" custT="1"/>
      <dgm:spPr/>
      <dgm:t>
        <a:bodyPr/>
        <a:lstStyle/>
        <a:p>
          <a:r>
            <a:rPr lang="en-US" sz="1700" dirty="0" smtClean="0">
              <a:latin typeface="Garamond"/>
              <a:cs typeface="Garamond"/>
            </a:rPr>
            <a:t>Scripts</a:t>
          </a:r>
          <a:endParaRPr lang="en-US" sz="1400" dirty="0">
            <a:latin typeface="Garamond"/>
            <a:cs typeface="Garamond"/>
          </a:endParaRPr>
        </a:p>
      </dgm:t>
    </dgm:pt>
    <dgm:pt modelId="{AA28AD5C-FD71-2C45-A365-54A415D819BD}" type="parTrans" cxnId="{2319F184-33BD-5C44-A625-A488A0D718AC}">
      <dgm:prSet/>
      <dgm:spPr/>
      <dgm:t>
        <a:bodyPr/>
        <a:lstStyle/>
        <a:p>
          <a:endParaRPr lang="en-US"/>
        </a:p>
      </dgm:t>
    </dgm:pt>
    <dgm:pt modelId="{E65EC56E-B987-D54B-A40A-C1FF38BA3B73}" type="sibTrans" cxnId="{2319F184-33BD-5C44-A625-A488A0D718AC}">
      <dgm:prSet/>
      <dgm:spPr/>
      <dgm:t>
        <a:bodyPr/>
        <a:lstStyle/>
        <a:p>
          <a:endParaRPr lang="en-US"/>
        </a:p>
      </dgm:t>
    </dgm:pt>
    <dgm:pt modelId="{BF981957-53C6-B04F-AB12-88B097F581E8}" type="pres">
      <dgm:prSet presAssocID="{5875D8DF-5F4B-7444-B941-D89C6F8A294F}" presName="linearFlow" presStyleCnt="0">
        <dgm:presLayoutVars>
          <dgm:resizeHandles val="exact"/>
        </dgm:presLayoutVars>
      </dgm:prSet>
      <dgm:spPr/>
      <dgm:t>
        <a:bodyPr/>
        <a:lstStyle/>
        <a:p>
          <a:endParaRPr lang="en-US"/>
        </a:p>
      </dgm:t>
    </dgm:pt>
    <dgm:pt modelId="{2BC4E5FE-B7FC-3B46-BEF0-9ABAD550031F}" type="pres">
      <dgm:prSet presAssocID="{F2CF123A-E22B-6748-9DA6-08CBEA820BDA}" presName="node" presStyleLbl="node1" presStyleIdx="0" presStyleCnt="6">
        <dgm:presLayoutVars>
          <dgm:bulletEnabled val="1"/>
        </dgm:presLayoutVars>
      </dgm:prSet>
      <dgm:spPr/>
      <dgm:t>
        <a:bodyPr/>
        <a:lstStyle/>
        <a:p>
          <a:endParaRPr lang="en-US"/>
        </a:p>
      </dgm:t>
    </dgm:pt>
    <dgm:pt modelId="{EEF9EE4B-DA7E-124C-878F-9B2C4AAC4A12}" type="pres">
      <dgm:prSet presAssocID="{D2B9A35F-6ABB-974D-8C64-53175E0DE279}" presName="sibTrans" presStyleLbl="sibTrans2D1" presStyleIdx="0" presStyleCnt="5"/>
      <dgm:spPr/>
      <dgm:t>
        <a:bodyPr/>
        <a:lstStyle/>
        <a:p>
          <a:endParaRPr lang="en-US"/>
        </a:p>
      </dgm:t>
    </dgm:pt>
    <dgm:pt modelId="{C9E34245-2036-6B4B-BF04-734BD657CEDB}" type="pres">
      <dgm:prSet presAssocID="{D2B9A35F-6ABB-974D-8C64-53175E0DE279}" presName="connectorText" presStyleLbl="sibTrans2D1" presStyleIdx="0" presStyleCnt="5"/>
      <dgm:spPr/>
      <dgm:t>
        <a:bodyPr/>
        <a:lstStyle/>
        <a:p>
          <a:endParaRPr lang="en-US"/>
        </a:p>
      </dgm:t>
    </dgm:pt>
    <dgm:pt modelId="{CAF6008D-A340-8847-981F-631DE761B3FE}" type="pres">
      <dgm:prSet presAssocID="{D3C6BBC5-11D0-C04C-B99D-232DEAF847B2}" presName="node" presStyleLbl="node1" presStyleIdx="1" presStyleCnt="6">
        <dgm:presLayoutVars>
          <dgm:bulletEnabled val="1"/>
        </dgm:presLayoutVars>
      </dgm:prSet>
      <dgm:spPr/>
      <dgm:t>
        <a:bodyPr/>
        <a:lstStyle/>
        <a:p>
          <a:endParaRPr lang="en-US"/>
        </a:p>
      </dgm:t>
    </dgm:pt>
    <dgm:pt modelId="{1582390B-87E1-C74E-A0E5-09CBD5DBC79B}" type="pres">
      <dgm:prSet presAssocID="{D7672536-2D92-5947-A3E2-0A212DD6BB69}" presName="sibTrans" presStyleLbl="sibTrans2D1" presStyleIdx="1" presStyleCnt="5"/>
      <dgm:spPr/>
      <dgm:t>
        <a:bodyPr/>
        <a:lstStyle/>
        <a:p>
          <a:endParaRPr lang="en-US"/>
        </a:p>
      </dgm:t>
    </dgm:pt>
    <dgm:pt modelId="{1F6CA488-CFB7-9043-9F3C-9185B4AD8FD6}" type="pres">
      <dgm:prSet presAssocID="{D7672536-2D92-5947-A3E2-0A212DD6BB69}" presName="connectorText" presStyleLbl="sibTrans2D1" presStyleIdx="1" presStyleCnt="5"/>
      <dgm:spPr/>
      <dgm:t>
        <a:bodyPr/>
        <a:lstStyle/>
        <a:p>
          <a:endParaRPr lang="en-US"/>
        </a:p>
      </dgm:t>
    </dgm:pt>
    <dgm:pt modelId="{6C352038-AD11-F94B-8DBD-999593352E8F}" type="pres">
      <dgm:prSet presAssocID="{2BFD97D3-1737-C145-87E8-B84BA2953FD2}" presName="node" presStyleLbl="node1" presStyleIdx="2" presStyleCnt="6">
        <dgm:presLayoutVars>
          <dgm:bulletEnabled val="1"/>
        </dgm:presLayoutVars>
      </dgm:prSet>
      <dgm:spPr/>
      <dgm:t>
        <a:bodyPr/>
        <a:lstStyle/>
        <a:p>
          <a:endParaRPr lang="en-US"/>
        </a:p>
      </dgm:t>
    </dgm:pt>
    <dgm:pt modelId="{7E161F97-2EAB-B94A-8E4D-55D51B07BC40}" type="pres">
      <dgm:prSet presAssocID="{65B0EB91-3345-DD40-89E0-B9A914CF6EF6}" presName="sibTrans" presStyleLbl="sibTrans2D1" presStyleIdx="2" presStyleCnt="5"/>
      <dgm:spPr/>
      <dgm:t>
        <a:bodyPr/>
        <a:lstStyle/>
        <a:p>
          <a:endParaRPr lang="en-US"/>
        </a:p>
      </dgm:t>
    </dgm:pt>
    <dgm:pt modelId="{28566FB5-5A22-654A-94A3-C1C3E3B74D86}" type="pres">
      <dgm:prSet presAssocID="{65B0EB91-3345-DD40-89E0-B9A914CF6EF6}" presName="connectorText" presStyleLbl="sibTrans2D1" presStyleIdx="2" presStyleCnt="5"/>
      <dgm:spPr/>
      <dgm:t>
        <a:bodyPr/>
        <a:lstStyle/>
        <a:p>
          <a:endParaRPr lang="en-US"/>
        </a:p>
      </dgm:t>
    </dgm:pt>
    <dgm:pt modelId="{0020D464-E254-E74D-A2D7-EA95503C86CE}" type="pres">
      <dgm:prSet presAssocID="{D55764E2-CD5E-B949-AE72-5BE300BD61E9}" presName="node" presStyleLbl="node1" presStyleIdx="3" presStyleCnt="6">
        <dgm:presLayoutVars>
          <dgm:bulletEnabled val="1"/>
        </dgm:presLayoutVars>
      </dgm:prSet>
      <dgm:spPr/>
      <dgm:t>
        <a:bodyPr/>
        <a:lstStyle/>
        <a:p>
          <a:endParaRPr lang="en-US"/>
        </a:p>
      </dgm:t>
    </dgm:pt>
    <dgm:pt modelId="{C11F751A-03C3-B247-8A1D-AABEFAB0D7BD}" type="pres">
      <dgm:prSet presAssocID="{E0F1C475-3F32-C94A-B41D-80B5292A8C87}" presName="sibTrans" presStyleLbl="sibTrans2D1" presStyleIdx="3" presStyleCnt="5"/>
      <dgm:spPr/>
      <dgm:t>
        <a:bodyPr/>
        <a:lstStyle/>
        <a:p>
          <a:endParaRPr lang="en-US"/>
        </a:p>
      </dgm:t>
    </dgm:pt>
    <dgm:pt modelId="{FC8B4DF9-B854-354E-807F-B68FA7346D4C}" type="pres">
      <dgm:prSet presAssocID="{E0F1C475-3F32-C94A-B41D-80B5292A8C87}" presName="connectorText" presStyleLbl="sibTrans2D1" presStyleIdx="3" presStyleCnt="5"/>
      <dgm:spPr/>
      <dgm:t>
        <a:bodyPr/>
        <a:lstStyle/>
        <a:p>
          <a:endParaRPr lang="en-US"/>
        </a:p>
      </dgm:t>
    </dgm:pt>
    <dgm:pt modelId="{8E9627CF-C323-1A44-B672-E8E78031211B}" type="pres">
      <dgm:prSet presAssocID="{904D97E4-3E1E-454F-9D5D-14758E28C08B}" presName="node" presStyleLbl="node1" presStyleIdx="4" presStyleCnt="6">
        <dgm:presLayoutVars>
          <dgm:bulletEnabled val="1"/>
        </dgm:presLayoutVars>
      </dgm:prSet>
      <dgm:spPr/>
      <dgm:t>
        <a:bodyPr/>
        <a:lstStyle/>
        <a:p>
          <a:endParaRPr lang="en-US"/>
        </a:p>
      </dgm:t>
    </dgm:pt>
    <dgm:pt modelId="{78AE5F1A-67A1-2245-B56E-DCB7743B1551}" type="pres">
      <dgm:prSet presAssocID="{E65EC56E-B987-D54B-A40A-C1FF38BA3B73}" presName="sibTrans" presStyleLbl="sibTrans2D1" presStyleIdx="4" presStyleCnt="5"/>
      <dgm:spPr/>
      <dgm:t>
        <a:bodyPr/>
        <a:lstStyle/>
        <a:p>
          <a:endParaRPr lang="en-US"/>
        </a:p>
      </dgm:t>
    </dgm:pt>
    <dgm:pt modelId="{8C71950E-56D4-694E-8950-9394F00CCE58}" type="pres">
      <dgm:prSet presAssocID="{E65EC56E-B987-D54B-A40A-C1FF38BA3B73}" presName="connectorText" presStyleLbl="sibTrans2D1" presStyleIdx="4" presStyleCnt="5"/>
      <dgm:spPr/>
      <dgm:t>
        <a:bodyPr/>
        <a:lstStyle/>
        <a:p>
          <a:endParaRPr lang="en-US"/>
        </a:p>
      </dgm:t>
    </dgm:pt>
    <dgm:pt modelId="{D49B46CC-5B1F-8D41-8EBB-B93A6017E21E}" type="pres">
      <dgm:prSet presAssocID="{14FFA7DD-C34A-4D50-A467-A4415F0CE016}" presName="node" presStyleLbl="node1" presStyleIdx="5" presStyleCnt="6">
        <dgm:presLayoutVars>
          <dgm:bulletEnabled val="1"/>
        </dgm:presLayoutVars>
      </dgm:prSet>
      <dgm:spPr/>
      <dgm:t>
        <a:bodyPr/>
        <a:lstStyle/>
        <a:p>
          <a:endParaRPr lang="en-US"/>
        </a:p>
      </dgm:t>
    </dgm:pt>
  </dgm:ptLst>
  <dgm:cxnLst>
    <dgm:cxn modelId="{E194409E-F4AA-49FF-AE08-57A2A59120F7}" type="presOf" srcId="{904D97E4-3E1E-454F-9D5D-14758E28C08B}" destId="{8E9627CF-C323-1A44-B672-E8E78031211B}" srcOrd="0" destOrd="0" presId="urn:microsoft.com/office/officeart/2005/8/layout/process2"/>
    <dgm:cxn modelId="{AFB31775-7B62-491F-A484-6D3224209035}" type="presOf" srcId="{65B0EB91-3345-DD40-89E0-B9A914CF6EF6}" destId="{28566FB5-5A22-654A-94A3-C1C3E3B74D86}" srcOrd="1" destOrd="0" presId="urn:microsoft.com/office/officeart/2005/8/layout/process2"/>
    <dgm:cxn modelId="{0FDD38BC-D83C-4E33-BF81-B5F048E2BB4E}" type="presOf" srcId="{5875D8DF-5F4B-7444-B941-D89C6F8A294F}" destId="{BF981957-53C6-B04F-AB12-88B097F581E8}" srcOrd="0" destOrd="0" presId="urn:microsoft.com/office/officeart/2005/8/layout/process2"/>
    <dgm:cxn modelId="{A85219EB-648D-4EB5-99E8-3F67E4742AC1}" type="presOf" srcId="{65B0EB91-3345-DD40-89E0-B9A914CF6EF6}" destId="{7E161F97-2EAB-B94A-8E4D-55D51B07BC40}" srcOrd="0" destOrd="0" presId="urn:microsoft.com/office/officeart/2005/8/layout/process2"/>
    <dgm:cxn modelId="{ADDF26F7-5956-4F64-9BA8-594C013B2029}" type="presOf" srcId="{E0F1C475-3F32-C94A-B41D-80B5292A8C87}" destId="{C11F751A-03C3-B247-8A1D-AABEFAB0D7BD}" srcOrd="0" destOrd="0" presId="urn:microsoft.com/office/officeart/2005/8/layout/process2"/>
    <dgm:cxn modelId="{A0DFC9B5-6A0C-4A69-814F-5B5712A705D4}" type="presOf" srcId="{D2B9A35F-6ABB-974D-8C64-53175E0DE279}" destId="{C9E34245-2036-6B4B-BF04-734BD657CEDB}" srcOrd="1" destOrd="0" presId="urn:microsoft.com/office/officeart/2005/8/layout/process2"/>
    <dgm:cxn modelId="{22C1F317-DA93-DE4A-A490-688263FD375B}" srcId="{5875D8DF-5F4B-7444-B941-D89C6F8A294F}" destId="{D3C6BBC5-11D0-C04C-B99D-232DEAF847B2}" srcOrd="1" destOrd="0" parTransId="{7030709A-2C3B-1F4C-988D-E3E0F520591D}" sibTransId="{D7672536-2D92-5947-A3E2-0A212DD6BB69}"/>
    <dgm:cxn modelId="{D5D63A5A-0A14-4564-88CF-7AA5AF74D7B7}" type="presOf" srcId="{E65EC56E-B987-D54B-A40A-C1FF38BA3B73}" destId="{78AE5F1A-67A1-2245-B56E-DCB7743B1551}" srcOrd="0" destOrd="0" presId="urn:microsoft.com/office/officeart/2005/8/layout/process2"/>
    <dgm:cxn modelId="{680248C7-BBAC-4F57-BE2B-9AE4A25C458B}" type="presOf" srcId="{D55764E2-CD5E-B949-AE72-5BE300BD61E9}" destId="{0020D464-E254-E74D-A2D7-EA95503C86CE}" srcOrd="0" destOrd="0" presId="urn:microsoft.com/office/officeart/2005/8/layout/process2"/>
    <dgm:cxn modelId="{D9102F92-B29E-FF4A-AA1C-3393EF963D87}" srcId="{5875D8DF-5F4B-7444-B941-D89C6F8A294F}" destId="{2BFD97D3-1737-C145-87E8-B84BA2953FD2}" srcOrd="2" destOrd="0" parTransId="{8E734A7B-625C-9B48-B5FD-D0931648F8F0}" sibTransId="{65B0EB91-3345-DD40-89E0-B9A914CF6EF6}"/>
    <dgm:cxn modelId="{2319F184-33BD-5C44-A625-A488A0D718AC}" srcId="{5875D8DF-5F4B-7444-B941-D89C6F8A294F}" destId="{904D97E4-3E1E-454F-9D5D-14758E28C08B}" srcOrd="4" destOrd="0" parTransId="{AA28AD5C-FD71-2C45-A365-54A415D819BD}" sibTransId="{E65EC56E-B987-D54B-A40A-C1FF38BA3B73}"/>
    <dgm:cxn modelId="{A16CB847-AF91-1443-B9BC-C07CEE476B22}" srcId="{5875D8DF-5F4B-7444-B941-D89C6F8A294F}" destId="{F2CF123A-E22B-6748-9DA6-08CBEA820BDA}" srcOrd="0" destOrd="0" parTransId="{0D835AC5-4D89-2A45-9523-FE9D06073C0B}" sibTransId="{D2B9A35F-6ABB-974D-8C64-53175E0DE279}"/>
    <dgm:cxn modelId="{35B507F1-AAA6-4960-BF77-AF4607E041A6}" type="presOf" srcId="{D7672536-2D92-5947-A3E2-0A212DD6BB69}" destId="{1582390B-87E1-C74E-A0E5-09CBD5DBC79B}" srcOrd="0" destOrd="0" presId="urn:microsoft.com/office/officeart/2005/8/layout/process2"/>
    <dgm:cxn modelId="{FD5DA4BC-D951-4D53-A7B7-F0C7096E90F6}" srcId="{5875D8DF-5F4B-7444-B941-D89C6F8A294F}" destId="{14FFA7DD-C34A-4D50-A467-A4415F0CE016}" srcOrd="5" destOrd="0" parTransId="{AE2578B4-C95E-4B35-B18A-8D0FF9A40632}" sibTransId="{01613AC9-1884-4194-806C-BED1CA4BF0B6}"/>
    <dgm:cxn modelId="{1314350D-2CFA-48FD-9966-8720F9B581B2}" type="presOf" srcId="{E0F1C475-3F32-C94A-B41D-80B5292A8C87}" destId="{FC8B4DF9-B854-354E-807F-B68FA7346D4C}" srcOrd="1" destOrd="0" presId="urn:microsoft.com/office/officeart/2005/8/layout/process2"/>
    <dgm:cxn modelId="{87F35881-997F-E044-A836-4B13C5B2A086}" srcId="{5875D8DF-5F4B-7444-B941-D89C6F8A294F}" destId="{D55764E2-CD5E-B949-AE72-5BE300BD61E9}" srcOrd="3" destOrd="0" parTransId="{8AD31C16-BB02-D943-A9DA-3FBEB33E61CA}" sibTransId="{E0F1C475-3F32-C94A-B41D-80B5292A8C87}"/>
    <dgm:cxn modelId="{DD2A2C7A-1F0C-46BC-A614-139FAD5407AD}" type="presOf" srcId="{2BFD97D3-1737-C145-87E8-B84BA2953FD2}" destId="{6C352038-AD11-F94B-8DBD-999593352E8F}" srcOrd="0" destOrd="0" presId="urn:microsoft.com/office/officeart/2005/8/layout/process2"/>
    <dgm:cxn modelId="{5B8A6BC2-BAA5-4753-AB9F-33B7FB33A937}" type="presOf" srcId="{F2CF123A-E22B-6748-9DA6-08CBEA820BDA}" destId="{2BC4E5FE-B7FC-3B46-BEF0-9ABAD550031F}" srcOrd="0" destOrd="0" presId="urn:microsoft.com/office/officeart/2005/8/layout/process2"/>
    <dgm:cxn modelId="{13060FD8-186D-4158-BBBB-A9F9F66B9B2E}" type="presOf" srcId="{14FFA7DD-C34A-4D50-A467-A4415F0CE016}" destId="{D49B46CC-5B1F-8D41-8EBB-B93A6017E21E}" srcOrd="0" destOrd="0" presId="urn:microsoft.com/office/officeart/2005/8/layout/process2"/>
    <dgm:cxn modelId="{A2224826-9444-493B-A493-B40414919564}" type="presOf" srcId="{E65EC56E-B987-D54B-A40A-C1FF38BA3B73}" destId="{8C71950E-56D4-694E-8950-9394F00CCE58}" srcOrd="1" destOrd="0" presId="urn:microsoft.com/office/officeart/2005/8/layout/process2"/>
    <dgm:cxn modelId="{5162A7B1-C5F8-4C81-AF91-CE62D62BB777}" type="presOf" srcId="{D2B9A35F-6ABB-974D-8C64-53175E0DE279}" destId="{EEF9EE4B-DA7E-124C-878F-9B2C4AAC4A12}" srcOrd="0" destOrd="0" presId="urn:microsoft.com/office/officeart/2005/8/layout/process2"/>
    <dgm:cxn modelId="{17DE5018-B35B-4813-B923-63529E1E901A}" type="presOf" srcId="{D7672536-2D92-5947-A3E2-0A212DD6BB69}" destId="{1F6CA488-CFB7-9043-9F3C-9185B4AD8FD6}" srcOrd="1" destOrd="0" presId="urn:microsoft.com/office/officeart/2005/8/layout/process2"/>
    <dgm:cxn modelId="{473D45B9-22F8-42EA-93C0-BE71292A2462}" type="presOf" srcId="{D3C6BBC5-11D0-C04C-B99D-232DEAF847B2}" destId="{CAF6008D-A340-8847-981F-631DE761B3FE}" srcOrd="0" destOrd="0" presId="urn:microsoft.com/office/officeart/2005/8/layout/process2"/>
    <dgm:cxn modelId="{F1B52E7C-8E3A-4600-9E0D-430425A13CC9}" type="presParOf" srcId="{BF981957-53C6-B04F-AB12-88B097F581E8}" destId="{2BC4E5FE-B7FC-3B46-BEF0-9ABAD550031F}" srcOrd="0" destOrd="0" presId="urn:microsoft.com/office/officeart/2005/8/layout/process2"/>
    <dgm:cxn modelId="{8DBAAA66-F343-4320-A36D-A58E38E7E572}" type="presParOf" srcId="{BF981957-53C6-B04F-AB12-88B097F581E8}" destId="{EEF9EE4B-DA7E-124C-878F-9B2C4AAC4A12}" srcOrd="1" destOrd="0" presId="urn:microsoft.com/office/officeart/2005/8/layout/process2"/>
    <dgm:cxn modelId="{6EE4AB39-6AA2-4C55-A0DC-DA7F92194793}" type="presParOf" srcId="{EEF9EE4B-DA7E-124C-878F-9B2C4AAC4A12}" destId="{C9E34245-2036-6B4B-BF04-734BD657CEDB}" srcOrd="0" destOrd="0" presId="urn:microsoft.com/office/officeart/2005/8/layout/process2"/>
    <dgm:cxn modelId="{1C78CEFA-AD88-46C6-B6AD-A4D8DB517D4B}" type="presParOf" srcId="{BF981957-53C6-B04F-AB12-88B097F581E8}" destId="{CAF6008D-A340-8847-981F-631DE761B3FE}" srcOrd="2" destOrd="0" presId="urn:microsoft.com/office/officeart/2005/8/layout/process2"/>
    <dgm:cxn modelId="{2D414BEF-E752-47E4-A829-258F4F05F122}" type="presParOf" srcId="{BF981957-53C6-B04F-AB12-88B097F581E8}" destId="{1582390B-87E1-C74E-A0E5-09CBD5DBC79B}" srcOrd="3" destOrd="0" presId="urn:microsoft.com/office/officeart/2005/8/layout/process2"/>
    <dgm:cxn modelId="{42FC5D3B-731A-41C4-8681-4413C111E052}" type="presParOf" srcId="{1582390B-87E1-C74E-A0E5-09CBD5DBC79B}" destId="{1F6CA488-CFB7-9043-9F3C-9185B4AD8FD6}" srcOrd="0" destOrd="0" presId="urn:microsoft.com/office/officeart/2005/8/layout/process2"/>
    <dgm:cxn modelId="{08341BE5-B30C-4CCF-AE48-A08FB4B5B770}" type="presParOf" srcId="{BF981957-53C6-B04F-AB12-88B097F581E8}" destId="{6C352038-AD11-F94B-8DBD-999593352E8F}" srcOrd="4" destOrd="0" presId="urn:microsoft.com/office/officeart/2005/8/layout/process2"/>
    <dgm:cxn modelId="{AF076E03-8891-459E-BD5A-88B11F7EE2B9}" type="presParOf" srcId="{BF981957-53C6-B04F-AB12-88B097F581E8}" destId="{7E161F97-2EAB-B94A-8E4D-55D51B07BC40}" srcOrd="5" destOrd="0" presId="urn:microsoft.com/office/officeart/2005/8/layout/process2"/>
    <dgm:cxn modelId="{28FFBAFF-BD60-482F-BBF8-365A197EF1B2}" type="presParOf" srcId="{7E161F97-2EAB-B94A-8E4D-55D51B07BC40}" destId="{28566FB5-5A22-654A-94A3-C1C3E3B74D86}" srcOrd="0" destOrd="0" presId="urn:microsoft.com/office/officeart/2005/8/layout/process2"/>
    <dgm:cxn modelId="{F2B920A8-E0FC-4AE5-A13F-2ACABF9CC86E}" type="presParOf" srcId="{BF981957-53C6-B04F-AB12-88B097F581E8}" destId="{0020D464-E254-E74D-A2D7-EA95503C86CE}" srcOrd="6" destOrd="0" presId="urn:microsoft.com/office/officeart/2005/8/layout/process2"/>
    <dgm:cxn modelId="{627FD628-01F2-439B-B001-D27C3A17E4B5}" type="presParOf" srcId="{BF981957-53C6-B04F-AB12-88B097F581E8}" destId="{C11F751A-03C3-B247-8A1D-AABEFAB0D7BD}" srcOrd="7" destOrd="0" presId="urn:microsoft.com/office/officeart/2005/8/layout/process2"/>
    <dgm:cxn modelId="{360BE93F-8382-4E90-8201-4764CD62A765}" type="presParOf" srcId="{C11F751A-03C3-B247-8A1D-AABEFAB0D7BD}" destId="{FC8B4DF9-B854-354E-807F-B68FA7346D4C}" srcOrd="0" destOrd="0" presId="urn:microsoft.com/office/officeart/2005/8/layout/process2"/>
    <dgm:cxn modelId="{98061233-D86C-44AB-8A6F-FBFD868EDC47}" type="presParOf" srcId="{BF981957-53C6-B04F-AB12-88B097F581E8}" destId="{8E9627CF-C323-1A44-B672-E8E78031211B}" srcOrd="8" destOrd="0" presId="urn:microsoft.com/office/officeart/2005/8/layout/process2"/>
    <dgm:cxn modelId="{615EE7FA-5458-42DC-B2CF-43E0E4D4F767}" type="presParOf" srcId="{BF981957-53C6-B04F-AB12-88B097F581E8}" destId="{78AE5F1A-67A1-2245-B56E-DCB7743B1551}" srcOrd="9" destOrd="0" presId="urn:microsoft.com/office/officeart/2005/8/layout/process2"/>
    <dgm:cxn modelId="{9AC38E7E-8078-4196-A91F-BE916B5DB4FB}" type="presParOf" srcId="{78AE5F1A-67A1-2245-B56E-DCB7743B1551}" destId="{8C71950E-56D4-694E-8950-9394F00CCE58}" srcOrd="0" destOrd="0" presId="urn:microsoft.com/office/officeart/2005/8/layout/process2"/>
    <dgm:cxn modelId="{23FED5F1-6EA5-4316-82F4-2E804E48E222}" type="presParOf" srcId="{BF981957-53C6-B04F-AB12-88B097F581E8}" destId="{D49B46CC-5B1F-8D41-8EBB-B93A6017E21E}" srcOrd="1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75D8DF-5F4B-7444-B941-D89C6F8A294F}" type="doc">
      <dgm:prSet loTypeId="urn:microsoft.com/office/officeart/2005/8/layout/process2" loCatId="process" qsTypeId="urn:microsoft.com/office/officeart/2005/8/quickstyle/3D1" qsCatId="3D" csTypeId="urn:microsoft.com/office/officeart/2005/8/colors/accent3_2" csCatId="accent3" phldr="1"/>
      <dgm:spPr/>
      <dgm:t>
        <a:bodyPr/>
        <a:lstStyle/>
        <a:p>
          <a:endParaRPr lang="en-US"/>
        </a:p>
      </dgm:t>
    </dgm:pt>
    <dgm:pt modelId="{F2CF123A-E22B-6748-9DA6-08CBEA820BDA}">
      <dgm:prSet phldrT="[Text]" custT="1"/>
      <dgm:spPr>
        <a:solidFill>
          <a:schemeClr val="tx2"/>
        </a:solidFill>
      </dgm:spPr>
      <dgm:t>
        <a:bodyPr/>
        <a:lstStyle/>
        <a:p>
          <a:r>
            <a:rPr lang="en-US" sz="1800" dirty="0" smtClean="0">
              <a:latin typeface="Garamond"/>
              <a:cs typeface="Garamond"/>
            </a:rPr>
            <a:t>Teaching=Entertaining?</a:t>
          </a:r>
          <a:endParaRPr lang="en-US" sz="1800" dirty="0">
            <a:latin typeface="Garamond"/>
            <a:cs typeface="Garamond"/>
          </a:endParaRPr>
        </a:p>
      </dgm:t>
    </dgm:pt>
    <dgm:pt modelId="{0D835AC5-4D89-2A45-9523-FE9D06073C0B}" type="parTrans" cxnId="{A16CB847-AF91-1443-B9BC-C07CEE476B22}">
      <dgm:prSet/>
      <dgm:spPr/>
      <dgm:t>
        <a:bodyPr/>
        <a:lstStyle/>
        <a:p>
          <a:endParaRPr lang="en-US"/>
        </a:p>
      </dgm:t>
    </dgm:pt>
    <dgm:pt modelId="{D2B9A35F-6ABB-974D-8C64-53175E0DE279}" type="sibTrans" cxnId="{A16CB847-AF91-1443-B9BC-C07CEE476B22}">
      <dgm:prSet/>
      <dgm:spPr/>
      <dgm:t>
        <a:bodyPr/>
        <a:lstStyle/>
        <a:p>
          <a:endParaRPr lang="en-US"/>
        </a:p>
      </dgm:t>
    </dgm:pt>
    <dgm:pt modelId="{D3C6BBC5-11D0-C04C-B99D-232DEAF847B2}">
      <dgm:prSet phldrT="[Text]" custT="1"/>
      <dgm:spPr/>
      <dgm:t>
        <a:bodyPr/>
        <a:lstStyle/>
        <a:p>
          <a:r>
            <a:rPr lang="en-US" sz="1800" dirty="0" smtClean="0">
              <a:latin typeface="Garamond"/>
              <a:cs typeface="Garamond"/>
            </a:rPr>
            <a:t>Physicality</a:t>
          </a:r>
          <a:endParaRPr lang="en-US" sz="1800" dirty="0">
            <a:latin typeface="Garamond"/>
            <a:cs typeface="Garamond"/>
          </a:endParaRPr>
        </a:p>
      </dgm:t>
    </dgm:pt>
    <dgm:pt modelId="{7030709A-2C3B-1F4C-988D-E3E0F520591D}" type="parTrans" cxnId="{22C1F317-DA93-DE4A-A490-688263FD375B}">
      <dgm:prSet/>
      <dgm:spPr/>
      <dgm:t>
        <a:bodyPr/>
        <a:lstStyle/>
        <a:p>
          <a:endParaRPr lang="en-US"/>
        </a:p>
      </dgm:t>
    </dgm:pt>
    <dgm:pt modelId="{D7672536-2D92-5947-A3E2-0A212DD6BB69}" type="sibTrans" cxnId="{22C1F317-DA93-DE4A-A490-688263FD375B}">
      <dgm:prSet/>
      <dgm:spPr/>
      <dgm:t>
        <a:bodyPr/>
        <a:lstStyle/>
        <a:p>
          <a:endParaRPr lang="en-US"/>
        </a:p>
      </dgm:t>
    </dgm:pt>
    <dgm:pt modelId="{2BFD97D3-1737-C145-87E8-B84BA2953FD2}">
      <dgm:prSet phldrT="[Text]" custT="1"/>
      <dgm:spPr/>
      <dgm:t>
        <a:bodyPr/>
        <a:lstStyle/>
        <a:p>
          <a:pPr>
            <a:lnSpc>
              <a:spcPct val="100000"/>
            </a:lnSpc>
            <a:spcAft>
              <a:spcPts val="0"/>
            </a:spcAft>
          </a:pPr>
          <a:r>
            <a:rPr lang="en-US" sz="1700" dirty="0" smtClean="0">
              <a:latin typeface="Garamond"/>
              <a:cs typeface="Garamond"/>
            </a:rPr>
            <a:t>Defining the Situation</a:t>
          </a:r>
          <a:endParaRPr lang="en-US" sz="1700" dirty="0">
            <a:latin typeface="Garamond"/>
            <a:cs typeface="Garamond"/>
          </a:endParaRPr>
        </a:p>
      </dgm:t>
    </dgm:pt>
    <dgm:pt modelId="{8E734A7B-625C-9B48-B5FD-D0931648F8F0}" type="parTrans" cxnId="{D9102F92-B29E-FF4A-AA1C-3393EF963D87}">
      <dgm:prSet/>
      <dgm:spPr/>
      <dgm:t>
        <a:bodyPr/>
        <a:lstStyle/>
        <a:p>
          <a:endParaRPr lang="en-US"/>
        </a:p>
      </dgm:t>
    </dgm:pt>
    <dgm:pt modelId="{65B0EB91-3345-DD40-89E0-B9A914CF6EF6}" type="sibTrans" cxnId="{D9102F92-B29E-FF4A-AA1C-3393EF963D87}">
      <dgm:prSet/>
      <dgm:spPr/>
      <dgm:t>
        <a:bodyPr/>
        <a:lstStyle/>
        <a:p>
          <a:endParaRPr lang="en-US"/>
        </a:p>
      </dgm:t>
    </dgm:pt>
    <dgm:pt modelId="{D55764E2-CD5E-B949-AE72-5BE300BD61E9}">
      <dgm:prSet phldrT="[Text]" custT="1"/>
      <dgm:spPr/>
      <dgm:t>
        <a:bodyPr/>
        <a:lstStyle/>
        <a:p>
          <a:r>
            <a:rPr lang="en-US" sz="1700" dirty="0" smtClean="0">
              <a:latin typeface="Garamond"/>
              <a:cs typeface="Garamond"/>
            </a:rPr>
            <a:t>Extemporizing</a:t>
          </a:r>
          <a:endParaRPr lang="en-US" sz="1700" dirty="0">
            <a:latin typeface="Garamond"/>
            <a:cs typeface="Garamond"/>
          </a:endParaRPr>
        </a:p>
      </dgm:t>
    </dgm:pt>
    <dgm:pt modelId="{8AD31C16-BB02-D943-A9DA-3FBEB33E61CA}" type="parTrans" cxnId="{87F35881-997F-E044-A836-4B13C5B2A086}">
      <dgm:prSet/>
      <dgm:spPr/>
      <dgm:t>
        <a:bodyPr/>
        <a:lstStyle/>
        <a:p>
          <a:endParaRPr lang="en-US"/>
        </a:p>
      </dgm:t>
    </dgm:pt>
    <dgm:pt modelId="{E0F1C475-3F32-C94A-B41D-80B5292A8C87}" type="sibTrans" cxnId="{87F35881-997F-E044-A836-4B13C5B2A086}">
      <dgm:prSet/>
      <dgm:spPr/>
      <dgm:t>
        <a:bodyPr/>
        <a:lstStyle/>
        <a:p>
          <a:endParaRPr lang="en-US"/>
        </a:p>
      </dgm:t>
    </dgm:pt>
    <dgm:pt modelId="{14FFA7DD-C34A-4D50-A467-A4415F0CE016}">
      <dgm:prSet phldrT="[Text]" custT="1"/>
      <dgm:spPr/>
      <dgm:t>
        <a:bodyPr/>
        <a:lstStyle/>
        <a:p>
          <a:r>
            <a:rPr lang="en-US" sz="1700" dirty="0" smtClean="0">
              <a:latin typeface="Garamond"/>
              <a:cs typeface="Garamond"/>
            </a:rPr>
            <a:t>Acting</a:t>
          </a:r>
          <a:endParaRPr lang="en-US" sz="1700" dirty="0">
            <a:latin typeface="Garamond"/>
            <a:cs typeface="Garamond"/>
          </a:endParaRPr>
        </a:p>
      </dgm:t>
    </dgm:pt>
    <dgm:pt modelId="{AE2578B4-C95E-4B35-B18A-8D0FF9A40632}" type="parTrans" cxnId="{FD5DA4BC-D951-4D53-A7B7-F0C7096E90F6}">
      <dgm:prSet/>
      <dgm:spPr/>
      <dgm:t>
        <a:bodyPr/>
        <a:lstStyle/>
        <a:p>
          <a:endParaRPr lang="en-US"/>
        </a:p>
      </dgm:t>
    </dgm:pt>
    <dgm:pt modelId="{01613AC9-1884-4194-806C-BED1CA4BF0B6}" type="sibTrans" cxnId="{FD5DA4BC-D951-4D53-A7B7-F0C7096E90F6}">
      <dgm:prSet/>
      <dgm:spPr/>
      <dgm:t>
        <a:bodyPr/>
        <a:lstStyle/>
        <a:p>
          <a:endParaRPr lang="en-US"/>
        </a:p>
      </dgm:t>
    </dgm:pt>
    <dgm:pt modelId="{904D97E4-3E1E-454F-9D5D-14758E28C08B}">
      <dgm:prSet phldrT="[Text]" custT="1"/>
      <dgm:spPr/>
      <dgm:t>
        <a:bodyPr/>
        <a:lstStyle/>
        <a:p>
          <a:r>
            <a:rPr lang="en-US" sz="1700" dirty="0" smtClean="0">
              <a:latin typeface="Garamond"/>
              <a:cs typeface="Garamond"/>
            </a:rPr>
            <a:t>Scripts</a:t>
          </a:r>
          <a:endParaRPr lang="en-US" sz="1400" dirty="0">
            <a:latin typeface="Garamond"/>
            <a:cs typeface="Garamond"/>
          </a:endParaRPr>
        </a:p>
      </dgm:t>
    </dgm:pt>
    <dgm:pt modelId="{AA28AD5C-FD71-2C45-A365-54A415D819BD}" type="parTrans" cxnId="{2319F184-33BD-5C44-A625-A488A0D718AC}">
      <dgm:prSet/>
      <dgm:spPr/>
      <dgm:t>
        <a:bodyPr/>
        <a:lstStyle/>
        <a:p>
          <a:endParaRPr lang="en-US"/>
        </a:p>
      </dgm:t>
    </dgm:pt>
    <dgm:pt modelId="{E65EC56E-B987-D54B-A40A-C1FF38BA3B73}" type="sibTrans" cxnId="{2319F184-33BD-5C44-A625-A488A0D718AC}">
      <dgm:prSet/>
      <dgm:spPr/>
      <dgm:t>
        <a:bodyPr/>
        <a:lstStyle/>
        <a:p>
          <a:endParaRPr lang="en-US"/>
        </a:p>
      </dgm:t>
    </dgm:pt>
    <dgm:pt modelId="{BF981957-53C6-B04F-AB12-88B097F581E8}" type="pres">
      <dgm:prSet presAssocID="{5875D8DF-5F4B-7444-B941-D89C6F8A294F}" presName="linearFlow" presStyleCnt="0">
        <dgm:presLayoutVars>
          <dgm:resizeHandles val="exact"/>
        </dgm:presLayoutVars>
      </dgm:prSet>
      <dgm:spPr/>
      <dgm:t>
        <a:bodyPr/>
        <a:lstStyle/>
        <a:p>
          <a:endParaRPr lang="en-US"/>
        </a:p>
      </dgm:t>
    </dgm:pt>
    <dgm:pt modelId="{2BC4E5FE-B7FC-3B46-BEF0-9ABAD550031F}" type="pres">
      <dgm:prSet presAssocID="{F2CF123A-E22B-6748-9DA6-08CBEA820BDA}" presName="node" presStyleLbl="node1" presStyleIdx="0" presStyleCnt="6">
        <dgm:presLayoutVars>
          <dgm:bulletEnabled val="1"/>
        </dgm:presLayoutVars>
      </dgm:prSet>
      <dgm:spPr/>
      <dgm:t>
        <a:bodyPr/>
        <a:lstStyle/>
        <a:p>
          <a:endParaRPr lang="en-US"/>
        </a:p>
      </dgm:t>
    </dgm:pt>
    <dgm:pt modelId="{EEF9EE4B-DA7E-124C-878F-9B2C4AAC4A12}" type="pres">
      <dgm:prSet presAssocID="{D2B9A35F-6ABB-974D-8C64-53175E0DE279}" presName="sibTrans" presStyleLbl="sibTrans2D1" presStyleIdx="0" presStyleCnt="5"/>
      <dgm:spPr/>
      <dgm:t>
        <a:bodyPr/>
        <a:lstStyle/>
        <a:p>
          <a:endParaRPr lang="en-US"/>
        </a:p>
      </dgm:t>
    </dgm:pt>
    <dgm:pt modelId="{C9E34245-2036-6B4B-BF04-734BD657CEDB}" type="pres">
      <dgm:prSet presAssocID="{D2B9A35F-6ABB-974D-8C64-53175E0DE279}" presName="connectorText" presStyleLbl="sibTrans2D1" presStyleIdx="0" presStyleCnt="5"/>
      <dgm:spPr/>
      <dgm:t>
        <a:bodyPr/>
        <a:lstStyle/>
        <a:p>
          <a:endParaRPr lang="en-US"/>
        </a:p>
      </dgm:t>
    </dgm:pt>
    <dgm:pt modelId="{CAF6008D-A340-8847-981F-631DE761B3FE}" type="pres">
      <dgm:prSet presAssocID="{D3C6BBC5-11D0-C04C-B99D-232DEAF847B2}" presName="node" presStyleLbl="node1" presStyleIdx="1" presStyleCnt="6">
        <dgm:presLayoutVars>
          <dgm:bulletEnabled val="1"/>
        </dgm:presLayoutVars>
      </dgm:prSet>
      <dgm:spPr/>
      <dgm:t>
        <a:bodyPr/>
        <a:lstStyle/>
        <a:p>
          <a:endParaRPr lang="en-US"/>
        </a:p>
      </dgm:t>
    </dgm:pt>
    <dgm:pt modelId="{1582390B-87E1-C74E-A0E5-09CBD5DBC79B}" type="pres">
      <dgm:prSet presAssocID="{D7672536-2D92-5947-A3E2-0A212DD6BB69}" presName="sibTrans" presStyleLbl="sibTrans2D1" presStyleIdx="1" presStyleCnt="5"/>
      <dgm:spPr/>
      <dgm:t>
        <a:bodyPr/>
        <a:lstStyle/>
        <a:p>
          <a:endParaRPr lang="en-US"/>
        </a:p>
      </dgm:t>
    </dgm:pt>
    <dgm:pt modelId="{1F6CA488-CFB7-9043-9F3C-9185B4AD8FD6}" type="pres">
      <dgm:prSet presAssocID="{D7672536-2D92-5947-A3E2-0A212DD6BB69}" presName="connectorText" presStyleLbl="sibTrans2D1" presStyleIdx="1" presStyleCnt="5"/>
      <dgm:spPr/>
      <dgm:t>
        <a:bodyPr/>
        <a:lstStyle/>
        <a:p>
          <a:endParaRPr lang="en-US"/>
        </a:p>
      </dgm:t>
    </dgm:pt>
    <dgm:pt modelId="{6C352038-AD11-F94B-8DBD-999593352E8F}" type="pres">
      <dgm:prSet presAssocID="{2BFD97D3-1737-C145-87E8-B84BA2953FD2}" presName="node" presStyleLbl="node1" presStyleIdx="2" presStyleCnt="6">
        <dgm:presLayoutVars>
          <dgm:bulletEnabled val="1"/>
        </dgm:presLayoutVars>
      </dgm:prSet>
      <dgm:spPr/>
      <dgm:t>
        <a:bodyPr/>
        <a:lstStyle/>
        <a:p>
          <a:endParaRPr lang="en-US"/>
        </a:p>
      </dgm:t>
    </dgm:pt>
    <dgm:pt modelId="{7E161F97-2EAB-B94A-8E4D-55D51B07BC40}" type="pres">
      <dgm:prSet presAssocID="{65B0EB91-3345-DD40-89E0-B9A914CF6EF6}" presName="sibTrans" presStyleLbl="sibTrans2D1" presStyleIdx="2" presStyleCnt="5"/>
      <dgm:spPr/>
      <dgm:t>
        <a:bodyPr/>
        <a:lstStyle/>
        <a:p>
          <a:endParaRPr lang="en-US"/>
        </a:p>
      </dgm:t>
    </dgm:pt>
    <dgm:pt modelId="{28566FB5-5A22-654A-94A3-C1C3E3B74D86}" type="pres">
      <dgm:prSet presAssocID="{65B0EB91-3345-DD40-89E0-B9A914CF6EF6}" presName="connectorText" presStyleLbl="sibTrans2D1" presStyleIdx="2" presStyleCnt="5"/>
      <dgm:spPr/>
      <dgm:t>
        <a:bodyPr/>
        <a:lstStyle/>
        <a:p>
          <a:endParaRPr lang="en-US"/>
        </a:p>
      </dgm:t>
    </dgm:pt>
    <dgm:pt modelId="{0020D464-E254-E74D-A2D7-EA95503C86CE}" type="pres">
      <dgm:prSet presAssocID="{D55764E2-CD5E-B949-AE72-5BE300BD61E9}" presName="node" presStyleLbl="node1" presStyleIdx="3" presStyleCnt="6">
        <dgm:presLayoutVars>
          <dgm:bulletEnabled val="1"/>
        </dgm:presLayoutVars>
      </dgm:prSet>
      <dgm:spPr/>
      <dgm:t>
        <a:bodyPr/>
        <a:lstStyle/>
        <a:p>
          <a:endParaRPr lang="en-US"/>
        </a:p>
      </dgm:t>
    </dgm:pt>
    <dgm:pt modelId="{C11F751A-03C3-B247-8A1D-AABEFAB0D7BD}" type="pres">
      <dgm:prSet presAssocID="{E0F1C475-3F32-C94A-B41D-80B5292A8C87}" presName="sibTrans" presStyleLbl="sibTrans2D1" presStyleIdx="3" presStyleCnt="5"/>
      <dgm:spPr/>
      <dgm:t>
        <a:bodyPr/>
        <a:lstStyle/>
        <a:p>
          <a:endParaRPr lang="en-US"/>
        </a:p>
      </dgm:t>
    </dgm:pt>
    <dgm:pt modelId="{FC8B4DF9-B854-354E-807F-B68FA7346D4C}" type="pres">
      <dgm:prSet presAssocID="{E0F1C475-3F32-C94A-B41D-80B5292A8C87}" presName="connectorText" presStyleLbl="sibTrans2D1" presStyleIdx="3" presStyleCnt="5"/>
      <dgm:spPr/>
      <dgm:t>
        <a:bodyPr/>
        <a:lstStyle/>
        <a:p>
          <a:endParaRPr lang="en-US"/>
        </a:p>
      </dgm:t>
    </dgm:pt>
    <dgm:pt modelId="{8E9627CF-C323-1A44-B672-E8E78031211B}" type="pres">
      <dgm:prSet presAssocID="{904D97E4-3E1E-454F-9D5D-14758E28C08B}" presName="node" presStyleLbl="node1" presStyleIdx="4" presStyleCnt="6">
        <dgm:presLayoutVars>
          <dgm:bulletEnabled val="1"/>
        </dgm:presLayoutVars>
      </dgm:prSet>
      <dgm:spPr/>
      <dgm:t>
        <a:bodyPr/>
        <a:lstStyle/>
        <a:p>
          <a:endParaRPr lang="en-US"/>
        </a:p>
      </dgm:t>
    </dgm:pt>
    <dgm:pt modelId="{78AE5F1A-67A1-2245-B56E-DCB7743B1551}" type="pres">
      <dgm:prSet presAssocID="{E65EC56E-B987-D54B-A40A-C1FF38BA3B73}" presName="sibTrans" presStyleLbl="sibTrans2D1" presStyleIdx="4" presStyleCnt="5"/>
      <dgm:spPr/>
      <dgm:t>
        <a:bodyPr/>
        <a:lstStyle/>
        <a:p>
          <a:endParaRPr lang="en-US"/>
        </a:p>
      </dgm:t>
    </dgm:pt>
    <dgm:pt modelId="{8C71950E-56D4-694E-8950-9394F00CCE58}" type="pres">
      <dgm:prSet presAssocID="{E65EC56E-B987-D54B-A40A-C1FF38BA3B73}" presName="connectorText" presStyleLbl="sibTrans2D1" presStyleIdx="4" presStyleCnt="5"/>
      <dgm:spPr/>
      <dgm:t>
        <a:bodyPr/>
        <a:lstStyle/>
        <a:p>
          <a:endParaRPr lang="en-US"/>
        </a:p>
      </dgm:t>
    </dgm:pt>
    <dgm:pt modelId="{D49B46CC-5B1F-8D41-8EBB-B93A6017E21E}" type="pres">
      <dgm:prSet presAssocID="{14FFA7DD-C34A-4D50-A467-A4415F0CE016}" presName="node" presStyleLbl="node1" presStyleIdx="5" presStyleCnt="6">
        <dgm:presLayoutVars>
          <dgm:bulletEnabled val="1"/>
        </dgm:presLayoutVars>
      </dgm:prSet>
      <dgm:spPr/>
      <dgm:t>
        <a:bodyPr/>
        <a:lstStyle/>
        <a:p>
          <a:endParaRPr lang="en-US"/>
        </a:p>
      </dgm:t>
    </dgm:pt>
  </dgm:ptLst>
  <dgm:cxnLst>
    <dgm:cxn modelId="{BBC21F5E-23F2-AC46-96BB-3DD12273B8F9}" type="presOf" srcId="{D2B9A35F-6ABB-974D-8C64-53175E0DE279}" destId="{EEF9EE4B-DA7E-124C-878F-9B2C4AAC4A12}" srcOrd="0" destOrd="0" presId="urn:microsoft.com/office/officeart/2005/8/layout/process2"/>
    <dgm:cxn modelId="{5EA347C8-CC3F-9948-A9C7-8D1DE40AF4CB}" type="presOf" srcId="{2BFD97D3-1737-C145-87E8-B84BA2953FD2}" destId="{6C352038-AD11-F94B-8DBD-999593352E8F}" srcOrd="0" destOrd="0" presId="urn:microsoft.com/office/officeart/2005/8/layout/process2"/>
    <dgm:cxn modelId="{B494DC55-7952-8E41-9939-80F7590DF52E}" type="presOf" srcId="{D7672536-2D92-5947-A3E2-0A212DD6BB69}" destId="{1582390B-87E1-C74E-A0E5-09CBD5DBC79B}" srcOrd="0" destOrd="0" presId="urn:microsoft.com/office/officeart/2005/8/layout/process2"/>
    <dgm:cxn modelId="{301D54DE-364E-5C41-A9B3-69B684BEB9CA}" type="presOf" srcId="{E0F1C475-3F32-C94A-B41D-80B5292A8C87}" destId="{C11F751A-03C3-B247-8A1D-AABEFAB0D7BD}" srcOrd="0" destOrd="0" presId="urn:microsoft.com/office/officeart/2005/8/layout/process2"/>
    <dgm:cxn modelId="{6C2937D2-1A7C-1442-8326-36DE2F4ECCEB}" type="presOf" srcId="{F2CF123A-E22B-6748-9DA6-08CBEA820BDA}" destId="{2BC4E5FE-B7FC-3B46-BEF0-9ABAD550031F}" srcOrd="0" destOrd="0" presId="urn:microsoft.com/office/officeart/2005/8/layout/process2"/>
    <dgm:cxn modelId="{A16CB847-AF91-1443-B9BC-C07CEE476B22}" srcId="{5875D8DF-5F4B-7444-B941-D89C6F8A294F}" destId="{F2CF123A-E22B-6748-9DA6-08CBEA820BDA}" srcOrd="0" destOrd="0" parTransId="{0D835AC5-4D89-2A45-9523-FE9D06073C0B}" sibTransId="{D2B9A35F-6ABB-974D-8C64-53175E0DE279}"/>
    <dgm:cxn modelId="{D9102F92-B29E-FF4A-AA1C-3393EF963D87}" srcId="{5875D8DF-5F4B-7444-B941-D89C6F8A294F}" destId="{2BFD97D3-1737-C145-87E8-B84BA2953FD2}" srcOrd="2" destOrd="0" parTransId="{8E734A7B-625C-9B48-B5FD-D0931648F8F0}" sibTransId="{65B0EB91-3345-DD40-89E0-B9A914CF6EF6}"/>
    <dgm:cxn modelId="{FD5DA4BC-D951-4D53-A7B7-F0C7096E90F6}" srcId="{5875D8DF-5F4B-7444-B941-D89C6F8A294F}" destId="{14FFA7DD-C34A-4D50-A467-A4415F0CE016}" srcOrd="5" destOrd="0" parTransId="{AE2578B4-C95E-4B35-B18A-8D0FF9A40632}" sibTransId="{01613AC9-1884-4194-806C-BED1CA4BF0B6}"/>
    <dgm:cxn modelId="{6BAA212A-B37C-BC4F-80F6-036C816E6FB2}" type="presOf" srcId="{65B0EB91-3345-DD40-89E0-B9A914CF6EF6}" destId="{7E161F97-2EAB-B94A-8E4D-55D51B07BC40}" srcOrd="0" destOrd="0" presId="urn:microsoft.com/office/officeart/2005/8/layout/process2"/>
    <dgm:cxn modelId="{935B20A0-D286-414D-9D6C-1EB0D761ED35}" type="presOf" srcId="{14FFA7DD-C34A-4D50-A467-A4415F0CE016}" destId="{D49B46CC-5B1F-8D41-8EBB-B93A6017E21E}" srcOrd="0" destOrd="0" presId="urn:microsoft.com/office/officeart/2005/8/layout/process2"/>
    <dgm:cxn modelId="{086FB223-8467-9243-887B-4B3B5BDC618D}" type="presOf" srcId="{D3C6BBC5-11D0-C04C-B99D-232DEAF847B2}" destId="{CAF6008D-A340-8847-981F-631DE761B3FE}" srcOrd="0" destOrd="0" presId="urn:microsoft.com/office/officeart/2005/8/layout/process2"/>
    <dgm:cxn modelId="{5DEDC853-D986-2C4F-940A-4090113314B9}" type="presOf" srcId="{E0F1C475-3F32-C94A-B41D-80B5292A8C87}" destId="{FC8B4DF9-B854-354E-807F-B68FA7346D4C}" srcOrd="1" destOrd="0" presId="urn:microsoft.com/office/officeart/2005/8/layout/process2"/>
    <dgm:cxn modelId="{87F35881-997F-E044-A836-4B13C5B2A086}" srcId="{5875D8DF-5F4B-7444-B941-D89C6F8A294F}" destId="{D55764E2-CD5E-B949-AE72-5BE300BD61E9}" srcOrd="3" destOrd="0" parTransId="{8AD31C16-BB02-D943-A9DA-3FBEB33E61CA}" sibTransId="{E0F1C475-3F32-C94A-B41D-80B5292A8C87}"/>
    <dgm:cxn modelId="{BBB9BE51-DD1B-6846-8C86-D78901D6F3DC}" type="presOf" srcId="{65B0EB91-3345-DD40-89E0-B9A914CF6EF6}" destId="{28566FB5-5A22-654A-94A3-C1C3E3B74D86}" srcOrd="1" destOrd="0" presId="urn:microsoft.com/office/officeart/2005/8/layout/process2"/>
    <dgm:cxn modelId="{30B3B839-F9F9-C246-B2ED-0E5ADCECEFAF}" type="presOf" srcId="{5875D8DF-5F4B-7444-B941-D89C6F8A294F}" destId="{BF981957-53C6-B04F-AB12-88B097F581E8}" srcOrd="0" destOrd="0" presId="urn:microsoft.com/office/officeart/2005/8/layout/process2"/>
    <dgm:cxn modelId="{D24D2281-9060-5546-A229-771BE998BA26}" type="presOf" srcId="{D7672536-2D92-5947-A3E2-0A212DD6BB69}" destId="{1F6CA488-CFB7-9043-9F3C-9185B4AD8FD6}" srcOrd="1" destOrd="0" presId="urn:microsoft.com/office/officeart/2005/8/layout/process2"/>
    <dgm:cxn modelId="{C8F19867-6975-584E-83B7-36CF5AFA4D24}" type="presOf" srcId="{D55764E2-CD5E-B949-AE72-5BE300BD61E9}" destId="{0020D464-E254-E74D-A2D7-EA95503C86CE}" srcOrd="0" destOrd="0" presId="urn:microsoft.com/office/officeart/2005/8/layout/process2"/>
    <dgm:cxn modelId="{53EC7493-77C7-AE43-A2DA-9CFE8CB34ED9}" type="presOf" srcId="{E65EC56E-B987-D54B-A40A-C1FF38BA3B73}" destId="{78AE5F1A-67A1-2245-B56E-DCB7743B1551}" srcOrd="0" destOrd="0" presId="urn:microsoft.com/office/officeart/2005/8/layout/process2"/>
    <dgm:cxn modelId="{43E9D159-1972-7540-B43A-2E3F38F85163}" type="presOf" srcId="{D2B9A35F-6ABB-974D-8C64-53175E0DE279}" destId="{C9E34245-2036-6B4B-BF04-734BD657CEDB}" srcOrd="1" destOrd="0" presId="urn:microsoft.com/office/officeart/2005/8/layout/process2"/>
    <dgm:cxn modelId="{2319F184-33BD-5C44-A625-A488A0D718AC}" srcId="{5875D8DF-5F4B-7444-B941-D89C6F8A294F}" destId="{904D97E4-3E1E-454F-9D5D-14758E28C08B}" srcOrd="4" destOrd="0" parTransId="{AA28AD5C-FD71-2C45-A365-54A415D819BD}" sibTransId="{E65EC56E-B987-D54B-A40A-C1FF38BA3B73}"/>
    <dgm:cxn modelId="{6C75842E-ACA5-2748-8B39-CADE4D939D11}" type="presOf" srcId="{904D97E4-3E1E-454F-9D5D-14758E28C08B}" destId="{8E9627CF-C323-1A44-B672-E8E78031211B}" srcOrd="0" destOrd="0" presId="urn:microsoft.com/office/officeart/2005/8/layout/process2"/>
    <dgm:cxn modelId="{E3B676F2-0C8F-9245-8EE1-7C9FCFD165A0}" type="presOf" srcId="{E65EC56E-B987-D54B-A40A-C1FF38BA3B73}" destId="{8C71950E-56D4-694E-8950-9394F00CCE58}" srcOrd="1" destOrd="0" presId="urn:microsoft.com/office/officeart/2005/8/layout/process2"/>
    <dgm:cxn modelId="{22C1F317-DA93-DE4A-A490-688263FD375B}" srcId="{5875D8DF-5F4B-7444-B941-D89C6F8A294F}" destId="{D3C6BBC5-11D0-C04C-B99D-232DEAF847B2}" srcOrd="1" destOrd="0" parTransId="{7030709A-2C3B-1F4C-988D-E3E0F520591D}" sibTransId="{D7672536-2D92-5947-A3E2-0A212DD6BB69}"/>
    <dgm:cxn modelId="{58D76B78-AE96-6A49-AD28-5763F16C05A7}" type="presParOf" srcId="{BF981957-53C6-B04F-AB12-88B097F581E8}" destId="{2BC4E5FE-B7FC-3B46-BEF0-9ABAD550031F}" srcOrd="0" destOrd="0" presId="urn:microsoft.com/office/officeart/2005/8/layout/process2"/>
    <dgm:cxn modelId="{0F98E729-B028-7B4F-98A5-AD8147686818}" type="presParOf" srcId="{BF981957-53C6-B04F-AB12-88B097F581E8}" destId="{EEF9EE4B-DA7E-124C-878F-9B2C4AAC4A12}" srcOrd="1" destOrd="0" presId="urn:microsoft.com/office/officeart/2005/8/layout/process2"/>
    <dgm:cxn modelId="{544A701A-5E73-2142-A6F8-ED2DDAA1C0BB}" type="presParOf" srcId="{EEF9EE4B-DA7E-124C-878F-9B2C4AAC4A12}" destId="{C9E34245-2036-6B4B-BF04-734BD657CEDB}" srcOrd="0" destOrd="0" presId="urn:microsoft.com/office/officeart/2005/8/layout/process2"/>
    <dgm:cxn modelId="{D6E5256D-DD58-6945-A431-2AAC2FBB7681}" type="presParOf" srcId="{BF981957-53C6-B04F-AB12-88B097F581E8}" destId="{CAF6008D-A340-8847-981F-631DE761B3FE}" srcOrd="2" destOrd="0" presId="urn:microsoft.com/office/officeart/2005/8/layout/process2"/>
    <dgm:cxn modelId="{FBC52DA2-9641-C14C-9A02-643B26F34812}" type="presParOf" srcId="{BF981957-53C6-B04F-AB12-88B097F581E8}" destId="{1582390B-87E1-C74E-A0E5-09CBD5DBC79B}" srcOrd="3" destOrd="0" presId="urn:microsoft.com/office/officeart/2005/8/layout/process2"/>
    <dgm:cxn modelId="{779843EC-10DF-C544-BE5A-FC4A7296E062}" type="presParOf" srcId="{1582390B-87E1-C74E-A0E5-09CBD5DBC79B}" destId="{1F6CA488-CFB7-9043-9F3C-9185B4AD8FD6}" srcOrd="0" destOrd="0" presId="urn:microsoft.com/office/officeart/2005/8/layout/process2"/>
    <dgm:cxn modelId="{7296B1CA-817C-B749-8451-DDCFFB3F6E3A}" type="presParOf" srcId="{BF981957-53C6-B04F-AB12-88B097F581E8}" destId="{6C352038-AD11-F94B-8DBD-999593352E8F}" srcOrd="4" destOrd="0" presId="urn:microsoft.com/office/officeart/2005/8/layout/process2"/>
    <dgm:cxn modelId="{480D3606-EB01-D84D-BC7F-54C69AFB39B6}" type="presParOf" srcId="{BF981957-53C6-B04F-AB12-88B097F581E8}" destId="{7E161F97-2EAB-B94A-8E4D-55D51B07BC40}" srcOrd="5" destOrd="0" presId="urn:microsoft.com/office/officeart/2005/8/layout/process2"/>
    <dgm:cxn modelId="{235BB71C-D439-B645-AA16-76866753062D}" type="presParOf" srcId="{7E161F97-2EAB-B94A-8E4D-55D51B07BC40}" destId="{28566FB5-5A22-654A-94A3-C1C3E3B74D86}" srcOrd="0" destOrd="0" presId="urn:microsoft.com/office/officeart/2005/8/layout/process2"/>
    <dgm:cxn modelId="{774EAF70-D951-2340-862A-F31A0A8DBC74}" type="presParOf" srcId="{BF981957-53C6-B04F-AB12-88B097F581E8}" destId="{0020D464-E254-E74D-A2D7-EA95503C86CE}" srcOrd="6" destOrd="0" presId="urn:microsoft.com/office/officeart/2005/8/layout/process2"/>
    <dgm:cxn modelId="{5CC9BB39-6066-BA42-9A62-A525CDF8CEB9}" type="presParOf" srcId="{BF981957-53C6-B04F-AB12-88B097F581E8}" destId="{C11F751A-03C3-B247-8A1D-AABEFAB0D7BD}" srcOrd="7" destOrd="0" presId="urn:microsoft.com/office/officeart/2005/8/layout/process2"/>
    <dgm:cxn modelId="{E2AA9668-8C02-CF4A-B9C2-AEBF7D2B2396}" type="presParOf" srcId="{C11F751A-03C3-B247-8A1D-AABEFAB0D7BD}" destId="{FC8B4DF9-B854-354E-807F-B68FA7346D4C}" srcOrd="0" destOrd="0" presId="urn:microsoft.com/office/officeart/2005/8/layout/process2"/>
    <dgm:cxn modelId="{B9F53E4E-FBCB-B249-BD74-660815BD03AB}" type="presParOf" srcId="{BF981957-53C6-B04F-AB12-88B097F581E8}" destId="{8E9627CF-C323-1A44-B672-E8E78031211B}" srcOrd="8" destOrd="0" presId="urn:microsoft.com/office/officeart/2005/8/layout/process2"/>
    <dgm:cxn modelId="{23227DE3-E047-8A43-869B-3763F7277906}" type="presParOf" srcId="{BF981957-53C6-B04F-AB12-88B097F581E8}" destId="{78AE5F1A-67A1-2245-B56E-DCB7743B1551}" srcOrd="9" destOrd="0" presId="urn:microsoft.com/office/officeart/2005/8/layout/process2"/>
    <dgm:cxn modelId="{AAE18F9A-18F4-B249-8670-D108018267A9}" type="presParOf" srcId="{78AE5F1A-67A1-2245-B56E-DCB7743B1551}" destId="{8C71950E-56D4-694E-8950-9394F00CCE58}" srcOrd="0" destOrd="0" presId="urn:microsoft.com/office/officeart/2005/8/layout/process2"/>
    <dgm:cxn modelId="{4159AA33-25A9-7042-A79E-D731E8AB01C8}" type="presParOf" srcId="{BF981957-53C6-B04F-AB12-88B097F581E8}" destId="{D49B46CC-5B1F-8D41-8EBB-B93A6017E21E}" srcOrd="10" destOrd="0" presId="urn:microsoft.com/office/officeart/2005/8/layout/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75D8DF-5F4B-7444-B941-D89C6F8A294F}" type="doc">
      <dgm:prSet loTypeId="urn:microsoft.com/office/officeart/2005/8/layout/process2" loCatId="process" qsTypeId="urn:microsoft.com/office/officeart/2005/8/quickstyle/3D1" qsCatId="3D" csTypeId="urn:microsoft.com/office/officeart/2005/8/colors/accent3_2" csCatId="accent3" phldr="1"/>
      <dgm:spPr/>
      <dgm:t>
        <a:bodyPr/>
        <a:lstStyle/>
        <a:p>
          <a:endParaRPr lang="en-US"/>
        </a:p>
      </dgm:t>
    </dgm:pt>
    <dgm:pt modelId="{F2CF123A-E22B-6748-9DA6-08CBEA820BDA}">
      <dgm:prSet phldrT="[Text]" custT="1"/>
      <dgm:spPr>
        <a:solidFill>
          <a:schemeClr val="tx2"/>
        </a:solidFill>
      </dgm:spPr>
      <dgm:t>
        <a:bodyPr/>
        <a:lstStyle/>
        <a:p>
          <a:r>
            <a:rPr lang="en-US" sz="1800" dirty="0" smtClean="0">
              <a:latin typeface="Garamond"/>
              <a:cs typeface="Garamond"/>
            </a:rPr>
            <a:t>Teaching=Entertaining?</a:t>
          </a:r>
          <a:endParaRPr lang="en-US" sz="1800" dirty="0">
            <a:latin typeface="Garamond"/>
            <a:cs typeface="Garamond"/>
          </a:endParaRPr>
        </a:p>
      </dgm:t>
    </dgm:pt>
    <dgm:pt modelId="{0D835AC5-4D89-2A45-9523-FE9D06073C0B}" type="parTrans" cxnId="{A16CB847-AF91-1443-B9BC-C07CEE476B22}">
      <dgm:prSet/>
      <dgm:spPr/>
      <dgm:t>
        <a:bodyPr/>
        <a:lstStyle/>
        <a:p>
          <a:endParaRPr lang="en-US"/>
        </a:p>
      </dgm:t>
    </dgm:pt>
    <dgm:pt modelId="{D2B9A35F-6ABB-974D-8C64-53175E0DE279}" type="sibTrans" cxnId="{A16CB847-AF91-1443-B9BC-C07CEE476B22}">
      <dgm:prSet/>
      <dgm:spPr/>
      <dgm:t>
        <a:bodyPr/>
        <a:lstStyle/>
        <a:p>
          <a:endParaRPr lang="en-US"/>
        </a:p>
      </dgm:t>
    </dgm:pt>
    <dgm:pt modelId="{D3C6BBC5-11D0-C04C-B99D-232DEAF847B2}">
      <dgm:prSet phldrT="[Text]" custT="1"/>
      <dgm:spPr/>
      <dgm:t>
        <a:bodyPr/>
        <a:lstStyle/>
        <a:p>
          <a:r>
            <a:rPr lang="en-US" sz="1800" dirty="0" smtClean="0">
              <a:latin typeface="Garamond"/>
              <a:cs typeface="Garamond"/>
            </a:rPr>
            <a:t>Physicality</a:t>
          </a:r>
          <a:endParaRPr lang="en-US" sz="1800" dirty="0">
            <a:latin typeface="Garamond"/>
            <a:cs typeface="Garamond"/>
          </a:endParaRPr>
        </a:p>
      </dgm:t>
    </dgm:pt>
    <dgm:pt modelId="{7030709A-2C3B-1F4C-988D-E3E0F520591D}" type="parTrans" cxnId="{22C1F317-DA93-DE4A-A490-688263FD375B}">
      <dgm:prSet/>
      <dgm:spPr/>
      <dgm:t>
        <a:bodyPr/>
        <a:lstStyle/>
        <a:p>
          <a:endParaRPr lang="en-US"/>
        </a:p>
      </dgm:t>
    </dgm:pt>
    <dgm:pt modelId="{D7672536-2D92-5947-A3E2-0A212DD6BB69}" type="sibTrans" cxnId="{22C1F317-DA93-DE4A-A490-688263FD375B}">
      <dgm:prSet/>
      <dgm:spPr/>
      <dgm:t>
        <a:bodyPr/>
        <a:lstStyle/>
        <a:p>
          <a:endParaRPr lang="en-US"/>
        </a:p>
      </dgm:t>
    </dgm:pt>
    <dgm:pt modelId="{2BFD97D3-1737-C145-87E8-B84BA2953FD2}">
      <dgm:prSet phldrT="[Text]" custT="1"/>
      <dgm:spPr/>
      <dgm:t>
        <a:bodyPr/>
        <a:lstStyle/>
        <a:p>
          <a:pPr>
            <a:lnSpc>
              <a:spcPct val="100000"/>
            </a:lnSpc>
            <a:spcAft>
              <a:spcPts val="0"/>
            </a:spcAft>
          </a:pPr>
          <a:r>
            <a:rPr lang="en-US" sz="1700" dirty="0" smtClean="0">
              <a:latin typeface="Garamond"/>
              <a:cs typeface="Garamond"/>
            </a:rPr>
            <a:t>Defining the Situation</a:t>
          </a:r>
          <a:endParaRPr lang="en-US" sz="1700" dirty="0">
            <a:latin typeface="Garamond"/>
            <a:cs typeface="Garamond"/>
          </a:endParaRPr>
        </a:p>
      </dgm:t>
    </dgm:pt>
    <dgm:pt modelId="{8E734A7B-625C-9B48-B5FD-D0931648F8F0}" type="parTrans" cxnId="{D9102F92-B29E-FF4A-AA1C-3393EF963D87}">
      <dgm:prSet/>
      <dgm:spPr/>
      <dgm:t>
        <a:bodyPr/>
        <a:lstStyle/>
        <a:p>
          <a:endParaRPr lang="en-US"/>
        </a:p>
      </dgm:t>
    </dgm:pt>
    <dgm:pt modelId="{65B0EB91-3345-DD40-89E0-B9A914CF6EF6}" type="sibTrans" cxnId="{D9102F92-B29E-FF4A-AA1C-3393EF963D87}">
      <dgm:prSet/>
      <dgm:spPr/>
      <dgm:t>
        <a:bodyPr/>
        <a:lstStyle/>
        <a:p>
          <a:endParaRPr lang="en-US"/>
        </a:p>
      </dgm:t>
    </dgm:pt>
    <dgm:pt modelId="{D55764E2-CD5E-B949-AE72-5BE300BD61E9}">
      <dgm:prSet phldrT="[Text]" custT="1"/>
      <dgm:spPr/>
      <dgm:t>
        <a:bodyPr/>
        <a:lstStyle/>
        <a:p>
          <a:r>
            <a:rPr lang="en-US" sz="1700" dirty="0" smtClean="0">
              <a:latin typeface="Garamond"/>
              <a:cs typeface="Garamond"/>
            </a:rPr>
            <a:t>Extemporizing</a:t>
          </a:r>
          <a:endParaRPr lang="en-US" sz="1700" dirty="0">
            <a:latin typeface="Garamond"/>
            <a:cs typeface="Garamond"/>
          </a:endParaRPr>
        </a:p>
      </dgm:t>
    </dgm:pt>
    <dgm:pt modelId="{8AD31C16-BB02-D943-A9DA-3FBEB33E61CA}" type="parTrans" cxnId="{87F35881-997F-E044-A836-4B13C5B2A086}">
      <dgm:prSet/>
      <dgm:spPr/>
      <dgm:t>
        <a:bodyPr/>
        <a:lstStyle/>
        <a:p>
          <a:endParaRPr lang="en-US"/>
        </a:p>
      </dgm:t>
    </dgm:pt>
    <dgm:pt modelId="{E0F1C475-3F32-C94A-B41D-80B5292A8C87}" type="sibTrans" cxnId="{87F35881-997F-E044-A836-4B13C5B2A086}">
      <dgm:prSet/>
      <dgm:spPr/>
      <dgm:t>
        <a:bodyPr/>
        <a:lstStyle/>
        <a:p>
          <a:endParaRPr lang="en-US"/>
        </a:p>
      </dgm:t>
    </dgm:pt>
    <dgm:pt modelId="{14FFA7DD-C34A-4D50-A467-A4415F0CE016}">
      <dgm:prSet phldrT="[Text]" custT="1"/>
      <dgm:spPr/>
      <dgm:t>
        <a:bodyPr/>
        <a:lstStyle/>
        <a:p>
          <a:r>
            <a:rPr lang="en-US" sz="1700" dirty="0" smtClean="0">
              <a:latin typeface="Garamond"/>
              <a:cs typeface="Garamond"/>
            </a:rPr>
            <a:t>Acting</a:t>
          </a:r>
          <a:endParaRPr lang="en-US" sz="1700" dirty="0">
            <a:latin typeface="Garamond"/>
            <a:cs typeface="Garamond"/>
          </a:endParaRPr>
        </a:p>
      </dgm:t>
    </dgm:pt>
    <dgm:pt modelId="{AE2578B4-C95E-4B35-B18A-8D0FF9A40632}" type="parTrans" cxnId="{FD5DA4BC-D951-4D53-A7B7-F0C7096E90F6}">
      <dgm:prSet/>
      <dgm:spPr/>
      <dgm:t>
        <a:bodyPr/>
        <a:lstStyle/>
        <a:p>
          <a:endParaRPr lang="en-US"/>
        </a:p>
      </dgm:t>
    </dgm:pt>
    <dgm:pt modelId="{01613AC9-1884-4194-806C-BED1CA4BF0B6}" type="sibTrans" cxnId="{FD5DA4BC-D951-4D53-A7B7-F0C7096E90F6}">
      <dgm:prSet/>
      <dgm:spPr/>
      <dgm:t>
        <a:bodyPr/>
        <a:lstStyle/>
        <a:p>
          <a:endParaRPr lang="en-US"/>
        </a:p>
      </dgm:t>
    </dgm:pt>
    <dgm:pt modelId="{904D97E4-3E1E-454F-9D5D-14758E28C08B}">
      <dgm:prSet phldrT="[Text]" custT="1"/>
      <dgm:spPr/>
      <dgm:t>
        <a:bodyPr/>
        <a:lstStyle/>
        <a:p>
          <a:r>
            <a:rPr lang="en-US" sz="1700" dirty="0" smtClean="0">
              <a:latin typeface="Garamond"/>
              <a:cs typeface="Garamond"/>
            </a:rPr>
            <a:t>Scripts</a:t>
          </a:r>
          <a:endParaRPr lang="en-US" sz="1400" dirty="0">
            <a:latin typeface="Garamond"/>
            <a:cs typeface="Garamond"/>
          </a:endParaRPr>
        </a:p>
      </dgm:t>
    </dgm:pt>
    <dgm:pt modelId="{AA28AD5C-FD71-2C45-A365-54A415D819BD}" type="parTrans" cxnId="{2319F184-33BD-5C44-A625-A488A0D718AC}">
      <dgm:prSet/>
      <dgm:spPr/>
      <dgm:t>
        <a:bodyPr/>
        <a:lstStyle/>
        <a:p>
          <a:endParaRPr lang="en-US"/>
        </a:p>
      </dgm:t>
    </dgm:pt>
    <dgm:pt modelId="{E65EC56E-B987-D54B-A40A-C1FF38BA3B73}" type="sibTrans" cxnId="{2319F184-33BD-5C44-A625-A488A0D718AC}">
      <dgm:prSet/>
      <dgm:spPr/>
      <dgm:t>
        <a:bodyPr/>
        <a:lstStyle/>
        <a:p>
          <a:endParaRPr lang="en-US"/>
        </a:p>
      </dgm:t>
    </dgm:pt>
    <dgm:pt modelId="{BF981957-53C6-B04F-AB12-88B097F581E8}" type="pres">
      <dgm:prSet presAssocID="{5875D8DF-5F4B-7444-B941-D89C6F8A294F}" presName="linearFlow" presStyleCnt="0">
        <dgm:presLayoutVars>
          <dgm:resizeHandles val="exact"/>
        </dgm:presLayoutVars>
      </dgm:prSet>
      <dgm:spPr/>
      <dgm:t>
        <a:bodyPr/>
        <a:lstStyle/>
        <a:p>
          <a:endParaRPr lang="en-US"/>
        </a:p>
      </dgm:t>
    </dgm:pt>
    <dgm:pt modelId="{2BC4E5FE-B7FC-3B46-BEF0-9ABAD550031F}" type="pres">
      <dgm:prSet presAssocID="{F2CF123A-E22B-6748-9DA6-08CBEA820BDA}" presName="node" presStyleLbl="node1" presStyleIdx="0" presStyleCnt="6">
        <dgm:presLayoutVars>
          <dgm:bulletEnabled val="1"/>
        </dgm:presLayoutVars>
      </dgm:prSet>
      <dgm:spPr/>
      <dgm:t>
        <a:bodyPr/>
        <a:lstStyle/>
        <a:p>
          <a:endParaRPr lang="en-US"/>
        </a:p>
      </dgm:t>
    </dgm:pt>
    <dgm:pt modelId="{EEF9EE4B-DA7E-124C-878F-9B2C4AAC4A12}" type="pres">
      <dgm:prSet presAssocID="{D2B9A35F-6ABB-974D-8C64-53175E0DE279}" presName="sibTrans" presStyleLbl="sibTrans2D1" presStyleIdx="0" presStyleCnt="5"/>
      <dgm:spPr/>
      <dgm:t>
        <a:bodyPr/>
        <a:lstStyle/>
        <a:p>
          <a:endParaRPr lang="en-US"/>
        </a:p>
      </dgm:t>
    </dgm:pt>
    <dgm:pt modelId="{C9E34245-2036-6B4B-BF04-734BD657CEDB}" type="pres">
      <dgm:prSet presAssocID="{D2B9A35F-6ABB-974D-8C64-53175E0DE279}" presName="connectorText" presStyleLbl="sibTrans2D1" presStyleIdx="0" presStyleCnt="5"/>
      <dgm:spPr/>
      <dgm:t>
        <a:bodyPr/>
        <a:lstStyle/>
        <a:p>
          <a:endParaRPr lang="en-US"/>
        </a:p>
      </dgm:t>
    </dgm:pt>
    <dgm:pt modelId="{CAF6008D-A340-8847-981F-631DE761B3FE}" type="pres">
      <dgm:prSet presAssocID="{D3C6BBC5-11D0-C04C-B99D-232DEAF847B2}" presName="node" presStyleLbl="node1" presStyleIdx="1" presStyleCnt="6">
        <dgm:presLayoutVars>
          <dgm:bulletEnabled val="1"/>
        </dgm:presLayoutVars>
      </dgm:prSet>
      <dgm:spPr/>
      <dgm:t>
        <a:bodyPr/>
        <a:lstStyle/>
        <a:p>
          <a:endParaRPr lang="en-US"/>
        </a:p>
      </dgm:t>
    </dgm:pt>
    <dgm:pt modelId="{1582390B-87E1-C74E-A0E5-09CBD5DBC79B}" type="pres">
      <dgm:prSet presAssocID="{D7672536-2D92-5947-A3E2-0A212DD6BB69}" presName="sibTrans" presStyleLbl="sibTrans2D1" presStyleIdx="1" presStyleCnt="5"/>
      <dgm:spPr/>
      <dgm:t>
        <a:bodyPr/>
        <a:lstStyle/>
        <a:p>
          <a:endParaRPr lang="en-US"/>
        </a:p>
      </dgm:t>
    </dgm:pt>
    <dgm:pt modelId="{1F6CA488-CFB7-9043-9F3C-9185B4AD8FD6}" type="pres">
      <dgm:prSet presAssocID="{D7672536-2D92-5947-A3E2-0A212DD6BB69}" presName="connectorText" presStyleLbl="sibTrans2D1" presStyleIdx="1" presStyleCnt="5"/>
      <dgm:spPr/>
      <dgm:t>
        <a:bodyPr/>
        <a:lstStyle/>
        <a:p>
          <a:endParaRPr lang="en-US"/>
        </a:p>
      </dgm:t>
    </dgm:pt>
    <dgm:pt modelId="{6C352038-AD11-F94B-8DBD-999593352E8F}" type="pres">
      <dgm:prSet presAssocID="{2BFD97D3-1737-C145-87E8-B84BA2953FD2}" presName="node" presStyleLbl="node1" presStyleIdx="2" presStyleCnt="6">
        <dgm:presLayoutVars>
          <dgm:bulletEnabled val="1"/>
        </dgm:presLayoutVars>
      </dgm:prSet>
      <dgm:spPr/>
      <dgm:t>
        <a:bodyPr/>
        <a:lstStyle/>
        <a:p>
          <a:endParaRPr lang="en-US"/>
        </a:p>
      </dgm:t>
    </dgm:pt>
    <dgm:pt modelId="{7E161F97-2EAB-B94A-8E4D-55D51B07BC40}" type="pres">
      <dgm:prSet presAssocID="{65B0EB91-3345-DD40-89E0-B9A914CF6EF6}" presName="sibTrans" presStyleLbl="sibTrans2D1" presStyleIdx="2" presStyleCnt="5"/>
      <dgm:spPr/>
      <dgm:t>
        <a:bodyPr/>
        <a:lstStyle/>
        <a:p>
          <a:endParaRPr lang="en-US"/>
        </a:p>
      </dgm:t>
    </dgm:pt>
    <dgm:pt modelId="{28566FB5-5A22-654A-94A3-C1C3E3B74D86}" type="pres">
      <dgm:prSet presAssocID="{65B0EB91-3345-DD40-89E0-B9A914CF6EF6}" presName="connectorText" presStyleLbl="sibTrans2D1" presStyleIdx="2" presStyleCnt="5"/>
      <dgm:spPr/>
      <dgm:t>
        <a:bodyPr/>
        <a:lstStyle/>
        <a:p>
          <a:endParaRPr lang="en-US"/>
        </a:p>
      </dgm:t>
    </dgm:pt>
    <dgm:pt modelId="{0020D464-E254-E74D-A2D7-EA95503C86CE}" type="pres">
      <dgm:prSet presAssocID="{D55764E2-CD5E-B949-AE72-5BE300BD61E9}" presName="node" presStyleLbl="node1" presStyleIdx="3" presStyleCnt="6">
        <dgm:presLayoutVars>
          <dgm:bulletEnabled val="1"/>
        </dgm:presLayoutVars>
      </dgm:prSet>
      <dgm:spPr/>
      <dgm:t>
        <a:bodyPr/>
        <a:lstStyle/>
        <a:p>
          <a:endParaRPr lang="en-US"/>
        </a:p>
      </dgm:t>
    </dgm:pt>
    <dgm:pt modelId="{C11F751A-03C3-B247-8A1D-AABEFAB0D7BD}" type="pres">
      <dgm:prSet presAssocID="{E0F1C475-3F32-C94A-B41D-80B5292A8C87}" presName="sibTrans" presStyleLbl="sibTrans2D1" presStyleIdx="3" presStyleCnt="5"/>
      <dgm:spPr/>
      <dgm:t>
        <a:bodyPr/>
        <a:lstStyle/>
        <a:p>
          <a:endParaRPr lang="en-US"/>
        </a:p>
      </dgm:t>
    </dgm:pt>
    <dgm:pt modelId="{FC8B4DF9-B854-354E-807F-B68FA7346D4C}" type="pres">
      <dgm:prSet presAssocID="{E0F1C475-3F32-C94A-B41D-80B5292A8C87}" presName="connectorText" presStyleLbl="sibTrans2D1" presStyleIdx="3" presStyleCnt="5"/>
      <dgm:spPr/>
      <dgm:t>
        <a:bodyPr/>
        <a:lstStyle/>
        <a:p>
          <a:endParaRPr lang="en-US"/>
        </a:p>
      </dgm:t>
    </dgm:pt>
    <dgm:pt modelId="{8E9627CF-C323-1A44-B672-E8E78031211B}" type="pres">
      <dgm:prSet presAssocID="{904D97E4-3E1E-454F-9D5D-14758E28C08B}" presName="node" presStyleLbl="node1" presStyleIdx="4" presStyleCnt="6">
        <dgm:presLayoutVars>
          <dgm:bulletEnabled val="1"/>
        </dgm:presLayoutVars>
      </dgm:prSet>
      <dgm:spPr/>
      <dgm:t>
        <a:bodyPr/>
        <a:lstStyle/>
        <a:p>
          <a:endParaRPr lang="en-US"/>
        </a:p>
      </dgm:t>
    </dgm:pt>
    <dgm:pt modelId="{78AE5F1A-67A1-2245-B56E-DCB7743B1551}" type="pres">
      <dgm:prSet presAssocID="{E65EC56E-B987-D54B-A40A-C1FF38BA3B73}" presName="sibTrans" presStyleLbl="sibTrans2D1" presStyleIdx="4" presStyleCnt="5"/>
      <dgm:spPr/>
      <dgm:t>
        <a:bodyPr/>
        <a:lstStyle/>
        <a:p>
          <a:endParaRPr lang="en-US"/>
        </a:p>
      </dgm:t>
    </dgm:pt>
    <dgm:pt modelId="{8C71950E-56D4-694E-8950-9394F00CCE58}" type="pres">
      <dgm:prSet presAssocID="{E65EC56E-B987-D54B-A40A-C1FF38BA3B73}" presName="connectorText" presStyleLbl="sibTrans2D1" presStyleIdx="4" presStyleCnt="5"/>
      <dgm:spPr/>
      <dgm:t>
        <a:bodyPr/>
        <a:lstStyle/>
        <a:p>
          <a:endParaRPr lang="en-US"/>
        </a:p>
      </dgm:t>
    </dgm:pt>
    <dgm:pt modelId="{D49B46CC-5B1F-8D41-8EBB-B93A6017E21E}" type="pres">
      <dgm:prSet presAssocID="{14FFA7DD-C34A-4D50-A467-A4415F0CE016}" presName="node" presStyleLbl="node1" presStyleIdx="5" presStyleCnt="6">
        <dgm:presLayoutVars>
          <dgm:bulletEnabled val="1"/>
        </dgm:presLayoutVars>
      </dgm:prSet>
      <dgm:spPr/>
      <dgm:t>
        <a:bodyPr/>
        <a:lstStyle/>
        <a:p>
          <a:endParaRPr lang="en-US"/>
        </a:p>
      </dgm:t>
    </dgm:pt>
  </dgm:ptLst>
  <dgm:cxnLst>
    <dgm:cxn modelId="{1EF7601A-B3A4-E446-83CB-C21044F6A337}" type="presOf" srcId="{D2B9A35F-6ABB-974D-8C64-53175E0DE279}" destId="{EEF9EE4B-DA7E-124C-878F-9B2C4AAC4A12}" srcOrd="0" destOrd="0" presId="urn:microsoft.com/office/officeart/2005/8/layout/process2"/>
    <dgm:cxn modelId="{DD41F7B9-C2BA-8A47-9968-F116C74D54E0}" type="presOf" srcId="{D7672536-2D92-5947-A3E2-0A212DD6BB69}" destId="{1582390B-87E1-C74E-A0E5-09CBD5DBC79B}" srcOrd="0" destOrd="0" presId="urn:microsoft.com/office/officeart/2005/8/layout/process2"/>
    <dgm:cxn modelId="{76728EA1-25DF-024C-83BC-FA82818B1EE8}" type="presOf" srcId="{F2CF123A-E22B-6748-9DA6-08CBEA820BDA}" destId="{2BC4E5FE-B7FC-3B46-BEF0-9ABAD550031F}" srcOrd="0" destOrd="0" presId="urn:microsoft.com/office/officeart/2005/8/layout/process2"/>
    <dgm:cxn modelId="{3EA1CA08-C979-4349-958D-6D622525E531}" type="presOf" srcId="{65B0EB91-3345-DD40-89E0-B9A914CF6EF6}" destId="{28566FB5-5A22-654A-94A3-C1C3E3B74D86}" srcOrd="1" destOrd="0" presId="urn:microsoft.com/office/officeart/2005/8/layout/process2"/>
    <dgm:cxn modelId="{35C81853-8789-5B40-9A11-88069030BC07}" type="presOf" srcId="{D55764E2-CD5E-B949-AE72-5BE300BD61E9}" destId="{0020D464-E254-E74D-A2D7-EA95503C86CE}" srcOrd="0" destOrd="0" presId="urn:microsoft.com/office/officeart/2005/8/layout/process2"/>
    <dgm:cxn modelId="{D6CD1FC2-6C31-D342-AC9C-450A1058B8B1}" type="presOf" srcId="{5875D8DF-5F4B-7444-B941-D89C6F8A294F}" destId="{BF981957-53C6-B04F-AB12-88B097F581E8}" srcOrd="0" destOrd="0" presId="urn:microsoft.com/office/officeart/2005/8/layout/process2"/>
    <dgm:cxn modelId="{5F22770C-26C3-504D-8D25-7E85A023F3E9}" type="presOf" srcId="{2BFD97D3-1737-C145-87E8-B84BA2953FD2}" destId="{6C352038-AD11-F94B-8DBD-999593352E8F}" srcOrd="0" destOrd="0" presId="urn:microsoft.com/office/officeart/2005/8/layout/process2"/>
    <dgm:cxn modelId="{B781FC37-D4F0-2C4E-90A9-36157F3F5790}" type="presOf" srcId="{D3C6BBC5-11D0-C04C-B99D-232DEAF847B2}" destId="{CAF6008D-A340-8847-981F-631DE761B3FE}" srcOrd="0" destOrd="0" presId="urn:microsoft.com/office/officeart/2005/8/layout/process2"/>
    <dgm:cxn modelId="{2319F184-33BD-5C44-A625-A488A0D718AC}" srcId="{5875D8DF-5F4B-7444-B941-D89C6F8A294F}" destId="{904D97E4-3E1E-454F-9D5D-14758E28C08B}" srcOrd="4" destOrd="0" parTransId="{AA28AD5C-FD71-2C45-A365-54A415D819BD}" sibTransId="{E65EC56E-B987-D54B-A40A-C1FF38BA3B73}"/>
    <dgm:cxn modelId="{A1CA03C6-9347-314D-ABEA-410BF3C129A5}" type="presOf" srcId="{E65EC56E-B987-D54B-A40A-C1FF38BA3B73}" destId="{8C71950E-56D4-694E-8950-9394F00CCE58}" srcOrd="1" destOrd="0" presId="urn:microsoft.com/office/officeart/2005/8/layout/process2"/>
    <dgm:cxn modelId="{D9102F92-B29E-FF4A-AA1C-3393EF963D87}" srcId="{5875D8DF-5F4B-7444-B941-D89C6F8A294F}" destId="{2BFD97D3-1737-C145-87E8-B84BA2953FD2}" srcOrd="2" destOrd="0" parTransId="{8E734A7B-625C-9B48-B5FD-D0931648F8F0}" sibTransId="{65B0EB91-3345-DD40-89E0-B9A914CF6EF6}"/>
    <dgm:cxn modelId="{22C1F317-DA93-DE4A-A490-688263FD375B}" srcId="{5875D8DF-5F4B-7444-B941-D89C6F8A294F}" destId="{D3C6BBC5-11D0-C04C-B99D-232DEAF847B2}" srcOrd="1" destOrd="0" parTransId="{7030709A-2C3B-1F4C-988D-E3E0F520591D}" sibTransId="{D7672536-2D92-5947-A3E2-0A212DD6BB69}"/>
    <dgm:cxn modelId="{F4BAEBE5-851E-954C-833D-4FBFE516CAA2}" type="presOf" srcId="{D7672536-2D92-5947-A3E2-0A212DD6BB69}" destId="{1F6CA488-CFB7-9043-9F3C-9185B4AD8FD6}" srcOrd="1" destOrd="0" presId="urn:microsoft.com/office/officeart/2005/8/layout/process2"/>
    <dgm:cxn modelId="{A16CB847-AF91-1443-B9BC-C07CEE476B22}" srcId="{5875D8DF-5F4B-7444-B941-D89C6F8A294F}" destId="{F2CF123A-E22B-6748-9DA6-08CBEA820BDA}" srcOrd="0" destOrd="0" parTransId="{0D835AC5-4D89-2A45-9523-FE9D06073C0B}" sibTransId="{D2B9A35F-6ABB-974D-8C64-53175E0DE279}"/>
    <dgm:cxn modelId="{87F5C870-AB91-8544-880D-59553FC3CD52}" type="presOf" srcId="{D2B9A35F-6ABB-974D-8C64-53175E0DE279}" destId="{C9E34245-2036-6B4B-BF04-734BD657CEDB}" srcOrd="1" destOrd="0" presId="urn:microsoft.com/office/officeart/2005/8/layout/process2"/>
    <dgm:cxn modelId="{5E914DA7-8B61-3F4C-B5DC-65BE9F9A3885}" type="presOf" srcId="{904D97E4-3E1E-454F-9D5D-14758E28C08B}" destId="{8E9627CF-C323-1A44-B672-E8E78031211B}" srcOrd="0" destOrd="0" presId="urn:microsoft.com/office/officeart/2005/8/layout/process2"/>
    <dgm:cxn modelId="{EF2FE613-9FD6-D44F-84CD-BA59E1772BDB}" type="presOf" srcId="{14FFA7DD-C34A-4D50-A467-A4415F0CE016}" destId="{D49B46CC-5B1F-8D41-8EBB-B93A6017E21E}" srcOrd="0" destOrd="0" presId="urn:microsoft.com/office/officeart/2005/8/layout/process2"/>
    <dgm:cxn modelId="{A05E250B-C516-1449-86CE-D71BD081EAA5}" type="presOf" srcId="{65B0EB91-3345-DD40-89E0-B9A914CF6EF6}" destId="{7E161F97-2EAB-B94A-8E4D-55D51B07BC40}" srcOrd="0" destOrd="0" presId="urn:microsoft.com/office/officeart/2005/8/layout/process2"/>
    <dgm:cxn modelId="{B86B466E-773B-EF44-B31B-057B3D0E5CC4}" type="presOf" srcId="{E0F1C475-3F32-C94A-B41D-80B5292A8C87}" destId="{C11F751A-03C3-B247-8A1D-AABEFAB0D7BD}" srcOrd="0" destOrd="0" presId="urn:microsoft.com/office/officeart/2005/8/layout/process2"/>
    <dgm:cxn modelId="{FD5DA4BC-D951-4D53-A7B7-F0C7096E90F6}" srcId="{5875D8DF-5F4B-7444-B941-D89C6F8A294F}" destId="{14FFA7DD-C34A-4D50-A467-A4415F0CE016}" srcOrd="5" destOrd="0" parTransId="{AE2578B4-C95E-4B35-B18A-8D0FF9A40632}" sibTransId="{01613AC9-1884-4194-806C-BED1CA4BF0B6}"/>
    <dgm:cxn modelId="{B0F128E2-FF20-BE40-AF00-26A87E1BC30A}" type="presOf" srcId="{E0F1C475-3F32-C94A-B41D-80B5292A8C87}" destId="{FC8B4DF9-B854-354E-807F-B68FA7346D4C}" srcOrd="1" destOrd="0" presId="urn:microsoft.com/office/officeart/2005/8/layout/process2"/>
    <dgm:cxn modelId="{16D59300-F64A-4F40-B633-F0BED0DA7891}" type="presOf" srcId="{E65EC56E-B987-D54B-A40A-C1FF38BA3B73}" destId="{78AE5F1A-67A1-2245-B56E-DCB7743B1551}" srcOrd="0" destOrd="0" presId="urn:microsoft.com/office/officeart/2005/8/layout/process2"/>
    <dgm:cxn modelId="{87F35881-997F-E044-A836-4B13C5B2A086}" srcId="{5875D8DF-5F4B-7444-B941-D89C6F8A294F}" destId="{D55764E2-CD5E-B949-AE72-5BE300BD61E9}" srcOrd="3" destOrd="0" parTransId="{8AD31C16-BB02-D943-A9DA-3FBEB33E61CA}" sibTransId="{E0F1C475-3F32-C94A-B41D-80B5292A8C87}"/>
    <dgm:cxn modelId="{8B84490A-795C-DF41-BFA5-D5AD417EA039}" type="presParOf" srcId="{BF981957-53C6-B04F-AB12-88B097F581E8}" destId="{2BC4E5FE-B7FC-3B46-BEF0-9ABAD550031F}" srcOrd="0" destOrd="0" presId="urn:microsoft.com/office/officeart/2005/8/layout/process2"/>
    <dgm:cxn modelId="{C596EEBE-7170-3B41-97CA-DF8B4426519C}" type="presParOf" srcId="{BF981957-53C6-B04F-AB12-88B097F581E8}" destId="{EEF9EE4B-DA7E-124C-878F-9B2C4AAC4A12}" srcOrd="1" destOrd="0" presId="urn:microsoft.com/office/officeart/2005/8/layout/process2"/>
    <dgm:cxn modelId="{6CA24CC8-EFB8-B040-82F1-506F95E7E0ED}" type="presParOf" srcId="{EEF9EE4B-DA7E-124C-878F-9B2C4AAC4A12}" destId="{C9E34245-2036-6B4B-BF04-734BD657CEDB}" srcOrd="0" destOrd="0" presId="urn:microsoft.com/office/officeart/2005/8/layout/process2"/>
    <dgm:cxn modelId="{C849F1FD-2A4E-F347-83B8-E4B17593B5DB}" type="presParOf" srcId="{BF981957-53C6-B04F-AB12-88B097F581E8}" destId="{CAF6008D-A340-8847-981F-631DE761B3FE}" srcOrd="2" destOrd="0" presId="urn:microsoft.com/office/officeart/2005/8/layout/process2"/>
    <dgm:cxn modelId="{69BB19A7-287C-B348-A712-056A549A826C}" type="presParOf" srcId="{BF981957-53C6-B04F-AB12-88B097F581E8}" destId="{1582390B-87E1-C74E-A0E5-09CBD5DBC79B}" srcOrd="3" destOrd="0" presId="urn:microsoft.com/office/officeart/2005/8/layout/process2"/>
    <dgm:cxn modelId="{CC537E9A-3A9C-6348-90B8-09470A39AA89}" type="presParOf" srcId="{1582390B-87E1-C74E-A0E5-09CBD5DBC79B}" destId="{1F6CA488-CFB7-9043-9F3C-9185B4AD8FD6}" srcOrd="0" destOrd="0" presId="urn:microsoft.com/office/officeart/2005/8/layout/process2"/>
    <dgm:cxn modelId="{0E8208CD-DC88-DF44-ACC2-988BE82ACCD8}" type="presParOf" srcId="{BF981957-53C6-B04F-AB12-88B097F581E8}" destId="{6C352038-AD11-F94B-8DBD-999593352E8F}" srcOrd="4" destOrd="0" presId="urn:microsoft.com/office/officeart/2005/8/layout/process2"/>
    <dgm:cxn modelId="{4136173F-61F9-FF4C-98D6-539FEC30E8DB}" type="presParOf" srcId="{BF981957-53C6-B04F-AB12-88B097F581E8}" destId="{7E161F97-2EAB-B94A-8E4D-55D51B07BC40}" srcOrd="5" destOrd="0" presId="urn:microsoft.com/office/officeart/2005/8/layout/process2"/>
    <dgm:cxn modelId="{6B8F5778-E0B4-674B-A081-3EFE3D9F4E63}" type="presParOf" srcId="{7E161F97-2EAB-B94A-8E4D-55D51B07BC40}" destId="{28566FB5-5A22-654A-94A3-C1C3E3B74D86}" srcOrd="0" destOrd="0" presId="urn:microsoft.com/office/officeart/2005/8/layout/process2"/>
    <dgm:cxn modelId="{D13F8E44-C881-2D4F-B43A-0A4504537B92}" type="presParOf" srcId="{BF981957-53C6-B04F-AB12-88B097F581E8}" destId="{0020D464-E254-E74D-A2D7-EA95503C86CE}" srcOrd="6" destOrd="0" presId="urn:microsoft.com/office/officeart/2005/8/layout/process2"/>
    <dgm:cxn modelId="{D940E5B7-C978-8D4D-B4BE-7FEBD826EBC7}" type="presParOf" srcId="{BF981957-53C6-B04F-AB12-88B097F581E8}" destId="{C11F751A-03C3-B247-8A1D-AABEFAB0D7BD}" srcOrd="7" destOrd="0" presId="urn:microsoft.com/office/officeart/2005/8/layout/process2"/>
    <dgm:cxn modelId="{1383D9AA-9C86-0E46-B318-122290D370A1}" type="presParOf" srcId="{C11F751A-03C3-B247-8A1D-AABEFAB0D7BD}" destId="{FC8B4DF9-B854-354E-807F-B68FA7346D4C}" srcOrd="0" destOrd="0" presId="urn:microsoft.com/office/officeart/2005/8/layout/process2"/>
    <dgm:cxn modelId="{6418CA39-DB2D-0149-8FC0-8EC74F9E59C6}" type="presParOf" srcId="{BF981957-53C6-B04F-AB12-88B097F581E8}" destId="{8E9627CF-C323-1A44-B672-E8E78031211B}" srcOrd="8" destOrd="0" presId="urn:microsoft.com/office/officeart/2005/8/layout/process2"/>
    <dgm:cxn modelId="{ED9430A4-3078-2741-BB29-4FA53CAA8933}" type="presParOf" srcId="{BF981957-53C6-B04F-AB12-88B097F581E8}" destId="{78AE5F1A-67A1-2245-B56E-DCB7743B1551}" srcOrd="9" destOrd="0" presId="urn:microsoft.com/office/officeart/2005/8/layout/process2"/>
    <dgm:cxn modelId="{51A5360F-7EFD-6F40-B7E6-1BE5BDCD0567}" type="presParOf" srcId="{78AE5F1A-67A1-2245-B56E-DCB7743B1551}" destId="{8C71950E-56D4-694E-8950-9394F00CCE58}" srcOrd="0" destOrd="0" presId="urn:microsoft.com/office/officeart/2005/8/layout/process2"/>
    <dgm:cxn modelId="{DAB6870B-756E-5B4A-AA4A-0144D01919BF}" type="presParOf" srcId="{BF981957-53C6-B04F-AB12-88B097F581E8}" destId="{D49B46CC-5B1F-8D41-8EBB-B93A6017E21E}" srcOrd="10" destOrd="0" presId="urn:microsoft.com/office/officeart/2005/8/layout/process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75D8DF-5F4B-7444-B941-D89C6F8A294F}" type="doc">
      <dgm:prSet loTypeId="urn:microsoft.com/office/officeart/2005/8/layout/process2" loCatId="process" qsTypeId="urn:microsoft.com/office/officeart/2005/8/quickstyle/3D1" qsCatId="3D" csTypeId="urn:microsoft.com/office/officeart/2005/8/colors/accent3_2" csCatId="accent3" phldr="1"/>
      <dgm:spPr/>
      <dgm:t>
        <a:bodyPr/>
        <a:lstStyle/>
        <a:p>
          <a:endParaRPr lang="en-US"/>
        </a:p>
      </dgm:t>
    </dgm:pt>
    <dgm:pt modelId="{F2CF123A-E22B-6748-9DA6-08CBEA820BDA}">
      <dgm:prSet phldrT="[Text]" custT="1"/>
      <dgm:spPr>
        <a:solidFill>
          <a:schemeClr val="tx2"/>
        </a:solidFill>
      </dgm:spPr>
      <dgm:t>
        <a:bodyPr/>
        <a:lstStyle/>
        <a:p>
          <a:r>
            <a:rPr lang="en-US" sz="1800" dirty="0" smtClean="0">
              <a:latin typeface="Garamond"/>
              <a:cs typeface="Garamond"/>
            </a:rPr>
            <a:t>Teaching=Entertaining?</a:t>
          </a:r>
          <a:endParaRPr lang="en-US" sz="1800" dirty="0">
            <a:latin typeface="Garamond"/>
            <a:cs typeface="Garamond"/>
          </a:endParaRPr>
        </a:p>
      </dgm:t>
    </dgm:pt>
    <dgm:pt modelId="{0D835AC5-4D89-2A45-9523-FE9D06073C0B}" type="parTrans" cxnId="{A16CB847-AF91-1443-B9BC-C07CEE476B22}">
      <dgm:prSet/>
      <dgm:spPr/>
      <dgm:t>
        <a:bodyPr/>
        <a:lstStyle/>
        <a:p>
          <a:endParaRPr lang="en-US"/>
        </a:p>
      </dgm:t>
    </dgm:pt>
    <dgm:pt modelId="{D2B9A35F-6ABB-974D-8C64-53175E0DE279}" type="sibTrans" cxnId="{A16CB847-AF91-1443-B9BC-C07CEE476B22}">
      <dgm:prSet/>
      <dgm:spPr/>
      <dgm:t>
        <a:bodyPr/>
        <a:lstStyle/>
        <a:p>
          <a:endParaRPr lang="en-US"/>
        </a:p>
      </dgm:t>
    </dgm:pt>
    <dgm:pt modelId="{D3C6BBC5-11D0-C04C-B99D-232DEAF847B2}">
      <dgm:prSet phldrT="[Text]" custT="1"/>
      <dgm:spPr/>
      <dgm:t>
        <a:bodyPr/>
        <a:lstStyle/>
        <a:p>
          <a:r>
            <a:rPr lang="en-US" sz="1800" dirty="0" smtClean="0">
              <a:latin typeface="Garamond"/>
              <a:cs typeface="Garamond"/>
            </a:rPr>
            <a:t>Physicality</a:t>
          </a:r>
          <a:endParaRPr lang="en-US" sz="1800" dirty="0">
            <a:latin typeface="Garamond"/>
            <a:cs typeface="Garamond"/>
          </a:endParaRPr>
        </a:p>
      </dgm:t>
    </dgm:pt>
    <dgm:pt modelId="{7030709A-2C3B-1F4C-988D-E3E0F520591D}" type="parTrans" cxnId="{22C1F317-DA93-DE4A-A490-688263FD375B}">
      <dgm:prSet/>
      <dgm:spPr/>
      <dgm:t>
        <a:bodyPr/>
        <a:lstStyle/>
        <a:p>
          <a:endParaRPr lang="en-US"/>
        </a:p>
      </dgm:t>
    </dgm:pt>
    <dgm:pt modelId="{D7672536-2D92-5947-A3E2-0A212DD6BB69}" type="sibTrans" cxnId="{22C1F317-DA93-DE4A-A490-688263FD375B}">
      <dgm:prSet/>
      <dgm:spPr/>
      <dgm:t>
        <a:bodyPr/>
        <a:lstStyle/>
        <a:p>
          <a:endParaRPr lang="en-US"/>
        </a:p>
      </dgm:t>
    </dgm:pt>
    <dgm:pt modelId="{2BFD97D3-1737-C145-87E8-B84BA2953FD2}">
      <dgm:prSet phldrT="[Text]" custT="1"/>
      <dgm:spPr/>
      <dgm:t>
        <a:bodyPr/>
        <a:lstStyle/>
        <a:p>
          <a:pPr>
            <a:lnSpc>
              <a:spcPct val="100000"/>
            </a:lnSpc>
            <a:spcAft>
              <a:spcPts val="0"/>
            </a:spcAft>
          </a:pPr>
          <a:r>
            <a:rPr lang="en-US" sz="1700" dirty="0" smtClean="0">
              <a:latin typeface="Garamond"/>
              <a:cs typeface="Garamond"/>
            </a:rPr>
            <a:t>Defining the Situation</a:t>
          </a:r>
          <a:endParaRPr lang="en-US" sz="1700" dirty="0">
            <a:latin typeface="Garamond"/>
            <a:cs typeface="Garamond"/>
          </a:endParaRPr>
        </a:p>
      </dgm:t>
    </dgm:pt>
    <dgm:pt modelId="{8E734A7B-625C-9B48-B5FD-D0931648F8F0}" type="parTrans" cxnId="{D9102F92-B29E-FF4A-AA1C-3393EF963D87}">
      <dgm:prSet/>
      <dgm:spPr/>
      <dgm:t>
        <a:bodyPr/>
        <a:lstStyle/>
        <a:p>
          <a:endParaRPr lang="en-US"/>
        </a:p>
      </dgm:t>
    </dgm:pt>
    <dgm:pt modelId="{65B0EB91-3345-DD40-89E0-B9A914CF6EF6}" type="sibTrans" cxnId="{D9102F92-B29E-FF4A-AA1C-3393EF963D87}">
      <dgm:prSet/>
      <dgm:spPr/>
      <dgm:t>
        <a:bodyPr/>
        <a:lstStyle/>
        <a:p>
          <a:endParaRPr lang="en-US"/>
        </a:p>
      </dgm:t>
    </dgm:pt>
    <dgm:pt modelId="{D55764E2-CD5E-B949-AE72-5BE300BD61E9}">
      <dgm:prSet phldrT="[Text]" custT="1"/>
      <dgm:spPr/>
      <dgm:t>
        <a:bodyPr/>
        <a:lstStyle/>
        <a:p>
          <a:r>
            <a:rPr lang="en-US" sz="1700" dirty="0" smtClean="0">
              <a:latin typeface="Garamond"/>
              <a:cs typeface="Garamond"/>
            </a:rPr>
            <a:t>Extemporizing</a:t>
          </a:r>
          <a:endParaRPr lang="en-US" sz="1700" dirty="0">
            <a:latin typeface="Garamond"/>
            <a:cs typeface="Garamond"/>
          </a:endParaRPr>
        </a:p>
      </dgm:t>
    </dgm:pt>
    <dgm:pt modelId="{8AD31C16-BB02-D943-A9DA-3FBEB33E61CA}" type="parTrans" cxnId="{87F35881-997F-E044-A836-4B13C5B2A086}">
      <dgm:prSet/>
      <dgm:spPr/>
      <dgm:t>
        <a:bodyPr/>
        <a:lstStyle/>
        <a:p>
          <a:endParaRPr lang="en-US"/>
        </a:p>
      </dgm:t>
    </dgm:pt>
    <dgm:pt modelId="{E0F1C475-3F32-C94A-B41D-80B5292A8C87}" type="sibTrans" cxnId="{87F35881-997F-E044-A836-4B13C5B2A086}">
      <dgm:prSet/>
      <dgm:spPr/>
      <dgm:t>
        <a:bodyPr/>
        <a:lstStyle/>
        <a:p>
          <a:endParaRPr lang="en-US"/>
        </a:p>
      </dgm:t>
    </dgm:pt>
    <dgm:pt modelId="{14FFA7DD-C34A-4D50-A467-A4415F0CE016}">
      <dgm:prSet phldrT="[Text]" custT="1"/>
      <dgm:spPr/>
      <dgm:t>
        <a:bodyPr/>
        <a:lstStyle/>
        <a:p>
          <a:r>
            <a:rPr lang="en-US" sz="1700" dirty="0" smtClean="0">
              <a:latin typeface="Garamond"/>
              <a:cs typeface="Garamond"/>
            </a:rPr>
            <a:t>Acting</a:t>
          </a:r>
          <a:endParaRPr lang="en-US" sz="1700" dirty="0">
            <a:latin typeface="Garamond"/>
            <a:cs typeface="Garamond"/>
          </a:endParaRPr>
        </a:p>
      </dgm:t>
    </dgm:pt>
    <dgm:pt modelId="{AE2578B4-C95E-4B35-B18A-8D0FF9A40632}" type="parTrans" cxnId="{FD5DA4BC-D951-4D53-A7B7-F0C7096E90F6}">
      <dgm:prSet/>
      <dgm:spPr/>
      <dgm:t>
        <a:bodyPr/>
        <a:lstStyle/>
        <a:p>
          <a:endParaRPr lang="en-US"/>
        </a:p>
      </dgm:t>
    </dgm:pt>
    <dgm:pt modelId="{01613AC9-1884-4194-806C-BED1CA4BF0B6}" type="sibTrans" cxnId="{FD5DA4BC-D951-4D53-A7B7-F0C7096E90F6}">
      <dgm:prSet/>
      <dgm:spPr/>
      <dgm:t>
        <a:bodyPr/>
        <a:lstStyle/>
        <a:p>
          <a:endParaRPr lang="en-US"/>
        </a:p>
      </dgm:t>
    </dgm:pt>
    <dgm:pt modelId="{904D97E4-3E1E-454F-9D5D-14758E28C08B}">
      <dgm:prSet phldrT="[Text]" custT="1"/>
      <dgm:spPr/>
      <dgm:t>
        <a:bodyPr/>
        <a:lstStyle/>
        <a:p>
          <a:r>
            <a:rPr lang="en-US" sz="1700" dirty="0" smtClean="0">
              <a:latin typeface="Garamond"/>
              <a:cs typeface="Garamond"/>
            </a:rPr>
            <a:t>Scripts</a:t>
          </a:r>
          <a:endParaRPr lang="en-US" sz="1400" dirty="0">
            <a:latin typeface="Garamond"/>
            <a:cs typeface="Garamond"/>
          </a:endParaRPr>
        </a:p>
      </dgm:t>
    </dgm:pt>
    <dgm:pt modelId="{AA28AD5C-FD71-2C45-A365-54A415D819BD}" type="parTrans" cxnId="{2319F184-33BD-5C44-A625-A488A0D718AC}">
      <dgm:prSet/>
      <dgm:spPr/>
      <dgm:t>
        <a:bodyPr/>
        <a:lstStyle/>
        <a:p>
          <a:endParaRPr lang="en-US"/>
        </a:p>
      </dgm:t>
    </dgm:pt>
    <dgm:pt modelId="{E65EC56E-B987-D54B-A40A-C1FF38BA3B73}" type="sibTrans" cxnId="{2319F184-33BD-5C44-A625-A488A0D718AC}">
      <dgm:prSet/>
      <dgm:spPr/>
      <dgm:t>
        <a:bodyPr/>
        <a:lstStyle/>
        <a:p>
          <a:endParaRPr lang="en-US"/>
        </a:p>
      </dgm:t>
    </dgm:pt>
    <dgm:pt modelId="{BF981957-53C6-B04F-AB12-88B097F581E8}" type="pres">
      <dgm:prSet presAssocID="{5875D8DF-5F4B-7444-B941-D89C6F8A294F}" presName="linearFlow" presStyleCnt="0">
        <dgm:presLayoutVars>
          <dgm:resizeHandles val="exact"/>
        </dgm:presLayoutVars>
      </dgm:prSet>
      <dgm:spPr/>
      <dgm:t>
        <a:bodyPr/>
        <a:lstStyle/>
        <a:p>
          <a:endParaRPr lang="en-US"/>
        </a:p>
      </dgm:t>
    </dgm:pt>
    <dgm:pt modelId="{2BC4E5FE-B7FC-3B46-BEF0-9ABAD550031F}" type="pres">
      <dgm:prSet presAssocID="{F2CF123A-E22B-6748-9DA6-08CBEA820BDA}" presName="node" presStyleLbl="node1" presStyleIdx="0" presStyleCnt="6">
        <dgm:presLayoutVars>
          <dgm:bulletEnabled val="1"/>
        </dgm:presLayoutVars>
      </dgm:prSet>
      <dgm:spPr/>
      <dgm:t>
        <a:bodyPr/>
        <a:lstStyle/>
        <a:p>
          <a:endParaRPr lang="en-US"/>
        </a:p>
      </dgm:t>
    </dgm:pt>
    <dgm:pt modelId="{EEF9EE4B-DA7E-124C-878F-9B2C4AAC4A12}" type="pres">
      <dgm:prSet presAssocID="{D2B9A35F-6ABB-974D-8C64-53175E0DE279}" presName="sibTrans" presStyleLbl="sibTrans2D1" presStyleIdx="0" presStyleCnt="5"/>
      <dgm:spPr/>
      <dgm:t>
        <a:bodyPr/>
        <a:lstStyle/>
        <a:p>
          <a:endParaRPr lang="en-US"/>
        </a:p>
      </dgm:t>
    </dgm:pt>
    <dgm:pt modelId="{C9E34245-2036-6B4B-BF04-734BD657CEDB}" type="pres">
      <dgm:prSet presAssocID="{D2B9A35F-6ABB-974D-8C64-53175E0DE279}" presName="connectorText" presStyleLbl="sibTrans2D1" presStyleIdx="0" presStyleCnt="5"/>
      <dgm:spPr/>
      <dgm:t>
        <a:bodyPr/>
        <a:lstStyle/>
        <a:p>
          <a:endParaRPr lang="en-US"/>
        </a:p>
      </dgm:t>
    </dgm:pt>
    <dgm:pt modelId="{CAF6008D-A340-8847-981F-631DE761B3FE}" type="pres">
      <dgm:prSet presAssocID="{D3C6BBC5-11D0-C04C-B99D-232DEAF847B2}" presName="node" presStyleLbl="node1" presStyleIdx="1" presStyleCnt="6">
        <dgm:presLayoutVars>
          <dgm:bulletEnabled val="1"/>
        </dgm:presLayoutVars>
      </dgm:prSet>
      <dgm:spPr/>
      <dgm:t>
        <a:bodyPr/>
        <a:lstStyle/>
        <a:p>
          <a:endParaRPr lang="en-US"/>
        </a:p>
      </dgm:t>
    </dgm:pt>
    <dgm:pt modelId="{1582390B-87E1-C74E-A0E5-09CBD5DBC79B}" type="pres">
      <dgm:prSet presAssocID="{D7672536-2D92-5947-A3E2-0A212DD6BB69}" presName="sibTrans" presStyleLbl="sibTrans2D1" presStyleIdx="1" presStyleCnt="5"/>
      <dgm:spPr/>
      <dgm:t>
        <a:bodyPr/>
        <a:lstStyle/>
        <a:p>
          <a:endParaRPr lang="en-US"/>
        </a:p>
      </dgm:t>
    </dgm:pt>
    <dgm:pt modelId="{1F6CA488-CFB7-9043-9F3C-9185B4AD8FD6}" type="pres">
      <dgm:prSet presAssocID="{D7672536-2D92-5947-A3E2-0A212DD6BB69}" presName="connectorText" presStyleLbl="sibTrans2D1" presStyleIdx="1" presStyleCnt="5"/>
      <dgm:spPr/>
      <dgm:t>
        <a:bodyPr/>
        <a:lstStyle/>
        <a:p>
          <a:endParaRPr lang="en-US"/>
        </a:p>
      </dgm:t>
    </dgm:pt>
    <dgm:pt modelId="{6C352038-AD11-F94B-8DBD-999593352E8F}" type="pres">
      <dgm:prSet presAssocID="{2BFD97D3-1737-C145-87E8-B84BA2953FD2}" presName="node" presStyleLbl="node1" presStyleIdx="2" presStyleCnt="6">
        <dgm:presLayoutVars>
          <dgm:bulletEnabled val="1"/>
        </dgm:presLayoutVars>
      </dgm:prSet>
      <dgm:spPr/>
      <dgm:t>
        <a:bodyPr/>
        <a:lstStyle/>
        <a:p>
          <a:endParaRPr lang="en-US"/>
        </a:p>
      </dgm:t>
    </dgm:pt>
    <dgm:pt modelId="{7E161F97-2EAB-B94A-8E4D-55D51B07BC40}" type="pres">
      <dgm:prSet presAssocID="{65B0EB91-3345-DD40-89E0-B9A914CF6EF6}" presName="sibTrans" presStyleLbl="sibTrans2D1" presStyleIdx="2" presStyleCnt="5"/>
      <dgm:spPr/>
      <dgm:t>
        <a:bodyPr/>
        <a:lstStyle/>
        <a:p>
          <a:endParaRPr lang="en-US"/>
        </a:p>
      </dgm:t>
    </dgm:pt>
    <dgm:pt modelId="{28566FB5-5A22-654A-94A3-C1C3E3B74D86}" type="pres">
      <dgm:prSet presAssocID="{65B0EB91-3345-DD40-89E0-B9A914CF6EF6}" presName="connectorText" presStyleLbl="sibTrans2D1" presStyleIdx="2" presStyleCnt="5"/>
      <dgm:spPr/>
      <dgm:t>
        <a:bodyPr/>
        <a:lstStyle/>
        <a:p>
          <a:endParaRPr lang="en-US"/>
        </a:p>
      </dgm:t>
    </dgm:pt>
    <dgm:pt modelId="{0020D464-E254-E74D-A2D7-EA95503C86CE}" type="pres">
      <dgm:prSet presAssocID="{D55764E2-CD5E-B949-AE72-5BE300BD61E9}" presName="node" presStyleLbl="node1" presStyleIdx="3" presStyleCnt="6">
        <dgm:presLayoutVars>
          <dgm:bulletEnabled val="1"/>
        </dgm:presLayoutVars>
      </dgm:prSet>
      <dgm:spPr/>
      <dgm:t>
        <a:bodyPr/>
        <a:lstStyle/>
        <a:p>
          <a:endParaRPr lang="en-US"/>
        </a:p>
      </dgm:t>
    </dgm:pt>
    <dgm:pt modelId="{C11F751A-03C3-B247-8A1D-AABEFAB0D7BD}" type="pres">
      <dgm:prSet presAssocID="{E0F1C475-3F32-C94A-B41D-80B5292A8C87}" presName="sibTrans" presStyleLbl="sibTrans2D1" presStyleIdx="3" presStyleCnt="5"/>
      <dgm:spPr/>
      <dgm:t>
        <a:bodyPr/>
        <a:lstStyle/>
        <a:p>
          <a:endParaRPr lang="en-US"/>
        </a:p>
      </dgm:t>
    </dgm:pt>
    <dgm:pt modelId="{FC8B4DF9-B854-354E-807F-B68FA7346D4C}" type="pres">
      <dgm:prSet presAssocID="{E0F1C475-3F32-C94A-B41D-80B5292A8C87}" presName="connectorText" presStyleLbl="sibTrans2D1" presStyleIdx="3" presStyleCnt="5"/>
      <dgm:spPr/>
      <dgm:t>
        <a:bodyPr/>
        <a:lstStyle/>
        <a:p>
          <a:endParaRPr lang="en-US"/>
        </a:p>
      </dgm:t>
    </dgm:pt>
    <dgm:pt modelId="{8E9627CF-C323-1A44-B672-E8E78031211B}" type="pres">
      <dgm:prSet presAssocID="{904D97E4-3E1E-454F-9D5D-14758E28C08B}" presName="node" presStyleLbl="node1" presStyleIdx="4" presStyleCnt="6">
        <dgm:presLayoutVars>
          <dgm:bulletEnabled val="1"/>
        </dgm:presLayoutVars>
      </dgm:prSet>
      <dgm:spPr/>
      <dgm:t>
        <a:bodyPr/>
        <a:lstStyle/>
        <a:p>
          <a:endParaRPr lang="en-US"/>
        </a:p>
      </dgm:t>
    </dgm:pt>
    <dgm:pt modelId="{78AE5F1A-67A1-2245-B56E-DCB7743B1551}" type="pres">
      <dgm:prSet presAssocID="{E65EC56E-B987-D54B-A40A-C1FF38BA3B73}" presName="sibTrans" presStyleLbl="sibTrans2D1" presStyleIdx="4" presStyleCnt="5"/>
      <dgm:spPr/>
      <dgm:t>
        <a:bodyPr/>
        <a:lstStyle/>
        <a:p>
          <a:endParaRPr lang="en-US"/>
        </a:p>
      </dgm:t>
    </dgm:pt>
    <dgm:pt modelId="{8C71950E-56D4-694E-8950-9394F00CCE58}" type="pres">
      <dgm:prSet presAssocID="{E65EC56E-B987-D54B-A40A-C1FF38BA3B73}" presName="connectorText" presStyleLbl="sibTrans2D1" presStyleIdx="4" presStyleCnt="5"/>
      <dgm:spPr/>
      <dgm:t>
        <a:bodyPr/>
        <a:lstStyle/>
        <a:p>
          <a:endParaRPr lang="en-US"/>
        </a:p>
      </dgm:t>
    </dgm:pt>
    <dgm:pt modelId="{D49B46CC-5B1F-8D41-8EBB-B93A6017E21E}" type="pres">
      <dgm:prSet presAssocID="{14FFA7DD-C34A-4D50-A467-A4415F0CE016}" presName="node" presStyleLbl="node1" presStyleIdx="5" presStyleCnt="6">
        <dgm:presLayoutVars>
          <dgm:bulletEnabled val="1"/>
        </dgm:presLayoutVars>
      </dgm:prSet>
      <dgm:spPr/>
      <dgm:t>
        <a:bodyPr/>
        <a:lstStyle/>
        <a:p>
          <a:endParaRPr lang="en-US"/>
        </a:p>
      </dgm:t>
    </dgm:pt>
  </dgm:ptLst>
  <dgm:cxnLst>
    <dgm:cxn modelId="{CE921ACA-8E0E-4547-B29E-A344B656494F}" type="presOf" srcId="{E65EC56E-B987-D54B-A40A-C1FF38BA3B73}" destId="{8C71950E-56D4-694E-8950-9394F00CCE58}" srcOrd="1" destOrd="0" presId="urn:microsoft.com/office/officeart/2005/8/layout/process2"/>
    <dgm:cxn modelId="{C59477C9-A40F-0B47-9C69-CEC4DE2EF46D}" type="presOf" srcId="{E0F1C475-3F32-C94A-B41D-80B5292A8C87}" destId="{FC8B4DF9-B854-354E-807F-B68FA7346D4C}" srcOrd="1" destOrd="0" presId="urn:microsoft.com/office/officeart/2005/8/layout/process2"/>
    <dgm:cxn modelId="{B93C8804-A5B2-BA44-A15E-260A9B60592F}" type="presOf" srcId="{14FFA7DD-C34A-4D50-A467-A4415F0CE016}" destId="{D49B46CC-5B1F-8D41-8EBB-B93A6017E21E}" srcOrd="0" destOrd="0" presId="urn:microsoft.com/office/officeart/2005/8/layout/process2"/>
    <dgm:cxn modelId="{348587A7-0A58-7B40-8C7D-E4FCC79B9B3B}" type="presOf" srcId="{65B0EB91-3345-DD40-89E0-B9A914CF6EF6}" destId="{28566FB5-5A22-654A-94A3-C1C3E3B74D86}" srcOrd="1" destOrd="0" presId="urn:microsoft.com/office/officeart/2005/8/layout/process2"/>
    <dgm:cxn modelId="{E2C32C79-52EA-DA4A-B0C0-52A3123236BC}" type="presOf" srcId="{65B0EB91-3345-DD40-89E0-B9A914CF6EF6}" destId="{7E161F97-2EAB-B94A-8E4D-55D51B07BC40}" srcOrd="0" destOrd="0" presId="urn:microsoft.com/office/officeart/2005/8/layout/process2"/>
    <dgm:cxn modelId="{7892A8EC-68D5-014E-AC85-A01F64FFB9BD}" type="presOf" srcId="{D55764E2-CD5E-B949-AE72-5BE300BD61E9}" destId="{0020D464-E254-E74D-A2D7-EA95503C86CE}" srcOrd="0" destOrd="0" presId="urn:microsoft.com/office/officeart/2005/8/layout/process2"/>
    <dgm:cxn modelId="{356B0FF3-0204-2D48-AF4A-3A3233A7628F}" type="presOf" srcId="{D3C6BBC5-11D0-C04C-B99D-232DEAF847B2}" destId="{CAF6008D-A340-8847-981F-631DE761B3FE}" srcOrd="0" destOrd="0" presId="urn:microsoft.com/office/officeart/2005/8/layout/process2"/>
    <dgm:cxn modelId="{1376C497-EAF8-6041-9493-A679B4044BEF}" type="presOf" srcId="{F2CF123A-E22B-6748-9DA6-08CBEA820BDA}" destId="{2BC4E5FE-B7FC-3B46-BEF0-9ABAD550031F}" srcOrd="0" destOrd="0" presId="urn:microsoft.com/office/officeart/2005/8/layout/process2"/>
    <dgm:cxn modelId="{22C1F317-DA93-DE4A-A490-688263FD375B}" srcId="{5875D8DF-5F4B-7444-B941-D89C6F8A294F}" destId="{D3C6BBC5-11D0-C04C-B99D-232DEAF847B2}" srcOrd="1" destOrd="0" parTransId="{7030709A-2C3B-1F4C-988D-E3E0F520591D}" sibTransId="{D7672536-2D92-5947-A3E2-0A212DD6BB69}"/>
    <dgm:cxn modelId="{D9102F92-B29E-FF4A-AA1C-3393EF963D87}" srcId="{5875D8DF-5F4B-7444-B941-D89C6F8A294F}" destId="{2BFD97D3-1737-C145-87E8-B84BA2953FD2}" srcOrd="2" destOrd="0" parTransId="{8E734A7B-625C-9B48-B5FD-D0931648F8F0}" sibTransId="{65B0EB91-3345-DD40-89E0-B9A914CF6EF6}"/>
    <dgm:cxn modelId="{2319F184-33BD-5C44-A625-A488A0D718AC}" srcId="{5875D8DF-5F4B-7444-B941-D89C6F8A294F}" destId="{904D97E4-3E1E-454F-9D5D-14758E28C08B}" srcOrd="4" destOrd="0" parTransId="{AA28AD5C-FD71-2C45-A365-54A415D819BD}" sibTransId="{E65EC56E-B987-D54B-A40A-C1FF38BA3B73}"/>
    <dgm:cxn modelId="{A16CB847-AF91-1443-B9BC-C07CEE476B22}" srcId="{5875D8DF-5F4B-7444-B941-D89C6F8A294F}" destId="{F2CF123A-E22B-6748-9DA6-08CBEA820BDA}" srcOrd="0" destOrd="0" parTransId="{0D835AC5-4D89-2A45-9523-FE9D06073C0B}" sibTransId="{D2B9A35F-6ABB-974D-8C64-53175E0DE279}"/>
    <dgm:cxn modelId="{DF09174C-B9D9-EF4F-AB66-C60A48A619D9}" type="presOf" srcId="{904D97E4-3E1E-454F-9D5D-14758E28C08B}" destId="{8E9627CF-C323-1A44-B672-E8E78031211B}" srcOrd="0" destOrd="0" presId="urn:microsoft.com/office/officeart/2005/8/layout/process2"/>
    <dgm:cxn modelId="{4494B28A-CBB9-AB43-9859-46F748DF5BB0}" type="presOf" srcId="{D2B9A35F-6ABB-974D-8C64-53175E0DE279}" destId="{C9E34245-2036-6B4B-BF04-734BD657CEDB}" srcOrd="1" destOrd="0" presId="urn:microsoft.com/office/officeart/2005/8/layout/process2"/>
    <dgm:cxn modelId="{FD5DA4BC-D951-4D53-A7B7-F0C7096E90F6}" srcId="{5875D8DF-5F4B-7444-B941-D89C6F8A294F}" destId="{14FFA7DD-C34A-4D50-A467-A4415F0CE016}" srcOrd="5" destOrd="0" parTransId="{AE2578B4-C95E-4B35-B18A-8D0FF9A40632}" sibTransId="{01613AC9-1884-4194-806C-BED1CA4BF0B6}"/>
    <dgm:cxn modelId="{6995D831-E4C9-9949-95C5-8333E0EDE12B}" type="presOf" srcId="{E0F1C475-3F32-C94A-B41D-80B5292A8C87}" destId="{C11F751A-03C3-B247-8A1D-AABEFAB0D7BD}" srcOrd="0" destOrd="0" presId="urn:microsoft.com/office/officeart/2005/8/layout/process2"/>
    <dgm:cxn modelId="{B3297919-CB53-1744-AFE5-C21C4DADEA5C}" type="presOf" srcId="{D7672536-2D92-5947-A3E2-0A212DD6BB69}" destId="{1F6CA488-CFB7-9043-9F3C-9185B4AD8FD6}" srcOrd="1" destOrd="0" presId="urn:microsoft.com/office/officeart/2005/8/layout/process2"/>
    <dgm:cxn modelId="{461F219A-65C6-1D46-A36E-75016005E7D1}" type="presOf" srcId="{5875D8DF-5F4B-7444-B941-D89C6F8A294F}" destId="{BF981957-53C6-B04F-AB12-88B097F581E8}" srcOrd="0" destOrd="0" presId="urn:microsoft.com/office/officeart/2005/8/layout/process2"/>
    <dgm:cxn modelId="{87F35881-997F-E044-A836-4B13C5B2A086}" srcId="{5875D8DF-5F4B-7444-B941-D89C6F8A294F}" destId="{D55764E2-CD5E-B949-AE72-5BE300BD61E9}" srcOrd="3" destOrd="0" parTransId="{8AD31C16-BB02-D943-A9DA-3FBEB33E61CA}" sibTransId="{E0F1C475-3F32-C94A-B41D-80B5292A8C87}"/>
    <dgm:cxn modelId="{E27C5827-A2F5-D940-B661-250599C762EF}" type="presOf" srcId="{D7672536-2D92-5947-A3E2-0A212DD6BB69}" destId="{1582390B-87E1-C74E-A0E5-09CBD5DBC79B}" srcOrd="0" destOrd="0" presId="urn:microsoft.com/office/officeart/2005/8/layout/process2"/>
    <dgm:cxn modelId="{3A2D9297-21BD-7C46-A6CE-9883D79D6C55}" type="presOf" srcId="{E65EC56E-B987-D54B-A40A-C1FF38BA3B73}" destId="{78AE5F1A-67A1-2245-B56E-DCB7743B1551}" srcOrd="0" destOrd="0" presId="urn:microsoft.com/office/officeart/2005/8/layout/process2"/>
    <dgm:cxn modelId="{9F082A9E-5B70-3742-B80E-8D66B5BB7DB8}" type="presOf" srcId="{D2B9A35F-6ABB-974D-8C64-53175E0DE279}" destId="{EEF9EE4B-DA7E-124C-878F-9B2C4AAC4A12}" srcOrd="0" destOrd="0" presId="urn:microsoft.com/office/officeart/2005/8/layout/process2"/>
    <dgm:cxn modelId="{F73460CB-DD0F-294D-BDD5-E85CFF0B22AA}" type="presOf" srcId="{2BFD97D3-1737-C145-87E8-B84BA2953FD2}" destId="{6C352038-AD11-F94B-8DBD-999593352E8F}" srcOrd="0" destOrd="0" presId="urn:microsoft.com/office/officeart/2005/8/layout/process2"/>
    <dgm:cxn modelId="{3115A47C-5B2E-154D-904C-BE8252F20AD8}" type="presParOf" srcId="{BF981957-53C6-B04F-AB12-88B097F581E8}" destId="{2BC4E5FE-B7FC-3B46-BEF0-9ABAD550031F}" srcOrd="0" destOrd="0" presId="urn:microsoft.com/office/officeart/2005/8/layout/process2"/>
    <dgm:cxn modelId="{886016F0-E539-0944-B60B-88FD6BDFA466}" type="presParOf" srcId="{BF981957-53C6-B04F-AB12-88B097F581E8}" destId="{EEF9EE4B-DA7E-124C-878F-9B2C4AAC4A12}" srcOrd="1" destOrd="0" presId="urn:microsoft.com/office/officeart/2005/8/layout/process2"/>
    <dgm:cxn modelId="{12D5C9E6-D08B-B94C-80A2-37C464FAF191}" type="presParOf" srcId="{EEF9EE4B-DA7E-124C-878F-9B2C4AAC4A12}" destId="{C9E34245-2036-6B4B-BF04-734BD657CEDB}" srcOrd="0" destOrd="0" presId="urn:microsoft.com/office/officeart/2005/8/layout/process2"/>
    <dgm:cxn modelId="{E0127ED3-891F-B449-AD3B-9635FBBC722A}" type="presParOf" srcId="{BF981957-53C6-B04F-AB12-88B097F581E8}" destId="{CAF6008D-A340-8847-981F-631DE761B3FE}" srcOrd="2" destOrd="0" presId="urn:microsoft.com/office/officeart/2005/8/layout/process2"/>
    <dgm:cxn modelId="{B907BE52-8FEF-D144-B21B-B6C899FBAF1A}" type="presParOf" srcId="{BF981957-53C6-B04F-AB12-88B097F581E8}" destId="{1582390B-87E1-C74E-A0E5-09CBD5DBC79B}" srcOrd="3" destOrd="0" presId="urn:microsoft.com/office/officeart/2005/8/layout/process2"/>
    <dgm:cxn modelId="{DEBF40B9-D9E0-A546-AC84-17728184AEF8}" type="presParOf" srcId="{1582390B-87E1-C74E-A0E5-09CBD5DBC79B}" destId="{1F6CA488-CFB7-9043-9F3C-9185B4AD8FD6}" srcOrd="0" destOrd="0" presId="urn:microsoft.com/office/officeart/2005/8/layout/process2"/>
    <dgm:cxn modelId="{6F4B66FE-6E4A-A74F-AB81-116D00A76ED1}" type="presParOf" srcId="{BF981957-53C6-B04F-AB12-88B097F581E8}" destId="{6C352038-AD11-F94B-8DBD-999593352E8F}" srcOrd="4" destOrd="0" presId="urn:microsoft.com/office/officeart/2005/8/layout/process2"/>
    <dgm:cxn modelId="{579A7CBE-94C1-4348-A76D-6F37E946EF53}" type="presParOf" srcId="{BF981957-53C6-B04F-AB12-88B097F581E8}" destId="{7E161F97-2EAB-B94A-8E4D-55D51B07BC40}" srcOrd="5" destOrd="0" presId="urn:microsoft.com/office/officeart/2005/8/layout/process2"/>
    <dgm:cxn modelId="{801B18B0-2D03-1E4C-8249-847CB0EEE1BE}" type="presParOf" srcId="{7E161F97-2EAB-B94A-8E4D-55D51B07BC40}" destId="{28566FB5-5A22-654A-94A3-C1C3E3B74D86}" srcOrd="0" destOrd="0" presId="urn:microsoft.com/office/officeart/2005/8/layout/process2"/>
    <dgm:cxn modelId="{E5DDD0D2-1B99-684A-A9EC-89FB665237A3}" type="presParOf" srcId="{BF981957-53C6-B04F-AB12-88B097F581E8}" destId="{0020D464-E254-E74D-A2D7-EA95503C86CE}" srcOrd="6" destOrd="0" presId="urn:microsoft.com/office/officeart/2005/8/layout/process2"/>
    <dgm:cxn modelId="{E9FB9393-97F9-CA4A-8193-72F4E5B26DC3}" type="presParOf" srcId="{BF981957-53C6-B04F-AB12-88B097F581E8}" destId="{C11F751A-03C3-B247-8A1D-AABEFAB0D7BD}" srcOrd="7" destOrd="0" presId="urn:microsoft.com/office/officeart/2005/8/layout/process2"/>
    <dgm:cxn modelId="{7B167D31-AD42-7640-8D8F-A2A9438593C4}" type="presParOf" srcId="{C11F751A-03C3-B247-8A1D-AABEFAB0D7BD}" destId="{FC8B4DF9-B854-354E-807F-B68FA7346D4C}" srcOrd="0" destOrd="0" presId="urn:microsoft.com/office/officeart/2005/8/layout/process2"/>
    <dgm:cxn modelId="{12072021-6C71-EC45-A0A6-4F94029C94D4}" type="presParOf" srcId="{BF981957-53C6-B04F-AB12-88B097F581E8}" destId="{8E9627CF-C323-1A44-B672-E8E78031211B}" srcOrd="8" destOrd="0" presId="urn:microsoft.com/office/officeart/2005/8/layout/process2"/>
    <dgm:cxn modelId="{F8DF1E98-C143-ED41-A7A3-E067FB41370A}" type="presParOf" srcId="{BF981957-53C6-B04F-AB12-88B097F581E8}" destId="{78AE5F1A-67A1-2245-B56E-DCB7743B1551}" srcOrd="9" destOrd="0" presId="urn:microsoft.com/office/officeart/2005/8/layout/process2"/>
    <dgm:cxn modelId="{460CB3A4-3295-3C47-A6CE-B29FB0716936}" type="presParOf" srcId="{78AE5F1A-67A1-2245-B56E-DCB7743B1551}" destId="{8C71950E-56D4-694E-8950-9394F00CCE58}" srcOrd="0" destOrd="0" presId="urn:microsoft.com/office/officeart/2005/8/layout/process2"/>
    <dgm:cxn modelId="{5FC7CB60-6793-1942-8A86-FEF8D3E75F9A}" type="presParOf" srcId="{BF981957-53C6-B04F-AB12-88B097F581E8}" destId="{D49B46CC-5B1F-8D41-8EBB-B93A6017E21E}" srcOrd="10" destOrd="0" presId="urn:microsoft.com/office/officeart/2005/8/layout/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75D8DF-5F4B-7444-B941-D89C6F8A294F}" type="doc">
      <dgm:prSet loTypeId="urn:microsoft.com/office/officeart/2005/8/layout/process2" loCatId="process" qsTypeId="urn:microsoft.com/office/officeart/2005/8/quickstyle/3D1" qsCatId="3D" csTypeId="urn:microsoft.com/office/officeart/2005/8/colors/accent3_2" csCatId="accent3" phldr="1"/>
      <dgm:spPr/>
      <dgm:t>
        <a:bodyPr/>
        <a:lstStyle/>
        <a:p>
          <a:endParaRPr lang="en-US"/>
        </a:p>
      </dgm:t>
    </dgm:pt>
    <dgm:pt modelId="{F2CF123A-E22B-6748-9DA6-08CBEA820BDA}">
      <dgm:prSet phldrT="[Text]" custT="1"/>
      <dgm:spPr>
        <a:solidFill>
          <a:schemeClr val="tx2"/>
        </a:solidFill>
      </dgm:spPr>
      <dgm:t>
        <a:bodyPr/>
        <a:lstStyle/>
        <a:p>
          <a:r>
            <a:rPr lang="en-US" sz="1800" dirty="0" smtClean="0">
              <a:latin typeface="Garamond"/>
              <a:cs typeface="Garamond"/>
            </a:rPr>
            <a:t>Teaching=Entertaining?</a:t>
          </a:r>
          <a:endParaRPr lang="en-US" sz="1800" dirty="0">
            <a:latin typeface="Garamond"/>
            <a:cs typeface="Garamond"/>
          </a:endParaRPr>
        </a:p>
      </dgm:t>
    </dgm:pt>
    <dgm:pt modelId="{0D835AC5-4D89-2A45-9523-FE9D06073C0B}" type="parTrans" cxnId="{A16CB847-AF91-1443-B9BC-C07CEE476B22}">
      <dgm:prSet/>
      <dgm:spPr/>
      <dgm:t>
        <a:bodyPr/>
        <a:lstStyle/>
        <a:p>
          <a:endParaRPr lang="en-US"/>
        </a:p>
      </dgm:t>
    </dgm:pt>
    <dgm:pt modelId="{D2B9A35F-6ABB-974D-8C64-53175E0DE279}" type="sibTrans" cxnId="{A16CB847-AF91-1443-B9BC-C07CEE476B22}">
      <dgm:prSet/>
      <dgm:spPr/>
      <dgm:t>
        <a:bodyPr/>
        <a:lstStyle/>
        <a:p>
          <a:endParaRPr lang="en-US"/>
        </a:p>
      </dgm:t>
    </dgm:pt>
    <dgm:pt modelId="{D3C6BBC5-11D0-C04C-B99D-232DEAF847B2}">
      <dgm:prSet phldrT="[Text]" custT="1"/>
      <dgm:spPr/>
      <dgm:t>
        <a:bodyPr/>
        <a:lstStyle/>
        <a:p>
          <a:r>
            <a:rPr lang="en-US" sz="1800" dirty="0" smtClean="0">
              <a:latin typeface="Garamond"/>
              <a:cs typeface="Garamond"/>
            </a:rPr>
            <a:t>Physicality</a:t>
          </a:r>
          <a:endParaRPr lang="en-US" sz="1800" dirty="0">
            <a:latin typeface="Garamond"/>
            <a:cs typeface="Garamond"/>
          </a:endParaRPr>
        </a:p>
      </dgm:t>
    </dgm:pt>
    <dgm:pt modelId="{7030709A-2C3B-1F4C-988D-E3E0F520591D}" type="parTrans" cxnId="{22C1F317-DA93-DE4A-A490-688263FD375B}">
      <dgm:prSet/>
      <dgm:spPr/>
      <dgm:t>
        <a:bodyPr/>
        <a:lstStyle/>
        <a:p>
          <a:endParaRPr lang="en-US"/>
        </a:p>
      </dgm:t>
    </dgm:pt>
    <dgm:pt modelId="{D7672536-2D92-5947-A3E2-0A212DD6BB69}" type="sibTrans" cxnId="{22C1F317-DA93-DE4A-A490-688263FD375B}">
      <dgm:prSet/>
      <dgm:spPr/>
      <dgm:t>
        <a:bodyPr/>
        <a:lstStyle/>
        <a:p>
          <a:endParaRPr lang="en-US"/>
        </a:p>
      </dgm:t>
    </dgm:pt>
    <dgm:pt modelId="{2BFD97D3-1737-C145-87E8-B84BA2953FD2}">
      <dgm:prSet phldrT="[Text]" custT="1"/>
      <dgm:spPr/>
      <dgm:t>
        <a:bodyPr/>
        <a:lstStyle/>
        <a:p>
          <a:pPr>
            <a:lnSpc>
              <a:spcPct val="100000"/>
            </a:lnSpc>
            <a:spcAft>
              <a:spcPts val="0"/>
            </a:spcAft>
          </a:pPr>
          <a:r>
            <a:rPr lang="en-US" sz="1700" dirty="0" smtClean="0">
              <a:latin typeface="Garamond"/>
              <a:cs typeface="Garamond"/>
            </a:rPr>
            <a:t>Defining the Situation</a:t>
          </a:r>
          <a:endParaRPr lang="en-US" sz="1700" dirty="0">
            <a:latin typeface="Garamond"/>
            <a:cs typeface="Garamond"/>
          </a:endParaRPr>
        </a:p>
      </dgm:t>
    </dgm:pt>
    <dgm:pt modelId="{8E734A7B-625C-9B48-B5FD-D0931648F8F0}" type="parTrans" cxnId="{D9102F92-B29E-FF4A-AA1C-3393EF963D87}">
      <dgm:prSet/>
      <dgm:spPr/>
      <dgm:t>
        <a:bodyPr/>
        <a:lstStyle/>
        <a:p>
          <a:endParaRPr lang="en-US"/>
        </a:p>
      </dgm:t>
    </dgm:pt>
    <dgm:pt modelId="{65B0EB91-3345-DD40-89E0-B9A914CF6EF6}" type="sibTrans" cxnId="{D9102F92-B29E-FF4A-AA1C-3393EF963D87}">
      <dgm:prSet/>
      <dgm:spPr/>
      <dgm:t>
        <a:bodyPr/>
        <a:lstStyle/>
        <a:p>
          <a:endParaRPr lang="en-US"/>
        </a:p>
      </dgm:t>
    </dgm:pt>
    <dgm:pt modelId="{D55764E2-CD5E-B949-AE72-5BE300BD61E9}">
      <dgm:prSet phldrT="[Text]" custT="1"/>
      <dgm:spPr/>
      <dgm:t>
        <a:bodyPr/>
        <a:lstStyle/>
        <a:p>
          <a:r>
            <a:rPr lang="en-US" sz="1700" dirty="0" smtClean="0">
              <a:latin typeface="Garamond"/>
              <a:cs typeface="Garamond"/>
            </a:rPr>
            <a:t>Extemporizing</a:t>
          </a:r>
          <a:endParaRPr lang="en-US" sz="1700" dirty="0">
            <a:latin typeface="Garamond"/>
            <a:cs typeface="Garamond"/>
          </a:endParaRPr>
        </a:p>
      </dgm:t>
    </dgm:pt>
    <dgm:pt modelId="{8AD31C16-BB02-D943-A9DA-3FBEB33E61CA}" type="parTrans" cxnId="{87F35881-997F-E044-A836-4B13C5B2A086}">
      <dgm:prSet/>
      <dgm:spPr/>
      <dgm:t>
        <a:bodyPr/>
        <a:lstStyle/>
        <a:p>
          <a:endParaRPr lang="en-US"/>
        </a:p>
      </dgm:t>
    </dgm:pt>
    <dgm:pt modelId="{E0F1C475-3F32-C94A-B41D-80B5292A8C87}" type="sibTrans" cxnId="{87F35881-997F-E044-A836-4B13C5B2A086}">
      <dgm:prSet/>
      <dgm:spPr/>
      <dgm:t>
        <a:bodyPr/>
        <a:lstStyle/>
        <a:p>
          <a:endParaRPr lang="en-US"/>
        </a:p>
      </dgm:t>
    </dgm:pt>
    <dgm:pt modelId="{14FFA7DD-C34A-4D50-A467-A4415F0CE016}">
      <dgm:prSet phldrT="[Text]" custT="1"/>
      <dgm:spPr/>
      <dgm:t>
        <a:bodyPr/>
        <a:lstStyle/>
        <a:p>
          <a:r>
            <a:rPr lang="en-US" sz="1700" dirty="0" smtClean="0">
              <a:latin typeface="Garamond"/>
              <a:cs typeface="Garamond"/>
            </a:rPr>
            <a:t>Acting</a:t>
          </a:r>
          <a:endParaRPr lang="en-US" sz="1700" dirty="0">
            <a:latin typeface="Garamond"/>
            <a:cs typeface="Garamond"/>
          </a:endParaRPr>
        </a:p>
      </dgm:t>
    </dgm:pt>
    <dgm:pt modelId="{AE2578B4-C95E-4B35-B18A-8D0FF9A40632}" type="parTrans" cxnId="{FD5DA4BC-D951-4D53-A7B7-F0C7096E90F6}">
      <dgm:prSet/>
      <dgm:spPr/>
      <dgm:t>
        <a:bodyPr/>
        <a:lstStyle/>
        <a:p>
          <a:endParaRPr lang="en-US"/>
        </a:p>
      </dgm:t>
    </dgm:pt>
    <dgm:pt modelId="{01613AC9-1884-4194-806C-BED1CA4BF0B6}" type="sibTrans" cxnId="{FD5DA4BC-D951-4D53-A7B7-F0C7096E90F6}">
      <dgm:prSet/>
      <dgm:spPr/>
      <dgm:t>
        <a:bodyPr/>
        <a:lstStyle/>
        <a:p>
          <a:endParaRPr lang="en-US"/>
        </a:p>
      </dgm:t>
    </dgm:pt>
    <dgm:pt modelId="{904D97E4-3E1E-454F-9D5D-14758E28C08B}">
      <dgm:prSet phldrT="[Text]" custT="1"/>
      <dgm:spPr/>
      <dgm:t>
        <a:bodyPr/>
        <a:lstStyle/>
        <a:p>
          <a:r>
            <a:rPr lang="en-US" sz="1700" dirty="0" smtClean="0">
              <a:latin typeface="Garamond"/>
              <a:cs typeface="Garamond"/>
            </a:rPr>
            <a:t>Scripts</a:t>
          </a:r>
          <a:endParaRPr lang="en-US" sz="1400" dirty="0">
            <a:latin typeface="Garamond"/>
            <a:cs typeface="Garamond"/>
          </a:endParaRPr>
        </a:p>
      </dgm:t>
    </dgm:pt>
    <dgm:pt modelId="{AA28AD5C-FD71-2C45-A365-54A415D819BD}" type="parTrans" cxnId="{2319F184-33BD-5C44-A625-A488A0D718AC}">
      <dgm:prSet/>
      <dgm:spPr/>
      <dgm:t>
        <a:bodyPr/>
        <a:lstStyle/>
        <a:p>
          <a:endParaRPr lang="en-US"/>
        </a:p>
      </dgm:t>
    </dgm:pt>
    <dgm:pt modelId="{E65EC56E-B987-D54B-A40A-C1FF38BA3B73}" type="sibTrans" cxnId="{2319F184-33BD-5C44-A625-A488A0D718AC}">
      <dgm:prSet/>
      <dgm:spPr/>
      <dgm:t>
        <a:bodyPr/>
        <a:lstStyle/>
        <a:p>
          <a:endParaRPr lang="en-US"/>
        </a:p>
      </dgm:t>
    </dgm:pt>
    <dgm:pt modelId="{BF981957-53C6-B04F-AB12-88B097F581E8}" type="pres">
      <dgm:prSet presAssocID="{5875D8DF-5F4B-7444-B941-D89C6F8A294F}" presName="linearFlow" presStyleCnt="0">
        <dgm:presLayoutVars>
          <dgm:resizeHandles val="exact"/>
        </dgm:presLayoutVars>
      </dgm:prSet>
      <dgm:spPr/>
      <dgm:t>
        <a:bodyPr/>
        <a:lstStyle/>
        <a:p>
          <a:endParaRPr lang="en-US"/>
        </a:p>
      </dgm:t>
    </dgm:pt>
    <dgm:pt modelId="{2BC4E5FE-B7FC-3B46-BEF0-9ABAD550031F}" type="pres">
      <dgm:prSet presAssocID="{F2CF123A-E22B-6748-9DA6-08CBEA820BDA}" presName="node" presStyleLbl="node1" presStyleIdx="0" presStyleCnt="6">
        <dgm:presLayoutVars>
          <dgm:bulletEnabled val="1"/>
        </dgm:presLayoutVars>
      </dgm:prSet>
      <dgm:spPr/>
      <dgm:t>
        <a:bodyPr/>
        <a:lstStyle/>
        <a:p>
          <a:endParaRPr lang="en-US"/>
        </a:p>
      </dgm:t>
    </dgm:pt>
    <dgm:pt modelId="{EEF9EE4B-DA7E-124C-878F-9B2C4AAC4A12}" type="pres">
      <dgm:prSet presAssocID="{D2B9A35F-6ABB-974D-8C64-53175E0DE279}" presName="sibTrans" presStyleLbl="sibTrans2D1" presStyleIdx="0" presStyleCnt="5"/>
      <dgm:spPr/>
      <dgm:t>
        <a:bodyPr/>
        <a:lstStyle/>
        <a:p>
          <a:endParaRPr lang="en-US"/>
        </a:p>
      </dgm:t>
    </dgm:pt>
    <dgm:pt modelId="{C9E34245-2036-6B4B-BF04-734BD657CEDB}" type="pres">
      <dgm:prSet presAssocID="{D2B9A35F-6ABB-974D-8C64-53175E0DE279}" presName="connectorText" presStyleLbl="sibTrans2D1" presStyleIdx="0" presStyleCnt="5"/>
      <dgm:spPr/>
      <dgm:t>
        <a:bodyPr/>
        <a:lstStyle/>
        <a:p>
          <a:endParaRPr lang="en-US"/>
        </a:p>
      </dgm:t>
    </dgm:pt>
    <dgm:pt modelId="{CAF6008D-A340-8847-981F-631DE761B3FE}" type="pres">
      <dgm:prSet presAssocID="{D3C6BBC5-11D0-C04C-B99D-232DEAF847B2}" presName="node" presStyleLbl="node1" presStyleIdx="1" presStyleCnt="6">
        <dgm:presLayoutVars>
          <dgm:bulletEnabled val="1"/>
        </dgm:presLayoutVars>
      </dgm:prSet>
      <dgm:spPr/>
      <dgm:t>
        <a:bodyPr/>
        <a:lstStyle/>
        <a:p>
          <a:endParaRPr lang="en-US"/>
        </a:p>
      </dgm:t>
    </dgm:pt>
    <dgm:pt modelId="{1582390B-87E1-C74E-A0E5-09CBD5DBC79B}" type="pres">
      <dgm:prSet presAssocID="{D7672536-2D92-5947-A3E2-0A212DD6BB69}" presName="sibTrans" presStyleLbl="sibTrans2D1" presStyleIdx="1" presStyleCnt="5"/>
      <dgm:spPr/>
      <dgm:t>
        <a:bodyPr/>
        <a:lstStyle/>
        <a:p>
          <a:endParaRPr lang="en-US"/>
        </a:p>
      </dgm:t>
    </dgm:pt>
    <dgm:pt modelId="{1F6CA488-CFB7-9043-9F3C-9185B4AD8FD6}" type="pres">
      <dgm:prSet presAssocID="{D7672536-2D92-5947-A3E2-0A212DD6BB69}" presName="connectorText" presStyleLbl="sibTrans2D1" presStyleIdx="1" presStyleCnt="5"/>
      <dgm:spPr/>
      <dgm:t>
        <a:bodyPr/>
        <a:lstStyle/>
        <a:p>
          <a:endParaRPr lang="en-US"/>
        </a:p>
      </dgm:t>
    </dgm:pt>
    <dgm:pt modelId="{6C352038-AD11-F94B-8DBD-999593352E8F}" type="pres">
      <dgm:prSet presAssocID="{2BFD97D3-1737-C145-87E8-B84BA2953FD2}" presName="node" presStyleLbl="node1" presStyleIdx="2" presStyleCnt="6">
        <dgm:presLayoutVars>
          <dgm:bulletEnabled val="1"/>
        </dgm:presLayoutVars>
      </dgm:prSet>
      <dgm:spPr/>
      <dgm:t>
        <a:bodyPr/>
        <a:lstStyle/>
        <a:p>
          <a:endParaRPr lang="en-US"/>
        </a:p>
      </dgm:t>
    </dgm:pt>
    <dgm:pt modelId="{7E161F97-2EAB-B94A-8E4D-55D51B07BC40}" type="pres">
      <dgm:prSet presAssocID="{65B0EB91-3345-DD40-89E0-B9A914CF6EF6}" presName="sibTrans" presStyleLbl="sibTrans2D1" presStyleIdx="2" presStyleCnt="5"/>
      <dgm:spPr/>
      <dgm:t>
        <a:bodyPr/>
        <a:lstStyle/>
        <a:p>
          <a:endParaRPr lang="en-US"/>
        </a:p>
      </dgm:t>
    </dgm:pt>
    <dgm:pt modelId="{28566FB5-5A22-654A-94A3-C1C3E3B74D86}" type="pres">
      <dgm:prSet presAssocID="{65B0EB91-3345-DD40-89E0-B9A914CF6EF6}" presName="connectorText" presStyleLbl="sibTrans2D1" presStyleIdx="2" presStyleCnt="5"/>
      <dgm:spPr/>
      <dgm:t>
        <a:bodyPr/>
        <a:lstStyle/>
        <a:p>
          <a:endParaRPr lang="en-US"/>
        </a:p>
      </dgm:t>
    </dgm:pt>
    <dgm:pt modelId="{0020D464-E254-E74D-A2D7-EA95503C86CE}" type="pres">
      <dgm:prSet presAssocID="{D55764E2-CD5E-B949-AE72-5BE300BD61E9}" presName="node" presStyleLbl="node1" presStyleIdx="3" presStyleCnt="6">
        <dgm:presLayoutVars>
          <dgm:bulletEnabled val="1"/>
        </dgm:presLayoutVars>
      </dgm:prSet>
      <dgm:spPr/>
      <dgm:t>
        <a:bodyPr/>
        <a:lstStyle/>
        <a:p>
          <a:endParaRPr lang="en-US"/>
        </a:p>
      </dgm:t>
    </dgm:pt>
    <dgm:pt modelId="{C11F751A-03C3-B247-8A1D-AABEFAB0D7BD}" type="pres">
      <dgm:prSet presAssocID="{E0F1C475-3F32-C94A-B41D-80B5292A8C87}" presName="sibTrans" presStyleLbl="sibTrans2D1" presStyleIdx="3" presStyleCnt="5"/>
      <dgm:spPr/>
      <dgm:t>
        <a:bodyPr/>
        <a:lstStyle/>
        <a:p>
          <a:endParaRPr lang="en-US"/>
        </a:p>
      </dgm:t>
    </dgm:pt>
    <dgm:pt modelId="{FC8B4DF9-B854-354E-807F-B68FA7346D4C}" type="pres">
      <dgm:prSet presAssocID="{E0F1C475-3F32-C94A-B41D-80B5292A8C87}" presName="connectorText" presStyleLbl="sibTrans2D1" presStyleIdx="3" presStyleCnt="5"/>
      <dgm:spPr/>
      <dgm:t>
        <a:bodyPr/>
        <a:lstStyle/>
        <a:p>
          <a:endParaRPr lang="en-US"/>
        </a:p>
      </dgm:t>
    </dgm:pt>
    <dgm:pt modelId="{8E9627CF-C323-1A44-B672-E8E78031211B}" type="pres">
      <dgm:prSet presAssocID="{904D97E4-3E1E-454F-9D5D-14758E28C08B}" presName="node" presStyleLbl="node1" presStyleIdx="4" presStyleCnt="6">
        <dgm:presLayoutVars>
          <dgm:bulletEnabled val="1"/>
        </dgm:presLayoutVars>
      </dgm:prSet>
      <dgm:spPr/>
      <dgm:t>
        <a:bodyPr/>
        <a:lstStyle/>
        <a:p>
          <a:endParaRPr lang="en-US"/>
        </a:p>
      </dgm:t>
    </dgm:pt>
    <dgm:pt modelId="{78AE5F1A-67A1-2245-B56E-DCB7743B1551}" type="pres">
      <dgm:prSet presAssocID="{E65EC56E-B987-D54B-A40A-C1FF38BA3B73}" presName="sibTrans" presStyleLbl="sibTrans2D1" presStyleIdx="4" presStyleCnt="5"/>
      <dgm:spPr/>
      <dgm:t>
        <a:bodyPr/>
        <a:lstStyle/>
        <a:p>
          <a:endParaRPr lang="en-US"/>
        </a:p>
      </dgm:t>
    </dgm:pt>
    <dgm:pt modelId="{8C71950E-56D4-694E-8950-9394F00CCE58}" type="pres">
      <dgm:prSet presAssocID="{E65EC56E-B987-D54B-A40A-C1FF38BA3B73}" presName="connectorText" presStyleLbl="sibTrans2D1" presStyleIdx="4" presStyleCnt="5"/>
      <dgm:spPr/>
      <dgm:t>
        <a:bodyPr/>
        <a:lstStyle/>
        <a:p>
          <a:endParaRPr lang="en-US"/>
        </a:p>
      </dgm:t>
    </dgm:pt>
    <dgm:pt modelId="{D49B46CC-5B1F-8D41-8EBB-B93A6017E21E}" type="pres">
      <dgm:prSet presAssocID="{14FFA7DD-C34A-4D50-A467-A4415F0CE016}" presName="node" presStyleLbl="node1" presStyleIdx="5" presStyleCnt="6">
        <dgm:presLayoutVars>
          <dgm:bulletEnabled val="1"/>
        </dgm:presLayoutVars>
      </dgm:prSet>
      <dgm:spPr/>
      <dgm:t>
        <a:bodyPr/>
        <a:lstStyle/>
        <a:p>
          <a:endParaRPr lang="en-US"/>
        </a:p>
      </dgm:t>
    </dgm:pt>
  </dgm:ptLst>
  <dgm:cxnLst>
    <dgm:cxn modelId="{A16CB847-AF91-1443-B9BC-C07CEE476B22}" srcId="{5875D8DF-5F4B-7444-B941-D89C6F8A294F}" destId="{F2CF123A-E22B-6748-9DA6-08CBEA820BDA}" srcOrd="0" destOrd="0" parTransId="{0D835AC5-4D89-2A45-9523-FE9D06073C0B}" sibTransId="{D2B9A35F-6ABB-974D-8C64-53175E0DE279}"/>
    <dgm:cxn modelId="{C558EBF2-BD45-504D-801D-76AF0292B234}" type="presOf" srcId="{D7672536-2D92-5947-A3E2-0A212DD6BB69}" destId="{1582390B-87E1-C74E-A0E5-09CBD5DBC79B}" srcOrd="0" destOrd="0" presId="urn:microsoft.com/office/officeart/2005/8/layout/process2"/>
    <dgm:cxn modelId="{8625C57C-0644-A340-9913-234CDE4478E0}" type="presOf" srcId="{E0F1C475-3F32-C94A-B41D-80B5292A8C87}" destId="{FC8B4DF9-B854-354E-807F-B68FA7346D4C}" srcOrd="1" destOrd="0" presId="urn:microsoft.com/office/officeart/2005/8/layout/process2"/>
    <dgm:cxn modelId="{D9102F92-B29E-FF4A-AA1C-3393EF963D87}" srcId="{5875D8DF-5F4B-7444-B941-D89C6F8A294F}" destId="{2BFD97D3-1737-C145-87E8-B84BA2953FD2}" srcOrd="2" destOrd="0" parTransId="{8E734A7B-625C-9B48-B5FD-D0931648F8F0}" sibTransId="{65B0EB91-3345-DD40-89E0-B9A914CF6EF6}"/>
    <dgm:cxn modelId="{FD5DA4BC-D951-4D53-A7B7-F0C7096E90F6}" srcId="{5875D8DF-5F4B-7444-B941-D89C6F8A294F}" destId="{14FFA7DD-C34A-4D50-A467-A4415F0CE016}" srcOrd="5" destOrd="0" parTransId="{AE2578B4-C95E-4B35-B18A-8D0FF9A40632}" sibTransId="{01613AC9-1884-4194-806C-BED1CA4BF0B6}"/>
    <dgm:cxn modelId="{18A0C632-0A91-A44A-9E1B-3213B100546C}" type="presOf" srcId="{5875D8DF-5F4B-7444-B941-D89C6F8A294F}" destId="{BF981957-53C6-B04F-AB12-88B097F581E8}" srcOrd="0" destOrd="0" presId="urn:microsoft.com/office/officeart/2005/8/layout/process2"/>
    <dgm:cxn modelId="{87F35881-997F-E044-A836-4B13C5B2A086}" srcId="{5875D8DF-5F4B-7444-B941-D89C6F8A294F}" destId="{D55764E2-CD5E-B949-AE72-5BE300BD61E9}" srcOrd="3" destOrd="0" parTransId="{8AD31C16-BB02-D943-A9DA-3FBEB33E61CA}" sibTransId="{E0F1C475-3F32-C94A-B41D-80B5292A8C87}"/>
    <dgm:cxn modelId="{88D34AF1-6001-424B-8EB7-E09E10FED139}" type="presOf" srcId="{2BFD97D3-1737-C145-87E8-B84BA2953FD2}" destId="{6C352038-AD11-F94B-8DBD-999593352E8F}" srcOrd="0" destOrd="0" presId="urn:microsoft.com/office/officeart/2005/8/layout/process2"/>
    <dgm:cxn modelId="{E0ABEDE5-CBD5-1F46-AE61-9E069DC80DA8}" type="presOf" srcId="{904D97E4-3E1E-454F-9D5D-14758E28C08B}" destId="{8E9627CF-C323-1A44-B672-E8E78031211B}" srcOrd="0" destOrd="0" presId="urn:microsoft.com/office/officeart/2005/8/layout/process2"/>
    <dgm:cxn modelId="{9F129715-4EE7-B346-89C9-EC2AB2ED8722}" type="presOf" srcId="{14FFA7DD-C34A-4D50-A467-A4415F0CE016}" destId="{D49B46CC-5B1F-8D41-8EBB-B93A6017E21E}" srcOrd="0" destOrd="0" presId="urn:microsoft.com/office/officeart/2005/8/layout/process2"/>
    <dgm:cxn modelId="{265AD2D9-4592-CE4D-B9DB-37D8CB2A6AE2}" type="presOf" srcId="{D3C6BBC5-11D0-C04C-B99D-232DEAF847B2}" destId="{CAF6008D-A340-8847-981F-631DE761B3FE}" srcOrd="0" destOrd="0" presId="urn:microsoft.com/office/officeart/2005/8/layout/process2"/>
    <dgm:cxn modelId="{045B1D35-CE8C-CE42-93B2-1BC5D919C539}" type="presOf" srcId="{D55764E2-CD5E-B949-AE72-5BE300BD61E9}" destId="{0020D464-E254-E74D-A2D7-EA95503C86CE}" srcOrd="0" destOrd="0" presId="urn:microsoft.com/office/officeart/2005/8/layout/process2"/>
    <dgm:cxn modelId="{5A5240CB-A564-4C47-A009-37FB3D604DDB}" type="presOf" srcId="{E0F1C475-3F32-C94A-B41D-80B5292A8C87}" destId="{C11F751A-03C3-B247-8A1D-AABEFAB0D7BD}" srcOrd="0" destOrd="0" presId="urn:microsoft.com/office/officeart/2005/8/layout/process2"/>
    <dgm:cxn modelId="{C4A3B86C-42E7-4945-8DEA-2745CBF8A913}" type="presOf" srcId="{D2B9A35F-6ABB-974D-8C64-53175E0DE279}" destId="{EEF9EE4B-DA7E-124C-878F-9B2C4AAC4A12}" srcOrd="0" destOrd="0" presId="urn:microsoft.com/office/officeart/2005/8/layout/process2"/>
    <dgm:cxn modelId="{2319F184-33BD-5C44-A625-A488A0D718AC}" srcId="{5875D8DF-5F4B-7444-B941-D89C6F8A294F}" destId="{904D97E4-3E1E-454F-9D5D-14758E28C08B}" srcOrd="4" destOrd="0" parTransId="{AA28AD5C-FD71-2C45-A365-54A415D819BD}" sibTransId="{E65EC56E-B987-D54B-A40A-C1FF38BA3B73}"/>
    <dgm:cxn modelId="{14615BF3-68ED-5947-8204-50C203065972}" type="presOf" srcId="{E65EC56E-B987-D54B-A40A-C1FF38BA3B73}" destId="{8C71950E-56D4-694E-8950-9394F00CCE58}" srcOrd="1" destOrd="0" presId="urn:microsoft.com/office/officeart/2005/8/layout/process2"/>
    <dgm:cxn modelId="{98E2F511-965A-584A-A120-AA96DC5C2342}" type="presOf" srcId="{D7672536-2D92-5947-A3E2-0A212DD6BB69}" destId="{1F6CA488-CFB7-9043-9F3C-9185B4AD8FD6}" srcOrd="1" destOrd="0" presId="urn:microsoft.com/office/officeart/2005/8/layout/process2"/>
    <dgm:cxn modelId="{D8DBCF34-0EFB-6D4B-B50D-C13DE8AB86A4}" type="presOf" srcId="{65B0EB91-3345-DD40-89E0-B9A914CF6EF6}" destId="{28566FB5-5A22-654A-94A3-C1C3E3B74D86}" srcOrd="1" destOrd="0" presId="urn:microsoft.com/office/officeart/2005/8/layout/process2"/>
    <dgm:cxn modelId="{9D27334B-8D93-2246-921B-1DED3F773C7D}" type="presOf" srcId="{D2B9A35F-6ABB-974D-8C64-53175E0DE279}" destId="{C9E34245-2036-6B4B-BF04-734BD657CEDB}" srcOrd="1" destOrd="0" presId="urn:microsoft.com/office/officeart/2005/8/layout/process2"/>
    <dgm:cxn modelId="{EEDD92B9-7C95-A645-B8A1-230AAFAA5282}" type="presOf" srcId="{F2CF123A-E22B-6748-9DA6-08CBEA820BDA}" destId="{2BC4E5FE-B7FC-3B46-BEF0-9ABAD550031F}" srcOrd="0" destOrd="0" presId="urn:microsoft.com/office/officeart/2005/8/layout/process2"/>
    <dgm:cxn modelId="{385A7E76-8DAF-EC44-B799-D515CFA1DCA9}" type="presOf" srcId="{65B0EB91-3345-DD40-89E0-B9A914CF6EF6}" destId="{7E161F97-2EAB-B94A-8E4D-55D51B07BC40}" srcOrd="0" destOrd="0" presId="urn:microsoft.com/office/officeart/2005/8/layout/process2"/>
    <dgm:cxn modelId="{22C1F317-DA93-DE4A-A490-688263FD375B}" srcId="{5875D8DF-5F4B-7444-B941-D89C6F8A294F}" destId="{D3C6BBC5-11D0-C04C-B99D-232DEAF847B2}" srcOrd="1" destOrd="0" parTransId="{7030709A-2C3B-1F4C-988D-E3E0F520591D}" sibTransId="{D7672536-2D92-5947-A3E2-0A212DD6BB69}"/>
    <dgm:cxn modelId="{23D6589C-7F05-BB4B-A752-3C497B09D549}" type="presOf" srcId="{E65EC56E-B987-D54B-A40A-C1FF38BA3B73}" destId="{78AE5F1A-67A1-2245-B56E-DCB7743B1551}" srcOrd="0" destOrd="0" presId="urn:microsoft.com/office/officeart/2005/8/layout/process2"/>
    <dgm:cxn modelId="{A67BF3F2-1D5F-8E41-8AA1-902A1AD3F88A}" type="presParOf" srcId="{BF981957-53C6-B04F-AB12-88B097F581E8}" destId="{2BC4E5FE-B7FC-3B46-BEF0-9ABAD550031F}" srcOrd="0" destOrd="0" presId="urn:microsoft.com/office/officeart/2005/8/layout/process2"/>
    <dgm:cxn modelId="{FB89CBA5-5F14-CC4C-8630-7E0201F6774D}" type="presParOf" srcId="{BF981957-53C6-B04F-AB12-88B097F581E8}" destId="{EEF9EE4B-DA7E-124C-878F-9B2C4AAC4A12}" srcOrd="1" destOrd="0" presId="urn:microsoft.com/office/officeart/2005/8/layout/process2"/>
    <dgm:cxn modelId="{B0D71DBB-9D92-0247-9680-9075A690B8C2}" type="presParOf" srcId="{EEF9EE4B-DA7E-124C-878F-9B2C4AAC4A12}" destId="{C9E34245-2036-6B4B-BF04-734BD657CEDB}" srcOrd="0" destOrd="0" presId="urn:microsoft.com/office/officeart/2005/8/layout/process2"/>
    <dgm:cxn modelId="{7BDC4C18-8262-AF41-8E4E-06858B942AA8}" type="presParOf" srcId="{BF981957-53C6-B04F-AB12-88B097F581E8}" destId="{CAF6008D-A340-8847-981F-631DE761B3FE}" srcOrd="2" destOrd="0" presId="urn:microsoft.com/office/officeart/2005/8/layout/process2"/>
    <dgm:cxn modelId="{10CEF000-3490-4C4B-91B1-BA78381F68C0}" type="presParOf" srcId="{BF981957-53C6-B04F-AB12-88B097F581E8}" destId="{1582390B-87E1-C74E-A0E5-09CBD5DBC79B}" srcOrd="3" destOrd="0" presId="urn:microsoft.com/office/officeart/2005/8/layout/process2"/>
    <dgm:cxn modelId="{8031D174-512B-5D4B-A68A-5AF47591BFD2}" type="presParOf" srcId="{1582390B-87E1-C74E-A0E5-09CBD5DBC79B}" destId="{1F6CA488-CFB7-9043-9F3C-9185B4AD8FD6}" srcOrd="0" destOrd="0" presId="urn:microsoft.com/office/officeart/2005/8/layout/process2"/>
    <dgm:cxn modelId="{C2DD595E-7E2A-DD48-B0A6-3BD5B332BB4B}" type="presParOf" srcId="{BF981957-53C6-B04F-AB12-88B097F581E8}" destId="{6C352038-AD11-F94B-8DBD-999593352E8F}" srcOrd="4" destOrd="0" presId="urn:microsoft.com/office/officeart/2005/8/layout/process2"/>
    <dgm:cxn modelId="{4BA1A947-6371-A844-BC6B-4165563E89A7}" type="presParOf" srcId="{BF981957-53C6-B04F-AB12-88B097F581E8}" destId="{7E161F97-2EAB-B94A-8E4D-55D51B07BC40}" srcOrd="5" destOrd="0" presId="urn:microsoft.com/office/officeart/2005/8/layout/process2"/>
    <dgm:cxn modelId="{6111C1B5-866A-4341-82B7-A14DF9388478}" type="presParOf" srcId="{7E161F97-2EAB-B94A-8E4D-55D51B07BC40}" destId="{28566FB5-5A22-654A-94A3-C1C3E3B74D86}" srcOrd="0" destOrd="0" presId="urn:microsoft.com/office/officeart/2005/8/layout/process2"/>
    <dgm:cxn modelId="{68C58D8E-1979-7942-BCAF-E3AF086E44DB}" type="presParOf" srcId="{BF981957-53C6-B04F-AB12-88B097F581E8}" destId="{0020D464-E254-E74D-A2D7-EA95503C86CE}" srcOrd="6" destOrd="0" presId="urn:microsoft.com/office/officeart/2005/8/layout/process2"/>
    <dgm:cxn modelId="{58126AA6-CD77-DF4A-9ADA-B2EB2F20C5FE}" type="presParOf" srcId="{BF981957-53C6-B04F-AB12-88B097F581E8}" destId="{C11F751A-03C3-B247-8A1D-AABEFAB0D7BD}" srcOrd="7" destOrd="0" presId="urn:microsoft.com/office/officeart/2005/8/layout/process2"/>
    <dgm:cxn modelId="{A3518F29-4869-8F4E-8B88-97D2567CFD29}" type="presParOf" srcId="{C11F751A-03C3-B247-8A1D-AABEFAB0D7BD}" destId="{FC8B4DF9-B854-354E-807F-B68FA7346D4C}" srcOrd="0" destOrd="0" presId="urn:microsoft.com/office/officeart/2005/8/layout/process2"/>
    <dgm:cxn modelId="{7575CEE5-C755-BE49-B690-05868C8BEB31}" type="presParOf" srcId="{BF981957-53C6-B04F-AB12-88B097F581E8}" destId="{8E9627CF-C323-1A44-B672-E8E78031211B}" srcOrd="8" destOrd="0" presId="urn:microsoft.com/office/officeart/2005/8/layout/process2"/>
    <dgm:cxn modelId="{5B51C094-8CA0-AB44-AAD4-7FD22C1AAC37}" type="presParOf" srcId="{BF981957-53C6-B04F-AB12-88B097F581E8}" destId="{78AE5F1A-67A1-2245-B56E-DCB7743B1551}" srcOrd="9" destOrd="0" presId="urn:microsoft.com/office/officeart/2005/8/layout/process2"/>
    <dgm:cxn modelId="{6A51EC46-FBFB-8746-8E68-944A820147B1}" type="presParOf" srcId="{78AE5F1A-67A1-2245-B56E-DCB7743B1551}" destId="{8C71950E-56D4-694E-8950-9394F00CCE58}" srcOrd="0" destOrd="0" presId="urn:microsoft.com/office/officeart/2005/8/layout/process2"/>
    <dgm:cxn modelId="{5280BD21-75E2-6142-B525-BF9B5B777C75}" type="presParOf" srcId="{BF981957-53C6-B04F-AB12-88B097F581E8}" destId="{D49B46CC-5B1F-8D41-8EBB-B93A6017E21E}" srcOrd="10" destOrd="0" presId="urn:microsoft.com/office/officeart/2005/8/layout/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75D8DF-5F4B-7444-B941-D89C6F8A294F}" type="doc">
      <dgm:prSet loTypeId="urn:microsoft.com/office/officeart/2005/8/layout/process2" loCatId="process" qsTypeId="urn:microsoft.com/office/officeart/2005/8/quickstyle/3D1" qsCatId="3D" csTypeId="urn:microsoft.com/office/officeart/2005/8/colors/accent3_2" csCatId="accent3" phldr="1"/>
      <dgm:spPr/>
      <dgm:t>
        <a:bodyPr/>
        <a:lstStyle/>
        <a:p>
          <a:endParaRPr lang="en-US"/>
        </a:p>
      </dgm:t>
    </dgm:pt>
    <dgm:pt modelId="{F2CF123A-E22B-6748-9DA6-08CBEA820BDA}">
      <dgm:prSet phldrT="[Text]" custT="1"/>
      <dgm:spPr>
        <a:solidFill>
          <a:schemeClr val="tx2"/>
        </a:solidFill>
      </dgm:spPr>
      <dgm:t>
        <a:bodyPr/>
        <a:lstStyle/>
        <a:p>
          <a:r>
            <a:rPr lang="en-US" sz="1800" dirty="0" smtClean="0">
              <a:latin typeface="Garamond"/>
              <a:cs typeface="Garamond"/>
            </a:rPr>
            <a:t>Teaching=Entertaining?</a:t>
          </a:r>
          <a:endParaRPr lang="en-US" sz="1800" dirty="0">
            <a:latin typeface="Garamond"/>
            <a:cs typeface="Garamond"/>
          </a:endParaRPr>
        </a:p>
      </dgm:t>
    </dgm:pt>
    <dgm:pt modelId="{0D835AC5-4D89-2A45-9523-FE9D06073C0B}" type="parTrans" cxnId="{A16CB847-AF91-1443-B9BC-C07CEE476B22}">
      <dgm:prSet/>
      <dgm:spPr/>
      <dgm:t>
        <a:bodyPr/>
        <a:lstStyle/>
        <a:p>
          <a:endParaRPr lang="en-US"/>
        </a:p>
      </dgm:t>
    </dgm:pt>
    <dgm:pt modelId="{D2B9A35F-6ABB-974D-8C64-53175E0DE279}" type="sibTrans" cxnId="{A16CB847-AF91-1443-B9BC-C07CEE476B22}">
      <dgm:prSet/>
      <dgm:spPr/>
      <dgm:t>
        <a:bodyPr/>
        <a:lstStyle/>
        <a:p>
          <a:endParaRPr lang="en-US"/>
        </a:p>
      </dgm:t>
    </dgm:pt>
    <dgm:pt modelId="{D3C6BBC5-11D0-C04C-B99D-232DEAF847B2}">
      <dgm:prSet phldrT="[Text]" custT="1"/>
      <dgm:spPr/>
      <dgm:t>
        <a:bodyPr/>
        <a:lstStyle/>
        <a:p>
          <a:r>
            <a:rPr lang="en-US" sz="1800" dirty="0" smtClean="0">
              <a:latin typeface="Garamond"/>
              <a:cs typeface="Garamond"/>
            </a:rPr>
            <a:t>Physicality</a:t>
          </a:r>
          <a:endParaRPr lang="en-US" sz="1800" dirty="0">
            <a:latin typeface="Garamond"/>
            <a:cs typeface="Garamond"/>
          </a:endParaRPr>
        </a:p>
      </dgm:t>
    </dgm:pt>
    <dgm:pt modelId="{7030709A-2C3B-1F4C-988D-E3E0F520591D}" type="parTrans" cxnId="{22C1F317-DA93-DE4A-A490-688263FD375B}">
      <dgm:prSet/>
      <dgm:spPr/>
      <dgm:t>
        <a:bodyPr/>
        <a:lstStyle/>
        <a:p>
          <a:endParaRPr lang="en-US"/>
        </a:p>
      </dgm:t>
    </dgm:pt>
    <dgm:pt modelId="{D7672536-2D92-5947-A3E2-0A212DD6BB69}" type="sibTrans" cxnId="{22C1F317-DA93-DE4A-A490-688263FD375B}">
      <dgm:prSet/>
      <dgm:spPr/>
      <dgm:t>
        <a:bodyPr/>
        <a:lstStyle/>
        <a:p>
          <a:endParaRPr lang="en-US"/>
        </a:p>
      </dgm:t>
    </dgm:pt>
    <dgm:pt modelId="{2BFD97D3-1737-C145-87E8-B84BA2953FD2}">
      <dgm:prSet phldrT="[Text]" custT="1"/>
      <dgm:spPr/>
      <dgm:t>
        <a:bodyPr/>
        <a:lstStyle/>
        <a:p>
          <a:pPr>
            <a:lnSpc>
              <a:spcPct val="100000"/>
            </a:lnSpc>
            <a:spcAft>
              <a:spcPts val="0"/>
            </a:spcAft>
          </a:pPr>
          <a:r>
            <a:rPr lang="en-US" sz="1700" dirty="0" smtClean="0">
              <a:latin typeface="Garamond"/>
              <a:cs typeface="Garamond"/>
            </a:rPr>
            <a:t>Defining the Situation</a:t>
          </a:r>
          <a:endParaRPr lang="en-US" sz="1700" dirty="0">
            <a:latin typeface="Garamond"/>
            <a:cs typeface="Garamond"/>
          </a:endParaRPr>
        </a:p>
      </dgm:t>
    </dgm:pt>
    <dgm:pt modelId="{8E734A7B-625C-9B48-B5FD-D0931648F8F0}" type="parTrans" cxnId="{D9102F92-B29E-FF4A-AA1C-3393EF963D87}">
      <dgm:prSet/>
      <dgm:spPr/>
      <dgm:t>
        <a:bodyPr/>
        <a:lstStyle/>
        <a:p>
          <a:endParaRPr lang="en-US"/>
        </a:p>
      </dgm:t>
    </dgm:pt>
    <dgm:pt modelId="{65B0EB91-3345-DD40-89E0-B9A914CF6EF6}" type="sibTrans" cxnId="{D9102F92-B29E-FF4A-AA1C-3393EF963D87}">
      <dgm:prSet/>
      <dgm:spPr/>
      <dgm:t>
        <a:bodyPr/>
        <a:lstStyle/>
        <a:p>
          <a:endParaRPr lang="en-US"/>
        </a:p>
      </dgm:t>
    </dgm:pt>
    <dgm:pt modelId="{D55764E2-CD5E-B949-AE72-5BE300BD61E9}">
      <dgm:prSet phldrT="[Text]" custT="1"/>
      <dgm:spPr/>
      <dgm:t>
        <a:bodyPr/>
        <a:lstStyle/>
        <a:p>
          <a:r>
            <a:rPr lang="en-US" sz="1700" dirty="0" smtClean="0">
              <a:latin typeface="Garamond"/>
              <a:cs typeface="Garamond"/>
            </a:rPr>
            <a:t>Extemporizing</a:t>
          </a:r>
          <a:endParaRPr lang="en-US" sz="1700" dirty="0">
            <a:latin typeface="Garamond"/>
            <a:cs typeface="Garamond"/>
          </a:endParaRPr>
        </a:p>
      </dgm:t>
    </dgm:pt>
    <dgm:pt modelId="{8AD31C16-BB02-D943-A9DA-3FBEB33E61CA}" type="parTrans" cxnId="{87F35881-997F-E044-A836-4B13C5B2A086}">
      <dgm:prSet/>
      <dgm:spPr/>
      <dgm:t>
        <a:bodyPr/>
        <a:lstStyle/>
        <a:p>
          <a:endParaRPr lang="en-US"/>
        </a:p>
      </dgm:t>
    </dgm:pt>
    <dgm:pt modelId="{E0F1C475-3F32-C94A-B41D-80B5292A8C87}" type="sibTrans" cxnId="{87F35881-997F-E044-A836-4B13C5B2A086}">
      <dgm:prSet/>
      <dgm:spPr/>
      <dgm:t>
        <a:bodyPr/>
        <a:lstStyle/>
        <a:p>
          <a:endParaRPr lang="en-US"/>
        </a:p>
      </dgm:t>
    </dgm:pt>
    <dgm:pt modelId="{14FFA7DD-C34A-4D50-A467-A4415F0CE016}">
      <dgm:prSet phldrT="[Text]" custT="1"/>
      <dgm:spPr/>
      <dgm:t>
        <a:bodyPr/>
        <a:lstStyle/>
        <a:p>
          <a:r>
            <a:rPr lang="en-US" sz="1700" dirty="0" smtClean="0">
              <a:latin typeface="Garamond"/>
              <a:cs typeface="Garamond"/>
            </a:rPr>
            <a:t>Acting</a:t>
          </a:r>
          <a:endParaRPr lang="en-US" sz="1700" dirty="0">
            <a:latin typeface="Garamond"/>
            <a:cs typeface="Garamond"/>
          </a:endParaRPr>
        </a:p>
      </dgm:t>
    </dgm:pt>
    <dgm:pt modelId="{AE2578B4-C95E-4B35-B18A-8D0FF9A40632}" type="parTrans" cxnId="{FD5DA4BC-D951-4D53-A7B7-F0C7096E90F6}">
      <dgm:prSet/>
      <dgm:spPr/>
      <dgm:t>
        <a:bodyPr/>
        <a:lstStyle/>
        <a:p>
          <a:endParaRPr lang="en-US"/>
        </a:p>
      </dgm:t>
    </dgm:pt>
    <dgm:pt modelId="{01613AC9-1884-4194-806C-BED1CA4BF0B6}" type="sibTrans" cxnId="{FD5DA4BC-D951-4D53-A7B7-F0C7096E90F6}">
      <dgm:prSet/>
      <dgm:spPr/>
      <dgm:t>
        <a:bodyPr/>
        <a:lstStyle/>
        <a:p>
          <a:endParaRPr lang="en-US"/>
        </a:p>
      </dgm:t>
    </dgm:pt>
    <dgm:pt modelId="{904D97E4-3E1E-454F-9D5D-14758E28C08B}">
      <dgm:prSet phldrT="[Text]" custT="1"/>
      <dgm:spPr/>
      <dgm:t>
        <a:bodyPr/>
        <a:lstStyle/>
        <a:p>
          <a:r>
            <a:rPr lang="en-US" sz="1700" dirty="0" smtClean="0">
              <a:latin typeface="Garamond"/>
              <a:cs typeface="Garamond"/>
            </a:rPr>
            <a:t>Scripts</a:t>
          </a:r>
          <a:endParaRPr lang="en-US" sz="1400" dirty="0">
            <a:latin typeface="Garamond"/>
            <a:cs typeface="Garamond"/>
          </a:endParaRPr>
        </a:p>
      </dgm:t>
    </dgm:pt>
    <dgm:pt modelId="{AA28AD5C-FD71-2C45-A365-54A415D819BD}" type="parTrans" cxnId="{2319F184-33BD-5C44-A625-A488A0D718AC}">
      <dgm:prSet/>
      <dgm:spPr/>
      <dgm:t>
        <a:bodyPr/>
        <a:lstStyle/>
        <a:p>
          <a:endParaRPr lang="en-US"/>
        </a:p>
      </dgm:t>
    </dgm:pt>
    <dgm:pt modelId="{E65EC56E-B987-D54B-A40A-C1FF38BA3B73}" type="sibTrans" cxnId="{2319F184-33BD-5C44-A625-A488A0D718AC}">
      <dgm:prSet/>
      <dgm:spPr/>
      <dgm:t>
        <a:bodyPr/>
        <a:lstStyle/>
        <a:p>
          <a:endParaRPr lang="en-US"/>
        </a:p>
      </dgm:t>
    </dgm:pt>
    <dgm:pt modelId="{BF981957-53C6-B04F-AB12-88B097F581E8}" type="pres">
      <dgm:prSet presAssocID="{5875D8DF-5F4B-7444-B941-D89C6F8A294F}" presName="linearFlow" presStyleCnt="0">
        <dgm:presLayoutVars>
          <dgm:resizeHandles val="exact"/>
        </dgm:presLayoutVars>
      </dgm:prSet>
      <dgm:spPr/>
      <dgm:t>
        <a:bodyPr/>
        <a:lstStyle/>
        <a:p>
          <a:endParaRPr lang="en-US"/>
        </a:p>
      </dgm:t>
    </dgm:pt>
    <dgm:pt modelId="{2BC4E5FE-B7FC-3B46-BEF0-9ABAD550031F}" type="pres">
      <dgm:prSet presAssocID="{F2CF123A-E22B-6748-9DA6-08CBEA820BDA}" presName="node" presStyleLbl="node1" presStyleIdx="0" presStyleCnt="6">
        <dgm:presLayoutVars>
          <dgm:bulletEnabled val="1"/>
        </dgm:presLayoutVars>
      </dgm:prSet>
      <dgm:spPr/>
      <dgm:t>
        <a:bodyPr/>
        <a:lstStyle/>
        <a:p>
          <a:endParaRPr lang="en-US"/>
        </a:p>
      </dgm:t>
    </dgm:pt>
    <dgm:pt modelId="{EEF9EE4B-DA7E-124C-878F-9B2C4AAC4A12}" type="pres">
      <dgm:prSet presAssocID="{D2B9A35F-6ABB-974D-8C64-53175E0DE279}" presName="sibTrans" presStyleLbl="sibTrans2D1" presStyleIdx="0" presStyleCnt="5"/>
      <dgm:spPr/>
      <dgm:t>
        <a:bodyPr/>
        <a:lstStyle/>
        <a:p>
          <a:endParaRPr lang="en-US"/>
        </a:p>
      </dgm:t>
    </dgm:pt>
    <dgm:pt modelId="{C9E34245-2036-6B4B-BF04-734BD657CEDB}" type="pres">
      <dgm:prSet presAssocID="{D2B9A35F-6ABB-974D-8C64-53175E0DE279}" presName="connectorText" presStyleLbl="sibTrans2D1" presStyleIdx="0" presStyleCnt="5"/>
      <dgm:spPr/>
      <dgm:t>
        <a:bodyPr/>
        <a:lstStyle/>
        <a:p>
          <a:endParaRPr lang="en-US"/>
        </a:p>
      </dgm:t>
    </dgm:pt>
    <dgm:pt modelId="{CAF6008D-A340-8847-981F-631DE761B3FE}" type="pres">
      <dgm:prSet presAssocID="{D3C6BBC5-11D0-C04C-B99D-232DEAF847B2}" presName="node" presStyleLbl="node1" presStyleIdx="1" presStyleCnt="6">
        <dgm:presLayoutVars>
          <dgm:bulletEnabled val="1"/>
        </dgm:presLayoutVars>
      </dgm:prSet>
      <dgm:spPr/>
      <dgm:t>
        <a:bodyPr/>
        <a:lstStyle/>
        <a:p>
          <a:endParaRPr lang="en-US"/>
        </a:p>
      </dgm:t>
    </dgm:pt>
    <dgm:pt modelId="{1582390B-87E1-C74E-A0E5-09CBD5DBC79B}" type="pres">
      <dgm:prSet presAssocID="{D7672536-2D92-5947-A3E2-0A212DD6BB69}" presName="sibTrans" presStyleLbl="sibTrans2D1" presStyleIdx="1" presStyleCnt="5"/>
      <dgm:spPr/>
      <dgm:t>
        <a:bodyPr/>
        <a:lstStyle/>
        <a:p>
          <a:endParaRPr lang="en-US"/>
        </a:p>
      </dgm:t>
    </dgm:pt>
    <dgm:pt modelId="{1F6CA488-CFB7-9043-9F3C-9185B4AD8FD6}" type="pres">
      <dgm:prSet presAssocID="{D7672536-2D92-5947-A3E2-0A212DD6BB69}" presName="connectorText" presStyleLbl="sibTrans2D1" presStyleIdx="1" presStyleCnt="5"/>
      <dgm:spPr/>
      <dgm:t>
        <a:bodyPr/>
        <a:lstStyle/>
        <a:p>
          <a:endParaRPr lang="en-US"/>
        </a:p>
      </dgm:t>
    </dgm:pt>
    <dgm:pt modelId="{6C352038-AD11-F94B-8DBD-999593352E8F}" type="pres">
      <dgm:prSet presAssocID="{2BFD97D3-1737-C145-87E8-B84BA2953FD2}" presName="node" presStyleLbl="node1" presStyleIdx="2" presStyleCnt="6">
        <dgm:presLayoutVars>
          <dgm:bulletEnabled val="1"/>
        </dgm:presLayoutVars>
      </dgm:prSet>
      <dgm:spPr/>
      <dgm:t>
        <a:bodyPr/>
        <a:lstStyle/>
        <a:p>
          <a:endParaRPr lang="en-US"/>
        </a:p>
      </dgm:t>
    </dgm:pt>
    <dgm:pt modelId="{7E161F97-2EAB-B94A-8E4D-55D51B07BC40}" type="pres">
      <dgm:prSet presAssocID="{65B0EB91-3345-DD40-89E0-B9A914CF6EF6}" presName="sibTrans" presStyleLbl="sibTrans2D1" presStyleIdx="2" presStyleCnt="5"/>
      <dgm:spPr/>
      <dgm:t>
        <a:bodyPr/>
        <a:lstStyle/>
        <a:p>
          <a:endParaRPr lang="en-US"/>
        </a:p>
      </dgm:t>
    </dgm:pt>
    <dgm:pt modelId="{28566FB5-5A22-654A-94A3-C1C3E3B74D86}" type="pres">
      <dgm:prSet presAssocID="{65B0EB91-3345-DD40-89E0-B9A914CF6EF6}" presName="connectorText" presStyleLbl="sibTrans2D1" presStyleIdx="2" presStyleCnt="5"/>
      <dgm:spPr/>
      <dgm:t>
        <a:bodyPr/>
        <a:lstStyle/>
        <a:p>
          <a:endParaRPr lang="en-US"/>
        </a:p>
      </dgm:t>
    </dgm:pt>
    <dgm:pt modelId="{0020D464-E254-E74D-A2D7-EA95503C86CE}" type="pres">
      <dgm:prSet presAssocID="{D55764E2-CD5E-B949-AE72-5BE300BD61E9}" presName="node" presStyleLbl="node1" presStyleIdx="3" presStyleCnt="6">
        <dgm:presLayoutVars>
          <dgm:bulletEnabled val="1"/>
        </dgm:presLayoutVars>
      </dgm:prSet>
      <dgm:spPr/>
      <dgm:t>
        <a:bodyPr/>
        <a:lstStyle/>
        <a:p>
          <a:endParaRPr lang="en-US"/>
        </a:p>
      </dgm:t>
    </dgm:pt>
    <dgm:pt modelId="{C11F751A-03C3-B247-8A1D-AABEFAB0D7BD}" type="pres">
      <dgm:prSet presAssocID="{E0F1C475-3F32-C94A-B41D-80B5292A8C87}" presName="sibTrans" presStyleLbl="sibTrans2D1" presStyleIdx="3" presStyleCnt="5"/>
      <dgm:spPr/>
      <dgm:t>
        <a:bodyPr/>
        <a:lstStyle/>
        <a:p>
          <a:endParaRPr lang="en-US"/>
        </a:p>
      </dgm:t>
    </dgm:pt>
    <dgm:pt modelId="{FC8B4DF9-B854-354E-807F-B68FA7346D4C}" type="pres">
      <dgm:prSet presAssocID="{E0F1C475-3F32-C94A-B41D-80B5292A8C87}" presName="connectorText" presStyleLbl="sibTrans2D1" presStyleIdx="3" presStyleCnt="5"/>
      <dgm:spPr/>
      <dgm:t>
        <a:bodyPr/>
        <a:lstStyle/>
        <a:p>
          <a:endParaRPr lang="en-US"/>
        </a:p>
      </dgm:t>
    </dgm:pt>
    <dgm:pt modelId="{8E9627CF-C323-1A44-B672-E8E78031211B}" type="pres">
      <dgm:prSet presAssocID="{904D97E4-3E1E-454F-9D5D-14758E28C08B}" presName="node" presStyleLbl="node1" presStyleIdx="4" presStyleCnt="6">
        <dgm:presLayoutVars>
          <dgm:bulletEnabled val="1"/>
        </dgm:presLayoutVars>
      </dgm:prSet>
      <dgm:spPr/>
      <dgm:t>
        <a:bodyPr/>
        <a:lstStyle/>
        <a:p>
          <a:endParaRPr lang="en-US"/>
        </a:p>
      </dgm:t>
    </dgm:pt>
    <dgm:pt modelId="{78AE5F1A-67A1-2245-B56E-DCB7743B1551}" type="pres">
      <dgm:prSet presAssocID="{E65EC56E-B987-D54B-A40A-C1FF38BA3B73}" presName="sibTrans" presStyleLbl="sibTrans2D1" presStyleIdx="4" presStyleCnt="5"/>
      <dgm:spPr/>
      <dgm:t>
        <a:bodyPr/>
        <a:lstStyle/>
        <a:p>
          <a:endParaRPr lang="en-US"/>
        </a:p>
      </dgm:t>
    </dgm:pt>
    <dgm:pt modelId="{8C71950E-56D4-694E-8950-9394F00CCE58}" type="pres">
      <dgm:prSet presAssocID="{E65EC56E-B987-D54B-A40A-C1FF38BA3B73}" presName="connectorText" presStyleLbl="sibTrans2D1" presStyleIdx="4" presStyleCnt="5"/>
      <dgm:spPr/>
      <dgm:t>
        <a:bodyPr/>
        <a:lstStyle/>
        <a:p>
          <a:endParaRPr lang="en-US"/>
        </a:p>
      </dgm:t>
    </dgm:pt>
    <dgm:pt modelId="{D49B46CC-5B1F-8D41-8EBB-B93A6017E21E}" type="pres">
      <dgm:prSet presAssocID="{14FFA7DD-C34A-4D50-A467-A4415F0CE016}" presName="node" presStyleLbl="node1" presStyleIdx="5" presStyleCnt="6">
        <dgm:presLayoutVars>
          <dgm:bulletEnabled val="1"/>
        </dgm:presLayoutVars>
      </dgm:prSet>
      <dgm:spPr/>
      <dgm:t>
        <a:bodyPr/>
        <a:lstStyle/>
        <a:p>
          <a:endParaRPr lang="en-US"/>
        </a:p>
      </dgm:t>
    </dgm:pt>
  </dgm:ptLst>
  <dgm:cxnLst>
    <dgm:cxn modelId="{3F3325A0-6962-8C4C-85B9-76A60D76B53C}" type="presOf" srcId="{904D97E4-3E1E-454F-9D5D-14758E28C08B}" destId="{8E9627CF-C323-1A44-B672-E8E78031211B}" srcOrd="0" destOrd="0" presId="urn:microsoft.com/office/officeart/2005/8/layout/process2"/>
    <dgm:cxn modelId="{DF9FE740-C4DE-FD44-8BD3-49E507F4CD2C}" type="presOf" srcId="{E65EC56E-B987-D54B-A40A-C1FF38BA3B73}" destId="{8C71950E-56D4-694E-8950-9394F00CCE58}" srcOrd="1" destOrd="0" presId="urn:microsoft.com/office/officeart/2005/8/layout/process2"/>
    <dgm:cxn modelId="{3E908134-4539-4C45-9A31-5D311B8C7DCD}" type="presOf" srcId="{D55764E2-CD5E-B949-AE72-5BE300BD61E9}" destId="{0020D464-E254-E74D-A2D7-EA95503C86CE}" srcOrd="0" destOrd="0" presId="urn:microsoft.com/office/officeart/2005/8/layout/process2"/>
    <dgm:cxn modelId="{651FDA88-9BEE-364D-959F-4DE4C18C059E}" type="presOf" srcId="{65B0EB91-3345-DD40-89E0-B9A914CF6EF6}" destId="{7E161F97-2EAB-B94A-8E4D-55D51B07BC40}" srcOrd="0" destOrd="0" presId="urn:microsoft.com/office/officeart/2005/8/layout/process2"/>
    <dgm:cxn modelId="{A16CB847-AF91-1443-B9BC-C07CEE476B22}" srcId="{5875D8DF-5F4B-7444-B941-D89C6F8A294F}" destId="{F2CF123A-E22B-6748-9DA6-08CBEA820BDA}" srcOrd="0" destOrd="0" parTransId="{0D835AC5-4D89-2A45-9523-FE9D06073C0B}" sibTransId="{D2B9A35F-6ABB-974D-8C64-53175E0DE279}"/>
    <dgm:cxn modelId="{428ADEAD-B0DA-864B-878E-5A60A29A9CF8}" type="presOf" srcId="{14FFA7DD-C34A-4D50-A467-A4415F0CE016}" destId="{D49B46CC-5B1F-8D41-8EBB-B93A6017E21E}" srcOrd="0" destOrd="0" presId="urn:microsoft.com/office/officeart/2005/8/layout/process2"/>
    <dgm:cxn modelId="{D9102F92-B29E-FF4A-AA1C-3393EF963D87}" srcId="{5875D8DF-5F4B-7444-B941-D89C6F8A294F}" destId="{2BFD97D3-1737-C145-87E8-B84BA2953FD2}" srcOrd="2" destOrd="0" parTransId="{8E734A7B-625C-9B48-B5FD-D0931648F8F0}" sibTransId="{65B0EB91-3345-DD40-89E0-B9A914CF6EF6}"/>
    <dgm:cxn modelId="{FD5DA4BC-D951-4D53-A7B7-F0C7096E90F6}" srcId="{5875D8DF-5F4B-7444-B941-D89C6F8A294F}" destId="{14FFA7DD-C34A-4D50-A467-A4415F0CE016}" srcOrd="5" destOrd="0" parTransId="{AE2578B4-C95E-4B35-B18A-8D0FF9A40632}" sibTransId="{01613AC9-1884-4194-806C-BED1CA4BF0B6}"/>
    <dgm:cxn modelId="{4DA98153-6D38-F34E-B243-66F018E99C7B}" type="presOf" srcId="{65B0EB91-3345-DD40-89E0-B9A914CF6EF6}" destId="{28566FB5-5A22-654A-94A3-C1C3E3B74D86}" srcOrd="1" destOrd="0" presId="urn:microsoft.com/office/officeart/2005/8/layout/process2"/>
    <dgm:cxn modelId="{3794ECF8-BEF0-8647-8CFC-AA87065C9CFC}" type="presOf" srcId="{2BFD97D3-1737-C145-87E8-B84BA2953FD2}" destId="{6C352038-AD11-F94B-8DBD-999593352E8F}" srcOrd="0" destOrd="0" presId="urn:microsoft.com/office/officeart/2005/8/layout/process2"/>
    <dgm:cxn modelId="{89DB23DB-A455-E742-B5D3-9A1704333C65}" type="presOf" srcId="{D7672536-2D92-5947-A3E2-0A212DD6BB69}" destId="{1F6CA488-CFB7-9043-9F3C-9185B4AD8FD6}" srcOrd="1" destOrd="0" presId="urn:microsoft.com/office/officeart/2005/8/layout/process2"/>
    <dgm:cxn modelId="{1E2AC55F-AEB1-8149-8E1F-E26F6F51247D}" type="presOf" srcId="{E0F1C475-3F32-C94A-B41D-80B5292A8C87}" destId="{FC8B4DF9-B854-354E-807F-B68FA7346D4C}" srcOrd="1" destOrd="0" presId="urn:microsoft.com/office/officeart/2005/8/layout/process2"/>
    <dgm:cxn modelId="{87F35881-997F-E044-A836-4B13C5B2A086}" srcId="{5875D8DF-5F4B-7444-B941-D89C6F8A294F}" destId="{D55764E2-CD5E-B949-AE72-5BE300BD61E9}" srcOrd="3" destOrd="0" parTransId="{8AD31C16-BB02-D943-A9DA-3FBEB33E61CA}" sibTransId="{E0F1C475-3F32-C94A-B41D-80B5292A8C87}"/>
    <dgm:cxn modelId="{4B439382-CFFA-9D49-9D46-05E82BF0FDF8}" type="presOf" srcId="{E65EC56E-B987-D54B-A40A-C1FF38BA3B73}" destId="{78AE5F1A-67A1-2245-B56E-DCB7743B1551}" srcOrd="0" destOrd="0" presId="urn:microsoft.com/office/officeart/2005/8/layout/process2"/>
    <dgm:cxn modelId="{40901ADF-DC1A-F344-BE30-0357B566878D}" type="presOf" srcId="{E0F1C475-3F32-C94A-B41D-80B5292A8C87}" destId="{C11F751A-03C3-B247-8A1D-AABEFAB0D7BD}" srcOrd="0" destOrd="0" presId="urn:microsoft.com/office/officeart/2005/8/layout/process2"/>
    <dgm:cxn modelId="{D0405407-9311-0D4D-A39E-C40398F9F085}" type="presOf" srcId="{D2B9A35F-6ABB-974D-8C64-53175E0DE279}" destId="{EEF9EE4B-DA7E-124C-878F-9B2C4AAC4A12}" srcOrd="0" destOrd="0" presId="urn:microsoft.com/office/officeart/2005/8/layout/process2"/>
    <dgm:cxn modelId="{BA6B634F-FC1A-F44F-B197-2A3FC17ACDDF}" type="presOf" srcId="{F2CF123A-E22B-6748-9DA6-08CBEA820BDA}" destId="{2BC4E5FE-B7FC-3B46-BEF0-9ABAD550031F}" srcOrd="0" destOrd="0" presId="urn:microsoft.com/office/officeart/2005/8/layout/process2"/>
    <dgm:cxn modelId="{459575AC-7972-274E-A592-409FCD4C2CB3}" type="presOf" srcId="{5875D8DF-5F4B-7444-B941-D89C6F8A294F}" destId="{BF981957-53C6-B04F-AB12-88B097F581E8}" srcOrd="0" destOrd="0" presId="urn:microsoft.com/office/officeart/2005/8/layout/process2"/>
    <dgm:cxn modelId="{2319F184-33BD-5C44-A625-A488A0D718AC}" srcId="{5875D8DF-5F4B-7444-B941-D89C6F8A294F}" destId="{904D97E4-3E1E-454F-9D5D-14758E28C08B}" srcOrd="4" destOrd="0" parTransId="{AA28AD5C-FD71-2C45-A365-54A415D819BD}" sibTransId="{E65EC56E-B987-D54B-A40A-C1FF38BA3B73}"/>
    <dgm:cxn modelId="{B6A868D1-8874-514C-A14D-7913E6FAC39E}" type="presOf" srcId="{D7672536-2D92-5947-A3E2-0A212DD6BB69}" destId="{1582390B-87E1-C74E-A0E5-09CBD5DBC79B}" srcOrd="0" destOrd="0" presId="urn:microsoft.com/office/officeart/2005/8/layout/process2"/>
    <dgm:cxn modelId="{551CBFD4-1E5D-BA4E-99ED-5DF5692D5A5B}" type="presOf" srcId="{D3C6BBC5-11D0-C04C-B99D-232DEAF847B2}" destId="{CAF6008D-A340-8847-981F-631DE761B3FE}" srcOrd="0" destOrd="0" presId="urn:microsoft.com/office/officeart/2005/8/layout/process2"/>
    <dgm:cxn modelId="{22C1F317-DA93-DE4A-A490-688263FD375B}" srcId="{5875D8DF-5F4B-7444-B941-D89C6F8A294F}" destId="{D3C6BBC5-11D0-C04C-B99D-232DEAF847B2}" srcOrd="1" destOrd="0" parTransId="{7030709A-2C3B-1F4C-988D-E3E0F520591D}" sibTransId="{D7672536-2D92-5947-A3E2-0A212DD6BB69}"/>
    <dgm:cxn modelId="{E514A96B-F4A0-C144-A33C-F40C24E0C91A}" type="presOf" srcId="{D2B9A35F-6ABB-974D-8C64-53175E0DE279}" destId="{C9E34245-2036-6B4B-BF04-734BD657CEDB}" srcOrd="1" destOrd="0" presId="urn:microsoft.com/office/officeart/2005/8/layout/process2"/>
    <dgm:cxn modelId="{15B1CFE8-13E1-7948-90E8-80F502F65F44}" type="presParOf" srcId="{BF981957-53C6-B04F-AB12-88B097F581E8}" destId="{2BC4E5FE-B7FC-3B46-BEF0-9ABAD550031F}" srcOrd="0" destOrd="0" presId="urn:microsoft.com/office/officeart/2005/8/layout/process2"/>
    <dgm:cxn modelId="{010D6E88-D887-C14F-9184-B45495FDF4C4}" type="presParOf" srcId="{BF981957-53C6-B04F-AB12-88B097F581E8}" destId="{EEF9EE4B-DA7E-124C-878F-9B2C4AAC4A12}" srcOrd="1" destOrd="0" presId="urn:microsoft.com/office/officeart/2005/8/layout/process2"/>
    <dgm:cxn modelId="{1F9747C1-1C9A-2C43-AA1F-57E474C76119}" type="presParOf" srcId="{EEF9EE4B-DA7E-124C-878F-9B2C4AAC4A12}" destId="{C9E34245-2036-6B4B-BF04-734BD657CEDB}" srcOrd="0" destOrd="0" presId="urn:microsoft.com/office/officeart/2005/8/layout/process2"/>
    <dgm:cxn modelId="{F4D75423-636B-6043-A699-F093580631E2}" type="presParOf" srcId="{BF981957-53C6-B04F-AB12-88B097F581E8}" destId="{CAF6008D-A340-8847-981F-631DE761B3FE}" srcOrd="2" destOrd="0" presId="urn:microsoft.com/office/officeart/2005/8/layout/process2"/>
    <dgm:cxn modelId="{ED13D1CC-5F18-E54A-A884-F23EC1123606}" type="presParOf" srcId="{BF981957-53C6-B04F-AB12-88B097F581E8}" destId="{1582390B-87E1-C74E-A0E5-09CBD5DBC79B}" srcOrd="3" destOrd="0" presId="urn:microsoft.com/office/officeart/2005/8/layout/process2"/>
    <dgm:cxn modelId="{227BA72E-9D5B-814A-AC11-96F9026A2C84}" type="presParOf" srcId="{1582390B-87E1-C74E-A0E5-09CBD5DBC79B}" destId="{1F6CA488-CFB7-9043-9F3C-9185B4AD8FD6}" srcOrd="0" destOrd="0" presId="urn:microsoft.com/office/officeart/2005/8/layout/process2"/>
    <dgm:cxn modelId="{81B55380-A868-974A-BC94-00B26A245103}" type="presParOf" srcId="{BF981957-53C6-B04F-AB12-88B097F581E8}" destId="{6C352038-AD11-F94B-8DBD-999593352E8F}" srcOrd="4" destOrd="0" presId="urn:microsoft.com/office/officeart/2005/8/layout/process2"/>
    <dgm:cxn modelId="{BAC23255-8C38-0845-A468-7CB9A42806E4}" type="presParOf" srcId="{BF981957-53C6-B04F-AB12-88B097F581E8}" destId="{7E161F97-2EAB-B94A-8E4D-55D51B07BC40}" srcOrd="5" destOrd="0" presId="urn:microsoft.com/office/officeart/2005/8/layout/process2"/>
    <dgm:cxn modelId="{72125553-845A-624F-B98C-FE8F8E138463}" type="presParOf" srcId="{7E161F97-2EAB-B94A-8E4D-55D51B07BC40}" destId="{28566FB5-5A22-654A-94A3-C1C3E3B74D86}" srcOrd="0" destOrd="0" presId="urn:microsoft.com/office/officeart/2005/8/layout/process2"/>
    <dgm:cxn modelId="{0011FB48-7BD0-5741-98F8-6AEDF51FB91E}" type="presParOf" srcId="{BF981957-53C6-B04F-AB12-88B097F581E8}" destId="{0020D464-E254-E74D-A2D7-EA95503C86CE}" srcOrd="6" destOrd="0" presId="urn:microsoft.com/office/officeart/2005/8/layout/process2"/>
    <dgm:cxn modelId="{F7535F2A-2FB8-7F4F-B05C-91079FA659C5}" type="presParOf" srcId="{BF981957-53C6-B04F-AB12-88B097F581E8}" destId="{C11F751A-03C3-B247-8A1D-AABEFAB0D7BD}" srcOrd="7" destOrd="0" presId="urn:microsoft.com/office/officeart/2005/8/layout/process2"/>
    <dgm:cxn modelId="{8B9E0FF7-A4C8-7947-BE11-284E4915ECBE}" type="presParOf" srcId="{C11F751A-03C3-B247-8A1D-AABEFAB0D7BD}" destId="{FC8B4DF9-B854-354E-807F-B68FA7346D4C}" srcOrd="0" destOrd="0" presId="urn:microsoft.com/office/officeart/2005/8/layout/process2"/>
    <dgm:cxn modelId="{B9BE7423-EDAD-7F41-9EAE-DB20D4454844}" type="presParOf" srcId="{BF981957-53C6-B04F-AB12-88B097F581E8}" destId="{8E9627CF-C323-1A44-B672-E8E78031211B}" srcOrd="8" destOrd="0" presId="urn:microsoft.com/office/officeart/2005/8/layout/process2"/>
    <dgm:cxn modelId="{C86A38EF-E2FF-B44D-9F6B-15BDA5CF9646}" type="presParOf" srcId="{BF981957-53C6-B04F-AB12-88B097F581E8}" destId="{78AE5F1A-67A1-2245-B56E-DCB7743B1551}" srcOrd="9" destOrd="0" presId="urn:microsoft.com/office/officeart/2005/8/layout/process2"/>
    <dgm:cxn modelId="{C10EB62B-5BEF-0B41-B5CE-FB1CAB18EAEB}" type="presParOf" srcId="{78AE5F1A-67A1-2245-B56E-DCB7743B1551}" destId="{8C71950E-56D4-694E-8950-9394F00CCE58}" srcOrd="0" destOrd="0" presId="urn:microsoft.com/office/officeart/2005/8/layout/process2"/>
    <dgm:cxn modelId="{260D42C2-7653-8E4F-9F52-D6D0E59E35E5}" type="presParOf" srcId="{BF981957-53C6-B04F-AB12-88B097F581E8}" destId="{D49B46CC-5B1F-8D41-8EBB-B93A6017E21E}" srcOrd="10" destOrd="0" presId="urn:microsoft.com/office/officeart/2005/8/layout/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75D8DF-5F4B-7444-B941-D89C6F8A294F}" type="doc">
      <dgm:prSet loTypeId="urn:microsoft.com/office/officeart/2005/8/layout/process2" loCatId="process" qsTypeId="urn:microsoft.com/office/officeart/2005/8/quickstyle/3D1" qsCatId="3D" csTypeId="urn:microsoft.com/office/officeart/2005/8/colors/accent3_2" csCatId="accent3" phldr="1"/>
      <dgm:spPr/>
      <dgm:t>
        <a:bodyPr/>
        <a:lstStyle/>
        <a:p>
          <a:endParaRPr lang="en-US"/>
        </a:p>
      </dgm:t>
    </dgm:pt>
    <dgm:pt modelId="{F2CF123A-E22B-6748-9DA6-08CBEA820BDA}">
      <dgm:prSet phldrT="[Text]" custT="1"/>
      <dgm:spPr/>
      <dgm:t>
        <a:bodyPr/>
        <a:lstStyle/>
        <a:p>
          <a:r>
            <a:rPr lang="en-US" sz="1800" dirty="0" smtClean="0">
              <a:latin typeface="Garamond"/>
              <a:cs typeface="Garamond"/>
            </a:rPr>
            <a:t>Teaching=Entertaining?</a:t>
          </a:r>
          <a:endParaRPr lang="en-US" sz="1800" dirty="0">
            <a:latin typeface="Garamond"/>
            <a:cs typeface="Garamond"/>
          </a:endParaRPr>
        </a:p>
      </dgm:t>
    </dgm:pt>
    <dgm:pt modelId="{0D835AC5-4D89-2A45-9523-FE9D06073C0B}" type="parTrans" cxnId="{A16CB847-AF91-1443-B9BC-C07CEE476B22}">
      <dgm:prSet/>
      <dgm:spPr/>
      <dgm:t>
        <a:bodyPr/>
        <a:lstStyle/>
        <a:p>
          <a:endParaRPr lang="en-US"/>
        </a:p>
      </dgm:t>
    </dgm:pt>
    <dgm:pt modelId="{D2B9A35F-6ABB-974D-8C64-53175E0DE279}" type="sibTrans" cxnId="{A16CB847-AF91-1443-B9BC-C07CEE476B22}">
      <dgm:prSet/>
      <dgm:spPr/>
      <dgm:t>
        <a:bodyPr/>
        <a:lstStyle/>
        <a:p>
          <a:endParaRPr lang="en-US"/>
        </a:p>
      </dgm:t>
    </dgm:pt>
    <dgm:pt modelId="{D3C6BBC5-11D0-C04C-B99D-232DEAF847B2}">
      <dgm:prSet phldrT="[Text]" custT="1"/>
      <dgm:spPr>
        <a:solidFill>
          <a:schemeClr val="tx2"/>
        </a:solidFill>
      </dgm:spPr>
      <dgm:t>
        <a:bodyPr/>
        <a:lstStyle/>
        <a:p>
          <a:r>
            <a:rPr lang="en-US" sz="1800" dirty="0" smtClean="0">
              <a:latin typeface="Garamond"/>
              <a:cs typeface="Garamond"/>
            </a:rPr>
            <a:t>Physicality</a:t>
          </a:r>
          <a:endParaRPr lang="en-US" sz="1800" dirty="0">
            <a:latin typeface="Garamond"/>
            <a:cs typeface="Garamond"/>
          </a:endParaRPr>
        </a:p>
      </dgm:t>
    </dgm:pt>
    <dgm:pt modelId="{7030709A-2C3B-1F4C-988D-E3E0F520591D}" type="parTrans" cxnId="{22C1F317-DA93-DE4A-A490-688263FD375B}">
      <dgm:prSet/>
      <dgm:spPr/>
      <dgm:t>
        <a:bodyPr/>
        <a:lstStyle/>
        <a:p>
          <a:endParaRPr lang="en-US"/>
        </a:p>
      </dgm:t>
    </dgm:pt>
    <dgm:pt modelId="{D7672536-2D92-5947-A3E2-0A212DD6BB69}" type="sibTrans" cxnId="{22C1F317-DA93-DE4A-A490-688263FD375B}">
      <dgm:prSet/>
      <dgm:spPr/>
      <dgm:t>
        <a:bodyPr/>
        <a:lstStyle/>
        <a:p>
          <a:endParaRPr lang="en-US"/>
        </a:p>
      </dgm:t>
    </dgm:pt>
    <dgm:pt modelId="{2BFD97D3-1737-C145-87E8-B84BA2953FD2}">
      <dgm:prSet phldrT="[Text]" custT="1"/>
      <dgm:spPr/>
      <dgm:t>
        <a:bodyPr/>
        <a:lstStyle/>
        <a:p>
          <a:pPr>
            <a:lnSpc>
              <a:spcPct val="100000"/>
            </a:lnSpc>
            <a:spcAft>
              <a:spcPts val="0"/>
            </a:spcAft>
          </a:pPr>
          <a:r>
            <a:rPr lang="en-US" sz="1700" dirty="0" smtClean="0">
              <a:latin typeface="Garamond"/>
              <a:cs typeface="Garamond"/>
            </a:rPr>
            <a:t>Defining the Situation</a:t>
          </a:r>
          <a:endParaRPr lang="en-US" sz="1700" dirty="0">
            <a:latin typeface="Garamond"/>
            <a:cs typeface="Garamond"/>
          </a:endParaRPr>
        </a:p>
      </dgm:t>
    </dgm:pt>
    <dgm:pt modelId="{8E734A7B-625C-9B48-B5FD-D0931648F8F0}" type="parTrans" cxnId="{D9102F92-B29E-FF4A-AA1C-3393EF963D87}">
      <dgm:prSet/>
      <dgm:spPr/>
      <dgm:t>
        <a:bodyPr/>
        <a:lstStyle/>
        <a:p>
          <a:endParaRPr lang="en-US"/>
        </a:p>
      </dgm:t>
    </dgm:pt>
    <dgm:pt modelId="{65B0EB91-3345-DD40-89E0-B9A914CF6EF6}" type="sibTrans" cxnId="{D9102F92-B29E-FF4A-AA1C-3393EF963D87}">
      <dgm:prSet/>
      <dgm:spPr/>
      <dgm:t>
        <a:bodyPr/>
        <a:lstStyle/>
        <a:p>
          <a:endParaRPr lang="en-US"/>
        </a:p>
      </dgm:t>
    </dgm:pt>
    <dgm:pt modelId="{D55764E2-CD5E-B949-AE72-5BE300BD61E9}">
      <dgm:prSet phldrT="[Text]" custT="1"/>
      <dgm:spPr/>
      <dgm:t>
        <a:bodyPr/>
        <a:lstStyle/>
        <a:p>
          <a:r>
            <a:rPr lang="en-US" sz="1700" dirty="0" smtClean="0">
              <a:latin typeface="Garamond"/>
              <a:cs typeface="Garamond"/>
            </a:rPr>
            <a:t>Extemporizing</a:t>
          </a:r>
          <a:endParaRPr lang="en-US" sz="1700" dirty="0">
            <a:latin typeface="Garamond"/>
            <a:cs typeface="Garamond"/>
          </a:endParaRPr>
        </a:p>
      </dgm:t>
    </dgm:pt>
    <dgm:pt modelId="{8AD31C16-BB02-D943-A9DA-3FBEB33E61CA}" type="parTrans" cxnId="{87F35881-997F-E044-A836-4B13C5B2A086}">
      <dgm:prSet/>
      <dgm:spPr/>
      <dgm:t>
        <a:bodyPr/>
        <a:lstStyle/>
        <a:p>
          <a:endParaRPr lang="en-US"/>
        </a:p>
      </dgm:t>
    </dgm:pt>
    <dgm:pt modelId="{E0F1C475-3F32-C94A-B41D-80B5292A8C87}" type="sibTrans" cxnId="{87F35881-997F-E044-A836-4B13C5B2A086}">
      <dgm:prSet/>
      <dgm:spPr/>
      <dgm:t>
        <a:bodyPr/>
        <a:lstStyle/>
        <a:p>
          <a:endParaRPr lang="en-US"/>
        </a:p>
      </dgm:t>
    </dgm:pt>
    <dgm:pt modelId="{14FFA7DD-C34A-4D50-A467-A4415F0CE016}">
      <dgm:prSet phldrT="[Text]" custT="1"/>
      <dgm:spPr/>
      <dgm:t>
        <a:bodyPr/>
        <a:lstStyle/>
        <a:p>
          <a:r>
            <a:rPr lang="en-US" sz="1700" dirty="0" smtClean="0">
              <a:latin typeface="Garamond"/>
              <a:cs typeface="Garamond"/>
            </a:rPr>
            <a:t>Acting</a:t>
          </a:r>
          <a:endParaRPr lang="en-US" sz="1700" dirty="0">
            <a:latin typeface="Garamond"/>
            <a:cs typeface="Garamond"/>
          </a:endParaRPr>
        </a:p>
      </dgm:t>
    </dgm:pt>
    <dgm:pt modelId="{AE2578B4-C95E-4B35-B18A-8D0FF9A40632}" type="parTrans" cxnId="{FD5DA4BC-D951-4D53-A7B7-F0C7096E90F6}">
      <dgm:prSet/>
      <dgm:spPr/>
      <dgm:t>
        <a:bodyPr/>
        <a:lstStyle/>
        <a:p>
          <a:endParaRPr lang="en-US"/>
        </a:p>
      </dgm:t>
    </dgm:pt>
    <dgm:pt modelId="{01613AC9-1884-4194-806C-BED1CA4BF0B6}" type="sibTrans" cxnId="{FD5DA4BC-D951-4D53-A7B7-F0C7096E90F6}">
      <dgm:prSet/>
      <dgm:spPr/>
      <dgm:t>
        <a:bodyPr/>
        <a:lstStyle/>
        <a:p>
          <a:endParaRPr lang="en-US"/>
        </a:p>
      </dgm:t>
    </dgm:pt>
    <dgm:pt modelId="{904D97E4-3E1E-454F-9D5D-14758E28C08B}">
      <dgm:prSet phldrT="[Text]" custT="1"/>
      <dgm:spPr/>
      <dgm:t>
        <a:bodyPr/>
        <a:lstStyle/>
        <a:p>
          <a:r>
            <a:rPr lang="en-US" sz="1700" dirty="0" smtClean="0">
              <a:latin typeface="Garamond"/>
              <a:cs typeface="Garamond"/>
            </a:rPr>
            <a:t>Scripts</a:t>
          </a:r>
          <a:endParaRPr lang="en-US" sz="1400" dirty="0">
            <a:latin typeface="Garamond"/>
            <a:cs typeface="Garamond"/>
          </a:endParaRPr>
        </a:p>
      </dgm:t>
    </dgm:pt>
    <dgm:pt modelId="{AA28AD5C-FD71-2C45-A365-54A415D819BD}" type="parTrans" cxnId="{2319F184-33BD-5C44-A625-A488A0D718AC}">
      <dgm:prSet/>
      <dgm:spPr/>
      <dgm:t>
        <a:bodyPr/>
        <a:lstStyle/>
        <a:p>
          <a:endParaRPr lang="en-US"/>
        </a:p>
      </dgm:t>
    </dgm:pt>
    <dgm:pt modelId="{E65EC56E-B987-D54B-A40A-C1FF38BA3B73}" type="sibTrans" cxnId="{2319F184-33BD-5C44-A625-A488A0D718AC}">
      <dgm:prSet/>
      <dgm:spPr/>
      <dgm:t>
        <a:bodyPr/>
        <a:lstStyle/>
        <a:p>
          <a:endParaRPr lang="en-US"/>
        </a:p>
      </dgm:t>
    </dgm:pt>
    <dgm:pt modelId="{BF981957-53C6-B04F-AB12-88B097F581E8}" type="pres">
      <dgm:prSet presAssocID="{5875D8DF-5F4B-7444-B941-D89C6F8A294F}" presName="linearFlow" presStyleCnt="0">
        <dgm:presLayoutVars>
          <dgm:resizeHandles val="exact"/>
        </dgm:presLayoutVars>
      </dgm:prSet>
      <dgm:spPr/>
      <dgm:t>
        <a:bodyPr/>
        <a:lstStyle/>
        <a:p>
          <a:endParaRPr lang="en-US"/>
        </a:p>
      </dgm:t>
    </dgm:pt>
    <dgm:pt modelId="{2BC4E5FE-B7FC-3B46-BEF0-9ABAD550031F}" type="pres">
      <dgm:prSet presAssocID="{F2CF123A-E22B-6748-9DA6-08CBEA820BDA}" presName="node" presStyleLbl="node1" presStyleIdx="0" presStyleCnt="6">
        <dgm:presLayoutVars>
          <dgm:bulletEnabled val="1"/>
        </dgm:presLayoutVars>
      </dgm:prSet>
      <dgm:spPr/>
      <dgm:t>
        <a:bodyPr/>
        <a:lstStyle/>
        <a:p>
          <a:endParaRPr lang="en-US"/>
        </a:p>
      </dgm:t>
    </dgm:pt>
    <dgm:pt modelId="{EEF9EE4B-DA7E-124C-878F-9B2C4AAC4A12}" type="pres">
      <dgm:prSet presAssocID="{D2B9A35F-6ABB-974D-8C64-53175E0DE279}" presName="sibTrans" presStyleLbl="sibTrans2D1" presStyleIdx="0" presStyleCnt="5"/>
      <dgm:spPr/>
      <dgm:t>
        <a:bodyPr/>
        <a:lstStyle/>
        <a:p>
          <a:endParaRPr lang="en-US"/>
        </a:p>
      </dgm:t>
    </dgm:pt>
    <dgm:pt modelId="{C9E34245-2036-6B4B-BF04-734BD657CEDB}" type="pres">
      <dgm:prSet presAssocID="{D2B9A35F-6ABB-974D-8C64-53175E0DE279}" presName="connectorText" presStyleLbl="sibTrans2D1" presStyleIdx="0" presStyleCnt="5"/>
      <dgm:spPr/>
      <dgm:t>
        <a:bodyPr/>
        <a:lstStyle/>
        <a:p>
          <a:endParaRPr lang="en-US"/>
        </a:p>
      </dgm:t>
    </dgm:pt>
    <dgm:pt modelId="{CAF6008D-A340-8847-981F-631DE761B3FE}" type="pres">
      <dgm:prSet presAssocID="{D3C6BBC5-11D0-C04C-B99D-232DEAF847B2}" presName="node" presStyleLbl="node1" presStyleIdx="1" presStyleCnt="6">
        <dgm:presLayoutVars>
          <dgm:bulletEnabled val="1"/>
        </dgm:presLayoutVars>
      </dgm:prSet>
      <dgm:spPr/>
      <dgm:t>
        <a:bodyPr/>
        <a:lstStyle/>
        <a:p>
          <a:endParaRPr lang="en-US"/>
        </a:p>
      </dgm:t>
    </dgm:pt>
    <dgm:pt modelId="{1582390B-87E1-C74E-A0E5-09CBD5DBC79B}" type="pres">
      <dgm:prSet presAssocID="{D7672536-2D92-5947-A3E2-0A212DD6BB69}" presName="sibTrans" presStyleLbl="sibTrans2D1" presStyleIdx="1" presStyleCnt="5"/>
      <dgm:spPr/>
      <dgm:t>
        <a:bodyPr/>
        <a:lstStyle/>
        <a:p>
          <a:endParaRPr lang="en-US"/>
        </a:p>
      </dgm:t>
    </dgm:pt>
    <dgm:pt modelId="{1F6CA488-CFB7-9043-9F3C-9185B4AD8FD6}" type="pres">
      <dgm:prSet presAssocID="{D7672536-2D92-5947-A3E2-0A212DD6BB69}" presName="connectorText" presStyleLbl="sibTrans2D1" presStyleIdx="1" presStyleCnt="5"/>
      <dgm:spPr/>
      <dgm:t>
        <a:bodyPr/>
        <a:lstStyle/>
        <a:p>
          <a:endParaRPr lang="en-US"/>
        </a:p>
      </dgm:t>
    </dgm:pt>
    <dgm:pt modelId="{6C352038-AD11-F94B-8DBD-999593352E8F}" type="pres">
      <dgm:prSet presAssocID="{2BFD97D3-1737-C145-87E8-B84BA2953FD2}" presName="node" presStyleLbl="node1" presStyleIdx="2" presStyleCnt="6">
        <dgm:presLayoutVars>
          <dgm:bulletEnabled val="1"/>
        </dgm:presLayoutVars>
      </dgm:prSet>
      <dgm:spPr/>
      <dgm:t>
        <a:bodyPr/>
        <a:lstStyle/>
        <a:p>
          <a:endParaRPr lang="en-US"/>
        </a:p>
      </dgm:t>
    </dgm:pt>
    <dgm:pt modelId="{7E161F97-2EAB-B94A-8E4D-55D51B07BC40}" type="pres">
      <dgm:prSet presAssocID="{65B0EB91-3345-DD40-89E0-B9A914CF6EF6}" presName="sibTrans" presStyleLbl="sibTrans2D1" presStyleIdx="2" presStyleCnt="5"/>
      <dgm:spPr/>
      <dgm:t>
        <a:bodyPr/>
        <a:lstStyle/>
        <a:p>
          <a:endParaRPr lang="en-US"/>
        </a:p>
      </dgm:t>
    </dgm:pt>
    <dgm:pt modelId="{28566FB5-5A22-654A-94A3-C1C3E3B74D86}" type="pres">
      <dgm:prSet presAssocID="{65B0EB91-3345-DD40-89E0-B9A914CF6EF6}" presName="connectorText" presStyleLbl="sibTrans2D1" presStyleIdx="2" presStyleCnt="5"/>
      <dgm:spPr/>
      <dgm:t>
        <a:bodyPr/>
        <a:lstStyle/>
        <a:p>
          <a:endParaRPr lang="en-US"/>
        </a:p>
      </dgm:t>
    </dgm:pt>
    <dgm:pt modelId="{0020D464-E254-E74D-A2D7-EA95503C86CE}" type="pres">
      <dgm:prSet presAssocID="{D55764E2-CD5E-B949-AE72-5BE300BD61E9}" presName="node" presStyleLbl="node1" presStyleIdx="3" presStyleCnt="6">
        <dgm:presLayoutVars>
          <dgm:bulletEnabled val="1"/>
        </dgm:presLayoutVars>
      </dgm:prSet>
      <dgm:spPr/>
      <dgm:t>
        <a:bodyPr/>
        <a:lstStyle/>
        <a:p>
          <a:endParaRPr lang="en-US"/>
        </a:p>
      </dgm:t>
    </dgm:pt>
    <dgm:pt modelId="{C11F751A-03C3-B247-8A1D-AABEFAB0D7BD}" type="pres">
      <dgm:prSet presAssocID="{E0F1C475-3F32-C94A-B41D-80B5292A8C87}" presName="sibTrans" presStyleLbl="sibTrans2D1" presStyleIdx="3" presStyleCnt="5"/>
      <dgm:spPr/>
      <dgm:t>
        <a:bodyPr/>
        <a:lstStyle/>
        <a:p>
          <a:endParaRPr lang="en-US"/>
        </a:p>
      </dgm:t>
    </dgm:pt>
    <dgm:pt modelId="{FC8B4DF9-B854-354E-807F-B68FA7346D4C}" type="pres">
      <dgm:prSet presAssocID="{E0F1C475-3F32-C94A-B41D-80B5292A8C87}" presName="connectorText" presStyleLbl="sibTrans2D1" presStyleIdx="3" presStyleCnt="5"/>
      <dgm:spPr/>
      <dgm:t>
        <a:bodyPr/>
        <a:lstStyle/>
        <a:p>
          <a:endParaRPr lang="en-US"/>
        </a:p>
      </dgm:t>
    </dgm:pt>
    <dgm:pt modelId="{8E9627CF-C323-1A44-B672-E8E78031211B}" type="pres">
      <dgm:prSet presAssocID="{904D97E4-3E1E-454F-9D5D-14758E28C08B}" presName="node" presStyleLbl="node1" presStyleIdx="4" presStyleCnt="6">
        <dgm:presLayoutVars>
          <dgm:bulletEnabled val="1"/>
        </dgm:presLayoutVars>
      </dgm:prSet>
      <dgm:spPr/>
      <dgm:t>
        <a:bodyPr/>
        <a:lstStyle/>
        <a:p>
          <a:endParaRPr lang="en-US"/>
        </a:p>
      </dgm:t>
    </dgm:pt>
    <dgm:pt modelId="{78AE5F1A-67A1-2245-B56E-DCB7743B1551}" type="pres">
      <dgm:prSet presAssocID="{E65EC56E-B987-D54B-A40A-C1FF38BA3B73}" presName="sibTrans" presStyleLbl="sibTrans2D1" presStyleIdx="4" presStyleCnt="5"/>
      <dgm:spPr/>
      <dgm:t>
        <a:bodyPr/>
        <a:lstStyle/>
        <a:p>
          <a:endParaRPr lang="en-US"/>
        </a:p>
      </dgm:t>
    </dgm:pt>
    <dgm:pt modelId="{8C71950E-56D4-694E-8950-9394F00CCE58}" type="pres">
      <dgm:prSet presAssocID="{E65EC56E-B987-D54B-A40A-C1FF38BA3B73}" presName="connectorText" presStyleLbl="sibTrans2D1" presStyleIdx="4" presStyleCnt="5"/>
      <dgm:spPr/>
      <dgm:t>
        <a:bodyPr/>
        <a:lstStyle/>
        <a:p>
          <a:endParaRPr lang="en-US"/>
        </a:p>
      </dgm:t>
    </dgm:pt>
    <dgm:pt modelId="{D49B46CC-5B1F-8D41-8EBB-B93A6017E21E}" type="pres">
      <dgm:prSet presAssocID="{14FFA7DD-C34A-4D50-A467-A4415F0CE016}" presName="node" presStyleLbl="node1" presStyleIdx="5" presStyleCnt="6">
        <dgm:presLayoutVars>
          <dgm:bulletEnabled val="1"/>
        </dgm:presLayoutVars>
      </dgm:prSet>
      <dgm:spPr/>
      <dgm:t>
        <a:bodyPr/>
        <a:lstStyle/>
        <a:p>
          <a:endParaRPr lang="en-US"/>
        </a:p>
      </dgm:t>
    </dgm:pt>
  </dgm:ptLst>
  <dgm:cxnLst>
    <dgm:cxn modelId="{A16CB847-AF91-1443-B9BC-C07CEE476B22}" srcId="{5875D8DF-5F4B-7444-B941-D89C6F8A294F}" destId="{F2CF123A-E22B-6748-9DA6-08CBEA820BDA}" srcOrd="0" destOrd="0" parTransId="{0D835AC5-4D89-2A45-9523-FE9D06073C0B}" sibTransId="{D2B9A35F-6ABB-974D-8C64-53175E0DE279}"/>
    <dgm:cxn modelId="{AB828C6A-54F0-DE45-BF17-05EC30089448}" type="presOf" srcId="{D7672536-2D92-5947-A3E2-0A212DD6BB69}" destId="{1F6CA488-CFB7-9043-9F3C-9185B4AD8FD6}" srcOrd="1" destOrd="0" presId="urn:microsoft.com/office/officeart/2005/8/layout/process2"/>
    <dgm:cxn modelId="{CC780335-5695-C443-A8A4-96BA1BC13D75}" type="presOf" srcId="{D2B9A35F-6ABB-974D-8C64-53175E0DE279}" destId="{C9E34245-2036-6B4B-BF04-734BD657CEDB}" srcOrd="1" destOrd="0" presId="urn:microsoft.com/office/officeart/2005/8/layout/process2"/>
    <dgm:cxn modelId="{9EB02CBD-96DE-8647-BE8F-A3F9FC773086}" type="presOf" srcId="{D55764E2-CD5E-B949-AE72-5BE300BD61E9}" destId="{0020D464-E254-E74D-A2D7-EA95503C86CE}" srcOrd="0" destOrd="0" presId="urn:microsoft.com/office/officeart/2005/8/layout/process2"/>
    <dgm:cxn modelId="{FD5DA4BC-D951-4D53-A7B7-F0C7096E90F6}" srcId="{5875D8DF-5F4B-7444-B941-D89C6F8A294F}" destId="{14FFA7DD-C34A-4D50-A467-A4415F0CE016}" srcOrd="5" destOrd="0" parTransId="{AE2578B4-C95E-4B35-B18A-8D0FF9A40632}" sibTransId="{01613AC9-1884-4194-806C-BED1CA4BF0B6}"/>
    <dgm:cxn modelId="{D9102F92-B29E-FF4A-AA1C-3393EF963D87}" srcId="{5875D8DF-5F4B-7444-B941-D89C6F8A294F}" destId="{2BFD97D3-1737-C145-87E8-B84BA2953FD2}" srcOrd="2" destOrd="0" parTransId="{8E734A7B-625C-9B48-B5FD-D0931648F8F0}" sibTransId="{65B0EB91-3345-DD40-89E0-B9A914CF6EF6}"/>
    <dgm:cxn modelId="{9B85E163-52EB-734B-9642-9C3AD504871B}" type="presOf" srcId="{65B0EB91-3345-DD40-89E0-B9A914CF6EF6}" destId="{7E161F97-2EAB-B94A-8E4D-55D51B07BC40}" srcOrd="0" destOrd="0" presId="urn:microsoft.com/office/officeart/2005/8/layout/process2"/>
    <dgm:cxn modelId="{B0A4F60D-33A7-4C46-B79D-EA2139DD1D77}" type="presOf" srcId="{65B0EB91-3345-DD40-89E0-B9A914CF6EF6}" destId="{28566FB5-5A22-654A-94A3-C1C3E3B74D86}" srcOrd="1" destOrd="0" presId="urn:microsoft.com/office/officeart/2005/8/layout/process2"/>
    <dgm:cxn modelId="{87F35881-997F-E044-A836-4B13C5B2A086}" srcId="{5875D8DF-5F4B-7444-B941-D89C6F8A294F}" destId="{D55764E2-CD5E-B949-AE72-5BE300BD61E9}" srcOrd="3" destOrd="0" parTransId="{8AD31C16-BB02-D943-A9DA-3FBEB33E61CA}" sibTransId="{E0F1C475-3F32-C94A-B41D-80B5292A8C87}"/>
    <dgm:cxn modelId="{AABBF98C-AA9E-CF47-9241-FE32DCCA1836}" type="presOf" srcId="{E65EC56E-B987-D54B-A40A-C1FF38BA3B73}" destId="{8C71950E-56D4-694E-8950-9394F00CCE58}" srcOrd="1" destOrd="0" presId="urn:microsoft.com/office/officeart/2005/8/layout/process2"/>
    <dgm:cxn modelId="{B2AFB981-645C-D740-B480-15688365E4A5}" type="presOf" srcId="{5875D8DF-5F4B-7444-B941-D89C6F8A294F}" destId="{BF981957-53C6-B04F-AB12-88B097F581E8}" srcOrd="0" destOrd="0" presId="urn:microsoft.com/office/officeart/2005/8/layout/process2"/>
    <dgm:cxn modelId="{ED6EE200-9B4F-F942-A98E-A8145D17DEAB}" type="presOf" srcId="{E0F1C475-3F32-C94A-B41D-80B5292A8C87}" destId="{C11F751A-03C3-B247-8A1D-AABEFAB0D7BD}" srcOrd="0" destOrd="0" presId="urn:microsoft.com/office/officeart/2005/8/layout/process2"/>
    <dgm:cxn modelId="{CFC1C40D-9544-9B4C-9E88-1013C6EDF9F8}" type="presOf" srcId="{D3C6BBC5-11D0-C04C-B99D-232DEAF847B2}" destId="{CAF6008D-A340-8847-981F-631DE761B3FE}" srcOrd="0" destOrd="0" presId="urn:microsoft.com/office/officeart/2005/8/layout/process2"/>
    <dgm:cxn modelId="{2319F184-33BD-5C44-A625-A488A0D718AC}" srcId="{5875D8DF-5F4B-7444-B941-D89C6F8A294F}" destId="{904D97E4-3E1E-454F-9D5D-14758E28C08B}" srcOrd="4" destOrd="0" parTransId="{AA28AD5C-FD71-2C45-A365-54A415D819BD}" sibTransId="{E65EC56E-B987-D54B-A40A-C1FF38BA3B73}"/>
    <dgm:cxn modelId="{DB1072E1-8646-D043-926E-CA3CD891E34F}" type="presOf" srcId="{D7672536-2D92-5947-A3E2-0A212DD6BB69}" destId="{1582390B-87E1-C74E-A0E5-09CBD5DBC79B}" srcOrd="0" destOrd="0" presId="urn:microsoft.com/office/officeart/2005/8/layout/process2"/>
    <dgm:cxn modelId="{A5145D25-C324-D040-B37E-217BEB8ED87F}" type="presOf" srcId="{E65EC56E-B987-D54B-A40A-C1FF38BA3B73}" destId="{78AE5F1A-67A1-2245-B56E-DCB7743B1551}" srcOrd="0" destOrd="0" presId="urn:microsoft.com/office/officeart/2005/8/layout/process2"/>
    <dgm:cxn modelId="{C1C4C23E-687C-C14D-9A51-D1F868CC0199}" type="presOf" srcId="{904D97E4-3E1E-454F-9D5D-14758E28C08B}" destId="{8E9627CF-C323-1A44-B672-E8E78031211B}" srcOrd="0" destOrd="0" presId="urn:microsoft.com/office/officeart/2005/8/layout/process2"/>
    <dgm:cxn modelId="{84B21449-6AFE-E043-A77A-7C485EDE3F5C}" type="presOf" srcId="{D2B9A35F-6ABB-974D-8C64-53175E0DE279}" destId="{EEF9EE4B-DA7E-124C-878F-9B2C4AAC4A12}" srcOrd="0" destOrd="0" presId="urn:microsoft.com/office/officeart/2005/8/layout/process2"/>
    <dgm:cxn modelId="{92507A08-19D1-5C4D-937A-8A539DE146DD}" type="presOf" srcId="{2BFD97D3-1737-C145-87E8-B84BA2953FD2}" destId="{6C352038-AD11-F94B-8DBD-999593352E8F}" srcOrd="0" destOrd="0" presId="urn:microsoft.com/office/officeart/2005/8/layout/process2"/>
    <dgm:cxn modelId="{AC5C0493-12F8-6A40-BEE2-5BFC1920AC92}" type="presOf" srcId="{E0F1C475-3F32-C94A-B41D-80B5292A8C87}" destId="{FC8B4DF9-B854-354E-807F-B68FA7346D4C}" srcOrd="1" destOrd="0" presId="urn:microsoft.com/office/officeart/2005/8/layout/process2"/>
    <dgm:cxn modelId="{22C1F317-DA93-DE4A-A490-688263FD375B}" srcId="{5875D8DF-5F4B-7444-B941-D89C6F8A294F}" destId="{D3C6BBC5-11D0-C04C-B99D-232DEAF847B2}" srcOrd="1" destOrd="0" parTransId="{7030709A-2C3B-1F4C-988D-E3E0F520591D}" sibTransId="{D7672536-2D92-5947-A3E2-0A212DD6BB69}"/>
    <dgm:cxn modelId="{6527ECB0-3C84-2E43-A962-70B2C764805E}" type="presOf" srcId="{F2CF123A-E22B-6748-9DA6-08CBEA820BDA}" destId="{2BC4E5FE-B7FC-3B46-BEF0-9ABAD550031F}" srcOrd="0" destOrd="0" presId="urn:microsoft.com/office/officeart/2005/8/layout/process2"/>
    <dgm:cxn modelId="{A79EF347-5276-C040-800A-F1D29731011F}" type="presOf" srcId="{14FFA7DD-C34A-4D50-A467-A4415F0CE016}" destId="{D49B46CC-5B1F-8D41-8EBB-B93A6017E21E}" srcOrd="0" destOrd="0" presId="urn:microsoft.com/office/officeart/2005/8/layout/process2"/>
    <dgm:cxn modelId="{DD14157D-11BA-BB44-A168-5F82E150DB10}" type="presParOf" srcId="{BF981957-53C6-B04F-AB12-88B097F581E8}" destId="{2BC4E5FE-B7FC-3B46-BEF0-9ABAD550031F}" srcOrd="0" destOrd="0" presId="urn:microsoft.com/office/officeart/2005/8/layout/process2"/>
    <dgm:cxn modelId="{48FBB668-46A5-8248-894D-8C4F2ADAE543}" type="presParOf" srcId="{BF981957-53C6-B04F-AB12-88B097F581E8}" destId="{EEF9EE4B-DA7E-124C-878F-9B2C4AAC4A12}" srcOrd="1" destOrd="0" presId="urn:microsoft.com/office/officeart/2005/8/layout/process2"/>
    <dgm:cxn modelId="{3F07AB7E-A5FA-CF4C-B623-AC64D775E9FE}" type="presParOf" srcId="{EEF9EE4B-DA7E-124C-878F-9B2C4AAC4A12}" destId="{C9E34245-2036-6B4B-BF04-734BD657CEDB}" srcOrd="0" destOrd="0" presId="urn:microsoft.com/office/officeart/2005/8/layout/process2"/>
    <dgm:cxn modelId="{AE25AFFD-4F74-E944-B105-6BFB5CC5F2BC}" type="presParOf" srcId="{BF981957-53C6-B04F-AB12-88B097F581E8}" destId="{CAF6008D-A340-8847-981F-631DE761B3FE}" srcOrd="2" destOrd="0" presId="urn:microsoft.com/office/officeart/2005/8/layout/process2"/>
    <dgm:cxn modelId="{F2BA4BAB-8E9E-D241-A053-8A15947F251B}" type="presParOf" srcId="{BF981957-53C6-B04F-AB12-88B097F581E8}" destId="{1582390B-87E1-C74E-A0E5-09CBD5DBC79B}" srcOrd="3" destOrd="0" presId="urn:microsoft.com/office/officeart/2005/8/layout/process2"/>
    <dgm:cxn modelId="{8E64EA6A-8A0E-564D-873B-3A65E7824DC3}" type="presParOf" srcId="{1582390B-87E1-C74E-A0E5-09CBD5DBC79B}" destId="{1F6CA488-CFB7-9043-9F3C-9185B4AD8FD6}" srcOrd="0" destOrd="0" presId="urn:microsoft.com/office/officeart/2005/8/layout/process2"/>
    <dgm:cxn modelId="{0B8D5D65-AB76-0745-94BE-62078F293285}" type="presParOf" srcId="{BF981957-53C6-B04F-AB12-88B097F581E8}" destId="{6C352038-AD11-F94B-8DBD-999593352E8F}" srcOrd="4" destOrd="0" presId="urn:microsoft.com/office/officeart/2005/8/layout/process2"/>
    <dgm:cxn modelId="{202520B2-AEF2-A746-B183-017286430E7C}" type="presParOf" srcId="{BF981957-53C6-B04F-AB12-88B097F581E8}" destId="{7E161F97-2EAB-B94A-8E4D-55D51B07BC40}" srcOrd="5" destOrd="0" presId="urn:microsoft.com/office/officeart/2005/8/layout/process2"/>
    <dgm:cxn modelId="{6FE68B99-FB22-9642-9018-F4C0C59509DA}" type="presParOf" srcId="{7E161F97-2EAB-B94A-8E4D-55D51B07BC40}" destId="{28566FB5-5A22-654A-94A3-C1C3E3B74D86}" srcOrd="0" destOrd="0" presId="urn:microsoft.com/office/officeart/2005/8/layout/process2"/>
    <dgm:cxn modelId="{8FF5A1E4-7946-F448-8F18-68217381BF28}" type="presParOf" srcId="{BF981957-53C6-B04F-AB12-88B097F581E8}" destId="{0020D464-E254-E74D-A2D7-EA95503C86CE}" srcOrd="6" destOrd="0" presId="urn:microsoft.com/office/officeart/2005/8/layout/process2"/>
    <dgm:cxn modelId="{57CF9B4E-F80B-AF46-A123-44C0ECD36E3F}" type="presParOf" srcId="{BF981957-53C6-B04F-AB12-88B097F581E8}" destId="{C11F751A-03C3-B247-8A1D-AABEFAB0D7BD}" srcOrd="7" destOrd="0" presId="urn:microsoft.com/office/officeart/2005/8/layout/process2"/>
    <dgm:cxn modelId="{58009A33-3470-1941-80CD-A5C0AADAE012}" type="presParOf" srcId="{C11F751A-03C3-B247-8A1D-AABEFAB0D7BD}" destId="{FC8B4DF9-B854-354E-807F-B68FA7346D4C}" srcOrd="0" destOrd="0" presId="urn:microsoft.com/office/officeart/2005/8/layout/process2"/>
    <dgm:cxn modelId="{D5001C29-C0F8-C944-A74D-024C3AF34796}" type="presParOf" srcId="{BF981957-53C6-B04F-AB12-88B097F581E8}" destId="{8E9627CF-C323-1A44-B672-E8E78031211B}" srcOrd="8" destOrd="0" presId="urn:microsoft.com/office/officeart/2005/8/layout/process2"/>
    <dgm:cxn modelId="{D789A847-E656-B04E-8ED3-43D79E301B56}" type="presParOf" srcId="{BF981957-53C6-B04F-AB12-88B097F581E8}" destId="{78AE5F1A-67A1-2245-B56E-DCB7743B1551}" srcOrd="9" destOrd="0" presId="urn:microsoft.com/office/officeart/2005/8/layout/process2"/>
    <dgm:cxn modelId="{B39B8F93-27F1-9B44-B04A-06F819FD8354}" type="presParOf" srcId="{78AE5F1A-67A1-2245-B56E-DCB7743B1551}" destId="{8C71950E-56D4-694E-8950-9394F00CCE58}" srcOrd="0" destOrd="0" presId="urn:microsoft.com/office/officeart/2005/8/layout/process2"/>
    <dgm:cxn modelId="{ECCC6230-BC4C-0447-9355-E31A84D657B9}" type="presParOf" srcId="{BF981957-53C6-B04F-AB12-88B097F581E8}" destId="{D49B46CC-5B1F-8D41-8EBB-B93A6017E21E}"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75D8DF-5F4B-7444-B941-D89C6F8A294F}" type="doc">
      <dgm:prSet loTypeId="urn:microsoft.com/office/officeart/2005/8/layout/process2" loCatId="process" qsTypeId="urn:microsoft.com/office/officeart/2005/8/quickstyle/3D1" qsCatId="3D" csTypeId="urn:microsoft.com/office/officeart/2005/8/colors/accent3_2" csCatId="accent3" phldr="1"/>
      <dgm:spPr/>
      <dgm:t>
        <a:bodyPr/>
        <a:lstStyle/>
        <a:p>
          <a:endParaRPr lang="en-US"/>
        </a:p>
      </dgm:t>
    </dgm:pt>
    <dgm:pt modelId="{F2CF123A-E22B-6748-9DA6-08CBEA820BDA}">
      <dgm:prSet phldrT="[Text]" custT="1"/>
      <dgm:spPr/>
      <dgm:t>
        <a:bodyPr/>
        <a:lstStyle/>
        <a:p>
          <a:r>
            <a:rPr lang="en-US" sz="1800" dirty="0" smtClean="0">
              <a:latin typeface="Garamond"/>
              <a:cs typeface="Garamond"/>
            </a:rPr>
            <a:t>Teaching=Entertaining?</a:t>
          </a:r>
          <a:endParaRPr lang="en-US" sz="1800" dirty="0">
            <a:latin typeface="Garamond"/>
            <a:cs typeface="Garamond"/>
          </a:endParaRPr>
        </a:p>
      </dgm:t>
    </dgm:pt>
    <dgm:pt modelId="{0D835AC5-4D89-2A45-9523-FE9D06073C0B}" type="parTrans" cxnId="{A16CB847-AF91-1443-B9BC-C07CEE476B22}">
      <dgm:prSet/>
      <dgm:spPr/>
      <dgm:t>
        <a:bodyPr/>
        <a:lstStyle/>
        <a:p>
          <a:endParaRPr lang="en-US"/>
        </a:p>
      </dgm:t>
    </dgm:pt>
    <dgm:pt modelId="{D2B9A35F-6ABB-974D-8C64-53175E0DE279}" type="sibTrans" cxnId="{A16CB847-AF91-1443-B9BC-C07CEE476B22}">
      <dgm:prSet/>
      <dgm:spPr/>
      <dgm:t>
        <a:bodyPr/>
        <a:lstStyle/>
        <a:p>
          <a:endParaRPr lang="en-US"/>
        </a:p>
      </dgm:t>
    </dgm:pt>
    <dgm:pt modelId="{D3C6BBC5-11D0-C04C-B99D-232DEAF847B2}">
      <dgm:prSet phldrT="[Text]" custT="1"/>
      <dgm:spPr>
        <a:solidFill>
          <a:schemeClr val="tx2"/>
        </a:solidFill>
      </dgm:spPr>
      <dgm:t>
        <a:bodyPr/>
        <a:lstStyle/>
        <a:p>
          <a:r>
            <a:rPr lang="en-US" sz="1800" dirty="0" smtClean="0">
              <a:latin typeface="Garamond"/>
              <a:cs typeface="Garamond"/>
            </a:rPr>
            <a:t>Physicality</a:t>
          </a:r>
          <a:endParaRPr lang="en-US" sz="1800" dirty="0">
            <a:latin typeface="Garamond"/>
            <a:cs typeface="Garamond"/>
          </a:endParaRPr>
        </a:p>
      </dgm:t>
    </dgm:pt>
    <dgm:pt modelId="{7030709A-2C3B-1F4C-988D-E3E0F520591D}" type="parTrans" cxnId="{22C1F317-DA93-DE4A-A490-688263FD375B}">
      <dgm:prSet/>
      <dgm:spPr/>
      <dgm:t>
        <a:bodyPr/>
        <a:lstStyle/>
        <a:p>
          <a:endParaRPr lang="en-US"/>
        </a:p>
      </dgm:t>
    </dgm:pt>
    <dgm:pt modelId="{D7672536-2D92-5947-A3E2-0A212DD6BB69}" type="sibTrans" cxnId="{22C1F317-DA93-DE4A-A490-688263FD375B}">
      <dgm:prSet/>
      <dgm:spPr/>
      <dgm:t>
        <a:bodyPr/>
        <a:lstStyle/>
        <a:p>
          <a:endParaRPr lang="en-US"/>
        </a:p>
      </dgm:t>
    </dgm:pt>
    <dgm:pt modelId="{2BFD97D3-1737-C145-87E8-B84BA2953FD2}">
      <dgm:prSet phldrT="[Text]" custT="1"/>
      <dgm:spPr/>
      <dgm:t>
        <a:bodyPr/>
        <a:lstStyle/>
        <a:p>
          <a:pPr>
            <a:lnSpc>
              <a:spcPct val="100000"/>
            </a:lnSpc>
            <a:spcAft>
              <a:spcPts val="0"/>
            </a:spcAft>
          </a:pPr>
          <a:r>
            <a:rPr lang="en-US" sz="1700" dirty="0" smtClean="0">
              <a:latin typeface="Garamond"/>
              <a:cs typeface="Garamond"/>
            </a:rPr>
            <a:t>Defining the Situation</a:t>
          </a:r>
          <a:endParaRPr lang="en-US" sz="1700" dirty="0">
            <a:latin typeface="Garamond"/>
            <a:cs typeface="Garamond"/>
          </a:endParaRPr>
        </a:p>
      </dgm:t>
    </dgm:pt>
    <dgm:pt modelId="{8E734A7B-625C-9B48-B5FD-D0931648F8F0}" type="parTrans" cxnId="{D9102F92-B29E-FF4A-AA1C-3393EF963D87}">
      <dgm:prSet/>
      <dgm:spPr/>
      <dgm:t>
        <a:bodyPr/>
        <a:lstStyle/>
        <a:p>
          <a:endParaRPr lang="en-US"/>
        </a:p>
      </dgm:t>
    </dgm:pt>
    <dgm:pt modelId="{65B0EB91-3345-DD40-89E0-B9A914CF6EF6}" type="sibTrans" cxnId="{D9102F92-B29E-FF4A-AA1C-3393EF963D87}">
      <dgm:prSet/>
      <dgm:spPr/>
      <dgm:t>
        <a:bodyPr/>
        <a:lstStyle/>
        <a:p>
          <a:endParaRPr lang="en-US"/>
        </a:p>
      </dgm:t>
    </dgm:pt>
    <dgm:pt modelId="{D55764E2-CD5E-B949-AE72-5BE300BD61E9}">
      <dgm:prSet phldrT="[Text]" custT="1"/>
      <dgm:spPr/>
      <dgm:t>
        <a:bodyPr/>
        <a:lstStyle/>
        <a:p>
          <a:r>
            <a:rPr lang="en-US" sz="1700" dirty="0" smtClean="0">
              <a:latin typeface="Garamond"/>
              <a:cs typeface="Garamond"/>
            </a:rPr>
            <a:t>Extemporizing</a:t>
          </a:r>
          <a:endParaRPr lang="en-US" sz="1700" dirty="0">
            <a:latin typeface="Garamond"/>
            <a:cs typeface="Garamond"/>
          </a:endParaRPr>
        </a:p>
      </dgm:t>
    </dgm:pt>
    <dgm:pt modelId="{8AD31C16-BB02-D943-A9DA-3FBEB33E61CA}" type="parTrans" cxnId="{87F35881-997F-E044-A836-4B13C5B2A086}">
      <dgm:prSet/>
      <dgm:spPr/>
      <dgm:t>
        <a:bodyPr/>
        <a:lstStyle/>
        <a:p>
          <a:endParaRPr lang="en-US"/>
        </a:p>
      </dgm:t>
    </dgm:pt>
    <dgm:pt modelId="{E0F1C475-3F32-C94A-B41D-80B5292A8C87}" type="sibTrans" cxnId="{87F35881-997F-E044-A836-4B13C5B2A086}">
      <dgm:prSet/>
      <dgm:spPr/>
      <dgm:t>
        <a:bodyPr/>
        <a:lstStyle/>
        <a:p>
          <a:endParaRPr lang="en-US"/>
        </a:p>
      </dgm:t>
    </dgm:pt>
    <dgm:pt modelId="{14FFA7DD-C34A-4D50-A467-A4415F0CE016}">
      <dgm:prSet phldrT="[Text]" custT="1"/>
      <dgm:spPr/>
      <dgm:t>
        <a:bodyPr/>
        <a:lstStyle/>
        <a:p>
          <a:r>
            <a:rPr lang="en-US" sz="1700" dirty="0" smtClean="0">
              <a:latin typeface="Garamond"/>
              <a:cs typeface="Garamond"/>
            </a:rPr>
            <a:t>Acting</a:t>
          </a:r>
          <a:endParaRPr lang="en-US" sz="1700" dirty="0">
            <a:latin typeface="Garamond"/>
            <a:cs typeface="Garamond"/>
          </a:endParaRPr>
        </a:p>
      </dgm:t>
    </dgm:pt>
    <dgm:pt modelId="{AE2578B4-C95E-4B35-B18A-8D0FF9A40632}" type="parTrans" cxnId="{FD5DA4BC-D951-4D53-A7B7-F0C7096E90F6}">
      <dgm:prSet/>
      <dgm:spPr/>
      <dgm:t>
        <a:bodyPr/>
        <a:lstStyle/>
        <a:p>
          <a:endParaRPr lang="en-US"/>
        </a:p>
      </dgm:t>
    </dgm:pt>
    <dgm:pt modelId="{01613AC9-1884-4194-806C-BED1CA4BF0B6}" type="sibTrans" cxnId="{FD5DA4BC-D951-4D53-A7B7-F0C7096E90F6}">
      <dgm:prSet/>
      <dgm:spPr/>
      <dgm:t>
        <a:bodyPr/>
        <a:lstStyle/>
        <a:p>
          <a:endParaRPr lang="en-US"/>
        </a:p>
      </dgm:t>
    </dgm:pt>
    <dgm:pt modelId="{904D97E4-3E1E-454F-9D5D-14758E28C08B}">
      <dgm:prSet phldrT="[Text]" custT="1"/>
      <dgm:spPr/>
      <dgm:t>
        <a:bodyPr/>
        <a:lstStyle/>
        <a:p>
          <a:r>
            <a:rPr lang="en-US" sz="1700" dirty="0" smtClean="0">
              <a:latin typeface="Garamond"/>
              <a:cs typeface="Garamond"/>
            </a:rPr>
            <a:t>Scripts</a:t>
          </a:r>
          <a:endParaRPr lang="en-US" sz="1400" dirty="0">
            <a:latin typeface="Garamond"/>
            <a:cs typeface="Garamond"/>
          </a:endParaRPr>
        </a:p>
      </dgm:t>
    </dgm:pt>
    <dgm:pt modelId="{AA28AD5C-FD71-2C45-A365-54A415D819BD}" type="parTrans" cxnId="{2319F184-33BD-5C44-A625-A488A0D718AC}">
      <dgm:prSet/>
      <dgm:spPr/>
      <dgm:t>
        <a:bodyPr/>
        <a:lstStyle/>
        <a:p>
          <a:endParaRPr lang="en-US"/>
        </a:p>
      </dgm:t>
    </dgm:pt>
    <dgm:pt modelId="{E65EC56E-B987-D54B-A40A-C1FF38BA3B73}" type="sibTrans" cxnId="{2319F184-33BD-5C44-A625-A488A0D718AC}">
      <dgm:prSet/>
      <dgm:spPr/>
      <dgm:t>
        <a:bodyPr/>
        <a:lstStyle/>
        <a:p>
          <a:endParaRPr lang="en-US"/>
        </a:p>
      </dgm:t>
    </dgm:pt>
    <dgm:pt modelId="{BF981957-53C6-B04F-AB12-88B097F581E8}" type="pres">
      <dgm:prSet presAssocID="{5875D8DF-5F4B-7444-B941-D89C6F8A294F}" presName="linearFlow" presStyleCnt="0">
        <dgm:presLayoutVars>
          <dgm:resizeHandles val="exact"/>
        </dgm:presLayoutVars>
      </dgm:prSet>
      <dgm:spPr/>
      <dgm:t>
        <a:bodyPr/>
        <a:lstStyle/>
        <a:p>
          <a:endParaRPr lang="en-US"/>
        </a:p>
      </dgm:t>
    </dgm:pt>
    <dgm:pt modelId="{2BC4E5FE-B7FC-3B46-BEF0-9ABAD550031F}" type="pres">
      <dgm:prSet presAssocID="{F2CF123A-E22B-6748-9DA6-08CBEA820BDA}" presName="node" presStyleLbl="node1" presStyleIdx="0" presStyleCnt="6">
        <dgm:presLayoutVars>
          <dgm:bulletEnabled val="1"/>
        </dgm:presLayoutVars>
      </dgm:prSet>
      <dgm:spPr/>
      <dgm:t>
        <a:bodyPr/>
        <a:lstStyle/>
        <a:p>
          <a:endParaRPr lang="en-US"/>
        </a:p>
      </dgm:t>
    </dgm:pt>
    <dgm:pt modelId="{EEF9EE4B-DA7E-124C-878F-9B2C4AAC4A12}" type="pres">
      <dgm:prSet presAssocID="{D2B9A35F-6ABB-974D-8C64-53175E0DE279}" presName="sibTrans" presStyleLbl="sibTrans2D1" presStyleIdx="0" presStyleCnt="5"/>
      <dgm:spPr/>
      <dgm:t>
        <a:bodyPr/>
        <a:lstStyle/>
        <a:p>
          <a:endParaRPr lang="en-US"/>
        </a:p>
      </dgm:t>
    </dgm:pt>
    <dgm:pt modelId="{C9E34245-2036-6B4B-BF04-734BD657CEDB}" type="pres">
      <dgm:prSet presAssocID="{D2B9A35F-6ABB-974D-8C64-53175E0DE279}" presName="connectorText" presStyleLbl="sibTrans2D1" presStyleIdx="0" presStyleCnt="5"/>
      <dgm:spPr/>
      <dgm:t>
        <a:bodyPr/>
        <a:lstStyle/>
        <a:p>
          <a:endParaRPr lang="en-US"/>
        </a:p>
      </dgm:t>
    </dgm:pt>
    <dgm:pt modelId="{CAF6008D-A340-8847-981F-631DE761B3FE}" type="pres">
      <dgm:prSet presAssocID="{D3C6BBC5-11D0-C04C-B99D-232DEAF847B2}" presName="node" presStyleLbl="node1" presStyleIdx="1" presStyleCnt="6">
        <dgm:presLayoutVars>
          <dgm:bulletEnabled val="1"/>
        </dgm:presLayoutVars>
      </dgm:prSet>
      <dgm:spPr/>
      <dgm:t>
        <a:bodyPr/>
        <a:lstStyle/>
        <a:p>
          <a:endParaRPr lang="en-US"/>
        </a:p>
      </dgm:t>
    </dgm:pt>
    <dgm:pt modelId="{1582390B-87E1-C74E-A0E5-09CBD5DBC79B}" type="pres">
      <dgm:prSet presAssocID="{D7672536-2D92-5947-A3E2-0A212DD6BB69}" presName="sibTrans" presStyleLbl="sibTrans2D1" presStyleIdx="1" presStyleCnt="5"/>
      <dgm:spPr/>
      <dgm:t>
        <a:bodyPr/>
        <a:lstStyle/>
        <a:p>
          <a:endParaRPr lang="en-US"/>
        </a:p>
      </dgm:t>
    </dgm:pt>
    <dgm:pt modelId="{1F6CA488-CFB7-9043-9F3C-9185B4AD8FD6}" type="pres">
      <dgm:prSet presAssocID="{D7672536-2D92-5947-A3E2-0A212DD6BB69}" presName="connectorText" presStyleLbl="sibTrans2D1" presStyleIdx="1" presStyleCnt="5"/>
      <dgm:spPr/>
      <dgm:t>
        <a:bodyPr/>
        <a:lstStyle/>
        <a:p>
          <a:endParaRPr lang="en-US"/>
        </a:p>
      </dgm:t>
    </dgm:pt>
    <dgm:pt modelId="{6C352038-AD11-F94B-8DBD-999593352E8F}" type="pres">
      <dgm:prSet presAssocID="{2BFD97D3-1737-C145-87E8-B84BA2953FD2}" presName="node" presStyleLbl="node1" presStyleIdx="2" presStyleCnt="6">
        <dgm:presLayoutVars>
          <dgm:bulletEnabled val="1"/>
        </dgm:presLayoutVars>
      </dgm:prSet>
      <dgm:spPr/>
      <dgm:t>
        <a:bodyPr/>
        <a:lstStyle/>
        <a:p>
          <a:endParaRPr lang="en-US"/>
        </a:p>
      </dgm:t>
    </dgm:pt>
    <dgm:pt modelId="{7E161F97-2EAB-B94A-8E4D-55D51B07BC40}" type="pres">
      <dgm:prSet presAssocID="{65B0EB91-3345-DD40-89E0-B9A914CF6EF6}" presName="sibTrans" presStyleLbl="sibTrans2D1" presStyleIdx="2" presStyleCnt="5"/>
      <dgm:spPr/>
      <dgm:t>
        <a:bodyPr/>
        <a:lstStyle/>
        <a:p>
          <a:endParaRPr lang="en-US"/>
        </a:p>
      </dgm:t>
    </dgm:pt>
    <dgm:pt modelId="{28566FB5-5A22-654A-94A3-C1C3E3B74D86}" type="pres">
      <dgm:prSet presAssocID="{65B0EB91-3345-DD40-89E0-B9A914CF6EF6}" presName="connectorText" presStyleLbl="sibTrans2D1" presStyleIdx="2" presStyleCnt="5"/>
      <dgm:spPr/>
      <dgm:t>
        <a:bodyPr/>
        <a:lstStyle/>
        <a:p>
          <a:endParaRPr lang="en-US"/>
        </a:p>
      </dgm:t>
    </dgm:pt>
    <dgm:pt modelId="{0020D464-E254-E74D-A2D7-EA95503C86CE}" type="pres">
      <dgm:prSet presAssocID="{D55764E2-CD5E-B949-AE72-5BE300BD61E9}" presName="node" presStyleLbl="node1" presStyleIdx="3" presStyleCnt="6">
        <dgm:presLayoutVars>
          <dgm:bulletEnabled val="1"/>
        </dgm:presLayoutVars>
      </dgm:prSet>
      <dgm:spPr/>
      <dgm:t>
        <a:bodyPr/>
        <a:lstStyle/>
        <a:p>
          <a:endParaRPr lang="en-US"/>
        </a:p>
      </dgm:t>
    </dgm:pt>
    <dgm:pt modelId="{C11F751A-03C3-B247-8A1D-AABEFAB0D7BD}" type="pres">
      <dgm:prSet presAssocID="{E0F1C475-3F32-C94A-B41D-80B5292A8C87}" presName="sibTrans" presStyleLbl="sibTrans2D1" presStyleIdx="3" presStyleCnt="5"/>
      <dgm:spPr/>
      <dgm:t>
        <a:bodyPr/>
        <a:lstStyle/>
        <a:p>
          <a:endParaRPr lang="en-US"/>
        </a:p>
      </dgm:t>
    </dgm:pt>
    <dgm:pt modelId="{FC8B4DF9-B854-354E-807F-B68FA7346D4C}" type="pres">
      <dgm:prSet presAssocID="{E0F1C475-3F32-C94A-B41D-80B5292A8C87}" presName="connectorText" presStyleLbl="sibTrans2D1" presStyleIdx="3" presStyleCnt="5"/>
      <dgm:spPr/>
      <dgm:t>
        <a:bodyPr/>
        <a:lstStyle/>
        <a:p>
          <a:endParaRPr lang="en-US"/>
        </a:p>
      </dgm:t>
    </dgm:pt>
    <dgm:pt modelId="{8E9627CF-C323-1A44-B672-E8E78031211B}" type="pres">
      <dgm:prSet presAssocID="{904D97E4-3E1E-454F-9D5D-14758E28C08B}" presName="node" presStyleLbl="node1" presStyleIdx="4" presStyleCnt="6">
        <dgm:presLayoutVars>
          <dgm:bulletEnabled val="1"/>
        </dgm:presLayoutVars>
      </dgm:prSet>
      <dgm:spPr/>
      <dgm:t>
        <a:bodyPr/>
        <a:lstStyle/>
        <a:p>
          <a:endParaRPr lang="en-US"/>
        </a:p>
      </dgm:t>
    </dgm:pt>
    <dgm:pt modelId="{78AE5F1A-67A1-2245-B56E-DCB7743B1551}" type="pres">
      <dgm:prSet presAssocID="{E65EC56E-B987-D54B-A40A-C1FF38BA3B73}" presName="sibTrans" presStyleLbl="sibTrans2D1" presStyleIdx="4" presStyleCnt="5"/>
      <dgm:spPr/>
      <dgm:t>
        <a:bodyPr/>
        <a:lstStyle/>
        <a:p>
          <a:endParaRPr lang="en-US"/>
        </a:p>
      </dgm:t>
    </dgm:pt>
    <dgm:pt modelId="{8C71950E-56D4-694E-8950-9394F00CCE58}" type="pres">
      <dgm:prSet presAssocID="{E65EC56E-B987-D54B-A40A-C1FF38BA3B73}" presName="connectorText" presStyleLbl="sibTrans2D1" presStyleIdx="4" presStyleCnt="5"/>
      <dgm:spPr/>
      <dgm:t>
        <a:bodyPr/>
        <a:lstStyle/>
        <a:p>
          <a:endParaRPr lang="en-US"/>
        </a:p>
      </dgm:t>
    </dgm:pt>
    <dgm:pt modelId="{D49B46CC-5B1F-8D41-8EBB-B93A6017E21E}" type="pres">
      <dgm:prSet presAssocID="{14FFA7DD-C34A-4D50-A467-A4415F0CE016}" presName="node" presStyleLbl="node1" presStyleIdx="5" presStyleCnt="6">
        <dgm:presLayoutVars>
          <dgm:bulletEnabled val="1"/>
        </dgm:presLayoutVars>
      </dgm:prSet>
      <dgm:spPr/>
      <dgm:t>
        <a:bodyPr/>
        <a:lstStyle/>
        <a:p>
          <a:endParaRPr lang="en-US"/>
        </a:p>
      </dgm:t>
    </dgm:pt>
  </dgm:ptLst>
  <dgm:cxnLst>
    <dgm:cxn modelId="{CE8794AC-1DD2-2749-9F5F-048D7837ED6A}" type="presOf" srcId="{F2CF123A-E22B-6748-9DA6-08CBEA820BDA}" destId="{2BC4E5FE-B7FC-3B46-BEF0-9ABAD550031F}" srcOrd="0" destOrd="0" presId="urn:microsoft.com/office/officeart/2005/8/layout/process2"/>
    <dgm:cxn modelId="{25DBA34A-7E36-CF47-85D1-900713D65D24}" type="presOf" srcId="{D55764E2-CD5E-B949-AE72-5BE300BD61E9}" destId="{0020D464-E254-E74D-A2D7-EA95503C86CE}" srcOrd="0" destOrd="0" presId="urn:microsoft.com/office/officeart/2005/8/layout/process2"/>
    <dgm:cxn modelId="{31FB9A62-C930-1643-A46A-95A3257352E1}" type="presOf" srcId="{14FFA7DD-C34A-4D50-A467-A4415F0CE016}" destId="{D49B46CC-5B1F-8D41-8EBB-B93A6017E21E}" srcOrd="0" destOrd="0" presId="urn:microsoft.com/office/officeart/2005/8/layout/process2"/>
    <dgm:cxn modelId="{C6A2CFF3-0BEE-AC4B-9AFE-C04D3A893D08}" type="presOf" srcId="{D2B9A35F-6ABB-974D-8C64-53175E0DE279}" destId="{EEF9EE4B-DA7E-124C-878F-9B2C4AAC4A12}" srcOrd="0" destOrd="0" presId="urn:microsoft.com/office/officeart/2005/8/layout/process2"/>
    <dgm:cxn modelId="{22C1F317-DA93-DE4A-A490-688263FD375B}" srcId="{5875D8DF-5F4B-7444-B941-D89C6F8A294F}" destId="{D3C6BBC5-11D0-C04C-B99D-232DEAF847B2}" srcOrd="1" destOrd="0" parTransId="{7030709A-2C3B-1F4C-988D-E3E0F520591D}" sibTransId="{D7672536-2D92-5947-A3E2-0A212DD6BB69}"/>
    <dgm:cxn modelId="{0AA3490C-8726-9C45-B519-8A05DF411E95}" type="presOf" srcId="{E65EC56E-B987-D54B-A40A-C1FF38BA3B73}" destId="{78AE5F1A-67A1-2245-B56E-DCB7743B1551}" srcOrd="0" destOrd="0" presId="urn:microsoft.com/office/officeart/2005/8/layout/process2"/>
    <dgm:cxn modelId="{4F77D5CC-ADF1-3F4F-979B-DDF3E76FC81F}" type="presOf" srcId="{65B0EB91-3345-DD40-89E0-B9A914CF6EF6}" destId="{7E161F97-2EAB-B94A-8E4D-55D51B07BC40}" srcOrd="0" destOrd="0" presId="urn:microsoft.com/office/officeart/2005/8/layout/process2"/>
    <dgm:cxn modelId="{D9102F92-B29E-FF4A-AA1C-3393EF963D87}" srcId="{5875D8DF-5F4B-7444-B941-D89C6F8A294F}" destId="{2BFD97D3-1737-C145-87E8-B84BA2953FD2}" srcOrd="2" destOrd="0" parTransId="{8E734A7B-625C-9B48-B5FD-D0931648F8F0}" sibTransId="{65B0EB91-3345-DD40-89E0-B9A914CF6EF6}"/>
    <dgm:cxn modelId="{2319F184-33BD-5C44-A625-A488A0D718AC}" srcId="{5875D8DF-5F4B-7444-B941-D89C6F8A294F}" destId="{904D97E4-3E1E-454F-9D5D-14758E28C08B}" srcOrd="4" destOrd="0" parTransId="{AA28AD5C-FD71-2C45-A365-54A415D819BD}" sibTransId="{E65EC56E-B987-D54B-A40A-C1FF38BA3B73}"/>
    <dgm:cxn modelId="{9D8702A4-0F6C-5D42-A67B-890DAF98F4FC}" type="presOf" srcId="{E65EC56E-B987-D54B-A40A-C1FF38BA3B73}" destId="{8C71950E-56D4-694E-8950-9394F00CCE58}" srcOrd="1" destOrd="0" presId="urn:microsoft.com/office/officeart/2005/8/layout/process2"/>
    <dgm:cxn modelId="{22C58582-3464-9E45-8894-B27E981ECA92}" type="presOf" srcId="{E0F1C475-3F32-C94A-B41D-80B5292A8C87}" destId="{FC8B4DF9-B854-354E-807F-B68FA7346D4C}" srcOrd="1" destOrd="0" presId="urn:microsoft.com/office/officeart/2005/8/layout/process2"/>
    <dgm:cxn modelId="{F2A011C2-6881-C347-820B-C91B9C121468}" type="presOf" srcId="{904D97E4-3E1E-454F-9D5D-14758E28C08B}" destId="{8E9627CF-C323-1A44-B672-E8E78031211B}" srcOrd="0" destOrd="0" presId="urn:microsoft.com/office/officeart/2005/8/layout/process2"/>
    <dgm:cxn modelId="{B70F4760-1528-F343-8E74-9EE58A3BEBC4}" type="presOf" srcId="{2BFD97D3-1737-C145-87E8-B84BA2953FD2}" destId="{6C352038-AD11-F94B-8DBD-999593352E8F}" srcOrd="0" destOrd="0" presId="urn:microsoft.com/office/officeart/2005/8/layout/process2"/>
    <dgm:cxn modelId="{5DBAD385-FDA0-DD4E-BA17-672E82F864FC}" type="presOf" srcId="{D7672536-2D92-5947-A3E2-0A212DD6BB69}" destId="{1F6CA488-CFB7-9043-9F3C-9185B4AD8FD6}" srcOrd="1" destOrd="0" presId="urn:microsoft.com/office/officeart/2005/8/layout/process2"/>
    <dgm:cxn modelId="{088147B4-6AD0-0243-BB20-1E7F8D444C6F}" type="presOf" srcId="{D2B9A35F-6ABB-974D-8C64-53175E0DE279}" destId="{C9E34245-2036-6B4B-BF04-734BD657CEDB}" srcOrd="1" destOrd="0" presId="urn:microsoft.com/office/officeart/2005/8/layout/process2"/>
    <dgm:cxn modelId="{A16CB847-AF91-1443-B9BC-C07CEE476B22}" srcId="{5875D8DF-5F4B-7444-B941-D89C6F8A294F}" destId="{F2CF123A-E22B-6748-9DA6-08CBEA820BDA}" srcOrd="0" destOrd="0" parTransId="{0D835AC5-4D89-2A45-9523-FE9D06073C0B}" sibTransId="{D2B9A35F-6ABB-974D-8C64-53175E0DE279}"/>
    <dgm:cxn modelId="{B256D18A-0460-684C-8751-3E641069F258}" type="presOf" srcId="{D3C6BBC5-11D0-C04C-B99D-232DEAF847B2}" destId="{CAF6008D-A340-8847-981F-631DE761B3FE}" srcOrd="0" destOrd="0" presId="urn:microsoft.com/office/officeart/2005/8/layout/process2"/>
    <dgm:cxn modelId="{FD5DA4BC-D951-4D53-A7B7-F0C7096E90F6}" srcId="{5875D8DF-5F4B-7444-B941-D89C6F8A294F}" destId="{14FFA7DD-C34A-4D50-A467-A4415F0CE016}" srcOrd="5" destOrd="0" parTransId="{AE2578B4-C95E-4B35-B18A-8D0FF9A40632}" sibTransId="{01613AC9-1884-4194-806C-BED1CA4BF0B6}"/>
    <dgm:cxn modelId="{87F35881-997F-E044-A836-4B13C5B2A086}" srcId="{5875D8DF-5F4B-7444-B941-D89C6F8A294F}" destId="{D55764E2-CD5E-B949-AE72-5BE300BD61E9}" srcOrd="3" destOrd="0" parTransId="{8AD31C16-BB02-D943-A9DA-3FBEB33E61CA}" sibTransId="{E0F1C475-3F32-C94A-B41D-80B5292A8C87}"/>
    <dgm:cxn modelId="{AF5682A9-F496-AD4D-BD77-D3502E0FAF17}" type="presOf" srcId="{E0F1C475-3F32-C94A-B41D-80B5292A8C87}" destId="{C11F751A-03C3-B247-8A1D-AABEFAB0D7BD}" srcOrd="0" destOrd="0" presId="urn:microsoft.com/office/officeart/2005/8/layout/process2"/>
    <dgm:cxn modelId="{A000417A-8B93-014F-A138-CDC936C609F5}" type="presOf" srcId="{5875D8DF-5F4B-7444-B941-D89C6F8A294F}" destId="{BF981957-53C6-B04F-AB12-88B097F581E8}" srcOrd="0" destOrd="0" presId="urn:microsoft.com/office/officeart/2005/8/layout/process2"/>
    <dgm:cxn modelId="{251019C6-B841-564B-8F2E-BD0BC4BEFED9}" type="presOf" srcId="{D7672536-2D92-5947-A3E2-0A212DD6BB69}" destId="{1582390B-87E1-C74E-A0E5-09CBD5DBC79B}" srcOrd="0" destOrd="0" presId="urn:microsoft.com/office/officeart/2005/8/layout/process2"/>
    <dgm:cxn modelId="{7E28CFD3-45E7-AB40-AB27-97AFD4EDD795}" type="presOf" srcId="{65B0EB91-3345-DD40-89E0-B9A914CF6EF6}" destId="{28566FB5-5A22-654A-94A3-C1C3E3B74D86}" srcOrd="1" destOrd="0" presId="urn:microsoft.com/office/officeart/2005/8/layout/process2"/>
    <dgm:cxn modelId="{04780D7A-F8A8-8341-8938-AD7793964B31}" type="presParOf" srcId="{BF981957-53C6-B04F-AB12-88B097F581E8}" destId="{2BC4E5FE-B7FC-3B46-BEF0-9ABAD550031F}" srcOrd="0" destOrd="0" presId="urn:microsoft.com/office/officeart/2005/8/layout/process2"/>
    <dgm:cxn modelId="{D4C77614-E9E6-8A4C-A07D-E78210E804AF}" type="presParOf" srcId="{BF981957-53C6-B04F-AB12-88B097F581E8}" destId="{EEF9EE4B-DA7E-124C-878F-9B2C4AAC4A12}" srcOrd="1" destOrd="0" presId="urn:microsoft.com/office/officeart/2005/8/layout/process2"/>
    <dgm:cxn modelId="{D8E74E0D-6D20-BE4B-8382-2A38295E9D1A}" type="presParOf" srcId="{EEF9EE4B-DA7E-124C-878F-9B2C4AAC4A12}" destId="{C9E34245-2036-6B4B-BF04-734BD657CEDB}" srcOrd="0" destOrd="0" presId="urn:microsoft.com/office/officeart/2005/8/layout/process2"/>
    <dgm:cxn modelId="{62B85A61-5A88-524E-AF3E-DDF5860C7AD3}" type="presParOf" srcId="{BF981957-53C6-B04F-AB12-88B097F581E8}" destId="{CAF6008D-A340-8847-981F-631DE761B3FE}" srcOrd="2" destOrd="0" presId="urn:microsoft.com/office/officeart/2005/8/layout/process2"/>
    <dgm:cxn modelId="{3DD21FE3-C79A-3448-B40B-DE77C24C958B}" type="presParOf" srcId="{BF981957-53C6-B04F-AB12-88B097F581E8}" destId="{1582390B-87E1-C74E-A0E5-09CBD5DBC79B}" srcOrd="3" destOrd="0" presId="urn:microsoft.com/office/officeart/2005/8/layout/process2"/>
    <dgm:cxn modelId="{A7C4F60E-E7B0-CB49-B55D-046A1F18A633}" type="presParOf" srcId="{1582390B-87E1-C74E-A0E5-09CBD5DBC79B}" destId="{1F6CA488-CFB7-9043-9F3C-9185B4AD8FD6}" srcOrd="0" destOrd="0" presId="urn:microsoft.com/office/officeart/2005/8/layout/process2"/>
    <dgm:cxn modelId="{0F4B6729-4052-9046-86AC-A07CFCD76684}" type="presParOf" srcId="{BF981957-53C6-B04F-AB12-88B097F581E8}" destId="{6C352038-AD11-F94B-8DBD-999593352E8F}" srcOrd="4" destOrd="0" presId="urn:microsoft.com/office/officeart/2005/8/layout/process2"/>
    <dgm:cxn modelId="{F01FE6DA-1F14-2742-902C-54D430748DEB}" type="presParOf" srcId="{BF981957-53C6-B04F-AB12-88B097F581E8}" destId="{7E161F97-2EAB-B94A-8E4D-55D51B07BC40}" srcOrd="5" destOrd="0" presId="urn:microsoft.com/office/officeart/2005/8/layout/process2"/>
    <dgm:cxn modelId="{A6291055-3889-C64E-B46C-F28B45F3E0C1}" type="presParOf" srcId="{7E161F97-2EAB-B94A-8E4D-55D51B07BC40}" destId="{28566FB5-5A22-654A-94A3-C1C3E3B74D86}" srcOrd="0" destOrd="0" presId="urn:microsoft.com/office/officeart/2005/8/layout/process2"/>
    <dgm:cxn modelId="{5CBF52BB-8731-9544-A268-C3AEB5598EDC}" type="presParOf" srcId="{BF981957-53C6-B04F-AB12-88B097F581E8}" destId="{0020D464-E254-E74D-A2D7-EA95503C86CE}" srcOrd="6" destOrd="0" presId="urn:microsoft.com/office/officeart/2005/8/layout/process2"/>
    <dgm:cxn modelId="{A2E13D9F-DC18-674A-B9AB-6411C5866FCC}" type="presParOf" srcId="{BF981957-53C6-B04F-AB12-88B097F581E8}" destId="{C11F751A-03C3-B247-8A1D-AABEFAB0D7BD}" srcOrd="7" destOrd="0" presId="urn:microsoft.com/office/officeart/2005/8/layout/process2"/>
    <dgm:cxn modelId="{D8180576-63AD-AA43-B363-CBB25053E30E}" type="presParOf" srcId="{C11F751A-03C3-B247-8A1D-AABEFAB0D7BD}" destId="{FC8B4DF9-B854-354E-807F-B68FA7346D4C}" srcOrd="0" destOrd="0" presId="urn:microsoft.com/office/officeart/2005/8/layout/process2"/>
    <dgm:cxn modelId="{46560282-8C59-B44E-93E0-6A499E3F00B9}" type="presParOf" srcId="{BF981957-53C6-B04F-AB12-88B097F581E8}" destId="{8E9627CF-C323-1A44-B672-E8E78031211B}" srcOrd="8" destOrd="0" presId="urn:microsoft.com/office/officeart/2005/8/layout/process2"/>
    <dgm:cxn modelId="{0312977B-7186-7B4E-B783-30BDB2ED572D}" type="presParOf" srcId="{BF981957-53C6-B04F-AB12-88B097F581E8}" destId="{78AE5F1A-67A1-2245-B56E-DCB7743B1551}" srcOrd="9" destOrd="0" presId="urn:microsoft.com/office/officeart/2005/8/layout/process2"/>
    <dgm:cxn modelId="{060090F3-5528-2944-A4E1-4CA8D5D8C72D}" type="presParOf" srcId="{78AE5F1A-67A1-2245-B56E-DCB7743B1551}" destId="{8C71950E-56D4-694E-8950-9394F00CCE58}" srcOrd="0" destOrd="0" presId="urn:microsoft.com/office/officeart/2005/8/layout/process2"/>
    <dgm:cxn modelId="{C62BB754-8C03-EF4E-A886-603FEEBD65DC}" type="presParOf" srcId="{BF981957-53C6-B04F-AB12-88B097F581E8}" destId="{D49B46CC-5B1F-8D41-8EBB-B93A6017E21E}" srcOrd="1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4E5FE-B7FC-3B46-BEF0-9ABAD550031F}">
      <dsp:nvSpPr>
        <dsp:cNvPr id="0" name=""/>
        <dsp:cNvSpPr/>
      </dsp:nvSpPr>
      <dsp:spPr>
        <a:xfrm>
          <a:off x="164573" y="2608"/>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Teaching=Entertaining?</a:t>
          </a:r>
          <a:endParaRPr lang="en-US" sz="1800" kern="1200" dirty="0">
            <a:latin typeface="Garamond"/>
            <a:cs typeface="Garamond"/>
          </a:endParaRPr>
        </a:p>
      </dsp:txBody>
      <dsp:txXfrm>
        <a:off x="187210" y="25245"/>
        <a:ext cx="2302347" cy="727605"/>
      </dsp:txXfrm>
    </dsp:sp>
    <dsp:sp modelId="{EEF9EE4B-DA7E-124C-878F-9B2C4AAC4A12}">
      <dsp:nvSpPr>
        <dsp:cNvPr id="0" name=""/>
        <dsp:cNvSpPr/>
      </dsp:nvSpPr>
      <dsp:spPr>
        <a:xfrm rot="5400000">
          <a:off x="1193469" y="79480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823792"/>
        <a:ext cx="208677" cy="202880"/>
      </dsp:txXfrm>
    </dsp:sp>
    <dsp:sp modelId="{CAF6008D-A340-8847-981F-631DE761B3FE}">
      <dsp:nvSpPr>
        <dsp:cNvPr id="0" name=""/>
        <dsp:cNvSpPr/>
      </dsp:nvSpPr>
      <dsp:spPr>
        <a:xfrm>
          <a:off x="164573" y="116192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Physicality</a:t>
          </a:r>
          <a:endParaRPr lang="en-US" sz="1800" kern="1200" dirty="0">
            <a:latin typeface="Garamond"/>
            <a:cs typeface="Garamond"/>
          </a:endParaRPr>
        </a:p>
      </dsp:txBody>
      <dsp:txXfrm>
        <a:off x="187210" y="1184564"/>
        <a:ext cx="2302347" cy="727605"/>
      </dsp:txXfrm>
    </dsp:sp>
    <dsp:sp modelId="{1582390B-87E1-C74E-A0E5-09CBD5DBC79B}">
      <dsp:nvSpPr>
        <dsp:cNvPr id="0" name=""/>
        <dsp:cNvSpPr/>
      </dsp:nvSpPr>
      <dsp:spPr>
        <a:xfrm rot="5400000">
          <a:off x="1193469" y="195412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1983112"/>
        <a:ext cx="208677" cy="202880"/>
      </dsp:txXfrm>
    </dsp:sp>
    <dsp:sp modelId="{6C352038-AD11-F94B-8DBD-999593352E8F}">
      <dsp:nvSpPr>
        <dsp:cNvPr id="0" name=""/>
        <dsp:cNvSpPr/>
      </dsp:nvSpPr>
      <dsp:spPr>
        <a:xfrm>
          <a:off x="164573" y="232124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Defining the Situation</a:t>
          </a:r>
          <a:endParaRPr lang="en-US" sz="1700" kern="1200" dirty="0">
            <a:latin typeface="Garamond"/>
            <a:cs typeface="Garamond"/>
          </a:endParaRPr>
        </a:p>
      </dsp:txBody>
      <dsp:txXfrm>
        <a:off x="187210" y="2343884"/>
        <a:ext cx="2302347" cy="727605"/>
      </dsp:txXfrm>
    </dsp:sp>
    <dsp:sp modelId="{7E161F97-2EAB-B94A-8E4D-55D51B07BC40}">
      <dsp:nvSpPr>
        <dsp:cNvPr id="0" name=""/>
        <dsp:cNvSpPr/>
      </dsp:nvSpPr>
      <dsp:spPr>
        <a:xfrm rot="5400000">
          <a:off x="1193469" y="3113448"/>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3142431"/>
        <a:ext cx="208677" cy="202880"/>
      </dsp:txXfrm>
    </dsp:sp>
    <dsp:sp modelId="{0020D464-E254-E74D-A2D7-EA95503C86CE}">
      <dsp:nvSpPr>
        <dsp:cNvPr id="0" name=""/>
        <dsp:cNvSpPr/>
      </dsp:nvSpPr>
      <dsp:spPr>
        <a:xfrm>
          <a:off x="164573" y="3480566"/>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Extemporizing</a:t>
          </a:r>
          <a:endParaRPr lang="en-US" sz="1700" kern="1200" dirty="0">
            <a:latin typeface="Garamond"/>
            <a:cs typeface="Garamond"/>
          </a:endParaRPr>
        </a:p>
      </dsp:txBody>
      <dsp:txXfrm>
        <a:off x="187210" y="3503203"/>
        <a:ext cx="2302347" cy="727605"/>
      </dsp:txXfrm>
    </dsp:sp>
    <dsp:sp modelId="{C11F751A-03C3-B247-8A1D-AABEFAB0D7BD}">
      <dsp:nvSpPr>
        <dsp:cNvPr id="0" name=""/>
        <dsp:cNvSpPr/>
      </dsp:nvSpPr>
      <dsp:spPr>
        <a:xfrm rot="5400000">
          <a:off x="1193469" y="427276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4301750"/>
        <a:ext cx="208677" cy="202880"/>
      </dsp:txXfrm>
    </dsp:sp>
    <dsp:sp modelId="{8E9627CF-C323-1A44-B672-E8E78031211B}">
      <dsp:nvSpPr>
        <dsp:cNvPr id="0" name=""/>
        <dsp:cNvSpPr/>
      </dsp:nvSpPr>
      <dsp:spPr>
        <a:xfrm>
          <a:off x="164573" y="463988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Scripts</a:t>
          </a:r>
          <a:endParaRPr lang="en-US" sz="1400" kern="1200" dirty="0">
            <a:latin typeface="Garamond"/>
            <a:cs typeface="Garamond"/>
          </a:endParaRPr>
        </a:p>
      </dsp:txBody>
      <dsp:txXfrm>
        <a:off x="187210" y="4662522"/>
        <a:ext cx="2302347" cy="727605"/>
      </dsp:txXfrm>
    </dsp:sp>
    <dsp:sp modelId="{78AE5F1A-67A1-2245-B56E-DCB7743B1551}">
      <dsp:nvSpPr>
        <dsp:cNvPr id="0" name=""/>
        <dsp:cNvSpPr/>
      </dsp:nvSpPr>
      <dsp:spPr>
        <a:xfrm rot="5400000">
          <a:off x="1193469" y="543208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5461070"/>
        <a:ext cx="208677" cy="202880"/>
      </dsp:txXfrm>
    </dsp:sp>
    <dsp:sp modelId="{D49B46CC-5B1F-8D41-8EBB-B93A6017E21E}">
      <dsp:nvSpPr>
        <dsp:cNvPr id="0" name=""/>
        <dsp:cNvSpPr/>
      </dsp:nvSpPr>
      <dsp:spPr>
        <a:xfrm>
          <a:off x="164573" y="579920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Acting</a:t>
          </a:r>
          <a:endParaRPr lang="en-US" sz="1700" kern="1200" dirty="0">
            <a:latin typeface="Garamond"/>
            <a:cs typeface="Garamond"/>
          </a:endParaRPr>
        </a:p>
      </dsp:txBody>
      <dsp:txXfrm>
        <a:off x="187210" y="5821842"/>
        <a:ext cx="2302347" cy="7276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4E5FE-B7FC-3B46-BEF0-9ABAD550031F}">
      <dsp:nvSpPr>
        <dsp:cNvPr id="0" name=""/>
        <dsp:cNvSpPr/>
      </dsp:nvSpPr>
      <dsp:spPr>
        <a:xfrm>
          <a:off x="164573" y="2608"/>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Teaching=Entertaining?</a:t>
          </a:r>
          <a:endParaRPr lang="en-US" sz="1800" kern="1200" dirty="0">
            <a:latin typeface="Garamond"/>
            <a:cs typeface="Garamond"/>
          </a:endParaRPr>
        </a:p>
      </dsp:txBody>
      <dsp:txXfrm>
        <a:off x="187210" y="25245"/>
        <a:ext cx="2302347" cy="727605"/>
      </dsp:txXfrm>
    </dsp:sp>
    <dsp:sp modelId="{EEF9EE4B-DA7E-124C-878F-9B2C4AAC4A12}">
      <dsp:nvSpPr>
        <dsp:cNvPr id="0" name=""/>
        <dsp:cNvSpPr/>
      </dsp:nvSpPr>
      <dsp:spPr>
        <a:xfrm rot="5400000">
          <a:off x="1193469" y="79480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823792"/>
        <a:ext cx="208677" cy="202880"/>
      </dsp:txXfrm>
    </dsp:sp>
    <dsp:sp modelId="{CAF6008D-A340-8847-981F-631DE761B3FE}">
      <dsp:nvSpPr>
        <dsp:cNvPr id="0" name=""/>
        <dsp:cNvSpPr/>
      </dsp:nvSpPr>
      <dsp:spPr>
        <a:xfrm>
          <a:off x="164573" y="116192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Physicality</a:t>
          </a:r>
          <a:endParaRPr lang="en-US" sz="1800" kern="1200" dirty="0">
            <a:latin typeface="Garamond"/>
            <a:cs typeface="Garamond"/>
          </a:endParaRPr>
        </a:p>
      </dsp:txBody>
      <dsp:txXfrm>
        <a:off x="187210" y="1184564"/>
        <a:ext cx="2302347" cy="727605"/>
      </dsp:txXfrm>
    </dsp:sp>
    <dsp:sp modelId="{1582390B-87E1-C74E-A0E5-09CBD5DBC79B}">
      <dsp:nvSpPr>
        <dsp:cNvPr id="0" name=""/>
        <dsp:cNvSpPr/>
      </dsp:nvSpPr>
      <dsp:spPr>
        <a:xfrm rot="5400000">
          <a:off x="1193469" y="195412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1983112"/>
        <a:ext cx="208677" cy="202880"/>
      </dsp:txXfrm>
    </dsp:sp>
    <dsp:sp modelId="{6C352038-AD11-F94B-8DBD-999593352E8F}">
      <dsp:nvSpPr>
        <dsp:cNvPr id="0" name=""/>
        <dsp:cNvSpPr/>
      </dsp:nvSpPr>
      <dsp:spPr>
        <a:xfrm>
          <a:off x="164573" y="2321247"/>
          <a:ext cx="2347621" cy="772879"/>
        </a:xfrm>
        <a:prstGeom prst="roundRect">
          <a:avLst>
            <a:gd name="adj" fmla="val 10000"/>
          </a:avLst>
        </a:prstGeom>
        <a:solidFill>
          <a:srgbClr val="2D2F2B"/>
        </a:solid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Defining the Situation</a:t>
          </a:r>
          <a:endParaRPr lang="en-US" sz="1700" kern="1200" dirty="0">
            <a:latin typeface="Garamond"/>
            <a:cs typeface="Garamond"/>
          </a:endParaRPr>
        </a:p>
      </dsp:txBody>
      <dsp:txXfrm>
        <a:off x="187210" y="2343884"/>
        <a:ext cx="2302347" cy="727605"/>
      </dsp:txXfrm>
    </dsp:sp>
    <dsp:sp modelId="{7E161F97-2EAB-B94A-8E4D-55D51B07BC40}">
      <dsp:nvSpPr>
        <dsp:cNvPr id="0" name=""/>
        <dsp:cNvSpPr/>
      </dsp:nvSpPr>
      <dsp:spPr>
        <a:xfrm rot="5400000">
          <a:off x="1193469" y="3113448"/>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3142431"/>
        <a:ext cx="208677" cy="202880"/>
      </dsp:txXfrm>
    </dsp:sp>
    <dsp:sp modelId="{0020D464-E254-E74D-A2D7-EA95503C86CE}">
      <dsp:nvSpPr>
        <dsp:cNvPr id="0" name=""/>
        <dsp:cNvSpPr/>
      </dsp:nvSpPr>
      <dsp:spPr>
        <a:xfrm>
          <a:off x="164573" y="3480566"/>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Extemporizing</a:t>
          </a:r>
          <a:endParaRPr lang="en-US" sz="1700" kern="1200" dirty="0">
            <a:latin typeface="Garamond"/>
            <a:cs typeface="Garamond"/>
          </a:endParaRPr>
        </a:p>
      </dsp:txBody>
      <dsp:txXfrm>
        <a:off x="187210" y="3503203"/>
        <a:ext cx="2302347" cy="727605"/>
      </dsp:txXfrm>
    </dsp:sp>
    <dsp:sp modelId="{C11F751A-03C3-B247-8A1D-AABEFAB0D7BD}">
      <dsp:nvSpPr>
        <dsp:cNvPr id="0" name=""/>
        <dsp:cNvSpPr/>
      </dsp:nvSpPr>
      <dsp:spPr>
        <a:xfrm rot="5400000">
          <a:off x="1193469" y="427276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4301750"/>
        <a:ext cx="208677" cy="202880"/>
      </dsp:txXfrm>
    </dsp:sp>
    <dsp:sp modelId="{8E9627CF-C323-1A44-B672-E8E78031211B}">
      <dsp:nvSpPr>
        <dsp:cNvPr id="0" name=""/>
        <dsp:cNvSpPr/>
      </dsp:nvSpPr>
      <dsp:spPr>
        <a:xfrm>
          <a:off x="164573" y="463988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Scripts</a:t>
          </a:r>
          <a:endParaRPr lang="en-US" sz="1400" kern="1200" dirty="0">
            <a:latin typeface="Garamond"/>
            <a:cs typeface="Garamond"/>
          </a:endParaRPr>
        </a:p>
      </dsp:txBody>
      <dsp:txXfrm>
        <a:off x="187210" y="4662522"/>
        <a:ext cx="2302347" cy="727605"/>
      </dsp:txXfrm>
    </dsp:sp>
    <dsp:sp modelId="{78AE5F1A-67A1-2245-B56E-DCB7743B1551}">
      <dsp:nvSpPr>
        <dsp:cNvPr id="0" name=""/>
        <dsp:cNvSpPr/>
      </dsp:nvSpPr>
      <dsp:spPr>
        <a:xfrm rot="5400000">
          <a:off x="1193469" y="543208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5461070"/>
        <a:ext cx="208677" cy="202880"/>
      </dsp:txXfrm>
    </dsp:sp>
    <dsp:sp modelId="{D49B46CC-5B1F-8D41-8EBB-B93A6017E21E}">
      <dsp:nvSpPr>
        <dsp:cNvPr id="0" name=""/>
        <dsp:cNvSpPr/>
      </dsp:nvSpPr>
      <dsp:spPr>
        <a:xfrm>
          <a:off x="164573" y="579920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Acting</a:t>
          </a:r>
          <a:endParaRPr lang="en-US" sz="1700" kern="1200" dirty="0">
            <a:latin typeface="Garamond"/>
            <a:cs typeface="Garamond"/>
          </a:endParaRPr>
        </a:p>
      </dsp:txBody>
      <dsp:txXfrm>
        <a:off x="187210" y="5821842"/>
        <a:ext cx="2302347" cy="72760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4E5FE-B7FC-3B46-BEF0-9ABAD550031F}">
      <dsp:nvSpPr>
        <dsp:cNvPr id="0" name=""/>
        <dsp:cNvSpPr/>
      </dsp:nvSpPr>
      <dsp:spPr>
        <a:xfrm>
          <a:off x="164573" y="2608"/>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Teaching=Entertaining?</a:t>
          </a:r>
          <a:endParaRPr lang="en-US" sz="1800" kern="1200" dirty="0">
            <a:latin typeface="Garamond"/>
            <a:cs typeface="Garamond"/>
          </a:endParaRPr>
        </a:p>
      </dsp:txBody>
      <dsp:txXfrm>
        <a:off x="187210" y="25245"/>
        <a:ext cx="2302347" cy="727605"/>
      </dsp:txXfrm>
    </dsp:sp>
    <dsp:sp modelId="{EEF9EE4B-DA7E-124C-878F-9B2C4AAC4A12}">
      <dsp:nvSpPr>
        <dsp:cNvPr id="0" name=""/>
        <dsp:cNvSpPr/>
      </dsp:nvSpPr>
      <dsp:spPr>
        <a:xfrm rot="5400000">
          <a:off x="1193469" y="79480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823792"/>
        <a:ext cx="208677" cy="202880"/>
      </dsp:txXfrm>
    </dsp:sp>
    <dsp:sp modelId="{CAF6008D-A340-8847-981F-631DE761B3FE}">
      <dsp:nvSpPr>
        <dsp:cNvPr id="0" name=""/>
        <dsp:cNvSpPr/>
      </dsp:nvSpPr>
      <dsp:spPr>
        <a:xfrm>
          <a:off x="164573" y="116192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Physicality</a:t>
          </a:r>
          <a:endParaRPr lang="en-US" sz="1800" kern="1200" dirty="0">
            <a:latin typeface="Garamond"/>
            <a:cs typeface="Garamond"/>
          </a:endParaRPr>
        </a:p>
      </dsp:txBody>
      <dsp:txXfrm>
        <a:off x="187210" y="1184564"/>
        <a:ext cx="2302347" cy="727605"/>
      </dsp:txXfrm>
    </dsp:sp>
    <dsp:sp modelId="{1582390B-87E1-C74E-A0E5-09CBD5DBC79B}">
      <dsp:nvSpPr>
        <dsp:cNvPr id="0" name=""/>
        <dsp:cNvSpPr/>
      </dsp:nvSpPr>
      <dsp:spPr>
        <a:xfrm rot="5400000">
          <a:off x="1193469" y="195412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1983112"/>
        <a:ext cx="208677" cy="202880"/>
      </dsp:txXfrm>
    </dsp:sp>
    <dsp:sp modelId="{6C352038-AD11-F94B-8DBD-999593352E8F}">
      <dsp:nvSpPr>
        <dsp:cNvPr id="0" name=""/>
        <dsp:cNvSpPr/>
      </dsp:nvSpPr>
      <dsp:spPr>
        <a:xfrm>
          <a:off x="164573" y="2321247"/>
          <a:ext cx="2347621" cy="772879"/>
        </a:xfrm>
        <a:prstGeom prst="roundRect">
          <a:avLst>
            <a:gd name="adj" fmla="val 10000"/>
          </a:avLst>
        </a:prstGeom>
        <a:solidFill>
          <a:srgbClr val="2D2F2B"/>
        </a:solid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Defining the Situation</a:t>
          </a:r>
          <a:endParaRPr lang="en-US" sz="1700" kern="1200" dirty="0">
            <a:latin typeface="Garamond"/>
            <a:cs typeface="Garamond"/>
          </a:endParaRPr>
        </a:p>
      </dsp:txBody>
      <dsp:txXfrm>
        <a:off x="187210" y="2343884"/>
        <a:ext cx="2302347" cy="727605"/>
      </dsp:txXfrm>
    </dsp:sp>
    <dsp:sp modelId="{7E161F97-2EAB-B94A-8E4D-55D51B07BC40}">
      <dsp:nvSpPr>
        <dsp:cNvPr id="0" name=""/>
        <dsp:cNvSpPr/>
      </dsp:nvSpPr>
      <dsp:spPr>
        <a:xfrm rot="5400000">
          <a:off x="1193469" y="3113448"/>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3142431"/>
        <a:ext cx="208677" cy="202880"/>
      </dsp:txXfrm>
    </dsp:sp>
    <dsp:sp modelId="{0020D464-E254-E74D-A2D7-EA95503C86CE}">
      <dsp:nvSpPr>
        <dsp:cNvPr id="0" name=""/>
        <dsp:cNvSpPr/>
      </dsp:nvSpPr>
      <dsp:spPr>
        <a:xfrm>
          <a:off x="164573" y="3480566"/>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Extemporizing</a:t>
          </a:r>
          <a:endParaRPr lang="en-US" sz="1700" kern="1200" dirty="0">
            <a:latin typeface="Garamond"/>
            <a:cs typeface="Garamond"/>
          </a:endParaRPr>
        </a:p>
      </dsp:txBody>
      <dsp:txXfrm>
        <a:off x="187210" y="3503203"/>
        <a:ext cx="2302347" cy="727605"/>
      </dsp:txXfrm>
    </dsp:sp>
    <dsp:sp modelId="{C11F751A-03C3-B247-8A1D-AABEFAB0D7BD}">
      <dsp:nvSpPr>
        <dsp:cNvPr id="0" name=""/>
        <dsp:cNvSpPr/>
      </dsp:nvSpPr>
      <dsp:spPr>
        <a:xfrm rot="5400000">
          <a:off x="1193469" y="427276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4301750"/>
        <a:ext cx="208677" cy="202880"/>
      </dsp:txXfrm>
    </dsp:sp>
    <dsp:sp modelId="{8E9627CF-C323-1A44-B672-E8E78031211B}">
      <dsp:nvSpPr>
        <dsp:cNvPr id="0" name=""/>
        <dsp:cNvSpPr/>
      </dsp:nvSpPr>
      <dsp:spPr>
        <a:xfrm>
          <a:off x="164573" y="463988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Scripts</a:t>
          </a:r>
          <a:endParaRPr lang="en-US" sz="1400" kern="1200" dirty="0">
            <a:latin typeface="Garamond"/>
            <a:cs typeface="Garamond"/>
          </a:endParaRPr>
        </a:p>
      </dsp:txBody>
      <dsp:txXfrm>
        <a:off x="187210" y="4662522"/>
        <a:ext cx="2302347" cy="727605"/>
      </dsp:txXfrm>
    </dsp:sp>
    <dsp:sp modelId="{78AE5F1A-67A1-2245-B56E-DCB7743B1551}">
      <dsp:nvSpPr>
        <dsp:cNvPr id="0" name=""/>
        <dsp:cNvSpPr/>
      </dsp:nvSpPr>
      <dsp:spPr>
        <a:xfrm rot="5400000">
          <a:off x="1193469" y="543208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5461070"/>
        <a:ext cx="208677" cy="202880"/>
      </dsp:txXfrm>
    </dsp:sp>
    <dsp:sp modelId="{D49B46CC-5B1F-8D41-8EBB-B93A6017E21E}">
      <dsp:nvSpPr>
        <dsp:cNvPr id="0" name=""/>
        <dsp:cNvSpPr/>
      </dsp:nvSpPr>
      <dsp:spPr>
        <a:xfrm>
          <a:off x="164573" y="579920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Acting</a:t>
          </a:r>
          <a:endParaRPr lang="en-US" sz="1700" kern="1200" dirty="0">
            <a:latin typeface="Garamond"/>
            <a:cs typeface="Garamond"/>
          </a:endParaRPr>
        </a:p>
      </dsp:txBody>
      <dsp:txXfrm>
        <a:off x="187210" y="5821842"/>
        <a:ext cx="2302347" cy="72760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4E5FE-B7FC-3B46-BEF0-9ABAD550031F}">
      <dsp:nvSpPr>
        <dsp:cNvPr id="0" name=""/>
        <dsp:cNvSpPr/>
      </dsp:nvSpPr>
      <dsp:spPr>
        <a:xfrm>
          <a:off x="164573" y="2608"/>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Teaching=Entertaining?</a:t>
          </a:r>
          <a:endParaRPr lang="en-US" sz="1800" kern="1200" dirty="0">
            <a:latin typeface="Garamond"/>
            <a:cs typeface="Garamond"/>
          </a:endParaRPr>
        </a:p>
      </dsp:txBody>
      <dsp:txXfrm>
        <a:off x="187210" y="25245"/>
        <a:ext cx="2302347" cy="727605"/>
      </dsp:txXfrm>
    </dsp:sp>
    <dsp:sp modelId="{EEF9EE4B-DA7E-124C-878F-9B2C4AAC4A12}">
      <dsp:nvSpPr>
        <dsp:cNvPr id="0" name=""/>
        <dsp:cNvSpPr/>
      </dsp:nvSpPr>
      <dsp:spPr>
        <a:xfrm rot="5400000">
          <a:off x="1193469" y="79480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823792"/>
        <a:ext cx="208677" cy="202880"/>
      </dsp:txXfrm>
    </dsp:sp>
    <dsp:sp modelId="{CAF6008D-A340-8847-981F-631DE761B3FE}">
      <dsp:nvSpPr>
        <dsp:cNvPr id="0" name=""/>
        <dsp:cNvSpPr/>
      </dsp:nvSpPr>
      <dsp:spPr>
        <a:xfrm>
          <a:off x="164573" y="116192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Physicality</a:t>
          </a:r>
          <a:endParaRPr lang="en-US" sz="1800" kern="1200" dirty="0">
            <a:latin typeface="Garamond"/>
            <a:cs typeface="Garamond"/>
          </a:endParaRPr>
        </a:p>
      </dsp:txBody>
      <dsp:txXfrm>
        <a:off x="187210" y="1184564"/>
        <a:ext cx="2302347" cy="727605"/>
      </dsp:txXfrm>
    </dsp:sp>
    <dsp:sp modelId="{1582390B-87E1-C74E-A0E5-09CBD5DBC79B}">
      <dsp:nvSpPr>
        <dsp:cNvPr id="0" name=""/>
        <dsp:cNvSpPr/>
      </dsp:nvSpPr>
      <dsp:spPr>
        <a:xfrm rot="5400000">
          <a:off x="1193469" y="195412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1983112"/>
        <a:ext cx="208677" cy="202880"/>
      </dsp:txXfrm>
    </dsp:sp>
    <dsp:sp modelId="{6C352038-AD11-F94B-8DBD-999593352E8F}">
      <dsp:nvSpPr>
        <dsp:cNvPr id="0" name=""/>
        <dsp:cNvSpPr/>
      </dsp:nvSpPr>
      <dsp:spPr>
        <a:xfrm>
          <a:off x="164573" y="232124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Defining the Situation</a:t>
          </a:r>
          <a:endParaRPr lang="en-US" sz="1700" kern="1200" dirty="0">
            <a:latin typeface="Garamond"/>
            <a:cs typeface="Garamond"/>
          </a:endParaRPr>
        </a:p>
      </dsp:txBody>
      <dsp:txXfrm>
        <a:off x="187210" y="2343884"/>
        <a:ext cx="2302347" cy="727605"/>
      </dsp:txXfrm>
    </dsp:sp>
    <dsp:sp modelId="{7E161F97-2EAB-B94A-8E4D-55D51B07BC40}">
      <dsp:nvSpPr>
        <dsp:cNvPr id="0" name=""/>
        <dsp:cNvSpPr/>
      </dsp:nvSpPr>
      <dsp:spPr>
        <a:xfrm rot="5400000">
          <a:off x="1193469" y="3113448"/>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3142431"/>
        <a:ext cx="208677" cy="202880"/>
      </dsp:txXfrm>
    </dsp:sp>
    <dsp:sp modelId="{0020D464-E254-E74D-A2D7-EA95503C86CE}">
      <dsp:nvSpPr>
        <dsp:cNvPr id="0" name=""/>
        <dsp:cNvSpPr/>
      </dsp:nvSpPr>
      <dsp:spPr>
        <a:xfrm>
          <a:off x="164573" y="3480566"/>
          <a:ext cx="2347621" cy="772879"/>
        </a:xfrm>
        <a:prstGeom prst="roundRect">
          <a:avLst>
            <a:gd name="adj" fmla="val 10000"/>
          </a:avLst>
        </a:prstGeom>
        <a:solidFill>
          <a:srgbClr val="2D2F2B"/>
        </a:solid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Extemporizing</a:t>
          </a:r>
          <a:endParaRPr lang="en-US" sz="1700" kern="1200" dirty="0">
            <a:latin typeface="Garamond"/>
            <a:cs typeface="Garamond"/>
          </a:endParaRPr>
        </a:p>
      </dsp:txBody>
      <dsp:txXfrm>
        <a:off x="187210" y="3503203"/>
        <a:ext cx="2302347" cy="727605"/>
      </dsp:txXfrm>
    </dsp:sp>
    <dsp:sp modelId="{C11F751A-03C3-B247-8A1D-AABEFAB0D7BD}">
      <dsp:nvSpPr>
        <dsp:cNvPr id="0" name=""/>
        <dsp:cNvSpPr/>
      </dsp:nvSpPr>
      <dsp:spPr>
        <a:xfrm rot="5400000">
          <a:off x="1193469" y="427276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4301750"/>
        <a:ext cx="208677" cy="202880"/>
      </dsp:txXfrm>
    </dsp:sp>
    <dsp:sp modelId="{8E9627CF-C323-1A44-B672-E8E78031211B}">
      <dsp:nvSpPr>
        <dsp:cNvPr id="0" name=""/>
        <dsp:cNvSpPr/>
      </dsp:nvSpPr>
      <dsp:spPr>
        <a:xfrm>
          <a:off x="164573" y="463988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Scripts</a:t>
          </a:r>
          <a:endParaRPr lang="en-US" sz="1400" kern="1200" dirty="0">
            <a:latin typeface="Garamond"/>
            <a:cs typeface="Garamond"/>
          </a:endParaRPr>
        </a:p>
      </dsp:txBody>
      <dsp:txXfrm>
        <a:off x="187210" y="4662522"/>
        <a:ext cx="2302347" cy="727605"/>
      </dsp:txXfrm>
    </dsp:sp>
    <dsp:sp modelId="{78AE5F1A-67A1-2245-B56E-DCB7743B1551}">
      <dsp:nvSpPr>
        <dsp:cNvPr id="0" name=""/>
        <dsp:cNvSpPr/>
      </dsp:nvSpPr>
      <dsp:spPr>
        <a:xfrm rot="5400000">
          <a:off x="1193469" y="543208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5461070"/>
        <a:ext cx="208677" cy="202880"/>
      </dsp:txXfrm>
    </dsp:sp>
    <dsp:sp modelId="{D49B46CC-5B1F-8D41-8EBB-B93A6017E21E}">
      <dsp:nvSpPr>
        <dsp:cNvPr id="0" name=""/>
        <dsp:cNvSpPr/>
      </dsp:nvSpPr>
      <dsp:spPr>
        <a:xfrm>
          <a:off x="164573" y="579920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Acting</a:t>
          </a:r>
          <a:endParaRPr lang="en-US" sz="1700" kern="1200" dirty="0">
            <a:latin typeface="Garamond"/>
            <a:cs typeface="Garamond"/>
          </a:endParaRPr>
        </a:p>
      </dsp:txBody>
      <dsp:txXfrm>
        <a:off x="187210" y="5821842"/>
        <a:ext cx="2302347" cy="72760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4E5FE-B7FC-3B46-BEF0-9ABAD550031F}">
      <dsp:nvSpPr>
        <dsp:cNvPr id="0" name=""/>
        <dsp:cNvSpPr/>
      </dsp:nvSpPr>
      <dsp:spPr>
        <a:xfrm>
          <a:off x="164573" y="2608"/>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Teaching=Entertaining?</a:t>
          </a:r>
          <a:endParaRPr lang="en-US" sz="1800" kern="1200" dirty="0">
            <a:latin typeface="Garamond"/>
            <a:cs typeface="Garamond"/>
          </a:endParaRPr>
        </a:p>
      </dsp:txBody>
      <dsp:txXfrm>
        <a:off x="187210" y="25245"/>
        <a:ext cx="2302347" cy="727605"/>
      </dsp:txXfrm>
    </dsp:sp>
    <dsp:sp modelId="{EEF9EE4B-DA7E-124C-878F-9B2C4AAC4A12}">
      <dsp:nvSpPr>
        <dsp:cNvPr id="0" name=""/>
        <dsp:cNvSpPr/>
      </dsp:nvSpPr>
      <dsp:spPr>
        <a:xfrm rot="5400000">
          <a:off x="1193469" y="79480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823792"/>
        <a:ext cx="208677" cy="202880"/>
      </dsp:txXfrm>
    </dsp:sp>
    <dsp:sp modelId="{CAF6008D-A340-8847-981F-631DE761B3FE}">
      <dsp:nvSpPr>
        <dsp:cNvPr id="0" name=""/>
        <dsp:cNvSpPr/>
      </dsp:nvSpPr>
      <dsp:spPr>
        <a:xfrm>
          <a:off x="164573" y="116192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Physicality</a:t>
          </a:r>
          <a:endParaRPr lang="en-US" sz="1800" kern="1200" dirty="0">
            <a:latin typeface="Garamond"/>
            <a:cs typeface="Garamond"/>
          </a:endParaRPr>
        </a:p>
      </dsp:txBody>
      <dsp:txXfrm>
        <a:off x="187210" y="1184564"/>
        <a:ext cx="2302347" cy="727605"/>
      </dsp:txXfrm>
    </dsp:sp>
    <dsp:sp modelId="{1582390B-87E1-C74E-A0E5-09CBD5DBC79B}">
      <dsp:nvSpPr>
        <dsp:cNvPr id="0" name=""/>
        <dsp:cNvSpPr/>
      </dsp:nvSpPr>
      <dsp:spPr>
        <a:xfrm rot="5400000">
          <a:off x="1193469" y="195412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1983112"/>
        <a:ext cx="208677" cy="202880"/>
      </dsp:txXfrm>
    </dsp:sp>
    <dsp:sp modelId="{6C352038-AD11-F94B-8DBD-999593352E8F}">
      <dsp:nvSpPr>
        <dsp:cNvPr id="0" name=""/>
        <dsp:cNvSpPr/>
      </dsp:nvSpPr>
      <dsp:spPr>
        <a:xfrm>
          <a:off x="164573" y="232124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Defining the Situation</a:t>
          </a:r>
          <a:endParaRPr lang="en-US" sz="1700" kern="1200" dirty="0">
            <a:latin typeface="Garamond"/>
            <a:cs typeface="Garamond"/>
          </a:endParaRPr>
        </a:p>
      </dsp:txBody>
      <dsp:txXfrm>
        <a:off x="187210" y="2343884"/>
        <a:ext cx="2302347" cy="727605"/>
      </dsp:txXfrm>
    </dsp:sp>
    <dsp:sp modelId="{7E161F97-2EAB-B94A-8E4D-55D51B07BC40}">
      <dsp:nvSpPr>
        <dsp:cNvPr id="0" name=""/>
        <dsp:cNvSpPr/>
      </dsp:nvSpPr>
      <dsp:spPr>
        <a:xfrm rot="5400000">
          <a:off x="1193469" y="3113448"/>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3142431"/>
        <a:ext cx="208677" cy="202880"/>
      </dsp:txXfrm>
    </dsp:sp>
    <dsp:sp modelId="{0020D464-E254-E74D-A2D7-EA95503C86CE}">
      <dsp:nvSpPr>
        <dsp:cNvPr id="0" name=""/>
        <dsp:cNvSpPr/>
      </dsp:nvSpPr>
      <dsp:spPr>
        <a:xfrm>
          <a:off x="164573" y="3480566"/>
          <a:ext cx="2347621" cy="772879"/>
        </a:xfrm>
        <a:prstGeom prst="roundRect">
          <a:avLst>
            <a:gd name="adj" fmla="val 10000"/>
          </a:avLst>
        </a:prstGeom>
        <a:solidFill>
          <a:srgbClr val="2D2F2B"/>
        </a:solid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Extemporizing</a:t>
          </a:r>
          <a:endParaRPr lang="en-US" sz="1700" kern="1200" dirty="0">
            <a:latin typeface="Garamond"/>
            <a:cs typeface="Garamond"/>
          </a:endParaRPr>
        </a:p>
      </dsp:txBody>
      <dsp:txXfrm>
        <a:off x="187210" y="3503203"/>
        <a:ext cx="2302347" cy="727605"/>
      </dsp:txXfrm>
    </dsp:sp>
    <dsp:sp modelId="{C11F751A-03C3-B247-8A1D-AABEFAB0D7BD}">
      <dsp:nvSpPr>
        <dsp:cNvPr id="0" name=""/>
        <dsp:cNvSpPr/>
      </dsp:nvSpPr>
      <dsp:spPr>
        <a:xfrm rot="5400000">
          <a:off x="1193469" y="427276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4301750"/>
        <a:ext cx="208677" cy="202880"/>
      </dsp:txXfrm>
    </dsp:sp>
    <dsp:sp modelId="{8E9627CF-C323-1A44-B672-E8E78031211B}">
      <dsp:nvSpPr>
        <dsp:cNvPr id="0" name=""/>
        <dsp:cNvSpPr/>
      </dsp:nvSpPr>
      <dsp:spPr>
        <a:xfrm>
          <a:off x="164573" y="463988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Scripts</a:t>
          </a:r>
          <a:endParaRPr lang="en-US" sz="1400" kern="1200" dirty="0">
            <a:latin typeface="Garamond"/>
            <a:cs typeface="Garamond"/>
          </a:endParaRPr>
        </a:p>
      </dsp:txBody>
      <dsp:txXfrm>
        <a:off x="187210" y="4662522"/>
        <a:ext cx="2302347" cy="727605"/>
      </dsp:txXfrm>
    </dsp:sp>
    <dsp:sp modelId="{78AE5F1A-67A1-2245-B56E-DCB7743B1551}">
      <dsp:nvSpPr>
        <dsp:cNvPr id="0" name=""/>
        <dsp:cNvSpPr/>
      </dsp:nvSpPr>
      <dsp:spPr>
        <a:xfrm rot="5400000">
          <a:off x="1193469" y="543208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5461070"/>
        <a:ext cx="208677" cy="202880"/>
      </dsp:txXfrm>
    </dsp:sp>
    <dsp:sp modelId="{D49B46CC-5B1F-8D41-8EBB-B93A6017E21E}">
      <dsp:nvSpPr>
        <dsp:cNvPr id="0" name=""/>
        <dsp:cNvSpPr/>
      </dsp:nvSpPr>
      <dsp:spPr>
        <a:xfrm>
          <a:off x="164573" y="579920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Acting</a:t>
          </a:r>
          <a:endParaRPr lang="en-US" sz="1700" kern="1200" dirty="0">
            <a:latin typeface="Garamond"/>
            <a:cs typeface="Garamond"/>
          </a:endParaRPr>
        </a:p>
      </dsp:txBody>
      <dsp:txXfrm>
        <a:off x="187210" y="5821842"/>
        <a:ext cx="2302347" cy="72760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4E5FE-B7FC-3B46-BEF0-9ABAD550031F}">
      <dsp:nvSpPr>
        <dsp:cNvPr id="0" name=""/>
        <dsp:cNvSpPr/>
      </dsp:nvSpPr>
      <dsp:spPr>
        <a:xfrm>
          <a:off x="164573" y="2608"/>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Teaching=Entertaining?</a:t>
          </a:r>
          <a:endParaRPr lang="en-US" sz="1800" kern="1200" dirty="0">
            <a:latin typeface="Garamond"/>
            <a:cs typeface="Garamond"/>
          </a:endParaRPr>
        </a:p>
      </dsp:txBody>
      <dsp:txXfrm>
        <a:off x="187210" y="25245"/>
        <a:ext cx="2302347" cy="727605"/>
      </dsp:txXfrm>
    </dsp:sp>
    <dsp:sp modelId="{EEF9EE4B-DA7E-124C-878F-9B2C4AAC4A12}">
      <dsp:nvSpPr>
        <dsp:cNvPr id="0" name=""/>
        <dsp:cNvSpPr/>
      </dsp:nvSpPr>
      <dsp:spPr>
        <a:xfrm rot="5400000">
          <a:off x="1193469" y="79480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823792"/>
        <a:ext cx="208677" cy="202880"/>
      </dsp:txXfrm>
    </dsp:sp>
    <dsp:sp modelId="{CAF6008D-A340-8847-981F-631DE761B3FE}">
      <dsp:nvSpPr>
        <dsp:cNvPr id="0" name=""/>
        <dsp:cNvSpPr/>
      </dsp:nvSpPr>
      <dsp:spPr>
        <a:xfrm>
          <a:off x="164573" y="116192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Physicality</a:t>
          </a:r>
          <a:endParaRPr lang="en-US" sz="1800" kern="1200" dirty="0">
            <a:latin typeface="Garamond"/>
            <a:cs typeface="Garamond"/>
          </a:endParaRPr>
        </a:p>
      </dsp:txBody>
      <dsp:txXfrm>
        <a:off x="187210" y="1184564"/>
        <a:ext cx="2302347" cy="727605"/>
      </dsp:txXfrm>
    </dsp:sp>
    <dsp:sp modelId="{1582390B-87E1-C74E-A0E5-09CBD5DBC79B}">
      <dsp:nvSpPr>
        <dsp:cNvPr id="0" name=""/>
        <dsp:cNvSpPr/>
      </dsp:nvSpPr>
      <dsp:spPr>
        <a:xfrm rot="5400000">
          <a:off x="1193469" y="195412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1983112"/>
        <a:ext cx="208677" cy="202880"/>
      </dsp:txXfrm>
    </dsp:sp>
    <dsp:sp modelId="{6C352038-AD11-F94B-8DBD-999593352E8F}">
      <dsp:nvSpPr>
        <dsp:cNvPr id="0" name=""/>
        <dsp:cNvSpPr/>
      </dsp:nvSpPr>
      <dsp:spPr>
        <a:xfrm>
          <a:off x="164573" y="232124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Defining the Situation</a:t>
          </a:r>
          <a:endParaRPr lang="en-US" sz="1700" kern="1200" dirty="0">
            <a:latin typeface="Garamond"/>
            <a:cs typeface="Garamond"/>
          </a:endParaRPr>
        </a:p>
      </dsp:txBody>
      <dsp:txXfrm>
        <a:off x="187210" y="2343884"/>
        <a:ext cx="2302347" cy="727605"/>
      </dsp:txXfrm>
    </dsp:sp>
    <dsp:sp modelId="{7E161F97-2EAB-B94A-8E4D-55D51B07BC40}">
      <dsp:nvSpPr>
        <dsp:cNvPr id="0" name=""/>
        <dsp:cNvSpPr/>
      </dsp:nvSpPr>
      <dsp:spPr>
        <a:xfrm rot="5400000">
          <a:off x="1193469" y="3113448"/>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3142431"/>
        <a:ext cx="208677" cy="202880"/>
      </dsp:txXfrm>
    </dsp:sp>
    <dsp:sp modelId="{0020D464-E254-E74D-A2D7-EA95503C86CE}">
      <dsp:nvSpPr>
        <dsp:cNvPr id="0" name=""/>
        <dsp:cNvSpPr/>
      </dsp:nvSpPr>
      <dsp:spPr>
        <a:xfrm>
          <a:off x="164573" y="3480566"/>
          <a:ext cx="2347621" cy="772879"/>
        </a:xfrm>
        <a:prstGeom prst="roundRect">
          <a:avLst>
            <a:gd name="adj" fmla="val 10000"/>
          </a:avLst>
        </a:prstGeom>
        <a:solidFill>
          <a:srgbClr val="2D2F2B"/>
        </a:solid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Extemporizing</a:t>
          </a:r>
          <a:endParaRPr lang="en-US" sz="1700" kern="1200" dirty="0">
            <a:latin typeface="Garamond"/>
            <a:cs typeface="Garamond"/>
          </a:endParaRPr>
        </a:p>
      </dsp:txBody>
      <dsp:txXfrm>
        <a:off x="187210" y="3503203"/>
        <a:ext cx="2302347" cy="727605"/>
      </dsp:txXfrm>
    </dsp:sp>
    <dsp:sp modelId="{C11F751A-03C3-B247-8A1D-AABEFAB0D7BD}">
      <dsp:nvSpPr>
        <dsp:cNvPr id="0" name=""/>
        <dsp:cNvSpPr/>
      </dsp:nvSpPr>
      <dsp:spPr>
        <a:xfrm rot="5400000">
          <a:off x="1193469" y="427276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4301750"/>
        <a:ext cx="208677" cy="202880"/>
      </dsp:txXfrm>
    </dsp:sp>
    <dsp:sp modelId="{8E9627CF-C323-1A44-B672-E8E78031211B}">
      <dsp:nvSpPr>
        <dsp:cNvPr id="0" name=""/>
        <dsp:cNvSpPr/>
      </dsp:nvSpPr>
      <dsp:spPr>
        <a:xfrm>
          <a:off x="164573" y="463988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Scripts</a:t>
          </a:r>
          <a:endParaRPr lang="en-US" sz="1400" kern="1200" dirty="0">
            <a:latin typeface="Garamond"/>
            <a:cs typeface="Garamond"/>
          </a:endParaRPr>
        </a:p>
      </dsp:txBody>
      <dsp:txXfrm>
        <a:off x="187210" y="4662522"/>
        <a:ext cx="2302347" cy="727605"/>
      </dsp:txXfrm>
    </dsp:sp>
    <dsp:sp modelId="{78AE5F1A-67A1-2245-B56E-DCB7743B1551}">
      <dsp:nvSpPr>
        <dsp:cNvPr id="0" name=""/>
        <dsp:cNvSpPr/>
      </dsp:nvSpPr>
      <dsp:spPr>
        <a:xfrm rot="5400000">
          <a:off x="1193469" y="543208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5461070"/>
        <a:ext cx="208677" cy="202880"/>
      </dsp:txXfrm>
    </dsp:sp>
    <dsp:sp modelId="{D49B46CC-5B1F-8D41-8EBB-B93A6017E21E}">
      <dsp:nvSpPr>
        <dsp:cNvPr id="0" name=""/>
        <dsp:cNvSpPr/>
      </dsp:nvSpPr>
      <dsp:spPr>
        <a:xfrm>
          <a:off x="164573" y="579920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Acting</a:t>
          </a:r>
          <a:endParaRPr lang="en-US" sz="1700" kern="1200" dirty="0">
            <a:latin typeface="Garamond"/>
            <a:cs typeface="Garamond"/>
          </a:endParaRPr>
        </a:p>
      </dsp:txBody>
      <dsp:txXfrm>
        <a:off x="187210" y="5821842"/>
        <a:ext cx="2302347" cy="72760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4E5FE-B7FC-3B46-BEF0-9ABAD550031F}">
      <dsp:nvSpPr>
        <dsp:cNvPr id="0" name=""/>
        <dsp:cNvSpPr/>
      </dsp:nvSpPr>
      <dsp:spPr>
        <a:xfrm>
          <a:off x="164573" y="2608"/>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Teaching=Entertaining?</a:t>
          </a:r>
          <a:endParaRPr lang="en-US" sz="1800" kern="1200" dirty="0">
            <a:latin typeface="Garamond"/>
            <a:cs typeface="Garamond"/>
          </a:endParaRPr>
        </a:p>
      </dsp:txBody>
      <dsp:txXfrm>
        <a:off x="187210" y="25245"/>
        <a:ext cx="2302347" cy="727605"/>
      </dsp:txXfrm>
    </dsp:sp>
    <dsp:sp modelId="{EEF9EE4B-DA7E-124C-878F-9B2C4AAC4A12}">
      <dsp:nvSpPr>
        <dsp:cNvPr id="0" name=""/>
        <dsp:cNvSpPr/>
      </dsp:nvSpPr>
      <dsp:spPr>
        <a:xfrm rot="5400000">
          <a:off x="1193469" y="79480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823792"/>
        <a:ext cx="208677" cy="202880"/>
      </dsp:txXfrm>
    </dsp:sp>
    <dsp:sp modelId="{CAF6008D-A340-8847-981F-631DE761B3FE}">
      <dsp:nvSpPr>
        <dsp:cNvPr id="0" name=""/>
        <dsp:cNvSpPr/>
      </dsp:nvSpPr>
      <dsp:spPr>
        <a:xfrm>
          <a:off x="164573" y="116192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Physicality</a:t>
          </a:r>
          <a:endParaRPr lang="en-US" sz="1800" kern="1200" dirty="0">
            <a:latin typeface="Garamond"/>
            <a:cs typeface="Garamond"/>
          </a:endParaRPr>
        </a:p>
      </dsp:txBody>
      <dsp:txXfrm>
        <a:off x="187210" y="1184564"/>
        <a:ext cx="2302347" cy="727605"/>
      </dsp:txXfrm>
    </dsp:sp>
    <dsp:sp modelId="{1582390B-87E1-C74E-A0E5-09CBD5DBC79B}">
      <dsp:nvSpPr>
        <dsp:cNvPr id="0" name=""/>
        <dsp:cNvSpPr/>
      </dsp:nvSpPr>
      <dsp:spPr>
        <a:xfrm rot="5400000">
          <a:off x="1193469" y="195412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1983112"/>
        <a:ext cx="208677" cy="202880"/>
      </dsp:txXfrm>
    </dsp:sp>
    <dsp:sp modelId="{6C352038-AD11-F94B-8DBD-999593352E8F}">
      <dsp:nvSpPr>
        <dsp:cNvPr id="0" name=""/>
        <dsp:cNvSpPr/>
      </dsp:nvSpPr>
      <dsp:spPr>
        <a:xfrm>
          <a:off x="164573" y="232124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Defining the Situation</a:t>
          </a:r>
          <a:endParaRPr lang="en-US" sz="1700" kern="1200" dirty="0">
            <a:latin typeface="Garamond"/>
            <a:cs typeface="Garamond"/>
          </a:endParaRPr>
        </a:p>
      </dsp:txBody>
      <dsp:txXfrm>
        <a:off x="187210" y="2343884"/>
        <a:ext cx="2302347" cy="727605"/>
      </dsp:txXfrm>
    </dsp:sp>
    <dsp:sp modelId="{7E161F97-2EAB-B94A-8E4D-55D51B07BC40}">
      <dsp:nvSpPr>
        <dsp:cNvPr id="0" name=""/>
        <dsp:cNvSpPr/>
      </dsp:nvSpPr>
      <dsp:spPr>
        <a:xfrm rot="5400000">
          <a:off x="1193469" y="3113448"/>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3142431"/>
        <a:ext cx="208677" cy="202880"/>
      </dsp:txXfrm>
    </dsp:sp>
    <dsp:sp modelId="{0020D464-E254-E74D-A2D7-EA95503C86CE}">
      <dsp:nvSpPr>
        <dsp:cNvPr id="0" name=""/>
        <dsp:cNvSpPr/>
      </dsp:nvSpPr>
      <dsp:spPr>
        <a:xfrm>
          <a:off x="164573" y="3480566"/>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Extemporizing</a:t>
          </a:r>
          <a:endParaRPr lang="en-US" sz="1700" kern="1200" dirty="0">
            <a:latin typeface="Garamond"/>
            <a:cs typeface="Garamond"/>
          </a:endParaRPr>
        </a:p>
      </dsp:txBody>
      <dsp:txXfrm>
        <a:off x="187210" y="3503203"/>
        <a:ext cx="2302347" cy="727605"/>
      </dsp:txXfrm>
    </dsp:sp>
    <dsp:sp modelId="{C11F751A-03C3-B247-8A1D-AABEFAB0D7BD}">
      <dsp:nvSpPr>
        <dsp:cNvPr id="0" name=""/>
        <dsp:cNvSpPr/>
      </dsp:nvSpPr>
      <dsp:spPr>
        <a:xfrm rot="5400000">
          <a:off x="1193469" y="427276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4301750"/>
        <a:ext cx="208677" cy="202880"/>
      </dsp:txXfrm>
    </dsp:sp>
    <dsp:sp modelId="{8E9627CF-C323-1A44-B672-E8E78031211B}">
      <dsp:nvSpPr>
        <dsp:cNvPr id="0" name=""/>
        <dsp:cNvSpPr/>
      </dsp:nvSpPr>
      <dsp:spPr>
        <a:xfrm>
          <a:off x="164573" y="4639885"/>
          <a:ext cx="2347621" cy="772879"/>
        </a:xfrm>
        <a:prstGeom prst="roundRect">
          <a:avLst>
            <a:gd name="adj" fmla="val 10000"/>
          </a:avLst>
        </a:prstGeom>
        <a:solidFill>
          <a:srgbClr val="2D2F2B"/>
        </a:solid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Scripts</a:t>
          </a:r>
          <a:endParaRPr lang="en-US" sz="1400" kern="1200" dirty="0">
            <a:latin typeface="Garamond"/>
            <a:cs typeface="Garamond"/>
          </a:endParaRPr>
        </a:p>
      </dsp:txBody>
      <dsp:txXfrm>
        <a:off x="187210" y="4662522"/>
        <a:ext cx="2302347" cy="727605"/>
      </dsp:txXfrm>
    </dsp:sp>
    <dsp:sp modelId="{78AE5F1A-67A1-2245-B56E-DCB7743B1551}">
      <dsp:nvSpPr>
        <dsp:cNvPr id="0" name=""/>
        <dsp:cNvSpPr/>
      </dsp:nvSpPr>
      <dsp:spPr>
        <a:xfrm rot="5400000">
          <a:off x="1193469" y="543208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5461070"/>
        <a:ext cx="208677" cy="202880"/>
      </dsp:txXfrm>
    </dsp:sp>
    <dsp:sp modelId="{D49B46CC-5B1F-8D41-8EBB-B93A6017E21E}">
      <dsp:nvSpPr>
        <dsp:cNvPr id="0" name=""/>
        <dsp:cNvSpPr/>
      </dsp:nvSpPr>
      <dsp:spPr>
        <a:xfrm>
          <a:off x="164573" y="579920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Acting</a:t>
          </a:r>
          <a:endParaRPr lang="en-US" sz="1700" kern="1200" dirty="0">
            <a:latin typeface="Garamond"/>
            <a:cs typeface="Garamond"/>
          </a:endParaRPr>
        </a:p>
      </dsp:txBody>
      <dsp:txXfrm>
        <a:off x="187210" y="5821842"/>
        <a:ext cx="2302347" cy="72760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4E5FE-B7FC-3B46-BEF0-9ABAD550031F}">
      <dsp:nvSpPr>
        <dsp:cNvPr id="0" name=""/>
        <dsp:cNvSpPr/>
      </dsp:nvSpPr>
      <dsp:spPr>
        <a:xfrm>
          <a:off x="164573" y="2608"/>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Teaching=Entertaining?</a:t>
          </a:r>
          <a:endParaRPr lang="en-US" sz="1800" kern="1200" dirty="0">
            <a:latin typeface="Garamond"/>
            <a:cs typeface="Garamond"/>
          </a:endParaRPr>
        </a:p>
      </dsp:txBody>
      <dsp:txXfrm>
        <a:off x="187210" y="25245"/>
        <a:ext cx="2302347" cy="727605"/>
      </dsp:txXfrm>
    </dsp:sp>
    <dsp:sp modelId="{EEF9EE4B-DA7E-124C-878F-9B2C4AAC4A12}">
      <dsp:nvSpPr>
        <dsp:cNvPr id="0" name=""/>
        <dsp:cNvSpPr/>
      </dsp:nvSpPr>
      <dsp:spPr>
        <a:xfrm rot="5400000">
          <a:off x="1193469" y="79480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823792"/>
        <a:ext cx="208677" cy="202880"/>
      </dsp:txXfrm>
    </dsp:sp>
    <dsp:sp modelId="{CAF6008D-A340-8847-981F-631DE761B3FE}">
      <dsp:nvSpPr>
        <dsp:cNvPr id="0" name=""/>
        <dsp:cNvSpPr/>
      </dsp:nvSpPr>
      <dsp:spPr>
        <a:xfrm>
          <a:off x="164573" y="116192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Physicality</a:t>
          </a:r>
          <a:endParaRPr lang="en-US" sz="1800" kern="1200" dirty="0">
            <a:latin typeface="Garamond"/>
            <a:cs typeface="Garamond"/>
          </a:endParaRPr>
        </a:p>
      </dsp:txBody>
      <dsp:txXfrm>
        <a:off x="187210" y="1184564"/>
        <a:ext cx="2302347" cy="727605"/>
      </dsp:txXfrm>
    </dsp:sp>
    <dsp:sp modelId="{1582390B-87E1-C74E-A0E5-09CBD5DBC79B}">
      <dsp:nvSpPr>
        <dsp:cNvPr id="0" name=""/>
        <dsp:cNvSpPr/>
      </dsp:nvSpPr>
      <dsp:spPr>
        <a:xfrm rot="5400000">
          <a:off x="1193469" y="195412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1983112"/>
        <a:ext cx="208677" cy="202880"/>
      </dsp:txXfrm>
    </dsp:sp>
    <dsp:sp modelId="{6C352038-AD11-F94B-8DBD-999593352E8F}">
      <dsp:nvSpPr>
        <dsp:cNvPr id="0" name=""/>
        <dsp:cNvSpPr/>
      </dsp:nvSpPr>
      <dsp:spPr>
        <a:xfrm>
          <a:off x="164573" y="232124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Defining the Situation</a:t>
          </a:r>
          <a:endParaRPr lang="en-US" sz="1700" kern="1200" dirty="0">
            <a:latin typeface="Garamond"/>
            <a:cs typeface="Garamond"/>
          </a:endParaRPr>
        </a:p>
      </dsp:txBody>
      <dsp:txXfrm>
        <a:off x="187210" y="2343884"/>
        <a:ext cx="2302347" cy="727605"/>
      </dsp:txXfrm>
    </dsp:sp>
    <dsp:sp modelId="{7E161F97-2EAB-B94A-8E4D-55D51B07BC40}">
      <dsp:nvSpPr>
        <dsp:cNvPr id="0" name=""/>
        <dsp:cNvSpPr/>
      </dsp:nvSpPr>
      <dsp:spPr>
        <a:xfrm rot="5400000">
          <a:off x="1193469" y="3113448"/>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3142431"/>
        <a:ext cx="208677" cy="202880"/>
      </dsp:txXfrm>
    </dsp:sp>
    <dsp:sp modelId="{0020D464-E254-E74D-A2D7-EA95503C86CE}">
      <dsp:nvSpPr>
        <dsp:cNvPr id="0" name=""/>
        <dsp:cNvSpPr/>
      </dsp:nvSpPr>
      <dsp:spPr>
        <a:xfrm>
          <a:off x="164573" y="3480566"/>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Extemporizing</a:t>
          </a:r>
          <a:endParaRPr lang="en-US" sz="1700" kern="1200" dirty="0">
            <a:latin typeface="Garamond"/>
            <a:cs typeface="Garamond"/>
          </a:endParaRPr>
        </a:p>
      </dsp:txBody>
      <dsp:txXfrm>
        <a:off x="187210" y="3503203"/>
        <a:ext cx="2302347" cy="727605"/>
      </dsp:txXfrm>
    </dsp:sp>
    <dsp:sp modelId="{C11F751A-03C3-B247-8A1D-AABEFAB0D7BD}">
      <dsp:nvSpPr>
        <dsp:cNvPr id="0" name=""/>
        <dsp:cNvSpPr/>
      </dsp:nvSpPr>
      <dsp:spPr>
        <a:xfrm rot="5400000">
          <a:off x="1193469" y="427276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4301750"/>
        <a:ext cx="208677" cy="202880"/>
      </dsp:txXfrm>
    </dsp:sp>
    <dsp:sp modelId="{8E9627CF-C323-1A44-B672-E8E78031211B}">
      <dsp:nvSpPr>
        <dsp:cNvPr id="0" name=""/>
        <dsp:cNvSpPr/>
      </dsp:nvSpPr>
      <dsp:spPr>
        <a:xfrm>
          <a:off x="164573" y="4639885"/>
          <a:ext cx="2347621" cy="772879"/>
        </a:xfrm>
        <a:prstGeom prst="roundRect">
          <a:avLst>
            <a:gd name="adj" fmla="val 10000"/>
          </a:avLst>
        </a:prstGeom>
        <a:solidFill>
          <a:srgbClr val="2D2F2B"/>
        </a:solid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Scripts</a:t>
          </a:r>
          <a:endParaRPr lang="en-US" sz="1400" kern="1200" dirty="0">
            <a:latin typeface="Garamond"/>
            <a:cs typeface="Garamond"/>
          </a:endParaRPr>
        </a:p>
      </dsp:txBody>
      <dsp:txXfrm>
        <a:off x="187210" y="4662522"/>
        <a:ext cx="2302347" cy="727605"/>
      </dsp:txXfrm>
    </dsp:sp>
    <dsp:sp modelId="{78AE5F1A-67A1-2245-B56E-DCB7743B1551}">
      <dsp:nvSpPr>
        <dsp:cNvPr id="0" name=""/>
        <dsp:cNvSpPr/>
      </dsp:nvSpPr>
      <dsp:spPr>
        <a:xfrm rot="5400000">
          <a:off x="1193469" y="543208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5461070"/>
        <a:ext cx="208677" cy="202880"/>
      </dsp:txXfrm>
    </dsp:sp>
    <dsp:sp modelId="{D49B46CC-5B1F-8D41-8EBB-B93A6017E21E}">
      <dsp:nvSpPr>
        <dsp:cNvPr id="0" name=""/>
        <dsp:cNvSpPr/>
      </dsp:nvSpPr>
      <dsp:spPr>
        <a:xfrm>
          <a:off x="164573" y="579920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Acting</a:t>
          </a:r>
          <a:endParaRPr lang="en-US" sz="1700" kern="1200" dirty="0">
            <a:latin typeface="Garamond"/>
            <a:cs typeface="Garamond"/>
          </a:endParaRPr>
        </a:p>
      </dsp:txBody>
      <dsp:txXfrm>
        <a:off x="187210" y="5821842"/>
        <a:ext cx="2302347" cy="72760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4E5FE-B7FC-3B46-BEF0-9ABAD550031F}">
      <dsp:nvSpPr>
        <dsp:cNvPr id="0" name=""/>
        <dsp:cNvSpPr/>
      </dsp:nvSpPr>
      <dsp:spPr>
        <a:xfrm>
          <a:off x="164573" y="2608"/>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Teaching=Entertaining?</a:t>
          </a:r>
          <a:endParaRPr lang="en-US" sz="1800" kern="1200" dirty="0">
            <a:latin typeface="Garamond"/>
            <a:cs typeface="Garamond"/>
          </a:endParaRPr>
        </a:p>
      </dsp:txBody>
      <dsp:txXfrm>
        <a:off x="187210" y="25245"/>
        <a:ext cx="2302347" cy="727605"/>
      </dsp:txXfrm>
    </dsp:sp>
    <dsp:sp modelId="{EEF9EE4B-DA7E-124C-878F-9B2C4AAC4A12}">
      <dsp:nvSpPr>
        <dsp:cNvPr id="0" name=""/>
        <dsp:cNvSpPr/>
      </dsp:nvSpPr>
      <dsp:spPr>
        <a:xfrm rot="5400000">
          <a:off x="1193469" y="79480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823792"/>
        <a:ext cx="208677" cy="202880"/>
      </dsp:txXfrm>
    </dsp:sp>
    <dsp:sp modelId="{CAF6008D-A340-8847-981F-631DE761B3FE}">
      <dsp:nvSpPr>
        <dsp:cNvPr id="0" name=""/>
        <dsp:cNvSpPr/>
      </dsp:nvSpPr>
      <dsp:spPr>
        <a:xfrm>
          <a:off x="164573" y="116192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Physicality</a:t>
          </a:r>
          <a:endParaRPr lang="en-US" sz="1800" kern="1200" dirty="0">
            <a:latin typeface="Garamond"/>
            <a:cs typeface="Garamond"/>
          </a:endParaRPr>
        </a:p>
      </dsp:txBody>
      <dsp:txXfrm>
        <a:off x="187210" y="1184564"/>
        <a:ext cx="2302347" cy="727605"/>
      </dsp:txXfrm>
    </dsp:sp>
    <dsp:sp modelId="{1582390B-87E1-C74E-A0E5-09CBD5DBC79B}">
      <dsp:nvSpPr>
        <dsp:cNvPr id="0" name=""/>
        <dsp:cNvSpPr/>
      </dsp:nvSpPr>
      <dsp:spPr>
        <a:xfrm rot="5400000">
          <a:off x="1193469" y="195412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1983112"/>
        <a:ext cx="208677" cy="202880"/>
      </dsp:txXfrm>
    </dsp:sp>
    <dsp:sp modelId="{6C352038-AD11-F94B-8DBD-999593352E8F}">
      <dsp:nvSpPr>
        <dsp:cNvPr id="0" name=""/>
        <dsp:cNvSpPr/>
      </dsp:nvSpPr>
      <dsp:spPr>
        <a:xfrm>
          <a:off x="164573" y="232124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Defining the Situation</a:t>
          </a:r>
          <a:endParaRPr lang="en-US" sz="1700" kern="1200" dirty="0">
            <a:latin typeface="Garamond"/>
            <a:cs typeface="Garamond"/>
          </a:endParaRPr>
        </a:p>
      </dsp:txBody>
      <dsp:txXfrm>
        <a:off x="187210" y="2343884"/>
        <a:ext cx="2302347" cy="727605"/>
      </dsp:txXfrm>
    </dsp:sp>
    <dsp:sp modelId="{7E161F97-2EAB-B94A-8E4D-55D51B07BC40}">
      <dsp:nvSpPr>
        <dsp:cNvPr id="0" name=""/>
        <dsp:cNvSpPr/>
      </dsp:nvSpPr>
      <dsp:spPr>
        <a:xfrm rot="5400000">
          <a:off x="1193469" y="3113448"/>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3142431"/>
        <a:ext cx="208677" cy="202880"/>
      </dsp:txXfrm>
    </dsp:sp>
    <dsp:sp modelId="{0020D464-E254-E74D-A2D7-EA95503C86CE}">
      <dsp:nvSpPr>
        <dsp:cNvPr id="0" name=""/>
        <dsp:cNvSpPr/>
      </dsp:nvSpPr>
      <dsp:spPr>
        <a:xfrm>
          <a:off x="164573" y="3480566"/>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Extemporizing</a:t>
          </a:r>
          <a:endParaRPr lang="en-US" sz="1700" kern="1200" dirty="0">
            <a:latin typeface="Garamond"/>
            <a:cs typeface="Garamond"/>
          </a:endParaRPr>
        </a:p>
      </dsp:txBody>
      <dsp:txXfrm>
        <a:off x="187210" y="3503203"/>
        <a:ext cx="2302347" cy="727605"/>
      </dsp:txXfrm>
    </dsp:sp>
    <dsp:sp modelId="{C11F751A-03C3-B247-8A1D-AABEFAB0D7BD}">
      <dsp:nvSpPr>
        <dsp:cNvPr id="0" name=""/>
        <dsp:cNvSpPr/>
      </dsp:nvSpPr>
      <dsp:spPr>
        <a:xfrm rot="5400000">
          <a:off x="1193469" y="427276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4301750"/>
        <a:ext cx="208677" cy="202880"/>
      </dsp:txXfrm>
    </dsp:sp>
    <dsp:sp modelId="{8E9627CF-C323-1A44-B672-E8E78031211B}">
      <dsp:nvSpPr>
        <dsp:cNvPr id="0" name=""/>
        <dsp:cNvSpPr/>
      </dsp:nvSpPr>
      <dsp:spPr>
        <a:xfrm>
          <a:off x="164573" y="4639885"/>
          <a:ext cx="2347621" cy="772879"/>
        </a:xfrm>
        <a:prstGeom prst="roundRect">
          <a:avLst>
            <a:gd name="adj" fmla="val 10000"/>
          </a:avLst>
        </a:prstGeom>
        <a:solidFill>
          <a:srgbClr val="2D2F2B"/>
        </a:solid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Scripts</a:t>
          </a:r>
          <a:endParaRPr lang="en-US" sz="1400" kern="1200" dirty="0">
            <a:latin typeface="Garamond"/>
            <a:cs typeface="Garamond"/>
          </a:endParaRPr>
        </a:p>
      </dsp:txBody>
      <dsp:txXfrm>
        <a:off x="187210" y="4662522"/>
        <a:ext cx="2302347" cy="727605"/>
      </dsp:txXfrm>
    </dsp:sp>
    <dsp:sp modelId="{78AE5F1A-67A1-2245-B56E-DCB7743B1551}">
      <dsp:nvSpPr>
        <dsp:cNvPr id="0" name=""/>
        <dsp:cNvSpPr/>
      </dsp:nvSpPr>
      <dsp:spPr>
        <a:xfrm rot="5400000">
          <a:off x="1193469" y="543208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5461070"/>
        <a:ext cx="208677" cy="202880"/>
      </dsp:txXfrm>
    </dsp:sp>
    <dsp:sp modelId="{D49B46CC-5B1F-8D41-8EBB-B93A6017E21E}">
      <dsp:nvSpPr>
        <dsp:cNvPr id="0" name=""/>
        <dsp:cNvSpPr/>
      </dsp:nvSpPr>
      <dsp:spPr>
        <a:xfrm>
          <a:off x="164573" y="579920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Acting</a:t>
          </a:r>
          <a:endParaRPr lang="en-US" sz="1700" kern="1200" dirty="0">
            <a:latin typeface="Garamond"/>
            <a:cs typeface="Garamond"/>
          </a:endParaRPr>
        </a:p>
      </dsp:txBody>
      <dsp:txXfrm>
        <a:off x="187210" y="5821842"/>
        <a:ext cx="2302347" cy="72760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4E5FE-B7FC-3B46-BEF0-9ABAD550031F}">
      <dsp:nvSpPr>
        <dsp:cNvPr id="0" name=""/>
        <dsp:cNvSpPr/>
      </dsp:nvSpPr>
      <dsp:spPr>
        <a:xfrm>
          <a:off x="164573" y="2608"/>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Teaching=Entertaining?</a:t>
          </a:r>
          <a:endParaRPr lang="en-US" sz="1800" kern="1200" dirty="0">
            <a:latin typeface="Garamond"/>
            <a:cs typeface="Garamond"/>
          </a:endParaRPr>
        </a:p>
      </dsp:txBody>
      <dsp:txXfrm>
        <a:off x="187210" y="25245"/>
        <a:ext cx="2302347" cy="727605"/>
      </dsp:txXfrm>
    </dsp:sp>
    <dsp:sp modelId="{EEF9EE4B-DA7E-124C-878F-9B2C4AAC4A12}">
      <dsp:nvSpPr>
        <dsp:cNvPr id="0" name=""/>
        <dsp:cNvSpPr/>
      </dsp:nvSpPr>
      <dsp:spPr>
        <a:xfrm rot="5400000">
          <a:off x="1193469" y="79480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823792"/>
        <a:ext cx="208677" cy="202880"/>
      </dsp:txXfrm>
    </dsp:sp>
    <dsp:sp modelId="{CAF6008D-A340-8847-981F-631DE761B3FE}">
      <dsp:nvSpPr>
        <dsp:cNvPr id="0" name=""/>
        <dsp:cNvSpPr/>
      </dsp:nvSpPr>
      <dsp:spPr>
        <a:xfrm>
          <a:off x="164573" y="116192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Physicality</a:t>
          </a:r>
          <a:endParaRPr lang="en-US" sz="1800" kern="1200" dirty="0">
            <a:latin typeface="Garamond"/>
            <a:cs typeface="Garamond"/>
          </a:endParaRPr>
        </a:p>
      </dsp:txBody>
      <dsp:txXfrm>
        <a:off x="187210" y="1184564"/>
        <a:ext cx="2302347" cy="727605"/>
      </dsp:txXfrm>
    </dsp:sp>
    <dsp:sp modelId="{1582390B-87E1-C74E-A0E5-09CBD5DBC79B}">
      <dsp:nvSpPr>
        <dsp:cNvPr id="0" name=""/>
        <dsp:cNvSpPr/>
      </dsp:nvSpPr>
      <dsp:spPr>
        <a:xfrm rot="5400000">
          <a:off x="1193469" y="195412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1983112"/>
        <a:ext cx="208677" cy="202880"/>
      </dsp:txXfrm>
    </dsp:sp>
    <dsp:sp modelId="{6C352038-AD11-F94B-8DBD-999593352E8F}">
      <dsp:nvSpPr>
        <dsp:cNvPr id="0" name=""/>
        <dsp:cNvSpPr/>
      </dsp:nvSpPr>
      <dsp:spPr>
        <a:xfrm>
          <a:off x="164573" y="232124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Defining the Situation</a:t>
          </a:r>
          <a:endParaRPr lang="en-US" sz="1700" kern="1200" dirty="0">
            <a:latin typeface="Garamond"/>
            <a:cs typeface="Garamond"/>
          </a:endParaRPr>
        </a:p>
      </dsp:txBody>
      <dsp:txXfrm>
        <a:off x="187210" y="2343884"/>
        <a:ext cx="2302347" cy="727605"/>
      </dsp:txXfrm>
    </dsp:sp>
    <dsp:sp modelId="{7E161F97-2EAB-B94A-8E4D-55D51B07BC40}">
      <dsp:nvSpPr>
        <dsp:cNvPr id="0" name=""/>
        <dsp:cNvSpPr/>
      </dsp:nvSpPr>
      <dsp:spPr>
        <a:xfrm rot="5400000">
          <a:off x="1193469" y="3113448"/>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3142431"/>
        <a:ext cx="208677" cy="202880"/>
      </dsp:txXfrm>
    </dsp:sp>
    <dsp:sp modelId="{0020D464-E254-E74D-A2D7-EA95503C86CE}">
      <dsp:nvSpPr>
        <dsp:cNvPr id="0" name=""/>
        <dsp:cNvSpPr/>
      </dsp:nvSpPr>
      <dsp:spPr>
        <a:xfrm>
          <a:off x="164573" y="3480566"/>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Extemporizing</a:t>
          </a:r>
          <a:endParaRPr lang="en-US" sz="1700" kern="1200" dirty="0">
            <a:latin typeface="Garamond"/>
            <a:cs typeface="Garamond"/>
          </a:endParaRPr>
        </a:p>
      </dsp:txBody>
      <dsp:txXfrm>
        <a:off x="187210" y="3503203"/>
        <a:ext cx="2302347" cy="727605"/>
      </dsp:txXfrm>
    </dsp:sp>
    <dsp:sp modelId="{C11F751A-03C3-B247-8A1D-AABEFAB0D7BD}">
      <dsp:nvSpPr>
        <dsp:cNvPr id="0" name=""/>
        <dsp:cNvSpPr/>
      </dsp:nvSpPr>
      <dsp:spPr>
        <a:xfrm rot="5400000">
          <a:off x="1193469" y="427276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4301750"/>
        <a:ext cx="208677" cy="202880"/>
      </dsp:txXfrm>
    </dsp:sp>
    <dsp:sp modelId="{8E9627CF-C323-1A44-B672-E8E78031211B}">
      <dsp:nvSpPr>
        <dsp:cNvPr id="0" name=""/>
        <dsp:cNvSpPr/>
      </dsp:nvSpPr>
      <dsp:spPr>
        <a:xfrm>
          <a:off x="164573" y="463988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Scripts</a:t>
          </a:r>
          <a:endParaRPr lang="en-US" sz="1400" kern="1200" dirty="0">
            <a:latin typeface="Garamond"/>
            <a:cs typeface="Garamond"/>
          </a:endParaRPr>
        </a:p>
      </dsp:txBody>
      <dsp:txXfrm>
        <a:off x="187210" y="4662522"/>
        <a:ext cx="2302347" cy="727605"/>
      </dsp:txXfrm>
    </dsp:sp>
    <dsp:sp modelId="{78AE5F1A-67A1-2245-B56E-DCB7743B1551}">
      <dsp:nvSpPr>
        <dsp:cNvPr id="0" name=""/>
        <dsp:cNvSpPr/>
      </dsp:nvSpPr>
      <dsp:spPr>
        <a:xfrm rot="5400000">
          <a:off x="1193469" y="543208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5461070"/>
        <a:ext cx="208677" cy="202880"/>
      </dsp:txXfrm>
    </dsp:sp>
    <dsp:sp modelId="{D49B46CC-5B1F-8D41-8EBB-B93A6017E21E}">
      <dsp:nvSpPr>
        <dsp:cNvPr id="0" name=""/>
        <dsp:cNvSpPr/>
      </dsp:nvSpPr>
      <dsp:spPr>
        <a:xfrm>
          <a:off x="164573" y="5799205"/>
          <a:ext cx="2347621" cy="772879"/>
        </a:xfrm>
        <a:prstGeom prst="roundRect">
          <a:avLst>
            <a:gd name="adj" fmla="val 10000"/>
          </a:avLst>
        </a:prstGeom>
        <a:solidFill>
          <a:schemeClr val="tx1"/>
        </a:solid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Acting</a:t>
          </a:r>
          <a:endParaRPr lang="en-US" sz="1700" kern="1200" dirty="0">
            <a:latin typeface="Garamond"/>
            <a:cs typeface="Garamond"/>
          </a:endParaRPr>
        </a:p>
      </dsp:txBody>
      <dsp:txXfrm>
        <a:off x="187210" y="5821842"/>
        <a:ext cx="2302347" cy="72760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4E5FE-B7FC-3B46-BEF0-9ABAD550031F}">
      <dsp:nvSpPr>
        <dsp:cNvPr id="0" name=""/>
        <dsp:cNvSpPr/>
      </dsp:nvSpPr>
      <dsp:spPr>
        <a:xfrm>
          <a:off x="164573" y="2608"/>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Teaching=Entertaining?</a:t>
          </a:r>
          <a:endParaRPr lang="en-US" sz="1800" kern="1200" dirty="0">
            <a:latin typeface="Garamond"/>
            <a:cs typeface="Garamond"/>
          </a:endParaRPr>
        </a:p>
      </dsp:txBody>
      <dsp:txXfrm>
        <a:off x="187210" y="25245"/>
        <a:ext cx="2302347" cy="727605"/>
      </dsp:txXfrm>
    </dsp:sp>
    <dsp:sp modelId="{EEF9EE4B-DA7E-124C-878F-9B2C4AAC4A12}">
      <dsp:nvSpPr>
        <dsp:cNvPr id="0" name=""/>
        <dsp:cNvSpPr/>
      </dsp:nvSpPr>
      <dsp:spPr>
        <a:xfrm rot="5400000">
          <a:off x="1193469" y="79480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823792"/>
        <a:ext cx="208677" cy="202880"/>
      </dsp:txXfrm>
    </dsp:sp>
    <dsp:sp modelId="{CAF6008D-A340-8847-981F-631DE761B3FE}">
      <dsp:nvSpPr>
        <dsp:cNvPr id="0" name=""/>
        <dsp:cNvSpPr/>
      </dsp:nvSpPr>
      <dsp:spPr>
        <a:xfrm>
          <a:off x="164573" y="116192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Physicality</a:t>
          </a:r>
          <a:endParaRPr lang="en-US" sz="1800" kern="1200" dirty="0">
            <a:latin typeface="Garamond"/>
            <a:cs typeface="Garamond"/>
          </a:endParaRPr>
        </a:p>
      </dsp:txBody>
      <dsp:txXfrm>
        <a:off x="187210" y="1184564"/>
        <a:ext cx="2302347" cy="727605"/>
      </dsp:txXfrm>
    </dsp:sp>
    <dsp:sp modelId="{1582390B-87E1-C74E-A0E5-09CBD5DBC79B}">
      <dsp:nvSpPr>
        <dsp:cNvPr id="0" name=""/>
        <dsp:cNvSpPr/>
      </dsp:nvSpPr>
      <dsp:spPr>
        <a:xfrm rot="5400000">
          <a:off x="1193469" y="195412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1983112"/>
        <a:ext cx="208677" cy="202880"/>
      </dsp:txXfrm>
    </dsp:sp>
    <dsp:sp modelId="{6C352038-AD11-F94B-8DBD-999593352E8F}">
      <dsp:nvSpPr>
        <dsp:cNvPr id="0" name=""/>
        <dsp:cNvSpPr/>
      </dsp:nvSpPr>
      <dsp:spPr>
        <a:xfrm>
          <a:off x="164573" y="232124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Defining the Situation</a:t>
          </a:r>
          <a:endParaRPr lang="en-US" sz="1700" kern="1200" dirty="0">
            <a:latin typeface="Garamond"/>
            <a:cs typeface="Garamond"/>
          </a:endParaRPr>
        </a:p>
      </dsp:txBody>
      <dsp:txXfrm>
        <a:off x="187210" y="2343884"/>
        <a:ext cx="2302347" cy="727605"/>
      </dsp:txXfrm>
    </dsp:sp>
    <dsp:sp modelId="{7E161F97-2EAB-B94A-8E4D-55D51B07BC40}">
      <dsp:nvSpPr>
        <dsp:cNvPr id="0" name=""/>
        <dsp:cNvSpPr/>
      </dsp:nvSpPr>
      <dsp:spPr>
        <a:xfrm rot="5400000">
          <a:off x="1193469" y="3113448"/>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3142431"/>
        <a:ext cx="208677" cy="202880"/>
      </dsp:txXfrm>
    </dsp:sp>
    <dsp:sp modelId="{0020D464-E254-E74D-A2D7-EA95503C86CE}">
      <dsp:nvSpPr>
        <dsp:cNvPr id="0" name=""/>
        <dsp:cNvSpPr/>
      </dsp:nvSpPr>
      <dsp:spPr>
        <a:xfrm>
          <a:off x="164573" y="3480566"/>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Extemporizing</a:t>
          </a:r>
          <a:endParaRPr lang="en-US" sz="1700" kern="1200" dirty="0">
            <a:latin typeface="Garamond"/>
            <a:cs typeface="Garamond"/>
          </a:endParaRPr>
        </a:p>
      </dsp:txBody>
      <dsp:txXfrm>
        <a:off x="187210" y="3503203"/>
        <a:ext cx="2302347" cy="727605"/>
      </dsp:txXfrm>
    </dsp:sp>
    <dsp:sp modelId="{C11F751A-03C3-B247-8A1D-AABEFAB0D7BD}">
      <dsp:nvSpPr>
        <dsp:cNvPr id="0" name=""/>
        <dsp:cNvSpPr/>
      </dsp:nvSpPr>
      <dsp:spPr>
        <a:xfrm rot="5400000">
          <a:off x="1193469" y="427276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4301750"/>
        <a:ext cx="208677" cy="202880"/>
      </dsp:txXfrm>
    </dsp:sp>
    <dsp:sp modelId="{8E9627CF-C323-1A44-B672-E8E78031211B}">
      <dsp:nvSpPr>
        <dsp:cNvPr id="0" name=""/>
        <dsp:cNvSpPr/>
      </dsp:nvSpPr>
      <dsp:spPr>
        <a:xfrm>
          <a:off x="164573" y="463988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Scripts</a:t>
          </a:r>
          <a:endParaRPr lang="en-US" sz="1400" kern="1200" dirty="0">
            <a:latin typeface="Garamond"/>
            <a:cs typeface="Garamond"/>
          </a:endParaRPr>
        </a:p>
      </dsp:txBody>
      <dsp:txXfrm>
        <a:off x="187210" y="4662522"/>
        <a:ext cx="2302347" cy="727605"/>
      </dsp:txXfrm>
    </dsp:sp>
    <dsp:sp modelId="{78AE5F1A-67A1-2245-B56E-DCB7743B1551}">
      <dsp:nvSpPr>
        <dsp:cNvPr id="0" name=""/>
        <dsp:cNvSpPr/>
      </dsp:nvSpPr>
      <dsp:spPr>
        <a:xfrm rot="5400000">
          <a:off x="1193469" y="543208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5461070"/>
        <a:ext cx="208677" cy="202880"/>
      </dsp:txXfrm>
    </dsp:sp>
    <dsp:sp modelId="{D49B46CC-5B1F-8D41-8EBB-B93A6017E21E}">
      <dsp:nvSpPr>
        <dsp:cNvPr id="0" name=""/>
        <dsp:cNvSpPr/>
      </dsp:nvSpPr>
      <dsp:spPr>
        <a:xfrm>
          <a:off x="164573" y="5799205"/>
          <a:ext cx="2347621" cy="772879"/>
        </a:xfrm>
        <a:prstGeom prst="roundRect">
          <a:avLst>
            <a:gd name="adj" fmla="val 10000"/>
          </a:avLst>
        </a:prstGeom>
        <a:solidFill>
          <a:schemeClr val="tx1"/>
        </a:solid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Acting</a:t>
          </a:r>
          <a:endParaRPr lang="en-US" sz="1700" kern="1200" dirty="0">
            <a:latin typeface="Garamond"/>
            <a:cs typeface="Garamond"/>
          </a:endParaRPr>
        </a:p>
      </dsp:txBody>
      <dsp:txXfrm>
        <a:off x="187210" y="5821842"/>
        <a:ext cx="2302347" cy="727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4E5FE-B7FC-3B46-BEF0-9ABAD550031F}">
      <dsp:nvSpPr>
        <dsp:cNvPr id="0" name=""/>
        <dsp:cNvSpPr/>
      </dsp:nvSpPr>
      <dsp:spPr>
        <a:xfrm>
          <a:off x="164573" y="2608"/>
          <a:ext cx="2347621" cy="772879"/>
        </a:xfrm>
        <a:prstGeom prst="roundRect">
          <a:avLst>
            <a:gd name="adj" fmla="val 10000"/>
          </a:avLst>
        </a:prstGeom>
        <a:solidFill>
          <a:schemeClr val="tx2"/>
        </a:solid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Teaching=Entertaining?</a:t>
          </a:r>
          <a:endParaRPr lang="en-US" sz="1800" kern="1200" dirty="0">
            <a:latin typeface="Garamond"/>
            <a:cs typeface="Garamond"/>
          </a:endParaRPr>
        </a:p>
      </dsp:txBody>
      <dsp:txXfrm>
        <a:off x="187210" y="25245"/>
        <a:ext cx="2302347" cy="727605"/>
      </dsp:txXfrm>
    </dsp:sp>
    <dsp:sp modelId="{EEF9EE4B-DA7E-124C-878F-9B2C4AAC4A12}">
      <dsp:nvSpPr>
        <dsp:cNvPr id="0" name=""/>
        <dsp:cNvSpPr/>
      </dsp:nvSpPr>
      <dsp:spPr>
        <a:xfrm rot="5400000">
          <a:off x="1193469" y="79480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823792"/>
        <a:ext cx="208677" cy="202880"/>
      </dsp:txXfrm>
    </dsp:sp>
    <dsp:sp modelId="{CAF6008D-A340-8847-981F-631DE761B3FE}">
      <dsp:nvSpPr>
        <dsp:cNvPr id="0" name=""/>
        <dsp:cNvSpPr/>
      </dsp:nvSpPr>
      <dsp:spPr>
        <a:xfrm>
          <a:off x="164573" y="116192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Physicality</a:t>
          </a:r>
          <a:endParaRPr lang="en-US" sz="1800" kern="1200" dirty="0">
            <a:latin typeface="Garamond"/>
            <a:cs typeface="Garamond"/>
          </a:endParaRPr>
        </a:p>
      </dsp:txBody>
      <dsp:txXfrm>
        <a:off x="187210" y="1184564"/>
        <a:ext cx="2302347" cy="727605"/>
      </dsp:txXfrm>
    </dsp:sp>
    <dsp:sp modelId="{1582390B-87E1-C74E-A0E5-09CBD5DBC79B}">
      <dsp:nvSpPr>
        <dsp:cNvPr id="0" name=""/>
        <dsp:cNvSpPr/>
      </dsp:nvSpPr>
      <dsp:spPr>
        <a:xfrm rot="5400000">
          <a:off x="1193469" y="195412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1983112"/>
        <a:ext cx="208677" cy="202880"/>
      </dsp:txXfrm>
    </dsp:sp>
    <dsp:sp modelId="{6C352038-AD11-F94B-8DBD-999593352E8F}">
      <dsp:nvSpPr>
        <dsp:cNvPr id="0" name=""/>
        <dsp:cNvSpPr/>
      </dsp:nvSpPr>
      <dsp:spPr>
        <a:xfrm>
          <a:off x="164573" y="232124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Defining the Situation</a:t>
          </a:r>
          <a:endParaRPr lang="en-US" sz="1700" kern="1200" dirty="0">
            <a:latin typeface="Garamond"/>
            <a:cs typeface="Garamond"/>
          </a:endParaRPr>
        </a:p>
      </dsp:txBody>
      <dsp:txXfrm>
        <a:off x="187210" y="2343884"/>
        <a:ext cx="2302347" cy="727605"/>
      </dsp:txXfrm>
    </dsp:sp>
    <dsp:sp modelId="{7E161F97-2EAB-B94A-8E4D-55D51B07BC40}">
      <dsp:nvSpPr>
        <dsp:cNvPr id="0" name=""/>
        <dsp:cNvSpPr/>
      </dsp:nvSpPr>
      <dsp:spPr>
        <a:xfrm rot="5400000">
          <a:off x="1193469" y="3113448"/>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3142431"/>
        <a:ext cx="208677" cy="202880"/>
      </dsp:txXfrm>
    </dsp:sp>
    <dsp:sp modelId="{0020D464-E254-E74D-A2D7-EA95503C86CE}">
      <dsp:nvSpPr>
        <dsp:cNvPr id="0" name=""/>
        <dsp:cNvSpPr/>
      </dsp:nvSpPr>
      <dsp:spPr>
        <a:xfrm>
          <a:off x="164573" y="3480566"/>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Extemporizing</a:t>
          </a:r>
          <a:endParaRPr lang="en-US" sz="1700" kern="1200" dirty="0">
            <a:latin typeface="Garamond"/>
            <a:cs typeface="Garamond"/>
          </a:endParaRPr>
        </a:p>
      </dsp:txBody>
      <dsp:txXfrm>
        <a:off x="187210" y="3503203"/>
        <a:ext cx="2302347" cy="727605"/>
      </dsp:txXfrm>
    </dsp:sp>
    <dsp:sp modelId="{C11F751A-03C3-B247-8A1D-AABEFAB0D7BD}">
      <dsp:nvSpPr>
        <dsp:cNvPr id="0" name=""/>
        <dsp:cNvSpPr/>
      </dsp:nvSpPr>
      <dsp:spPr>
        <a:xfrm rot="5400000">
          <a:off x="1193469" y="427276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4301750"/>
        <a:ext cx="208677" cy="202880"/>
      </dsp:txXfrm>
    </dsp:sp>
    <dsp:sp modelId="{8E9627CF-C323-1A44-B672-E8E78031211B}">
      <dsp:nvSpPr>
        <dsp:cNvPr id="0" name=""/>
        <dsp:cNvSpPr/>
      </dsp:nvSpPr>
      <dsp:spPr>
        <a:xfrm>
          <a:off x="164573" y="463988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Scripts</a:t>
          </a:r>
          <a:endParaRPr lang="en-US" sz="1400" kern="1200" dirty="0">
            <a:latin typeface="Garamond"/>
            <a:cs typeface="Garamond"/>
          </a:endParaRPr>
        </a:p>
      </dsp:txBody>
      <dsp:txXfrm>
        <a:off x="187210" y="4662522"/>
        <a:ext cx="2302347" cy="727605"/>
      </dsp:txXfrm>
    </dsp:sp>
    <dsp:sp modelId="{78AE5F1A-67A1-2245-B56E-DCB7743B1551}">
      <dsp:nvSpPr>
        <dsp:cNvPr id="0" name=""/>
        <dsp:cNvSpPr/>
      </dsp:nvSpPr>
      <dsp:spPr>
        <a:xfrm rot="5400000">
          <a:off x="1193469" y="543208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5461070"/>
        <a:ext cx="208677" cy="202880"/>
      </dsp:txXfrm>
    </dsp:sp>
    <dsp:sp modelId="{D49B46CC-5B1F-8D41-8EBB-B93A6017E21E}">
      <dsp:nvSpPr>
        <dsp:cNvPr id="0" name=""/>
        <dsp:cNvSpPr/>
      </dsp:nvSpPr>
      <dsp:spPr>
        <a:xfrm>
          <a:off x="164573" y="579920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Acting</a:t>
          </a:r>
          <a:endParaRPr lang="en-US" sz="1700" kern="1200" dirty="0">
            <a:latin typeface="Garamond"/>
            <a:cs typeface="Garamond"/>
          </a:endParaRPr>
        </a:p>
      </dsp:txBody>
      <dsp:txXfrm>
        <a:off x="187210" y="5821842"/>
        <a:ext cx="2302347" cy="72760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4E5FE-B7FC-3B46-BEF0-9ABAD550031F}">
      <dsp:nvSpPr>
        <dsp:cNvPr id="0" name=""/>
        <dsp:cNvSpPr/>
      </dsp:nvSpPr>
      <dsp:spPr>
        <a:xfrm>
          <a:off x="164573" y="2608"/>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Teaching=Entertaining?</a:t>
          </a:r>
          <a:endParaRPr lang="en-US" sz="1800" kern="1200" dirty="0">
            <a:latin typeface="Garamond"/>
            <a:cs typeface="Garamond"/>
          </a:endParaRPr>
        </a:p>
      </dsp:txBody>
      <dsp:txXfrm>
        <a:off x="187210" y="25245"/>
        <a:ext cx="2302347" cy="727605"/>
      </dsp:txXfrm>
    </dsp:sp>
    <dsp:sp modelId="{EEF9EE4B-DA7E-124C-878F-9B2C4AAC4A12}">
      <dsp:nvSpPr>
        <dsp:cNvPr id="0" name=""/>
        <dsp:cNvSpPr/>
      </dsp:nvSpPr>
      <dsp:spPr>
        <a:xfrm rot="5400000">
          <a:off x="1193469" y="79480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823792"/>
        <a:ext cx="208677" cy="202880"/>
      </dsp:txXfrm>
    </dsp:sp>
    <dsp:sp modelId="{CAF6008D-A340-8847-981F-631DE761B3FE}">
      <dsp:nvSpPr>
        <dsp:cNvPr id="0" name=""/>
        <dsp:cNvSpPr/>
      </dsp:nvSpPr>
      <dsp:spPr>
        <a:xfrm>
          <a:off x="164573" y="116192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Physicality</a:t>
          </a:r>
          <a:endParaRPr lang="en-US" sz="1800" kern="1200" dirty="0">
            <a:latin typeface="Garamond"/>
            <a:cs typeface="Garamond"/>
          </a:endParaRPr>
        </a:p>
      </dsp:txBody>
      <dsp:txXfrm>
        <a:off x="187210" y="1184564"/>
        <a:ext cx="2302347" cy="727605"/>
      </dsp:txXfrm>
    </dsp:sp>
    <dsp:sp modelId="{1582390B-87E1-C74E-A0E5-09CBD5DBC79B}">
      <dsp:nvSpPr>
        <dsp:cNvPr id="0" name=""/>
        <dsp:cNvSpPr/>
      </dsp:nvSpPr>
      <dsp:spPr>
        <a:xfrm rot="5400000">
          <a:off x="1193469" y="195412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1983112"/>
        <a:ext cx="208677" cy="202880"/>
      </dsp:txXfrm>
    </dsp:sp>
    <dsp:sp modelId="{6C352038-AD11-F94B-8DBD-999593352E8F}">
      <dsp:nvSpPr>
        <dsp:cNvPr id="0" name=""/>
        <dsp:cNvSpPr/>
      </dsp:nvSpPr>
      <dsp:spPr>
        <a:xfrm>
          <a:off x="164573" y="232124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Defining the Situation</a:t>
          </a:r>
          <a:endParaRPr lang="en-US" sz="1700" kern="1200" dirty="0">
            <a:latin typeface="Garamond"/>
            <a:cs typeface="Garamond"/>
          </a:endParaRPr>
        </a:p>
      </dsp:txBody>
      <dsp:txXfrm>
        <a:off x="187210" y="2343884"/>
        <a:ext cx="2302347" cy="727605"/>
      </dsp:txXfrm>
    </dsp:sp>
    <dsp:sp modelId="{7E161F97-2EAB-B94A-8E4D-55D51B07BC40}">
      <dsp:nvSpPr>
        <dsp:cNvPr id="0" name=""/>
        <dsp:cNvSpPr/>
      </dsp:nvSpPr>
      <dsp:spPr>
        <a:xfrm rot="5400000">
          <a:off x="1193469" y="3113448"/>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3142431"/>
        <a:ext cx="208677" cy="202880"/>
      </dsp:txXfrm>
    </dsp:sp>
    <dsp:sp modelId="{0020D464-E254-E74D-A2D7-EA95503C86CE}">
      <dsp:nvSpPr>
        <dsp:cNvPr id="0" name=""/>
        <dsp:cNvSpPr/>
      </dsp:nvSpPr>
      <dsp:spPr>
        <a:xfrm>
          <a:off x="164573" y="3480566"/>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Extemporizing</a:t>
          </a:r>
          <a:endParaRPr lang="en-US" sz="1700" kern="1200" dirty="0">
            <a:latin typeface="Garamond"/>
            <a:cs typeface="Garamond"/>
          </a:endParaRPr>
        </a:p>
      </dsp:txBody>
      <dsp:txXfrm>
        <a:off x="187210" y="3503203"/>
        <a:ext cx="2302347" cy="727605"/>
      </dsp:txXfrm>
    </dsp:sp>
    <dsp:sp modelId="{C11F751A-03C3-B247-8A1D-AABEFAB0D7BD}">
      <dsp:nvSpPr>
        <dsp:cNvPr id="0" name=""/>
        <dsp:cNvSpPr/>
      </dsp:nvSpPr>
      <dsp:spPr>
        <a:xfrm rot="5400000">
          <a:off x="1193469" y="427276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4301750"/>
        <a:ext cx="208677" cy="202880"/>
      </dsp:txXfrm>
    </dsp:sp>
    <dsp:sp modelId="{8E9627CF-C323-1A44-B672-E8E78031211B}">
      <dsp:nvSpPr>
        <dsp:cNvPr id="0" name=""/>
        <dsp:cNvSpPr/>
      </dsp:nvSpPr>
      <dsp:spPr>
        <a:xfrm>
          <a:off x="164573" y="463988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Scripts</a:t>
          </a:r>
          <a:endParaRPr lang="en-US" sz="1400" kern="1200" dirty="0">
            <a:latin typeface="Garamond"/>
            <a:cs typeface="Garamond"/>
          </a:endParaRPr>
        </a:p>
      </dsp:txBody>
      <dsp:txXfrm>
        <a:off x="187210" y="4662522"/>
        <a:ext cx="2302347" cy="727605"/>
      </dsp:txXfrm>
    </dsp:sp>
    <dsp:sp modelId="{78AE5F1A-67A1-2245-B56E-DCB7743B1551}">
      <dsp:nvSpPr>
        <dsp:cNvPr id="0" name=""/>
        <dsp:cNvSpPr/>
      </dsp:nvSpPr>
      <dsp:spPr>
        <a:xfrm rot="5400000">
          <a:off x="1193469" y="543208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5461070"/>
        <a:ext cx="208677" cy="202880"/>
      </dsp:txXfrm>
    </dsp:sp>
    <dsp:sp modelId="{D49B46CC-5B1F-8D41-8EBB-B93A6017E21E}">
      <dsp:nvSpPr>
        <dsp:cNvPr id="0" name=""/>
        <dsp:cNvSpPr/>
      </dsp:nvSpPr>
      <dsp:spPr>
        <a:xfrm>
          <a:off x="164573" y="5799205"/>
          <a:ext cx="2347621" cy="772879"/>
        </a:xfrm>
        <a:prstGeom prst="roundRect">
          <a:avLst>
            <a:gd name="adj" fmla="val 10000"/>
          </a:avLst>
        </a:prstGeom>
        <a:solidFill>
          <a:schemeClr val="tx1"/>
        </a:solid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Acting</a:t>
          </a:r>
          <a:endParaRPr lang="en-US" sz="1700" kern="1200" dirty="0">
            <a:latin typeface="Garamond"/>
            <a:cs typeface="Garamond"/>
          </a:endParaRPr>
        </a:p>
      </dsp:txBody>
      <dsp:txXfrm>
        <a:off x="187210" y="5821842"/>
        <a:ext cx="2302347" cy="72760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4E5FE-B7FC-3B46-BEF0-9ABAD550031F}">
      <dsp:nvSpPr>
        <dsp:cNvPr id="0" name=""/>
        <dsp:cNvSpPr/>
      </dsp:nvSpPr>
      <dsp:spPr>
        <a:xfrm>
          <a:off x="164573" y="2608"/>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Teaching=Entertaining?</a:t>
          </a:r>
          <a:endParaRPr lang="en-US" sz="1800" kern="1200" dirty="0">
            <a:latin typeface="Garamond"/>
            <a:cs typeface="Garamond"/>
          </a:endParaRPr>
        </a:p>
      </dsp:txBody>
      <dsp:txXfrm>
        <a:off x="187210" y="25245"/>
        <a:ext cx="2302347" cy="727605"/>
      </dsp:txXfrm>
    </dsp:sp>
    <dsp:sp modelId="{EEF9EE4B-DA7E-124C-878F-9B2C4AAC4A12}">
      <dsp:nvSpPr>
        <dsp:cNvPr id="0" name=""/>
        <dsp:cNvSpPr/>
      </dsp:nvSpPr>
      <dsp:spPr>
        <a:xfrm rot="5400000">
          <a:off x="1193469" y="79480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823792"/>
        <a:ext cx="208677" cy="202880"/>
      </dsp:txXfrm>
    </dsp:sp>
    <dsp:sp modelId="{CAF6008D-A340-8847-981F-631DE761B3FE}">
      <dsp:nvSpPr>
        <dsp:cNvPr id="0" name=""/>
        <dsp:cNvSpPr/>
      </dsp:nvSpPr>
      <dsp:spPr>
        <a:xfrm>
          <a:off x="164573" y="116192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Physicality</a:t>
          </a:r>
          <a:endParaRPr lang="en-US" sz="1800" kern="1200" dirty="0">
            <a:latin typeface="Garamond"/>
            <a:cs typeface="Garamond"/>
          </a:endParaRPr>
        </a:p>
      </dsp:txBody>
      <dsp:txXfrm>
        <a:off x="187210" y="1184564"/>
        <a:ext cx="2302347" cy="727605"/>
      </dsp:txXfrm>
    </dsp:sp>
    <dsp:sp modelId="{1582390B-87E1-C74E-A0E5-09CBD5DBC79B}">
      <dsp:nvSpPr>
        <dsp:cNvPr id="0" name=""/>
        <dsp:cNvSpPr/>
      </dsp:nvSpPr>
      <dsp:spPr>
        <a:xfrm rot="5400000">
          <a:off x="1193469" y="195412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1983112"/>
        <a:ext cx="208677" cy="202880"/>
      </dsp:txXfrm>
    </dsp:sp>
    <dsp:sp modelId="{6C352038-AD11-F94B-8DBD-999593352E8F}">
      <dsp:nvSpPr>
        <dsp:cNvPr id="0" name=""/>
        <dsp:cNvSpPr/>
      </dsp:nvSpPr>
      <dsp:spPr>
        <a:xfrm>
          <a:off x="164573" y="232124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Defining the Situation</a:t>
          </a:r>
          <a:endParaRPr lang="en-US" sz="1700" kern="1200" dirty="0">
            <a:latin typeface="Garamond"/>
            <a:cs typeface="Garamond"/>
          </a:endParaRPr>
        </a:p>
      </dsp:txBody>
      <dsp:txXfrm>
        <a:off x="187210" y="2343884"/>
        <a:ext cx="2302347" cy="727605"/>
      </dsp:txXfrm>
    </dsp:sp>
    <dsp:sp modelId="{7E161F97-2EAB-B94A-8E4D-55D51B07BC40}">
      <dsp:nvSpPr>
        <dsp:cNvPr id="0" name=""/>
        <dsp:cNvSpPr/>
      </dsp:nvSpPr>
      <dsp:spPr>
        <a:xfrm rot="5400000">
          <a:off x="1193469" y="3113448"/>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3142431"/>
        <a:ext cx="208677" cy="202880"/>
      </dsp:txXfrm>
    </dsp:sp>
    <dsp:sp modelId="{0020D464-E254-E74D-A2D7-EA95503C86CE}">
      <dsp:nvSpPr>
        <dsp:cNvPr id="0" name=""/>
        <dsp:cNvSpPr/>
      </dsp:nvSpPr>
      <dsp:spPr>
        <a:xfrm>
          <a:off x="164573" y="3480566"/>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Extemporizing</a:t>
          </a:r>
          <a:endParaRPr lang="en-US" sz="1700" kern="1200" dirty="0">
            <a:latin typeface="Garamond"/>
            <a:cs typeface="Garamond"/>
          </a:endParaRPr>
        </a:p>
      </dsp:txBody>
      <dsp:txXfrm>
        <a:off x="187210" y="3503203"/>
        <a:ext cx="2302347" cy="727605"/>
      </dsp:txXfrm>
    </dsp:sp>
    <dsp:sp modelId="{C11F751A-03C3-B247-8A1D-AABEFAB0D7BD}">
      <dsp:nvSpPr>
        <dsp:cNvPr id="0" name=""/>
        <dsp:cNvSpPr/>
      </dsp:nvSpPr>
      <dsp:spPr>
        <a:xfrm rot="5400000">
          <a:off x="1193469" y="427276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4301750"/>
        <a:ext cx="208677" cy="202880"/>
      </dsp:txXfrm>
    </dsp:sp>
    <dsp:sp modelId="{8E9627CF-C323-1A44-B672-E8E78031211B}">
      <dsp:nvSpPr>
        <dsp:cNvPr id="0" name=""/>
        <dsp:cNvSpPr/>
      </dsp:nvSpPr>
      <dsp:spPr>
        <a:xfrm>
          <a:off x="164573" y="463988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Scripts</a:t>
          </a:r>
          <a:endParaRPr lang="en-US" sz="1400" kern="1200" dirty="0">
            <a:latin typeface="Garamond"/>
            <a:cs typeface="Garamond"/>
          </a:endParaRPr>
        </a:p>
      </dsp:txBody>
      <dsp:txXfrm>
        <a:off x="187210" y="4662522"/>
        <a:ext cx="2302347" cy="727605"/>
      </dsp:txXfrm>
    </dsp:sp>
    <dsp:sp modelId="{78AE5F1A-67A1-2245-B56E-DCB7743B1551}">
      <dsp:nvSpPr>
        <dsp:cNvPr id="0" name=""/>
        <dsp:cNvSpPr/>
      </dsp:nvSpPr>
      <dsp:spPr>
        <a:xfrm rot="5400000">
          <a:off x="1193469" y="543208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5461070"/>
        <a:ext cx="208677" cy="202880"/>
      </dsp:txXfrm>
    </dsp:sp>
    <dsp:sp modelId="{D49B46CC-5B1F-8D41-8EBB-B93A6017E21E}">
      <dsp:nvSpPr>
        <dsp:cNvPr id="0" name=""/>
        <dsp:cNvSpPr/>
      </dsp:nvSpPr>
      <dsp:spPr>
        <a:xfrm>
          <a:off x="164573" y="5799205"/>
          <a:ext cx="2347621" cy="772879"/>
        </a:xfrm>
        <a:prstGeom prst="roundRect">
          <a:avLst>
            <a:gd name="adj" fmla="val 10000"/>
          </a:avLst>
        </a:prstGeom>
        <a:solidFill>
          <a:schemeClr val="tx1"/>
        </a:solid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Acting</a:t>
          </a:r>
          <a:endParaRPr lang="en-US" sz="1700" kern="1200" dirty="0">
            <a:latin typeface="Garamond"/>
            <a:cs typeface="Garamond"/>
          </a:endParaRPr>
        </a:p>
      </dsp:txBody>
      <dsp:txXfrm>
        <a:off x="187210" y="5821842"/>
        <a:ext cx="2302347" cy="72760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4E5FE-B7FC-3B46-BEF0-9ABAD550031F}">
      <dsp:nvSpPr>
        <dsp:cNvPr id="0" name=""/>
        <dsp:cNvSpPr/>
      </dsp:nvSpPr>
      <dsp:spPr>
        <a:xfrm>
          <a:off x="164573" y="2608"/>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Teaching=Entertaining?</a:t>
          </a:r>
          <a:endParaRPr lang="en-US" sz="1800" kern="1200" dirty="0">
            <a:latin typeface="Garamond"/>
            <a:cs typeface="Garamond"/>
          </a:endParaRPr>
        </a:p>
      </dsp:txBody>
      <dsp:txXfrm>
        <a:off x="187210" y="25245"/>
        <a:ext cx="2302347" cy="727605"/>
      </dsp:txXfrm>
    </dsp:sp>
    <dsp:sp modelId="{EEF9EE4B-DA7E-124C-878F-9B2C4AAC4A12}">
      <dsp:nvSpPr>
        <dsp:cNvPr id="0" name=""/>
        <dsp:cNvSpPr/>
      </dsp:nvSpPr>
      <dsp:spPr>
        <a:xfrm rot="5400000">
          <a:off x="1193469" y="79480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823792"/>
        <a:ext cx="208677" cy="202880"/>
      </dsp:txXfrm>
    </dsp:sp>
    <dsp:sp modelId="{CAF6008D-A340-8847-981F-631DE761B3FE}">
      <dsp:nvSpPr>
        <dsp:cNvPr id="0" name=""/>
        <dsp:cNvSpPr/>
      </dsp:nvSpPr>
      <dsp:spPr>
        <a:xfrm>
          <a:off x="164573" y="116192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Physicality</a:t>
          </a:r>
          <a:endParaRPr lang="en-US" sz="1800" kern="1200" dirty="0">
            <a:latin typeface="Garamond"/>
            <a:cs typeface="Garamond"/>
          </a:endParaRPr>
        </a:p>
      </dsp:txBody>
      <dsp:txXfrm>
        <a:off x="187210" y="1184564"/>
        <a:ext cx="2302347" cy="727605"/>
      </dsp:txXfrm>
    </dsp:sp>
    <dsp:sp modelId="{1582390B-87E1-C74E-A0E5-09CBD5DBC79B}">
      <dsp:nvSpPr>
        <dsp:cNvPr id="0" name=""/>
        <dsp:cNvSpPr/>
      </dsp:nvSpPr>
      <dsp:spPr>
        <a:xfrm rot="5400000">
          <a:off x="1193469" y="195412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1983112"/>
        <a:ext cx="208677" cy="202880"/>
      </dsp:txXfrm>
    </dsp:sp>
    <dsp:sp modelId="{6C352038-AD11-F94B-8DBD-999593352E8F}">
      <dsp:nvSpPr>
        <dsp:cNvPr id="0" name=""/>
        <dsp:cNvSpPr/>
      </dsp:nvSpPr>
      <dsp:spPr>
        <a:xfrm>
          <a:off x="164573" y="232124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Defining the Situation</a:t>
          </a:r>
          <a:endParaRPr lang="en-US" sz="1700" kern="1200" dirty="0">
            <a:latin typeface="Garamond"/>
            <a:cs typeface="Garamond"/>
          </a:endParaRPr>
        </a:p>
      </dsp:txBody>
      <dsp:txXfrm>
        <a:off x="187210" y="2343884"/>
        <a:ext cx="2302347" cy="727605"/>
      </dsp:txXfrm>
    </dsp:sp>
    <dsp:sp modelId="{7E161F97-2EAB-B94A-8E4D-55D51B07BC40}">
      <dsp:nvSpPr>
        <dsp:cNvPr id="0" name=""/>
        <dsp:cNvSpPr/>
      </dsp:nvSpPr>
      <dsp:spPr>
        <a:xfrm rot="5400000">
          <a:off x="1193469" y="3113448"/>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3142431"/>
        <a:ext cx="208677" cy="202880"/>
      </dsp:txXfrm>
    </dsp:sp>
    <dsp:sp modelId="{0020D464-E254-E74D-A2D7-EA95503C86CE}">
      <dsp:nvSpPr>
        <dsp:cNvPr id="0" name=""/>
        <dsp:cNvSpPr/>
      </dsp:nvSpPr>
      <dsp:spPr>
        <a:xfrm>
          <a:off x="164573" y="3480566"/>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Extemporizing</a:t>
          </a:r>
          <a:endParaRPr lang="en-US" sz="1700" kern="1200" dirty="0">
            <a:latin typeface="Garamond"/>
            <a:cs typeface="Garamond"/>
          </a:endParaRPr>
        </a:p>
      </dsp:txBody>
      <dsp:txXfrm>
        <a:off x="187210" y="3503203"/>
        <a:ext cx="2302347" cy="727605"/>
      </dsp:txXfrm>
    </dsp:sp>
    <dsp:sp modelId="{C11F751A-03C3-B247-8A1D-AABEFAB0D7BD}">
      <dsp:nvSpPr>
        <dsp:cNvPr id="0" name=""/>
        <dsp:cNvSpPr/>
      </dsp:nvSpPr>
      <dsp:spPr>
        <a:xfrm rot="5400000">
          <a:off x="1193469" y="427276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4301750"/>
        <a:ext cx="208677" cy="202880"/>
      </dsp:txXfrm>
    </dsp:sp>
    <dsp:sp modelId="{8E9627CF-C323-1A44-B672-E8E78031211B}">
      <dsp:nvSpPr>
        <dsp:cNvPr id="0" name=""/>
        <dsp:cNvSpPr/>
      </dsp:nvSpPr>
      <dsp:spPr>
        <a:xfrm>
          <a:off x="164573" y="463988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Scripts</a:t>
          </a:r>
          <a:endParaRPr lang="en-US" sz="1400" kern="1200" dirty="0">
            <a:latin typeface="Garamond"/>
            <a:cs typeface="Garamond"/>
          </a:endParaRPr>
        </a:p>
      </dsp:txBody>
      <dsp:txXfrm>
        <a:off x="187210" y="4662522"/>
        <a:ext cx="2302347" cy="727605"/>
      </dsp:txXfrm>
    </dsp:sp>
    <dsp:sp modelId="{78AE5F1A-67A1-2245-B56E-DCB7743B1551}">
      <dsp:nvSpPr>
        <dsp:cNvPr id="0" name=""/>
        <dsp:cNvSpPr/>
      </dsp:nvSpPr>
      <dsp:spPr>
        <a:xfrm rot="5400000">
          <a:off x="1193469" y="543208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5461070"/>
        <a:ext cx="208677" cy="202880"/>
      </dsp:txXfrm>
    </dsp:sp>
    <dsp:sp modelId="{D49B46CC-5B1F-8D41-8EBB-B93A6017E21E}">
      <dsp:nvSpPr>
        <dsp:cNvPr id="0" name=""/>
        <dsp:cNvSpPr/>
      </dsp:nvSpPr>
      <dsp:spPr>
        <a:xfrm>
          <a:off x="164573" y="579920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Acting</a:t>
          </a:r>
          <a:endParaRPr lang="en-US" sz="1700" kern="1200" dirty="0">
            <a:latin typeface="Garamond"/>
            <a:cs typeface="Garamond"/>
          </a:endParaRPr>
        </a:p>
      </dsp:txBody>
      <dsp:txXfrm>
        <a:off x="187210" y="5821842"/>
        <a:ext cx="2302347" cy="72760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4E5FE-B7FC-3B46-BEF0-9ABAD550031F}">
      <dsp:nvSpPr>
        <dsp:cNvPr id="0" name=""/>
        <dsp:cNvSpPr/>
      </dsp:nvSpPr>
      <dsp:spPr>
        <a:xfrm>
          <a:off x="164573" y="2608"/>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Teaching=Entertaining?</a:t>
          </a:r>
          <a:endParaRPr lang="en-US" sz="1800" kern="1200" dirty="0">
            <a:latin typeface="Garamond"/>
            <a:cs typeface="Garamond"/>
          </a:endParaRPr>
        </a:p>
      </dsp:txBody>
      <dsp:txXfrm>
        <a:off x="187210" y="25245"/>
        <a:ext cx="2302347" cy="727605"/>
      </dsp:txXfrm>
    </dsp:sp>
    <dsp:sp modelId="{EEF9EE4B-DA7E-124C-878F-9B2C4AAC4A12}">
      <dsp:nvSpPr>
        <dsp:cNvPr id="0" name=""/>
        <dsp:cNvSpPr/>
      </dsp:nvSpPr>
      <dsp:spPr>
        <a:xfrm rot="5400000">
          <a:off x="1193469" y="79480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823792"/>
        <a:ext cx="208677" cy="202880"/>
      </dsp:txXfrm>
    </dsp:sp>
    <dsp:sp modelId="{CAF6008D-A340-8847-981F-631DE761B3FE}">
      <dsp:nvSpPr>
        <dsp:cNvPr id="0" name=""/>
        <dsp:cNvSpPr/>
      </dsp:nvSpPr>
      <dsp:spPr>
        <a:xfrm>
          <a:off x="164573" y="116192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Physicality</a:t>
          </a:r>
          <a:endParaRPr lang="en-US" sz="1800" kern="1200" dirty="0">
            <a:latin typeface="Garamond"/>
            <a:cs typeface="Garamond"/>
          </a:endParaRPr>
        </a:p>
      </dsp:txBody>
      <dsp:txXfrm>
        <a:off x="187210" y="1184564"/>
        <a:ext cx="2302347" cy="727605"/>
      </dsp:txXfrm>
    </dsp:sp>
    <dsp:sp modelId="{1582390B-87E1-C74E-A0E5-09CBD5DBC79B}">
      <dsp:nvSpPr>
        <dsp:cNvPr id="0" name=""/>
        <dsp:cNvSpPr/>
      </dsp:nvSpPr>
      <dsp:spPr>
        <a:xfrm rot="5400000">
          <a:off x="1193469" y="195412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1983112"/>
        <a:ext cx="208677" cy="202880"/>
      </dsp:txXfrm>
    </dsp:sp>
    <dsp:sp modelId="{6C352038-AD11-F94B-8DBD-999593352E8F}">
      <dsp:nvSpPr>
        <dsp:cNvPr id="0" name=""/>
        <dsp:cNvSpPr/>
      </dsp:nvSpPr>
      <dsp:spPr>
        <a:xfrm>
          <a:off x="164573" y="232124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Defining the Situation</a:t>
          </a:r>
          <a:endParaRPr lang="en-US" sz="1700" kern="1200" dirty="0">
            <a:latin typeface="Garamond"/>
            <a:cs typeface="Garamond"/>
          </a:endParaRPr>
        </a:p>
      </dsp:txBody>
      <dsp:txXfrm>
        <a:off x="187210" y="2343884"/>
        <a:ext cx="2302347" cy="727605"/>
      </dsp:txXfrm>
    </dsp:sp>
    <dsp:sp modelId="{7E161F97-2EAB-B94A-8E4D-55D51B07BC40}">
      <dsp:nvSpPr>
        <dsp:cNvPr id="0" name=""/>
        <dsp:cNvSpPr/>
      </dsp:nvSpPr>
      <dsp:spPr>
        <a:xfrm rot="5400000">
          <a:off x="1193469" y="3113448"/>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3142431"/>
        <a:ext cx="208677" cy="202880"/>
      </dsp:txXfrm>
    </dsp:sp>
    <dsp:sp modelId="{0020D464-E254-E74D-A2D7-EA95503C86CE}">
      <dsp:nvSpPr>
        <dsp:cNvPr id="0" name=""/>
        <dsp:cNvSpPr/>
      </dsp:nvSpPr>
      <dsp:spPr>
        <a:xfrm>
          <a:off x="164573" y="3480566"/>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Extemporizing</a:t>
          </a:r>
          <a:endParaRPr lang="en-US" sz="1700" kern="1200" dirty="0">
            <a:latin typeface="Garamond"/>
            <a:cs typeface="Garamond"/>
          </a:endParaRPr>
        </a:p>
      </dsp:txBody>
      <dsp:txXfrm>
        <a:off x="187210" y="3503203"/>
        <a:ext cx="2302347" cy="727605"/>
      </dsp:txXfrm>
    </dsp:sp>
    <dsp:sp modelId="{C11F751A-03C3-B247-8A1D-AABEFAB0D7BD}">
      <dsp:nvSpPr>
        <dsp:cNvPr id="0" name=""/>
        <dsp:cNvSpPr/>
      </dsp:nvSpPr>
      <dsp:spPr>
        <a:xfrm rot="5400000">
          <a:off x="1193469" y="427276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4301750"/>
        <a:ext cx="208677" cy="202880"/>
      </dsp:txXfrm>
    </dsp:sp>
    <dsp:sp modelId="{8E9627CF-C323-1A44-B672-E8E78031211B}">
      <dsp:nvSpPr>
        <dsp:cNvPr id="0" name=""/>
        <dsp:cNvSpPr/>
      </dsp:nvSpPr>
      <dsp:spPr>
        <a:xfrm>
          <a:off x="164573" y="463988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Scripts</a:t>
          </a:r>
          <a:endParaRPr lang="en-US" sz="1400" kern="1200" dirty="0">
            <a:latin typeface="Garamond"/>
            <a:cs typeface="Garamond"/>
          </a:endParaRPr>
        </a:p>
      </dsp:txBody>
      <dsp:txXfrm>
        <a:off x="187210" y="4662522"/>
        <a:ext cx="2302347" cy="727605"/>
      </dsp:txXfrm>
    </dsp:sp>
    <dsp:sp modelId="{78AE5F1A-67A1-2245-B56E-DCB7743B1551}">
      <dsp:nvSpPr>
        <dsp:cNvPr id="0" name=""/>
        <dsp:cNvSpPr/>
      </dsp:nvSpPr>
      <dsp:spPr>
        <a:xfrm rot="5400000">
          <a:off x="1193469" y="543208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5461070"/>
        <a:ext cx="208677" cy="202880"/>
      </dsp:txXfrm>
    </dsp:sp>
    <dsp:sp modelId="{D49B46CC-5B1F-8D41-8EBB-B93A6017E21E}">
      <dsp:nvSpPr>
        <dsp:cNvPr id="0" name=""/>
        <dsp:cNvSpPr/>
      </dsp:nvSpPr>
      <dsp:spPr>
        <a:xfrm>
          <a:off x="164573" y="579920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Acting</a:t>
          </a:r>
          <a:endParaRPr lang="en-US" sz="1700" kern="1200" dirty="0">
            <a:latin typeface="Garamond"/>
            <a:cs typeface="Garamond"/>
          </a:endParaRPr>
        </a:p>
      </dsp:txBody>
      <dsp:txXfrm>
        <a:off x="187210" y="5821842"/>
        <a:ext cx="2302347" cy="72760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4E5FE-B7FC-3B46-BEF0-9ABAD550031F}">
      <dsp:nvSpPr>
        <dsp:cNvPr id="0" name=""/>
        <dsp:cNvSpPr/>
      </dsp:nvSpPr>
      <dsp:spPr>
        <a:xfrm>
          <a:off x="164573" y="2608"/>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Teaching=Entertaining?</a:t>
          </a:r>
          <a:endParaRPr lang="en-US" sz="1800" kern="1200" dirty="0">
            <a:latin typeface="Garamond"/>
            <a:cs typeface="Garamond"/>
          </a:endParaRPr>
        </a:p>
      </dsp:txBody>
      <dsp:txXfrm>
        <a:off x="187210" y="25245"/>
        <a:ext cx="2302347" cy="727605"/>
      </dsp:txXfrm>
    </dsp:sp>
    <dsp:sp modelId="{EEF9EE4B-DA7E-124C-878F-9B2C4AAC4A12}">
      <dsp:nvSpPr>
        <dsp:cNvPr id="0" name=""/>
        <dsp:cNvSpPr/>
      </dsp:nvSpPr>
      <dsp:spPr>
        <a:xfrm rot="5400000">
          <a:off x="1193469" y="79480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823792"/>
        <a:ext cx="208677" cy="202880"/>
      </dsp:txXfrm>
    </dsp:sp>
    <dsp:sp modelId="{CAF6008D-A340-8847-981F-631DE761B3FE}">
      <dsp:nvSpPr>
        <dsp:cNvPr id="0" name=""/>
        <dsp:cNvSpPr/>
      </dsp:nvSpPr>
      <dsp:spPr>
        <a:xfrm>
          <a:off x="164573" y="116192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Physicality</a:t>
          </a:r>
          <a:endParaRPr lang="en-US" sz="1800" kern="1200" dirty="0">
            <a:latin typeface="Garamond"/>
            <a:cs typeface="Garamond"/>
          </a:endParaRPr>
        </a:p>
      </dsp:txBody>
      <dsp:txXfrm>
        <a:off x="187210" y="1184564"/>
        <a:ext cx="2302347" cy="727605"/>
      </dsp:txXfrm>
    </dsp:sp>
    <dsp:sp modelId="{1582390B-87E1-C74E-A0E5-09CBD5DBC79B}">
      <dsp:nvSpPr>
        <dsp:cNvPr id="0" name=""/>
        <dsp:cNvSpPr/>
      </dsp:nvSpPr>
      <dsp:spPr>
        <a:xfrm rot="5400000">
          <a:off x="1193469" y="195412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1983112"/>
        <a:ext cx="208677" cy="202880"/>
      </dsp:txXfrm>
    </dsp:sp>
    <dsp:sp modelId="{6C352038-AD11-F94B-8DBD-999593352E8F}">
      <dsp:nvSpPr>
        <dsp:cNvPr id="0" name=""/>
        <dsp:cNvSpPr/>
      </dsp:nvSpPr>
      <dsp:spPr>
        <a:xfrm>
          <a:off x="164573" y="232124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Defining the Situation</a:t>
          </a:r>
          <a:endParaRPr lang="en-US" sz="1700" kern="1200" dirty="0">
            <a:latin typeface="Garamond"/>
            <a:cs typeface="Garamond"/>
          </a:endParaRPr>
        </a:p>
      </dsp:txBody>
      <dsp:txXfrm>
        <a:off x="187210" y="2343884"/>
        <a:ext cx="2302347" cy="727605"/>
      </dsp:txXfrm>
    </dsp:sp>
    <dsp:sp modelId="{7E161F97-2EAB-B94A-8E4D-55D51B07BC40}">
      <dsp:nvSpPr>
        <dsp:cNvPr id="0" name=""/>
        <dsp:cNvSpPr/>
      </dsp:nvSpPr>
      <dsp:spPr>
        <a:xfrm rot="5400000">
          <a:off x="1193469" y="3113448"/>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3142431"/>
        <a:ext cx="208677" cy="202880"/>
      </dsp:txXfrm>
    </dsp:sp>
    <dsp:sp modelId="{0020D464-E254-E74D-A2D7-EA95503C86CE}">
      <dsp:nvSpPr>
        <dsp:cNvPr id="0" name=""/>
        <dsp:cNvSpPr/>
      </dsp:nvSpPr>
      <dsp:spPr>
        <a:xfrm>
          <a:off x="164573" y="3480566"/>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Extemporizing</a:t>
          </a:r>
          <a:endParaRPr lang="en-US" sz="1700" kern="1200" dirty="0">
            <a:latin typeface="Garamond"/>
            <a:cs typeface="Garamond"/>
          </a:endParaRPr>
        </a:p>
      </dsp:txBody>
      <dsp:txXfrm>
        <a:off x="187210" y="3503203"/>
        <a:ext cx="2302347" cy="727605"/>
      </dsp:txXfrm>
    </dsp:sp>
    <dsp:sp modelId="{C11F751A-03C3-B247-8A1D-AABEFAB0D7BD}">
      <dsp:nvSpPr>
        <dsp:cNvPr id="0" name=""/>
        <dsp:cNvSpPr/>
      </dsp:nvSpPr>
      <dsp:spPr>
        <a:xfrm rot="5400000">
          <a:off x="1193469" y="427276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4301750"/>
        <a:ext cx="208677" cy="202880"/>
      </dsp:txXfrm>
    </dsp:sp>
    <dsp:sp modelId="{8E9627CF-C323-1A44-B672-E8E78031211B}">
      <dsp:nvSpPr>
        <dsp:cNvPr id="0" name=""/>
        <dsp:cNvSpPr/>
      </dsp:nvSpPr>
      <dsp:spPr>
        <a:xfrm>
          <a:off x="164573" y="463988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Scripts</a:t>
          </a:r>
          <a:endParaRPr lang="en-US" sz="1400" kern="1200" dirty="0">
            <a:latin typeface="Garamond"/>
            <a:cs typeface="Garamond"/>
          </a:endParaRPr>
        </a:p>
      </dsp:txBody>
      <dsp:txXfrm>
        <a:off x="187210" y="4662522"/>
        <a:ext cx="2302347" cy="727605"/>
      </dsp:txXfrm>
    </dsp:sp>
    <dsp:sp modelId="{78AE5F1A-67A1-2245-B56E-DCB7743B1551}">
      <dsp:nvSpPr>
        <dsp:cNvPr id="0" name=""/>
        <dsp:cNvSpPr/>
      </dsp:nvSpPr>
      <dsp:spPr>
        <a:xfrm rot="5400000">
          <a:off x="1193469" y="543208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5461070"/>
        <a:ext cx="208677" cy="202880"/>
      </dsp:txXfrm>
    </dsp:sp>
    <dsp:sp modelId="{D49B46CC-5B1F-8D41-8EBB-B93A6017E21E}">
      <dsp:nvSpPr>
        <dsp:cNvPr id="0" name=""/>
        <dsp:cNvSpPr/>
      </dsp:nvSpPr>
      <dsp:spPr>
        <a:xfrm>
          <a:off x="164573" y="579920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Acting</a:t>
          </a:r>
          <a:endParaRPr lang="en-US" sz="1700" kern="1200" dirty="0">
            <a:latin typeface="Garamond"/>
            <a:cs typeface="Garamond"/>
          </a:endParaRPr>
        </a:p>
      </dsp:txBody>
      <dsp:txXfrm>
        <a:off x="187210" y="5821842"/>
        <a:ext cx="2302347" cy="72760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4E5FE-B7FC-3B46-BEF0-9ABAD550031F}">
      <dsp:nvSpPr>
        <dsp:cNvPr id="0" name=""/>
        <dsp:cNvSpPr/>
      </dsp:nvSpPr>
      <dsp:spPr>
        <a:xfrm>
          <a:off x="164573" y="2608"/>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Teaching=Entertaining?</a:t>
          </a:r>
          <a:endParaRPr lang="en-US" sz="1800" kern="1200" dirty="0">
            <a:latin typeface="Garamond"/>
            <a:cs typeface="Garamond"/>
          </a:endParaRPr>
        </a:p>
      </dsp:txBody>
      <dsp:txXfrm>
        <a:off x="187210" y="25245"/>
        <a:ext cx="2302347" cy="727605"/>
      </dsp:txXfrm>
    </dsp:sp>
    <dsp:sp modelId="{EEF9EE4B-DA7E-124C-878F-9B2C4AAC4A12}">
      <dsp:nvSpPr>
        <dsp:cNvPr id="0" name=""/>
        <dsp:cNvSpPr/>
      </dsp:nvSpPr>
      <dsp:spPr>
        <a:xfrm rot="5400000">
          <a:off x="1193469" y="79480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823792"/>
        <a:ext cx="208677" cy="202880"/>
      </dsp:txXfrm>
    </dsp:sp>
    <dsp:sp modelId="{CAF6008D-A340-8847-981F-631DE761B3FE}">
      <dsp:nvSpPr>
        <dsp:cNvPr id="0" name=""/>
        <dsp:cNvSpPr/>
      </dsp:nvSpPr>
      <dsp:spPr>
        <a:xfrm>
          <a:off x="164573" y="116192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Physicality</a:t>
          </a:r>
          <a:endParaRPr lang="en-US" sz="1800" kern="1200" dirty="0">
            <a:latin typeface="Garamond"/>
            <a:cs typeface="Garamond"/>
          </a:endParaRPr>
        </a:p>
      </dsp:txBody>
      <dsp:txXfrm>
        <a:off x="187210" y="1184564"/>
        <a:ext cx="2302347" cy="727605"/>
      </dsp:txXfrm>
    </dsp:sp>
    <dsp:sp modelId="{1582390B-87E1-C74E-A0E5-09CBD5DBC79B}">
      <dsp:nvSpPr>
        <dsp:cNvPr id="0" name=""/>
        <dsp:cNvSpPr/>
      </dsp:nvSpPr>
      <dsp:spPr>
        <a:xfrm rot="5400000">
          <a:off x="1193469" y="195412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1983112"/>
        <a:ext cx="208677" cy="202880"/>
      </dsp:txXfrm>
    </dsp:sp>
    <dsp:sp modelId="{6C352038-AD11-F94B-8DBD-999593352E8F}">
      <dsp:nvSpPr>
        <dsp:cNvPr id="0" name=""/>
        <dsp:cNvSpPr/>
      </dsp:nvSpPr>
      <dsp:spPr>
        <a:xfrm>
          <a:off x="164573" y="232124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Defining the Situation</a:t>
          </a:r>
          <a:endParaRPr lang="en-US" sz="1700" kern="1200" dirty="0">
            <a:latin typeface="Garamond"/>
            <a:cs typeface="Garamond"/>
          </a:endParaRPr>
        </a:p>
      </dsp:txBody>
      <dsp:txXfrm>
        <a:off x="187210" y="2343884"/>
        <a:ext cx="2302347" cy="727605"/>
      </dsp:txXfrm>
    </dsp:sp>
    <dsp:sp modelId="{7E161F97-2EAB-B94A-8E4D-55D51B07BC40}">
      <dsp:nvSpPr>
        <dsp:cNvPr id="0" name=""/>
        <dsp:cNvSpPr/>
      </dsp:nvSpPr>
      <dsp:spPr>
        <a:xfrm rot="5400000">
          <a:off x="1193469" y="3113448"/>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3142431"/>
        <a:ext cx="208677" cy="202880"/>
      </dsp:txXfrm>
    </dsp:sp>
    <dsp:sp modelId="{0020D464-E254-E74D-A2D7-EA95503C86CE}">
      <dsp:nvSpPr>
        <dsp:cNvPr id="0" name=""/>
        <dsp:cNvSpPr/>
      </dsp:nvSpPr>
      <dsp:spPr>
        <a:xfrm>
          <a:off x="164573" y="3480566"/>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Extemporizing</a:t>
          </a:r>
          <a:endParaRPr lang="en-US" sz="1700" kern="1200" dirty="0">
            <a:latin typeface="Garamond"/>
            <a:cs typeface="Garamond"/>
          </a:endParaRPr>
        </a:p>
      </dsp:txBody>
      <dsp:txXfrm>
        <a:off x="187210" y="3503203"/>
        <a:ext cx="2302347" cy="727605"/>
      </dsp:txXfrm>
    </dsp:sp>
    <dsp:sp modelId="{C11F751A-03C3-B247-8A1D-AABEFAB0D7BD}">
      <dsp:nvSpPr>
        <dsp:cNvPr id="0" name=""/>
        <dsp:cNvSpPr/>
      </dsp:nvSpPr>
      <dsp:spPr>
        <a:xfrm rot="5400000">
          <a:off x="1193469" y="427276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4301750"/>
        <a:ext cx="208677" cy="202880"/>
      </dsp:txXfrm>
    </dsp:sp>
    <dsp:sp modelId="{8E9627CF-C323-1A44-B672-E8E78031211B}">
      <dsp:nvSpPr>
        <dsp:cNvPr id="0" name=""/>
        <dsp:cNvSpPr/>
      </dsp:nvSpPr>
      <dsp:spPr>
        <a:xfrm>
          <a:off x="164573" y="463988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Scripts</a:t>
          </a:r>
          <a:endParaRPr lang="en-US" sz="1400" kern="1200" dirty="0">
            <a:latin typeface="Garamond"/>
            <a:cs typeface="Garamond"/>
          </a:endParaRPr>
        </a:p>
      </dsp:txBody>
      <dsp:txXfrm>
        <a:off x="187210" y="4662522"/>
        <a:ext cx="2302347" cy="727605"/>
      </dsp:txXfrm>
    </dsp:sp>
    <dsp:sp modelId="{78AE5F1A-67A1-2245-B56E-DCB7743B1551}">
      <dsp:nvSpPr>
        <dsp:cNvPr id="0" name=""/>
        <dsp:cNvSpPr/>
      </dsp:nvSpPr>
      <dsp:spPr>
        <a:xfrm rot="5400000">
          <a:off x="1193469" y="543208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5461070"/>
        <a:ext cx="208677" cy="202880"/>
      </dsp:txXfrm>
    </dsp:sp>
    <dsp:sp modelId="{D49B46CC-5B1F-8D41-8EBB-B93A6017E21E}">
      <dsp:nvSpPr>
        <dsp:cNvPr id="0" name=""/>
        <dsp:cNvSpPr/>
      </dsp:nvSpPr>
      <dsp:spPr>
        <a:xfrm>
          <a:off x="164573" y="579920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Acting</a:t>
          </a:r>
          <a:endParaRPr lang="en-US" sz="1700" kern="1200" dirty="0">
            <a:latin typeface="Garamond"/>
            <a:cs typeface="Garamond"/>
          </a:endParaRPr>
        </a:p>
      </dsp:txBody>
      <dsp:txXfrm>
        <a:off x="187210" y="5821842"/>
        <a:ext cx="2302347" cy="72760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4E5FE-B7FC-3B46-BEF0-9ABAD550031F}">
      <dsp:nvSpPr>
        <dsp:cNvPr id="0" name=""/>
        <dsp:cNvSpPr/>
      </dsp:nvSpPr>
      <dsp:spPr>
        <a:xfrm>
          <a:off x="164573" y="2608"/>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Teaching=Entertaining?</a:t>
          </a:r>
          <a:endParaRPr lang="en-US" sz="1800" kern="1200" dirty="0">
            <a:latin typeface="Garamond"/>
            <a:cs typeface="Garamond"/>
          </a:endParaRPr>
        </a:p>
      </dsp:txBody>
      <dsp:txXfrm>
        <a:off x="187210" y="25245"/>
        <a:ext cx="2302347" cy="727605"/>
      </dsp:txXfrm>
    </dsp:sp>
    <dsp:sp modelId="{EEF9EE4B-DA7E-124C-878F-9B2C4AAC4A12}">
      <dsp:nvSpPr>
        <dsp:cNvPr id="0" name=""/>
        <dsp:cNvSpPr/>
      </dsp:nvSpPr>
      <dsp:spPr>
        <a:xfrm rot="5400000">
          <a:off x="1193469" y="79480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823792"/>
        <a:ext cx="208677" cy="202880"/>
      </dsp:txXfrm>
    </dsp:sp>
    <dsp:sp modelId="{CAF6008D-A340-8847-981F-631DE761B3FE}">
      <dsp:nvSpPr>
        <dsp:cNvPr id="0" name=""/>
        <dsp:cNvSpPr/>
      </dsp:nvSpPr>
      <dsp:spPr>
        <a:xfrm>
          <a:off x="164573" y="116192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Physicality</a:t>
          </a:r>
          <a:endParaRPr lang="en-US" sz="1800" kern="1200" dirty="0">
            <a:latin typeface="Garamond"/>
            <a:cs typeface="Garamond"/>
          </a:endParaRPr>
        </a:p>
      </dsp:txBody>
      <dsp:txXfrm>
        <a:off x="187210" y="1184564"/>
        <a:ext cx="2302347" cy="727605"/>
      </dsp:txXfrm>
    </dsp:sp>
    <dsp:sp modelId="{1582390B-87E1-C74E-A0E5-09CBD5DBC79B}">
      <dsp:nvSpPr>
        <dsp:cNvPr id="0" name=""/>
        <dsp:cNvSpPr/>
      </dsp:nvSpPr>
      <dsp:spPr>
        <a:xfrm rot="5400000">
          <a:off x="1193469" y="195412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1983112"/>
        <a:ext cx="208677" cy="202880"/>
      </dsp:txXfrm>
    </dsp:sp>
    <dsp:sp modelId="{6C352038-AD11-F94B-8DBD-999593352E8F}">
      <dsp:nvSpPr>
        <dsp:cNvPr id="0" name=""/>
        <dsp:cNvSpPr/>
      </dsp:nvSpPr>
      <dsp:spPr>
        <a:xfrm>
          <a:off x="164573" y="232124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Defining the Situation</a:t>
          </a:r>
          <a:endParaRPr lang="en-US" sz="1700" kern="1200" dirty="0">
            <a:latin typeface="Garamond"/>
            <a:cs typeface="Garamond"/>
          </a:endParaRPr>
        </a:p>
      </dsp:txBody>
      <dsp:txXfrm>
        <a:off x="187210" y="2343884"/>
        <a:ext cx="2302347" cy="727605"/>
      </dsp:txXfrm>
    </dsp:sp>
    <dsp:sp modelId="{7E161F97-2EAB-B94A-8E4D-55D51B07BC40}">
      <dsp:nvSpPr>
        <dsp:cNvPr id="0" name=""/>
        <dsp:cNvSpPr/>
      </dsp:nvSpPr>
      <dsp:spPr>
        <a:xfrm rot="5400000">
          <a:off x="1193469" y="3113448"/>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3142431"/>
        <a:ext cx="208677" cy="202880"/>
      </dsp:txXfrm>
    </dsp:sp>
    <dsp:sp modelId="{0020D464-E254-E74D-A2D7-EA95503C86CE}">
      <dsp:nvSpPr>
        <dsp:cNvPr id="0" name=""/>
        <dsp:cNvSpPr/>
      </dsp:nvSpPr>
      <dsp:spPr>
        <a:xfrm>
          <a:off x="164573" y="3480566"/>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Extemporizing</a:t>
          </a:r>
          <a:endParaRPr lang="en-US" sz="1700" kern="1200" dirty="0">
            <a:latin typeface="Garamond"/>
            <a:cs typeface="Garamond"/>
          </a:endParaRPr>
        </a:p>
      </dsp:txBody>
      <dsp:txXfrm>
        <a:off x="187210" y="3503203"/>
        <a:ext cx="2302347" cy="727605"/>
      </dsp:txXfrm>
    </dsp:sp>
    <dsp:sp modelId="{C11F751A-03C3-B247-8A1D-AABEFAB0D7BD}">
      <dsp:nvSpPr>
        <dsp:cNvPr id="0" name=""/>
        <dsp:cNvSpPr/>
      </dsp:nvSpPr>
      <dsp:spPr>
        <a:xfrm rot="5400000">
          <a:off x="1193469" y="427276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4301750"/>
        <a:ext cx="208677" cy="202880"/>
      </dsp:txXfrm>
    </dsp:sp>
    <dsp:sp modelId="{8E9627CF-C323-1A44-B672-E8E78031211B}">
      <dsp:nvSpPr>
        <dsp:cNvPr id="0" name=""/>
        <dsp:cNvSpPr/>
      </dsp:nvSpPr>
      <dsp:spPr>
        <a:xfrm>
          <a:off x="164573" y="463988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Scripts</a:t>
          </a:r>
          <a:endParaRPr lang="en-US" sz="1400" kern="1200" dirty="0">
            <a:latin typeface="Garamond"/>
            <a:cs typeface="Garamond"/>
          </a:endParaRPr>
        </a:p>
      </dsp:txBody>
      <dsp:txXfrm>
        <a:off x="187210" y="4662522"/>
        <a:ext cx="2302347" cy="727605"/>
      </dsp:txXfrm>
    </dsp:sp>
    <dsp:sp modelId="{78AE5F1A-67A1-2245-B56E-DCB7743B1551}">
      <dsp:nvSpPr>
        <dsp:cNvPr id="0" name=""/>
        <dsp:cNvSpPr/>
      </dsp:nvSpPr>
      <dsp:spPr>
        <a:xfrm rot="5400000">
          <a:off x="1193469" y="543208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5461070"/>
        <a:ext cx="208677" cy="202880"/>
      </dsp:txXfrm>
    </dsp:sp>
    <dsp:sp modelId="{D49B46CC-5B1F-8D41-8EBB-B93A6017E21E}">
      <dsp:nvSpPr>
        <dsp:cNvPr id="0" name=""/>
        <dsp:cNvSpPr/>
      </dsp:nvSpPr>
      <dsp:spPr>
        <a:xfrm>
          <a:off x="164573" y="579920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Acting</a:t>
          </a:r>
          <a:endParaRPr lang="en-US" sz="1700" kern="1200" dirty="0">
            <a:latin typeface="Garamond"/>
            <a:cs typeface="Garamond"/>
          </a:endParaRPr>
        </a:p>
      </dsp:txBody>
      <dsp:txXfrm>
        <a:off x="187210" y="5821842"/>
        <a:ext cx="2302347" cy="72760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4E5FE-B7FC-3B46-BEF0-9ABAD550031F}">
      <dsp:nvSpPr>
        <dsp:cNvPr id="0" name=""/>
        <dsp:cNvSpPr/>
      </dsp:nvSpPr>
      <dsp:spPr>
        <a:xfrm>
          <a:off x="164573" y="2608"/>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Teaching=Entertaining?</a:t>
          </a:r>
          <a:endParaRPr lang="en-US" sz="1800" kern="1200" dirty="0">
            <a:latin typeface="Garamond"/>
            <a:cs typeface="Garamond"/>
          </a:endParaRPr>
        </a:p>
      </dsp:txBody>
      <dsp:txXfrm>
        <a:off x="187210" y="25245"/>
        <a:ext cx="2302347" cy="727605"/>
      </dsp:txXfrm>
    </dsp:sp>
    <dsp:sp modelId="{EEF9EE4B-DA7E-124C-878F-9B2C4AAC4A12}">
      <dsp:nvSpPr>
        <dsp:cNvPr id="0" name=""/>
        <dsp:cNvSpPr/>
      </dsp:nvSpPr>
      <dsp:spPr>
        <a:xfrm rot="5400000">
          <a:off x="1193469" y="79480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823792"/>
        <a:ext cx="208677" cy="202880"/>
      </dsp:txXfrm>
    </dsp:sp>
    <dsp:sp modelId="{CAF6008D-A340-8847-981F-631DE761B3FE}">
      <dsp:nvSpPr>
        <dsp:cNvPr id="0" name=""/>
        <dsp:cNvSpPr/>
      </dsp:nvSpPr>
      <dsp:spPr>
        <a:xfrm>
          <a:off x="164573" y="116192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Physicality</a:t>
          </a:r>
          <a:endParaRPr lang="en-US" sz="1800" kern="1200" dirty="0">
            <a:latin typeface="Garamond"/>
            <a:cs typeface="Garamond"/>
          </a:endParaRPr>
        </a:p>
      </dsp:txBody>
      <dsp:txXfrm>
        <a:off x="187210" y="1184564"/>
        <a:ext cx="2302347" cy="727605"/>
      </dsp:txXfrm>
    </dsp:sp>
    <dsp:sp modelId="{1582390B-87E1-C74E-A0E5-09CBD5DBC79B}">
      <dsp:nvSpPr>
        <dsp:cNvPr id="0" name=""/>
        <dsp:cNvSpPr/>
      </dsp:nvSpPr>
      <dsp:spPr>
        <a:xfrm rot="5400000">
          <a:off x="1193469" y="195412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1983112"/>
        <a:ext cx="208677" cy="202880"/>
      </dsp:txXfrm>
    </dsp:sp>
    <dsp:sp modelId="{6C352038-AD11-F94B-8DBD-999593352E8F}">
      <dsp:nvSpPr>
        <dsp:cNvPr id="0" name=""/>
        <dsp:cNvSpPr/>
      </dsp:nvSpPr>
      <dsp:spPr>
        <a:xfrm>
          <a:off x="164573" y="232124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Defining the Situation</a:t>
          </a:r>
          <a:endParaRPr lang="en-US" sz="1700" kern="1200" dirty="0">
            <a:latin typeface="Garamond"/>
            <a:cs typeface="Garamond"/>
          </a:endParaRPr>
        </a:p>
      </dsp:txBody>
      <dsp:txXfrm>
        <a:off x="187210" y="2343884"/>
        <a:ext cx="2302347" cy="727605"/>
      </dsp:txXfrm>
    </dsp:sp>
    <dsp:sp modelId="{7E161F97-2EAB-B94A-8E4D-55D51B07BC40}">
      <dsp:nvSpPr>
        <dsp:cNvPr id="0" name=""/>
        <dsp:cNvSpPr/>
      </dsp:nvSpPr>
      <dsp:spPr>
        <a:xfrm rot="5400000">
          <a:off x="1193469" y="3113448"/>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3142431"/>
        <a:ext cx="208677" cy="202880"/>
      </dsp:txXfrm>
    </dsp:sp>
    <dsp:sp modelId="{0020D464-E254-E74D-A2D7-EA95503C86CE}">
      <dsp:nvSpPr>
        <dsp:cNvPr id="0" name=""/>
        <dsp:cNvSpPr/>
      </dsp:nvSpPr>
      <dsp:spPr>
        <a:xfrm>
          <a:off x="164573" y="3480566"/>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Extemporizing</a:t>
          </a:r>
          <a:endParaRPr lang="en-US" sz="1700" kern="1200" dirty="0">
            <a:latin typeface="Garamond"/>
            <a:cs typeface="Garamond"/>
          </a:endParaRPr>
        </a:p>
      </dsp:txBody>
      <dsp:txXfrm>
        <a:off x="187210" y="3503203"/>
        <a:ext cx="2302347" cy="727605"/>
      </dsp:txXfrm>
    </dsp:sp>
    <dsp:sp modelId="{C11F751A-03C3-B247-8A1D-AABEFAB0D7BD}">
      <dsp:nvSpPr>
        <dsp:cNvPr id="0" name=""/>
        <dsp:cNvSpPr/>
      </dsp:nvSpPr>
      <dsp:spPr>
        <a:xfrm rot="5400000">
          <a:off x="1193469" y="427276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4301750"/>
        <a:ext cx="208677" cy="202880"/>
      </dsp:txXfrm>
    </dsp:sp>
    <dsp:sp modelId="{8E9627CF-C323-1A44-B672-E8E78031211B}">
      <dsp:nvSpPr>
        <dsp:cNvPr id="0" name=""/>
        <dsp:cNvSpPr/>
      </dsp:nvSpPr>
      <dsp:spPr>
        <a:xfrm>
          <a:off x="164573" y="463988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Scripts</a:t>
          </a:r>
          <a:endParaRPr lang="en-US" sz="1400" kern="1200" dirty="0">
            <a:latin typeface="Garamond"/>
            <a:cs typeface="Garamond"/>
          </a:endParaRPr>
        </a:p>
      </dsp:txBody>
      <dsp:txXfrm>
        <a:off x="187210" y="4662522"/>
        <a:ext cx="2302347" cy="727605"/>
      </dsp:txXfrm>
    </dsp:sp>
    <dsp:sp modelId="{78AE5F1A-67A1-2245-B56E-DCB7743B1551}">
      <dsp:nvSpPr>
        <dsp:cNvPr id="0" name=""/>
        <dsp:cNvSpPr/>
      </dsp:nvSpPr>
      <dsp:spPr>
        <a:xfrm rot="5400000">
          <a:off x="1193469" y="543208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5461070"/>
        <a:ext cx="208677" cy="202880"/>
      </dsp:txXfrm>
    </dsp:sp>
    <dsp:sp modelId="{D49B46CC-5B1F-8D41-8EBB-B93A6017E21E}">
      <dsp:nvSpPr>
        <dsp:cNvPr id="0" name=""/>
        <dsp:cNvSpPr/>
      </dsp:nvSpPr>
      <dsp:spPr>
        <a:xfrm>
          <a:off x="164573" y="579920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Acting</a:t>
          </a:r>
          <a:endParaRPr lang="en-US" sz="1700" kern="1200" dirty="0">
            <a:latin typeface="Garamond"/>
            <a:cs typeface="Garamond"/>
          </a:endParaRPr>
        </a:p>
      </dsp:txBody>
      <dsp:txXfrm>
        <a:off x="187210" y="5821842"/>
        <a:ext cx="2302347" cy="7276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4E5FE-B7FC-3B46-BEF0-9ABAD550031F}">
      <dsp:nvSpPr>
        <dsp:cNvPr id="0" name=""/>
        <dsp:cNvSpPr/>
      </dsp:nvSpPr>
      <dsp:spPr>
        <a:xfrm>
          <a:off x="164573" y="2608"/>
          <a:ext cx="2347621" cy="772879"/>
        </a:xfrm>
        <a:prstGeom prst="roundRect">
          <a:avLst>
            <a:gd name="adj" fmla="val 10000"/>
          </a:avLst>
        </a:prstGeom>
        <a:solidFill>
          <a:schemeClr val="tx2"/>
        </a:solid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Teaching=Entertaining?</a:t>
          </a:r>
          <a:endParaRPr lang="en-US" sz="1800" kern="1200" dirty="0">
            <a:latin typeface="Garamond"/>
            <a:cs typeface="Garamond"/>
          </a:endParaRPr>
        </a:p>
      </dsp:txBody>
      <dsp:txXfrm>
        <a:off x="187210" y="25245"/>
        <a:ext cx="2302347" cy="727605"/>
      </dsp:txXfrm>
    </dsp:sp>
    <dsp:sp modelId="{EEF9EE4B-DA7E-124C-878F-9B2C4AAC4A12}">
      <dsp:nvSpPr>
        <dsp:cNvPr id="0" name=""/>
        <dsp:cNvSpPr/>
      </dsp:nvSpPr>
      <dsp:spPr>
        <a:xfrm rot="5400000">
          <a:off x="1193469" y="79480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823792"/>
        <a:ext cx="208677" cy="202880"/>
      </dsp:txXfrm>
    </dsp:sp>
    <dsp:sp modelId="{CAF6008D-A340-8847-981F-631DE761B3FE}">
      <dsp:nvSpPr>
        <dsp:cNvPr id="0" name=""/>
        <dsp:cNvSpPr/>
      </dsp:nvSpPr>
      <dsp:spPr>
        <a:xfrm>
          <a:off x="164573" y="116192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Physicality</a:t>
          </a:r>
          <a:endParaRPr lang="en-US" sz="1800" kern="1200" dirty="0">
            <a:latin typeface="Garamond"/>
            <a:cs typeface="Garamond"/>
          </a:endParaRPr>
        </a:p>
      </dsp:txBody>
      <dsp:txXfrm>
        <a:off x="187210" y="1184564"/>
        <a:ext cx="2302347" cy="727605"/>
      </dsp:txXfrm>
    </dsp:sp>
    <dsp:sp modelId="{1582390B-87E1-C74E-A0E5-09CBD5DBC79B}">
      <dsp:nvSpPr>
        <dsp:cNvPr id="0" name=""/>
        <dsp:cNvSpPr/>
      </dsp:nvSpPr>
      <dsp:spPr>
        <a:xfrm rot="5400000">
          <a:off x="1193469" y="195412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1983112"/>
        <a:ext cx="208677" cy="202880"/>
      </dsp:txXfrm>
    </dsp:sp>
    <dsp:sp modelId="{6C352038-AD11-F94B-8DBD-999593352E8F}">
      <dsp:nvSpPr>
        <dsp:cNvPr id="0" name=""/>
        <dsp:cNvSpPr/>
      </dsp:nvSpPr>
      <dsp:spPr>
        <a:xfrm>
          <a:off x="164573" y="232124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Defining the Situation</a:t>
          </a:r>
          <a:endParaRPr lang="en-US" sz="1700" kern="1200" dirty="0">
            <a:latin typeface="Garamond"/>
            <a:cs typeface="Garamond"/>
          </a:endParaRPr>
        </a:p>
      </dsp:txBody>
      <dsp:txXfrm>
        <a:off x="187210" y="2343884"/>
        <a:ext cx="2302347" cy="727605"/>
      </dsp:txXfrm>
    </dsp:sp>
    <dsp:sp modelId="{7E161F97-2EAB-B94A-8E4D-55D51B07BC40}">
      <dsp:nvSpPr>
        <dsp:cNvPr id="0" name=""/>
        <dsp:cNvSpPr/>
      </dsp:nvSpPr>
      <dsp:spPr>
        <a:xfrm rot="5400000">
          <a:off x="1193469" y="3113448"/>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3142431"/>
        <a:ext cx="208677" cy="202880"/>
      </dsp:txXfrm>
    </dsp:sp>
    <dsp:sp modelId="{0020D464-E254-E74D-A2D7-EA95503C86CE}">
      <dsp:nvSpPr>
        <dsp:cNvPr id="0" name=""/>
        <dsp:cNvSpPr/>
      </dsp:nvSpPr>
      <dsp:spPr>
        <a:xfrm>
          <a:off x="164573" y="3480566"/>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Extemporizing</a:t>
          </a:r>
          <a:endParaRPr lang="en-US" sz="1700" kern="1200" dirty="0">
            <a:latin typeface="Garamond"/>
            <a:cs typeface="Garamond"/>
          </a:endParaRPr>
        </a:p>
      </dsp:txBody>
      <dsp:txXfrm>
        <a:off x="187210" y="3503203"/>
        <a:ext cx="2302347" cy="727605"/>
      </dsp:txXfrm>
    </dsp:sp>
    <dsp:sp modelId="{C11F751A-03C3-B247-8A1D-AABEFAB0D7BD}">
      <dsp:nvSpPr>
        <dsp:cNvPr id="0" name=""/>
        <dsp:cNvSpPr/>
      </dsp:nvSpPr>
      <dsp:spPr>
        <a:xfrm rot="5400000">
          <a:off x="1193469" y="427276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4301750"/>
        <a:ext cx="208677" cy="202880"/>
      </dsp:txXfrm>
    </dsp:sp>
    <dsp:sp modelId="{8E9627CF-C323-1A44-B672-E8E78031211B}">
      <dsp:nvSpPr>
        <dsp:cNvPr id="0" name=""/>
        <dsp:cNvSpPr/>
      </dsp:nvSpPr>
      <dsp:spPr>
        <a:xfrm>
          <a:off x="164573" y="463988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Scripts</a:t>
          </a:r>
          <a:endParaRPr lang="en-US" sz="1400" kern="1200" dirty="0">
            <a:latin typeface="Garamond"/>
            <a:cs typeface="Garamond"/>
          </a:endParaRPr>
        </a:p>
      </dsp:txBody>
      <dsp:txXfrm>
        <a:off x="187210" y="4662522"/>
        <a:ext cx="2302347" cy="727605"/>
      </dsp:txXfrm>
    </dsp:sp>
    <dsp:sp modelId="{78AE5F1A-67A1-2245-B56E-DCB7743B1551}">
      <dsp:nvSpPr>
        <dsp:cNvPr id="0" name=""/>
        <dsp:cNvSpPr/>
      </dsp:nvSpPr>
      <dsp:spPr>
        <a:xfrm rot="5400000">
          <a:off x="1193469" y="543208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5461070"/>
        <a:ext cx="208677" cy="202880"/>
      </dsp:txXfrm>
    </dsp:sp>
    <dsp:sp modelId="{D49B46CC-5B1F-8D41-8EBB-B93A6017E21E}">
      <dsp:nvSpPr>
        <dsp:cNvPr id="0" name=""/>
        <dsp:cNvSpPr/>
      </dsp:nvSpPr>
      <dsp:spPr>
        <a:xfrm>
          <a:off x="164573" y="579920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Acting</a:t>
          </a:r>
          <a:endParaRPr lang="en-US" sz="1700" kern="1200" dirty="0">
            <a:latin typeface="Garamond"/>
            <a:cs typeface="Garamond"/>
          </a:endParaRPr>
        </a:p>
      </dsp:txBody>
      <dsp:txXfrm>
        <a:off x="187210" y="5821842"/>
        <a:ext cx="2302347" cy="7276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4E5FE-B7FC-3B46-BEF0-9ABAD550031F}">
      <dsp:nvSpPr>
        <dsp:cNvPr id="0" name=""/>
        <dsp:cNvSpPr/>
      </dsp:nvSpPr>
      <dsp:spPr>
        <a:xfrm>
          <a:off x="164573" y="2608"/>
          <a:ext cx="2347621" cy="772879"/>
        </a:xfrm>
        <a:prstGeom prst="roundRect">
          <a:avLst>
            <a:gd name="adj" fmla="val 10000"/>
          </a:avLst>
        </a:prstGeom>
        <a:solidFill>
          <a:schemeClr val="tx2"/>
        </a:solid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Teaching=Entertaining?</a:t>
          </a:r>
          <a:endParaRPr lang="en-US" sz="1800" kern="1200" dirty="0">
            <a:latin typeface="Garamond"/>
            <a:cs typeface="Garamond"/>
          </a:endParaRPr>
        </a:p>
      </dsp:txBody>
      <dsp:txXfrm>
        <a:off x="187210" y="25245"/>
        <a:ext cx="2302347" cy="727605"/>
      </dsp:txXfrm>
    </dsp:sp>
    <dsp:sp modelId="{EEF9EE4B-DA7E-124C-878F-9B2C4AAC4A12}">
      <dsp:nvSpPr>
        <dsp:cNvPr id="0" name=""/>
        <dsp:cNvSpPr/>
      </dsp:nvSpPr>
      <dsp:spPr>
        <a:xfrm rot="5400000">
          <a:off x="1193469" y="79480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823792"/>
        <a:ext cx="208677" cy="202880"/>
      </dsp:txXfrm>
    </dsp:sp>
    <dsp:sp modelId="{CAF6008D-A340-8847-981F-631DE761B3FE}">
      <dsp:nvSpPr>
        <dsp:cNvPr id="0" name=""/>
        <dsp:cNvSpPr/>
      </dsp:nvSpPr>
      <dsp:spPr>
        <a:xfrm>
          <a:off x="164573" y="116192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Physicality</a:t>
          </a:r>
          <a:endParaRPr lang="en-US" sz="1800" kern="1200" dirty="0">
            <a:latin typeface="Garamond"/>
            <a:cs typeface="Garamond"/>
          </a:endParaRPr>
        </a:p>
      </dsp:txBody>
      <dsp:txXfrm>
        <a:off x="187210" y="1184564"/>
        <a:ext cx="2302347" cy="727605"/>
      </dsp:txXfrm>
    </dsp:sp>
    <dsp:sp modelId="{1582390B-87E1-C74E-A0E5-09CBD5DBC79B}">
      <dsp:nvSpPr>
        <dsp:cNvPr id="0" name=""/>
        <dsp:cNvSpPr/>
      </dsp:nvSpPr>
      <dsp:spPr>
        <a:xfrm rot="5400000">
          <a:off x="1193469" y="195412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1983112"/>
        <a:ext cx="208677" cy="202880"/>
      </dsp:txXfrm>
    </dsp:sp>
    <dsp:sp modelId="{6C352038-AD11-F94B-8DBD-999593352E8F}">
      <dsp:nvSpPr>
        <dsp:cNvPr id="0" name=""/>
        <dsp:cNvSpPr/>
      </dsp:nvSpPr>
      <dsp:spPr>
        <a:xfrm>
          <a:off x="164573" y="232124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Defining the Situation</a:t>
          </a:r>
          <a:endParaRPr lang="en-US" sz="1700" kern="1200" dirty="0">
            <a:latin typeface="Garamond"/>
            <a:cs typeface="Garamond"/>
          </a:endParaRPr>
        </a:p>
      </dsp:txBody>
      <dsp:txXfrm>
        <a:off x="187210" y="2343884"/>
        <a:ext cx="2302347" cy="727605"/>
      </dsp:txXfrm>
    </dsp:sp>
    <dsp:sp modelId="{7E161F97-2EAB-B94A-8E4D-55D51B07BC40}">
      <dsp:nvSpPr>
        <dsp:cNvPr id="0" name=""/>
        <dsp:cNvSpPr/>
      </dsp:nvSpPr>
      <dsp:spPr>
        <a:xfrm rot="5400000">
          <a:off x="1193469" y="3113448"/>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3142431"/>
        <a:ext cx="208677" cy="202880"/>
      </dsp:txXfrm>
    </dsp:sp>
    <dsp:sp modelId="{0020D464-E254-E74D-A2D7-EA95503C86CE}">
      <dsp:nvSpPr>
        <dsp:cNvPr id="0" name=""/>
        <dsp:cNvSpPr/>
      </dsp:nvSpPr>
      <dsp:spPr>
        <a:xfrm>
          <a:off x="164573" y="3480566"/>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Extemporizing</a:t>
          </a:r>
          <a:endParaRPr lang="en-US" sz="1700" kern="1200" dirty="0">
            <a:latin typeface="Garamond"/>
            <a:cs typeface="Garamond"/>
          </a:endParaRPr>
        </a:p>
      </dsp:txBody>
      <dsp:txXfrm>
        <a:off x="187210" y="3503203"/>
        <a:ext cx="2302347" cy="727605"/>
      </dsp:txXfrm>
    </dsp:sp>
    <dsp:sp modelId="{C11F751A-03C3-B247-8A1D-AABEFAB0D7BD}">
      <dsp:nvSpPr>
        <dsp:cNvPr id="0" name=""/>
        <dsp:cNvSpPr/>
      </dsp:nvSpPr>
      <dsp:spPr>
        <a:xfrm rot="5400000">
          <a:off x="1193469" y="427276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4301750"/>
        <a:ext cx="208677" cy="202880"/>
      </dsp:txXfrm>
    </dsp:sp>
    <dsp:sp modelId="{8E9627CF-C323-1A44-B672-E8E78031211B}">
      <dsp:nvSpPr>
        <dsp:cNvPr id="0" name=""/>
        <dsp:cNvSpPr/>
      </dsp:nvSpPr>
      <dsp:spPr>
        <a:xfrm>
          <a:off x="164573" y="463988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Scripts</a:t>
          </a:r>
          <a:endParaRPr lang="en-US" sz="1400" kern="1200" dirty="0">
            <a:latin typeface="Garamond"/>
            <a:cs typeface="Garamond"/>
          </a:endParaRPr>
        </a:p>
      </dsp:txBody>
      <dsp:txXfrm>
        <a:off x="187210" y="4662522"/>
        <a:ext cx="2302347" cy="727605"/>
      </dsp:txXfrm>
    </dsp:sp>
    <dsp:sp modelId="{78AE5F1A-67A1-2245-B56E-DCB7743B1551}">
      <dsp:nvSpPr>
        <dsp:cNvPr id="0" name=""/>
        <dsp:cNvSpPr/>
      </dsp:nvSpPr>
      <dsp:spPr>
        <a:xfrm rot="5400000">
          <a:off x="1193469" y="543208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5461070"/>
        <a:ext cx="208677" cy="202880"/>
      </dsp:txXfrm>
    </dsp:sp>
    <dsp:sp modelId="{D49B46CC-5B1F-8D41-8EBB-B93A6017E21E}">
      <dsp:nvSpPr>
        <dsp:cNvPr id="0" name=""/>
        <dsp:cNvSpPr/>
      </dsp:nvSpPr>
      <dsp:spPr>
        <a:xfrm>
          <a:off x="164573" y="579920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Acting</a:t>
          </a:r>
          <a:endParaRPr lang="en-US" sz="1700" kern="1200" dirty="0">
            <a:latin typeface="Garamond"/>
            <a:cs typeface="Garamond"/>
          </a:endParaRPr>
        </a:p>
      </dsp:txBody>
      <dsp:txXfrm>
        <a:off x="187210" y="5821842"/>
        <a:ext cx="2302347" cy="7276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4E5FE-B7FC-3B46-BEF0-9ABAD550031F}">
      <dsp:nvSpPr>
        <dsp:cNvPr id="0" name=""/>
        <dsp:cNvSpPr/>
      </dsp:nvSpPr>
      <dsp:spPr>
        <a:xfrm>
          <a:off x="164573" y="2608"/>
          <a:ext cx="2347621" cy="772879"/>
        </a:xfrm>
        <a:prstGeom prst="roundRect">
          <a:avLst>
            <a:gd name="adj" fmla="val 10000"/>
          </a:avLst>
        </a:prstGeom>
        <a:solidFill>
          <a:schemeClr val="tx2"/>
        </a:solid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Teaching=Entertaining?</a:t>
          </a:r>
          <a:endParaRPr lang="en-US" sz="1800" kern="1200" dirty="0">
            <a:latin typeface="Garamond"/>
            <a:cs typeface="Garamond"/>
          </a:endParaRPr>
        </a:p>
      </dsp:txBody>
      <dsp:txXfrm>
        <a:off x="187210" y="25245"/>
        <a:ext cx="2302347" cy="727605"/>
      </dsp:txXfrm>
    </dsp:sp>
    <dsp:sp modelId="{EEF9EE4B-DA7E-124C-878F-9B2C4AAC4A12}">
      <dsp:nvSpPr>
        <dsp:cNvPr id="0" name=""/>
        <dsp:cNvSpPr/>
      </dsp:nvSpPr>
      <dsp:spPr>
        <a:xfrm rot="5400000">
          <a:off x="1193469" y="79480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823792"/>
        <a:ext cx="208677" cy="202880"/>
      </dsp:txXfrm>
    </dsp:sp>
    <dsp:sp modelId="{CAF6008D-A340-8847-981F-631DE761B3FE}">
      <dsp:nvSpPr>
        <dsp:cNvPr id="0" name=""/>
        <dsp:cNvSpPr/>
      </dsp:nvSpPr>
      <dsp:spPr>
        <a:xfrm>
          <a:off x="164573" y="116192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Physicality</a:t>
          </a:r>
          <a:endParaRPr lang="en-US" sz="1800" kern="1200" dirty="0">
            <a:latin typeface="Garamond"/>
            <a:cs typeface="Garamond"/>
          </a:endParaRPr>
        </a:p>
      </dsp:txBody>
      <dsp:txXfrm>
        <a:off x="187210" y="1184564"/>
        <a:ext cx="2302347" cy="727605"/>
      </dsp:txXfrm>
    </dsp:sp>
    <dsp:sp modelId="{1582390B-87E1-C74E-A0E5-09CBD5DBC79B}">
      <dsp:nvSpPr>
        <dsp:cNvPr id="0" name=""/>
        <dsp:cNvSpPr/>
      </dsp:nvSpPr>
      <dsp:spPr>
        <a:xfrm rot="5400000">
          <a:off x="1193469" y="195412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1983112"/>
        <a:ext cx="208677" cy="202880"/>
      </dsp:txXfrm>
    </dsp:sp>
    <dsp:sp modelId="{6C352038-AD11-F94B-8DBD-999593352E8F}">
      <dsp:nvSpPr>
        <dsp:cNvPr id="0" name=""/>
        <dsp:cNvSpPr/>
      </dsp:nvSpPr>
      <dsp:spPr>
        <a:xfrm>
          <a:off x="164573" y="232124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Defining the Situation</a:t>
          </a:r>
          <a:endParaRPr lang="en-US" sz="1700" kern="1200" dirty="0">
            <a:latin typeface="Garamond"/>
            <a:cs typeface="Garamond"/>
          </a:endParaRPr>
        </a:p>
      </dsp:txBody>
      <dsp:txXfrm>
        <a:off x="187210" y="2343884"/>
        <a:ext cx="2302347" cy="727605"/>
      </dsp:txXfrm>
    </dsp:sp>
    <dsp:sp modelId="{7E161F97-2EAB-B94A-8E4D-55D51B07BC40}">
      <dsp:nvSpPr>
        <dsp:cNvPr id="0" name=""/>
        <dsp:cNvSpPr/>
      </dsp:nvSpPr>
      <dsp:spPr>
        <a:xfrm rot="5400000">
          <a:off x="1193469" y="3113448"/>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3142431"/>
        <a:ext cx="208677" cy="202880"/>
      </dsp:txXfrm>
    </dsp:sp>
    <dsp:sp modelId="{0020D464-E254-E74D-A2D7-EA95503C86CE}">
      <dsp:nvSpPr>
        <dsp:cNvPr id="0" name=""/>
        <dsp:cNvSpPr/>
      </dsp:nvSpPr>
      <dsp:spPr>
        <a:xfrm>
          <a:off x="164573" y="3480566"/>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Extemporizing</a:t>
          </a:r>
          <a:endParaRPr lang="en-US" sz="1700" kern="1200" dirty="0">
            <a:latin typeface="Garamond"/>
            <a:cs typeface="Garamond"/>
          </a:endParaRPr>
        </a:p>
      </dsp:txBody>
      <dsp:txXfrm>
        <a:off x="187210" y="3503203"/>
        <a:ext cx="2302347" cy="727605"/>
      </dsp:txXfrm>
    </dsp:sp>
    <dsp:sp modelId="{C11F751A-03C3-B247-8A1D-AABEFAB0D7BD}">
      <dsp:nvSpPr>
        <dsp:cNvPr id="0" name=""/>
        <dsp:cNvSpPr/>
      </dsp:nvSpPr>
      <dsp:spPr>
        <a:xfrm rot="5400000">
          <a:off x="1193469" y="427276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4301750"/>
        <a:ext cx="208677" cy="202880"/>
      </dsp:txXfrm>
    </dsp:sp>
    <dsp:sp modelId="{8E9627CF-C323-1A44-B672-E8E78031211B}">
      <dsp:nvSpPr>
        <dsp:cNvPr id="0" name=""/>
        <dsp:cNvSpPr/>
      </dsp:nvSpPr>
      <dsp:spPr>
        <a:xfrm>
          <a:off x="164573" y="463988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Scripts</a:t>
          </a:r>
          <a:endParaRPr lang="en-US" sz="1400" kern="1200" dirty="0">
            <a:latin typeface="Garamond"/>
            <a:cs typeface="Garamond"/>
          </a:endParaRPr>
        </a:p>
      </dsp:txBody>
      <dsp:txXfrm>
        <a:off x="187210" y="4662522"/>
        <a:ext cx="2302347" cy="727605"/>
      </dsp:txXfrm>
    </dsp:sp>
    <dsp:sp modelId="{78AE5F1A-67A1-2245-B56E-DCB7743B1551}">
      <dsp:nvSpPr>
        <dsp:cNvPr id="0" name=""/>
        <dsp:cNvSpPr/>
      </dsp:nvSpPr>
      <dsp:spPr>
        <a:xfrm rot="5400000">
          <a:off x="1193469" y="543208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5461070"/>
        <a:ext cx="208677" cy="202880"/>
      </dsp:txXfrm>
    </dsp:sp>
    <dsp:sp modelId="{D49B46CC-5B1F-8D41-8EBB-B93A6017E21E}">
      <dsp:nvSpPr>
        <dsp:cNvPr id="0" name=""/>
        <dsp:cNvSpPr/>
      </dsp:nvSpPr>
      <dsp:spPr>
        <a:xfrm>
          <a:off x="164573" y="579920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Acting</a:t>
          </a:r>
          <a:endParaRPr lang="en-US" sz="1700" kern="1200" dirty="0">
            <a:latin typeface="Garamond"/>
            <a:cs typeface="Garamond"/>
          </a:endParaRPr>
        </a:p>
      </dsp:txBody>
      <dsp:txXfrm>
        <a:off x="187210" y="5821842"/>
        <a:ext cx="2302347" cy="7276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4E5FE-B7FC-3B46-BEF0-9ABAD550031F}">
      <dsp:nvSpPr>
        <dsp:cNvPr id="0" name=""/>
        <dsp:cNvSpPr/>
      </dsp:nvSpPr>
      <dsp:spPr>
        <a:xfrm>
          <a:off x="164573" y="2608"/>
          <a:ext cx="2347621" cy="772879"/>
        </a:xfrm>
        <a:prstGeom prst="roundRect">
          <a:avLst>
            <a:gd name="adj" fmla="val 10000"/>
          </a:avLst>
        </a:prstGeom>
        <a:solidFill>
          <a:schemeClr val="tx2"/>
        </a:solid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Teaching=Entertaining?</a:t>
          </a:r>
          <a:endParaRPr lang="en-US" sz="1800" kern="1200" dirty="0">
            <a:latin typeface="Garamond"/>
            <a:cs typeface="Garamond"/>
          </a:endParaRPr>
        </a:p>
      </dsp:txBody>
      <dsp:txXfrm>
        <a:off x="187210" y="25245"/>
        <a:ext cx="2302347" cy="727605"/>
      </dsp:txXfrm>
    </dsp:sp>
    <dsp:sp modelId="{EEF9EE4B-DA7E-124C-878F-9B2C4AAC4A12}">
      <dsp:nvSpPr>
        <dsp:cNvPr id="0" name=""/>
        <dsp:cNvSpPr/>
      </dsp:nvSpPr>
      <dsp:spPr>
        <a:xfrm rot="5400000">
          <a:off x="1193469" y="79480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823792"/>
        <a:ext cx="208677" cy="202880"/>
      </dsp:txXfrm>
    </dsp:sp>
    <dsp:sp modelId="{CAF6008D-A340-8847-981F-631DE761B3FE}">
      <dsp:nvSpPr>
        <dsp:cNvPr id="0" name=""/>
        <dsp:cNvSpPr/>
      </dsp:nvSpPr>
      <dsp:spPr>
        <a:xfrm>
          <a:off x="164573" y="116192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Physicality</a:t>
          </a:r>
          <a:endParaRPr lang="en-US" sz="1800" kern="1200" dirty="0">
            <a:latin typeface="Garamond"/>
            <a:cs typeface="Garamond"/>
          </a:endParaRPr>
        </a:p>
      </dsp:txBody>
      <dsp:txXfrm>
        <a:off x="187210" y="1184564"/>
        <a:ext cx="2302347" cy="727605"/>
      </dsp:txXfrm>
    </dsp:sp>
    <dsp:sp modelId="{1582390B-87E1-C74E-A0E5-09CBD5DBC79B}">
      <dsp:nvSpPr>
        <dsp:cNvPr id="0" name=""/>
        <dsp:cNvSpPr/>
      </dsp:nvSpPr>
      <dsp:spPr>
        <a:xfrm rot="5400000">
          <a:off x="1193469" y="195412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1983112"/>
        <a:ext cx="208677" cy="202880"/>
      </dsp:txXfrm>
    </dsp:sp>
    <dsp:sp modelId="{6C352038-AD11-F94B-8DBD-999593352E8F}">
      <dsp:nvSpPr>
        <dsp:cNvPr id="0" name=""/>
        <dsp:cNvSpPr/>
      </dsp:nvSpPr>
      <dsp:spPr>
        <a:xfrm>
          <a:off x="164573" y="232124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Defining the Situation</a:t>
          </a:r>
          <a:endParaRPr lang="en-US" sz="1700" kern="1200" dirty="0">
            <a:latin typeface="Garamond"/>
            <a:cs typeface="Garamond"/>
          </a:endParaRPr>
        </a:p>
      </dsp:txBody>
      <dsp:txXfrm>
        <a:off x="187210" y="2343884"/>
        <a:ext cx="2302347" cy="727605"/>
      </dsp:txXfrm>
    </dsp:sp>
    <dsp:sp modelId="{7E161F97-2EAB-B94A-8E4D-55D51B07BC40}">
      <dsp:nvSpPr>
        <dsp:cNvPr id="0" name=""/>
        <dsp:cNvSpPr/>
      </dsp:nvSpPr>
      <dsp:spPr>
        <a:xfrm rot="5400000">
          <a:off x="1193469" y="3113448"/>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3142431"/>
        <a:ext cx="208677" cy="202880"/>
      </dsp:txXfrm>
    </dsp:sp>
    <dsp:sp modelId="{0020D464-E254-E74D-A2D7-EA95503C86CE}">
      <dsp:nvSpPr>
        <dsp:cNvPr id="0" name=""/>
        <dsp:cNvSpPr/>
      </dsp:nvSpPr>
      <dsp:spPr>
        <a:xfrm>
          <a:off x="164573" y="3480566"/>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Extemporizing</a:t>
          </a:r>
          <a:endParaRPr lang="en-US" sz="1700" kern="1200" dirty="0">
            <a:latin typeface="Garamond"/>
            <a:cs typeface="Garamond"/>
          </a:endParaRPr>
        </a:p>
      </dsp:txBody>
      <dsp:txXfrm>
        <a:off x="187210" y="3503203"/>
        <a:ext cx="2302347" cy="727605"/>
      </dsp:txXfrm>
    </dsp:sp>
    <dsp:sp modelId="{C11F751A-03C3-B247-8A1D-AABEFAB0D7BD}">
      <dsp:nvSpPr>
        <dsp:cNvPr id="0" name=""/>
        <dsp:cNvSpPr/>
      </dsp:nvSpPr>
      <dsp:spPr>
        <a:xfrm rot="5400000">
          <a:off x="1193469" y="427276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4301750"/>
        <a:ext cx="208677" cy="202880"/>
      </dsp:txXfrm>
    </dsp:sp>
    <dsp:sp modelId="{8E9627CF-C323-1A44-B672-E8E78031211B}">
      <dsp:nvSpPr>
        <dsp:cNvPr id="0" name=""/>
        <dsp:cNvSpPr/>
      </dsp:nvSpPr>
      <dsp:spPr>
        <a:xfrm>
          <a:off x="164573" y="463988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Scripts</a:t>
          </a:r>
          <a:endParaRPr lang="en-US" sz="1400" kern="1200" dirty="0">
            <a:latin typeface="Garamond"/>
            <a:cs typeface="Garamond"/>
          </a:endParaRPr>
        </a:p>
      </dsp:txBody>
      <dsp:txXfrm>
        <a:off x="187210" y="4662522"/>
        <a:ext cx="2302347" cy="727605"/>
      </dsp:txXfrm>
    </dsp:sp>
    <dsp:sp modelId="{78AE5F1A-67A1-2245-B56E-DCB7743B1551}">
      <dsp:nvSpPr>
        <dsp:cNvPr id="0" name=""/>
        <dsp:cNvSpPr/>
      </dsp:nvSpPr>
      <dsp:spPr>
        <a:xfrm rot="5400000">
          <a:off x="1193469" y="543208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5461070"/>
        <a:ext cx="208677" cy="202880"/>
      </dsp:txXfrm>
    </dsp:sp>
    <dsp:sp modelId="{D49B46CC-5B1F-8D41-8EBB-B93A6017E21E}">
      <dsp:nvSpPr>
        <dsp:cNvPr id="0" name=""/>
        <dsp:cNvSpPr/>
      </dsp:nvSpPr>
      <dsp:spPr>
        <a:xfrm>
          <a:off x="164573" y="579920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Acting</a:t>
          </a:r>
          <a:endParaRPr lang="en-US" sz="1700" kern="1200" dirty="0">
            <a:latin typeface="Garamond"/>
            <a:cs typeface="Garamond"/>
          </a:endParaRPr>
        </a:p>
      </dsp:txBody>
      <dsp:txXfrm>
        <a:off x="187210" y="5821842"/>
        <a:ext cx="2302347" cy="7276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4E5FE-B7FC-3B46-BEF0-9ABAD550031F}">
      <dsp:nvSpPr>
        <dsp:cNvPr id="0" name=""/>
        <dsp:cNvSpPr/>
      </dsp:nvSpPr>
      <dsp:spPr>
        <a:xfrm>
          <a:off x="164573" y="2608"/>
          <a:ext cx="2347621" cy="772879"/>
        </a:xfrm>
        <a:prstGeom prst="roundRect">
          <a:avLst>
            <a:gd name="adj" fmla="val 10000"/>
          </a:avLst>
        </a:prstGeom>
        <a:solidFill>
          <a:schemeClr val="tx2"/>
        </a:solid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Teaching=Entertaining?</a:t>
          </a:r>
          <a:endParaRPr lang="en-US" sz="1800" kern="1200" dirty="0">
            <a:latin typeface="Garamond"/>
            <a:cs typeface="Garamond"/>
          </a:endParaRPr>
        </a:p>
      </dsp:txBody>
      <dsp:txXfrm>
        <a:off x="187210" y="25245"/>
        <a:ext cx="2302347" cy="727605"/>
      </dsp:txXfrm>
    </dsp:sp>
    <dsp:sp modelId="{EEF9EE4B-DA7E-124C-878F-9B2C4AAC4A12}">
      <dsp:nvSpPr>
        <dsp:cNvPr id="0" name=""/>
        <dsp:cNvSpPr/>
      </dsp:nvSpPr>
      <dsp:spPr>
        <a:xfrm rot="5400000">
          <a:off x="1193469" y="79480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823792"/>
        <a:ext cx="208677" cy="202880"/>
      </dsp:txXfrm>
    </dsp:sp>
    <dsp:sp modelId="{CAF6008D-A340-8847-981F-631DE761B3FE}">
      <dsp:nvSpPr>
        <dsp:cNvPr id="0" name=""/>
        <dsp:cNvSpPr/>
      </dsp:nvSpPr>
      <dsp:spPr>
        <a:xfrm>
          <a:off x="164573" y="116192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Physicality</a:t>
          </a:r>
          <a:endParaRPr lang="en-US" sz="1800" kern="1200" dirty="0">
            <a:latin typeface="Garamond"/>
            <a:cs typeface="Garamond"/>
          </a:endParaRPr>
        </a:p>
      </dsp:txBody>
      <dsp:txXfrm>
        <a:off x="187210" y="1184564"/>
        <a:ext cx="2302347" cy="727605"/>
      </dsp:txXfrm>
    </dsp:sp>
    <dsp:sp modelId="{1582390B-87E1-C74E-A0E5-09CBD5DBC79B}">
      <dsp:nvSpPr>
        <dsp:cNvPr id="0" name=""/>
        <dsp:cNvSpPr/>
      </dsp:nvSpPr>
      <dsp:spPr>
        <a:xfrm rot="5400000">
          <a:off x="1193469" y="195412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1983112"/>
        <a:ext cx="208677" cy="202880"/>
      </dsp:txXfrm>
    </dsp:sp>
    <dsp:sp modelId="{6C352038-AD11-F94B-8DBD-999593352E8F}">
      <dsp:nvSpPr>
        <dsp:cNvPr id="0" name=""/>
        <dsp:cNvSpPr/>
      </dsp:nvSpPr>
      <dsp:spPr>
        <a:xfrm>
          <a:off x="164573" y="232124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Defining the Situation</a:t>
          </a:r>
          <a:endParaRPr lang="en-US" sz="1700" kern="1200" dirty="0">
            <a:latin typeface="Garamond"/>
            <a:cs typeface="Garamond"/>
          </a:endParaRPr>
        </a:p>
      </dsp:txBody>
      <dsp:txXfrm>
        <a:off x="187210" y="2343884"/>
        <a:ext cx="2302347" cy="727605"/>
      </dsp:txXfrm>
    </dsp:sp>
    <dsp:sp modelId="{7E161F97-2EAB-B94A-8E4D-55D51B07BC40}">
      <dsp:nvSpPr>
        <dsp:cNvPr id="0" name=""/>
        <dsp:cNvSpPr/>
      </dsp:nvSpPr>
      <dsp:spPr>
        <a:xfrm rot="5400000">
          <a:off x="1193469" y="3113448"/>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3142431"/>
        <a:ext cx="208677" cy="202880"/>
      </dsp:txXfrm>
    </dsp:sp>
    <dsp:sp modelId="{0020D464-E254-E74D-A2D7-EA95503C86CE}">
      <dsp:nvSpPr>
        <dsp:cNvPr id="0" name=""/>
        <dsp:cNvSpPr/>
      </dsp:nvSpPr>
      <dsp:spPr>
        <a:xfrm>
          <a:off x="164573" y="3480566"/>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Extemporizing</a:t>
          </a:r>
          <a:endParaRPr lang="en-US" sz="1700" kern="1200" dirty="0">
            <a:latin typeface="Garamond"/>
            <a:cs typeface="Garamond"/>
          </a:endParaRPr>
        </a:p>
      </dsp:txBody>
      <dsp:txXfrm>
        <a:off x="187210" y="3503203"/>
        <a:ext cx="2302347" cy="727605"/>
      </dsp:txXfrm>
    </dsp:sp>
    <dsp:sp modelId="{C11F751A-03C3-B247-8A1D-AABEFAB0D7BD}">
      <dsp:nvSpPr>
        <dsp:cNvPr id="0" name=""/>
        <dsp:cNvSpPr/>
      </dsp:nvSpPr>
      <dsp:spPr>
        <a:xfrm rot="5400000">
          <a:off x="1193469" y="427276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4301750"/>
        <a:ext cx="208677" cy="202880"/>
      </dsp:txXfrm>
    </dsp:sp>
    <dsp:sp modelId="{8E9627CF-C323-1A44-B672-E8E78031211B}">
      <dsp:nvSpPr>
        <dsp:cNvPr id="0" name=""/>
        <dsp:cNvSpPr/>
      </dsp:nvSpPr>
      <dsp:spPr>
        <a:xfrm>
          <a:off x="164573" y="463988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Scripts</a:t>
          </a:r>
          <a:endParaRPr lang="en-US" sz="1400" kern="1200" dirty="0">
            <a:latin typeface="Garamond"/>
            <a:cs typeface="Garamond"/>
          </a:endParaRPr>
        </a:p>
      </dsp:txBody>
      <dsp:txXfrm>
        <a:off x="187210" y="4662522"/>
        <a:ext cx="2302347" cy="727605"/>
      </dsp:txXfrm>
    </dsp:sp>
    <dsp:sp modelId="{78AE5F1A-67A1-2245-B56E-DCB7743B1551}">
      <dsp:nvSpPr>
        <dsp:cNvPr id="0" name=""/>
        <dsp:cNvSpPr/>
      </dsp:nvSpPr>
      <dsp:spPr>
        <a:xfrm rot="5400000">
          <a:off x="1193469" y="543208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5461070"/>
        <a:ext cx="208677" cy="202880"/>
      </dsp:txXfrm>
    </dsp:sp>
    <dsp:sp modelId="{D49B46CC-5B1F-8D41-8EBB-B93A6017E21E}">
      <dsp:nvSpPr>
        <dsp:cNvPr id="0" name=""/>
        <dsp:cNvSpPr/>
      </dsp:nvSpPr>
      <dsp:spPr>
        <a:xfrm>
          <a:off x="164573" y="579920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Acting</a:t>
          </a:r>
          <a:endParaRPr lang="en-US" sz="1700" kern="1200" dirty="0">
            <a:latin typeface="Garamond"/>
            <a:cs typeface="Garamond"/>
          </a:endParaRPr>
        </a:p>
      </dsp:txBody>
      <dsp:txXfrm>
        <a:off x="187210" y="5821842"/>
        <a:ext cx="2302347" cy="7276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4E5FE-B7FC-3B46-BEF0-9ABAD550031F}">
      <dsp:nvSpPr>
        <dsp:cNvPr id="0" name=""/>
        <dsp:cNvSpPr/>
      </dsp:nvSpPr>
      <dsp:spPr>
        <a:xfrm>
          <a:off x="164573" y="2608"/>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Teaching=Entertaining?</a:t>
          </a:r>
          <a:endParaRPr lang="en-US" sz="1800" kern="1200" dirty="0">
            <a:latin typeface="Garamond"/>
            <a:cs typeface="Garamond"/>
          </a:endParaRPr>
        </a:p>
      </dsp:txBody>
      <dsp:txXfrm>
        <a:off x="187210" y="25245"/>
        <a:ext cx="2302347" cy="727605"/>
      </dsp:txXfrm>
    </dsp:sp>
    <dsp:sp modelId="{EEF9EE4B-DA7E-124C-878F-9B2C4AAC4A12}">
      <dsp:nvSpPr>
        <dsp:cNvPr id="0" name=""/>
        <dsp:cNvSpPr/>
      </dsp:nvSpPr>
      <dsp:spPr>
        <a:xfrm rot="5400000">
          <a:off x="1193469" y="79480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823792"/>
        <a:ext cx="208677" cy="202880"/>
      </dsp:txXfrm>
    </dsp:sp>
    <dsp:sp modelId="{CAF6008D-A340-8847-981F-631DE761B3FE}">
      <dsp:nvSpPr>
        <dsp:cNvPr id="0" name=""/>
        <dsp:cNvSpPr/>
      </dsp:nvSpPr>
      <dsp:spPr>
        <a:xfrm>
          <a:off x="164573" y="1161927"/>
          <a:ext cx="2347621" cy="772879"/>
        </a:xfrm>
        <a:prstGeom prst="roundRect">
          <a:avLst>
            <a:gd name="adj" fmla="val 10000"/>
          </a:avLst>
        </a:prstGeom>
        <a:solidFill>
          <a:schemeClr val="tx2"/>
        </a:solid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Physicality</a:t>
          </a:r>
          <a:endParaRPr lang="en-US" sz="1800" kern="1200" dirty="0">
            <a:latin typeface="Garamond"/>
            <a:cs typeface="Garamond"/>
          </a:endParaRPr>
        </a:p>
      </dsp:txBody>
      <dsp:txXfrm>
        <a:off x="187210" y="1184564"/>
        <a:ext cx="2302347" cy="727605"/>
      </dsp:txXfrm>
    </dsp:sp>
    <dsp:sp modelId="{1582390B-87E1-C74E-A0E5-09CBD5DBC79B}">
      <dsp:nvSpPr>
        <dsp:cNvPr id="0" name=""/>
        <dsp:cNvSpPr/>
      </dsp:nvSpPr>
      <dsp:spPr>
        <a:xfrm rot="5400000">
          <a:off x="1193469" y="195412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1983112"/>
        <a:ext cx="208677" cy="202880"/>
      </dsp:txXfrm>
    </dsp:sp>
    <dsp:sp modelId="{6C352038-AD11-F94B-8DBD-999593352E8F}">
      <dsp:nvSpPr>
        <dsp:cNvPr id="0" name=""/>
        <dsp:cNvSpPr/>
      </dsp:nvSpPr>
      <dsp:spPr>
        <a:xfrm>
          <a:off x="164573" y="232124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Defining the Situation</a:t>
          </a:r>
          <a:endParaRPr lang="en-US" sz="1700" kern="1200" dirty="0">
            <a:latin typeface="Garamond"/>
            <a:cs typeface="Garamond"/>
          </a:endParaRPr>
        </a:p>
      </dsp:txBody>
      <dsp:txXfrm>
        <a:off x="187210" y="2343884"/>
        <a:ext cx="2302347" cy="727605"/>
      </dsp:txXfrm>
    </dsp:sp>
    <dsp:sp modelId="{7E161F97-2EAB-B94A-8E4D-55D51B07BC40}">
      <dsp:nvSpPr>
        <dsp:cNvPr id="0" name=""/>
        <dsp:cNvSpPr/>
      </dsp:nvSpPr>
      <dsp:spPr>
        <a:xfrm rot="5400000">
          <a:off x="1193469" y="3113448"/>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3142431"/>
        <a:ext cx="208677" cy="202880"/>
      </dsp:txXfrm>
    </dsp:sp>
    <dsp:sp modelId="{0020D464-E254-E74D-A2D7-EA95503C86CE}">
      <dsp:nvSpPr>
        <dsp:cNvPr id="0" name=""/>
        <dsp:cNvSpPr/>
      </dsp:nvSpPr>
      <dsp:spPr>
        <a:xfrm>
          <a:off x="164573" y="3480566"/>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Extemporizing</a:t>
          </a:r>
          <a:endParaRPr lang="en-US" sz="1700" kern="1200" dirty="0">
            <a:latin typeface="Garamond"/>
            <a:cs typeface="Garamond"/>
          </a:endParaRPr>
        </a:p>
      </dsp:txBody>
      <dsp:txXfrm>
        <a:off x="187210" y="3503203"/>
        <a:ext cx="2302347" cy="727605"/>
      </dsp:txXfrm>
    </dsp:sp>
    <dsp:sp modelId="{C11F751A-03C3-B247-8A1D-AABEFAB0D7BD}">
      <dsp:nvSpPr>
        <dsp:cNvPr id="0" name=""/>
        <dsp:cNvSpPr/>
      </dsp:nvSpPr>
      <dsp:spPr>
        <a:xfrm rot="5400000">
          <a:off x="1193469" y="427276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4301750"/>
        <a:ext cx="208677" cy="202880"/>
      </dsp:txXfrm>
    </dsp:sp>
    <dsp:sp modelId="{8E9627CF-C323-1A44-B672-E8E78031211B}">
      <dsp:nvSpPr>
        <dsp:cNvPr id="0" name=""/>
        <dsp:cNvSpPr/>
      </dsp:nvSpPr>
      <dsp:spPr>
        <a:xfrm>
          <a:off x="164573" y="463988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Scripts</a:t>
          </a:r>
          <a:endParaRPr lang="en-US" sz="1400" kern="1200" dirty="0">
            <a:latin typeface="Garamond"/>
            <a:cs typeface="Garamond"/>
          </a:endParaRPr>
        </a:p>
      </dsp:txBody>
      <dsp:txXfrm>
        <a:off x="187210" y="4662522"/>
        <a:ext cx="2302347" cy="727605"/>
      </dsp:txXfrm>
    </dsp:sp>
    <dsp:sp modelId="{78AE5F1A-67A1-2245-B56E-DCB7743B1551}">
      <dsp:nvSpPr>
        <dsp:cNvPr id="0" name=""/>
        <dsp:cNvSpPr/>
      </dsp:nvSpPr>
      <dsp:spPr>
        <a:xfrm rot="5400000">
          <a:off x="1193469" y="543208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5461070"/>
        <a:ext cx="208677" cy="202880"/>
      </dsp:txXfrm>
    </dsp:sp>
    <dsp:sp modelId="{D49B46CC-5B1F-8D41-8EBB-B93A6017E21E}">
      <dsp:nvSpPr>
        <dsp:cNvPr id="0" name=""/>
        <dsp:cNvSpPr/>
      </dsp:nvSpPr>
      <dsp:spPr>
        <a:xfrm>
          <a:off x="164573" y="579920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Acting</a:t>
          </a:r>
          <a:endParaRPr lang="en-US" sz="1700" kern="1200" dirty="0">
            <a:latin typeface="Garamond"/>
            <a:cs typeface="Garamond"/>
          </a:endParaRPr>
        </a:p>
      </dsp:txBody>
      <dsp:txXfrm>
        <a:off x="187210" y="5821842"/>
        <a:ext cx="2302347" cy="7276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4E5FE-B7FC-3B46-BEF0-9ABAD550031F}">
      <dsp:nvSpPr>
        <dsp:cNvPr id="0" name=""/>
        <dsp:cNvSpPr/>
      </dsp:nvSpPr>
      <dsp:spPr>
        <a:xfrm>
          <a:off x="164573" y="2608"/>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Teaching=Entertaining?</a:t>
          </a:r>
          <a:endParaRPr lang="en-US" sz="1800" kern="1200" dirty="0">
            <a:latin typeface="Garamond"/>
            <a:cs typeface="Garamond"/>
          </a:endParaRPr>
        </a:p>
      </dsp:txBody>
      <dsp:txXfrm>
        <a:off x="187210" y="25245"/>
        <a:ext cx="2302347" cy="727605"/>
      </dsp:txXfrm>
    </dsp:sp>
    <dsp:sp modelId="{EEF9EE4B-DA7E-124C-878F-9B2C4AAC4A12}">
      <dsp:nvSpPr>
        <dsp:cNvPr id="0" name=""/>
        <dsp:cNvSpPr/>
      </dsp:nvSpPr>
      <dsp:spPr>
        <a:xfrm rot="5400000">
          <a:off x="1193469" y="79480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823792"/>
        <a:ext cx="208677" cy="202880"/>
      </dsp:txXfrm>
    </dsp:sp>
    <dsp:sp modelId="{CAF6008D-A340-8847-981F-631DE761B3FE}">
      <dsp:nvSpPr>
        <dsp:cNvPr id="0" name=""/>
        <dsp:cNvSpPr/>
      </dsp:nvSpPr>
      <dsp:spPr>
        <a:xfrm>
          <a:off x="164573" y="1161927"/>
          <a:ext cx="2347621" cy="772879"/>
        </a:xfrm>
        <a:prstGeom prst="roundRect">
          <a:avLst>
            <a:gd name="adj" fmla="val 10000"/>
          </a:avLst>
        </a:prstGeom>
        <a:solidFill>
          <a:schemeClr val="tx2"/>
        </a:solid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aramond"/>
              <a:cs typeface="Garamond"/>
            </a:rPr>
            <a:t>Physicality</a:t>
          </a:r>
          <a:endParaRPr lang="en-US" sz="1800" kern="1200" dirty="0">
            <a:latin typeface="Garamond"/>
            <a:cs typeface="Garamond"/>
          </a:endParaRPr>
        </a:p>
      </dsp:txBody>
      <dsp:txXfrm>
        <a:off x="187210" y="1184564"/>
        <a:ext cx="2302347" cy="727605"/>
      </dsp:txXfrm>
    </dsp:sp>
    <dsp:sp modelId="{1582390B-87E1-C74E-A0E5-09CBD5DBC79B}">
      <dsp:nvSpPr>
        <dsp:cNvPr id="0" name=""/>
        <dsp:cNvSpPr/>
      </dsp:nvSpPr>
      <dsp:spPr>
        <a:xfrm rot="5400000">
          <a:off x="1193469" y="1954129"/>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1983112"/>
        <a:ext cx="208677" cy="202880"/>
      </dsp:txXfrm>
    </dsp:sp>
    <dsp:sp modelId="{6C352038-AD11-F94B-8DBD-999593352E8F}">
      <dsp:nvSpPr>
        <dsp:cNvPr id="0" name=""/>
        <dsp:cNvSpPr/>
      </dsp:nvSpPr>
      <dsp:spPr>
        <a:xfrm>
          <a:off x="164573" y="2321247"/>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Defining the Situation</a:t>
          </a:r>
          <a:endParaRPr lang="en-US" sz="1700" kern="1200" dirty="0">
            <a:latin typeface="Garamond"/>
            <a:cs typeface="Garamond"/>
          </a:endParaRPr>
        </a:p>
      </dsp:txBody>
      <dsp:txXfrm>
        <a:off x="187210" y="2343884"/>
        <a:ext cx="2302347" cy="727605"/>
      </dsp:txXfrm>
    </dsp:sp>
    <dsp:sp modelId="{7E161F97-2EAB-B94A-8E4D-55D51B07BC40}">
      <dsp:nvSpPr>
        <dsp:cNvPr id="0" name=""/>
        <dsp:cNvSpPr/>
      </dsp:nvSpPr>
      <dsp:spPr>
        <a:xfrm rot="5400000">
          <a:off x="1193469" y="3113448"/>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3142431"/>
        <a:ext cx="208677" cy="202880"/>
      </dsp:txXfrm>
    </dsp:sp>
    <dsp:sp modelId="{0020D464-E254-E74D-A2D7-EA95503C86CE}">
      <dsp:nvSpPr>
        <dsp:cNvPr id="0" name=""/>
        <dsp:cNvSpPr/>
      </dsp:nvSpPr>
      <dsp:spPr>
        <a:xfrm>
          <a:off x="164573" y="3480566"/>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Extemporizing</a:t>
          </a:r>
          <a:endParaRPr lang="en-US" sz="1700" kern="1200" dirty="0">
            <a:latin typeface="Garamond"/>
            <a:cs typeface="Garamond"/>
          </a:endParaRPr>
        </a:p>
      </dsp:txBody>
      <dsp:txXfrm>
        <a:off x="187210" y="3503203"/>
        <a:ext cx="2302347" cy="727605"/>
      </dsp:txXfrm>
    </dsp:sp>
    <dsp:sp modelId="{C11F751A-03C3-B247-8A1D-AABEFAB0D7BD}">
      <dsp:nvSpPr>
        <dsp:cNvPr id="0" name=""/>
        <dsp:cNvSpPr/>
      </dsp:nvSpPr>
      <dsp:spPr>
        <a:xfrm rot="5400000">
          <a:off x="1193469" y="427276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4301750"/>
        <a:ext cx="208677" cy="202880"/>
      </dsp:txXfrm>
    </dsp:sp>
    <dsp:sp modelId="{8E9627CF-C323-1A44-B672-E8E78031211B}">
      <dsp:nvSpPr>
        <dsp:cNvPr id="0" name=""/>
        <dsp:cNvSpPr/>
      </dsp:nvSpPr>
      <dsp:spPr>
        <a:xfrm>
          <a:off x="164573" y="463988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Scripts</a:t>
          </a:r>
          <a:endParaRPr lang="en-US" sz="1400" kern="1200" dirty="0">
            <a:latin typeface="Garamond"/>
            <a:cs typeface="Garamond"/>
          </a:endParaRPr>
        </a:p>
      </dsp:txBody>
      <dsp:txXfrm>
        <a:off x="187210" y="4662522"/>
        <a:ext cx="2302347" cy="727605"/>
      </dsp:txXfrm>
    </dsp:sp>
    <dsp:sp modelId="{78AE5F1A-67A1-2245-B56E-DCB7743B1551}">
      <dsp:nvSpPr>
        <dsp:cNvPr id="0" name=""/>
        <dsp:cNvSpPr/>
      </dsp:nvSpPr>
      <dsp:spPr>
        <a:xfrm rot="5400000">
          <a:off x="1193469" y="5432087"/>
          <a:ext cx="289829" cy="347795"/>
        </a:xfrm>
        <a:prstGeom prst="rightArrow">
          <a:avLst>
            <a:gd name="adj1" fmla="val 60000"/>
            <a:gd name="adj2" fmla="val 50000"/>
          </a:avLst>
        </a:prstGeom>
        <a:blipFill rotWithShape="0">
          <a:blip xmlns:r="http://schemas.openxmlformats.org/officeDocument/2006/relationships" r:embed="rId1">
            <a:duotone>
              <a:schemeClr val="accent3">
                <a:tint val="60000"/>
                <a:hueOff val="0"/>
                <a:satOff val="0"/>
                <a:lumOff val="0"/>
                <a:alphaOff val="0"/>
                <a:shade val="40000"/>
                <a:satMod val="120000"/>
              </a:schemeClr>
              <a:schemeClr val="accent3">
                <a:tint val="60000"/>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34046" y="5461070"/>
        <a:ext cx="208677" cy="202880"/>
      </dsp:txXfrm>
    </dsp:sp>
    <dsp:sp modelId="{D49B46CC-5B1F-8D41-8EBB-B93A6017E21E}">
      <dsp:nvSpPr>
        <dsp:cNvPr id="0" name=""/>
        <dsp:cNvSpPr/>
      </dsp:nvSpPr>
      <dsp:spPr>
        <a:xfrm>
          <a:off x="164573" y="5799205"/>
          <a:ext cx="2347621" cy="772879"/>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atMod val="120000"/>
              </a:schemeClr>
              <a:schemeClr val="accent3">
                <a:hueOff val="0"/>
                <a:satOff val="0"/>
                <a:lumOff val="0"/>
                <a:alphaOff val="0"/>
                <a:tint val="70000"/>
                <a:satMod val="300000"/>
                <a:lumMod val="110000"/>
              </a:schemeClr>
            </a:duotone>
          </a:blip>
          <a:tile tx="0" ty="0" sx="50000" sy="50000" flip="none" algn="tl"/>
        </a:blipFill>
        <a:ln>
          <a:noFill/>
        </a:ln>
        <a:effectLst>
          <a:outerShdw blurRad="38100" dist="25400" dir="5400000" algn="b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Garamond"/>
              <a:cs typeface="Garamond"/>
            </a:rPr>
            <a:t>Acting</a:t>
          </a:r>
          <a:endParaRPr lang="en-US" sz="1700" kern="1200" dirty="0">
            <a:latin typeface="Garamond"/>
            <a:cs typeface="Garamond"/>
          </a:endParaRPr>
        </a:p>
      </dsp:txBody>
      <dsp:txXfrm>
        <a:off x="187210" y="5821842"/>
        <a:ext cx="2302347" cy="72760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742" cy="464980"/>
          </a:xfrm>
          <a:prstGeom prst="rect">
            <a:avLst/>
          </a:prstGeom>
        </p:spPr>
        <p:txBody>
          <a:bodyPr vert="horz" lIns="91424" tIns="45712" rIns="91424" bIns="45712" rtlCol="0"/>
          <a:lstStyle>
            <a:lvl1pPr algn="l">
              <a:defRPr sz="1200"/>
            </a:lvl1pPr>
          </a:lstStyle>
          <a:p>
            <a:endParaRPr lang="en-US"/>
          </a:p>
        </p:txBody>
      </p:sp>
      <p:sp>
        <p:nvSpPr>
          <p:cNvPr id="3" name="Date Placeholder 2"/>
          <p:cNvSpPr>
            <a:spLocks noGrp="1"/>
          </p:cNvSpPr>
          <p:nvPr>
            <p:ph type="dt" idx="1"/>
          </p:nvPr>
        </p:nvSpPr>
        <p:spPr>
          <a:xfrm>
            <a:off x="3897515" y="1"/>
            <a:ext cx="2982742" cy="464980"/>
          </a:xfrm>
          <a:prstGeom prst="rect">
            <a:avLst/>
          </a:prstGeom>
        </p:spPr>
        <p:txBody>
          <a:bodyPr vert="horz" lIns="91424" tIns="45712" rIns="91424" bIns="45712" rtlCol="0"/>
          <a:lstStyle>
            <a:lvl1pPr algn="r">
              <a:defRPr sz="1200"/>
            </a:lvl1pPr>
          </a:lstStyle>
          <a:p>
            <a:fld id="{AEFB0027-851C-4D75-BE27-6CDFC28902A4}" type="datetimeFigureOut">
              <a:rPr lang="en-US" smtClean="0"/>
              <a:pPr/>
              <a:t>2015-03-11</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1424" tIns="45712" rIns="91424" bIns="45712" rtlCol="0" anchor="ctr"/>
          <a:lstStyle/>
          <a:p>
            <a:endParaRPr lang="en-US"/>
          </a:p>
        </p:txBody>
      </p:sp>
      <p:sp>
        <p:nvSpPr>
          <p:cNvPr id="5" name="Notes Placeholder 4"/>
          <p:cNvSpPr>
            <a:spLocks noGrp="1"/>
          </p:cNvSpPr>
          <p:nvPr>
            <p:ph type="body" sz="quarter" idx="3"/>
          </p:nvPr>
        </p:nvSpPr>
        <p:spPr>
          <a:xfrm>
            <a:off x="688807" y="4416510"/>
            <a:ext cx="5504204" cy="4183220"/>
          </a:xfrm>
          <a:prstGeom prst="rect">
            <a:avLst/>
          </a:prstGeom>
        </p:spPr>
        <p:txBody>
          <a:bodyPr vert="horz" lIns="91424" tIns="45712" rIns="91424" bIns="457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823"/>
            <a:ext cx="2982742" cy="464980"/>
          </a:xfrm>
          <a:prstGeom prst="rect">
            <a:avLst/>
          </a:prstGeom>
        </p:spPr>
        <p:txBody>
          <a:bodyPr vert="horz" lIns="91424" tIns="45712" rIns="91424" bIns="45712" rtlCol="0" anchor="b"/>
          <a:lstStyle>
            <a:lvl1pPr algn="l">
              <a:defRPr sz="1200"/>
            </a:lvl1pPr>
          </a:lstStyle>
          <a:p>
            <a:endParaRPr lang="en-US"/>
          </a:p>
        </p:txBody>
      </p:sp>
      <p:sp>
        <p:nvSpPr>
          <p:cNvPr id="7" name="Slide Number Placeholder 6"/>
          <p:cNvSpPr>
            <a:spLocks noGrp="1"/>
          </p:cNvSpPr>
          <p:nvPr>
            <p:ph type="sldNum" sz="quarter" idx="5"/>
          </p:nvPr>
        </p:nvSpPr>
        <p:spPr>
          <a:xfrm>
            <a:off x="3897515" y="8829823"/>
            <a:ext cx="2982742" cy="464980"/>
          </a:xfrm>
          <a:prstGeom prst="rect">
            <a:avLst/>
          </a:prstGeom>
        </p:spPr>
        <p:txBody>
          <a:bodyPr vert="horz" lIns="91424" tIns="45712" rIns="91424" bIns="45712" rtlCol="0" anchor="b"/>
          <a:lstStyle>
            <a:lvl1pPr algn="r">
              <a:defRPr sz="1200"/>
            </a:lvl1pPr>
          </a:lstStyle>
          <a:p>
            <a:fld id="{B7E264A6-B26B-4B33-A85F-B12023D468D5}" type="slidenum">
              <a:rPr lang="en-US" smtClean="0"/>
              <a:pPr/>
              <a:t>‹#›</a:t>
            </a:fld>
            <a:endParaRPr lang="en-US"/>
          </a:p>
        </p:txBody>
      </p:sp>
    </p:spTree>
    <p:extLst>
      <p:ext uri="{BB962C8B-B14F-4D97-AF65-F5344CB8AC3E}">
        <p14:creationId xmlns:p14="http://schemas.microsoft.com/office/powerpoint/2010/main" val="1876586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www.youtube.com/watch?v=cL3OJppw2ww"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7E264A6-B26B-4B33-A85F-B12023D468D5}" type="slidenum">
              <a:rPr lang="en-US" smtClean="0"/>
              <a:pPr/>
              <a:t>1</a:t>
            </a:fld>
            <a:endParaRPr lang="en-US"/>
          </a:p>
        </p:txBody>
      </p:sp>
    </p:spTree>
    <p:extLst>
      <p:ext uri="{BB962C8B-B14F-4D97-AF65-F5344CB8AC3E}">
        <p14:creationId xmlns:p14="http://schemas.microsoft.com/office/powerpoint/2010/main" val="2063342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22" indent="-171422">
              <a:buFont typeface="Arial" pitchFamily="34" charset="0"/>
              <a:buChar char="•"/>
            </a:pPr>
            <a:r>
              <a:rPr lang="en-CA" dirty="0" smtClean="0"/>
              <a:t>Here’s Ralph Fiennes speaking</a:t>
            </a:r>
            <a:r>
              <a:rPr lang="en-CA" baseline="0" dirty="0" smtClean="0"/>
              <a:t> in an interview about playing Voldemort. What he’s talking about is the relationship between physicality and performance. The process of building his performance by figuring out its physicality: posture, gesture, movement, facial expression, and the influence of the costume.</a:t>
            </a:r>
          </a:p>
          <a:p>
            <a:pPr marL="171422" indent="-171422">
              <a:buFont typeface="Arial" pitchFamily="34" charset="0"/>
              <a:buChar char="•"/>
            </a:pPr>
            <a:endParaRPr lang="en-CA" baseline="0" dirty="0" smtClean="0"/>
          </a:p>
          <a:p>
            <a:pPr marL="171422" indent="-171422">
              <a:buFont typeface="Arial" pitchFamily="34" charset="0"/>
              <a:buChar char="•"/>
            </a:pPr>
            <a:r>
              <a:rPr lang="en-CA" baseline="0" dirty="0" smtClean="0"/>
              <a:t>This is a good example of what’s typically considered a British approach to acting, “outside-in.”</a:t>
            </a:r>
          </a:p>
          <a:p>
            <a:pPr marL="171422" indent="-171422">
              <a:buFont typeface="Arial" pitchFamily="34" charset="0"/>
              <a:buChar char="•"/>
            </a:pPr>
            <a:endParaRPr lang="en-CA" baseline="0" dirty="0" smtClean="0"/>
          </a:p>
          <a:p>
            <a:pPr marL="171422" indent="-171422">
              <a:buFont typeface="Arial" pitchFamily="34" charset="0"/>
              <a:buChar char="•"/>
            </a:pPr>
            <a:r>
              <a:rPr lang="en-CA" baseline="0" dirty="0" smtClean="0"/>
              <a:t>As a librarian teaching, your physicality affects and influences your instructional work.</a:t>
            </a:r>
          </a:p>
          <a:p>
            <a:pPr marL="171422" indent="-171422">
              <a:buFont typeface="Arial" pitchFamily="34" charset="0"/>
              <a:buChar char="•"/>
            </a:pPr>
            <a:endParaRPr lang="en-CA" baseline="0" dirty="0" smtClean="0"/>
          </a:p>
          <a:p>
            <a:pPr marL="171422" indent="-171422">
              <a:buFont typeface="Arial" pitchFamily="34" charset="0"/>
              <a:buChar char="•"/>
            </a:pPr>
            <a:r>
              <a:rPr lang="en-CA" baseline="0" dirty="0" smtClean="0"/>
              <a:t>If you don’t believe me, try banging your fist loudly against a tabletop and see how long it takes before you actually feel angry.</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118" indent="-290045" eaLnBrk="0" hangingPunct="0">
              <a:defRPr>
                <a:solidFill>
                  <a:schemeClr val="tx1"/>
                </a:solidFill>
                <a:latin typeface="Arial" charset="0"/>
                <a:ea typeface="ＭＳ Ｐゴシック" charset="-128"/>
              </a:defRPr>
            </a:lvl2pPr>
            <a:lvl3pPr marL="1160182" indent="-232037" eaLnBrk="0" hangingPunct="0">
              <a:defRPr>
                <a:solidFill>
                  <a:schemeClr val="tx1"/>
                </a:solidFill>
                <a:latin typeface="Arial" charset="0"/>
                <a:ea typeface="ＭＳ Ｐゴシック" charset="-128"/>
              </a:defRPr>
            </a:lvl3pPr>
            <a:lvl4pPr marL="1624254" indent="-232037" eaLnBrk="0" hangingPunct="0">
              <a:defRPr>
                <a:solidFill>
                  <a:schemeClr val="tx1"/>
                </a:solidFill>
                <a:latin typeface="Arial" charset="0"/>
                <a:ea typeface="ＭＳ Ｐゴシック" charset="-128"/>
              </a:defRPr>
            </a:lvl4pPr>
            <a:lvl5pPr marL="2088326" indent="-232037" eaLnBrk="0" hangingPunct="0">
              <a:defRPr>
                <a:solidFill>
                  <a:schemeClr val="tx1"/>
                </a:solidFill>
                <a:latin typeface="Arial" charset="0"/>
                <a:ea typeface="ＭＳ Ｐゴシック" charset="-128"/>
              </a:defRPr>
            </a:lvl5pPr>
            <a:lvl6pPr marL="2552400" indent="-232037" eaLnBrk="0" fontAlgn="base" hangingPunct="0">
              <a:spcBef>
                <a:spcPct val="0"/>
              </a:spcBef>
              <a:spcAft>
                <a:spcPct val="0"/>
              </a:spcAft>
              <a:defRPr>
                <a:solidFill>
                  <a:schemeClr val="tx1"/>
                </a:solidFill>
                <a:latin typeface="Arial" charset="0"/>
                <a:ea typeface="ＭＳ Ｐゴシック" charset="-128"/>
              </a:defRPr>
            </a:lvl6pPr>
            <a:lvl7pPr marL="3016471" indent="-232037" eaLnBrk="0" fontAlgn="base" hangingPunct="0">
              <a:spcBef>
                <a:spcPct val="0"/>
              </a:spcBef>
              <a:spcAft>
                <a:spcPct val="0"/>
              </a:spcAft>
              <a:defRPr>
                <a:solidFill>
                  <a:schemeClr val="tx1"/>
                </a:solidFill>
                <a:latin typeface="Arial" charset="0"/>
                <a:ea typeface="ＭＳ Ｐゴシック" charset="-128"/>
              </a:defRPr>
            </a:lvl7pPr>
            <a:lvl8pPr marL="3480545" indent="-232037" eaLnBrk="0" fontAlgn="base" hangingPunct="0">
              <a:spcBef>
                <a:spcPct val="0"/>
              </a:spcBef>
              <a:spcAft>
                <a:spcPct val="0"/>
              </a:spcAft>
              <a:defRPr>
                <a:solidFill>
                  <a:schemeClr val="tx1"/>
                </a:solidFill>
                <a:latin typeface="Arial" charset="0"/>
                <a:ea typeface="ＭＳ Ｐゴシック" charset="-128"/>
              </a:defRPr>
            </a:lvl8pPr>
            <a:lvl9pPr marL="3944616" indent="-23203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5519560-6CED-4E09-B54A-4C4341265F45}" type="slidenum">
              <a:rPr lang="en-US" smtClean="0"/>
              <a:pPr eaLnBrk="1" hangingPunct="1"/>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2" indent="-171422">
              <a:buFont typeface="Arial" pitchFamily="34" charset="0"/>
              <a:buChar char="•"/>
            </a:pPr>
            <a:r>
              <a:rPr lang="en-US" dirty="0" smtClean="0"/>
              <a:t>In my first-year</a:t>
            </a:r>
            <a:r>
              <a:rPr lang="en-US" baseline="0" dirty="0" smtClean="0"/>
              <a:t> acting textbook, the first two-thirds are entirely about how to take care of your body.</a:t>
            </a:r>
          </a:p>
          <a:p>
            <a:pPr marL="171422" indent="-171422">
              <a:buFont typeface="Arial" pitchFamily="34" charset="0"/>
              <a:buChar char="•"/>
            </a:pPr>
            <a:endParaRPr lang="en-US" baseline="0" dirty="0" smtClean="0"/>
          </a:p>
          <a:p>
            <a:pPr marL="171422" indent="-171422">
              <a:buFont typeface="Arial" pitchFamily="34" charset="0"/>
              <a:buChar char="•"/>
            </a:pPr>
            <a:r>
              <a:rPr lang="en-US" baseline="0" dirty="0" smtClean="0"/>
              <a:t>Be cognizant of your posture, stretching, and so on. Good food, rest, exercise. Hydrate.</a:t>
            </a:r>
          </a:p>
          <a:p>
            <a:pPr marL="0" indent="0">
              <a:buFont typeface="Arial" pitchFamily="34" charset="0"/>
              <a:buNone/>
            </a:pPr>
            <a:endParaRPr lang="en-US" baseline="0" dirty="0" smtClean="0"/>
          </a:p>
          <a:p>
            <a:pPr marL="171422" indent="-171422">
              <a:buFont typeface="Arial" pitchFamily="34" charset="0"/>
              <a:buChar char="•"/>
            </a:pPr>
            <a:r>
              <a:rPr lang="en-US" baseline="0" dirty="0" smtClean="0"/>
              <a:t>As well, think about your costume, if you will, for instruction. (e.g., shoes)</a:t>
            </a:r>
          </a:p>
          <a:p>
            <a:endParaRPr lang="en-US" baseline="0" dirty="0" smtClean="0"/>
          </a:p>
          <a:p>
            <a:pPr marL="171422" indent="-171422">
              <a:buFont typeface="Arial" pitchFamily="34" charset="0"/>
              <a:buChar char="•"/>
            </a:pPr>
            <a:r>
              <a:rPr lang="en-US" baseline="0" dirty="0" smtClean="0"/>
              <a:t>Give yourself a warm-up. We often have physical symptoms of nerves – what are some symptoms that you have?</a:t>
            </a:r>
          </a:p>
          <a:p>
            <a:pPr marL="171422" indent="-171422">
              <a:buFont typeface="Arial" pitchFamily="34" charset="0"/>
              <a:buChar char="•"/>
            </a:pPr>
            <a:endParaRPr lang="en-US" baseline="0" dirty="0" smtClean="0"/>
          </a:p>
          <a:p>
            <a:pPr marL="171422" indent="-171422">
              <a:buFont typeface="Arial" pitchFamily="34" charset="0"/>
              <a:buChar char="•"/>
            </a:pPr>
            <a:r>
              <a:rPr lang="en-US" baseline="0" dirty="0" smtClean="0"/>
              <a:t>We often cope with nerves with </a:t>
            </a:r>
            <a:r>
              <a:rPr lang="en-US" b="1" baseline="0" dirty="0" smtClean="0"/>
              <a:t>cognitive </a:t>
            </a:r>
            <a:r>
              <a:rPr lang="en-US" baseline="0" dirty="0" smtClean="0"/>
              <a:t>strategies, such as by </a:t>
            </a:r>
            <a:r>
              <a:rPr lang="en-US" baseline="0" dirty="0" err="1" smtClean="0"/>
              <a:t>overpreparing</a:t>
            </a:r>
            <a:r>
              <a:rPr lang="en-US" baseline="0" dirty="0" smtClean="0"/>
              <a:t>, or going over our notes again and again. But you are having physical symptoms, which you can deal with physically.</a:t>
            </a:r>
          </a:p>
          <a:p>
            <a:endParaRPr lang="en-US" baseline="0" dirty="0" smtClean="0"/>
          </a:p>
          <a:p>
            <a:pPr marL="171422" indent="-171422">
              <a:buFont typeface="Arial" pitchFamily="34" charset="0"/>
              <a:buChar char="•"/>
            </a:pPr>
            <a:r>
              <a:rPr lang="en-US" baseline="0" dirty="0" smtClean="0"/>
              <a:t>Entrances and exits: Learners’ impressions of us begin the moment we walk through the door.</a:t>
            </a:r>
          </a:p>
        </p:txBody>
      </p:sp>
      <p:sp>
        <p:nvSpPr>
          <p:cNvPr id="4" name="Slide Number Placeholder 3"/>
          <p:cNvSpPr>
            <a:spLocks noGrp="1"/>
          </p:cNvSpPr>
          <p:nvPr>
            <p:ph type="sldNum" sz="quarter" idx="10"/>
          </p:nvPr>
        </p:nvSpPr>
        <p:spPr/>
        <p:txBody>
          <a:bodyPr/>
          <a:lstStyle/>
          <a:p>
            <a:fld id="{B7E264A6-B26B-4B33-A85F-B12023D468D5}" type="slidenum">
              <a:rPr lang="en-US" smtClean="0"/>
              <a:pPr/>
              <a:t>11</a:t>
            </a:fld>
            <a:endParaRPr lang="en-US"/>
          </a:p>
        </p:txBody>
      </p:sp>
    </p:spTree>
    <p:extLst>
      <p:ext uri="{BB962C8B-B14F-4D97-AF65-F5344CB8AC3E}">
        <p14:creationId xmlns:p14="http://schemas.microsoft.com/office/powerpoint/2010/main" val="376232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 Shurtleff was a casting agent</a:t>
            </a:r>
            <a:r>
              <a:rPr lang="en-US" baseline="0" dirty="0" smtClean="0"/>
              <a:t> who wrote a very famous book called </a:t>
            </a:r>
            <a:r>
              <a:rPr lang="en-US" i="1" baseline="0" dirty="0" smtClean="0"/>
              <a:t>Audition</a:t>
            </a:r>
            <a:r>
              <a:rPr lang="en-US" i="0" baseline="0" dirty="0" smtClean="0"/>
              <a:t>. He has a great deal to say about self-presentation.</a:t>
            </a:r>
            <a:endParaRPr lang="en-US" i="1" baseline="0" dirty="0" smtClean="0"/>
          </a:p>
        </p:txBody>
      </p:sp>
      <p:sp>
        <p:nvSpPr>
          <p:cNvPr id="4" name="Slide Number Placeholder 3"/>
          <p:cNvSpPr>
            <a:spLocks noGrp="1"/>
          </p:cNvSpPr>
          <p:nvPr>
            <p:ph type="sldNum" sz="quarter" idx="10"/>
          </p:nvPr>
        </p:nvSpPr>
        <p:spPr/>
        <p:txBody>
          <a:bodyPr/>
          <a:lstStyle/>
          <a:p>
            <a:fld id="{B7E264A6-B26B-4B33-A85F-B12023D468D5}" type="slidenum">
              <a:rPr lang="en-US" smtClean="0"/>
              <a:pPr/>
              <a:t>12</a:t>
            </a:fld>
            <a:endParaRPr lang="en-US"/>
          </a:p>
        </p:txBody>
      </p:sp>
    </p:spTree>
    <p:extLst>
      <p:ext uri="{BB962C8B-B14F-4D97-AF65-F5344CB8AC3E}">
        <p14:creationId xmlns:p14="http://schemas.microsoft.com/office/powerpoint/2010/main" val="3435966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2" indent="-171422">
              <a:buFont typeface="Arial" pitchFamily="34" charset="0"/>
              <a:buChar char="•"/>
            </a:pPr>
            <a:r>
              <a:rPr lang="en-US" dirty="0" smtClean="0"/>
              <a:t>Erving Goffman:</a:t>
            </a:r>
            <a:r>
              <a:rPr lang="en-US" baseline="0" dirty="0" smtClean="0"/>
              <a:t> a Canadian sociologist</a:t>
            </a:r>
          </a:p>
          <a:p>
            <a:pPr marL="171422" indent="-171422">
              <a:buFont typeface="Arial" pitchFamily="34" charset="0"/>
              <a:buChar char="•"/>
            </a:pPr>
            <a:endParaRPr lang="en-US" baseline="0" dirty="0" smtClean="0"/>
          </a:p>
          <a:p>
            <a:pPr marL="171422" indent="-171422" fontAlgn="base">
              <a:buFont typeface="Arial" pitchFamily="34" charset="0"/>
              <a:buChar char="•"/>
            </a:pPr>
            <a:r>
              <a:rPr lang="en-CA" dirty="0" smtClean="0"/>
              <a:t>“Defining </a:t>
            </a:r>
            <a:r>
              <a:rPr lang="en-CA" dirty="0"/>
              <a:t>the </a:t>
            </a:r>
            <a:r>
              <a:rPr lang="en-CA" dirty="0" smtClean="0"/>
              <a:t>situation”: </a:t>
            </a:r>
            <a:r>
              <a:rPr lang="en-CA" dirty="0"/>
              <a:t>Other teachers do not have quite </a:t>
            </a:r>
            <a:r>
              <a:rPr lang="en-CA" dirty="0" smtClean="0"/>
              <a:t>the </a:t>
            </a:r>
            <a:r>
              <a:rPr lang="en-CA" dirty="0"/>
              <a:t>same </a:t>
            </a:r>
            <a:r>
              <a:rPr lang="en-CA" dirty="0" smtClean="0"/>
              <a:t>challenge with this.</a:t>
            </a:r>
            <a:r>
              <a:rPr lang="en-CA" baseline="0" dirty="0"/>
              <a:t> </a:t>
            </a:r>
            <a:r>
              <a:rPr lang="en-CA" dirty="0" smtClean="0"/>
              <a:t>These </a:t>
            </a:r>
            <a:r>
              <a:rPr lang="en-CA" dirty="0"/>
              <a:t>are all things that I regularly </a:t>
            </a:r>
            <a:r>
              <a:rPr lang="en-CA" dirty="0" smtClean="0"/>
              <a:t>must</a:t>
            </a:r>
            <a:r>
              <a:rPr lang="en-CA" baseline="0" dirty="0" smtClean="0"/>
              <a:t> </a:t>
            </a:r>
            <a:r>
              <a:rPr lang="en-CA" dirty="0" smtClean="0"/>
              <a:t>choose </a:t>
            </a:r>
            <a:r>
              <a:rPr lang="en-CA" dirty="0"/>
              <a:t>whether or not and how to clarify within my instruction sessions</a:t>
            </a:r>
            <a:r>
              <a:rPr lang="en-CA" dirty="0" smtClean="0"/>
              <a:t>:</a:t>
            </a:r>
          </a:p>
          <a:p>
            <a:pPr marL="628546" lvl="1" indent="-171422" fontAlgn="base">
              <a:buFont typeface="Arial" pitchFamily="34" charset="0"/>
              <a:buChar char="•"/>
            </a:pPr>
            <a:r>
              <a:rPr lang="en-CA" dirty="0" smtClean="0"/>
              <a:t>the research process.</a:t>
            </a:r>
          </a:p>
          <a:p>
            <a:pPr marL="628546" lvl="1" indent="-171422" fontAlgn="base">
              <a:buFont typeface="Arial" pitchFamily="34" charset="0"/>
              <a:buChar char="•"/>
            </a:pPr>
            <a:r>
              <a:rPr lang="en-CA" dirty="0" smtClean="0"/>
              <a:t>what </a:t>
            </a:r>
            <a:r>
              <a:rPr lang="en-CA" dirty="0"/>
              <a:t>the library is.</a:t>
            </a:r>
          </a:p>
          <a:p>
            <a:pPr marL="628546" lvl="1" indent="-171422" fontAlgn="base">
              <a:buFont typeface="Arial" pitchFamily="34" charset="0"/>
              <a:buChar char="•"/>
            </a:pPr>
            <a:r>
              <a:rPr lang="en-CA" dirty="0"/>
              <a:t>what the library can do for students.</a:t>
            </a:r>
          </a:p>
          <a:p>
            <a:pPr marL="628546" lvl="1" indent="-171422" fontAlgn="base">
              <a:buFont typeface="Arial" pitchFamily="34" charset="0"/>
              <a:buChar char="•"/>
            </a:pPr>
            <a:r>
              <a:rPr lang="en-CA" dirty="0"/>
              <a:t>what I will do for </a:t>
            </a:r>
            <a:r>
              <a:rPr lang="en-CA" dirty="0" smtClean="0"/>
              <a:t>students.</a:t>
            </a:r>
          </a:p>
          <a:p>
            <a:pPr marL="628546" lvl="1" indent="-171422" fontAlgn="base">
              <a:buFont typeface="Arial" pitchFamily="34" charset="0"/>
              <a:buChar char="•"/>
            </a:pPr>
            <a:r>
              <a:rPr lang="en-CA" dirty="0" smtClean="0"/>
              <a:t>how </a:t>
            </a:r>
            <a:r>
              <a:rPr lang="en-CA" dirty="0"/>
              <a:t>to describe myself as a professional. </a:t>
            </a:r>
            <a:r>
              <a:rPr lang="en-CA" dirty="0" smtClean="0"/>
              <a:t>How do</a:t>
            </a:r>
            <a:r>
              <a:rPr lang="en-CA" baseline="0" dirty="0" smtClean="0"/>
              <a:t> I convey my authority?</a:t>
            </a:r>
            <a:endParaRPr lang="en-CA" dirty="0"/>
          </a:p>
          <a:p>
            <a:pPr marL="171422" indent="-171422">
              <a:buFont typeface="Arial" pitchFamily="34" charset="0"/>
              <a:buChar char="•"/>
            </a:pPr>
            <a:endParaRPr lang="en-US" dirty="0" smtClean="0"/>
          </a:p>
          <a:p>
            <a:pPr marL="171422" indent="-171422">
              <a:buFont typeface="Arial" pitchFamily="34" charset="0"/>
              <a:buChar char="•"/>
            </a:pPr>
            <a:r>
              <a:rPr lang="en-US" dirty="0" smtClean="0"/>
              <a:t>Honesty vs. </a:t>
            </a:r>
            <a:r>
              <a:rPr lang="en-US" dirty="0" err="1" smtClean="0"/>
              <a:t>idealisation</a:t>
            </a:r>
            <a:r>
              <a:rPr lang="en-US" dirty="0" smtClean="0"/>
              <a:t>.</a:t>
            </a:r>
            <a:r>
              <a:rPr lang="en-US" baseline="0" dirty="0" smtClean="0"/>
              <a:t> Example: </a:t>
            </a:r>
            <a:r>
              <a:rPr lang="en-US" baseline="0" dirty="0" err="1" smtClean="0"/>
              <a:t>RefWorks</a:t>
            </a:r>
            <a:r>
              <a:rPr lang="en-US" baseline="0" dirty="0" smtClean="0"/>
              <a:t>.</a:t>
            </a:r>
          </a:p>
        </p:txBody>
      </p:sp>
      <p:sp>
        <p:nvSpPr>
          <p:cNvPr id="4" name="Slide Number Placeholder 3"/>
          <p:cNvSpPr>
            <a:spLocks noGrp="1"/>
          </p:cNvSpPr>
          <p:nvPr>
            <p:ph type="sldNum" sz="quarter" idx="10"/>
          </p:nvPr>
        </p:nvSpPr>
        <p:spPr/>
        <p:txBody>
          <a:bodyPr/>
          <a:lstStyle/>
          <a:p>
            <a:fld id="{B7E264A6-B26B-4B33-A85F-B12023D468D5}" type="slidenum">
              <a:rPr lang="en-US" smtClean="0"/>
              <a:pPr/>
              <a:t>13</a:t>
            </a:fld>
            <a:endParaRPr lang="en-US"/>
          </a:p>
        </p:txBody>
      </p:sp>
    </p:spTree>
    <p:extLst>
      <p:ext uri="{BB962C8B-B14F-4D97-AF65-F5344CB8AC3E}">
        <p14:creationId xmlns:p14="http://schemas.microsoft.com/office/powerpoint/2010/main" val="2726109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22" indent="-171422">
              <a:buFont typeface="Arial" pitchFamily="34" charset="0"/>
              <a:buChar char="•"/>
            </a:pPr>
            <a:r>
              <a:rPr lang="en-US" dirty="0" smtClean="0"/>
              <a:t>Photo: what we</a:t>
            </a:r>
            <a:r>
              <a:rPr lang="en-US" baseline="0" dirty="0" smtClean="0"/>
              <a:t> think about improvisers: wacky, zany (!), shucks, everything-goes</a:t>
            </a:r>
          </a:p>
          <a:p>
            <a:pPr marL="0" indent="0">
              <a:buFont typeface="Arial" pitchFamily="34" charset="0"/>
              <a:buNone/>
            </a:pPr>
            <a:endParaRPr lang="en-US" baseline="0" dirty="0" smtClean="0"/>
          </a:p>
          <a:p>
            <a:pPr marL="171422" indent="-171422">
              <a:buFont typeface="Arial" pitchFamily="34" charset="0"/>
              <a:buChar char="•"/>
            </a:pPr>
            <a:r>
              <a:rPr lang="en-US" baseline="0" dirty="0" smtClean="0"/>
              <a:t>Actually, improvisers give fine-tuned, highly intelligent performances. The best </a:t>
            </a:r>
            <a:r>
              <a:rPr lang="en-US" baseline="0" dirty="0" err="1" smtClean="0"/>
              <a:t>improv</a:t>
            </a:r>
            <a:r>
              <a:rPr lang="en-US" baseline="0" dirty="0" smtClean="0"/>
              <a:t> is based on principles and restraints.</a:t>
            </a:r>
          </a:p>
          <a:p>
            <a:pPr marL="0" indent="0">
              <a:buFont typeface="Arial" pitchFamily="34" charset="0"/>
              <a:buNone/>
            </a:pPr>
            <a:endParaRPr lang="en-US" baseline="0" dirty="0" smtClean="0"/>
          </a:p>
          <a:p>
            <a:pPr marL="171422" indent="-171422" defTabSz="914248">
              <a:buFont typeface="Arial" pitchFamily="34" charset="0"/>
              <a:buChar char="•"/>
              <a:defRPr/>
            </a:pPr>
            <a:r>
              <a:rPr lang="en-US" dirty="0" smtClean="0"/>
              <a:t>It’s important for us to discuss </a:t>
            </a:r>
            <a:r>
              <a:rPr lang="en-US" dirty="0" err="1" smtClean="0"/>
              <a:t>improv</a:t>
            </a:r>
            <a:r>
              <a:rPr lang="en-US" dirty="0" smtClean="0"/>
              <a:t>/</a:t>
            </a:r>
            <a:r>
              <a:rPr lang="en-US" dirty="0" err="1" smtClean="0"/>
              <a:t>extemporising</a:t>
            </a:r>
            <a:r>
              <a:rPr lang="en-US" dirty="0" smtClean="0"/>
              <a:t>. A lot of the</a:t>
            </a:r>
            <a:r>
              <a:rPr lang="en-US" baseline="0" dirty="0" smtClean="0"/>
              <a:t> anxiety experienced by newer librarians who teach comes from anticipating that someone might ask a question that will require an extemporaneous, off-the-cuff answer.</a:t>
            </a:r>
          </a:p>
          <a:p>
            <a:pPr marL="171422" indent="-171422">
              <a:buFont typeface="Arial" pitchFamily="34" charset="0"/>
              <a:buChar char="•"/>
            </a:pPr>
            <a:endParaRPr lang="en-US" baseline="0" dirty="0" smtClean="0"/>
          </a:p>
          <a:p>
            <a:pPr marL="171422" indent="-171422">
              <a:buFont typeface="Arial" pitchFamily="34" charset="0"/>
              <a:buChar char="•"/>
            </a:pPr>
            <a:r>
              <a:rPr lang="en-US" baseline="0" dirty="0" smtClean="0"/>
              <a:t>Watch </a:t>
            </a:r>
            <a:r>
              <a:rPr lang="en-US" dirty="0">
                <a:latin typeface="Garamond" pitchFamily="18" charset="0"/>
                <a:hlinkClick r:id="rId3"/>
              </a:rPr>
              <a:t>http://</a:t>
            </a:r>
            <a:r>
              <a:rPr lang="en-US" dirty="0" smtClean="0">
                <a:latin typeface="Garamond" pitchFamily="18" charset="0"/>
                <a:hlinkClick r:id="rId3"/>
              </a:rPr>
              <a:t>www.youtube.com/watch?v=cL3OJppw2ww</a:t>
            </a:r>
            <a:r>
              <a:rPr lang="en-US" dirty="0" smtClean="0">
                <a:latin typeface="Garamond" pitchFamily="18" charset="0"/>
              </a:rPr>
              <a:t>. Discuss: </a:t>
            </a:r>
            <a:r>
              <a:rPr lang="en-US" dirty="0">
                <a:latin typeface="Garamond" pitchFamily="18" charset="0"/>
              </a:rPr>
              <a:t>what principles are explained here that could relate to your instructional work?</a:t>
            </a:r>
            <a:endParaRPr lang="en-US" baseline="0" dirty="0" smtClean="0"/>
          </a:p>
          <a:p>
            <a:pPr marL="171422" indent="-171422">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B7E264A6-B26B-4B33-A85F-B12023D468D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2" indent="-171422">
              <a:buFont typeface="Arial" pitchFamily="34" charset="0"/>
              <a:buChar char="•"/>
            </a:pPr>
            <a:r>
              <a:rPr lang="en-US" dirty="0" smtClean="0"/>
              <a:t>Monitor:</a:t>
            </a:r>
            <a:r>
              <a:rPr lang="en-US" baseline="0" dirty="0" smtClean="0"/>
              <a:t> Alan Rickman’s “</a:t>
            </a:r>
            <a:r>
              <a:rPr lang="en-US" baseline="0" dirty="0" err="1" smtClean="0"/>
              <a:t>geiger</a:t>
            </a:r>
            <a:r>
              <a:rPr lang="en-US" baseline="0" dirty="0" smtClean="0"/>
              <a:t> counter”</a:t>
            </a:r>
          </a:p>
          <a:p>
            <a:pPr marL="171422" indent="-171422">
              <a:buFont typeface="Arial" pitchFamily="34" charset="0"/>
              <a:buChar char="•"/>
            </a:pPr>
            <a:endParaRPr lang="en-US" baseline="0" dirty="0" smtClean="0"/>
          </a:p>
          <a:p>
            <a:pPr marL="171422" indent="-171422">
              <a:buFont typeface="Arial" pitchFamily="34" charset="0"/>
              <a:buChar char="•"/>
            </a:pPr>
            <a:r>
              <a:rPr lang="en-US" baseline="0" dirty="0" smtClean="0"/>
              <a:t>Blocking example: a student question such as “Why can’t there be one search box for everything?”</a:t>
            </a:r>
          </a:p>
          <a:p>
            <a:pPr marL="171422" indent="-171422">
              <a:buFont typeface="Arial" pitchFamily="34" charset="0"/>
              <a:buChar char="•"/>
            </a:pPr>
            <a:endParaRPr lang="en-US" baseline="0" dirty="0" smtClean="0"/>
          </a:p>
          <a:p>
            <a:pPr marL="171422" indent="-171422">
              <a:buFont typeface="Arial" pitchFamily="34" charset="0"/>
              <a:buChar char="•"/>
            </a:pPr>
            <a:r>
              <a:rPr lang="en-US" baseline="0" dirty="0" smtClean="0"/>
              <a:t>Choices example: don’t wimp. E.g., a question such as “Why can’t I download </a:t>
            </a:r>
            <a:r>
              <a:rPr lang="en-US" baseline="0" dirty="0" err="1" smtClean="0"/>
              <a:t>ebooks</a:t>
            </a:r>
            <a:r>
              <a:rPr lang="en-US" baseline="0" dirty="0" smtClean="0"/>
              <a:t>?”</a:t>
            </a:r>
          </a:p>
          <a:p>
            <a:pPr marL="171422" indent="-171422">
              <a:buFont typeface="Arial" pitchFamily="34" charset="0"/>
              <a:buChar char="•"/>
            </a:pPr>
            <a:endParaRPr lang="en-US" baseline="0" dirty="0" smtClean="0"/>
          </a:p>
          <a:p>
            <a:pPr marL="171422" indent="-171422">
              <a:buFont typeface="Arial" pitchFamily="34" charset="0"/>
              <a:buChar char="•"/>
            </a:pPr>
            <a:r>
              <a:rPr lang="en-US" baseline="0" dirty="0" smtClean="0"/>
              <a:t>Don’t leap to conclusions: same principle as our reference training.</a:t>
            </a:r>
          </a:p>
        </p:txBody>
      </p:sp>
      <p:sp>
        <p:nvSpPr>
          <p:cNvPr id="4" name="Slide Number Placeholder 3"/>
          <p:cNvSpPr>
            <a:spLocks noGrp="1"/>
          </p:cNvSpPr>
          <p:nvPr>
            <p:ph type="sldNum" sz="quarter" idx="10"/>
          </p:nvPr>
        </p:nvSpPr>
        <p:spPr/>
        <p:txBody>
          <a:bodyPr/>
          <a:lstStyle/>
          <a:p>
            <a:fld id="{B7E264A6-B26B-4B33-A85F-B12023D468D5}" type="slidenum">
              <a:rPr lang="en-US" smtClean="0"/>
              <a:pPr/>
              <a:t>15</a:t>
            </a:fld>
            <a:endParaRPr lang="en-US"/>
          </a:p>
        </p:txBody>
      </p:sp>
    </p:spTree>
    <p:extLst>
      <p:ext uri="{BB962C8B-B14F-4D97-AF65-F5344CB8AC3E}">
        <p14:creationId xmlns:p14="http://schemas.microsoft.com/office/powerpoint/2010/main" val="1444890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2" indent="-171422">
              <a:buFont typeface="Arial" pitchFamily="34" charset="0"/>
              <a:buChar char="•"/>
            </a:pPr>
            <a:r>
              <a:rPr lang="en-US" baseline="0" dirty="0" smtClean="0"/>
              <a:t>Be confident! Make choices.</a:t>
            </a:r>
          </a:p>
          <a:p>
            <a:pPr marL="171422" indent="-171422">
              <a:buFont typeface="Arial" pitchFamily="34" charset="0"/>
              <a:buChar char="•"/>
            </a:pPr>
            <a:endParaRPr lang="en-US" baseline="0" dirty="0" smtClean="0"/>
          </a:p>
          <a:p>
            <a:pPr marL="171422" indent="-171422">
              <a:buFont typeface="Arial" pitchFamily="34" charset="0"/>
              <a:buChar char="•"/>
            </a:pPr>
            <a:r>
              <a:rPr lang="en-US" baseline="0" dirty="0" smtClean="0"/>
              <a:t>Do as much as you can to release yourself from having to read from your notes. You’re not on radio, you’re standing in front of people, and this makes engaging with them more complex. That’s why “make eye contact” always appears in lists of public speaking advice.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7E264A6-B26B-4B33-A85F-B12023D468D5}" type="slidenum">
              <a:rPr lang="en-US" smtClean="0"/>
              <a:pPr/>
              <a:t>16</a:t>
            </a:fld>
            <a:endParaRPr lang="en-US"/>
          </a:p>
        </p:txBody>
      </p:sp>
    </p:spTree>
    <p:extLst>
      <p:ext uri="{BB962C8B-B14F-4D97-AF65-F5344CB8AC3E}">
        <p14:creationId xmlns:p14="http://schemas.microsoft.com/office/powerpoint/2010/main" val="1444890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22" indent="-171422">
              <a:buFont typeface="Arial" pitchFamily="34" charset="0"/>
              <a:buChar char="•"/>
            </a:pPr>
            <a:r>
              <a:rPr lang="en-CA" dirty="0" smtClean="0"/>
              <a:t>Scripts </a:t>
            </a:r>
            <a:r>
              <a:rPr lang="en-CA" dirty="0"/>
              <a:t>are sometimes used in instruction. For </a:t>
            </a:r>
            <a:r>
              <a:rPr lang="en-CA" dirty="0" smtClean="0"/>
              <a:t>example, </a:t>
            </a:r>
            <a:r>
              <a:rPr lang="en-CA" dirty="0"/>
              <a:t>we have a large group of colleagues who do a large number of first-year English sessions. </a:t>
            </a:r>
            <a:r>
              <a:rPr lang="en-CA" dirty="0" smtClean="0"/>
              <a:t>In</a:t>
            </a:r>
            <a:r>
              <a:rPr lang="en-CA" baseline="0" dirty="0" smtClean="0"/>
              <a:t> scenarios such as this there can be an impulse to create a script for everyone to follow, to ensure “consistency.”</a:t>
            </a:r>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B7E264A6-B26B-4B33-A85F-B12023D468D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62" indent="-228562">
              <a:buFont typeface="Arial" panose="020B0604020202020204" pitchFamily="34" charset="0"/>
              <a:buChar char="•"/>
            </a:pPr>
            <a:r>
              <a:rPr lang="en-CA" dirty="0"/>
              <a:t>Scripting can actually increase public speaking anxiety because </a:t>
            </a:r>
            <a:r>
              <a:rPr lang="en-CA" dirty="0" smtClean="0"/>
              <a:t>scripts </a:t>
            </a:r>
            <a:r>
              <a:rPr lang="en-CA" dirty="0"/>
              <a:t>force people to use words that are not </a:t>
            </a:r>
            <a:r>
              <a:rPr lang="en-CA" dirty="0" smtClean="0"/>
              <a:t>naturally</a:t>
            </a:r>
            <a:r>
              <a:rPr lang="en-CA" baseline="0" dirty="0" smtClean="0"/>
              <a:t> </a:t>
            </a:r>
            <a:r>
              <a:rPr lang="en-CA" dirty="0" smtClean="0"/>
              <a:t>their </a:t>
            </a:r>
            <a:r>
              <a:rPr lang="en-CA" dirty="0"/>
              <a:t>own. </a:t>
            </a:r>
          </a:p>
          <a:p>
            <a:pPr marL="228562" indent="-228562">
              <a:buFont typeface="Arial" panose="020B0604020202020204" pitchFamily="34" charset="0"/>
              <a:buChar char="•"/>
            </a:pPr>
            <a:endParaRPr lang="en-CA" dirty="0"/>
          </a:p>
          <a:p>
            <a:pPr marL="228562" indent="-228562">
              <a:buFont typeface="Arial" panose="020B0604020202020204" pitchFamily="34" charset="0"/>
              <a:buChar char="•"/>
            </a:pPr>
            <a:r>
              <a:rPr lang="en-CA" dirty="0" smtClean="0"/>
              <a:t>An actor </a:t>
            </a:r>
            <a:r>
              <a:rPr lang="en-CA" dirty="0"/>
              <a:t>works with a </a:t>
            </a:r>
            <a:r>
              <a:rPr lang="en-CA" dirty="0" smtClean="0"/>
              <a:t>script </a:t>
            </a:r>
            <a:r>
              <a:rPr lang="en-CA" dirty="0"/>
              <a:t>by finding the </a:t>
            </a:r>
            <a:r>
              <a:rPr lang="en-CA" dirty="0" smtClean="0"/>
              <a:t>thinking, meaning, action, and context underpinning </a:t>
            </a:r>
            <a:r>
              <a:rPr lang="en-CA" dirty="0"/>
              <a:t>the words. The script is like a musical score; it does not contain </a:t>
            </a:r>
            <a:r>
              <a:rPr lang="en-CA" dirty="0" smtClean="0"/>
              <a:t>all meaning superficially. </a:t>
            </a:r>
            <a:r>
              <a:rPr lang="en-CA" dirty="0"/>
              <a:t>You've heard of actors saying “what's my objective”? </a:t>
            </a:r>
            <a:r>
              <a:rPr lang="en-CA" dirty="0" smtClean="0"/>
              <a:t>They’re figuring</a:t>
            </a:r>
            <a:r>
              <a:rPr lang="en-CA" baseline="0" dirty="0" smtClean="0"/>
              <a:t> </a:t>
            </a:r>
            <a:r>
              <a:rPr lang="en-CA" dirty="0" smtClean="0"/>
              <a:t>out </a:t>
            </a:r>
            <a:r>
              <a:rPr lang="en-CA" dirty="0"/>
              <a:t>what the subtext is. The words mean what they mean, but what do they </a:t>
            </a:r>
            <a:r>
              <a:rPr lang="en-CA" i="1" dirty="0" smtClean="0"/>
              <a:t>mean?</a:t>
            </a:r>
          </a:p>
          <a:p>
            <a:pPr marL="0" indent="0">
              <a:buFont typeface="Arial" panose="020B0604020202020204" pitchFamily="34" charset="0"/>
              <a:buNone/>
            </a:pPr>
            <a:endParaRPr lang="en-CA" i="0" dirty="0"/>
          </a:p>
          <a:p>
            <a:pPr marL="228562" indent="-228562">
              <a:buFont typeface="Arial" panose="020B0604020202020204" pitchFamily="34" charset="0"/>
              <a:buChar char="•"/>
            </a:pPr>
            <a:r>
              <a:rPr lang="en-CA" dirty="0" smtClean="0"/>
              <a:t>Good </a:t>
            </a:r>
            <a:r>
              <a:rPr lang="en-CA" dirty="0"/>
              <a:t>example: that that is </a:t>
            </a:r>
            <a:r>
              <a:rPr lang="en-CA" dirty="0" err="1"/>
              <a:t>is</a:t>
            </a:r>
            <a:r>
              <a:rPr lang="en-CA" dirty="0" smtClean="0"/>
              <a:t>. It’s very</a:t>
            </a:r>
            <a:r>
              <a:rPr lang="en-CA" baseline="0" dirty="0" smtClean="0"/>
              <a:t> difficult to make this line understandable without knowing its subtext. (</a:t>
            </a:r>
            <a:r>
              <a:rPr lang="en-CA" i="1" baseline="0" dirty="0" smtClean="0"/>
              <a:t>Twelfth Night </a:t>
            </a:r>
            <a:r>
              <a:rPr lang="en-CA" i="0" baseline="0" dirty="0" smtClean="0"/>
              <a:t>)</a:t>
            </a:r>
            <a:endParaRPr lang="en-CA" dirty="0"/>
          </a:p>
          <a:p>
            <a:pPr marL="228562" indent="-228562">
              <a:buFont typeface="Arial" panose="020B0604020202020204" pitchFamily="34" charset="0"/>
              <a:buChar char="•"/>
            </a:pPr>
            <a:endParaRPr lang="en-CA" dirty="0"/>
          </a:p>
          <a:p>
            <a:pPr marL="228562" indent="-228562">
              <a:buFont typeface="Arial" panose="020B0604020202020204" pitchFamily="34" charset="0"/>
              <a:buChar char="•"/>
            </a:pPr>
            <a:r>
              <a:rPr lang="en-CA" dirty="0"/>
              <a:t>Scripts do not make performances interchangeable. If they did, </a:t>
            </a:r>
            <a:r>
              <a:rPr lang="en-CA" dirty="0" smtClean="0"/>
              <a:t>every </a:t>
            </a:r>
            <a:r>
              <a:rPr lang="en-CA" dirty="0"/>
              <a:t>performance of Hamlet would be the same. You cannot divorce the content from </a:t>
            </a:r>
            <a:r>
              <a:rPr lang="en-CA" dirty="0" smtClean="0"/>
              <a:t>its performance or presentation.</a:t>
            </a:r>
            <a:endParaRPr lang="en-US" dirty="0"/>
          </a:p>
        </p:txBody>
      </p:sp>
      <p:sp>
        <p:nvSpPr>
          <p:cNvPr id="4" name="Slide Number Placeholder 3"/>
          <p:cNvSpPr>
            <a:spLocks noGrp="1"/>
          </p:cNvSpPr>
          <p:nvPr>
            <p:ph type="sldNum" sz="quarter" idx="10"/>
          </p:nvPr>
        </p:nvSpPr>
        <p:spPr/>
        <p:txBody>
          <a:bodyPr/>
          <a:lstStyle/>
          <a:p>
            <a:fld id="{B7E264A6-B26B-4B33-A85F-B12023D468D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62" indent="-228562">
              <a:buFont typeface="Arial" panose="020B0604020202020204" pitchFamily="34" charset="0"/>
              <a:buChar char="•"/>
            </a:pPr>
            <a:r>
              <a:rPr lang="en-US" dirty="0" smtClean="0"/>
              <a:t>Even more points about scripts…</a:t>
            </a:r>
          </a:p>
          <a:p>
            <a:pPr marL="0" indent="0">
              <a:buFont typeface="Arial" panose="020B0604020202020204" pitchFamily="34" charset="0"/>
              <a:buNone/>
            </a:pPr>
            <a:endParaRPr lang="en-US" dirty="0" smtClean="0"/>
          </a:p>
          <a:p>
            <a:pPr marL="228562" indent="-228562">
              <a:buFont typeface="Arial" panose="020B0604020202020204" pitchFamily="34" charset="0"/>
              <a:buChar char="•"/>
            </a:pPr>
            <a:r>
              <a:rPr lang="en-US" dirty="0" smtClean="0"/>
              <a:t>Scripts</a:t>
            </a:r>
            <a:r>
              <a:rPr lang="en-US" baseline="0" dirty="0" smtClean="0"/>
              <a:t> can tell learners that they can go ahead and disengage.</a:t>
            </a:r>
          </a:p>
          <a:p>
            <a:pPr marL="228562" indent="-228562">
              <a:buFont typeface="Arial" panose="020B0604020202020204" pitchFamily="34" charset="0"/>
              <a:buChar char="•"/>
            </a:pPr>
            <a:endParaRPr lang="en-US" baseline="0" dirty="0" smtClean="0"/>
          </a:p>
          <a:p>
            <a:pPr marL="228562" indent="-228562">
              <a:buFont typeface="Arial" panose="020B0604020202020204" pitchFamily="34" charset="0"/>
              <a:buChar char="•"/>
            </a:pPr>
            <a:r>
              <a:rPr lang="en-US" dirty="0" smtClean="0"/>
              <a:t>Script</a:t>
            </a:r>
            <a:r>
              <a:rPr lang="en-US" baseline="0" dirty="0" smtClean="0"/>
              <a:t> meeting: find the meaning in the script. Don’t assume that it’s obvious or that it’s shared.</a:t>
            </a:r>
          </a:p>
          <a:p>
            <a:pPr marL="0" indent="0">
              <a:buFont typeface="Arial" panose="020B0604020202020204" pitchFamily="34" charset="0"/>
              <a:buNone/>
            </a:pPr>
            <a:endParaRPr lang="en-US" baseline="0" dirty="0" smtClean="0"/>
          </a:p>
          <a:p>
            <a:pPr marL="228562" indent="-228562">
              <a:buFont typeface="Arial" panose="020B0604020202020204" pitchFamily="34" charset="0"/>
              <a:buChar char="•"/>
            </a:pPr>
            <a:r>
              <a:rPr lang="en-US" baseline="0" dirty="0" smtClean="0"/>
              <a:t>Anxiety is a very real issue. I encourage you to consider how, over time and with lots of practice, you can speak from notes rather than a script.</a:t>
            </a:r>
          </a:p>
        </p:txBody>
      </p:sp>
      <p:sp>
        <p:nvSpPr>
          <p:cNvPr id="4" name="Slide Number Placeholder 3"/>
          <p:cNvSpPr>
            <a:spLocks noGrp="1"/>
          </p:cNvSpPr>
          <p:nvPr>
            <p:ph type="sldNum" sz="quarter" idx="10"/>
          </p:nvPr>
        </p:nvSpPr>
        <p:spPr/>
        <p:txBody>
          <a:bodyPr/>
          <a:lstStyle/>
          <a:p>
            <a:fld id="{B7E264A6-B26B-4B33-A85F-B12023D468D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2" indent="-171422">
              <a:buFont typeface="Arial" pitchFamily="34" charset="0"/>
              <a:buChar char="•"/>
            </a:pPr>
            <a:r>
              <a:rPr lang="en-US" baseline="0" dirty="0" smtClean="0"/>
              <a:t>This session is about food for thought, ways of thinking and habits of mind that you might apply to your instruction work.</a:t>
            </a:r>
          </a:p>
          <a:p>
            <a:pPr marL="171422" indent="-171422">
              <a:buFont typeface="Arial" pitchFamily="34" charset="0"/>
              <a:buChar char="•"/>
            </a:pPr>
            <a:r>
              <a:rPr lang="en-US" baseline="0" dirty="0" smtClean="0"/>
              <a:t>Focus here is on face-to-face instruction, with some thoughts on online teaching and learning toward the end.</a:t>
            </a:r>
          </a:p>
        </p:txBody>
      </p:sp>
      <p:sp>
        <p:nvSpPr>
          <p:cNvPr id="4" name="Slide Number Placeholder 3"/>
          <p:cNvSpPr>
            <a:spLocks noGrp="1"/>
          </p:cNvSpPr>
          <p:nvPr>
            <p:ph type="sldNum" sz="quarter" idx="10"/>
          </p:nvPr>
        </p:nvSpPr>
        <p:spPr/>
        <p:txBody>
          <a:bodyPr/>
          <a:lstStyle/>
          <a:p>
            <a:fld id="{B7E264A6-B26B-4B33-A85F-B12023D468D5}" type="slidenum">
              <a:rPr lang="en-US" smtClean="0"/>
              <a:pPr/>
              <a:t>2</a:t>
            </a:fld>
            <a:endParaRPr lang="en-US"/>
          </a:p>
        </p:txBody>
      </p:sp>
    </p:spTree>
    <p:extLst>
      <p:ext uri="{BB962C8B-B14F-4D97-AF65-F5344CB8AC3E}">
        <p14:creationId xmlns:p14="http://schemas.microsoft.com/office/powerpoint/2010/main" val="4151412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62" indent="-228562">
              <a:buFont typeface="Arial" panose="020B0604020202020204" pitchFamily="34" charset="0"/>
              <a:buChar char="•"/>
            </a:pPr>
            <a:r>
              <a:rPr lang="en-CA" dirty="0" smtClean="0"/>
              <a:t>Acting </a:t>
            </a:r>
            <a:r>
              <a:rPr lang="en-CA" dirty="0"/>
              <a:t>has been variously defined as impersonating, imitating, interpreting, creating, feeling, radiating, reacting, being, behaving, believing, etc. etc. etc.</a:t>
            </a:r>
          </a:p>
          <a:p>
            <a:pPr marL="228562" indent="-228562">
              <a:buFont typeface="Arial" panose="020B0604020202020204" pitchFamily="34" charset="0"/>
              <a:buChar char="•"/>
            </a:pPr>
            <a:endParaRPr lang="en-CA" dirty="0"/>
          </a:p>
          <a:p>
            <a:pPr marL="228562" indent="-228562">
              <a:buFont typeface="Arial" panose="020B0604020202020204" pitchFamily="34" charset="0"/>
              <a:buChar char="•"/>
            </a:pPr>
            <a:r>
              <a:rPr lang="en-CA" dirty="0"/>
              <a:t>For our purposes, </a:t>
            </a:r>
            <a:r>
              <a:rPr lang="en-CA" dirty="0" smtClean="0"/>
              <a:t>this continuum </a:t>
            </a:r>
            <a:r>
              <a:rPr lang="en-CA" dirty="0"/>
              <a:t>model is very useful. </a:t>
            </a:r>
            <a:r>
              <a:rPr lang="en-CA" dirty="0" smtClean="0"/>
              <a:t>All acting is performance, but not all performances are acting.</a:t>
            </a:r>
            <a:endParaRPr lang="en-CA" dirty="0"/>
          </a:p>
          <a:p>
            <a:pPr marL="228562" indent="-228562">
              <a:buFont typeface="Arial" panose="020B0604020202020204" pitchFamily="34" charset="0"/>
              <a:buChar char="•"/>
            </a:pPr>
            <a:endParaRPr lang="en-CA" dirty="0"/>
          </a:p>
          <a:p>
            <a:pPr marL="228562" indent="-228562">
              <a:buFont typeface="Arial" panose="020B0604020202020204" pitchFamily="34" charset="0"/>
              <a:buChar char="•"/>
            </a:pPr>
            <a:r>
              <a:rPr lang="en-CA" dirty="0"/>
              <a:t>The degree of acting, in this model, relates to the degree of “</a:t>
            </a:r>
            <a:r>
              <a:rPr lang="en-CA" dirty="0" smtClean="0"/>
              <a:t>pretend,” of deliberate, intentional </a:t>
            </a:r>
            <a:r>
              <a:rPr lang="en-CA" dirty="0"/>
              <a:t>construction.</a:t>
            </a:r>
          </a:p>
          <a:p>
            <a:pPr marL="228562" indent="-228562">
              <a:buFont typeface="Arial" panose="020B0604020202020204" pitchFamily="34" charset="0"/>
              <a:buChar char="•"/>
            </a:pPr>
            <a:endParaRPr lang="en-CA" dirty="0"/>
          </a:p>
          <a:p>
            <a:pPr marL="228562" indent="-228562">
              <a:buFont typeface="Arial" panose="020B0604020202020204" pitchFamily="34" charset="0"/>
              <a:buChar char="•"/>
            </a:pPr>
            <a:r>
              <a:rPr lang="en-CA" dirty="0" smtClean="0"/>
              <a:t>You </a:t>
            </a:r>
            <a:r>
              <a:rPr lang="en-CA" dirty="0"/>
              <a:t>know when </a:t>
            </a:r>
            <a:r>
              <a:rPr lang="en-CA" dirty="0" smtClean="0"/>
              <a:t>you’re acting, </a:t>
            </a:r>
            <a:r>
              <a:rPr lang="en-CA" dirty="0"/>
              <a:t>and audiences also </a:t>
            </a:r>
            <a:r>
              <a:rPr lang="en-CA" dirty="0" smtClean="0"/>
              <a:t>detect that</a:t>
            </a:r>
            <a:r>
              <a:rPr lang="en-CA" dirty="0"/>
              <a:t>.</a:t>
            </a:r>
          </a:p>
          <a:p>
            <a:pPr marL="228562" indent="-228562">
              <a:buFont typeface="Arial" panose="020B0604020202020204" pitchFamily="34" charset="0"/>
              <a:buChar char="•"/>
            </a:pPr>
            <a:endParaRPr lang="en-CA" dirty="0"/>
          </a:p>
          <a:p>
            <a:pPr marL="228562" indent="-228562">
              <a:buFont typeface="Arial" panose="020B0604020202020204" pitchFamily="34" charset="0"/>
              <a:buChar char="•"/>
            </a:pPr>
            <a:r>
              <a:rPr lang="en-CA" dirty="0"/>
              <a:t>As information professionals who teach, you can consider this model as a way of understanding the different choices you make about your instruction.</a:t>
            </a:r>
          </a:p>
          <a:p>
            <a:pPr marL="228562" indent="-228562">
              <a:buFont typeface="Arial" panose="020B0604020202020204" pitchFamily="34" charset="0"/>
              <a:buChar char="•"/>
            </a:pPr>
            <a:endParaRPr lang="en-CA" dirty="0"/>
          </a:p>
          <a:p>
            <a:pPr marL="228562" indent="-228562">
              <a:buFont typeface="Arial" panose="020B0604020202020204" pitchFamily="34" charset="0"/>
              <a:buChar char="•"/>
            </a:pPr>
            <a:r>
              <a:rPr lang="en-CA" dirty="0"/>
              <a:t>When we think about any given performance on this continuum, we realise that it’s actually a whole matrix…</a:t>
            </a:r>
            <a:endParaRPr lang="en-US" dirty="0"/>
          </a:p>
        </p:txBody>
      </p:sp>
      <p:sp>
        <p:nvSpPr>
          <p:cNvPr id="4" name="Slide Number Placeholder 3"/>
          <p:cNvSpPr>
            <a:spLocks noGrp="1"/>
          </p:cNvSpPr>
          <p:nvPr>
            <p:ph type="sldNum" sz="quarter" idx="10"/>
          </p:nvPr>
        </p:nvSpPr>
        <p:spPr/>
        <p:txBody>
          <a:bodyPr/>
          <a:lstStyle/>
          <a:p>
            <a:fld id="{B7E264A6-B26B-4B33-A85F-B12023D468D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62" indent="-228562">
              <a:buFont typeface="Arial" panose="020B0604020202020204" pitchFamily="34" charset="0"/>
              <a:buChar char="•"/>
            </a:pPr>
            <a:r>
              <a:rPr lang="en-US" dirty="0" smtClean="0"/>
              <a:t>…Of different factors.</a:t>
            </a:r>
          </a:p>
          <a:p>
            <a:pPr marL="228562" indent="-228562">
              <a:buFont typeface="Arial" panose="020B0604020202020204" pitchFamily="34" charset="0"/>
              <a:buChar char="•"/>
            </a:pPr>
            <a:endParaRPr lang="en-US" dirty="0" smtClean="0"/>
          </a:p>
          <a:p>
            <a:pPr marL="228562" indent="-228562">
              <a:buFont typeface="Arial" panose="020B0604020202020204" pitchFamily="34" charset="0"/>
              <a:buChar char="•"/>
            </a:pPr>
            <a:r>
              <a:rPr lang="en-US" dirty="0" smtClean="0"/>
              <a:t>This</a:t>
            </a:r>
            <a:r>
              <a:rPr lang="en-US" baseline="0" dirty="0" smtClean="0"/>
              <a:t> looks like a m</a:t>
            </a:r>
            <a:r>
              <a:rPr lang="en-US" dirty="0" smtClean="0"/>
              <a:t>ixing board,</a:t>
            </a:r>
            <a:r>
              <a:rPr lang="en-US" baseline="0" dirty="0" smtClean="0"/>
              <a:t> no?</a:t>
            </a:r>
            <a:endParaRPr lang="en-US" dirty="0" smtClean="0"/>
          </a:p>
          <a:p>
            <a:pPr marL="228562" indent="-228562">
              <a:buFont typeface="Arial" panose="020B0604020202020204" pitchFamily="34" charset="0"/>
              <a:buChar char="•"/>
            </a:pPr>
            <a:endParaRPr lang="en-US" dirty="0" smtClean="0"/>
          </a:p>
          <a:p>
            <a:pPr marL="228562" indent="-228562">
              <a:buFont typeface="Arial" panose="020B0604020202020204" pitchFamily="34" charset="0"/>
              <a:buChar char="•"/>
            </a:pPr>
            <a:r>
              <a:rPr lang="en-US" dirty="0" smtClean="0"/>
              <a:t>Discuss</a:t>
            </a:r>
            <a:r>
              <a:rPr lang="en-US" baseline="0" dirty="0" smtClean="0"/>
              <a:t> one example: dress.</a:t>
            </a:r>
            <a:endParaRPr lang="en-US" dirty="0"/>
          </a:p>
        </p:txBody>
      </p:sp>
      <p:sp>
        <p:nvSpPr>
          <p:cNvPr id="4" name="Slide Number Placeholder 3"/>
          <p:cNvSpPr>
            <a:spLocks noGrp="1"/>
          </p:cNvSpPr>
          <p:nvPr>
            <p:ph type="sldNum" sz="quarter" idx="10"/>
          </p:nvPr>
        </p:nvSpPr>
        <p:spPr/>
        <p:txBody>
          <a:bodyPr/>
          <a:lstStyle/>
          <a:p>
            <a:fld id="{B7E264A6-B26B-4B33-A85F-B12023D468D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B7E264A6-B26B-4B33-A85F-B12023D468D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62" indent="-228562">
              <a:buFont typeface="Arial" panose="020B0604020202020204" pitchFamily="34" charset="0"/>
              <a:buChar char="•"/>
            </a:pPr>
            <a:r>
              <a:rPr lang="en-US" dirty="0" smtClean="0"/>
              <a:t>When we consider our own performances, we are sometimes</a:t>
            </a:r>
            <a:r>
              <a:rPr lang="en-US" baseline="0" dirty="0" smtClean="0"/>
              <a:t> more strategic, more deliberate about certain facets than others. </a:t>
            </a:r>
          </a:p>
          <a:p>
            <a:pPr marL="228562" indent="-228562">
              <a:buFont typeface="Arial" panose="020B0604020202020204" pitchFamily="34" charset="0"/>
              <a:buChar char="•"/>
            </a:pPr>
            <a:endParaRPr lang="en-US" baseline="0" dirty="0" smtClean="0"/>
          </a:p>
          <a:p>
            <a:pPr marL="228562" indent="-228562">
              <a:buFont typeface="Arial" panose="020B0604020202020204" pitchFamily="34" charset="0"/>
              <a:buChar char="•"/>
            </a:pPr>
            <a:r>
              <a:rPr lang="en-US" baseline="0" dirty="0" smtClean="0"/>
              <a:t>This could be a reflection about how I’m thinking about teaching on a day where I’m presenting something I’m really familiar with, but it’s for a group of influential faculty. It’s first thing in the morning and I haven’t slept well.</a:t>
            </a:r>
          </a:p>
          <a:p>
            <a:pPr marL="228562" indent="-228562">
              <a:buFont typeface="Arial" panose="020B0604020202020204" pitchFamily="34" charset="0"/>
              <a:buChar char="•"/>
            </a:pPr>
            <a:endParaRPr lang="en-US" baseline="0" dirty="0" smtClean="0"/>
          </a:p>
          <a:p>
            <a:pPr marL="228562" indent="-228562">
              <a:buFont typeface="Arial" panose="020B0604020202020204" pitchFamily="34" charset="0"/>
              <a:buChar char="•"/>
            </a:pPr>
            <a:r>
              <a:rPr lang="en-US" baseline="0" dirty="0" smtClean="0"/>
              <a:t>This is how some actors may think about their characters: they decide where to direct their effort and attention most. (e.g., dialect)</a:t>
            </a:r>
            <a:endParaRPr lang="en-US" dirty="0"/>
          </a:p>
        </p:txBody>
      </p:sp>
      <p:sp>
        <p:nvSpPr>
          <p:cNvPr id="4" name="Slide Number Placeholder 3"/>
          <p:cNvSpPr>
            <a:spLocks noGrp="1"/>
          </p:cNvSpPr>
          <p:nvPr>
            <p:ph type="sldNum" sz="quarter" idx="10"/>
          </p:nvPr>
        </p:nvSpPr>
        <p:spPr/>
        <p:txBody>
          <a:bodyPr/>
          <a:lstStyle/>
          <a:p>
            <a:fld id="{B7E264A6-B26B-4B33-A85F-B12023D468D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online instruction, the details are</a:t>
            </a:r>
            <a:r>
              <a:rPr lang="en-US" baseline="0" dirty="0" smtClean="0"/>
              <a:t> different, but the fundamentals remain the same: instructor presence and responsiveness are crucial.</a:t>
            </a:r>
            <a:endParaRPr lang="en-US" dirty="0"/>
          </a:p>
        </p:txBody>
      </p:sp>
      <p:sp>
        <p:nvSpPr>
          <p:cNvPr id="4" name="Slide Number Placeholder 3"/>
          <p:cNvSpPr>
            <a:spLocks noGrp="1"/>
          </p:cNvSpPr>
          <p:nvPr>
            <p:ph type="sldNum" sz="quarter" idx="10"/>
          </p:nvPr>
        </p:nvSpPr>
        <p:spPr/>
        <p:txBody>
          <a:bodyPr/>
          <a:lstStyle/>
          <a:p>
            <a:fld id="{B7E264A6-B26B-4B33-A85F-B12023D468D5}" type="slidenum">
              <a:rPr lang="en-US" smtClean="0"/>
              <a:pPr/>
              <a:t>24</a:t>
            </a:fld>
            <a:endParaRPr lang="en-US"/>
          </a:p>
        </p:txBody>
      </p:sp>
    </p:spTree>
    <p:extLst>
      <p:ext uri="{BB962C8B-B14F-4D97-AF65-F5344CB8AC3E}">
        <p14:creationId xmlns:p14="http://schemas.microsoft.com/office/powerpoint/2010/main" val="1444890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22" indent="-171422" defTabSz="914248">
              <a:buFont typeface="Arial" pitchFamily="34" charset="0"/>
              <a:buChar char="•"/>
              <a:defRPr/>
            </a:pPr>
            <a:r>
              <a:rPr lang="en-US" dirty="0">
                <a:latin typeface="Garamond" pitchFamily="1" charset="0"/>
              </a:rPr>
              <a:t>I</a:t>
            </a:r>
            <a:r>
              <a:rPr lang="en-US" dirty="0" smtClean="0">
                <a:latin typeface="Garamond" pitchFamily="1" charset="0"/>
              </a:rPr>
              <a:t>nstructional </a:t>
            </a:r>
            <a:r>
              <a:rPr lang="en-US" dirty="0">
                <a:latin typeface="Garamond" pitchFamily="1" charset="0"/>
              </a:rPr>
              <a:t>events happen and then are gone</a:t>
            </a:r>
          </a:p>
          <a:p>
            <a:pPr marL="171422" indent="-171422" defTabSz="914248">
              <a:buFont typeface="Arial" pitchFamily="34" charset="0"/>
              <a:buChar char="•"/>
              <a:defRPr/>
            </a:pPr>
            <a:r>
              <a:rPr lang="en-US" dirty="0">
                <a:latin typeface="Garamond" pitchFamily="1" charset="0"/>
              </a:rPr>
              <a:t>Do your best, learn from it, let go, move on, try again.</a:t>
            </a:r>
          </a:p>
          <a:p>
            <a:pPr marL="171422" indent="-171422" defTabSz="914248">
              <a:buFont typeface="Arial" pitchFamily="34" charset="0"/>
              <a:buChar char="•"/>
              <a:defRPr/>
            </a:pPr>
            <a:endParaRPr lang="en-US" dirty="0">
              <a:latin typeface="Garamond" pitchFamily="1" charset="0"/>
            </a:endParaRPr>
          </a:p>
          <a:p>
            <a:pPr marL="171422" indent="-171422" defTabSz="914248">
              <a:buFont typeface="Arial" pitchFamily="34" charset="0"/>
              <a:buChar char="•"/>
              <a:defRPr/>
            </a:pPr>
            <a:r>
              <a:rPr lang="en-US" dirty="0">
                <a:latin typeface="Garamond" pitchFamily="1" charset="0"/>
              </a:rPr>
              <a:t>Beckett: Ever Tried. Ever Failed. No Matter. Try Again. Fail Again. Fail Better.</a:t>
            </a:r>
          </a:p>
        </p:txBody>
      </p:sp>
      <p:sp>
        <p:nvSpPr>
          <p:cNvPr id="4" name="Slide Number Placeholder 3"/>
          <p:cNvSpPr>
            <a:spLocks noGrp="1"/>
          </p:cNvSpPr>
          <p:nvPr>
            <p:ph type="sldNum" sz="quarter" idx="10"/>
          </p:nvPr>
        </p:nvSpPr>
        <p:spPr/>
        <p:txBody>
          <a:bodyPr/>
          <a:lstStyle/>
          <a:p>
            <a:fld id="{B7E264A6-B26B-4B33-A85F-B12023D468D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22" indent="-171422" defTabSz="914248">
              <a:buFont typeface="Arial" pitchFamily="34" charset="0"/>
              <a:buChar char="•"/>
              <a:defRPr/>
            </a:pPr>
            <a:r>
              <a:rPr lang="en-US" dirty="0">
                <a:latin typeface="Garamond" pitchFamily="1" charset="0"/>
              </a:rPr>
              <a:t>I</a:t>
            </a:r>
            <a:r>
              <a:rPr lang="en-US" dirty="0" smtClean="0">
                <a:latin typeface="Garamond" pitchFamily="1" charset="0"/>
              </a:rPr>
              <a:t>nstruction </a:t>
            </a:r>
            <a:r>
              <a:rPr lang="en-US" dirty="0">
                <a:latin typeface="Garamond" pitchFamily="1" charset="0"/>
              </a:rPr>
              <a:t>improves when we acknowledge that our bodies, voices, and emotions are </a:t>
            </a:r>
            <a:r>
              <a:rPr lang="en-US" dirty="0" smtClean="0">
                <a:latin typeface="Garamond" pitchFamily="1" charset="0"/>
              </a:rPr>
              <a:t>involved.</a:t>
            </a:r>
            <a:endParaRPr lang="en-US" dirty="0">
              <a:latin typeface="Garamond" pitchFamily="1" charset="0"/>
            </a:endParaRPr>
          </a:p>
          <a:p>
            <a:pPr marL="171422" indent="-171422" defTabSz="914248">
              <a:buFont typeface="Arial" pitchFamily="34" charset="0"/>
              <a:buChar char="•"/>
              <a:defRPr/>
            </a:pPr>
            <a:r>
              <a:rPr lang="en-US" dirty="0">
                <a:latin typeface="Garamond" pitchFamily="1" charset="0"/>
              </a:rPr>
              <a:t>You are not a brain on a stick, and neither are </a:t>
            </a:r>
            <a:r>
              <a:rPr lang="en-US" dirty="0" smtClean="0">
                <a:latin typeface="Garamond" pitchFamily="1" charset="0"/>
              </a:rPr>
              <a:t>learners.</a:t>
            </a:r>
            <a:endParaRPr lang="en-US" dirty="0">
              <a:latin typeface="Garamond" pitchFamily="1" charset="0"/>
            </a:endParaRPr>
          </a:p>
        </p:txBody>
      </p:sp>
      <p:sp>
        <p:nvSpPr>
          <p:cNvPr id="4" name="Slide Number Placeholder 3"/>
          <p:cNvSpPr>
            <a:spLocks noGrp="1"/>
          </p:cNvSpPr>
          <p:nvPr>
            <p:ph type="sldNum" sz="quarter" idx="10"/>
          </p:nvPr>
        </p:nvSpPr>
        <p:spPr/>
        <p:txBody>
          <a:bodyPr/>
          <a:lstStyle/>
          <a:p>
            <a:fld id="{B7E264A6-B26B-4B33-A85F-B12023D468D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defTabSz="914248">
              <a:spcBef>
                <a:spcPts val="2000"/>
              </a:spcBef>
              <a:buClr>
                <a:srgbClr val="8E887C"/>
              </a:buClr>
              <a:buFont typeface="Arial" panose="020B0604020202020204" pitchFamily="34" charset="0"/>
              <a:buChar char="•"/>
            </a:pPr>
            <a:r>
              <a:rPr lang="en-US" dirty="0">
                <a:latin typeface="Garamond" pitchFamily="1" charset="0"/>
              </a:rPr>
              <a:t>M</a:t>
            </a:r>
            <a:r>
              <a:rPr lang="en-US" dirty="0" smtClean="0">
                <a:latin typeface="Garamond" pitchFamily="1" charset="0"/>
              </a:rPr>
              <a:t>ake choices, </a:t>
            </a:r>
            <a:r>
              <a:rPr lang="en-US" dirty="0">
                <a:latin typeface="Garamond" pitchFamily="1" charset="0"/>
              </a:rPr>
              <a:t>be confident, keep </a:t>
            </a:r>
            <a:r>
              <a:rPr lang="en-US" dirty="0" smtClean="0">
                <a:latin typeface="Garamond" pitchFamily="1" charset="0"/>
              </a:rPr>
              <a:t>trying.</a:t>
            </a:r>
            <a:r>
              <a:rPr lang="en-US" baseline="0" dirty="0" smtClean="0">
                <a:latin typeface="Garamond" pitchFamily="1" charset="0"/>
              </a:rPr>
              <a:t> Don’t waffle.</a:t>
            </a:r>
            <a:endParaRPr lang="en-US" dirty="0">
              <a:latin typeface="Garamond" pitchFamily="1" charset="0"/>
            </a:endParaRPr>
          </a:p>
        </p:txBody>
      </p:sp>
      <p:sp>
        <p:nvSpPr>
          <p:cNvPr id="4" name="Slide Number Placeholder 3"/>
          <p:cNvSpPr>
            <a:spLocks noGrp="1"/>
          </p:cNvSpPr>
          <p:nvPr>
            <p:ph type="sldNum" sz="quarter" idx="10"/>
          </p:nvPr>
        </p:nvSpPr>
        <p:spPr/>
        <p:txBody>
          <a:bodyPr/>
          <a:lstStyle/>
          <a:p>
            <a:fld id="{B7E264A6-B26B-4B33-A85F-B12023D468D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22" indent="-171422" defTabSz="914248">
              <a:spcBef>
                <a:spcPts val="2000"/>
              </a:spcBef>
              <a:buClr>
                <a:srgbClr val="8E887C"/>
              </a:buClr>
              <a:buFont typeface="Arial" pitchFamily="34" charset="0"/>
              <a:buChar char="•"/>
            </a:pPr>
            <a:r>
              <a:rPr lang="en-US" dirty="0">
                <a:latin typeface="Garamond" pitchFamily="1" charset="0"/>
              </a:rPr>
              <a:t>Fly your freak </a:t>
            </a:r>
            <a:r>
              <a:rPr lang="en-US" dirty="0" smtClean="0">
                <a:latin typeface="Garamond" pitchFamily="1" charset="0"/>
              </a:rPr>
              <a:t>flag.</a:t>
            </a:r>
            <a:endParaRPr lang="en-US" dirty="0">
              <a:latin typeface="Garamond" pitchFamily="1" charset="0"/>
            </a:endParaRPr>
          </a:p>
          <a:p>
            <a:pPr defTabSz="914248">
              <a:spcBef>
                <a:spcPts val="2000"/>
              </a:spcBef>
              <a:buClr>
                <a:srgbClr val="8E887C"/>
              </a:buClr>
            </a:pPr>
            <a:endParaRPr lang="en-US" dirty="0">
              <a:latin typeface="Garamond" pitchFamily="1" charset="0"/>
            </a:endParaRPr>
          </a:p>
          <a:p>
            <a:pPr marL="171422" indent="-171422" defTabSz="914248">
              <a:buFont typeface="Arial" pitchFamily="34" charset="0"/>
              <a:buChar char="•"/>
              <a:defRPr/>
            </a:pPr>
            <a:r>
              <a:rPr lang="en-US" dirty="0">
                <a:latin typeface="Garamond" pitchFamily="1" charset="0"/>
              </a:rPr>
              <a:t>There’s a very important book called </a:t>
            </a:r>
            <a:r>
              <a:rPr lang="en-US" i="1" dirty="0">
                <a:latin typeface="Garamond" pitchFamily="1" charset="0"/>
              </a:rPr>
              <a:t>The Courage to </a:t>
            </a:r>
            <a:r>
              <a:rPr lang="en-US" i="1" dirty="0" smtClean="0">
                <a:latin typeface="Garamond" pitchFamily="1" charset="0"/>
              </a:rPr>
              <a:t>Teach:</a:t>
            </a:r>
            <a:endParaRPr lang="en-US" i="1" dirty="0">
              <a:latin typeface="Garamond" pitchFamily="1" charset="0"/>
            </a:endParaRPr>
          </a:p>
          <a:p>
            <a:pPr marL="628546" lvl="1" indent="-171422" defTabSz="914248">
              <a:buFont typeface="Arial" pitchFamily="34" charset="0"/>
              <a:buChar char="•"/>
              <a:defRPr/>
            </a:pPr>
            <a:r>
              <a:rPr lang="en-US" dirty="0">
                <a:latin typeface="Garamond" pitchFamily="1" charset="0"/>
              </a:rPr>
              <a:t>You must connect </a:t>
            </a:r>
            <a:r>
              <a:rPr lang="en-US" dirty="0" smtClean="0">
                <a:latin typeface="Garamond" pitchFamily="1" charset="0"/>
              </a:rPr>
              <a:t>what you do with who you are</a:t>
            </a:r>
            <a:endParaRPr lang="en-US" dirty="0">
              <a:latin typeface="Garamond" pitchFamily="1" charset="0"/>
            </a:endParaRPr>
          </a:p>
          <a:p>
            <a:pPr marL="628546" lvl="1" indent="-171422" defTabSz="914248">
              <a:buFont typeface="Arial" pitchFamily="34" charset="0"/>
              <a:buChar char="•"/>
              <a:defRPr/>
            </a:pPr>
            <a:r>
              <a:rPr lang="en-US" dirty="0">
                <a:latin typeface="Garamond" pitchFamily="1" charset="0"/>
              </a:rPr>
              <a:t>You must pay attention to your inner life</a:t>
            </a:r>
          </a:p>
          <a:p>
            <a:pPr marL="628546" lvl="1" indent="-171422" defTabSz="914248">
              <a:buFont typeface="Arial" pitchFamily="34" charset="0"/>
              <a:buChar char="•"/>
              <a:defRPr/>
            </a:pPr>
            <a:r>
              <a:rPr lang="en-US" dirty="0">
                <a:latin typeface="Garamond" pitchFamily="1" charset="0"/>
              </a:rPr>
              <a:t>Good teaching flows from the identity and integrity of the teacher</a:t>
            </a:r>
          </a:p>
          <a:p>
            <a:pPr marL="628546" lvl="1" indent="-171422" defTabSz="914248">
              <a:buFont typeface="Arial" pitchFamily="34" charset="0"/>
              <a:buChar char="•"/>
              <a:defRPr/>
            </a:pPr>
            <a:r>
              <a:rPr lang="en-US" dirty="0">
                <a:latin typeface="Garamond" pitchFamily="1" charset="0"/>
              </a:rPr>
              <a:t>If you have integrity as a teacher, a strong instructional presence based on who you actually are and what you care about</a:t>
            </a:r>
            <a:r>
              <a:rPr lang="en-US" dirty="0" smtClean="0">
                <a:latin typeface="Garamond" pitchFamily="1" charset="0"/>
              </a:rPr>
              <a:t>, </a:t>
            </a:r>
            <a:r>
              <a:rPr lang="en-US" dirty="0">
                <a:latin typeface="Garamond" pitchFamily="1" charset="0"/>
              </a:rPr>
              <a:t>learners will have fundamental respect for you. If you’re </a:t>
            </a:r>
            <a:r>
              <a:rPr lang="en-US" dirty="0" smtClean="0">
                <a:latin typeface="Garamond" pitchFamily="1" charset="0"/>
              </a:rPr>
              <a:t>hypocritical</a:t>
            </a:r>
            <a:r>
              <a:rPr lang="en-US" dirty="0">
                <a:latin typeface="Garamond" pitchFamily="1" charset="0"/>
              </a:rPr>
              <a:t>, students will sniff that out. </a:t>
            </a:r>
            <a:r>
              <a:rPr lang="en-US" dirty="0" smtClean="0">
                <a:latin typeface="Garamond" pitchFamily="1" charset="0"/>
              </a:rPr>
              <a:t>Everyone’s been a student, </a:t>
            </a:r>
            <a:r>
              <a:rPr lang="en-US" dirty="0">
                <a:latin typeface="Garamond" pitchFamily="1" charset="0"/>
              </a:rPr>
              <a:t>so you can consider whether you agree with that.</a:t>
            </a:r>
          </a:p>
          <a:p>
            <a:pPr defTabSz="914248">
              <a:spcBef>
                <a:spcPts val="2000"/>
              </a:spcBef>
              <a:buClr>
                <a:srgbClr val="8E887C"/>
              </a:buClr>
            </a:pPr>
            <a:endParaRPr lang="en-US" dirty="0">
              <a:latin typeface="Garamond" pitchFamily="1" charset="0"/>
            </a:endParaRPr>
          </a:p>
        </p:txBody>
      </p:sp>
      <p:sp>
        <p:nvSpPr>
          <p:cNvPr id="4" name="Slide Number Placeholder 3"/>
          <p:cNvSpPr>
            <a:spLocks noGrp="1"/>
          </p:cNvSpPr>
          <p:nvPr>
            <p:ph type="sldNum" sz="quarter" idx="10"/>
          </p:nvPr>
        </p:nvSpPr>
        <p:spPr/>
        <p:txBody>
          <a:bodyPr/>
          <a:lstStyle/>
          <a:p>
            <a:fld id="{B7E264A6-B26B-4B33-A85F-B12023D468D5}"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22" indent="-171422" defTabSz="914248">
              <a:spcBef>
                <a:spcPts val="2000"/>
              </a:spcBef>
              <a:buClr>
                <a:srgbClr val="8E887C"/>
              </a:buClr>
              <a:buFont typeface="Arial" pitchFamily="34" charset="0"/>
              <a:buChar char="•"/>
            </a:pPr>
            <a:r>
              <a:rPr lang="en-US" dirty="0" smtClean="0">
                <a:latin typeface="Garamond" pitchFamily="1" charset="0"/>
              </a:rPr>
              <a:t>All clouds, but all different. Teaching </a:t>
            </a:r>
            <a:r>
              <a:rPr lang="en-US" dirty="0">
                <a:latin typeface="Garamond" pitchFamily="1" charset="0"/>
              </a:rPr>
              <a:t>is the same.</a:t>
            </a:r>
          </a:p>
          <a:p>
            <a:pPr marL="171422" indent="-171422" defTabSz="914248">
              <a:spcBef>
                <a:spcPts val="2000"/>
              </a:spcBef>
              <a:buClr>
                <a:srgbClr val="8E887C"/>
              </a:buClr>
              <a:buFont typeface="Arial" pitchFamily="34" charset="0"/>
              <a:buChar char="•"/>
            </a:pPr>
            <a:endParaRPr lang="en-US" dirty="0">
              <a:latin typeface="Garamond" pitchFamily="1" charset="0"/>
            </a:endParaRPr>
          </a:p>
          <a:p>
            <a:pPr marL="171422" indent="-171422" defTabSz="914248">
              <a:spcBef>
                <a:spcPts val="2000"/>
              </a:spcBef>
              <a:buClr>
                <a:srgbClr val="8E887C"/>
              </a:buClr>
              <a:buFont typeface="Arial" pitchFamily="34" charset="0"/>
              <a:buChar char="•"/>
            </a:pPr>
            <a:r>
              <a:rPr lang="en-US" dirty="0">
                <a:latin typeface="Garamond" pitchFamily="1" charset="0"/>
              </a:rPr>
              <a:t>As librarians, many of us value organization, consistency, order, and control. </a:t>
            </a:r>
            <a:endParaRPr lang="en-US" dirty="0" smtClean="0">
              <a:latin typeface="Garamond" pitchFamily="1" charset="0"/>
            </a:endParaRPr>
          </a:p>
          <a:p>
            <a:pPr marL="171422" indent="-171422" defTabSz="914248">
              <a:spcBef>
                <a:spcPts val="2000"/>
              </a:spcBef>
              <a:buClr>
                <a:srgbClr val="8E887C"/>
              </a:buClr>
              <a:buFont typeface="Arial" pitchFamily="34" charset="0"/>
              <a:buChar char="•"/>
            </a:pPr>
            <a:endParaRPr lang="en-US" dirty="0" smtClean="0">
              <a:latin typeface="Garamond" pitchFamily="1" charset="0"/>
            </a:endParaRPr>
          </a:p>
          <a:p>
            <a:pPr marL="171422" indent="-171422" defTabSz="914248">
              <a:spcBef>
                <a:spcPts val="2000"/>
              </a:spcBef>
              <a:buClr>
                <a:srgbClr val="8E887C"/>
              </a:buClr>
              <a:buFont typeface="Arial" pitchFamily="34" charset="0"/>
              <a:buChar char="•"/>
            </a:pPr>
            <a:r>
              <a:rPr lang="en-US" dirty="0" smtClean="0">
                <a:latin typeface="Garamond" pitchFamily="1" charset="0"/>
              </a:rPr>
              <a:t>But </a:t>
            </a:r>
            <a:r>
              <a:rPr lang="en-US" dirty="0">
                <a:latin typeface="Garamond" pitchFamily="1" charset="0"/>
              </a:rPr>
              <a:t>when you’re teaching, </a:t>
            </a:r>
            <a:r>
              <a:rPr lang="en-US" dirty="0" smtClean="0">
                <a:latin typeface="Garamond" pitchFamily="1" charset="0"/>
              </a:rPr>
              <a:t>think </a:t>
            </a:r>
            <a:r>
              <a:rPr lang="en-US" dirty="0">
                <a:latin typeface="Garamond" pitchFamily="1" charset="0"/>
              </a:rPr>
              <a:t>about what you’re doing as something that’s always going to grow and </a:t>
            </a:r>
            <a:r>
              <a:rPr lang="en-US" dirty="0" smtClean="0">
                <a:latin typeface="Garamond" pitchFamily="1" charset="0"/>
              </a:rPr>
              <a:t>change, </a:t>
            </a:r>
            <a:r>
              <a:rPr lang="en-US" dirty="0">
                <a:latin typeface="Garamond" pitchFamily="1" charset="0"/>
              </a:rPr>
              <a:t>and will never be </a:t>
            </a:r>
            <a:r>
              <a:rPr lang="en-US" dirty="0" smtClean="0">
                <a:latin typeface="Garamond" pitchFamily="1" charset="0"/>
              </a:rPr>
              <a:t>perfect. Recognize that </a:t>
            </a:r>
            <a:r>
              <a:rPr lang="en-US" dirty="0">
                <a:latin typeface="Garamond" pitchFamily="1" charset="0"/>
              </a:rPr>
              <a:t>what you’re doing is for learners, and </a:t>
            </a:r>
            <a:r>
              <a:rPr lang="en-US" dirty="0" smtClean="0">
                <a:latin typeface="Garamond" pitchFamily="1" charset="0"/>
              </a:rPr>
              <a:t>you </a:t>
            </a:r>
            <a:r>
              <a:rPr lang="en-US" dirty="0">
                <a:latin typeface="Garamond" pitchFamily="1" charset="0"/>
              </a:rPr>
              <a:t>can’t control everything.</a:t>
            </a:r>
          </a:p>
          <a:p>
            <a:pPr marL="171422" indent="-171422" defTabSz="914248">
              <a:spcBef>
                <a:spcPts val="2000"/>
              </a:spcBef>
              <a:buClr>
                <a:srgbClr val="8E887C"/>
              </a:buClr>
              <a:buFont typeface="Arial" pitchFamily="34" charset="0"/>
              <a:buChar char="•"/>
            </a:pPr>
            <a:endParaRPr lang="en-US" dirty="0">
              <a:latin typeface="Garamond" pitchFamily="1" charset="0"/>
            </a:endParaRPr>
          </a:p>
          <a:p>
            <a:pPr marL="171422" indent="-171422" defTabSz="914248">
              <a:spcBef>
                <a:spcPts val="2000"/>
              </a:spcBef>
              <a:buClr>
                <a:srgbClr val="8E887C"/>
              </a:buClr>
              <a:buFont typeface="Arial" pitchFamily="34" charset="0"/>
              <a:buChar char="•"/>
            </a:pPr>
            <a:r>
              <a:rPr lang="en-US" dirty="0">
                <a:latin typeface="Garamond" pitchFamily="1" charset="0"/>
              </a:rPr>
              <a:t>If you </a:t>
            </a:r>
            <a:r>
              <a:rPr lang="en-US" dirty="0" smtClean="0">
                <a:latin typeface="Garamond" pitchFamily="1" charset="0"/>
              </a:rPr>
              <a:t>get </a:t>
            </a:r>
            <a:r>
              <a:rPr lang="en-US" dirty="0">
                <a:latin typeface="Garamond" pitchFamily="1" charset="0"/>
              </a:rPr>
              <a:t>to grips with this, I think you’ll find that teaching can </a:t>
            </a:r>
            <a:r>
              <a:rPr lang="en-US" dirty="0" smtClean="0">
                <a:latin typeface="Garamond" pitchFamily="1" charset="0"/>
              </a:rPr>
              <a:t>be </a:t>
            </a:r>
            <a:r>
              <a:rPr lang="en-US" dirty="0">
                <a:latin typeface="Garamond" pitchFamily="1" charset="0"/>
              </a:rPr>
              <a:t>fun, and you can make </a:t>
            </a:r>
            <a:r>
              <a:rPr lang="en-US" dirty="0" smtClean="0">
                <a:latin typeface="Garamond" pitchFamily="1" charset="0"/>
              </a:rPr>
              <a:t>it </a:t>
            </a:r>
            <a:r>
              <a:rPr lang="en-US" dirty="0">
                <a:latin typeface="Garamond" pitchFamily="1" charset="0"/>
              </a:rPr>
              <a:t>genuinely </a:t>
            </a:r>
            <a:r>
              <a:rPr lang="en-US" dirty="0" smtClean="0">
                <a:latin typeface="Garamond" pitchFamily="1" charset="0"/>
              </a:rPr>
              <a:t>learning-</a:t>
            </a:r>
            <a:r>
              <a:rPr lang="en-US" dirty="0" err="1">
                <a:latin typeface="Garamond" pitchFamily="1" charset="0"/>
              </a:rPr>
              <a:t>centred</a:t>
            </a:r>
            <a:r>
              <a:rPr lang="en-US" dirty="0">
                <a:latin typeface="Garamond" pitchFamily="1" charset="0"/>
              </a:rPr>
              <a:t>.</a:t>
            </a:r>
          </a:p>
          <a:p>
            <a:pPr marL="171422" indent="-171422" defTabSz="914248">
              <a:spcBef>
                <a:spcPts val="2000"/>
              </a:spcBef>
              <a:buClr>
                <a:srgbClr val="8E887C"/>
              </a:buClr>
              <a:buFont typeface="Arial" pitchFamily="34" charset="0"/>
              <a:buChar char="•"/>
            </a:pPr>
            <a:endParaRPr lang="en-US" dirty="0">
              <a:latin typeface="Garamond" pitchFamily="1" charset="0"/>
            </a:endParaRPr>
          </a:p>
          <a:p>
            <a:pPr marL="171422" indent="-171422" defTabSz="914248">
              <a:spcBef>
                <a:spcPts val="2000"/>
              </a:spcBef>
              <a:buClr>
                <a:srgbClr val="8E887C"/>
              </a:buClr>
              <a:buFont typeface="Arial" pitchFamily="34" charset="0"/>
              <a:buChar char="•"/>
            </a:pPr>
            <a:r>
              <a:rPr lang="en-US" dirty="0">
                <a:latin typeface="Garamond" pitchFamily="1" charset="0"/>
              </a:rPr>
              <a:t>Thanks, and discussion?</a:t>
            </a:r>
          </a:p>
          <a:p>
            <a:pPr marL="171422" indent="-171422" defTabSz="914248">
              <a:spcBef>
                <a:spcPts val="2000"/>
              </a:spcBef>
              <a:buClr>
                <a:srgbClr val="8E887C"/>
              </a:buClr>
              <a:buFont typeface="Arial" pitchFamily="34" charset="0"/>
              <a:buChar char="•"/>
            </a:pPr>
            <a:endParaRPr lang="en-US" dirty="0">
              <a:latin typeface="Garamond" pitchFamily="1" charset="0"/>
            </a:endParaRPr>
          </a:p>
        </p:txBody>
      </p:sp>
      <p:sp>
        <p:nvSpPr>
          <p:cNvPr id="4" name="Slide Number Placeholder 3"/>
          <p:cNvSpPr>
            <a:spLocks noGrp="1"/>
          </p:cNvSpPr>
          <p:nvPr>
            <p:ph type="sldNum" sz="quarter" idx="10"/>
          </p:nvPr>
        </p:nvSpPr>
        <p:spPr/>
        <p:txBody>
          <a:bodyPr/>
          <a:lstStyle/>
          <a:p>
            <a:fld id="{B7E264A6-B26B-4B33-A85F-B12023D468D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2" indent="-171422">
              <a:buFont typeface="Arial" pitchFamily="34" charset="0"/>
              <a:buChar char="•"/>
            </a:pPr>
            <a:r>
              <a:rPr lang="en-US" dirty="0" smtClean="0"/>
              <a:t>Reference,</a:t>
            </a:r>
            <a:r>
              <a:rPr lang="en-US" baseline="0" dirty="0" smtClean="0"/>
              <a:t> consultations, collections</a:t>
            </a:r>
          </a:p>
          <a:p>
            <a:pPr marL="171422" indent="-171422">
              <a:buFont typeface="Arial" pitchFamily="34" charset="0"/>
              <a:buChar char="•"/>
            </a:pPr>
            <a:endParaRPr lang="en-US" baseline="0" dirty="0" smtClean="0"/>
          </a:p>
          <a:p>
            <a:pPr marL="171422" indent="-171422">
              <a:buFont typeface="Arial" pitchFamily="34" charset="0"/>
              <a:buChar char="•"/>
            </a:pPr>
            <a:r>
              <a:rPr lang="en-US" baseline="0" dirty="0" smtClean="0"/>
              <a:t>Teaching: course-specific instruction; SLIS teaching</a:t>
            </a:r>
          </a:p>
          <a:p>
            <a:pPr marL="171422" indent="-171422">
              <a:buFont typeface="Arial" pitchFamily="34" charset="0"/>
              <a:buChar char="•"/>
            </a:pPr>
            <a:endParaRPr lang="en-US" baseline="0" dirty="0" smtClean="0"/>
          </a:p>
          <a:p>
            <a:pPr marL="171422" indent="-171422">
              <a:buFont typeface="Arial" pitchFamily="34" charset="0"/>
              <a:buChar char="•"/>
            </a:pPr>
            <a:r>
              <a:rPr lang="en-US" baseline="0" dirty="0" smtClean="0"/>
              <a:t>Research: librarians teaching is a complex phenomenon – what actually happens between a librarian and a group of learners in a classroom? </a:t>
            </a:r>
          </a:p>
          <a:p>
            <a:endParaRPr lang="en-US" baseline="0" dirty="0" smtClean="0"/>
          </a:p>
          <a:p>
            <a:pPr marL="171422" indent="-171422">
              <a:buFont typeface="Arial" pitchFamily="34" charset="0"/>
              <a:buChar char="•"/>
            </a:pPr>
            <a:r>
              <a:rPr lang="en-US" baseline="0" dirty="0" smtClean="0"/>
              <a:t>Background: Dramaturgy, directing, stage management</a:t>
            </a:r>
          </a:p>
          <a:p>
            <a:pPr marL="0" indent="0">
              <a:buFont typeface="Arial" pitchFamily="34" charset="0"/>
              <a:buNone/>
            </a:pPr>
            <a:endParaRPr lang="en-US" baseline="0" dirty="0" smtClean="0"/>
          </a:p>
          <a:p>
            <a:pPr marL="171422" indent="-171422">
              <a:buFont typeface="Arial" pitchFamily="34" charset="0"/>
              <a:buChar char="•"/>
            </a:pPr>
            <a:r>
              <a:rPr lang="en-US" baseline="0" dirty="0" smtClean="0"/>
              <a:t>(Side note: this sort of slide is useful if you’re ever teaching via a webinar.)</a:t>
            </a:r>
          </a:p>
          <a:p>
            <a:pPr marL="171422" indent="-171422">
              <a:buFont typeface="Arial" pitchFamily="34" charset="0"/>
              <a:buChar char="•"/>
            </a:pPr>
            <a:endParaRPr lang="en-CA" dirty="0" smtClean="0"/>
          </a:p>
          <a:p>
            <a:pPr marL="171422" indent="-171422">
              <a:buFont typeface="Arial" pitchFamily="34" charset="0"/>
              <a:buChar char="•"/>
            </a:pPr>
            <a:r>
              <a:rPr lang="en-CA" dirty="0" smtClean="0"/>
              <a:t>First</a:t>
            </a:r>
            <a:r>
              <a:rPr lang="en-CA" baseline="0" dirty="0" smtClean="0"/>
              <a:t> we’ll </a:t>
            </a:r>
            <a:r>
              <a:rPr lang="en-CA" dirty="0" smtClean="0"/>
              <a:t>focus </a:t>
            </a:r>
            <a:r>
              <a:rPr lang="en-CA" dirty="0"/>
              <a:t>on a way of thinking that is quite influential around us today: </a:t>
            </a:r>
            <a:r>
              <a:rPr lang="en-CA" dirty="0" smtClean="0"/>
              <a:t>the</a:t>
            </a:r>
            <a:r>
              <a:rPr lang="en-CA" baseline="0" dirty="0" smtClean="0"/>
              <a:t> equation of </a:t>
            </a:r>
            <a:r>
              <a:rPr lang="en-CA" dirty="0" smtClean="0"/>
              <a:t>teaching with </a:t>
            </a:r>
            <a:r>
              <a:rPr lang="en-CA" dirty="0"/>
              <a:t>entertaining.</a:t>
            </a:r>
          </a:p>
          <a:p>
            <a:pPr marL="171422" indent="-171422">
              <a:buFont typeface="Arial" pitchFamily="34" charset="0"/>
              <a:buChar char="•"/>
            </a:pPr>
            <a:r>
              <a:rPr lang="en-CA" dirty="0"/>
              <a:t>Isn’t a good teacher the one who can stand at the front of the class and entertain</a:t>
            </a:r>
            <a:r>
              <a:rPr lang="en-CA" dirty="0" smtClean="0"/>
              <a:t>?</a:t>
            </a:r>
            <a:endParaRPr lang="en-CA" dirty="0"/>
          </a:p>
        </p:txBody>
      </p:sp>
      <p:sp>
        <p:nvSpPr>
          <p:cNvPr id="4" name="Slide Number Placeholder 3"/>
          <p:cNvSpPr>
            <a:spLocks noGrp="1"/>
          </p:cNvSpPr>
          <p:nvPr>
            <p:ph type="sldNum" sz="quarter" idx="10"/>
          </p:nvPr>
        </p:nvSpPr>
        <p:spPr/>
        <p:txBody>
          <a:bodyPr/>
          <a:lstStyle/>
          <a:p>
            <a:fld id="{B7E264A6-B26B-4B33-A85F-B12023D468D5}" type="slidenum">
              <a:rPr lang="en-US" smtClean="0"/>
              <a:pPr/>
              <a:t>3</a:t>
            </a:fld>
            <a:endParaRPr lang="en-US"/>
          </a:p>
        </p:txBody>
      </p:sp>
    </p:spTree>
    <p:extLst>
      <p:ext uri="{BB962C8B-B14F-4D97-AF65-F5344CB8AC3E}">
        <p14:creationId xmlns:p14="http://schemas.microsoft.com/office/powerpoint/2010/main" val="988408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E264A6-B26B-4B33-A85F-B12023D468D5}" type="slidenum">
              <a:rPr lang="en-US" smtClean="0"/>
              <a:pPr/>
              <a:t>30</a:t>
            </a:fld>
            <a:endParaRPr lang="en-US"/>
          </a:p>
        </p:txBody>
      </p:sp>
    </p:spTree>
    <p:extLst>
      <p:ext uri="{BB962C8B-B14F-4D97-AF65-F5344CB8AC3E}">
        <p14:creationId xmlns:p14="http://schemas.microsoft.com/office/powerpoint/2010/main" val="2173413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22" indent="-171422">
              <a:buFont typeface="Arial" pitchFamily="34" charset="0"/>
              <a:buChar char="•"/>
            </a:pPr>
            <a:r>
              <a:rPr lang="en-CA" baseline="0" dirty="0" smtClean="0"/>
              <a:t>What do you make of this conference session abstract? Anything leap out at you?</a:t>
            </a:r>
          </a:p>
          <a:p>
            <a:pPr marL="171422" indent="-171422">
              <a:buFont typeface="Arial" pitchFamily="34" charset="0"/>
              <a:buChar char="•"/>
            </a:pPr>
            <a:r>
              <a:rPr lang="en-CA" baseline="0" dirty="0" smtClean="0"/>
              <a:t>What assumptions exist here about students?</a:t>
            </a:r>
          </a:p>
          <a:p>
            <a:pPr marL="171422" indent="-171422">
              <a:buFont typeface="Arial" pitchFamily="34" charset="0"/>
              <a:buChar char="•"/>
            </a:pPr>
            <a:r>
              <a:rPr lang="en-CA" baseline="0" dirty="0" smtClean="0"/>
              <a:t>What assumptions exist here about librarians and our work?</a:t>
            </a:r>
          </a:p>
          <a:p>
            <a:endParaRPr lang="en-CA" baseline="0" dirty="0" smtClean="0"/>
          </a:p>
          <a:p>
            <a:endParaRPr lang="en-CA" baseline="0" dirty="0" smtClean="0"/>
          </a:p>
          <a:p>
            <a:endParaRPr lang="en-CA"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118" indent="-290045" eaLnBrk="0" hangingPunct="0">
              <a:defRPr>
                <a:solidFill>
                  <a:schemeClr val="tx1"/>
                </a:solidFill>
                <a:latin typeface="Arial" charset="0"/>
                <a:ea typeface="ＭＳ Ｐゴシック" charset="-128"/>
              </a:defRPr>
            </a:lvl2pPr>
            <a:lvl3pPr marL="1160182" indent="-232037" eaLnBrk="0" hangingPunct="0">
              <a:defRPr>
                <a:solidFill>
                  <a:schemeClr val="tx1"/>
                </a:solidFill>
                <a:latin typeface="Arial" charset="0"/>
                <a:ea typeface="ＭＳ Ｐゴシック" charset="-128"/>
              </a:defRPr>
            </a:lvl3pPr>
            <a:lvl4pPr marL="1624254" indent="-232037" eaLnBrk="0" hangingPunct="0">
              <a:defRPr>
                <a:solidFill>
                  <a:schemeClr val="tx1"/>
                </a:solidFill>
                <a:latin typeface="Arial" charset="0"/>
                <a:ea typeface="ＭＳ Ｐゴシック" charset="-128"/>
              </a:defRPr>
            </a:lvl4pPr>
            <a:lvl5pPr marL="2088326" indent="-232037" eaLnBrk="0" hangingPunct="0">
              <a:defRPr>
                <a:solidFill>
                  <a:schemeClr val="tx1"/>
                </a:solidFill>
                <a:latin typeface="Arial" charset="0"/>
                <a:ea typeface="ＭＳ Ｐゴシック" charset="-128"/>
              </a:defRPr>
            </a:lvl5pPr>
            <a:lvl6pPr marL="2552400" indent="-232037" eaLnBrk="0" fontAlgn="base" hangingPunct="0">
              <a:spcBef>
                <a:spcPct val="0"/>
              </a:spcBef>
              <a:spcAft>
                <a:spcPct val="0"/>
              </a:spcAft>
              <a:defRPr>
                <a:solidFill>
                  <a:schemeClr val="tx1"/>
                </a:solidFill>
                <a:latin typeface="Arial" charset="0"/>
                <a:ea typeface="ＭＳ Ｐゴシック" charset="-128"/>
              </a:defRPr>
            </a:lvl6pPr>
            <a:lvl7pPr marL="3016471" indent="-232037" eaLnBrk="0" fontAlgn="base" hangingPunct="0">
              <a:spcBef>
                <a:spcPct val="0"/>
              </a:spcBef>
              <a:spcAft>
                <a:spcPct val="0"/>
              </a:spcAft>
              <a:defRPr>
                <a:solidFill>
                  <a:schemeClr val="tx1"/>
                </a:solidFill>
                <a:latin typeface="Arial" charset="0"/>
                <a:ea typeface="ＭＳ Ｐゴシック" charset="-128"/>
              </a:defRPr>
            </a:lvl7pPr>
            <a:lvl8pPr marL="3480545" indent="-232037" eaLnBrk="0" fontAlgn="base" hangingPunct="0">
              <a:spcBef>
                <a:spcPct val="0"/>
              </a:spcBef>
              <a:spcAft>
                <a:spcPct val="0"/>
              </a:spcAft>
              <a:defRPr>
                <a:solidFill>
                  <a:schemeClr val="tx1"/>
                </a:solidFill>
                <a:latin typeface="Arial" charset="0"/>
                <a:ea typeface="ＭＳ Ｐゴシック" charset="-128"/>
              </a:defRPr>
            </a:lvl8pPr>
            <a:lvl9pPr marL="3944616" indent="-23203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B13E641-A86D-41F4-BDD9-F1B30A227991}" type="slidenum">
              <a:rPr lang="en-US" smtClean="0"/>
              <a:pPr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22" indent="-171422">
              <a:buFont typeface="Arial" pitchFamily="34" charset="0"/>
              <a:buChar char="•"/>
            </a:pPr>
            <a:r>
              <a:rPr lang="en-CA" dirty="0" smtClean="0"/>
              <a:t>Here are a</a:t>
            </a:r>
            <a:r>
              <a:rPr lang="en-CA" baseline="0" dirty="0" smtClean="0"/>
              <a:t> few claims made by this abstract:</a:t>
            </a:r>
          </a:p>
          <a:p>
            <a:pPr marL="171422" indent="-171422">
              <a:buFont typeface="Arial" pitchFamily="34" charset="0"/>
              <a:buChar char="•"/>
            </a:pPr>
            <a:endParaRPr lang="en-CA" dirty="0" smtClean="0"/>
          </a:p>
          <a:p>
            <a:pPr marL="171422" indent="-171422">
              <a:buFont typeface="Arial" pitchFamily="34" charset="0"/>
              <a:buChar char="•"/>
            </a:pPr>
            <a:r>
              <a:rPr lang="en-CA" dirty="0" smtClean="0"/>
              <a:t>Keeping </a:t>
            </a:r>
            <a:r>
              <a:rPr lang="en-CA" baseline="0" dirty="0" smtClean="0"/>
              <a:t>student attention relies on entertainment</a:t>
            </a:r>
          </a:p>
          <a:p>
            <a:pPr marL="171422" indent="-171422">
              <a:buFont typeface="Arial" pitchFamily="34" charset="0"/>
              <a:buChar char="•"/>
            </a:pPr>
            <a:r>
              <a:rPr lang="en-CA" baseline="0" dirty="0" smtClean="0"/>
              <a:t>Librarians are in a directly competitive relationship with Google</a:t>
            </a:r>
          </a:p>
          <a:p>
            <a:pPr marL="171422" indent="-171422">
              <a:buFont typeface="Arial" pitchFamily="34" charset="0"/>
              <a:buChar char="•"/>
            </a:pPr>
            <a:r>
              <a:rPr lang="en-CA" baseline="0" dirty="0" smtClean="0"/>
              <a:t>Librarians should abandon traditional approaches</a:t>
            </a:r>
          </a:p>
          <a:p>
            <a:pPr marL="171422" indent="-171422">
              <a:buFont typeface="Arial" pitchFamily="34" charset="0"/>
              <a:buChar char="•"/>
            </a:pPr>
            <a:r>
              <a:rPr lang="en-CA" baseline="0" dirty="0" smtClean="0"/>
              <a:t>Librarians should entertain students because this is what students demand</a:t>
            </a:r>
          </a:p>
          <a:p>
            <a:pPr marL="171422" indent="-171422">
              <a:buFont typeface="Arial" pitchFamily="34" charset="0"/>
              <a:buChar char="•"/>
            </a:pPr>
            <a:r>
              <a:rPr lang="en-CA" baseline="0" dirty="0" smtClean="0"/>
              <a:t>It’s no longer enough to be a knowledgeable teacher with a strong instructional paradigm. (Ouch.)</a:t>
            </a:r>
          </a:p>
          <a:p>
            <a:pPr marL="171422" indent="-171422">
              <a:buFont typeface="Arial" pitchFamily="34" charset="0"/>
              <a:buChar char="•"/>
            </a:pPr>
            <a:endParaRPr lang="en-CA" baseline="0" dirty="0" smtClean="0"/>
          </a:p>
          <a:p>
            <a:pPr marL="171422" indent="-171422">
              <a:buFont typeface="Arial" pitchFamily="34" charset="0"/>
              <a:buChar char="•"/>
            </a:pPr>
            <a:r>
              <a:rPr lang="en-CA" baseline="0" dirty="0" smtClean="0"/>
              <a:t>This abstract intends to be empowering and encouraging, but is actually disheartening and discouraging. Two reasons for this.</a:t>
            </a:r>
          </a:p>
          <a:p>
            <a:pPr marL="171422" indent="-171422">
              <a:buFont typeface="Arial" pitchFamily="34" charset="0"/>
              <a:buChar char="•"/>
            </a:pPr>
            <a:endParaRPr lang="en-CA" baseline="0" dirty="0" smtClean="0"/>
          </a:p>
          <a:p>
            <a:pPr marL="171422" indent="-171422">
              <a:buFont typeface="Arial" pitchFamily="34" charset="0"/>
              <a:buChar char="•"/>
            </a:pPr>
            <a:r>
              <a:rPr lang="en-CA" baseline="0" dirty="0" smtClean="0"/>
              <a:t>When teaching simply equals entertainment, librarians are positioned as </a:t>
            </a:r>
            <a:r>
              <a:rPr lang="en-CA" b="1" baseline="0" dirty="0" smtClean="0"/>
              <a:t>deficient. </a:t>
            </a:r>
            <a:r>
              <a:rPr lang="en-CA" b="0" baseline="0" dirty="0" smtClean="0"/>
              <a:t>You need to lighten up, have fun. This directly reinforces a prevalent librarian stereotype, which is that we can’t take a joke.</a:t>
            </a:r>
          </a:p>
          <a:p>
            <a:endParaRPr lang="en-CA" baseline="0" dirty="0" smtClean="0"/>
          </a:p>
          <a:p>
            <a:pPr marL="171422" indent="-171422">
              <a:buFont typeface="Arial" pitchFamily="34" charset="0"/>
              <a:buChar char="•"/>
            </a:pPr>
            <a:r>
              <a:rPr lang="en-CA" baseline="0" dirty="0" smtClean="0"/>
              <a:t>When teaching simply equals entertainment, we can also fall into </a:t>
            </a:r>
            <a:r>
              <a:rPr lang="en-CA" b="1" baseline="0" dirty="0" smtClean="0"/>
              <a:t>deterministic </a:t>
            </a:r>
            <a:r>
              <a:rPr lang="en-CA" b="0" baseline="0" dirty="0" smtClean="0"/>
              <a:t>thinking, which is: If I do this, students will be engaged. If I have the best jokes, then I have taught successfully.</a:t>
            </a:r>
          </a:p>
          <a:p>
            <a:pPr marL="171422" indent="-171422">
              <a:buFont typeface="Arial" pitchFamily="34" charset="0"/>
              <a:buChar char="•"/>
            </a:pPr>
            <a:endParaRPr lang="en-CA" b="0" baseline="0" dirty="0" smtClean="0"/>
          </a:p>
          <a:p>
            <a:pPr marL="171422" indent="-171422">
              <a:buFont typeface="Arial" pitchFamily="34" charset="0"/>
              <a:buChar char="•"/>
            </a:pPr>
            <a:r>
              <a:rPr lang="en-CA" b="0" baseline="0" dirty="0" smtClean="0"/>
              <a:t>Entertainment is good. Entertainment is fantastic. But we need to always be checking our assumptions and avoiding oversimplification. Because teaching is actually a very complex thing to do.</a:t>
            </a:r>
            <a:endParaRPr lang="en-CA" b="1" baseline="0"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118" indent="-290045" eaLnBrk="0" hangingPunct="0">
              <a:defRPr>
                <a:solidFill>
                  <a:schemeClr val="tx1"/>
                </a:solidFill>
                <a:latin typeface="Arial" charset="0"/>
                <a:ea typeface="ＭＳ Ｐゴシック" charset="-128"/>
              </a:defRPr>
            </a:lvl2pPr>
            <a:lvl3pPr marL="1160182" indent="-232037" eaLnBrk="0" hangingPunct="0">
              <a:defRPr>
                <a:solidFill>
                  <a:schemeClr val="tx1"/>
                </a:solidFill>
                <a:latin typeface="Arial" charset="0"/>
                <a:ea typeface="ＭＳ Ｐゴシック" charset="-128"/>
              </a:defRPr>
            </a:lvl3pPr>
            <a:lvl4pPr marL="1624254" indent="-232037" eaLnBrk="0" hangingPunct="0">
              <a:defRPr>
                <a:solidFill>
                  <a:schemeClr val="tx1"/>
                </a:solidFill>
                <a:latin typeface="Arial" charset="0"/>
                <a:ea typeface="ＭＳ Ｐゴシック" charset="-128"/>
              </a:defRPr>
            </a:lvl4pPr>
            <a:lvl5pPr marL="2088326" indent="-232037" eaLnBrk="0" hangingPunct="0">
              <a:defRPr>
                <a:solidFill>
                  <a:schemeClr val="tx1"/>
                </a:solidFill>
                <a:latin typeface="Arial" charset="0"/>
                <a:ea typeface="ＭＳ Ｐゴシック" charset="-128"/>
              </a:defRPr>
            </a:lvl5pPr>
            <a:lvl6pPr marL="2552400" indent="-232037" eaLnBrk="0" fontAlgn="base" hangingPunct="0">
              <a:spcBef>
                <a:spcPct val="0"/>
              </a:spcBef>
              <a:spcAft>
                <a:spcPct val="0"/>
              </a:spcAft>
              <a:defRPr>
                <a:solidFill>
                  <a:schemeClr val="tx1"/>
                </a:solidFill>
                <a:latin typeface="Arial" charset="0"/>
                <a:ea typeface="ＭＳ Ｐゴシック" charset="-128"/>
              </a:defRPr>
            </a:lvl6pPr>
            <a:lvl7pPr marL="3016471" indent="-232037" eaLnBrk="0" fontAlgn="base" hangingPunct="0">
              <a:spcBef>
                <a:spcPct val="0"/>
              </a:spcBef>
              <a:spcAft>
                <a:spcPct val="0"/>
              </a:spcAft>
              <a:defRPr>
                <a:solidFill>
                  <a:schemeClr val="tx1"/>
                </a:solidFill>
                <a:latin typeface="Arial" charset="0"/>
                <a:ea typeface="ＭＳ Ｐゴシック" charset="-128"/>
              </a:defRPr>
            </a:lvl7pPr>
            <a:lvl8pPr marL="3480545" indent="-232037" eaLnBrk="0" fontAlgn="base" hangingPunct="0">
              <a:spcBef>
                <a:spcPct val="0"/>
              </a:spcBef>
              <a:spcAft>
                <a:spcPct val="0"/>
              </a:spcAft>
              <a:defRPr>
                <a:solidFill>
                  <a:schemeClr val="tx1"/>
                </a:solidFill>
                <a:latin typeface="Arial" charset="0"/>
                <a:ea typeface="ＭＳ Ｐゴシック" charset="-128"/>
              </a:defRPr>
            </a:lvl8pPr>
            <a:lvl9pPr marL="3944616" indent="-23203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B13E641-A86D-41F4-BDD9-F1B30A227991}" type="slidenum">
              <a:rPr lang="en-US" smtClean="0"/>
              <a:pPr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22" indent="-171422" defTabSz="914248">
              <a:buFont typeface="Arial" pitchFamily="34" charset="0"/>
              <a:buChar char="•"/>
              <a:defRPr/>
            </a:pPr>
            <a:r>
              <a:rPr lang="en-CA" dirty="0"/>
              <a:t>There’s an </a:t>
            </a:r>
            <a:r>
              <a:rPr lang="en-CA" dirty="0" smtClean="0"/>
              <a:t>episode </a:t>
            </a:r>
            <a:r>
              <a:rPr lang="en-CA" dirty="0" err="1" smtClean="0"/>
              <a:t>of</a:t>
            </a:r>
            <a:r>
              <a:rPr lang="en-CA" i="1" dirty="0" err="1" smtClean="0"/>
              <a:t>The</a:t>
            </a:r>
            <a:r>
              <a:rPr lang="en-CA" i="1" dirty="0" smtClean="0"/>
              <a:t> </a:t>
            </a:r>
            <a:r>
              <a:rPr lang="en-CA" i="1" dirty="0"/>
              <a:t>Big Bang Theory </a:t>
            </a:r>
            <a:r>
              <a:rPr lang="en-CA" dirty="0"/>
              <a:t>in which the protagonist, physicist Sheldon Cooper, gives a guest </a:t>
            </a:r>
            <a:r>
              <a:rPr lang="en-CA" dirty="0" smtClean="0"/>
              <a:t>lecture.</a:t>
            </a:r>
            <a:endParaRPr lang="en-CA" dirty="0"/>
          </a:p>
          <a:p>
            <a:pPr marL="171422" indent="-171422" defTabSz="914248">
              <a:buFont typeface="Arial" pitchFamily="34" charset="0"/>
              <a:buChar char="•"/>
              <a:defRPr/>
            </a:pPr>
            <a:r>
              <a:rPr lang="en-CA" dirty="0"/>
              <a:t>He thinks that he is so obviously a genius, and what he has to say is so obviously brilliant, and that that should be enough for students to appreciate and be grateful for his teaching</a:t>
            </a:r>
            <a:r>
              <a:rPr lang="en-CA" dirty="0" smtClean="0"/>
              <a:t>.</a:t>
            </a:r>
            <a:endParaRPr lang="en-CA" dirty="0"/>
          </a:p>
          <a:p>
            <a:pPr marL="171422" indent="-171422" defTabSz="914248">
              <a:buFont typeface="Arial" pitchFamily="34" charset="0"/>
              <a:buChar char="•"/>
              <a:defRPr/>
            </a:pPr>
            <a:r>
              <a:rPr lang="en-CA" dirty="0" smtClean="0"/>
              <a:t>His students </a:t>
            </a:r>
            <a:r>
              <a:rPr lang="en-CA" dirty="0"/>
              <a:t>are repelled by how condescending and oblivious he is.</a:t>
            </a:r>
          </a:p>
          <a:p>
            <a:pPr marL="171422" indent="-171422" defTabSz="914248">
              <a:buFont typeface="Arial" pitchFamily="34" charset="0"/>
              <a:buChar char="•"/>
              <a:defRPr/>
            </a:pPr>
            <a:r>
              <a:rPr lang="en-CA" b="1" dirty="0"/>
              <a:t>So he takes acting lessons </a:t>
            </a:r>
            <a:r>
              <a:rPr lang="en-CA" dirty="0"/>
              <a:t>from </a:t>
            </a:r>
            <a:r>
              <a:rPr lang="en-CA" dirty="0" smtClean="0"/>
              <a:t>Penny</a:t>
            </a:r>
            <a:r>
              <a:rPr lang="en-CA" b="1" dirty="0" smtClean="0"/>
              <a:t> </a:t>
            </a:r>
            <a:r>
              <a:rPr lang="en-CA" dirty="0"/>
              <a:t>in an attempt to become a better teacher (Lorre and </a:t>
            </a:r>
            <a:r>
              <a:rPr lang="en-CA" dirty="0" err="1"/>
              <a:t>Prady</a:t>
            </a:r>
            <a:r>
              <a:rPr lang="en-CA" dirty="0"/>
              <a:t> 2011). </a:t>
            </a:r>
          </a:p>
          <a:p>
            <a:endParaRPr lang="en-CA" dirty="0" smtClean="0"/>
          </a:p>
          <a:p>
            <a:endParaRPr lang="en-CA"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118" indent="-290045" eaLnBrk="0" hangingPunct="0">
              <a:defRPr>
                <a:solidFill>
                  <a:schemeClr val="tx1"/>
                </a:solidFill>
                <a:latin typeface="Arial" charset="0"/>
                <a:ea typeface="ＭＳ Ｐゴシック" charset="-128"/>
              </a:defRPr>
            </a:lvl2pPr>
            <a:lvl3pPr marL="1160182" indent="-232037" eaLnBrk="0" hangingPunct="0">
              <a:defRPr>
                <a:solidFill>
                  <a:schemeClr val="tx1"/>
                </a:solidFill>
                <a:latin typeface="Arial" charset="0"/>
                <a:ea typeface="ＭＳ Ｐゴシック" charset="-128"/>
              </a:defRPr>
            </a:lvl3pPr>
            <a:lvl4pPr marL="1624254" indent="-232037" eaLnBrk="0" hangingPunct="0">
              <a:defRPr>
                <a:solidFill>
                  <a:schemeClr val="tx1"/>
                </a:solidFill>
                <a:latin typeface="Arial" charset="0"/>
                <a:ea typeface="ＭＳ Ｐゴシック" charset="-128"/>
              </a:defRPr>
            </a:lvl4pPr>
            <a:lvl5pPr marL="2088326" indent="-232037" eaLnBrk="0" hangingPunct="0">
              <a:defRPr>
                <a:solidFill>
                  <a:schemeClr val="tx1"/>
                </a:solidFill>
                <a:latin typeface="Arial" charset="0"/>
                <a:ea typeface="ＭＳ Ｐゴシック" charset="-128"/>
              </a:defRPr>
            </a:lvl5pPr>
            <a:lvl6pPr marL="2552400" indent="-232037" eaLnBrk="0" fontAlgn="base" hangingPunct="0">
              <a:spcBef>
                <a:spcPct val="0"/>
              </a:spcBef>
              <a:spcAft>
                <a:spcPct val="0"/>
              </a:spcAft>
              <a:defRPr>
                <a:solidFill>
                  <a:schemeClr val="tx1"/>
                </a:solidFill>
                <a:latin typeface="Arial" charset="0"/>
                <a:ea typeface="ＭＳ Ｐゴシック" charset="-128"/>
              </a:defRPr>
            </a:lvl6pPr>
            <a:lvl7pPr marL="3016471" indent="-232037" eaLnBrk="0" fontAlgn="base" hangingPunct="0">
              <a:spcBef>
                <a:spcPct val="0"/>
              </a:spcBef>
              <a:spcAft>
                <a:spcPct val="0"/>
              </a:spcAft>
              <a:defRPr>
                <a:solidFill>
                  <a:schemeClr val="tx1"/>
                </a:solidFill>
                <a:latin typeface="Arial" charset="0"/>
                <a:ea typeface="ＭＳ Ｐゴシック" charset="-128"/>
              </a:defRPr>
            </a:lvl7pPr>
            <a:lvl8pPr marL="3480545" indent="-232037" eaLnBrk="0" fontAlgn="base" hangingPunct="0">
              <a:spcBef>
                <a:spcPct val="0"/>
              </a:spcBef>
              <a:spcAft>
                <a:spcPct val="0"/>
              </a:spcAft>
              <a:defRPr>
                <a:solidFill>
                  <a:schemeClr val="tx1"/>
                </a:solidFill>
                <a:latin typeface="Arial" charset="0"/>
                <a:ea typeface="ＭＳ Ｐゴシック" charset="-128"/>
              </a:defRPr>
            </a:lvl8pPr>
            <a:lvl9pPr marL="3944616" indent="-23203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C1C4DA6-F4F5-4B81-A25D-30A2953D2228}" type="slidenum">
              <a:rPr lang="en-US" smtClean="0"/>
              <a:pPr eaLnBrk="1" hangingPunct="1"/>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22" indent="-171422" defTabSz="914248">
              <a:buFont typeface="Arial" pitchFamily="34" charset="0"/>
              <a:buChar char="•"/>
              <a:defRPr/>
            </a:pPr>
            <a:r>
              <a:rPr lang="en-CA" dirty="0"/>
              <a:t>Sheldon </a:t>
            </a:r>
            <a:r>
              <a:rPr lang="en-CA" dirty="0" smtClean="0"/>
              <a:t>has an emotional </a:t>
            </a:r>
            <a:r>
              <a:rPr lang="en-CA" dirty="0"/>
              <a:t>breakdown as a result of getting in touch with his emotions.</a:t>
            </a:r>
          </a:p>
          <a:p>
            <a:pPr marL="171422" indent="-171422" defTabSz="914248">
              <a:buFont typeface="Arial" pitchFamily="34" charset="0"/>
              <a:buChar char="•"/>
              <a:defRPr/>
            </a:pPr>
            <a:endParaRPr lang="en-CA" dirty="0"/>
          </a:p>
          <a:p>
            <a:pPr marL="171422" indent="-171422" defTabSz="914248">
              <a:buFont typeface="Arial" pitchFamily="34" charset="0"/>
              <a:buChar char="•"/>
              <a:defRPr/>
            </a:pPr>
            <a:r>
              <a:rPr lang="en-CA" dirty="0"/>
              <a:t>So, there is a discourse at work here (a way of thinking, an assumption</a:t>
            </a:r>
            <a:r>
              <a:rPr lang="en-CA" dirty="0" smtClean="0"/>
              <a:t>), </a:t>
            </a:r>
            <a:r>
              <a:rPr lang="en-CA" dirty="0"/>
              <a:t>which is that a good teacher is a successful entertainer. This discourse </a:t>
            </a:r>
            <a:r>
              <a:rPr lang="en-CA" dirty="0" smtClean="0"/>
              <a:t>underpins </a:t>
            </a:r>
            <a:r>
              <a:rPr lang="en-CA" dirty="0"/>
              <a:t>the drama and dialogue in this episode.</a:t>
            </a:r>
          </a:p>
          <a:p>
            <a:pPr marL="0" indent="0" defTabSz="914248">
              <a:buFont typeface="Arial" pitchFamily="34" charset="0"/>
              <a:buNone/>
              <a:defRPr/>
            </a:pPr>
            <a:endParaRPr lang="en-CA" dirty="0"/>
          </a:p>
          <a:p>
            <a:pPr marL="171422" indent="-171422" defTabSz="914248">
              <a:buFont typeface="Arial" pitchFamily="34" charset="0"/>
              <a:buChar char="•"/>
              <a:defRPr/>
            </a:pPr>
            <a:r>
              <a:rPr lang="en-CA" dirty="0"/>
              <a:t>Within </a:t>
            </a:r>
            <a:r>
              <a:rPr lang="en-CA" dirty="0" smtClean="0"/>
              <a:t>LIS circles</a:t>
            </a:r>
            <a:r>
              <a:rPr lang="en-CA" dirty="0"/>
              <a:t>, the equation of entertaining with educating also </a:t>
            </a:r>
            <a:r>
              <a:rPr lang="en-CA" dirty="0" smtClean="0"/>
              <a:t>influences concepts </a:t>
            </a:r>
            <a:r>
              <a:rPr lang="en-CA" dirty="0"/>
              <a:t>of library instruction. </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118" indent="-290045" eaLnBrk="0" hangingPunct="0">
              <a:defRPr>
                <a:solidFill>
                  <a:schemeClr val="tx1"/>
                </a:solidFill>
                <a:latin typeface="Arial" charset="0"/>
                <a:ea typeface="ＭＳ Ｐゴシック" charset="-128"/>
              </a:defRPr>
            </a:lvl2pPr>
            <a:lvl3pPr marL="1160182" indent="-232037" eaLnBrk="0" hangingPunct="0">
              <a:defRPr>
                <a:solidFill>
                  <a:schemeClr val="tx1"/>
                </a:solidFill>
                <a:latin typeface="Arial" charset="0"/>
                <a:ea typeface="ＭＳ Ｐゴシック" charset="-128"/>
              </a:defRPr>
            </a:lvl3pPr>
            <a:lvl4pPr marL="1624254" indent="-232037" eaLnBrk="0" hangingPunct="0">
              <a:defRPr>
                <a:solidFill>
                  <a:schemeClr val="tx1"/>
                </a:solidFill>
                <a:latin typeface="Arial" charset="0"/>
                <a:ea typeface="ＭＳ Ｐゴシック" charset="-128"/>
              </a:defRPr>
            </a:lvl4pPr>
            <a:lvl5pPr marL="2088326" indent="-232037" eaLnBrk="0" hangingPunct="0">
              <a:defRPr>
                <a:solidFill>
                  <a:schemeClr val="tx1"/>
                </a:solidFill>
                <a:latin typeface="Arial" charset="0"/>
                <a:ea typeface="ＭＳ Ｐゴシック" charset="-128"/>
              </a:defRPr>
            </a:lvl5pPr>
            <a:lvl6pPr marL="2552400" indent="-232037" eaLnBrk="0" fontAlgn="base" hangingPunct="0">
              <a:spcBef>
                <a:spcPct val="0"/>
              </a:spcBef>
              <a:spcAft>
                <a:spcPct val="0"/>
              </a:spcAft>
              <a:defRPr>
                <a:solidFill>
                  <a:schemeClr val="tx1"/>
                </a:solidFill>
                <a:latin typeface="Arial" charset="0"/>
                <a:ea typeface="ＭＳ Ｐゴシック" charset="-128"/>
              </a:defRPr>
            </a:lvl6pPr>
            <a:lvl7pPr marL="3016471" indent="-232037" eaLnBrk="0" fontAlgn="base" hangingPunct="0">
              <a:spcBef>
                <a:spcPct val="0"/>
              </a:spcBef>
              <a:spcAft>
                <a:spcPct val="0"/>
              </a:spcAft>
              <a:defRPr>
                <a:solidFill>
                  <a:schemeClr val="tx1"/>
                </a:solidFill>
                <a:latin typeface="Arial" charset="0"/>
                <a:ea typeface="ＭＳ Ｐゴシック" charset="-128"/>
              </a:defRPr>
            </a:lvl7pPr>
            <a:lvl8pPr marL="3480545" indent="-232037" eaLnBrk="0" fontAlgn="base" hangingPunct="0">
              <a:spcBef>
                <a:spcPct val="0"/>
              </a:spcBef>
              <a:spcAft>
                <a:spcPct val="0"/>
              </a:spcAft>
              <a:defRPr>
                <a:solidFill>
                  <a:schemeClr val="tx1"/>
                </a:solidFill>
                <a:latin typeface="Arial" charset="0"/>
                <a:ea typeface="ＭＳ Ｐゴシック" charset="-128"/>
              </a:defRPr>
            </a:lvl8pPr>
            <a:lvl9pPr marL="3944616" indent="-23203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C1C4DA6-F4F5-4B81-A25D-30A2953D2228}" type="slidenum">
              <a:rPr lang="en-US" smtClean="0"/>
              <a:pPr eaLnBrk="1" hangingPunct="1"/>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62" indent="-228562">
              <a:buFont typeface="Arial" panose="020B0604020202020204" pitchFamily="34" charset="0"/>
              <a:buChar char="•"/>
            </a:pPr>
            <a:r>
              <a:rPr lang="en-US" baseline="0" dirty="0" smtClean="0"/>
              <a:t>Teaching is about helping people learn things that will be significant to them. If we fixate on entertainment, we take our eye off this primary goal. Does everything that entertains you also give you a significant learning experience?</a:t>
            </a:r>
          </a:p>
          <a:p>
            <a:pPr marL="228562" indent="-228562">
              <a:buFont typeface="Arial" panose="020B0604020202020204" pitchFamily="34" charset="0"/>
              <a:buChar char="•"/>
            </a:pPr>
            <a:endParaRPr lang="en-US" baseline="0" dirty="0" smtClean="0"/>
          </a:p>
          <a:p>
            <a:pPr marL="228562" indent="-228562">
              <a:buFont typeface="Arial" panose="020B0604020202020204" pitchFamily="34" charset="0"/>
              <a:buChar char="•"/>
            </a:pPr>
            <a:r>
              <a:rPr lang="en-CA" dirty="0"/>
              <a:t>Emphasizing entertainment can actually make things worse for people who are anxious about teaching </a:t>
            </a:r>
            <a:r>
              <a:rPr lang="en-CA" dirty="0" smtClean="0"/>
              <a:t>(added worry </a:t>
            </a:r>
            <a:r>
              <a:rPr lang="en-CA" dirty="0"/>
              <a:t>about telling jokes, etc</a:t>
            </a:r>
            <a:r>
              <a:rPr lang="en-CA" dirty="0" smtClean="0"/>
              <a:t>.). Also,</a:t>
            </a:r>
            <a:r>
              <a:rPr lang="en-CA" baseline="0" dirty="0" smtClean="0"/>
              <a:t> i</a:t>
            </a:r>
            <a:r>
              <a:rPr lang="en-CA" dirty="0" smtClean="0"/>
              <a:t>nstruction </a:t>
            </a:r>
            <a:r>
              <a:rPr lang="en-CA" dirty="0"/>
              <a:t>requires more than speaking skills, and many instruction-related fears go beyond public speaking fear. There can be anxiety about fielding questions, about adapting when a session seems to be failing, or about classroom management. We need to understand the </a:t>
            </a:r>
            <a:r>
              <a:rPr lang="en-CA" b="1" dirty="0"/>
              <a:t>entire instructional interaction </a:t>
            </a:r>
            <a:r>
              <a:rPr lang="en-CA" dirty="0"/>
              <a:t>and how to thrive within that.</a:t>
            </a:r>
            <a:br>
              <a:rPr lang="en-CA" dirty="0"/>
            </a:br>
            <a:endParaRPr lang="en-CA" dirty="0"/>
          </a:p>
          <a:p>
            <a:pPr marL="228562" indent="-228562">
              <a:buFont typeface="Arial" panose="020B0604020202020204" pitchFamily="34" charset="0"/>
              <a:buChar char="•"/>
            </a:pPr>
            <a:r>
              <a:rPr lang="en-CA" dirty="0"/>
              <a:t>Many librarians report feeling uncomfortable with or disengaged from instructional work. (e.g., Julien and </a:t>
            </a:r>
            <a:r>
              <a:rPr lang="en-CA" dirty="0" err="1" smtClean="0"/>
              <a:t>Peckoskie</a:t>
            </a:r>
            <a:r>
              <a:rPr lang="en-CA" dirty="0" smtClean="0"/>
              <a:t>).</a:t>
            </a:r>
            <a:r>
              <a:rPr lang="en-CA" baseline="0" dirty="0" smtClean="0"/>
              <a:t> </a:t>
            </a:r>
            <a:r>
              <a:rPr lang="en-CA" dirty="0" smtClean="0"/>
              <a:t>This </a:t>
            </a:r>
            <a:r>
              <a:rPr lang="en-CA" dirty="0"/>
              <a:t>is a phenomenon; it has been documented. Disengagement diminishes the quality and effectiveness of the work, so this is a </a:t>
            </a:r>
            <a:r>
              <a:rPr lang="en-CA" dirty="0" smtClean="0"/>
              <a:t>serious concern</a:t>
            </a:r>
            <a:r>
              <a:rPr lang="en-CA" dirty="0"/>
              <a:t>.</a:t>
            </a:r>
            <a:br>
              <a:rPr lang="en-CA" dirty="0"/>
            </a:br>
            <a:endParaRPr lang="en-CA" dirty="0"/>
          </a:p>
          <a:p>
            <a:pPr marL="228562" indent="-228562">
              <a:buFont typeface="Arial" panose="020B0604020202020204" pitchFamily="34" charset="0"/>
              <a:buChar char="•"/>
            </a:pPr>
            <a:r>
              <a:rPr lang="en-CA" dirty="0"/>
              <a:t>We tend to seek technological solutions to improving our instruction, as illustrated by our practitioner-oriented publications and many of the trends in </a:t>
            </a:r>
            <a:r>
              <a:rPr lang="en-CA" dirty="0" smtClean="0"/>
              <a:t>instruction.</a:t>
            </a:r>
            <a:r>
              <a:rPr lang="en-CA" baseline="0" dirty="0"/>
              <a:t> </a:t>
            </a:r>
            <a:r>
              <a:rPr lang="en-CA" dirty="0" smtClean="0"/>
              <a:t>This </a:t>
            </a:r>
            <a:r>
              <a:rPr lang="en-CA" dirty="0"/>
              <a:t>approach </a:t>
            </a:r>
            <a:r>
              <a:rPr lang="en-CA" dirty="0" smtClean="0"/>
              <a:t>overlooks the</a:t>
            </a:r>
            <a:r>
              <a:rPr lang="en-CA" baseline="0" dirty="0" smtClean="0"/>
              <a:t> fact that</a:t>
            </a:r>
            <a:r>
              <a:rPr lang="en-CA" dirty="0" smtClean="0"/>
              <a:t> </a:t>
            </a:r>
            <a:r>
              <a:rPr lang="en-CA" dirty="0"/>
              <a:t>in face-to-face instruction, if the librarian does not present well, if the librarian gives off that she is stressed or unenthusiastic or condescending, then </a:t>
            </a:r>
            <a:r>
              <a:rPr lang="en-CA" dirty="0" smtClean="0"/>
              <a:t>the</a:t>
            </a:r>
            <a:r>
              <a:rPr lang="en-CA" baseline="0" dirty="0" smtClean="0"/>
              <a:t> potential positive </a:t>
            </a:r>
            <a:r>
              <a:rPr lang="en-CA" dirty="0" smtClean="0"/>
              <a:t>impact of</a:t>
            </a:r>
            <a:r>
              <a:rPr lang="en-CA" baseline="0" dirty="0" smtClean="0"/>
              <a:t> any</a:t>
            </a:r>
            <a:r>
              <a:rPr lang="en-CA" dirty="0" smtClean="0"/>
              <a:t> technology is use is</a:t>
            </a:r>
            <a:r>
              <a:rPr lang="en-CA" baseline="0" dirty="0" smtClean="0"/>
              <a:t> greatly</a:t>
            </a:r>
            <a:r>
              <a:rPr lang="en-CA" dirty="0" smtClean="0"/>
              <a:t> </a:t>
            </a:r>
            <a:r>
              <a:rPr lang="en-CA" dirty="0"/>
              <a:t>diminished. </a:t>
            </a:r>
            <a:r>
              <a:rPr lang="en-CA" dirty="0" smtClean="0"/>
              <a:t>Technology </a:t>
            </a:r>
            <a:r>
              <a:rPr lang="en-CA" dirty="0"/>
              <a:t>can </a:t>
            </a:r>
            <a:r>
              <a:rPr lang="en-CA" dirty="0" smtClean="0"/>
              <a:t>also create </a:t>
            </a:r>
            <a:r>
              <a:rPr lang="en-CA" dirty="0"/>
              <a:t>additional stresses and inefficiencies that further alienate librarians from instructional work.</a:t>
            </a:r>
          </a:p>
          <a:p>
            <a:endParaRPr lang="en-CA" dirty="0"/>
          </a:p>
          <a:p>
            <a:r>
              <a:rPr lang="en-CA" b="0" dirty="0"/>
              <a:t>So. Teaching is not just entertaining. But teaching IS performing. </a:t>
            </a:r>
          </a:p>
          <a:p>
            <a:endParaRPr lang="en-US" b="0" dirty="0" smtClean="0"/>
          </a:p>
          <a:p>
            <a:r>
              <a:rPr lang="en-US" b="0" dirty="0" smtClean="0"/>
              <a:t>And it’s</a:t>
            </a:r>
            <a:r>
              <a:rPr lang="en-US" b="0" baseline="0" dirty="0" smtClean="0"/>
              <a:t> helpful to understand teaching as a performance.</a:t>
            </a:r>
            <a:endParaRPr lang="en-US" b="0" dirty="0"/>
          </a:p>
        </p:txBody>
      </p:sp>
      <p:sp>
        <p:nvSpPr>
          <p:cNvPr id="4" name="Slide Number Placeholder 3"/>
          <p:cNvSpPr>
            <a:spLocks noGrp="1"/>
          </p:cNvSpPr>
          <p:nvPr>
            <p:ph type="sldNum" sz="quarter" idx="10"/>
          </p:nvPr>
        </p:nvSpPr>
        <p:spPr/>
        <p:txBody>
          <a:bodyPr/>
          <a:lstStyle/>
          <a:p>
            <a:fld id="{B7E264A6-B26B-4B33-A85F-B12023D468D5}" type="slidenum">
              <a:rPr lang="en-US" smtClean="0"/>
              <a:pPr/>
              <a:t>8</a:t>
            </a:fld>
            <a:endParaRPr lang="en-US"/>
          </a:p>
        </p:txBody>
      </p:sp>
    </p:spTree>
    <p:extLst>
      <p:ext uri="{BB962C8B-B14F-4D97-AF65-F5344CB8AC3E}">
        <p14:creationId xmlns:p14="http://schemas.microsoft.com/office/powerpoint/2010/main" val="2962037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2" indent="-171422">
              <a:buFont typeface="Arial" pitchFamily="34" charset="0"/>
              <a:buChar char="•"/>
            </a:pPr>
            <a:r>
              <a:rPr lang="en-CA" dirty="0"/>
              <a:t>What I mean by performance </a:t>
            </a:r>
            <a:r>
              <a:rPr lang="en-CA" dirty="0" smtClean="0"/>
              <a:t>is: </a:t>
            </a:r>
            <a:r>
              <a:rPr lang="en-CA" dirty="0"/>
              <a:t>the </a:t>
            </a:r>
            <a:r>
              <a:rPr lang="en-CA" dirty="0" smtClean="0"/>
              <a:t>action </a:t>
            </a:r>
            <a:r>
              <a:rPr lang="en-CA" dirty="0"/>
              <a:t>of enacting, displaying, or presenting something for someone. </a:t>
            </a:r>
          </a:p>
          <a:p>
            <a:pPr marL="171422" indent="-171422" defTabSz="914248">
              <a:buFont typeface="Arial" pitchFamily="34" charset="0"/>
              <a:buChar char="•"/>
              <a:defRPr/>
            </a:pPr>
            <a:r>
              <a:rPr lang="en-CA" dirty="0"/>
              <a:t>Performance is not the same as acting (we’ll talk about that in a bit). </a:t>
            </a:r>
            <a:r>
              <a:rPr lang="en-CA" dirty="0" smtClean="0"/>
              <a:t>What </a:t>
            </a:r>
            <a:r>
              <a:rPr lang="en-CA" dirty="0"/>
              <a:t>examples you can think of where a person is performing but not acting</a:t>
            </a:r>
            <a:r>
              <a:rPr lang="en-CA" dirty="0" smtClean="0"/>
              <a:t>?</a:t>
            </a:r>
          </a:p>
          <a:p>
            <a:pPr marL="0" indent="0" defTabSz="914248">
              <a:buFont typeface="Arial" pitchFamily="34" charset="0"/>
              <a:buNone/>
              <a:defRPr/>
            </a:pPr>
            <a:endParaRPr lang="en-CA" dirty="0"/>
          </a:p>
          <a:p>
            <a:pPr marL="171422" indent="-171422">
              <a:buFont typeface="Arial" pitchFamily="34" charset="0"/>
              <a:buChar char="•"/>
            </a:pPr>
            <a:r>
              <a:rPr lang="en-CA" dirty="0" smtClean="0"/>
              <a:t>Note:</a:t>
            </a:r>
            <a:r>
              <a:rPr lang="en-CA" baseline="0" dirty="0" smtClean="0"/>
              <a:t> I don’t </a:t>
            </a:r>
            <a:r>
              <a:rPr lang="en-CA" dirty="0" smtClean="0"/>
              <a:t>mean </a:t>
            </a:r>
            <a:r>
              <a:rPr lang="en-CA" dirty="0"/>
              <a:t>performance in the sense of measurement or appraisal.</a:t>
            </a:r>
          </a:p>
          <a:p>
            <a:endParaRPr lang="en-CA" dirty="0"/>
          </a:p>
          <a:p>
            <a:pPr marL="171422" indent="-171422">
              <a:buFont typeface="Arial" pitchFamily="34" charset="0"/>
              <a:buChar char="•"/>
            </a:pPr>
            <a:r>
              <a:rPr lang="en-CA" dirty="0"/>
              <a:t>And what makes up a performance? </a:t>
            </a:r>
            <a:r>
              <a:rPr lang="en-CA" dirty="0" smtClean="0"/>
              <a:t>Choices.</a:t>
            </a:r>
            <a:endParaRPr lang="en-CA" dirty="0"/>
          </a:p>
          <a:p>
            <a:pPr marL="171422" indent="-171422">
              <a:buFont typeface="Arial" pitchFamily="34" charset="0"/>
              <a:buChar char="•"/>
            </a:pPr>
            <a:r>
              <a:rPr lang="en-CA" dirty="0" smtClean="0"/>
              <a:t>Every performance </a:t>
            </a:r>
            <a:r>
              <a:rPr lang="en-CA" dirty="0"/>
              <a:t>is a series of choices, made for different reasons (hopefully well-informed, interesting, and intentional). What to say, how to organise it, how to say it, how to move around in the room, what to wear, how to respond to questions, how to deal with the unexpected…</a:t>
            </a:r>
          </a:p>
          <a:p>
            <a:pPr marL="171422" indent="-171422">
              <a:buFont typeface="Arial" pitchFamily="34" charset="0"/>
              <a:buChar char="•"/>
            </a:pPr>
            <a:r>
              <a:rPr lang="en-CA" dirty="0"/>
              <a:t>We </a:t>
            </a:r>
            <a:r>
              <a:rPr lang="en-CA" dirty="0" smtClean="0"/>
              <a:t>constantly make choices </a:t>
            </a:r>
            <a:r>
              <a:rPr lang="en-CA" dirty="0"/>
              <a:t>to adjust, react, adapt on the fly. This is inherent to </a:t>
            </a:r>
            <a:r>
              <a:rPr lang="en-CA" dirty="0" smtClean="0"/>
              <a:t>teaching</a:t>
            </a:r>
            <a:r>
              <a:rPr lang="en-US" dirty="0" smtClean="0"/>
              <a:t>;</a:t>
            </a:r>
            <a:r>
              <a:rPr lang="en-US" baseline="0" dirty="0" smtClean="0"/>
              <a:t> it can never be eliminated completely. However, c</a:t>
            </a:r>
            <a:r>
              <a:rPr lang="en-US" dirty="0" smtClean="0"/>
              <a:t>hoices</a:t>
            </a:r>
            <a:r>
              <a:rPr lang="en-US" baseline="0" dirty="0" smtClean="0"/>
              <a:t> are something we can become aware of, and think about, and change if we want to. </a:t>
            </a:r>
          </a:p>
          <a:p>
            <a:pPr marL="0" indent="0">
              <a:buFont typeface="Arial" pitchFamily="34" charset="0"/>
              <a:buNone/>
            </a:pPr>
            <a:endParaRPr lang="en-US" baseline="0" dirty="0" smtClean="0"/>
          </a:p>
          <a:p>
            <a:pPr marL="171422" indent="-171422">
              <a:buFont typeface="Arial" pitchFamily="34" charset="0"/>
              <a:buChar char="•"/>
            </a:pPr>
            <a:r>
              <a:rPr lang="en-US" baseline="0" dirty="0" smtClean="0"/>
              <a:t>The following sections are different areas within which we can make choices.</a:t>
            </a:r>
          </a:p>
        </p:txBody>
      </p:sp>
      <p:sp>
        <p:nvSpPr>
          <p:cNvPr id="4" name="Slide Number Placeholder 3"/>
          <p:cNvSpPr>
            <a:spLocks noGrp="1"/>
          </p:cNvSpPr>
          <p:nvPr>
            <p:ph type="sldNum" sz="quarter" idx="10"/>
          </p:nvPr>
        </p:nvSpPr>
        <p:spPr/>
        <p:txBody>
          <a:bodyPr/>
          <a:lstStyle/>
          <a:p>
            <a:fld id="{B7E264A6-B26B-4B33-A85F-B12023D468D5}" type="slidenum">
              <a:rPr lang="en-US" smtClean="0"/>
              <a:pPr/>
              <a:t>9</a:t>
            </a:fld>
            <a:endParaRPr lang="en-US"/>
          </a:p>
        </p:txBody>
      </p:sp>
    </p:spTree>
    <p:extLst>
      <p:ext uri="{BB962C8B-B14F-4D97-AF65-F5344CB8AC3E}">
        <p14:creationId xmlns:p14="http://schemas.microsoft.com/office/powerpoint/2010/main" val="2853436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4" name="Picture 6" descr="CoverGlyp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0025" y="3048000"/>
            <a:ext cx="11239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627094"/>
            <a:ext cx="7772400" cy="1470025"/>
          </a:xfrm>
        </p:spPr>
        <p:txBody>
          <a:bodyPr anchor="b"/>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CA"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5" name="Date Placeholder 3"/>
          <p:cNvSpPr>
            <a:spLocks noGrp="1"/>
          </p:cNvSpPr>
          <p:nvPr>
            <p:ph type="dt" sz="half" idx="10"/>
          </p:nvPr>
        </p:nvSpPr>
        <p:spPr/>
        <p:txBody>
          <a:bodyPr/>
          <a:lstStyle>
            <a:lvl1pPr>
              <a:defRPr>
                <a:solidFill>
                  <a:srgbClr val="FFFFFF"/>
                </a:solidFill>
              </a:defRPr>
            </a:lvl1pPr>
          </a:lstStyle>
          <a:p>
            <a:fld id="{F870E306-4E9E-4B81-A274-9E84A4E3FD23}" type="datetime1">
              <a:rPr lang="en-US"/>
              <a:pPr/>
              <a:t>2015-03-11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65009799"/>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4889500"/>
            <a:ext cx="16446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3738282"/>
            <a:ext cx="7770813" cy="1048870"/>
          </a:xfrm>
          <a:effectLst/>
        </p:spPr>
        <p:txBody>
          <a:bodyPr rtlCol="0" anchor="b"/>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CA"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Click icon to add picture</a:t>
            </a:r>
            <a:endParaRPr noProof="0"/>
          </a:p>
        </p:txBody>
      </p:sp>
      <p:sp>
        <p:nvSpPr>
          <p:cNvPr id="4" name="Text Placeholder 3"/>
          <p:cNvSpPr>
            <a:spLocks noGrp="1"/>
          </p:cNvSpPr>
          <p:nvPr>
            <p:ph type="body" sz="half" idx="2"/>
          </p:nvPr>
        </p:nvSpPr>
        <p:spPr>
          <a:xfrm>
            <a:off x="685800" y="5181600"/>
            <a:ext cx="7770813" cy="685800"/>
          </a:xfrm>
        </p:spPr>
        <p:txBody>
          <a:bodyPr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6" name="Date Placeholder 4"/>
          <p:cNvSpPr>
            <a:spLocks noGrp="1"/>
          </p:cNvSpPr>
          <p:nvPr>
            <p:ph type="dt" sz="half" idx="10"/>
          </p:nvPr>
        </p:nvSpPr>
        <p:spPr/>
        <p:txBody>
          <a:bodyPr/>
          <a:lstStyle>
            <a:lvl1pPr>
              <a:defRPr/>
            </a:lvl1pPr>
          </a:lstStyle>
          <a:p>
            <a:fld id="{1723BD5B-3A21-4565-922B-C0F807018A5D}" type="datetime1">
              <a:rPr lang="en-US"/>
              <a:pPr/>
              <a:t>2015-03-11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6A0CC0DF-E8D7-4D6B-A658-EF2FAFC277FA}" type="slidenum">
              <a:rPr lang="en-US"/>
              <a:pPr/>
              <a:t>‹#›</a:t>
            </a:fld>
            <a:endParaRPr lang="en-US"/>
          </a:p>
        </p:txBody>
      </p:sp>
    </p:spTree>
    <p:extLst>
      <p:ext uri="{BB962C8B-B14F-4D97-AF65-F5344CB8AC3E}">
        <p14:creationId xmlns:p14="http://schemas.microsoft.com/office/powerpoint/2010/main" val="4111988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1658938"/>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3"/>
          <p:cNvSpPr>
            <a:spLocks noGrp="1"/>
          </p:cNvSpPr>
          <p:nvPr>
            <p:ph type="dt" sz="half" idx="10"/>
          </p:nvPr>
        </p:nvSpPr>
        <p:spPr/>
        <p:txBody>
          <a:bodyPr/>
          <a:lstStyle>
            <a:lvl1pPr>
              <a:defRPr/>
            </a:lvl1pPr>
          </a:lstStyle>
          <a:p>
            <a:fld id="{98CA0C6D-9C93-46D0-8BC6-88312F78F2CD}" type="datetime1">
              <a:rPr lang="en-US"/>
              <a:pPr/>
              <a:t>2015-03-11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7B369DC-A0A8-481B-BCA1-670F41013836}" type="slidenum">
              <a:rPr lang="en-US"/>
              <a:pPr/>
              <a:t>‹#›</a:t>
            </a:fld>
            <a:endParaRPr lang="en-US"/>
          </a:p>
        </p:txBody>
      </p:sp>
    </p:spTree>
    <p:extLst>
      <p:ext uri="{BB962C8B-B14F-4D97-AF65-F5344CB8AC3E}">
        <p14:creationId xmlns:p14="http://schemas.microsoft.com/office/powerpoint/2010/main" val="1637736600"/>
      </p:ext>
    </p:extLst>
  </p:cSld>
  <p:clrMapOvr>
    <a:masterClrMapping/>
  </p:clrMapOvr>
  <p:transition xmlns:p14="http://schemas.microsoft.com/office/powerpoint/2010/mai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053932" y="3115468"/>
            <a:ext cx="16446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162800" y="537882"/>
            <a:ext cx="1524000" cy="5325036"/>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3"/>
          <p:cNvSpPr>
            <a:spLocks noGrp="1"/>
          </p:cNvSpPr>
          <p:nvPr>
            <p:ph type="dt" sz="half" idx="10"/>
          </p:nvPr>
        </p:nvSpPr>
        <p:spPr/>
        <p:txBody>
          <a:bodyPr/>
          <a:lstStyle>
            <a:lvl1pPr>
              <a:defRPr/>
            </a:lvl1pPr>
          </a:lstStyle>
          <a:p>
            <a:fld id="{7A1B90A2-F15D-466B-97C5-55DB08711C3B}" type="datetime1">
              <a:rPr lang="en-US"/>
              <a:pPr/>
              <a:t>2015-03-11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A56AF01-7A6E-47CF-B25F-0BA63B2B7040}" type="slidenum">
              <a:rPr lang="en-US"/>
              <a:pPr/>
              <a:t>‹#›</a:t>
            </a:fld>
            <a:endParaRPr lang="en-US"/>
          </a:p>
        </p:txBody>
      </p:sp>
    </p:spTree>
    <p:extLst>
      <p:ext uri="{BB962C8B-B14F-4D97-AF65-F5344CB8AC3E}">
        <p14:creationId xmlns:p14="http://schemas.microsoft.com/office/powerpoint/2010/main" val="1548947229"/>
      </p:ext>
    </p:extLst>
  </p:cSld>
  <p:clrMapOvr>
    <a:masterClrMapping/>
  </p:clrMapOvr>
  <p:transition xmlns:p14="http://schemas.microsoft.com/office/powerpoint/2010/mai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1658938"/>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3"/>
          <p:cNvSpPr>
            <a:spLocks noGrp="1"/>
          </p:cNvSpPr>
          <p:nvPr>
            <p:ph type="dt" sz="half" idx="10"/>
          </p:nvPr>
        </p:nvSpPr>
        <p:spPr/>
        <p:txBody>
          <a:bodyPr/>
          <a:lstStyle>
            <a:lvl1pPr>
              <a:defRPr/>
            </a:lvl1pPr>
          </a:lstStyle>
          <a:p>
            <a:fld id="{113C68BC-7CAB-4635-9E5C-81D6E0C028D6}" type="datetime1">
              <a:rPr lang="en-US"/>
              <a:pPr/>
              <a:t>2015-03-11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4B0451F-E061-4FA9-A4D5-7B5268E0D980}" type="slidenum">
              <a:rPr lang="en-US"/>
              <a:pPr/>
              <a:t>‹#›</a:t>
            </a:fld>
            <a:endParaRPr lang="en-US"/>
          </a:p>
        </p:txBody>
      </p:sp>
    </p:spTree>
    <p:extLst>
      <p:ext uri="{BB962C8B-B14F-4D97-AF65-F5344CB8AC3E}">
        <p14:creationId xmlns:p14="http://schemas.microsoft.com/office/powerpoint/2010/main" val="2924166707"/>
      </p:ext>
    </p:extLst>
  </p:cSld>
  <p:clrMapOvr>
    <a:masterClrMapping/>
  </p:clrMapOvr>
  <p:transition xmlns:p14="http://schemas.microsoft.com/office/powerpoint/2010/mai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Glyph-SectionHead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173413"/>
            <a:ext cx="1066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626440"/>
            <a:ext cx="7770813" cy="1472184"/>
          </a:xfrm>
        </p:spPr>
        <p:txBody>
          <a:bodyPr anchor="b"/>
          <a:lstStyle>
            <a:lvl1pPr algn="ctr">
              <a:defRPr sz="5400" b="0" i="0" cap="none" baseline="0"/>
            </a:lvl1pPr>
          </a:lstStyle>
          <a:p>
            <a:r>
              <a:rPr lang="en-CA"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5" name="Date Placeholder 3"/>
          <p:cNvSpPr>
            <a:spLocks noGrp="1"/>
          </p:cNvSpPr>
          <p:nvPr>
            <p:ph type="dt" sz="half" idx="10"/>
          </p:nvPr>
        </p:nvSpPr>
        <p:spPr/>
        <p:txBody>
          <a:bodyPr/>
          <a:lstStyle>
            <a:lvl1pPr>
              <a:defRPr/>
            </a:lvl1pPr>
          </a:lstStyle>
          <a:p>
            <a:fld id="{1CFCB45A-A2F5-43F9-90D5-6E34DD5EFC96}" type="datetime1">
              <a:rPr lang="en-US"/>
              <a:pPr/>
              <a:t>2015-03-11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523BBB9-A280-4212-B791-FD48659E3179}" type="slidenum">
              <a:rPr lang="en-US"/>
              <a:pPr/>
              <a:t>‹#›</a:t>
            </a:fld>
            <a:endParaRPr lang="en-US"/>
          </a:p>
        </p:txBody>
      </p:sp>
    </p:spTree>
    <p:extLst>
      <p:ext uri="{BB962C8B-B14F-4D97-AF65-F5344CB8AC3E}">
        <p14:creationId xmlns:p14="http://schemas.microsoft.com/office/powerpoint/2010/main" val="2296486731"/>
      </p:ext>
    </p:extLst>
  </p:cSld>
  <p:clrMapOvr>
    <a:masterClrMapping/>
  </p:clrMapOvr>
  <p:transition xmlns:p14="http://schemas.microsoft.com/office/powerpoint/2010/mai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1658938"/>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6" name="Date Placeholder 4"/>
          <p:cNvSpPr>
            <a:spLocks noGrp="1"/>
          </p:cNvSpPr>
          <p:nvPr>
            <p:ph type="dt" sz="half" idx="10"/>
          </p:nvPr>
        </p:nvSpPr>
        <p:spPr/>
        <p:txBody>
          <a:bodyPr/>
          <a:lstStyle>
            <a:lvl1pPr>
              <a:defRPr/>
            </a:lvl1pPr>
          </a:lstStyle>
          <a:p>
            <a:fld id="{E3DC9627-6013-4694-A705-1AB4D4F692ED}" type="datetime1">
              <a:rPr lang="en-US"/>
              <a:pPr/>
              <a:t>2015-03-11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54D405E2-FC9F-44AD-BDE8-7C8E3239379B}" type="slidenum">
              <a:rPr lang="en-US"/>
              <a:pPr/>
              <a:t>‹#›</a:t>
            </a:fld>
            <a:endParaRPr lang="en-US"/>
          </a:p>
        </p:txBody>
      </p:sp>
    </p:spTree>
    <p:extLst>
      <p:ext uri="{BB962C8B-B14F-4D97-AF65-F5344CB8AC3E}">
        <p14:creationId xmlns:p14="http://schemas.microsoft.com/office/powerpoint/2010/main" val="1468986256"/>
      </p:ext>
    </p:extLst>
  </p:cSld>
  <p:clrMapOvr>
    <a:masterClrMapping/>
  </p:clrMapOvr>
  <p:transition xmlns:p14="http://schemas.microsoft.com/office/powerpoint/2010/mai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1658938"/>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Text Placeholder 4"/>
          <p:cNvSpPr>
            <a:spLocks noGrp="1"/>
          </p:cNvSpPr>
          <p:nvPr>
            <p:ph type="body" sz="quarter" idx="3"/>
          </p:nvPr>
        </p:nvSpPr>
        <p:spPr>
          <a:xfrm>
            <a:off x="4800600" y="2027238"/>
            <a:ext cx="3657600" cy="639762"/>
          </a:xfrm>
        </p:spPr>
        <p:txBody>
          <a:bodyPr anchor="ctr"/>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8" name="Date Placeholder 6"/>
          <p:cNvSpPr>
            <a:spLocks noGrp="1"/>
          </p:cNvSpPr>
          <p:nvPr>
            <p:ph type="dt" sz="half" idx="10"/>
          </p:nvPr>
        </p:nvSpPr>
        <p:spPr/>
        <p:txBody>
          <a:bodyPr/>
          <a:lstStyle>
            <a:lvl1pPr>
              <a:defRPr/>
            </a:lvl1pPr>
          </a:lstStyle>
          <a:p>
            <a:fld id="{C7E17326-B7B5-42AB-83A4-1422EB86881A}" type="datetime1">
              <a:rPr lang="en-US"/>
              <a:pPr/>
              <a:t>2015-03-11</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D4F9DF8F-9728-41EF-A19D-A57ED9B491E5}" type="slidenum">
              <a:rPr lang="en-US"/>
              <a:pPr/>
              <a:t>‹#›</a:t>
            </a:fld>
            <a:endParaRPr lang="en-US"/>
          </a:p>
        </p:txBody>
      </p:sp>
    </p:spTree>
    <p:extLst>
      <p:ext uri="{BB962C8B-B14F-4D97-AF65-F5344CB8AC3E}">
        <p14:creationId xmlns:p14="http://schemas.microsoft.com/office/powerpoint/2010/main" val="312687222"/>
      </p:ext>
    </p:extLst>
  </p:cSld>
  <p:clrMapOvr>
    <a:masterClrMapping/>
  </p:clrMapOvr>
  <p:transition xmlns:p14="http://schemas.microsoft.com/office/powerpoint/2010/mai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1658938"/>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CA" smtClean="0"/>
              <a:t>Click to edit Master title style</a:t>
            </a:r>
            <a:endParaRPr/>
          </a:p>
        </p:txBody>
      </p:sp>
      <p:sp>
        <p:nvSpPr>
          <p:cNvPr id="4" name="Date Placeholder 2"/>
          <p:cNvSpPr>
            <a:spLocks noGrp="1"/>
          </p:cNvSpPr>
          <p:nvPr>
            <p:ph type="dt" sz="half" idx="10"/>
          </p:nvPr>
        </p:nvSpPr>
        <p:spPr/>
        <p:txBody>
          <a:bodyPr/>
          <a:lstStyle>
            <a:lvl1pPr>
              <a:defRPr/>
            </a:lvl1pPr>
          </a:lstStyle>
          <a:p>
            <a:fld id="{F025F9D8-034C-4541-8BC3-53D0E26D091E}" type="datetime1">
              <a:rPr lang="en-US"/>
              <a:pPr/>
              <a:t>2015-03-11</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54D4CE02-48A9-4651-B394-A5FEB64B97BB}" type="slidenum">
              <a:rPr lang="en-US"/>
              <a:pPr/>
              <a:t>‹#›</a:t>
            </a:fld>
            <a:endParaRPr lang="en-US"/>
          </a:p>
        </p:txBody>
      </p:sp>
    </p:spTree>
    <p:extLst>
      <p:ext uri="{BB962C8B-B14F-4D97-AF65-F5344CB8AC3E}">
        <p14:creationId xmlns:p14="http://schemas.microsoft.com/office/powerpoint/2010/main" val="1020395980"/>
      </p:ext>
    </p:extLst>
  </p:cSld>
  <p:clrMapOvr>
    <a:masterClrMapping/>
  </p:clrMapOvr>
  <p:transition xmlns:p14="http://schemas.microsoft.com/office/powerpoint/2010/mai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8C6F2CAE-C772-4A16-AD55-859165B574A3}" type="slidenum">
              <a:rPr lang="en-US"/>
              <a:pPr/>
              <a:t>‹#›</a:t>
            </a:fld>
            <a:endParaRPr lang="en-US"/>
          </a:p>
        </p:txBody>
      </p:sp>
      <p:sp>
        <p:nvSpPr>
          <p:cNvPr id="3" name="Date Placeholder 3"/>
          <p:cNvSpPr>
            <a:spLocks noGrp="1"/>
          </p:cNvSpPr>
          <p:nvPr>
            <p:ph type="dt" sz="half" idx="11"/>
          </p:nvPr>
        </p:nvSpPr>
        <p:spPr/>
        <p:txBody>
          <a:bodyPr/>
          <a:lstStyle>
            <a:lvl1pPr>
              <a:defRPr/>
            </a:lvl1pPr>
          </a:lstStyle>
          <a:p>
            <a:fld id="{99C18B7D-445D-4412-AAEC-BB0CD8D35FCC}" type="datetime1">
              <a:rPr lang="en-US"/>
              <a:pPr/>
              <a:t>2015-03-11</a:t>
            </a:fld>
            <a:endParaRPr lang="en-US"/>
          </a:p>
        </p:txBody>
      </p:sp>
      <p:sp>
        <p:nvSpPr>
          <p:cNvPr id="4"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52885535"/>
      </p:ext>
    </p:extLst>
  </p:cSld>
  <p:clrMapOvr>
    <a:masterClrMapping/>
  </p:clrMapOvr>
  <p:transition xmlns:p14="http://schemas.microsoft.com/office/powerpoint/2010/mai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288" y="2286000"/>
            <a:ext cx="16446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8906" y="914400"/>
            <a:ext cx="3657600" cy="1162050"/>
          </a:xfrm>
        </p:spPr>
        <p:txBody>
          <a:bodyPr anchor="b"/>
          <a:lstStyle>
            <a:lvl1pPr algn="ctr">
              <a:defRPr sz="3800" b="0"/>
            </a:lvl1pPr>
          </a:lstStyle>
          <a:p>
            <a:r>
              <a:rPr lang="en-CA"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6" name="Date Placeholder 4"/>
          <p:cNvSpPr>
            <a:spLocks noGrp="1"/>
          </p:cNvSpPr>
          <p:nvPr>
            <p:ph type="dt" sz="half" idx="10"/>
          </p:nvPr>
        </p:nvSpPr>
        <p:spPr/>
        <p:txBody>
          <a:bodyPr/>
          <a:lstStyle>
            <a:lvl1pPr>
              <a:defRPr/>
            </a:lvl1pPr>
          </a:lstStyle>
          <a:p>
            <a:fld id="{FC133866-9B57-487F-8A36-7EDF5E165D4A}" type="datetime1">
              <a:rPr lang="en-US"/>
              <a:pPr/>
              <a:t>2015-03-11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8A6B7C6E-48B6-4D28-A1D9-AC7F019E12F1}" type="slidenum">
              <a:rPr lang="en-US"/>
              <a:pPr/>
              <a:t>‹#›</a:t>
            </a:fld>
            <a:endParaRPr lang="en-US"/>
          </a:p>
        </p:txBody>
      </p:sp>
    </p:spTree>
    <p:extLst>
      <p:ext uri="{BB962C8B-B14F-4D97-AF65-F5344CB8AC3E}">
        <p14:creationId xmlns:p14="http://schemas.microsoft.com/office/powerpoint/2010/main" val="512067913"/>
      </p:ext>
    </p:extLst>
  </p:cSld>
  <p:clrMapOvr>
    <a:masterClrMapping/>
  </p:clrMapOvr>
  <p:transition xmlns:p14="http://schemas.microsoft.com/office/powerpoint/2010/mai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488" y="2286000"/>
            <a:ext cx="16446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99013" y="914400"/>
            <a:ext cx="3657600" cy="1161288"/>
          </a:xfrm>
          <a:effectLst/>
        </p:spPr>
        <p:txBody>
          <a:bodyPr rtlCol="0" anchor="b"/>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CA"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Click icon to add picture</a:t>
            </a:r>
            <a:endParaRPr noProof="0"/>
          </a:p>
        </p:txBody>
      </p:sp>
      <p:sp>
        <p:nvSpPr>
          <p:cNvPr id="4" name="Text Placeholder 3"/>
          <p:cNvSpPr>
            <a:spLocks noGrp="1"/>
          </p:cNvSpPr>
          <p:nvPr>
            <p:ph type="body" sz="half" idx="2"/>
          </p:nvPr>
        </p:nvSpPr>
        <p:spPr>
          <a:xfrm>
            <a:off x="4799013" y="2587752"/>
            <a:ext cx="3657600" cy="2898648"/>
          </a:xfrm>
        </p:spPr>
        <p:txBody>
          <a:bodyPr rtlCol="0">
            <a:normAutofit/>
          </a:bodyPr>
          <a:lstStyle>
            <a:lvl1pPr marL="0" indent="0" algn="ctr">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6" name="Date Placeholder 4"/>
          <p:cNvSpPr>
            <a:spLocks noGrp="1"/>
          </p:cNvSpPr>
          <p:nvPr>
            <p:ph type="dt" sz="half" idx="10"/>
          </p:nvPr>
        </p:nvSpPr>
        <p:spPr/>
        <p:txBody>
          <a:bodyPr/>
          <a:lstStyle>
            <a:lvl1pPr>
              <a:defRPr/>
            </a:lvl1pPr>
          </a:lstStyle>
          <a:p>
            <a:fld id="{3E7EB048-A9D9-4B2A-9303-0FDC910D3F39}" type="datetime1">
              <a:rPr lang="en-US"/>
              <a:pPr/>
              <a:t>2015-03-11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F9B4890E-3433-4CF8-8CBD-69F606D8248B}" type="slidenum">
              <a:rPr lang="en-US"/>
              <a:pPr/>
              <a:t>‹#›</a:t>
            </a:fld>
            <a:endParaRPr lang="en-US"/>
          </a:p>
        </p:txBody>
      </p:sp>
    </p:spTree>
    <p:extLst>
      <p:ext uri="{BB962C8B-B14F-4D97-AF65-F5344CB8AC3E}">
        <p14:creationId xmlns:p14="http://schemas.microsoft.com/office/powerpoint/2010/main" val="748142997"/>
      </p:ext>
    </p:extLst>
  </p:cSld>
  <p:clrMapOvr>
    <a:masterClrMapping/>
  </p:clrMapOvr>
  <p:transition xmlns:p14="http://schemas.microsoft.com/office/powerpoint/2010/main" spd="slow">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675"/>
            <a:ext cx="5334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sto MT" pitchFamily="1" charset="0"/>
              </a:defRPr>
            </a:lvl1pPr>
          </a:lstStyle>
          <a:p>
            <a:fld id="{E952260A-F2C3-4F65-912E-79FAAD5796C6}" type="slidenum">
              <a:rPr lang="en-US"/>
              <a:pPr/>
              <a:t>‹#›</a:t>
            </a:fld>
            <a:endParaRPr lang="en-US"/>
          </a:p>
        </p:txBody>
      </p:sp>
      <p:sp>
        <p:nvSpPr>
          <p:cNvPr id="2" name="Title Placeholder 1"/>
          <p:cNvSpPr>
            <a:spLocks noGrp="1"/>
          </p:cNvSpPr>
          <p:nvPr>
            <p:ph type="title"/>
          </p:nvPr>
        </p:nvSpPr>
        <p:spPr>
          <a:xfrm>
            <a:off x="685800" y="66675"/>
            <a:ext cx="7770813" cy="1371600"/>
          </a:xfrm>
          <a:prstGeom prst="rect">
            <a:avLst/>
          </a:prstGeom>
          <a:effectLst/>
        </p:spPr>
        <p:txBody>
          <a:bodyPr vert="horz" wrap="square" lIns="91440" tIns="45720" rIns="91440" bIns="45720" numCol="1" anchor="ctr" anchorCtr="0" compatLnSpc="1">
            <a:prstTxWarp prst="textNoShape">
              <a:avLst/>
            </a:prstTxWarp>
            <a:noAutofit/>
          </a:bodyPr>
          <a:lstStyle/>
          <a:p>
            <a:pPr lvl="0"/>
            <a:r>
              <a:rPr lang="en-CA" smtClean="0"/>
              <a:t>Click to edit Master title style</a:t>
            </a:r>
            <a:endParaRPr lang="en-US" smtClean="0"/>
          </a:p>
        </p:txBody>
      </p:sp>
      <p:sp>
        <p:nvSpPr>
          <p:cNvPr id="1028" name="Text Placeholder 2"/>
          <p:cNvSpPr>
            <a:spLocks noGrp="1"/>
          </p:cNvSpPr>
          <p:nvPr>
            <p:ph type="body" idx="1"/>
          </p:nvPr>
        </p:nvSpPr>
        <p:spPr bwMode="auto">
          <a:xfrm>
            <a:off x="685800" y="2209800"/>
            <a:ext cx="77708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smtClean="0"/>
          </a:p>
        </p:txBody>
      </p:sp>
      <p:sp>
        <p:nvSpPr>
          <p:cNvPr id="4" name="Date Placeholder 3"/>
          <p:cNvSpPr>
            <a:spLocks noGrp="1"/>
          </p:cNvSpPr>
          <p:nvPr>
            <p:ph type="dt" sz="half" idx="2"/>
          </p:nvPr>
        </p:nvSpPr>
        <p:spPr>
          <a:xfrm>
            <a:off x="6400800" y="6289675"/>
            <a:ext cx="23749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sto MT" pitchFamily="1" charset="0"/>
              </a:defRPr>
            </a:lvl1pPr>
          </a:lstStyle>
          <a:p>
            <a:fld id="{E231A780-4C88-4108-83AB-A8DE4026AD3C}" type="datetime1">
              <a:rPr lang="en-US"/>
              <a:pPr/>
              <a:t>2015-03-11</a:t>
            </a:fld>
            <a:endParaRPr lang="en-US"/>
          </a:p>
        </p:txBody>
      </p:sp>
      <p:sp>
        <p:nvSpPr>
          <p:cNvPr id="5" name="Footer Placeholder 4"/>
          <p:cNvSpPr>
            <a:spLocks noGrp="1"/>
          </p:cNvSpPr>
          <p:nvPr>
            <p:ph type="ftr" sz="quarter" idx="3"/>
          </p:nvPr>
        </p:nvSpPr>
        <p:spPr>
          <a:xfrm>
            <a:off x="349250" y="6289675"/>
            <a:ext cx="315595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690" r:id="rId1"/>
    <p:sldLayoutId id="2147484691" r:id="rId2"/>
    <p:sldLayoutId id="2147484692" r:id="rId3"/>
    <p:sldLayoutId id="2147484693" r:id="rId4"/>
    <p:sldLayoutId id="2147484694" r:id="rId5"/>
    <p:sldLayoutId id="2147484695" r:id="rId6"/>
    <p:sldLayoutId id="2147484689" r:id="rId7"/>
    <p:sldLayoutId id="2147484696" r:id="rId8"/>
    <p:sldLayoutId id="2147484697" r:id="rId9"/>
    <p:sldLayoutId id="2147484698" r:id="rId10"/>
    <p:sldLayoutId id="2147484699" r:id="rId11"/>
    <p:sldLayoutId id="2147484700" r:id="rId12"/>
  </p:sldLayoutIdLst>
  <p:transition xmlns:p14="http://schemas.microsoft.com/office/powerpoint/2010/main" spd="slow">
    <p:fade thruBlk="1"/>
  </p:transition>
  <p:timing>
    <p:tnLst>
      <p:par>
        <p:cTn xmlns:p14="http://schemas.microsoft.com/office/powerpoint/2010/main" id="1" dur="indefinite" restart="never" nodeType="tmRoot"/>
      </p:par>
    </p:tnLst>
  </p:timing>
  <p:txStyles>
    <p:titleStyle>
      <a:lvl1pPr algn="ctr" rtl="0" fontAlgn="base">
        <a:spcBef>
          <a:spcPct val="0"/>
        </a:spcBef>
        <a:spcAft>
          <a:spcPct val="0"/>
        </a:spcAft>
        <a:defRPr sz="5000" kern="1200">
          <a:solidFill>
            <a:schemeClr val="tx2"/>
          </a:solidFill>
          <a:effectLst>
            <a:outerShdw blurRad="38100" dist="12700" algn="l" rotWithShape="0">
              <a:prstClr val="black">
                <a:alpha val="40000"/>
              </a:prstClr>
            </a:outerShdw>
          </a:effectLst>
          <a:latin typeface="+mj-lt"/>
          <a:ea typeface="ＭＳ Ｐゴシック" pitchFamily="1" charset="-128"/>
          <a:cs typeface="+mj-cs"/>
        </a:defRPr>
      </a:lvl1pPr>
      <a:lvl2pPr algn="ctr" rtl="0" fontAlgn="base">
        <a:spcBef>
          <a:spcPct val="0"/>
        </a:spcBef>
        <a:spcAft>
          <a:spcPct val="0"/>
        </a:spcAft>
        <a:defRPr sz="5000">
          <a:solidFill>
            <a:schemeClr val="tx2"/>
          </a:solidFill>
          <a:latin typeface="Calisto MT" pitchFamily="1" charset="0"/>
          <a:ea typeface="ＭＳ Ｐゴシック" pitchFamily="1" charset="-128"/>
        </a:defRPr>
      </a:lvl2pPr>
      <a:lvl3pPr algn="ctr" rtl="0" fontAlgn="base">
        <a:spcBef>
          <a:spcPct val="0"/>
        </a:spcBef>
        <a:spcAft>
          <a:spcPct val="0"/>
        </a:spcAft>
        <a:defRPr sz="5000">
          <a:solidFill>
            <a:schemeClr val="tx2"/>
          </a:solidFill>
          <a:latin typeface="Calisto MT" pitchFamily="1" charset="0"/>
          <a:ea typeface="ＭＳ Ｐゴシック" pitchFamily="1" charset="-128"/>
        </a:defRPr>
      </a:lvl3pPr>
      <a:lvl4pPr algn="ctr" rtl="0" fontAlgn="base">
        <a:spcBef>
          <a:spcPct val="0"/>
        </a:spcBef>
        <a:spcAft>
          <a:spcPct val="0"/>
        </a:spcAft>
        <a:defRPr sz="5000">
          <a:solidFill>
            <a:schemeClr val="tx2"/>
          </a:solidFill>
          <a:latin typeface="Calisto MT" pitchFamily="1" charset="0"/>
          <a:ea typeface="ＭＳ Ｐゴシック" pitchFamily="1" charset="-128"/>
        </a:defRPr>
      </a:lvl4pPr>
      <a:lvl5pPr algn="ctr" rtl="0" fontAlgn="base">
        <a:spcBef>
          <a:spcPct val="0"/>
        </a:spcBef>
        <a:spcAft>
          <a:spcPct val="0"/>
        </a:spcAft>
        <a:defRPr sz="5000">
          <a:solidFill>
            <a:schemeClr val="tx2"/>
          </a:solidFill>
          <a:latin typeface="Calisto MT" pitchFamily="1" charset="0"/>
          <a:ea typeface="ＭＳ Ｐゴシック" pitchFamily="1" charset="-128"/>
        </a:defRPr>
      </a:lvl5pPr>
      <a:lvl6pPr marL="457200" algn="ctr" rtl="0" fontAlgn="base">
        <a:spcBef>
          <a:spcPct val="0"/>
        </a:spcBef>
        <a:spcAft>
          <a:spcPct val="0"/>
        </a:spcAft>
        <a:defRPr sz="5000">
          <a:solidFill>
            <a:schemeClr val="tx2"/>
          </a:solidFill>
          <a:latin typeface="Calisto MT" pitchFamily="1" charset="0"/>
          <a:ea typeface="ＭＳ Ｐゴシック" pitchFamily="1" charset="-128"/>
        </a:defRPr>
      </a:lvl6pPr>
      <a:lvl7pPr marL="914400" algn="ctr" rtl="0" fontAlgn="base">
        <a:spcBef>
          <a:spcPct val="0"/>
        </a:spcBef>
        <a:spcAft>
          <a:spcPct val="0"/>
        </a:spcAft>
        <a:defRPr sz="5000">
          <a:solidFill>
            <a:schemeClr val="tx2"/>
          </a:solidFill>
          <a:latin typeface="Calisto MT" pitchFamily="1" charset="0"/>
          <a:ea typeface="ＭＳ Ｐゴシック" pitchFamily="1" charset="-128"/>
        </a:defRPr>
      </a:lvl7pPr>
      <a:lvl8pPr marL="1371600" algn="ctr" rtl="0" fontAlgn="base">
        <a:spcBef>
          <a:spcPct val="0"/>
        </a:spcBef>
        <a:spcAft>
          <a:spcPct val="0"/>
        </a:spcAft>
        <a:defRPr sz="5000">
          <a:solidFill>
            <a:schemeClr val="tx2"/>
          </a:solidFill>
          <a:latin typeface="Calisto MT" pitchFamily="1" charset="0"/>
          <a:ea typeface="ＭＳ Ｐゴシック" pitchFamily="1" charset="-128"/>
        </a:defRPr>
      </a:lvl8pPr>
      <a:lvl9pPr marL="1828800" algn="ctr" rtl="0" fontAlgn="base">
        <a:spcBef>
          <a:spcPct val="0"/>
        </a:spcBef>
        <a:spcAft>
          <a:spcPct val="0"/>
        </a:spcAft>
        <a:defRPr sz="5000">
          <a:solidFill>
            <a:schemeClr val="tx2"/>
          </a:solidFill>
          <a:latin typeface="Calisto MT" pitchFamily="1" charset="0"/>
          <a:ea typeface="ＭＳ Ｐゴシック" pitchFamily="1" charset="-128"/>
        </a:defRPr>
      </a:lvl9pPr>
    </p:titleStyle>
    <p:bodyStyle>
      <a:lvl1pPr marL="457200" indent="-457200" algn="l" rtl="0" fontAlgn="base">
        <a:spcBef>
          <a:spcPts val="2000"/>
        </a:spcBef>
        <a:spcAft>
          <a:spcPct val="0"/>
        </a:spcAft>
        <a:buClr>
          <a:srgbClr val="8E887C"/>
        </a:buClr>
        <a:buFont typeface="Wingdings" pitchFamily="1" charset="2"/>
        <a:buChar char=""/>
        <a:defRPr sz="2400" kern="1200">
          <a:solidFill>
            <a:schemeClr val="tx2"/>
          </a:solidFill>
          <a:latin typeface="+mn-lt"/>
          <a:ea typeface="ＭＳ Ｐゴシック" pitchFamily="1" charset="-128"/>
          <a:cs typeface="+mn-cs"/>
        </a:defRPr>
      </a:lvl1pPr>
      <a:lvl2pPr marL="914400" indent="-457200" algn="l" rtl="0" fontAlgn="base">
        <a:spcBef>
          <a:spcPts val="600"/>
        </a:spcBef>
        <a:spcAft>
          <a:spcPct val="0"/>
        </a:spcAft>
        <a:buClr>
          <a:srgbClr val="47443E"/>
        </a:buClr>
        <a:buFont typeface="Wingdings" pitchFamily="1" charset="2"/>
        <a:buChar char=""/>
        <a:defRPr sz="2200" kern="1200">
          <a:solidFill>
            <a:schemeClr val="tx2"/>
          </a:solidFill>
          <a:latin typeface="+mn-lt"/>
          <a:ea typeface="ＭＳ Ｐゴシック" pitchFamily="1" charset="-128"/>
          <a:cs typeface="+mn-cs"/>
        </a:defRPr>
      </a:lvl2pPr>
      <a:lvl3pPr marL="1371600" indent="-457200" algn="l" rtl="0" fontAlgn="base">
        <a:spcBef>
          <a:spcPts val="600"/>
        </a:spcBef>
        <a:spcAft>
          <a:spcPct val="0"/>
        </a:spcAft>
        <a:buClr>
          <a:srgbClr val="8E887C"/>
        </a:buClr>
        <a:buFont typeface="Wingdings" pitchFamily="1" charset="2"/>
        <a:buChar char=""/>
        <a:defRPr sz="2000" kern="1200">
          <a:solidFill>
            <a:schemeClr val="tx2"/>
          </a:solidFill>
          <a:latin typeface="+mn-lt"/>
          <a:ea typeface="ＭＳ Ｐゴシック" pitchFamily="1" charset="-128"/>
          <a:cs typeface="+mn-cs"/>
        </a:defRPr>
      </a:lvl3pPr>
      <a:lvl4pPr marL="1828800" indent="-457200" algn="l" rtl="0" fontAlgn="base">
        <a:spcBef>
          <a:spcPts val="600"/>
        </a:spcBef>
        <a:spcAft>
          <a:spcPct val="0"/>
        </a:spcAft>
        <a:buClr>
          <a:srgbClr val="47443E"/>
        </a:buClr>
        <a:buFont typeface="Wingdings" pitchFamily="1" charset="2"/>
        <a:buChar char=""/>
        <a:defRPr kern="1200">
          <a:solidFill>
            <a:schemeClr val="tx2"/>
          </a:solidFill>
          <a:latin typeface="+mn-lt"/>
          <a:ea typeface="ＭＳ Ｐゴシック" pitchFamily="1" charset="-128"/>
          <a:cs typeface="+mn-cs"/>
        </a:defRPr>
      </a:lvl4pPr>
      <a:lvl5pPr marL="2286000" indent="-457200" algn="l" rtl="0" fontAlgn="base">
        <a:spcBef>
          <a:spcPts val="600"/>
        </a:spcBef>
        <a:spcAft>
          <a:spcPct val="0"/>
        </a:spcAft>
        <a:buClr>
          <a:srgbClr val="8E887C"/>
        </a:buClr>
        <a:buFont typeface="Wingdings" pitchFamily="1" charset="2"/>
        <a:buChar char=""/>
        <a:defRPr kern="1200">
          <a:solidFill>
            <a:schemeClr val="tx2"/>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diagramData" Target="../diagrams/data9.xml"/><Relationship Id="rId5" Type="http://schemas.openxmlformats.org/officeDocument/2006/relationships/diagramLayout" Target="../diagrams/layout9.xml"/><Relationship Id="rId6" Type="http://schemas.openxmlformats.org/officeDocument/2006/relationships/diagramQuickStyle" Target="../diagrams/quickStyle9.xml"/><Relationship Id="rId7" Type="http://schemas.openxmlformats.org/officeDocument/2006/relationships/diagramColors" Target="../diagrams/colors9.xml"/><Relationship Id="rId8" Type="http://schemas.microsoft.com/office/2007/relationships/diagramDrawing" Target="../diagrams/drawing9.xml"/><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8"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diagramData" Target="../diagrams/data11.xml"/><Relationship Id="rId5" Type="http://schemas.openxmlformats.org/officeDocument/2006/relationships/diagramLayout" Target="../diagrams/layout11.xml"/><Relationship Id="rId6" Type="http://schemas.openxmlformats.org/officeDocument/2006/relationships/diagramQuickStyle" Target="../diagrams/quickStyle11.xml"/><Relationship Id="rId7" Type="http://schemas.openxmlformats.org/officeDocument/2006/relationships/diagramColors" Target="../diagrams/colors11.xml"/><Relationship Id="rId8" Type="http://schemas.microsoft.com/office/2007/relationships/diagramDrawing" Target="../diagrams/drawing11.xml"/><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8"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diagramData" Target="../diagrams/data13.xml"/><Relationship Id="rId5" Type="http://schemas.openxmlformats.org/officeDocument/2006/relationships/diagramLayout" Target="../diagrams/layout13.xml"/><Relationship Id="rId6" Type="http://schemas.openxmlformats.org/officeDocument/2006/relationships/diagramQuickStyle" Target="../diagrams/quickStyle13.xml"/><Relationship Id="rId7" Type="http://schemas.openxmlformats.org/officeDocument/2006/relationships/diagramColors" Target="../diagrams/colors13.xml"/><Relationship Id="rId8" Type="http://schemas.microsoft.com/office/2007/relationships/diagramDrawing" Target="../diagrams/drawing13.xml"/><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diagramData" Target="../diagrams/data14.xml"/><Relationship Id="rId5" Type="http://schemas.openxmlformats.org/officeDocument/2006/relationships/diagramLayout" Target="../diagrams/layout14.xml"/><Relationship Id="rId6" Type="http://schemas.openxmlformats.org/officeDocument/2006/relationships/diagramQuickStyle" Target="../diagrams/quickStyle14.xml"/><Relationship Id="rId7" Type="http://schemas.openxmlformats.org/officeDocument/2006/relationships/diagramColors" Target="../diagrams/colors14.xml"/><Relationship Id="rId8" Type="http://schemas.microsoft.com/office/2007/relationships/diagramDrawing" Target="../diagrams/drawing14.xml"/><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5.xml"/><Relationship Id="rId4" Type="http://schemas.openxmlformats.org/officeDocument/2006/relationships/diagramLayout" Target="../diagrams/layout15.xml"/><Relationship Id="rId5" Type="http://schemas.openxmlformats.org/officeDocument/2006/relationships/diagramQuickStyle" Target="../diagrams/quickStyle15.xml"/><Relationship Id="rId6" Type="http://schemas.openxmlformats.org/officeDocument/2006/relationships/diagramColors" Target="../diagrams/colors15.xml"/><Relationship Id="rId7" Type="http://schemas.microsoft.com/office/2007/relationships/diagramDrawing" Target="../diagrams/drawing15.xml"/><Relationship Id="rId8"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diagramData" Target="../diagrams/data16.xml"/><Relationship Id="rId5" Type="http://schemas.openxmlformats.org/officeDocument/2006/relationships/diagramLayout" Target="../diagrams/layout16.xml"/><Relationship Id="rId6" Type="http://schemas.openxmlformats.org/officeDocument/2006/relationships/diagramQuickStyle" Target="../diagrams/quickStyle16.xml"/><Relationship Id="rId7" Type="http://schemas.openxmlformats.org/officeDocument/2006/relationships/diagramColors" Target="../diagrams/colors16.xml"/><Relationship Id="rId8" Type="http://schemas.microsoft.com/office/2007/relationships/diagramDrawing" Target="../diagrams/drawing16.xml"/><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diagramData" Target="../diagrams/data17.xml"/><Relationship Id="rId5" Type="http://schemas.openxmlformats.org/officeDocument/2006/relationships/diagramLayout" Target="../diagrams/layout17.xml"/><Relationship Id="rId6" Type="http://schemas.openxmlformats.org/officeDocument/2006/relationships/diagramQuickStyle" Target="../diagrams/quickStyle17.xml"/><Relationship Id="rId7" Type="http://schemas.openxmlformats.org/officeDocument/2006/relationships/diagramColors" Target="../diagrams/colors17.xml"/><Relationship Id="rId8" Type="http://schemas.microsoft.com/office/2007/relationships/diagramDrawing" Target="../diagrams/drawing17.xml"/><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8.xml"/><Relationship Id="rId4" Type="http://schemas.openxmlformats.org/officeDocument/2006/relationships/diagramLayout" Target="../diagrams/layout18.xml"/><Relationship Id="rId5" Type="http://schemas.openxmlformats.org/officeDocument/2006/relationships/diagramQuickStyle" Target="../diagrams/quickStyle18.xml"/><Relationship Id="rId6" Type="http://schemas.openxmlformats.org/officeDocument/2006/relationships/diagramColors" Target="../diagrams/colors18.xml"/><Relationship Id="rId7" Type="http://schemas.microsoft.com/office/2007/relationships/diagramDrawing" Target="../diagrams/drawing18.xml"/><Relationship Id="rId8" Type="http://schemas.openxmlformats.org/officeDocument/2006/relationships/image" Target="../media/image17.jpeg"/><Relationship Id="rId9" Type="http://schemas.openxmlformats.org/officeDocument/2006/relationships/image" Target="../media/image18.jpeg"/><Relationship Id="rId10"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9.xml"/><Relationship Id="rId4" Type="http://schemas.openxmlformats.org/officeDocument/2006/relationships/diagramLayout" Target="../diagrams/layout19.xml"/><Relationship Id="rId5" Type="http://schemas.openxmlformats.org/officeDocument/2006/relationships/diagramQuickStyle" Target="../diagrams/quickStyle19.xml"/><Relationship Id="rId6" Type="http://schemas.openxmlformats.org/officeDocument/2006/relationships/diagramColors" Target="../diagrams/colors19.xml"/><Relationship Id="rId7" Type="http://schemas.microsoft.com/office/2007/relationships/diagramDrawing" Target="../diagrams/drawing19.xml"/><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0.xml"/><Relationship Id="rId4" Type="http://schemas.openxmlformats.org/officeDocument/2006/relationships/diagramLayout" Target="../diagrams/layout20.xml"/><Relationship Id="rId5" Type="http://schemas.openxmlformats.org/officeDocument/2006/relationships/diagramQuickStyle" Target="../diagrams/quickStyle20.xml"/><Relationship Id="rId6" Type="http://schemas.openxmlformats.org/officeDocument/2006/relationships/diagramColors" Target="../diagrams/colors20.xml"/><Relationship Id="rId7" Type="http://schemas.microsoft.com/office/2007/relationships/diagramDrawing" Target="../diagrams/drawing20.xml"/><Relationship Id="rId8" Type="http://schemas.openxmlformats.org/officeDocument/2006/relationships/image" Target="../media/image19.jpeg"/><Relationship Id="rId9"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1.xml"/><Relationship Id="rId4" Type="http://schemas.openxmlformats.org/officeDocument/2006/relationships/diagramLayout" Target="../diagrams/layout21.xml"/><Relationship Id="rId5" Type="http://schemas.openxmlformats.org/officeDocument/2006/relationships/diagramQuickStyle" Target="../diagrams/quickStyle21.xml"/><Relationship Id="rId6" Type="http://schemas.openxmlformats.org/officeDocument/2006/relationships/diagramColors" Target="../diagrams/colors21.xml"/><Relationship Id="rId7" Type="http://schemas.microsoft.com/office/2007/relationships/diagramDrawing" Target="../diagrams/drawing21.xml"/><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diagramData" Target="../diagrams/data22.xml"/><Relationship Id="rId5" Type="http://schemas.openxmlformats.org/officeDocument/2006/relationships/diagramLayout" Target="../diagrams/layout22.xml"/><Relationship Id="rId6" Type="http://schemas.openxmlformats.org/officeDocument/2006/relationships/diagramQuickStyle" Target="../diagrams/quickStyle22.xml"/><Relationship Id="rId7" Type="http://schemas.openxmlformats.org/officeDocument/2006/relationships/diagramColors" Target="../diagrams/colors22.xml"/><Relationship Id="rId8" Type="http://schemas.microsoft.com/office/2007/relationships/diagramDrawing" Target="../diagrams/drawing22.xml"/><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diagramData" Target="../diagrams/data23.xml"/><Relationship Id="rId5" Type="http://schemas.openxmlformats.org/officeDocument/2006/relationships/diagramLayout" Target="../diagrams/layout23.xml"/><Relationship Id="rId6" Type="http://schemas.openxmlformats.org/officeDocument/2006/relationships/diagramQuickStyle" Target="../diagrams/quickStyle23.xml"/><Relationship Id="rId7" Type="http://schemas.openxmlformats.org/officeDocument/2006/relationships/diagramColors" Target="../diagrams/colors23.xml"/><Relationship Id="rId8" Type="http://schemas.microsoft.com/office/2007/relationships/diagramDrawing" Target="../diagrams/drawing23.xml"/><Relationship Id="rId9"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diagramData" Target="../diagrams/data24.xml"/><Relationship Id="rId5" Type="http://schemas.openxmlformats.org/officeDocument/2006/relationships/diagramLayout" Target="../diagrams/layout24.xml"/><Relationship Id="rId6" Type="http://schemas.openxmlformats.org/officeDocument/2006/relationships/diagramQuickStyle" Target="../diagrams/quickStyle24.xml"/><Relationship Id="rId7" Type="http://schemas.openxmlformats.org/officeDocument/2006/relationships/diagramColors" Target="../diagrams/colors24.xml"/><Relationship Id="rId8" Type="http://schemas.microsoft.com/office/2007/relationships/diagramDrawing" Target="../diagrams/drawing24.xml"/><Relationship Id="rId9" Type="http://schemas.openxmlformats.org/officeDocument/2006/relationships/image" Target="../media/image22.jp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diagramData" Target="../diagrams/data25.xml"/><Relationship Id="rId5" Type="http://schemas.openxmlformats.org/officeDocument/2006/relationships/diagramLayout" Target="../diagrams/layout25.xml"/><Relationship Id="rId6" Type="http://schemas.openxmlformats.org/officeDocument/2006/relationships/diagramQuickStyle" Target="../diagrams/quickStyle25.xml"/><Relationship Id="rId7" Type="http://schemas.openxmlformats.org/officeDocument/2006/relationships/diagramColors" Target="../diagrams/colors25.xml"/><Relationship Id="rId8" Type="http://schemas.microsoft.com/office/2007/relationships/diagramDrawing" Target="../diagrams/drawing25.xml"/><Relationship Id="rId9" Type="http://schemas.openxmlformats.org/officeDocument/2006/relationships/image" Target="../media/image23.jp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diagramData" Target="../diagrams/data26.xml"/><Relationship Id="rId5" Type="http://schemas.openxmlformats.org/officeDocument/2006/relationships/diagramLayout" Target="../diagrams/layout26.xml"/><Relationship Id="rId6" Type="http://schemas.openxmlformats.org/officeDocument/2006/relationships/diagramQuickStyle" Target="../diagrams/quickStyle26.xml"/><Relationship Id="rId7" Type="http://schemas.openxmlformats.org/officeDocument/2006/relationships/diagramColors" Target="../diagrams/colors26.xml"/><Relationship Id="rId8" Type="http://schemas.microsoft.com/office/2007/relationships/diagramDrawing" Target="../diagrams/drawing26.xml"/><Relationship Id="rId9" Type="http://schemas.openxmlformats.org/officeDocument/2006/relationships/image" Target="../media/image24.jp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1" Type="http://schemas.openxmlformats.org/officeDocument/2006/relationships/image" Target="../media/image21.jpeg"/><Relationship Id="rId12" Type="http://schemas.openxmlformats.org/officeDocument/2006/relationships/image" Target="../media/image22.jpg"/><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7.png"/><Relationship Id="rId4" Type="http://schemas.openxmlformats.org/officeDocument/2006/relationships/diagramData" Target="../diagrams/data27.xml"/><Relationship Id="rId5" Type="http://schemas.openxmlformats.org/officeDocument/2006/relationships/diagramLayout" Target="../diagrams/layout27.xml"/><Relationship Id="rId6" Type="http://schemas.openxmlformats.org/officeDocument/2006/relationships/diagramQuickStyle" Target="../diagrams/quickStyle27.xml"/><Relationship Id="rId7" Type="http://schemas.openxmlformats.org/officeDocument/2006/relationships/diagramColors" Target="../diagrams/colors27.xml"/><Relationship Id="rId8" Type="http://schemas.microsoft.com/office/2007/relationships/diagramDrawing" Target="../diagrams/drawing27.xml"/><Relationship Id="rId9" Type="http://schemas.openxmlformats.org/officeDocument/2006/relationships/image" Target="../media/image24.jpg"/><Relationship Id="rId10"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hyperlink" Target="http://chronicle.com/article/We-Know-You-Can-Read-So-Can/136607/" TargetMode="External"/><Relationship Id="rId4" Type="http://schemas.openxmlformats.org/officeDocument/2006/relationships/hyperlink" Target="http://www.loexconference.org/2009/program/sessions.html" TargetMode="External"/><Relationship Id="rId5" Type="http://schemas.openxmlformats.org/officeDocument/2006/relationships/hyperlink" Target="http://www.youtube.com/watch?v=cL3OJppw2ww" TargetMode="Externa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610" y="973917"/>
            <a:ext cx="8584780" cy="1949391"/>
          </a:xfrm>
        </p:spPr>
        <p:txBody>
          <a:bodyPr rtlCol="0"/>
          <a:lstStyle/>
          <a:p>
            <a:pPr lvl="0" fontAlgn="auto">
              <a:spcBef>
                <a:spcPts val="0"/>
              </a:spcBef>
              <a:spcAft>
                <a:spcPts val="4800"/>
              </a:spcAft>
              <a:defRPr/>
            </a:pPr>
            <a:r>
              <a:rPr lang="en-CA" sz="4000" b="1" dirty="0">
                <a:effectLst/>
                <a:latin typeface="Garamond" pitchFamily="18" charset="0"/>
              </a:rPr>
              <a:t>Insights from the Performing Arts for Information Professionals who Teach</a:t>
            </a:r>
            <a:endParaRPr lang="en-US" sz="1050" dirty="0">
              <a:latin typeface="Garamond" pitchFamily="18" charset="0"/>
              <a:ea typeface="+mj-ea"/>
              <a:cs typeface="Garamond"/>
            </a:endParaRPr>
          </a:p>
        </p:txBody>
      </p:sp>
      <p:sp>
        <p:nvSpPr>
          <p:cNvPr id="3" name="Subtitle 2"/>
          <p:cNvSpPr>
            <a:spLocks noGrp="1"/>
          </p:cNvSpPr>
          <p:nvPr>
            <p:ph type="subTitle" idx="1"/>
          </p:nvPr>
        </p:nvSpPr>
        <p:spPr>
          <a:xfrm>
            <a:off x="687388" y="3711759"/>
            <a:ext cx="7770812" cy="1752600"/>
          </a:xfrm>
        </p:spPr>
        <p:txBody>
          <a:bodyPr rtlCol="0"/>
          <a:lstStyle/>
          <a:p>
            <a:pPr fontAlgn="auto">
              <a:spcAft>
                <a:spcPts val="0"/>
              </a:spcAft>
              <a:buClr>
                <a:schemeClr val="accent3"/>
              </a:buClr>
              <a:buFont typeface="Wingdings" pitchFamily="2" charset="2"/>
              <a:buNone/>
              <a:defRPr/>
            </a:pPr>
            <a:endParaRPr lang="en-US" sz="1700" dirty="0" smtClean="0">
              <a:latin typeface="Garamond"/>
              <a:ea typeface="+mn-ea"/>
              <a:cs typeface="Garamond"/>
            </a:endParaRPr>
          </a:p>
          <a:p>
            <a:pPr fontAlgn="auto">
              <a:spcAft>
                <a:spcPts val="0"/>
              </a:spcAft>
              <a:buClr>
                <a:schemeClr val="accent3"/>
              </a:buClr>
              <a:buFont typeface="Wingdings" pitchFamily="2" charset="2"/>
              <a:buNone/>
              <a:defRPr/>
            </a:pPr>
            <a:r>
              <a:rPr lang="en-US" sz="2400" dirty="0" smtClean="0">
                <a:latin typeface="Garamond"/>
                <a:ea typeface="+mn-ea"/>
                <a:cs typeface="Garamond"/>
              </a:rPr>
              <a:t>Sarah Polkinghorne, University of Alberta</a:t>
            </a:r>
          </a:p>
          <a:p>
            <a:pPr fontAlgn="auto">
              <a:spcAft>
                <a:spcPts val="0"/>
              </a:spcAft>
              <a:buClr>
                <a:schemeClr val="accent3"/>
              </a:buClr>
              <a:buFont typeface="Wingdings" pitchFamily="2" charset="2"/>
              <a:buNone/>
              <a:defRPr/>
            </a:pPr>
            <a:r>
              <a:rPr lang="en-US" sz="2400" dirty="0">
                <a:latin typeface="Garamond"/>
                <a:ea typeface="+mn-ea"/>
                <a:cs typeface="Garamond"/>
              </a:rPr>
              <a:t>s</a:t>
            </a:r>
            <a:r>
              <a:rPr lang="en-US" sz="2400" dirty="0" smtClean="0">
                <a:latin typeface="Garamond"/>
                <a:ea typeface="+mn-ea"/>
                <a:cs typeface="Garamond"/>
              </a:rPr>
              <a:t>arah.polkinghorne@ualberta.ca</a:t>
            </a:r>
          </a:p>
        </p:txBody>
      </p:sp>
      <p:pic>
        <p:nvPicPr>
          <p:cNvPr id="4" name="Picture 3"/>
          <p:cNvPicPr>
            <a:picLocks noChangeAspect="1"/>
          </p:cNvPicPr>
          <p:nvPr/>
        </p:nvPicPr>
        <p:blipFill>
          <a:blip r:embed="rId3"/>
          <a:stretch>
            <a:fillRect/>
          </a:stretch>
        </p:blipFill>
        <p:spPr>
          <a:xfrm>
            <a:off x="3707607" y="5434917"/>
            <a:ext cx="1728787" cy="604861"/>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1157329" y="1665546"/>
            <a:ext cx="2967479" cy="261610"/>
          </a:xfrm>
          <a:prstGeom prst="rect">
            <a:avLst/>
          </a:prstGeom>
          <a:noFill/>
        </p:spPr>
        <p:txBody>
          <a:bodyPr wrap="none" rtlCol="0">
            <a:spAutoFit/>
          </a:bodyPr>
          <a:lstStyle/>
          <a:p>
            <a:r>
              <a:rPr lang="en-CA" sz="1100" dirty="0" smtClean="0">
                <a:latin typeface="Garamond"/>
                <a:cs typeface="Garamond"/>
              </a:rPr>
              <a:t>http://www.top10films.co.uk/img/voldemort1.jpg</a:t>
            </a:r>
            <a:endParaRPr lang="en-CA" sz="1100" dirty="0">
              <a:latin typeface="Garamond"/>
              <a:cs typeface="Garamond"/>
            </a:endParaRPr>
          </a:p>
        </p:txBody>
      </p:sp>
      <p:graphicFrame>
        <p:nvGraphicFramePr>
          <p:cNvPr id="7" name="Diagram 6"/>
          <p:cNvGraphicFramePr/>
          <p:nvPr>
            <p:extLst>
              <p:ext uri="{D42A27DB-BD31-4B8C-83A1-F6EECF244321}">
                <p14:modId xmlns:p14="http://schemas.microsoft.com/office/powerpoint/2010/main" val="2743659184"/>
              </p:ext>
            </p:extLst>
          </p:nvPr>
        </p:nvGraphicFramePr>
        <p:xfrm>
          <a:off x="6467230" y="141654"/>
          <a:ext cx="2676769" cy="6574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457216" y="5246077"/>
            <a:ext cx="5760000" cy="1392113"/>
          </a:xfrm>
          <a:solidFill>
            <a:schemeClr val="bg2">
              <a:lumMod val="90000"/>
            </a:schemeClr>
          </a:solidFill>
          <a:ln>
            <a:solidFill>
              <a:schemeClr val="bg2"/>
            </a:solidFill>
          </a:ln>
        </p:spPr>
        <p:txBody>
          <a:bodyPr/>
          <a:lstStyle/>
          <a:p>
            <a:r>
              <a:rPr lang="en-US" sz="2000" dirty="0" smtClean="0">
                <a:solidFill>
                  <a:srgbClr val="000000"/>
                </a:solidFill>
                <a:effectLst/>
                <a:latin typeface="Garamond"/>
                <a:cs typeface="Garamond"/>
              </a:rPr>
              <a:t>“I found little </a:t>
            </a:r>
            <a:r>
              <a:rPr lang="en-US" sz="2000" dirty="0" err="1" smtClean="0">
                <a:solidFill>
                  <a:srgbClr val="000000"/>
                </a:solidFill>
                <a:effectLst/>
                <a:latin typeface="Garamond"/>
                <a:cs typeface="Garamond"/>
              </a:rPr>
              <a:t>physicalities</a:t>
            </a:r>
            <a:r>
              <a:rPr lang="en-US" sz="2000" dirty="0" smtClean="0">
                <a:solidFill>
                  <a:srgbClr val="000000"/>
                </a:solidFill>
                <a:effectLst/>
                <a:latin typeface="Garamond"/>
                <a:cs typeface="Garamond"/>
              </a:rPr>
              <a:t> in the role, and something always happened when I put those long, flowing robes on. That’s when I felt </a:t>
            </a:r>
            <a:r>
              <a:rPr lang="en-US" sz="2000" dirty="0" err="1" smtClean="0">
                <a:solidFill>
                  <a:srgbClr val="000000"/>
                </a:solidFill>
                <a:effectLst/>
                <a:latin typeface="Garamond"/>
                <a:cs typeface="Garamond"/>
              </a:rPr>
              <a:t>Voldemort</a:t>
            </a:r>
            <a:r>
              <a:rPr lang="en-US" sz="2000" dirty="0" smtClean="0">
                <a:solidFill>
                  <a:srgbClr val="000000"/>
                </a:solidFill>
                <a:effectLst/>
                <a:latin typeface="Garamond"/>
                <a:cs typeface="Garamond"/>
              </a:rPr>
              <a:t>.”</a:t>
            </a:r>
            <a:br>
              <a:rPr lang="en-US" sz="2000" dirty="0" smtClean="0">
                <a:solidFill>
                  <a:srgbClr val="000000"/>
                </a:solidFill>
                <a:effectLst/>
                <a:latin typeface="Garamond"/>
                <a:cs typeface="Garamond"/>
              </a:rPr>
            </a:br>
            <a:r>
              <a:rPr lang="en-US" sz="2000" dirty="0" smtClean="0">
                <a:solidFill>
                  <a:srgbClr val="000000"/>
                </a:solidFill>
                <a:effectLst/>
                <a:latin typeface="Garamond"/>
                <a:cs typeface="Garamond"/>
              </a:rPr>
              <a:t>-Ralph Fiennes</a:t>
            </a:r>
            <a:endParaRPr lang="en-CA" sz="2000" dirty="0">
              <a:solidFill>
                <a:srgbClr val="000000"/>
              </a:solidFill>
              <a:effectLst/>
              <a:latin typeface="Garamond"/>
              <a:cs typeface="Garamond"/>
            </a:endParaRPr>
          </a:p>
        </p:txBody>
      </p:sp>
      <p:pic>
        <p:nvPicPr>
          <p:cNvPr id="8" name="Picture 7" descr="voldemort1.jpg"/>
          <p:cNvPicPr>
            <a:picLocks noChangeAspect="1"/>
          </p:cNvPicPr>
          <p:nvPr/>
        </p:nvPicPr>
        <p:blipFill>
          <a:blip r:embed="rId8" cstate="print"/>
          <a:srcRect l="2594" r="25675" b="17843"/>
          <a:stretch>
            <a:fillRect/>
          </a:stretch>
        </p:blipFill>
        <p:spPr>
          <a:xfrm>
            <a:off x="457216" y="312611"/>
            <a:ext cx="5760000" cy="4757620"/>
          </a:xfrm>
          <a:prstGeom prst="rect">
            <a:avLst/>
          </a:prstGeom>
        </p:spPr>
      </p:pic>
    </p:spTree>
    <p:extLst>
      <p:ext uri="{BB962C8B-B14F-4D97-AF65-F5344CB8AC3E}">
        <p14:creationId xmlns:p14="http://schemas.microsoft.com/office/powerpoint/2010/main" val="374713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00" y="66675"/>
            <a:ext cx="5943600" cy="1371600"/>
          </a:xfrm>
        </p:spPr>
        <p:txBody>
          <a:bodyPr/>
          <a:lstStyle/>
          <a:p>
            <a:r>
              <a:rPr lang="en-US" dirty="0" smtClean="0">
                <a:effectLst>
                  <a:outerShdw blurRad="38100" dist="38100" dir="2700000" algn="tl">
                    <a:srgbClr val="C0C0C0"/>
                  </a:outerShdw>
                </a:effectLst>
                <a:latin typeface="Garamond" pitchFamily="1" charset="0"/>
              </a:rPr>
              <a:t>Physicality</a:t>
            </a:r>
          </a:p>
        </p:txBody>
      </p:sp>
      <p:sp>
        <p:nvSpPr>
          <p:cNvPr id="13" name="Content Placeholder 9"/>
          <p:cNvSpPr txBox="1">
            <a:spLocks/>
          </p:cNvSpPr>
          <p:nvPr/>
        </p:nvSpPr>
        <p:spPr>
          <a:xfrm>
            <a:off x="342900" y="1670537"/>
            <a:ext cx="5943600" cy="5040921"/>
          </a:xfrm>
          <a:prstGeom prst="rect">
            <a:avLst/>
          </a:prstGeom>
        </p:spPr>
        <p:txBody>
          <a:bodyPr/>
          <a:lstStyle>
            <a:lvl1pPr marL="457200" indent="-457200">
              <a:defRPr>
                <a:solidFill>
                  <a:schemeClr val="tx1"/>
                </a:solidFill>
                <a:latin typeface="Calisto MT" pitchFamily="1" charset="0"/>
                <a:ea typeface="ＭＳ Ｐゴシック" pitchFamily="1" charset="-128"/>
              </a:defRPr>
            </a:lvl1pPr>
            <a:lvl2pPr marL="37931725" indent="-37474525">
              <a:defRPr>
                <a:solidFill>
                  <a:schemeClr val="tx1"/>
                </a:solidFill>
                <a:latin typeface="Calisto MT" pitchFamily="1" charset="0"/>
                <a:ea typeface="ＭＳ Ｐゴシック" pitchFamily="1" charset="-128"/>
              </a:defRPr>
            </a:lvl2pPr>
            <a:lvl3pPr>
              <a:defRPr>
                <a:solidFill>
                  <a:schemeClr val="tx1"/>
                </a:solidFill>
                <a:latin typeface="Calisto MT" pitchFamily="1" charset="0"/>
                <a:ea typeface="ＭＳ Ｐゴシック" pitchFamily="1" charset="-128"/>
              </a:defRPr>
            </a:lvl3pPr>
            <a:lvl4pPr>
              <a:defRPr>
                <a:solidFill>
                  <a:schemeClr val="tx1"/>
                </a:solidFill>
                <a:latin typeface="Calisto MT" pitchFamily="1" charset="0"/>
                <a:ea typeface="ＭＳ Ｐゴシック" pitchFamily="1" charset="-128"/>
              </a:defRPr>
            </a:lvl4pPr>
            <a:lvl5pPr>
              <a:defRPr>
                <a:solidFill>
                  <a:schemeClr val="tx1"/>
                </a:solidFill>
                <a:latin typeface="Calisto MT" pitchFamily="1" charset="0"/>
                <a:ea typeface="ＭＳ Ｐゴシック" pitchFamily="1" charset="-128"/>
              </a:defRPr>
            </a:lvl5pPr>
            <a:lvl6pPr marL="457200" fontAlgn="base">
              <a:spcBef>
                <a:spcPct val="0"/>
              </a:spcBef>
              <a:spcAft>
                <a:spcPct val="0"/>
              </a:spcAft>
              <a:defRPr>
                <a:solidFill>
                  <a:schemeClr val="tx1"/>
                </a:solidFill>
                <a:latin typeface="Calisto MT" pitchFamily="1" charset="0"/>
                <a:ea typeface="ＭＳ Ｐゴシック" pitchFamily="1" charset="-128"/>
              </a:defRPr>
            </a:lvl6pPr>
            <a:lvl7pPr marL="914400" fontAlgn="base">
              <a:spcBef>
                <a:spcPct val="0"/>
              </a:spcBef>
              <a:spcAft>
                <a:spcPct val="0"/>
              </a:spcAft>
              <a:defRPr>
                <a:solidFill>
                  <a:schemeClr val="tx1"/>
                </a:solidFill>
                <a:latin typeface="Calisto MT" pitchFamily="1" charset="0"/>
                <a:ea typeface="ＭＳ Ｐゴシック" pitchFamily="1" charset="-128"/>
              </a:defRPr>
            </a:lvl7pPr>
            <a:lvl8pPr marL="1371600" fontAlgn="base">
              <a:spcBef>
                <a:spcPct val="0"/>
              </a:spcBef>
              <a:spcAft>
                <a:spcPct val="0"/>
              </a:spcAft>
              <a:defRPr>
                <a:solidFill>
                  <a:schemeClr val="tx1"/>
                </a:solidFill>
                <a:latin typeface="Calisto MT" pitchFamily="1" charset="0"/>
                <a:ea typeface="ＭＳ Ｐゴシック" pitchFamily="1" charset="-128"/>
              </a:defRPr>
            </a:lvl8pPr>
            <a:lvl9pPr marL="1828800" fontAlgn="base">
              <a:spcBef>
                <a:spcPct val="0"/>
              </a:spcBef>
              <a:spcAft>
                <a:spcPct val="0"/>
              </a:spcAft>
              <a:defRPr>
                <a:solidFill>
                  <a:schemeClr val="tx1"/>
                </a:solidFill>
                <a:latin typeface="Calisto MT" pitchFamily="1" charset="0"/>
                <a:ea typeface="ＭＳ Ｐゴシック" pitchFamily="1" charset="-128"/>
              </a:defRPr>
            </a:lvl9pPr>
          </a:lstStyle>
          <a:p>
            <a:pPr lvl="0" defTabSz="914400">
              <a:spcBef>
                <a:spcPts val="2000"/>
              </a:spcBef>
              <a:buClr>
                <a:srgbClr val="8E887C"/>
              </a:buClr>
              <a:buFont typeface="Wingdings" pitchFamily="1" charset="2"/>
              <a:buChar char=""/>
            </a:pPr>
            <a:r>
              <a:rPr lang="en-US" sz="2800" dirty="0">
                <a:solidFill>
                  <a:schemeClr val="tx2"/>
                </a:solidFill>
                <a:latin typeface="Garamond"/>
                <a:cs typeface="Garamond"/>
              </a:rPr>
              <a:t>O</a:t>
            </a:r>
            <a:r>
              <a:rPr lang="en-US" sz="2800" dirty="0" smtClean="0">
                <a:solidFill>
                  <a:schemeClr val="tx2"/>
                </a:solidFill>
                <a:latin typeface="Garamond"/>
                <a:cs typeface="Garamond"/>
              </a:rPr>
              <a:t>ur bodies are instruments, and need to be cared for as such</a:t>
            </a:r>
          </a:p>
          <a:p>
            <a:pPr lvl="0" defTabSz="914400">
              <a:spcBef>
                <a:spcPts val="2000"/>
              </a:spcBef>
              <a:buClr>
                <a:srgbClr val="8E887C"/>
              </a:buClr>
              <a:buFont typeface="Wingdings" pitchFamily="1" charset="2"/>
              <a:buChar char=""/>
            </a:pPr>
            <a:r>
              <a:rPr lang="en-US" sz="2800" dirty="0" smtClean="0">
                <a:solidFill>
                  <a:schemeClr val="tx2"/>
                </a:solidFill>
                <a:latin typeface="Garamond"/>
                <a:cs typeface="Garamond"/>
              </a:rPr>
              <a:t>Prepare physically: to start, try a vocal warm-up and anything to raise your heart rate – e.g., brisk walking – especially if nerves are a concern</a:t>
            </a:r>
          </a:p>
          <a:p>
            <a:pPr lvl="0" defTabSz="914400">
              <a:spcBef>
                <a:spcPts val="2000"/>
              </a:spcBef>
              <a:buClr>
                <a:srgbClr val="8E887C"/>
              </a:buClr>
              <a:buFont typeface="Wingdings" pitchFamily="1" charset="2"/>
              <a:buChar char=""/>
            </a:pPr>
            <a:r>
              <a:rPr lang="en-US" sz="2800" dirty="0" smtClean="0">
                <a:solidFill>
                  <a:schemeClr val="tx2"/>
                </a:solidFill>
                <a:latin typeface="Garamond"/>
                <a:cs typeface="Garamond"/>
              </a:rPr>
              <a:t>Be thoughtful and intentional about entrances, exits, classroom conditions, and other physical aspects of instruction</a:t>
            </a:r>
          </a:p>
        </p:txBody>
      </p:sp>
      <p:pic>
        <p:nvPicPr>
          <p:cNvPr id="15" name="Picture 2" descr="HR-Glyph-R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444" y="1353344"/>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2478578464"/>
              </p:ext>
            </p:extLst>
          </p:nvPr>
        </p:nvGraphicFramePr>
        <p:xfrm>
          <a:off x="6467231" y="136765"/>
          <a:ext cx="2676769" cy="65746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442543001"/>
              </p:ext>
            </p:extLst>
          </p:nvPr>
        </p:nvGraphicFramePr>
        <p:xfrm>
          <a:off x="6467231" y="136767"/>
          <a:ext cx="2676769" cy="6574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457216" y="5490308"/>
            <a:ext cx="5760000" cy="1147882"/>
          </a:xfrm>
          <a:prstGeom prst="rect">
            <a:avLst/>
          </a:prstGeom>
          <a:solidFill>
            <a:schemeClr val="bg2">
              <a:lumMod val="90000"/>
            </a:schemeClr>
          </a:solidFill>
          <a:ln>
            <a:solidFill>
              <a:schemeClr val="bg2"/>
            </a:solidFill>
          </a:ln>
          <a:effectLst/>
        </p:spPr>
        <p:txBody>
          <a:bodyPr vert="horz" wrap="square" lIns="91440" tIns="45720" rIns="91440" bIns="45720" numCol="1" anchor="ctr" anchorCtr="0" compatLnSpc="1">
            <a:prstTxWarp prst="textNoShape">
              <a:avLst/>
            </a:prstTxWarp>
            <a:noAutofit/>
          </a:bodyPr>
          <a:lstStyle/>
          <a:p>
            <a:pPr lvl="0" algn="ctr" defTabSz="914400"/>
            <a:r>
              <a:rPr lang="en-US" sz="2000" dirty="0" smtClean="0">
                <a:latin typeface="Garamond"/>
                <a:cs typeface="Garamond"/>
              </a:rPr>
              <a:t>“Every scene you will ever act begins in the middle, and it is up to you […] to provide what comes before.”</a:t>
            </a:r>
            <a:r>
              <a:rPr kumimoji="0" lang="en-US" sz="2000" b="0" i="0" u="none" strike="noStrike" kern="1200" cap="none" spc="0" normalizeH="0" baseline="0" noProof="0" dirty="0" smtClean="0">
                <a:ln>
                  <a:noFill/>
                </a:ln>
                <a:effectLst/>
                <a:uLnTx/>
                <a:uFillTx/>
                <a:latin typeface="Garamond"/>
                <a:ea typeface="ＭＳ Ｐゴシック" pitchFamily="1" charset="-128"/>
                <a:cs typeface="Garamond"/>
              </a:rPr>
              <a:t/>
            </a:r>
            <a:br>
              <a:rPr kumimoji="0" lang="en-US" sz="2000" b="0" i="0" u="none" strike="noStrike" kern="1200" cap="none" spc="0" normalizeH="0" baseline="0" noProof="0" dirty="0" smtClean="0">
                <a:ln>
                  <a:noFill/>
                </a:ln>
                <a:effectLst/>
                <a:uLnTx/>
                <a:uFillTx/>
                <a:latin typeface="Garamond"/>
                <a:ea typeface="ＭＳ Ｐゴシック" pitchFamily="1" charset="-128"/>
                <a:cs typeface="Garamond"/>
              </a:rPr>
            </a:br>
            <a:r>
              <a:rPr kumimoji="0" lang="en-US" sz="2000" b="0" i="0" u="none" strike="noStrike" kern="1200" cap="none" spc="0" normalizeH="0" baseline="0" noProof="0" dirty="0" smtClean="0">
                <a:ln>
                  <a:noFill/>
                </a:ln>
                <a:effectLst/>
                <a:uLnTx/>
                <a:uFillTx/>
                <a:latin typeface="Garamond"/>
                <a:ea typeface="ＭＳ Ｐゴシック" pitchFamily="1" charset="-128"/>
                <a:cs typeface="Garamond"/>
              </a:rPr>
              <a:t>-Michael </a:t>
            </a:r>
            <a:r>
              <a:rPr kumimoji="0" lang="en-US" sz="2000" b="0" i="0" u="none" strike="noStrike" kern="1200" cap="none" spc="0" normalizeH="0" baseline="0" noProof="0" dirty="0" err="1" smtClean="0">
                <a:ln>
                  <a:noFill/>
                </a:ln>
                <a:effectLst/>
                <a:uLnTx/>
                <a:uFillTx/>
                <a:latin typeface="Garamond"/>
                <a:ea typeface="ＭＳ Ｐゴシック" pitchFamily="1" charset="-128"/>
                <a:cs typeface="Garamond"/>
              </a:rPr>
              <a:t>Shurtleff</a:t>
            </a:r>
            <a:endParaRPr kumimoji="0" lang="en-CA" sz="2000" b="0" i="0" u="none" strike="noStrike" kern="1200" cap="none" spc="0" normalizeH="0" baseline="0" noProof="0" dirty="0">
              <a:ln>
                <a:noFill/>
              </a:ln>
              <a:effectLst/>
              <a:uLnTx/>
              <a:uFillTx/>
              <a:latin typeface="Garamond"/>
              <a:ea typeface="ＭＳ Ｐゴシック" pitchFamily="1" charset="-128"/>
              <a:cs typeface="Garamond"/>
            </a:endParaRPr>
          </a:p>
        </p:txBody>
      </p:sp>
      <p:pic>
        <p:nvPicPr>
          <p:cNvPr id="8" name="Picture 7"/>
          <p:cNvPicPr>
            <a:picLocks noChangeAspect="1"/>
          </p:cNvPicPr>
          <p:nvPr/>
        </p:nvPicPr>
        <p:blipFill>
          <a:blip r:embed="rId8"/>
          <a:stretch>
            <a:fillRect/>
          </a:stretch>
        </p:blipFill>
        <p:spPr>
          <a:xfrm>
            <a:off x="457216" y="372237"/>
            <a:ext cx="5760000" cy="4873840"/>
          </a:xfrm>
          <a:prstGeom prst="rect">
            <a:avLst/>
          </a:prstGeom>
        </p:spPr>
      </p:pic>
      <p:sp>
        <p:nvSpPr>
          <p:cNvPr id="9" name="TextBox 8"/>
          <p:cNvSpPr txBox="1"/>
          <p:nvPr/>
        </p:nvSpPr>
        <p:spPr>
          <a:xfrm rot="16200000">
            <a:off x="-1574110" y="2141953"/>
            <a:ext cx="3801041" cy="261610"/>
          </a:xfrm>
          <a:prstGeom prst="rect">
            <a:avLst/>
          </a:prstGeom>
          <a:noFill/>
        </p:spPr>
        <p:txBody>
          <a:bodyPr wrap="none" rtlCol="0">
            <a:spAutoFit/>
          </a:bodyPr>
          <a:lstStyle/>
          <a:p>
            <a:r>
              <a:rPr lang="en-US" sz="1100" dirty="0" err="1" smtClean="0">
                <a:latin typeface="Garamond"/>
                <a:cs typeface="Garamond"/>
              </a:rPr>
              <a:t>http://applyingshurtleff.blogspot.ca/p/michael-shurtleff-bio.html</a:t>
            </a:r>
            <a:endParaRPr lang="en-US" sz="1100" dirty="0">
              <a:latin typeface="Garamond"/>
              <a:cs typeface="Garamond"/>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00" y="66675"/>
            <a:ext cx="5943600" cy="1371600"/>
          </a:xfrm>
        </p:spPr>
        <p:txBody>
          <a:bodyPr/>
          <a:lstStyle/>
          <a:p>
            <a:r>
              <a:rPr lang="en-US" dirty="0" smtClean="0">
                <a:effectLst>
                  <a:outerShdw blurRad="38100" dist="38100" dir="2700000" algn="tl">
                    <a:srgbClr val="C0C0C0"/>
                  </a:outerShdw>
                </a:effectLst>
                <a:latin typeface="Garamond" pitchFamily="1" charset="0"/>
              </a:rPr>
              <a:t>Defining the Situation</a:t>
            </a:r>
          </a:p>
        </p:txBody>
      </p:sp>
      <p:sp>
        <p:nvSpPr>
          <p:cNvPr id="13" name="Content Placeholder 9"/>
          <p:cNvSpPr txBox="1">
            <a:spLocks/>
          </p:cNvSpPr>
          <p:nvPr/>
        </p:nvSpPr>
        <p:spPr>
          <a:xfrm>
            <a:off x="342900" y="1670537"/>
            <a:ext cx="5943600" cy="5040921"/>
          </a:xfrm>
          <a:prstGeom prst="rect">
            <a:avLst/>
          </a:prstGeom>
        </p:spPr>
        <p:txBody>
          <a:bodyPr/>
          <a:lstStyle>
            <a:lvl1pPr marL="457200" indent="-457200">
              <a:defRPr>
                <a:solidFill>
                  <a:schemeClr val="tx1"/>
                </a:solidFill>
                <a:latin typeface="Calisto MT" pitchFamily="1" charset="0"/>
                <a:ea typeface="ＭＳ Ｐゴシック" pitchFamily="1" charset="-128"/>
              </a:defRPr>
            </a:lvl1pPr>
            <a:lvl2pPr marL="37931725" indent="-37474525">
              <a:defRPr>
                <a:solidFill>
                  <a:schemeClr val="tx1"/>
                </a:solidFill>
                <a:latin typeface="Calisto MT" pitchFamily="1" charset="0"/>
                <a:ea typeface="ＭＳ Ｐゴシック" pitchFamily="1" charset="-128"/>
              </a:defRPr>
            </a:lvl2pPr>
            <a:lvl3pPr>
              <a:defRPr>
                <a:solidFill>
                  <a:schemeClr val="tx1"/>
                </a:solidFill>
                <a:latin typeface="Calisto MT" pitchFamily="1" charset="0"/>
                <a:ea typeface="ＭＳ Ｐゴシック" pitchFamily="1" charset="-128"/>
              </a:defRPr>
            </a:lvl3pPr>
            <a:lvl4pPr>
              <a:defRPr>
                <a:solidFill>
                  <a:schemeClr val="tx1"/>
                </a:solidFill>
                <a:latin typeface="Calisto MT" pitchFamily="1" charset="0"/>
                <a:ea typeface="ＭＳ Ｐゴシック" pitchFamily="1" charset="-128"/>
              </a:defRPr>
            </a:lvl4pPr>
            <a:lvl5pPr>
              <a:defRPr>
                <a:solidFill>
                  <a:schemeClr val="tx1"/>
                </a:solidFill>
                <a:latin typeface="Calisto MT" pitchFamily="1" charset="0"/>
                <a:ea typeface="ＭＳ Ｐゴシック" pitchFamily="1" charset="-128"/>
              </a:defRPr>
            </a:lvl5pPr>
            <a:lvl6pPr marL="457200" fontAlgn="base">
              <a:spcBef>
                <a:spcPct val="0"/>
              </a:spcBef>
              <a:spcAft>
                <a:spcPct val="0"/>
              </a:spcAft>
              <a:defRPr>
                <a:solidFill>
                  <a:schemeClr val="tx1"/>
                </a:solidFill>
                <a:latin typeface="Calisto MT" pitchFamily="1" charset="0"/>
                <a:ea typeface="ＭＳ Ｐゴシック" pitchFamily="1" charset="-128"/>
              </a:defRPr>
            </a:lvl6pPr>
            <a:lvl7pPr marL="914400" fontAlgn="base">
              <a:spcBef>
                <a:spcPct val="0"/>
              </a:spcBef>
              <a:spcAft>
                <a:spcPct val="0"/>
              </a:spcAft>
              <a:defRPr>
                <a:solidFill>
                  <a:schemeClr val="tx1"/>
                </a:solidFill>
                <a:latin typeface="Calisto MT" pitchFamily="1" charset="0"/>
                <a:ea typeface="ＭＳ Ｐゴシック" pitchFamily="1" charset="-128"/>
              </a:defRPr>
            </a:lvl7pPr>
            <a:lvl8pPr marL="1371600" fontAlgn="base">
              <a:spcBef>
                <a:spcPct val="0"/>
              </a:spcBef>
              <a:spcAft>
                <a:spcPct val="0"/>
              </a:spcAft>
              <a:defRPr>
                <a:solidFill>
                  <a:schemeClr val="tx1"/>
                </a:solidFill>
                <a:latin typeface="Calisto MT" pitchFamily="1" charset="0"/>
                <a:ea typeface="ＭＳ Ｐゴシック" pitchFamily="1" charset="-128"/>
              </a:defRPr>
            </a:lvl8pPr>
            <a:lvl9pPr marL="1828800" fontAlgn="base">
              <a:spcBef>
                <a:spcPct val="0"/>
              </a:spcBef>
              <a:spcAft>
                <a:spcPct val="0"/>
              </a:spcAft>
              <a:defRPr>
                <a:solidFill>
                  <a:schemeClr val="tx1"/>
                </a:solidFill>
                <a:latin typeface="Calisto MT" pitchFamily="1" charset="0"/>
                <a:ea typeface="ＭＳ Ｐゴシック" pitchFamily="1" charset="-128"/>
              </a:defRPr>
            </a:lvl9pPr>
          </a:lstStyle>
          <a:p>
            <a:pPr lvl="0" defTabSz="914400">
              <a:spcBef>
                <a:spcPts val="2000"/>
              </a:spcBef>
              <a:buClr>
                <a:srgbClr val="8E887C"/>
              </a:buClr>
              <a:buFont typeface="Wingdings" pitchFamily="1" charset="2"/>
              <a:buChar char=""/>
            </a:pPr>
            <a:r>
              <a:rPr lang="en-US" sz="2800" dirty="0" smtClean="0">
                <a:solidFill>
                  <a:schemeClr val="tx2"/>
                </a:solidFill>
                <a:latin typeface="Garamond"/>
                <a:cs typeface="Garamond"/>
              </a:rPr>
              <a:t>[In real life] interactions are more likely to succeed if there is a shared understanding of what is going on (</a:t>
            </a:r>
            <a:r>
              <a:rPr lang="en-US" sz="2800" dirty="0" err="1" smtClean="0">
                <a:solidFill>
                  <a:schemeClr val="tx2"/>
                </a:solidFill>
                <a:latin typeface="Garamond"/>
                <a:cs typeface="Garamond"/>
              </a:rPr>
              <a:t>Goffman</a:t>
            </a:r>
            <a:r>
              <a:rPr lang="en-US" sz="2800" dirty="0" smtClean="0">
                <a:solidFill>
                  <a:schemeClr val="tx2"/>
                </a:solidFill>
                <a:latin typeface="Garamond"/>
                <a:cs typeface="Garamond"/>
              </a:rPr>
              <a:t>)</a:t>
            </a:r>
          </a:p>
          <a:p>
            <a:pPr lvl="0" defTabSz="914400">
              <a:spcBef>
                <a:spcPts val="2000"/>
              </a:spcBef>
              <a:buClr>
                <a:srgbClr val="8E887C"/>
              </a:buClr>
              <a:buFont typeface="Wingdings" pitchFamily="1" charset="2"/>
              <a:buChar char=""/>
            </a:pPr>
            <a:r>
              <a:rPr lang="en-US" sz="2800" dirty="0" smtClean="0">
                <a:solidFill>
                  <a:schemeClr val="tx2"/>
                </a:solidFill>
                <a:latin typeface="Garamond"/>
                <a:cs typeface="Garamond"/>
              </a:rPr>
              <a:t>In our instructional work, defining the situation is a complex process, and the responsibility to do it is ours</a:t>
            </a:r>
          </a:p>
          <a:p>
            <a:pPr lvl="0" defTabSz="914400">
              <a:spcBef>
                <a:spcPts val="2000"/>
              </a:spcBef>
              <a:buClr>
                <a:srgbClr val="8E887C"/>
              </a:buClr>
              <a:buFont typeface="Wingdings" pitchFamily="1" charset="2"/>
              <a:buChar char=""/>
            </a:pPr>
            <a:r>
              <a:rPr lang="en-US" sz="2800" dirty="0" smtClean="0">
                <a:solidFill>
                  <a:schemeClr val="tx2"/>
                </a:solidFill>
                <a:latin typeface="Garamond"/>
                <a:cs typeface="Garamond"/>
              </a:rPr>
              <a:t>Be thoughtful and intentional about what is revealed and what is concealed (honesty vs. idealization)</a:t>
            </a:r>
          </a:p>
          <a:p>
            <a:pPr lvl="0" defTabSz="914400">
              <a:spcBef>
                <a:spcPts val="2000"/>
              </a:spcBef>
              <a:buClr>
                <a:srgbClr val="8E887C"/>
              </a:buClr>
              <a:buFont typeface="Wingdings" pitchFamily="1" charset="2"/>
              <a:buChar char=""/>
            </a:pPr>
            <a:endParaRPr lang="en-US" sz="2800" dirty="0" smtClean="0">
              <a:solidFill>
                <a:schemeClr val="tx2"/>
              </a:solidFill>
              <a:latin typeface="Garamond"/>
              <a:cs typeface="Garamond"/>
            </a:endParaRPr>
          </a:p>
          <a:p>
            <a:pPr lvl="0" defTabSz="914400">
              <a:spcBef>
                <a:spcPts val="2000"/>
              </a:spcBef>
              <a:buClr>
                <a:srgbClr val="8E887C"/>
              </a:buClr>
              <a:buFont typeface="Wingdings" pitchFamily="1" charset="2"/>
              <a:buChar char=""/>
            </a:pPr>
            <a:endParaRPr lang="en-US" sz="2800" dirty="0" smtClean="0">
              <a:solidFill>
                <a:schemeClr val="tx2"/>
              </a:solidFill>
              <a:latin typeface="Garamond"/>
              <a:cs typeface="Garamond"/>
            </a:endParaRPr>
          </a:p>
          <a:p>
            <a:pPr lvl="0" defTabSz="914400">
              <a:spcBef>
                <a:spcPts val="2000"/>
              </a:spcBef>
              <a:buClr>
                <a:srgbClr val="8E887C"/>
              </a:buClr>
              <a:buFont typeface="Wingdings" pitchFamily="1" charset="2"/>
              <a:buChar char=""/>
            </a:pPr>
            <a:endParaRPr lang="en-US" sz="2800" dirty="0" smtClean="0">
              <a:solidFill>
                <a:schemeClr val="tx2"/>
              </a:solidFill>
              <a:latin typeface="Garamond"/>
              <a:cs typeface="Garamond"/>
            </a:endParaRPr>
          </a:p>
          <a:p>
            <a:pPr lvl="0" defTabSz="914400">
              <a:spcBef>
                <a:spcPts val="2000"/>
              </a:spcBef>
              <a:buClr>
                <a:srgbClr val="8E887C"/>
              </a:buClr>
              <a:buFont typeface="Wingdings" pitchFamily="1" charset="2"/>
              <a:buChar char=""/>
            </a:pPr>
            <a:endParaRPr lang="en-US" sz="2800" b="1" dirty="0" smtClean="0">
              <a:solidFill>
                <a:schemeClr val="tx2"/>
              </a:solidFill>
              <a:latin typeface="Garamond"/>
              <a:cs typeface="Garamond"/>
            </a:endParaRPr>
          </a:p>
          <a:p>
            <a:pPr lvl="0" defTabSz="914400">
              <a:spcBef>
                <a:spcPts val="2000"/>
              </a:spcBef>
              <a:buClr>
                <a:srgbClr val="8E887C"/>
              </a:buClr>
              <a:buFont typeface="Wingdings" pitchFamily="1" charset="2"/>
              <a:buChar char=""/>
            </a:pPr>
            <a:endParaRPr lang="en-US" sz="2800" dirty="0" smtClean="0">
              <a:latin typeface="Garamond"/>
              <a:cs typeface="Garamond"/>
            </a:endParaRPr>
          </a:p>
          <a:p>
            <a:pPr lvl="0" defTabSz="914400">
              <a:spcBef>
                <a:spcPts val="2000"/>
              </a:spcBef>
              <a:buClr>
                <a:srgbClr val="8E887C"/>
              </a:buClr>
              <a:buFont typeface="Wingdings" pitchFamily="1" charset="2"/>
              <a:buChar char=""/>
            </a:pPr>
            <a:endParaRPr lang="en-US" sz="2800" dirty="0" smtClean="0">
              <a:latin typeface="Garamond"/>
              <a:cs typeface="Garamond"/>
            </a:endParaRPr>
          </a:p>
          <a:p>
            <a:pPr defTabSz="914400">
              <a:spcBef>
                <a:spcPts val="2000"/>
              </a:spcBef>
              <a:buClr>
                <a:srgbClr val="8E887C"/>
              </a:buClr>
              <a:buFont typeface="Wingdings" pitchFamily="1" charset="2"/>
              <a:buChar char=""/>
            </a:pPr>
            <a:endParaRPr lang="en-US" sz="2450" dirty="0" smtClean="0">
              <a:latin typeface="Garamond" pitchFamily="1" charset="0"/>
            </a:endParaRPr>
          </a:p>
          <a:p>
            <a:pPr defTabSz="914400">
              <a:spcBef>
                <a:spcPts val="2000"/>
              </a:spcBef>
              <a:buClr>
                <a:srgbClr val="8E887C"/>
              </a:buClr>
              <a:buFont typeface="Wingdings" pitchFamily="1" charset="2"/>
              <a:buChar char=""/>
            </a:pPr>
            <a:endParaRPr lang="en-US" sz="2450" dirty="0" smtClean="0">
              <a:latin typeface="Garamond" pitchFamily="1" charset="0"/>
            </a:endParaRPr>
          </a:p>
          <a:p>
            <a:pPr defTabSz="914400">
              <a:spcBef>
                <a:spcPts val="2000"/>
              </a:spcBef>
              <a:buClr>
                <a:srgbClr val="8E887C"/>
              </a:buClr>
              <a:buFont typeface="Wingdings" pitchFamily="1" charset="2"/>
              <a:buChar char=""/>
            </a:pPr>
            <a:endParaRPr lang="en-US" sz="2450" dirty="0">
              <a:solidFill>
                <a:schemeClr val="tx2"/>
              </a:solidFill>
              <a:latin typeface="Garamond" pitchFamily="1" charset="0"/>
            </a:endParaRPr>
          </a:p>
        </p:txBody>
      </p:sp>
      <p:pic>
        <p:nvPicPr>
          <p:cNvPr id="15" name="Picture 2" descr="HR-Glyph-R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444" y="1353344"/>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p:cNvGraphicFramePr/>
          <p:nvPr>
            <p:extLst>
              <p:ext uri="{D42A27DB-BD31-4B8C-83A1-F6EECF244321}">
                <p14:modId xmlns:p14="http://schemas.microsoft.com/office/powerpoint/2010/main" val="4272610841"/>
              </p:ext>
            </p:extLst>
          </p:nvPr>
        </p:nvGraphicFramePr>
        <p:xfrm>
          <a:off x="6467231" y="136767"/>
          <a:ext cx="2676769" cy="65746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16" y="4435231"/>
            <a:ext cx="5760000" cy="2202959"/>
          </a:xfrm>
          <a:prstGeom prst="rect">
            <a:avLst/>
          </a:prstGeom>
          <a:solidFill>
            <a:schemeClr val="bg2">
              <a:lumMod val="90000"/>
            </a:schemeClr>
          </a:solidFill>
          <a:ln>
            <a:solidFill>
              <a:schemeClr val="bg2"/>
            </a:solidFill>
          </a:ln>
          <a:effectLst/>
        </p:spPr>
        <p:txBody>
          <a:bodyPr vert="horz" wrap="square" lIns="91440" tIns="45720" rIns="91440" bIns="45720" numCol="1" anchor="ctr" anchorCtr="0" compatLnSpc="1">
            <a:prstTxWarp prst="textNoShape">
              <a:avLst/>
            </a:prstTxWarp>
            <a:noAutofit/>
          </a:bodyPr>
          <a:lstStyle/>
          <a:p>
            <a:pPr lvl="0" algn="ctr" defTabSz="914400"/>
            <a:r>
              <a:rPr lang="en-US" sz="2000" dirty="0" smtClean="0">
                <a:solidFill>
                  <a:srgbClr val="000000"/>
                </a:solidFill>
                <a:latin typeface="Garamond"/>
                <a:cs typeface="Garamond"/>
              </a:rPr>
              <a:t>“[Improvisers] see a palette of possibilities in front of them and make instant connections, </a:t>
            </a:r>
          </a:p>
          <a:p>
            <a:pPr lvl="0" algn="ctr" defTabSz="914400"/>
            <a:r>
              <a:rPr lang="en-US" sz="2000" dirty="0" smtClean="0">
                <a:solidFill>
                  <a:srgbClr val="000000"/>
                </a:solidFill>
                <a:latin typeface="Garamond"/>
                <a:cs typeface="Garamond"/>
              </a:rPr>
              <a:t>using what they have.”</a:t>
            </a:r>
          </a:p>
          <a:p>
            <a:pPr lvl="0" algn="ctr" defTabSz="914400"/>
            <a:r>
              <a:rPr kumimoji="0" lang="en-US" sz="2000" b="0" i="0" u="none" strike="noStrike" kern="1200" cap="none" spc="0" normalizeH="0" baseline="0" noProof="0" dirty="0" smtClean="0">
                <a:ln>
                  <a:noFill/>
                </a:ln>
                <a:solidFill>
                  <a:srgbClr val="000000"/>
                </a:solidFill>
                <a:uLnTx/>
                <a:uFillTx/>
                <a:latin typeface="Garamond"/>
                <a:ea typeface="ＭＳ Ｐゴシック" pitchFamily="1" charset="-128"/>
                <a:cs typeface="Garamond"/>
              </a:rPr>
              <a:t>-</a:t>
            </a:r>
            <a:r>
              <a:rPr kumimoji="0" lang="en-US" sz="2000" b="0" i="0" u="none" strike="noStrike" kern="1200" cap="none" spc="0" normalizeH="0" baseline="0" noProof="0" dirty="0" err="1" smtClean="0">
                <a:ln>
                  <a:noFill/>
                </a:ln>
                <a:solidFill>
                  <a:srgbClr val="000000"/>
                </a:solidFill>
                <a:uLnTx/>
                <a:uFillTx/>
                <a:latin typeface="Garamond"/>
                <a:ea typeface="ＭＳ Ｐゴシック" pitchFamily="1" charset="-128"/>
                <a:cs typeface="Garamond"/>
              </a:rPr>
              <a:t>Huffaker</a:t>
            </a:r>
            <a:r>
              <a:rPr kumimoji="0" lang="en-US" sz="2000" b="0" i="0" u="none" strike="noStrike" kern="1200" cap="none" spc="0" normalizeH="0" baseline="0" noProof="0" dirty="0" smtClean="0">
                <a:ln>
                  <a:noFill/>
                </a:ln>
                <a:solidFill>
                  <a:srgbClr val="000000"/>
                </a:solidFill>
                <a:uLnTx/>
                <a:uFillTx/>
                <a:latin typeface="Garamond"/>
                <a:ea typeface="ＭＳ Ｐゴシック" pitchFamily="1" charset="-128"/>
                <a:cs typeface="Garamond"/>
              </a:rPr>
              <a:t>, Robertson, Hirsch, and </a:t>
            </a:r>
            <a:r>
              <a:rPr kumimoji="0" lang="en-US" sz="2000" b="0" i="0" u="none" strike="noStrike" kern="1200" cap="none" spc="0" normalizeH="0" baseline="0" noProof="0" dirty="0" err="1" smtClean="0">
                <a:ln>
                  <a:noFill/>
                </a:ln>
                <a:solidFill>
                  <a:srgbClr val="000000"/>
                </a:solidFill>
                <a:uLnTx/>
                <a:uFillTx/>
                <a:latin typeface="Garamond"/>
                <a:ea typeface="ＭＳ Ｐゴシック" pitchFamily="1" charset="-128"/>
                <a:cs typeface="Garamond"/>
              </a:rPr>
              <a:t>Poynton</a:t>
            </a:r>
            <a:r>
              <a:rPr kumimoji="0" lang="en-US" sz="2000" b="0" i="0" u="none" strike="noStrike" kern="1200" cap="none" spc="0" normalizeH="0" baseline="0" noProof="0" dirty="0" smtClean="0">
                <a:ln>
                  <a:noFill/>
                </a:ln>
                <a:solidFill>
                  <a:srgbClr val="000000"/>
                </a:solidFill>
                <a:uLnTx/>
                <a:uFillTx/>
                <a:latin typeface="Garamond"/>
                <a:ea typeface="ＭＳ Ｐゴシック" pitchFamily="1" charset="-128"/>
                <a:cs typeface="Garamond"/>
              </a:rPr>
              <a:t>, </a:t>
            </a:r>
          </a:p>
          <a:p>
            <a:pPr lvl="0" algn="ctr" defTabSz="914400"/>
            <a:r>
              <a:rPr kumimoji="0" lang="en-US" sz="2000" b="0" i="1" u="none" strike="noStrike" kern="1200" cap="none" spc="0" normalizeH="0" baseline="0" noProof="0" dirty="0" smtClean="0">
                <a:ln>
                  <a:noFill/>
                </a:ln>
                <a:solidFill>
                  <a:srgbClr val="000000"/>
                </a:solidFill>
                <a:uLnTx/>
                <a:uFillTx/>
                <a:latin typeface="Garamond"/>
                <a:ea typeface="ＭＳ Ｐゴシック" pitchFamily="1" charset="-128"/>
                <a:cs typeface="Garamond"/>
              </a:rPr>
              <a:t>OD Practitioner </a:t>
            </a:r>
            <a:r>
              <a:rPr kumimoji="0" lang="en-US" sz="2000" b="0" u="none" strike="noStrike" kern="1200" cap="none" spc="0" normalizeH="0" baseline="0" noProof="0" dirty="0" smtClean="0">
                <a:ln>
                  <a:noFill/>
                </a:ln>
                <a:solidFill>
                  <a:srgbClr val="000000"/>
                </a:solidFill>
                <a:uLnTx/>
                <a:uFillTx/>
                <a:latin typeface="Garamond"/>
                <a:ea typeface="ＭＳ Ｐゴシック" pitchFamily="1" charset="-128"/>
                <a:cs typeface="Garamond"/>
              </a:rPr>
              <a:t>35(3)</a:t>
            </a:r>
            <a:endParaRPr kumimoji="0" lang="en-CA" sz="2000" b="0" i="0" u="none" strike="noStrike" kern="1200" cap="none" spc="0" normalizeH="0" baseline="0" noProof="0" dirty="0">
              <a:ln>
                <a:noFill/>
              </a:ln>
              <a:solidFill>
                <a:srgbClr val="000000"/>
              </a:solidFill>
              <a:uLnTx/>
              <a:uFillTx/>
              <a:latin typeface="Garamond"/>
              <a:ea typeface="ＭＳ Ｐゴシック" pitchFamily="1" charset="-128"/>
              <a:cs typeface="Garamond"/>
            </a:endParaRPr>
          </a:p>
        </p:txBody>
      </p:sp>
      <p:sp>
        <p:nvSpPr>
          <p:cNvPr id="9" name="TextBox 8"/>
          <p:cNvSpPr txBox="1"/>
          <p:nvPr/>
        </p:nvSpPr>
        <p:spPr>
          <a:xfrm rot="16200000">
            <a:off x="-1278852" y="1730935"/>
            <a:ext cx="3210522" cy="261610"/>
          </a:xfrm>
          <a:prstGeom prst="rect">
            <a:avLst/>
          </a:prstGeom>
          <a:noFill/>
        </p:spPr>
        <p:txBody>
          <a:bodyPr wrap="none" rtlCol="0">
            <a:spAutoFit/>
          </a:bodyPr>
          <a:lstStyle/>
          <a:p>
            <a:r>
              <a:rPr lang="en-US" sz="1100" dirty="0" smtClean="0">
                <a:latin typeface="Garamond"/>
                <a:cs typeface="Garamond"/>
              </a:rPr>
              <a:t>http://</a:t>
            </a:r>
            <a:r>
              <a:rPr lang="en-US" sz="1100" dirty="0" err="1" smtClean="0">
                <a:latin typeface="Garamond"/>
                <a:cs typeface="Garamond"/>
              </a:rPr>
              <a:t>www.tumblr.com/tagged/improv</a:t>
            </a:r>
            <a:r>
              <a:rPr lang="en-US" sz="1100" dirty="0" smtClean="0">
                <a:latin typeface="Garamond"/>
                <a:cs typeface="Garamond"/>
              </a:rPr>
              <a:t>-troupe-names</a:t>
            </a:r>
            <a:endParaRPr lang="en-US" sz="1100" dirty="0">
              <a:latin typeface="Garamond"/>
              <a:cs typeface="Garamond"/>
            </a:endParaRPr>
          </a:p>
        </p:txBody>
      </p:sp>
      <p:graphicFrame>
        <p:nvGraphicFramePr>
          <p:cNvPr id="11" name="Diagram 10"/>
          <p:cNvGraphicFramePr/>
          <p:nvPr>
            <p:extLst>
              <p:ext uri="{D42A27DB-BD31-4B8C-83A1-F6EECF244321}">
                <p14:modId xmlns:p14="http://schemas.microsoft.com/office/powerpoint/2010/main" val="2932087477"/>
              </p:ext>
            </p:extLst>
          </p:nvPr>
        </p:nvGraphicFramePr>
        <p:xfrm>
          <a:off x="6467231" y="136767"/>
          <a:ext cx="2676769" cy="6574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a:picLocks noChangeAspect="1"/>
          </p:cNvPicPr>
          <p:nvPr/>
        </p:nvPicPr>
        <p:blipFill>
          <a:blip r:embed="rId8"/>
          <a:stretch>
            <a:fillRect/>
          </a:stretch>
        </p:blipFill>
        <p:spPr>
          <a:xfrm>
            <a:off x="457216" y="256479"/>
            <a:ext cx="5760000" cy="3916800"/>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00" y="66675"/>
            <a:ext cx="5943600" cy="1371600"/>
          </a:xfrm>
        </p:spPr>
        <p:txBody>
          <a:bodyPr/>
          <a:lstStyle/>
          <a:p>
            <a:r>
              <a:rPr lang="en-US" dirty="0" smtClean="0">
                <a:effectLst>
                  <a:outerShdw blurRad="38100" dist="38100" dir="2700000" algn="tl">
                    <a:srgbClr val="C0C0C0"/>
                  </a:outerShdw>
                </a:effectLst>
                <a:latin typeface="Garamond" pitchFamily="1" charset="0"/>
              </a:rPr>
              <a:t>Extemporizing (I)</a:t>
            </a:r>
          </a:p>
        </p:txBody>
      </p:sp>
      <p:sp>
        <p:nvSpPr>
          <p:cNvPr id="13" name="Content Placeholder 9"/>
          <p:cNvSpPr txBox="1">
            <a:spLocks/>
          </p:cNvSpPr>
          <p:nvPr/>
        </p:nvSpPr>
        <p:spPr>
          <a:xfrm>
            <a:off x="339969" y="1670536"/>
            <a:ext cx="5943600" cy="5040921"/>
          </a:xfrm>
          <a:prstGeom prst="rect">
            <a:avLst/>
          </a:prstGeom>
        </p:spPr>
        <p:txBody>
          <a:bodyPr/>
          <a:lstStyle>
            <a:lvl1pPr marL="457200" indent="-457200">
              <a:defRPr>
                <a:solidFill>
                  <a:schemeClr val="tx1"/>
                </a:solidFill>
                <a:latin typeface="Calisto MT" pitchFamily="1" charset="0"/>
                <a:ea typeface="ＭＳ Ｐゴシック" pitchFamily="1" charset="-128"/>
              </a:defRPr>
            </a:lvl1pPr>
            <a:lvl2pPr marL="37931725" indent="-37474525">
              <a:defRPr>
                <a:solidFill>
                  <a:schemeClr val="tx1"/>
                </a:solidFill>
                <a:latin typeface="Calisto MT" pitchFamily="1" charset="0"/>
                <a:ea typeface="ＭＳ Ｐゴシック" pitchFamily="1" charset="-128"/>
              </a:defRPr>
            </a:lvl2pPr>
            <a:lvl3pPr>
              <a:defRPr>
                <a:solidFill>
                  <a:schemeClr val="tx1"/>
                </a:solidFill>
                <a:latin typeface="Calisto MT" pitchFamily="1" charset="0"/>
                <a:ea typeface="ＭＳ Ｐゴシック" pitchFamily="1" charset="-128"/>
              </a:defRPr>
            </a:lvl3pPr>
            <a:lvl4pPr>
              <a:defRPr>
                <a:solidFill>
                  <a:schemeClr val="tx1"/>
                </a:solidFill>
                <a:latin typeface="Calisto MT" pitchFamily="1" charset="0"/>
                <a:ea typeface="ＭＳ Ｐゴシック" pitchFamily="1" charset="-128"/>
              </a:defRPr>
            </a:lvl4pPr>
            <a:lvl5pPr>
              <a:defRPr>
                <a:solidFill>
                  <a:schemeClr val="tx1"/>
                </a:solidFill>
                <a:latin typeface="Calisto MT" pitchFamily="1" charset="0"/>
                <a:ea typeface="ＭＳ Ｐゴシック" pitchFamily="1" charset="-128"/>
              </a:defRPr>
            </a:lvl5pPr>
            <a:lvl6pPr marL="457200" fontAlgn="base">
              <a:spcBef>
                <a:spcPct val="0"/>
              </a:spcBef>
              <a:spcAft>
                <a:spcPct val="0"/>
              </a:spcAft>
              <a:defRPr>
                <a:solidFill>
                  <a:schemeClr val="tx1"/>
                </a:solidFill>
                <a:latin typeface="Calisto MT" pitchFamily="1" charset="0"/>
                <a:ea typeface="ＭＳ Ｐゴシック" pitchFamily="1" charset="-128"/>
              </a:defRPr>
            </a:lvl6pPr>
            <a:lvl7pPr marL="914400" fontAlgn="base">
              <a:spcBef>
                <a:spcPct val="0"/>
              </a:spcBef>
              <a:spcAft>
                <a:spcPct val="0"/>
              </a:spcAft>
              <a:defRPr>
                <a:solidFill>
                  <a:schemeClr val="tx1"/>
                </a:solidFill>
                <a:latin typeface="Calisto MT" pitchFamily="1" charset="0"/>
                <a:ea typeface="ＭＳ Ｐゴシック" pitchFamily="1" charset="-128"/>
              </a:defRPr>
            </a:lvl7pPr>
            <a:lvl8pPr marL="1371600" fontAlgn="base">
              <a:spcBef>
                <a:spcPct val="0"/>
              </a:spcBef>
              <a:spcAft>
                <a:spcPct val="0"/>
              </a:spcAft>
              <a:defRPr>
                <a:solidFill>
                  <a:schemeClr val="tx1"/>
                </a:solidFill>
                <a:latin typeface="Calisto MT" pitchFamily="1" charset="0"/>
                <a:ea typeface="ＭＳ Ｐゴシック" pitchFamily="1" charset="-128"/>
              </a:defRPr>
            </a:lvl8pPr>
            <a:lvl9pPr marL="1828800" fontAlgn="base">
              <a:spcBef>
                <a:spcPct val="0"/>
              </a:spcBef>
              <a:spcAft>
                <a:spcPct val="0"/>
              </a:spcAft>
              <a:defRPr>
                <a:solidFill>
                  <a:schemeClr val="tx1"/>
                </a:solidFill>
                <a:latin typeface="Calisto MT" pitchFamily="1" charset="0"/>
                <a:ea typeface="ＭＳ Ｐゴシック" pitchFamily="1" charset="-128"/>
              </a:defRPr>
            </a:lvl9pPr>
          </a:lstStyle>
          <a:p>
            <a:pPr lvl="0" defTabSz="914400">
              <a:spcBef>
                <a:spcPts val="2000"/>
              </a:spcBef>
              <a:buClr>
                <a:srgbClr val="8E887C"/>
              </a:buClr>
              <a:buFont typeface="Wingdings" pitchFamily="1" charset="2"/>
              <a:buChar char=""/>
            </a:pPr>
            <a:r>
              <a:rPr lang="en-US" sz="2800" dirty="0" smtClean="0">
                <a:solidFill>
                  <a:schemeClr val="tx2"/>
                </a:solidFill>
                <a:latin typeface="Garamond"/>
                <a:cs typeface="Garamond"/>
              </a:rPr>
              <a:t>Listening is the most important strategy; use your </a:t>
            </a:r>
            <a:r>
              <a:rPr lang="en-US" sz="2800" b="1" dirty="0" smtClean="0">
                <a:solidFill>
                  <a:schemeClr val="tx2"/>
                </a:solidFill>
                <a:latin typeface="Garamond"/>
                <a:cs typeface="Garamond"/>
              </a:rPr>
              <a:t>inner monitor </a:t>
            </a:r>
          </a:p>
          <a:p>
            <a:pPr lvl="0" defTabSz="914400">
              <a:spcBef>
                <a:spcPts val="2000"/>
              </a:spcBef>
              <a:buClr>
                <a:srgbClr val="8E887C"/>
              </a:buClr>
              <a:buFont typeface="Wingdings" pitchFamily="1" charset="2"/>
              <a:buChar char=""/>
            </a:pPr>
            <a:r>
              <a:rPr lang="en-US" sz="2800" dirty="0" smtClean="0">
                <a:solidFill>
                  <a:schemeClr val="tx2"/>
                </a:solidFill>
                <a:latin typeface="Garamond"/>
                <a:cs typeface="Garamond"/>
              </a:rPr>
              <a:t>Don’t </a:t>
            </a:r>
            <a:r>
              <a:rPr lang="en-US" sz="2800" b="1" dirty="0" smtClean="0">
                <a:solidFill>
                  <a:schemeClr val="tx2"/>
                </a:solidFill>
                <a:latin typeface="Garamond"/>
                <a:cs typeface="Garamond"/>
              </a:rPr>
              <a:t>block</a:t>
            </a:r>
            <a:r>
              <a:rPr lang="en-US" sz="2800" dirty="0">
                <a:solidFill>
                  <a:schemeClr val="tx2"/>
                </a:solidFill>
                <a:latin typeface="Garamond"/>
                <a:cs typeface="Garamond"/>
              </a:rPr>
              <a:t>:</a:t>
            </a:r>
            <a:r>
              <a:rPr lang="en-US" sz="2800" dirty="0" smtClean="0">
                <a:solidFill>
                  <a:schemeClr val="tx2"/>
                </a:solidFill>
                <a:latin typeface="Garamond"/>
                <a:cs typeface="Garamond"/>
              </a:rPr>
              <a:t> don’t be dismissive</a:t>
            </a:r>
          </a:p>
          <a:p>
            <a:pPr lvl="0" defTabSz="914400">
              <a:spcBef>
                <a:spcPts val="2000"/>
              </a:spcBef>
              <a:buClr>
                <a:srgbClr val="8E887C"/>
              </a:buClr>
              <a:buFont typeface="Wingdings" pitchFamily="1" charset="2"/>
              <a:buChar char=""/>
            </a:pPr>
            <a:r>
              <a:rPr lang="en-US" sz="2800" dirty="0" smtClean="0">
                <a:solidFill>
                  <a:schemeClr val="tx2"/>
                </a:solidFill>
                <a:latin typeface="Garamond"/>
                <a:cs typeface="Garamond"/>
              </a:rPr>
              <a:t>Make choices: don’t </a:t>
            </a:r>
            <a:r>
              <a:rPr lang="en-US" sz="2800" b="1" dirty="0" smtClean="0">
                <a:solidFill>
                  <a:schemeClr val="tx2"/>
                </a:solidFill>
                <a:latin typeface="Garamond"/>
                <a:cs typeface="Garamond"/>
              </a:rPr>
              <a:t>wimp or waffle</a:t>
            </a:r>
          </a:p>
          <a:p>
            <a:pPr lvl="0" defTabSz="914400">
              <a:spcBef>
                <a:spcPts val="2000"/>
              </a:spcBef>
              <a:buClr>
                <a:srgbClr val="8E887C"/>
              </a:buClr>
              <a:buFont typeface="Wingdings" pitchFamily="1" charset="2"/>
              <a:buChar char=""/>
            </a:pPr>
            <a:r>
              <a:rPr lang="en-US" sz="2800" dirty="0" smtClean="0">
                <a:solidFill>
                  <a:schemeClr val="tx2"/>
                </a:solidFill>
                <a:latin typeface="Garamond"/>
                <a:cs typeface="Garamond"/>
              </a:rPr>
              <a:t>Ask clarifying questions: don’t leap to conclusions</a:t>
            </a:r>
          </a:p>
          <a:p>
            <a:pPr lvl="0" defTabSz="914400">
              <a:spcBef>
                <a:spcPts val="2000"/>
              </a:spcBef>
              <a:buClr>
                <a:srgbClr val="8E887C"/>
              </a:buClr>
              <a:buFont typeface="Wingdings" pitchFamily="1" charset="2"/>
              <a:buChar char=""/>
            </a:pPr>
            <a:r>
              <a:rPr lang="en-US" sz="2800" dirty="0" smtClean="0">
                <a:solidFill>
                  <a:schemeClr val="tx2"/>
                </a:solidFill>
                <a:latin typeface="Garamond"/>
                <a:cs typeface="Garamond"/>
              </a:rPr>
              <a:t>If possible, </a:t>
            </a:r>
            <a:r>
              <a:rPr lang="en-US" sz="2800" b="1" dirty="0">
                <a:solidFill>
                  <a:schemeClr val="tx2"/>
                </a:solidFill>
                <a:latin typeface="Garamond"/>
                <a:cs typeface="Garamond"/>
              </a:rPr>
              <a:t>s</a:t>
            </a:r>
            <a:r>
              <a:rPr lang="en-US" sz="2800" b="1" dirty="0" smtClean="0">
                <a:solidFill>
                  <a:schemeClr val="tx2"/>
                </a:solidFill>
                <a:latin typeface="Garamond"/>
                <a:cs typeface="Garamond"/>
              </a:rPr>
              <a:t>how; don’t tell</a:t>
            </a:r>
          </a:p>
        </p:txBody>
      </p:sp>
      <p:pic>
        <p:nvPicPr>
          <p:cNvPr id="15" name="Picture 2" descr="HR-Glyph-R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444" y="1353344"/>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54334487"/>
              </p:ext>
            </p:extLst>
          </p:nvPr>
        </p:nvGraphicFramePr>
        <p:xfrm>
          <a:off x="6467231" y="136767"/>
          <a:ext cx="2676769" cy="65746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00" y="66675"/>
            <a:ext cx="5943600" cy="1371600"/>
          </a:xfrm>
        </p:spPr>
        <p:txBody>
          <a:bodyPr/>
          <a:lstStyle/>
          <a:p>
            <a:r>
              <a:rPr lang="en-US" dirty="0" smtClean="0">
                <a:effectLst>
                  <a:outerShdw blurRad="38100" dist="38100" dir="2700000" algn="tl">
                    <a:srgbClr val="C0C0C0"/>
                  </a:outerShdw>
                </a:effectLst>
                <a:latin typeface="Garamond" pitchFamily="1" charset="0"/>
              </a:rPr>
              <a:t>Extemporizing (II)</a:t>
            </a:r>
          </a:p>
        </p:txBody>
      </p:sp>
      <p:sp>
        <p:nvSpPr>
          <p:cNvPr id="13" name="Content Placeholder 9"/>
          <p:cNvSpPr txBox="1">
            <a:spLocks/>
          </p:cNvSpPr>
          <p:nvPr/>
        </p:nvSpPr>
        <p:spPr>
          <a:xfrm>
            <a:off x="342900" y="1670537"/>
            <a:ext cx="5943600" cy="5040921"/>
          </a:xfrm>
          <a:prstGeom prst="rect">
            <a:avLst/>
          </a:prstGeom>
        </p:spPr>
        <p:txBody>
          <a:bodyPr/>
          <a:lstStyle>
            <a:lvl1pPr marL="457200" indent="-457200">
              <a:defRPr>
                <a:solidFill>
                  <a:schemeClr val="tx1"/>
                </a:solidFill>
                <a:latin typeface="Calisto MT" pitchFamily="1" charset="0"/>
                <a:ea typeface="ＭＳ Ｐゴシック" pitchFamily="1" charset="-128"/>
              </a:defRPr>
            </a:lvl1pPr>
            <a:lvl2pPr marL="37931725" indent="-37474525">
              <a:defRPr>
                <a:solidFill>
                  <a:schemeClr val="tx1"/>
                </a:solidFill>
                <a:latin typeface="Calisto MT" pitchFamily="1" charset="0"/>
                <a:ea typeface="ＭＳ Ｐゴシック" pitchFamily="1" charset="-128"/>
              </a:defRPr>
            </a:lvl2pPr>
            <a:lvl3pPr>
              <a:defRPr>
                <a:solidFill>
                  <a:schemeClr val="tx1"/>
                </a:solidFill>
                <a:latin typeface="Calisto MT" pitchFamily="1" charset="0"/>
                <a:ea typeface="ＭＳ Ｐゴシック" pitchFamily="1" charset="-128"/>
              </a:defRPr>
            </a:lvl3pPr>
            <a:lvl4pPr>
              <a:defRPr>
                <a:solidFill>
                  <a:schemeClr val="tx1"/>
                </a:solidFill>
                <a:latin typeface="Calisto MT" pitchFamily="1" charset="0"/>
                <a:ea typeface="ＭＳ Ｐゴシック" pitchFamily="1" charset="-128"/>
              </a:defRPr>
            </a:lvl4pPr>
            <a:lvl5pPr>
              <a:defRPr>
                <a:solidFill>
                  <a:schemeClr val="tx1"/>
                </a:solidFill>
                <a:latin typeface="Calisto MT" pitchFamily="1" charset="0"/>
                <a:ea typeface="ＭＳ Ｐゴシック" pitchFamily="1" charset="-128"/>
              </a:defRPr>
            </a:lvl5pPr>
            <a:lvl6pPr marL="457200" fontAlgn="base">
              <a:spcBef>
                <a:spcPct val="0"/>
              </a:spcBef>
              <a:spcAft>
                <a:spcPct val="0"/>
              </a:spcAft>
              <a:defRPr>
                <a:solidFill>
                  <a:schemeClr val="tx1"/>
                </a:solidFill>
                <a:latin typeface="Calisto MT" pitchFamily="1" charset="0"/>
                <a:ea typeface="ＭＳ Ｐゴシック" pitchFamily="1" charset="-128"/>
              </a:defRPr>
            </a:lvl6pPr>
            <a:lvl7pPr marL="914400" fontAlgn="base">
              <a:spcBef>
                <a:spcPct val="0"/>
              </a:spcBef>
              <a:spcAft>
                <a:spcPct val="0"/>
              </a:spcAft>
              <a:defRPr>
                <a:solidFill>
                  <a:schemeClr val="tx1"/>
                </a:solidFill>
                <a:latin typeface="Calisto MT" pitchFamily="1" charset="0"/>
                <a:ea typeface="ＭＳ Ｐゴシック" pitchFamily="1" charset="-128"/>
              </a:defRPr>
            </a:lvl7pPr>
            <a:lvl8pPr marL="1371600" fontAlgn="base">
              <a:spcBef>
                <a:spcPct val="0"/>
              </a:spcBef>
              <a:spcAft>
                <a:spcPct val="0"/>
              </a:spcAft>
              <a:defRPr>
                <a:solidFill>
                  <a:schemeClr val="tx1"/>
                </a:solidFill>
                <a:latin typeface="Calisto MT" pitchFamily="1" charset="0"/>
                <a:ea typeface="ＭＳ Ｐゴシック" pitchFamily="1" charset="-128"/>
              </a:defRPr>
            </a:lvl8pPr>
            <a:lvl9pPr marL="1828800" fontAlgn="base">
              <a:spcBef>
                <a:spcPct val="0"/>
              </a:spcBef>
              <a:spcAft>
                <a:spcPct val="0"/>
              </a:spcAft>
              <a:defRPr>
                <a:solidFill>
                  <a:schemeClr val="tx1"/>
                </a:solidFill>
                <a:latin typeface="Calisto MT" pitchFamily="1" charset="0"/>
                <a:ea typeface="ＭＳ Ｐゴシック" pitchFamily="1" charset="-128"/>
              </a:defRPr>
            </a:lvl9pPr>
          </a:lstStyle>
          <a:p>
            <a:pPr lvl="0" defTabSz="914400">
              <a:spcBef>
                <a:spcPts val="2000"/>
              </a:spcBef>
              <a:buClr>
                <a:srgbClr val="8E887C"/>
              </a:buClr>
              <a:buFont typeface="Wingdings" pitchFamily="1" charset="2"/>
              <a:buChar char=""/>
            </a:pPr>
            <a:r>
              <a:rPr lang="en-US" sz="2800" b="1" dirty="0" smtClean="0">
                <a:latin typeface="Garamond"/>
              </a:rPr>
              <a:t>Be confident</a:t>
            </a:r>
          </a:p>
          <a:p>
            <a:pPr lvl="0" defTabSz="914400">
              <a:spcBef>
                <a:spcPts val="2000"/>
              </a:spcBef>
              <a:buClr>
                <a:srgbClr val="8E887C"/>
              </a:buClr>
              <a:buFont typeface="Wingdings" pitchFamily="1" charset="2"/>
              <a:buChar char=""/>
            </a:pPr>
            <a:r>
              <a:rPr lang="en-US" sz="2800" dirty="0" smtClean="0">
                <a:latin typeface="Garamond" pitchFamily="1" charset="0"/>
              </a:rPr>
              <a:t>If you must rely on notes, then make your notes work for you. Enlarge the font size on paper, or consider an app such as </a:t>
            </a:r>
            <a:r>
              <a:rPr lang="en-US" sz="2800" dirty="0" err="1" smtClean="0">
                <a:latin typeface="Garamond" pitchFamily="1" charset="0"/>
              </a:rPr>
              <a:t>ProPrompter</a:t>
            </a:r>
            <a:r>
              <a:rPr lang="en-US" sz="2800" dirty="0" smtClean="0">
                <a:latin typeface="Garamond" pitchFamily="1" charset="0"/>
              </a:rPr>
              <a:t> </a:t>
            </a:r>
          </a:p>
          <a:p>
            <a:pPr defTabSz="914400">
              <a:spcBef>
                <a:spcPts val="2000"/>
              </a:spcBef>
              <a:buClr>
                <a:srgbClr val="8E887C"/>
              </a:buClr>
              <a:buFont typeface="Wingdings" pitchFamily="1" charset="2"/>
              <a:buChar char=""/>
            </a:pPr>
            <a:endParaRPr lang="en-US" sz="2450" dirty="0">
              <a:solidFill>
                <a:schemeClr val="tx2"/>
              </a:solidFill>
              <a:latin typeface="Garamond" pitchFamily="1" charset="0"/>
            </a:endParaRPr>
          </a:p>
        </p:txBody>
      </p:sp>
      <p:pic>
        <p:nvPicPr>
          <p:cNvPr id="15" name="Picture 2" descr="HR-Glyph-R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444" y="1353344"/>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204841197"/>
              </p:ext>
            </p:extLst>
          </p:nvPr>
        </p:nvGraphicFramePr>
        <p:xfrm>
          <a:off x="6467231" y="136767"/>
          <a:ext cx="2676769" cy="65746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4491323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16" y="4689231"/>
            <a:ext cx="5760000" cy="1948959"/>
          </a:xfrm>
          <a:prstGeom prst="rect">
            <a:avLst/>
          </a:prstGeom>
          <a:solidFill>
            <a:schemeClr val="bg2">
              <a:lumMod val="90000"/>
            </a:schemeClr>
          </a:solidFill>
          <a:ln>
            <a:solidFill>
              <a:schemeClr val="bg2"/>
            </a:solidFill>
          </a:ln>
          <a:effectLst/>
        </p:spPr>
        <p:txBody>
          <a:bodyPr vert="horz" wrap="square" lIns="91440" tIns="45720" rIns="91440" bIns="45720" numCol="1" anchor="ctr" anchorCtr="0" compatLnSpc="1">
            <a:prstTxWarp prst="textNoShape">
              <a:avLst/>
            </a:prstTxWarp>
            <a:noAutofit/>
          </a:bodyPr>
          <a:lstStyle/>
          <a:p>
            <a:pPr algn="ctr" defTabSz="914400"/>
            <a:r>
              <a:rPr lang="en-US" sz="2000" dirty="0" smtClean="0">
                <a:solidFill>
                  <a:srgbClr val="000000"/>
                </a:solidFill>
                <a:latin typeface="Garamond"/>
                <a:cs typeface="Garamond"/>
              </a:rPr>
              <a:t>“Arthur looked up. ‘Ford!’ he said, ‘there’s an infinite number of monkeys outside who want to talk to us about this script for Hamlet they’ve worked out.’”</a:t>
            </a:r>
          </a:p>
          <a:p>
            <a:pPr lvl="0" algn="ctr" defTabSz="914400"/>
            <a:r>
              <a:rPr kumimoji="0" lang="en-US" sz="2000" b="0" i="0" u="none" strike="noStrike" kern="1200" cap="none" spc="0" normalizeH="0" baseline="0" noProof="0" dirty="0" smtClean="0">
                <a:ln>
                  <a:noFill/>
                </a:ln>
                <a:solidFill>
                  <a:srgbClr val="000000"/>
                </a:solidFill>
                <a:uLnTx/>
                <a:uFillTx/>
                <a:latin typeface="Garamond"/>
                <a:ea typeface="ＭＳ Ｐゴシック" pitchFamily="1" charset="-128"/>
                <a:cs typeface="Garamond"/>
              </a:rPr>
              <a:t>-Douglas Adams, </a:t>
            </a:r>
            <a:r>
              <a:rPr kumimoji="0" lang="en-US" sz="2000" b="0" i="1" u="none" strike="noStrike" kern="1200" cap="none" spc="0" normalizeH="0" baseline="0" noProof="0" dirty="0" smtClean="0">
                <a:ln>
                  <a:noFill/>
                </a:ln>
                <a:solidFill>
                  <a:srgbClr val="000000"/>
                </a:solidFill>
                <a:uLnTx/>
                <a:uFillTx/>
                <a:latin typeface="Garamond"/>
                <a:ea typeface="ＭＳ Ｐゴシック" pitchFamily="1" charset="-128"/>
                <a:cs typeface="Garamond"/>
              </a:rPr>
              <a:t>The Hitchhiker’s Guide to the Galaxy</a:t>
            </a:r>
            <a:endParaRPr kumimoji="0" lang="en-CA" sz="2000" b="0" i="0" u="none" strike="noStrike" kern="1200" cap="none" spc="0" normalizeH="0" baseline="0" noProof="0" dirty="0">
              <a:ln>
                <a:noFill/>
              </a:ln>
              <a:solidFill>
                <a:srgbClr val="000000"/>
              </a:solidFill>
              <a:uLnTx/>
              <a:uFillTx/>
              <a:latin typeface="Garamond"/>
              <a:ea typeface="ＭＳ Ｐゴシック" pitchFamily="1" charset="-128"/>
              <a:cs typeface="Garamond"/>
            </a:endParaRPr>
          </a:p>
        </p:txBody>
      </p:sp>
      <p:sp>
        <p:nvSpPr>
          <p:cNvPr id="9" name="TextBox 8"/>
          <p:cNvSpPr txBox="1"/>
          <p:nvPr/>
        </p:nvSpPr>
        <p:spPr>
          <a:xfrm rot="16200000">
            <a:off x="-990619" y="1442701"/>
            <a:ext cx="2634054" cy="261610"/>
          </a:xfrm>
          <a:prstGeom prst="rect">
            <a:avLst/>
          </a:prstGeom>
          <a:noFill/>
        </p:spPr>
        <p:txBody>
          <a:bodyPr wrap="none" rtlCol="0">
            <a:spAutoFit/>
          </a:bodyPr>
          <a:lstStyle/>
          <a:p>
            <a:r>
              <a:rPr lang="en-US" sz="1100" dirty="0" smtClean="0">
                <a:latin typeface="Garamond"/>
                <a:cs typeface="Garamond"/>
              </a:rPr>
              <a:t>flickr.com/photos/juggernautco/541805974</a:t>
            </a:r>
            <a:endParaRPr lang="en-US" sz="1100" dirty="0">
              <a:latin typeface="Garamond"/>
              <a:cs typeface="Garamond"/>
            </a:endParaRPr>
          </a:p>
        </p:txBody>
      </p:sp>
      <p:graphicFrame>
        <p:nvGraphicFramePr>
          <p:cNvPr id="7" name="Diagram 6"/>
          <p:cNvGraphicFramePr/>
          <p:nvPr>
            <p:extLst>
              <p:ext uri="{D42A27DB-BD31-4B8C-83A1-F6EECF244321}">
                <p14:modId xmlns:p14="http://schemas.microsoft.com/office/powerpoint/2010/main" val="3218462384"/>
              </p:ext>
            </p:extLst>
          </p:nvPr>
        </p:nvGraphicFramePr>
        <p:xfrm>
          <a:off x="6467231" y="136767"/>
          <a:ext cx="2676769" cy="6574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p:cNvPicPr>
            <a:picLocks noChangeAspect="1"/>
          </p:cNvPicPr>
          <p:nvPr/>
        </p:nvPicPr>
        <p:blipFill>
          <a:blip r:embed="rId8"/>
          <a:srcRect t="4296" r="4220" b="42069"/>
          <a:stretch>
            <a:fillRect/>
          </a:stretch>
        </p:blipFill>
        <p:spPr>
          <a:xfrm>
            <a:off x="457215" y="256479"/>
            <a:ext cx="5760000" cy="4178752"/>
          </a:xfrm>
          <a:prstGeom prst="rect">
            <a:avLst/>
          </a:prstGeom>
          <a:ln>
            <a:solidFill>
              <a:schemeClr val="accent3"/>
            </a:solidFill>
          </a:ln>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00" y="66675"/>
            <a:ext cx="5943600" cy="1371600"/>
          </a:xfrm>
        </p:spPr>
        <p:txBody>
          <a:bodyPr/>
          <a:lstStyle/>
          <a:p>
            <a:r>
              <a:rPr lang="en-US" dirty="0" smtClean="0">
                <a:effectLst>
                  <a:outerShdw blurRad="38100" dist="38100" dir="2700000" algn="tl">
                    <a:srgbClr val="C0C0C0"/>
                  </a:outerShdw>
                </a:effectLst>
                <a:latin typeface="Garamond" pitchFamily="1" charset="0"/>
              </a:rPr>
              <a:t>Considering Scripts (I)</a:t>
            </a:r>
          </a:p>
        </p:txBody>
      </p:sp>
      <p:sp>
        <p:nvSpPr>
          <p:cNvPr id="13" name="Content Placeholder 9"/>
          <p:cNvSpPr txBox="1">
            <a:spLocks/>
          </p:cNvSpPr>
          <p:nvPr/>
        </p:nvSpPr>
        <p:spPr>
          <a:xfrm>
            <a:off x="342900" y="1670537"/>
            <a:ext cx="5943600" cy="5040921"/>
          </a:xfrm>
          <a:prstGeom prst="rect">
            <a:avLst/>
          </a:prstGeom>
        </p:spPr>
        <p:txBody>
          <a:bodyPr/>
          <a:lstStyle>
            <a:lvl1pPr marL="457200" indent="-457200">
              <a:defRPr>
                <a:solidFill>
                  <a:schemeClr val="tx1"/>
                </a:solidFill>
                <a:latin typeface="Calisto MT" pitchFamily="1" charset="0"/>
                <a:ea typeface="ＭＳ Ｐゴシック" pitchFamily="1" charset="-128"/>
              </a:defRPr>
            </a:lvl1pPr>
            <a:lvl2pPr marL="37931725" indent="-37474525">
              <a:defRPr>
                <a:solidFill>
                  <a:schemeClr val="tx1"/>
                </a:solidFill>
                <a:latin typeface="Calisto MT" pitchFamily="1" charset="0"/>
                <a:ea typeface="ＭＳ Ｐゴシック" pitchFamily="1" charset="-128"/>
              </a:defRPr>
            </a:lvl2pPr>
            <a:lvl3pPr>
              <a:defRPr>
                <a:solidFill>
                  <a:schemeClr val="tx1"/>
                </a:solidFill>
                <a:latin typeface="Calisto MT" pitchFamily="1" charset="0"/>
                <a:ea typeface="ＭＳ Ｐゴシック" pitchFamily="1" charset="-128"/>
              </a:defRPr>
            </a:lvl3pPr>
            <a:lvl4pPr>
              <a:defRPr>
                <a:solidFill>
                  <a:schemeClr val="tx1"/>
                </a:solidFill>
                <a:latin typeface="Calisto MT" pitchFamily="1" charset="0"/>
                <a:ea typeface="ＭＳ Ｐゴシック" pitchFamily="1" charset="-128"/>
              </a:defRPr>
            </a:lvl4pPr>
            <a:lvl5pPr>
              <a:defRPr>
                <a:solidFill>
                  <a:schemeClr val="tx1"/>
                </a:solidFill>
                <a:latin typeface="Calisto MT" pitchFamily="1" charset="0"/>
                <a:ea typeface="ＭＳ Ｐゴシック" pitchFamily="1" charset="-128"/>
              </a:defRPr>
            </a:lvl5pPr>
            <a:lvl6pPr marL="457200" fontAlgn="base">
              <a:spcBef>
                <a:spcPct val="0"/>
              </a:spcBef>
              <a:spcAft>
                <a:spcPct val="0"/>
              </a:spcAft>
              <a:defRPr>
                <a:solidFill>
                  <a:schemeClr val="tx1"/>
                </a:solidFill>
                <a:latin typeface="Calisto MT" pitchFamily="1" charset="0"/>
                <a:ea typeface="ＭＳ Ｐゴシック" pitchFamily="1" charset="-128"/>
              </a:defRPr>
            </a:lvl6pPr>
            <a:lvl7pPr marL="914400" fontAlgn="base">
              <a:spcBef>
                <a:spcPct val="0"/>
              </a:spcBef>
              <a:spcAft>
                <a:spcPct val="0"/>
              </a:spcAft>
              <a:defRPr>
                <a:solidFill>
                  <a:schemeClr val="tx1"/>
                </a:solidFill>
                <a:latin typeface="Calisto MT" pitchFamily="1" charset="0"/>
                <a:ea typeface="ＭＳ Ｐゴシック" pitchFamily="1" charset="-128"/>
              </a:defRPr>
            </a:lvl7pPr>
            <a:lvl8pPr marL="1371600" fontAlgn="base">
              <a:spcBef>
                <a:spcPct val="0"/>
              </a:spcBef>
              <a:spcAft>
                <a:spcPct val="0"/>
              </a:spcAft>
              <a:defRPr>
                <a:solidFill>
                  <a:schemeClr val="tx1"/>
                </a:solidFill>
                <a:latin typeface="Calisto MT" pitchFamily="1" charset="0"/>
                <a:ea typeface="ＭＳ Ｐゴシック" pitchFamily="1" charset="-128"/>
              </a:defRPr>
            </a:lvl8pPr>
            <a:lvl9pPr marL="1828800" fontAlgn="base">
              <a:spcBef>
                <a:spcPct val="0"/>
              </a:spcBef>
              <a:spcAft>
                <a:spcPct val="0"/>
              </a:spcAft>
              <a:defRPr>
                <a:solidFill>
                  <a:schemeClr val="tx1"/>
                </a:solidFill>
                <a:latin typeface="Calisto MT" pitchFamily="1" charset="0"/>
                <a:ea typeface="ＭＳ Ｐゴシック" pitchFamily="1" charset="-128"/>
              </a:defRPr>
            </a:lvl9pPr>
          </a:lstStyle>
          <a:p>
            <a:pPr lvl="0" defTabSz="914400">
              <a:spcBef>
                <a:spcPts val="2000"/>
              </a:spcBef>
              <a:buClr>
                <a:srgbClr val="8E887C"/>
              </a:buClr>
              <a:buFont typeface="Wingdings" pitchFamily="1" charset="2"/>
              <a:buChar char=""/>
            </a:pPr>
            <a:r>
              <a:rPr lang="en-US" sz="2800" dirty="0" smtClean="0">
                <a:solidFill>
                  <a:schemeClr val="tx2"/>
                </a:solidFill>
                <a:latin typeface="Garamond"/>
                <a:cs typeface="Garamond"/>
              </a:rPr>
              <a:t>Imposed scripts can exacerbate public speaking anxiety (Wilder)</a:t>
            </a:r>
          </a:p>
          <a:p>
            <a:pPr lvl="0" defTabSz="914400">
              <a:spcBef>
                <a:spcPts val="2000"/>
              </a:spcBef>
              <a:buClr>
                <a:srgbClr val="8E887C"/>
              </a:buClr>
              <a:buFont typeface="Wingdings" pitchFamily="1" charset="2"/>
              <a:buChar char=""/>
            </a:pPr>
            <a:r>
              <a:rPr lang="en-US" sz="2800" dirty="0" smtClean="0">
                <a:solidFill>
                  <a:schemeClr val="tx2"/>
                </a:solidFill>
                <a:latin typeface="Garamond"/>
                <a:cs typeface="Garamond"/>
              </a:rPr>
              <a:t>Text and subtext: “That that is, is”</a:t>
            </a:r>
          </a:p>
          <a:p>
            <a:pPr lvl="0" defTabSz="914400">
              <a:spcBef>
                <a:spcPts val="2000"/>
              </a:spcBef>
              <a:buClr>
                <a:srgbClr val="8E887C"/>
              </a:buClr>
              <a:buFont typeface="Wingdings" pitchFamily="1" charset="2"/>
              <a:buChar char=""/>
            </a:pPr>
            <a:r>
              <a:rPr lang="en-US" sz="2800" dirty="0" smtClean="0">
                <a:solidFill>
                  <a:schemeClr val="tx2"/>
                </a:solidFill>
                <a:latin typeface="Garamond"/>
                <a:cs typeface="Garamond"/>
              </a:rPr>
              <a:t>Scripts do not make performances, or performers, interchangeable</a:t>
            </a:r>
          </a:p>
          <a:p>
            <a:pPr lvl="0" defTabSz="914400">
              <a:spcBef>
                <a:spcPts val="2000"/>
              </a:spcBef>
              <a:buClr>
                <a:srgbClr val="8E887C"/>
              </a:buClr>
              <a:buFont typeface="Wingdings" pitchFamily="1" charset="2"/>
              <a:buChar char=""/>
            </a:pPr>
            <a:r>
              <a:rPr lang="en-US" sz="2800" dirty="0" smtClean="0">
                <a:solidFill>
                  <a:schemeClr val="tx2"/>
                </a:solidFill>
                <a:latin typeface="Garamond"/>
                <a:cs typeface="Garamond"/>
              </a:rPr>
              <a:t>Likewise, instruction is fundamentally </a:t>
            </a:r>
            <a:r>
              <a:rPr lang="en-US" sz="2800" b="1" dirty="0" smtClean="0">
                <a:solidFill>
                  <a:schemeClr val="tx2"/>
                </a:solidFill>
                <a:latin typeface="Garamond"/>
                <a:cs typeface="Garamond"/>
              </a:rPr>
              <a:t>ephemeral</a:t>
            </a:r>
            <a:endParaRPr lang="en-US" sz="2800" dirty="0" smtClean="0">
              <a:solidFill>
                <a:schemeClr val="tx2"/>
              </a:solidFill>
              <a:latin typeface="Garamond"/>
              <a:cs typeface="Garamond"/>
            </a:endParaRPr>
          </a:p>
        </p:txBody>
      </p:sp>
      <p:pic>
        <p:nvPicPr>
          <p:cNvPr id="15" name="Picture 2" descr="HR-Glyph-R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444" y="1353344"/>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p:cNvGraphicFramePr/>
          <p:nvPr>
            <p:extLst>
              <p:ext uri="{D42A27DB-BD31-4B8C-83A1-F6EECF244321}">
                <p14:modId xmlns:p14="http://schemas.microsoft.com/office/powerpoint/2010/main" val="3097104267"/>
              </p:ext>
            </p:extLst>
          </p:nvPr>
        </p:nvGraphicFramePr>
        <p:xfrm>
          <a:off x="6467231" y="136767"/>
          <a:ext cx="2676769" cy="65746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5385" y="66675"/>
            <a:ext cx="6271845" cy="1371600"/>
          </a:xfrm>
        </p:spPr>
        <p:txBody>
          <a:bodyPr/>
          <a:lstStyle/>
          <a:p>
            <a:r>
              <a:rPr lang="en-US" dirty="0" smtClean="0">
                <a:effectLst>
                  <a:outerShdw blurRad="38100" dist="38100" dir="2700000" algn="tl">
                    <a:srgbClr val="C0C0C0"/>
                  </a:outerShdw>
                </a:effectLst>
                <a:latin typeface="Garamond" pitchFamily="1" charset="0"/>
              </a:rPr>
              <a:t>Considering Scripts (II)</a:t>
            </a:r>
          </a:p>
        </p:txBody>
      </p:sp>
      <p:sp>
        <p:nvSpPr>
          <p:cNvPr id="13" name="Content Placeholder 9"/>
          <p:cNvSpPr txBox="1">
            <a:spLocks/>
          </p:cNvSpPr>
          <p:nvPr/>
        </p:nvSpPr>
        <p:spPr>
          <a:xfrm>
            <a:off x="342900" y="1535631"/>
            <a:ext cx="5943600" cy="5322369"/>
          </a:xfrm>
          <a:prstGeom prst="rect">
            <a:avLst/>
          </a:prstGeom>
        </p:spPr>
        <p:txBody>
          <a:bodyPr/>
          <a:lstStyle>
            <a:lvl1pPr marL="457200" indent="-457200">
              <a:defRPr>
                <a:solidFill>
                  <a:schemeClr val="tx1"/>
                </a:solidFill>
                <a:latin typeface="Calisto MT" pitchFamily="1" charset="0"/>
                <a:ea typeface="ＭＳ Ｐゴシック" pitchFamily="1" charset="-128"/>
              </a:defRPr>
            </a:lvl1pPr>
            <a:lvl2pPr marL="37931725" indent="-37474525">
              <a:defRPr>
                <a:solidFill>
                  <a:schemeClr val="tx1"/>
                </a:solidFill>
                <a:latin typeface="Calisto MT" pitchFamily="1" charset="0"/>
                <a:ea typeface="ＭＳ Ｐゴシック" pitchFamily="1" charset="-128"/>
              </a:defRPr>
            </a:lvl2pPr>
            <a:lvl3pPr>
              <a:defRPr>
                <a:solidFill>
                  <a:schemeClr val="tx1"/>
                </a:solidFill>
                <a:latin typeface="Calisto MT" pitchFamily="1" charset="0"/>
                <a:ea typeface="ＭＳ Ｐゴシック" pitchFamily="1" charset="-128"/>
              </a:defRPr>
            </a:lvl3pPr>
            <a:lvl4pPr>
              <a:defRPr>
                <a:solidFill>
                  <a:schemeClr val="tx1"/>
                </a:solidFill>
                <a:latin typeface="Calisto MT" pitchFamily="1" charset="0"/>
                <a:ea typeface="ＭＳ Ｐゴシック" pitchFamily="1" charset="-128"/>
              </a:defRPr>
            </a:lvl4pPr>
            <a:lvl5pPr>
              <a:defRPr>
                <a:solidFill>
                  <a:schemeClr val="tx1"/>
                </a:solidFill>
                <a:latin typeface="Calisto MT" pitchFamily="1" charset="0"/>
                <a:ea typeface="ＭＳ Ｐゴシック" pitchFamily="1" charset="-128"/>
              </a:defRPr>
            </a:lvl5pPr>
            <a:lvl6pPr marL="457200" fontAlgn="base">
              <a:spcBef>
                <a:spcPct val="0"/>
              </a:spcBef>
              <a:spcAft>
                <a:spcPct val="0"/>
              </a:spcAft>
              <a:defRPr>
                <a:solidFill>
                  <a:schemeClr val="tx1"/>
                </a:solidFill>
                <a:latin typeface="Calisto MT" pitchFamily="1" charset="0"/>
                <a:ea typeface="ＭＳ Ｐゴシック" pitchFamily="1" charset="-128"/>
              </a:defRPr>
            </a:lvl6pPr>
            <a:lvl7pPr marL="914400" fontAlgn="base">
              <a:spcBef>
                <a:spcPct val="0"/>
              </a:spcBef>
              <a:spcAft>
                <a:spcPct val="0"/>
              </a:spcAft>
              <a:defRPr>
                <a:solidFill>
                  <a:schemeClr val="tx1"/>
                </a:solidFill>
                <a:latin typeface="Calisto MT" pitchFamily="1" charset="0"/>
                <a:ea typeface="ＭＳ Ｐゴシック" pitchFamily="1" charset="-128"/>
              </a:defRPr>
            </a:lvl7pPr>
            <a:lvl8pPr marL="1371600" fontAlgn="base">
              <a:spcBef>
                <a:spcPct val="0"/>
              </a:spcBef>
              <a:spcAft>
                <a:spcPct val="0"/>
              </a:spcAft>
              <a:defRPr>
                <a:solidFill>
                  <a:schemeClr val="tx1"/>
                </a:solidFill>
                <a:latin typeface="Calisto MT" pitchFamily="1" charset="0"/>
                <a:ea typeface="ＭＳ Ｐゴシック" pitchFamily="1" charset="-128"/>
              </a:defRPr>
            </a:lvl8pPr>
            <a:lvl9pPr marL="1828800" fontAlgn="base">
              <a:spcBef>
                <a:spcPct val="0"/>
              </a:spcBef>
              <a:spcAft>
                <a:spcPct val="0"/>
              </a:spcAft>
              <a:defRPr>
                <a:solidFill>
                  <a:schemeClr val="tx1"/>
                </a:solidFill>
                <a:latin typeface="Calisto MT" pitchFamily="1" charset="0"/>
                <a:ea typeface="ＭＳ Ｐゴシック" pitchFamily="1" charset="-128"/>
              </a:defRPr>
            </a:lvl9pPr>
          </a:lstStyle>
          <a:p>
            <a:pPr defTabSz="914400">
              <a:spcBef>
                <a:spcPts val="2000"/>
              </a:spcBef>
              <a:buClr>
                <a:srgbClr val="8E887C"/>
              </a:buClr>
              <a:buFont typeface="Wingdings" pitchFamily="1" charset="2"/>
              <a:buChar char=""/>
            </a:pPr>
            <a:r>
              <a:rPr lang="en-US" sz="2800" dirty="0">
                <a:solidFill>
                  <a:schemeClr val="tx2"/>
                </a:solidFill>
                <a:latin typeface="Garamond"/>
                <a:cs typeface="Garamond"/>
              </a:rPr>
              <a:t>Scripts make it easier for learners to </a:t>
            </a:r>
            <a:r>
              <a:rPr lang="en-US" sz="2800" dirty="0" smtClean="0">
                <a:solidFill>
                  <a:schemeClr val="tx2"/>
                </a:solidFill>
                <a:latin typeface="Garamond"/>
                <a:cs typeface="Garamond"/>
              </a:rPr>
              <a:t>disengage (</a:t>
            </a:r>
            <a:r>
              <a:rPr lang="en-US" sz="2800" dirty="0" err="1" smtClean="0">
                <a:solidFill>
                  <a:schemeClr val="tx2"/>
                </a:solidFill>
                <a:latin typeface="Garamond"/>
                <a:cs typeface="Garamond"/>
              </a:rPr>
              <a:t>Cebula</a:t>
            </a:r>
            <a:r>
              <a:rPr lang="en-US" sz="2800" dirty="0" smtClean="0">
                <a:solidFill>
                  <a:schemeClr val="tx2"/>
                </a:solidFill>
                <a:latin typeface="Garamond"/>
                <a:cs typeface="Garamond"/>
              </a:rPr>
              <a:t>)</a:t>
            </a:r>
          </a:p>
          <a:p>
            <a:pPr lvl="0" defTabSz="914400">
              <a:spcBef>
                <a:spcPts val="2000"/>
              </a:spcBef>
              <a:buClr>
                <a:srgbClr val="8E887C"/>
              </a:buClr>
              <a:buFont typeface="Wingdings" pitchFamily="1" charset="2"/>
              <a:buChar char=""/>
            </a:pPr>
            <a:r>
              <a:rPr lang="en-US" sz="2800" dirty="0" smtClean="0">
                <a:solidFill>
                  <a:schemeClr val="tx2"/>
                </a:solidFill>
                <a:latin typeface="Garamond"/>
                <a:cs typeface="Garamond"/>
              </a:rPr>
              <a:t>Ask what’s important: is it important for all instruction to meet the same teaching and learning </a:t>
            </a:r>
            <a:r>
              <a:rPr lang="en-US" sz="2800" b="1" dirty="0" smtClean="0">
                <a:solidFill>
                  <a:schemeClr val="tx2"/>
                </a:solidFill>
                <a:latin typeface="Garamond"/>
                <a:cs typeface="Garamond"/>
              </a:rPr>
              <a:t>goals</a:t>
            </a:r>
            <a:r>
              <a:rPr lang="en-US" sz="2800" dirty="0" smtClean="0">
                <a:solidFill>
                  <a:schemeClr val="tx2"/>
                </a:solidFill>
                <a:latin typeface="Garamond"/>
                <a:cs typeface="Garamond"/>
              </a:rPr>
              <a:t>, or is it important for all instructors to employ the same </a:t>
            </a:r>
            <a:r>
              <a:rPr lang="en-US" sz="2800" b="1" dirty="0" smtClean="0">
                <a:solidFill>
                  <a:schemeClr val="tx2"/>
                </a:solidFill>
                <a:latin typeface="Garamond"/>
                <a:cs typeface="Garamond"/>
              </a:rPr>
              <a:t>words</a:t>
            </a:r>
            <a:r>
              <a:rPr lang="en-US" sz="2800" dirty="0" smtClean="0">
                <a:solidFill>
                  <a:schemeClr val="tx2"/>
                </a:solidFill>
                <a:latin typeface="Garamond"/>
                <a:cs typeface="Garamond"/>
              </a:rPr>
              <a:t>?</a:t>
            </a:r>
          </a:p>
          <a:p>
            <a:pPr lvl="0" defTabSz="914400">
              <a:spcBef>
                <a:spcPts val="2000"/>
              </a:spcBef>
              <a:buClr>
                <a:srgbClr val="8E887C"/>
              </a:buClr>
              <a:buFont typeface="Wingdings" pitchFamily="1" charset="2"/>
              <a:buChar char=""/>
            </a:pPr>
            <a:r>
              <a:rPr lang="en-US" sz="2800" dirty="0" smtClean="0">
                <a:solidFill>
                  <a:schemeClr val="tx2"/>
                </a:solidFill>
                <a:latin typeface="Garamond"/>
                <a:cs typeface="Garamond"/>
              </a:rPr>
              <a:t>If scripts are unavoidable (e.g., reasons relating to job descriptions), incorporate a </a:t>
            </a:r>
            <a:r>
              <a:rPr lang="en-US" sz="2800" b="1" dirty="0" smtClean="0">
                <a:solidFill>
                  <a:schemeClr val="tx2"/>
                </a:solidFill>
                <a:latin typeface="Garamond"/>
                <a:cs typeface="Garamond"/>
              </a:rPr>
              <a:t>script meeting</a:t>
            </a:r>
            <a:r>
              <a:rPr lang="en-US" sz="2800" dirty="0" smtClean="0">
                <a:solidFill>
                  <a:schemeClr val="tx2"/>
                </a:solidFill>
                <a:latin typeface="Garamond"/>
                <a:cs typeface="Garamond"/>
              </a:rPr>
              <a:t> for </a:t>
            </a:r>
            <a:r>
              <a:rPr lang="en-US" sz="2800" b="1" dirty="0" smtClean="0">
                <a:solidFill>
                  <a:schemeClr val="tx2"/>
                </a:solidFill>
                <a:latin typeface="Garamond"/>
                <a:cs typeface="Garamond"/>
              </a:rPr>
              <a:t>table work</a:t>
            </a:r>
            <a:endParaRPr lang="en-US" sz="2800" dirty="0" smtClean="0">
              <a:solidFill>
                <a:schemeClr val="tx2"/>
              </a:solidFill>
              <a:latin typeface="Garamond"/>
              <a:cs typeface="Garamond"/>
            </a:endParaRPr>
          </a:p>
        </p:txBody>
      </p:sp>
      <p:pic>
        <p:nvPicPr>
          <p:cNvPr id="15" name="Picture 2" descr="HR-Glyph-R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444" y="1353344"/>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p:cNvGraphicFramePr/>
          <p:nvPr>
            <p:extLst>
              <p:ext uri="{D42A27DB-BD31-4B8C-83A1-F6EECF244321}">
                <p14:modId xmlns:p14="http://schemas.microsoft.com/office/powerpoint/2010/main" val="3437705667"/>
              </p:ext>
            </p:extLst>
          </p:nvPr>
        </p:nvGraphicFramePr>
        <p:xfrm>
          <a:off x="6467231" y="136767"/>
          <a:ext cx="2676769" cy="65746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574334"/>
            <a:ext cx="3657600" cy="1502116"/>
          </a:xfrm>
        </p:spPr>
        <p:txBody>
          <a:bodyPr/>
          <a:lstStyle/>
          <a:p>
            <a:r>
              <a:rPr lang="en-US" sz="4800" dirty="0" smtClean="0">
                <a:effectLst>
                  <a:outerShdw blurRad="38100" dist="38100" dir="2700000" algn="tl">
                    <a:srgbClr val="C0C0C0"/>
                  </a:outerShdw>
                </a:effectLst>
                <a:latin typeface="Garamond" pitchFamily="1" charset="0"/>
              </a:rPr>
              <a:t>Today</a:t>
            </a:r>
          </a:p>
        </p:txBody>
      </p:sp>
      <p:graphicFrame>
        <p:nvGraphicFramePr>
          <p:cNvPr id="11" name="Diagram 10"/>
          <p:cNvGraphicFramePr/>
          <p:nvPr>
            <p:extLst>
              <p:ext uri="{D42A27DB-BD31-4B8C-83A1-F6EECF244321}">
                <p14:modId xmlns:p14="http://schemas.microsoft.com/office/powerpoint/2010/main" val="4264183473"/>
              </p:ext>
            </p:extLst>
          </p:nvPr>
        </p:nvGraphicFramePr>
        <p:xfrm>
          <a:off x="5373077" y="136767"/>
          <a:ext cx="2676769" cy="6574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ontent Placeholder 9"/>
          <p:cNvSpPr txBox="1">
            <a:spLocks/>
          </p:cNvSpPr>
          <p:nvPr/>
        </p:nvSpPr>
        <p:spPr>
          <a:xfrm>
            <a:off x="328112" y="2702824"/>
            <a:ext cx="4320495" cy="978515"/>
          </a:xfrm>
          <a:prstGeom prst="rect">
            <a:avLst/>
          </a:prstGeom>
        </p:spPr>
        <p:txBody>
          <a:bodyPr/>
          <a:lstStyle>
            <a:lvl1pPr marL="457200" indent="-457200">
              <a:defRPr>
                <a:solidFill>
                  <a:schemeClr val="tx1"/>
                </a:solidFill>
                <a:latin typeface="Calisto MT" pitchFamily="1" charset="0"/>
                <a:ea typeface="ＭＳ Ｐゴシック" pitchFamily="1" charset="-128"/>
              </a:defRPr>
            </a:lvl1pPr>
            <a:lvl2pPr marL="37931725" indent="-37474525">
              <a:defRPr>
                <a:solidFill>
                  <a:schemeClr val="tx1"/>
                </a:solidFill>
                <a:latin typeface="Calisto MT" pitchFamily="1" charset="0"/>
                <a:ea typeface="ＭＳ Ｐゴシック" pitchFamily="1" charset="-128"/>
              </a:defRPr>
            </a:lvl2pPr>
            <a:lvl3pPr>
              <a:defRPr>
                <a:solidFill>
                  <a:schemeClr val="tx1"/>
                </a:solidFill>
                <a:latin typeface="Calisto MT" pitchFamily="1" charset="0"/>
                <a:ea typeface="ＭＳ Ｐゴシック" pitchFamily="1" charset="-128"/>
              </a:defRPr>
            </a:lvl3pPr>
            <a:lvl4pPr>
              <a:defRPr>
                <a:solidFill>
                  <a:schemeClr val="tx1"/>
                </a:solidFill>
                <a:latin typeface="Calisto MT" pitchFamily="1" charset="0"/>
                <a:ea typeface="ＭＳ Ｐゴシック" pitchFamily="1" charset="-128"/>
              </a:defRPr>
            </a:lvl4pPr>
            <a:lvl5pPr>
              <a:defRPr>
                <a:solidFill>
                  <a:schemeClr val="tx1"/>
                </a:solidFill>
                <a:latin typeface="Calisto MT" pitchFamily="1" charset="0"/>
                <a:ea typeface="ＭＳ Ｐゴシック" pitchFamily="1" charset="-128"/>
              </a:defRPr>
            </a:lvl5pPr>
            <a:lvl6pPr marL="457200" fontAlgn="base">
              <a:spcBef>
                <a:spcPct val="0"/>
              </a:spcBef>
              <a:spcAft>
                <a:spcPct val="0"/>
              </a:spcAft>
              <a:defRPr>
                <a:solidFill>
                  <a:schemeClr val="tx1"/>
                </a:solidFill>
                <a:latin typeface="Calisto MT" pitchFamily="1" charset="0"/>
                <a:ea typeface="ＭＳ Ｐゴシック" pitchFamily="1" charset="-128"/>
              </a:defRPr>
            </a:lvl6pPr>
            <a:lvl7pPr marL="914400" fontAlgn="base">
              <a:spcBef>
                <a:spcPct val="0"/>
              </a:spcBef>
              <a:spcAft>
                <a:spcPct val="0"/>
              </a:spcAft>
              <a:defRPr>
                <a:solidFill>
                  <a:schemeClr val="tx1"/>
                </a:solidFill>
                <a:latin typeface="Calisto MT" pitchFamily="1" charset="0"/>
                <a:ea typeface="ＭＳ Ｐゴシック" pitchFamily="1" charset="-128"/>
              </a:defRPr>
            </a:lvl7pPr>
            <a:lvl8pPr marL="1371600" fontAlgn="base">
              <a:spcBef>
                <a:spcPct val="0"/>
              </a:spcBef>
              <a:spcAft>
                <a:spcPct val="0"/>
              </a:spcAft>
              <a:defRPr>
                <a:solidFill>
                  <a:schemeClr val="tx1"/>
                </a:solidFill>
                <a:latin typeface="Calisto MT" pitchFamily="1" charset="0"/>
                <a:ea typeface="ＭＳ Ｐゴシック" pitchFamily="1" charset="-128"/>
              </a:defRPr>
            </a:lvl8pPr>
            <a:lvl9pPr marL="1828800" fontAlgn="base">
              <a:spcBef>
                <a:spcPct val="0"/>
              </a:spcBef>
              <a:spcAft>
                <a:spcPct val="0"/>
              </a:spcAft>
              <a:defRPr>
                <a:solidFill>
                  <a:schemeClr val="tx1"/>
                </a:solidFill>
                <a:latin typeface="Calisto MT" pitchFamily="1" charset="0"/>
                <a:ea typeface="ＭＳ Ｐゴシック" pitchFamily="1" charset="-128"/>
              </a:defRPr>
            </a:lvl9pPr>
          </a:lstStyle>
          <a:p>
            <a:pPr defTabSz="914400">
              <a:spcBef>
                <a:spcPts val="2000"/>
              </a:spcBef>
              <a:buClr>
                <a:srgbClr val="8E887C"/>
              </a:buClr>
              <a:buFont typeface="Wingdings" pitchFamily="1" charset="2"/>
              <a:buChar char=""/>
            </a:pPr>
            <a:r>
              <a:rPr lang="en-US" sz="2450" dirty="0" smtClean="0">
                <a:latin typeface="Garamond" pitchFamily="1" charset="0"/>
              </a:rPr>
              <a:t>Please pose questions and comments any time.</a:t>
            </a:r>
            <a:endParaRPr lang="en-US" sz="2450" dirty="0">
              <a:latin typeface="Garamond" pitchFamily="1" charset="0"/>
            </a:endParaRPr>
          </a:p>
          <a:p>
            <a:pPr marL="0" indent="0" defTabSz="914400">
              <a:spcBef>
                <a:spcPts val="2000"/>
              </a:spcBef>
              <a:buClr>
                <a:srgbClr val="8E887C"/>
              </a:buClr>
            </a:pPr>
            <a:endParaRPr lang="en-US" sz="2450" dirty="0">
              <a:solidFill>
                <a:schemeClr val="tx2"/>
              </a:solidFill>
              <a:latin typeface="Garamond" pitchFamily="1" charset="0"/>
            </a:endParaRPr>
          </a:p>
        </p:txBody>
      </p:sp>
      <p:sp>
        <p:nvSpPr>
          <p:cNvPr id="8" name="Content Placeholder 9"/>
          <p:cNvSpPr txBox="1">
            <a:spLocks/>
          </p:cNvSpPr>
          <p:nvPr/>
        </p:nvSpPr>
        <p:spPr>
          <a:xfrm>
            <a:off x="328112" y="3681339"/>
            <a:ext cx="4188068" cy="1022302"/>
          </a:xfrm>
          <a:prstGeom prst="rect">
            <a:avLst/>
          </a:prstGeom>
        </p:spPr>
        <p:txBody>
          <a:bodyPr/>
          <a:lstStyle>
            <a:lvl1pPr marL="457200" indent="-457200">
              <a:defRPr>
                <a:solidFill>
                  <a:schemeClr val="tx1"/>
                </a:solidFill>
                <a:latin typeface="Calisto MT" pitchFamily="1" charset="0"/>
                <a:ea typeface="ＭＳ Ｐゴシック" pitchFamily="1" charset="-128"/>
              </a:defRPr>
            </a:lvl1pPr>
            <a:lvl2pPr marL="37931725" indent="-37474525">
              <a:defRPr>
                <a:solidFill>
                  <a:schemeClr val="tx1"/>
                </a:solidFill>
                <a:latin typeface="Calisto MT" pitchFamily="1" charset="0"/>
                <a:ea typeface="ＭＳ Ｐゴシック" pitchFamily="1" charset="-128"/>
              </a:defRPr>
            </a:lvl2pPr>
            <a:lvl3pPr>
              <a:defRPr>
                <a:solidFill>
                  <a:schemeClr val="tx1"/>
                </a:solidFill>
                <a:latin typeface="Calisto MT" pitchFamily="1" charset="0"/>
                <a:ea typeface="ＭＳ Ｐゴシック" pitchFamily="1" charset="-128"/>
              </a:defRPr>
            </a:lvl3pPr>
            <a:lvl4pPr>
              <a:defRPr>
                <a:solidFill>
                  <a:schemeClr val="tx1"/>
                </a:solidFill>
                <a:latin typeface="Calisto MT" pitchFamily="1" charset="0"/>
                <a:ea typeface="ＭＳ Ｐゴシック" pitchFamily="1" charset="-128"/>
              </a:defRPr>
            </a:lvl4pPr>
            <a:lvl5pPr>
              <a:defRPr>
                <a:solidFill>
                  <a:schemeClr val="tx1"/>
                </a:solidFill>
                <a:latin typeface="Calisto MT" pitchFamily="1" charset="0"/>
                <a:ea typeface="ＭＳ Ｐゴシック" pitchFamily="1" charset="-128"/>
              </a:defRPr>
            </a:lvl5pPr>
            <a:lvl6pPr marL="457200" fontAlgn="base">
              <a:spcBef>
                <a:spcPct val="0"/>
              </a:spcBef>
              <a:spcAft>
                <a:spcPct val="0"/>
              </a:spcAft>
              <a:defRPr>
                <a:solidFill>
                  <a:schemeClr val="tx1"/>
                </a:solidFill>
                <a:latin typeface="Calisto MT" pitchFamily="1" charset="0"/>
                <a:ea typeface="ＭＳ Ｐゴシック" pitchFamily="1" charset="-128"/>
              </a:defRPr>
            </a:lvl6pPr>
            <a:lvl7pPr marL="914400" fontAlgn="base">
              <a:spcBef>
                <a:spcPct val="0"/>
              </a:spcBef>
              <a:spcAft>
                <a:spcPct val="0"/>
              </a:spcAft>
              <a:defRPr>
                <a:solidFill>
                  <a:schemeClr val="tx1"/>
                </a:solidFill>
                <a:latin typeface="Calisto MT" pitchFamily="1" charset="0"/>
                <a:ea typeface="ＭＳ Ｐゴシック" pitchFamily="1" charset="-128"/>
              </a:defRPr>
            </a:lvl7pPr>
            <a:lvl8pPr marL="1371600" fontAlgn="base">
              <a:spcBef>
                <a:spcPct val="0"/>
              </a:spcBef>
              <a:spcAft>
                <a:spcPct val="0"/>
              </a:spcAft>
              <a:defRPr>
                <a:solidFill>
                  <a:schemeClr val="tx1"/>
                </a:solidFill>
                <a:latin typeface="Calisto MT" pitchFamily="1" charset="0"/>
                <a:ea typeface="ＭＳ Ｐゴシック" pitchFamily="1" charset="-128"/>
              </a:defRPr>
            </a:lvl8pPr>
            <a:lvl9pPr marL="1828800" fontAlgn="base">
              <a:spcBef>
                <a:spcPct val="0"/>
              </a:spcBef>
              <a:spcAft>
                <a:spcPct val="0"/>
              </a:spcAft>
              <a:defRPr>
                <a:solidFill>
                  <a:schemeClr val="tx1"/>
                </a:solidFill>
                <a:latin typeface="Calisto MT" pitchFamily="1" charset="0"/>
                <a:ea typeface="ＭＳ Ｐゴシック" pitchFamily="1" charset="-128"/>
              </a:defRPr>
            </a:lvl9pPr>
          </a:lstStyle>
          <a:p>
            <a:pPr defTabSz="914400">
              <a:spcBef>
                <a:spcPts val="2000"/>
              </a:spcBef>
              <a:buClr>
                <a:srgbClr val="8E887C"/>
              </a:buClr>
              <a:buFont typeface="Wingdings" pitchFamily="1" charset="2"/>
              <a:buChar char=""/>
            </a:pPr>
            <a:r>
              <a:rPr lang="en-US" sz="2450" dirty="0" smtClean="0">
                <a:latin typeface="Garamond" pitchFamily="1" charset="0"/>
              </a:rPr>
              <a:t>Content: food for thought; modest side of tips ‘n’ tricks.</a:t>
            </a:r>
          </a:p>
          <a:p>
            <a:pPr defTabSz="914400">
              <a:spcBef>
                <a:spcPts val="2000"/>
              </a:spcBef>
              <a:buClr>
                <a:srgbClr val="8E887C"/>
              </a:buClr>
              <a:buFont typeface="Wingdings" pitchFamily="1" charset="2"/>
              <a:buChar char=""/>
            </a:pPr>
            <a:endParaRPr lang="en-US" sz="2450" dirty="0">
              <a:latin typeface="Garamond" pitchFamily="1" charset="0"/>
            </a:endParaRPr>
          </a:p>
          <a:p>
            <a:pPr defTabSz="914400">
              <a:spcBef>
                <a:spcPts val="2000"/>
              </a:spcBef>
              <a:buClr>
                <a:srgbClr val="8E887C"/>
              </a:buClr>
              <a:buFont typeface="Wingdings" pitchFamily="1" charset="2"/>
              <a:buChar char=""/>
            </a:pPr>
            <a:endParaRPr lang="en-US" sz="2450" dirty="0">
              <a:solidFill>
                <a:schemeClr val="tx2"/>
              </a:solidFill>
              <a:latin typeface="Garamond" pitchFamily="1" charset="0"/>
            </a:endParaRPr>
          </a:p>
        </p:txBody>
      </p:sp>
    </p:spTree>
    <p:extLst>
      <p:ext uri="{BB962C8B-B14F-4D97-AF65-F5344CB8AC3E}">
        <p14:creationId xmlns:p14="http://schemas.microsoft.com/office/powerpoint/2010/main" val="172373179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16" y="5858188"/>
            <a:ext cx="5760000" cy="780001"/>
          </a:xfrm>
          <a:prstGeom prst="rect">
            <a:avLst/>
          </a:prstGeom>
          <a:solidFill>
            <a:schemeClr val="bg2">
              <a:lumMod val="90000"/>
            </a:schemeClr>
          </a:solidFill>
          <a:ln>
            <a:solidFill>
              <a:schemeClr val="bg2"/>
            </a:solidFill>
          </a:ln>
          <a:effectLst/>
        </p:spPr>
        <p:txBody>
          <a:bodyPr vert="horz" wrap="square" lIns="91440" tIns="45720" rIns="91440" bIns="45720" numCol="1" anchor="ctr" anchorCtr="0" compatLnSpc="1">
            <a:prstTxWarp prst="textNoShape">
              <a:avLst/>
            </a:prstTxWarp>
            <a:noAutofit/>
          </a:bodyPr>
          <a:lstStyle/>
          <a:p>
            <a:pPr lvl="0" algn="ctr" defTabSz="914400"/>
            <a:r>
              <a:rPr lang="en-US" sz="2000" dirty="0" smtClean="0">
                <a:solidFill>
                  <a:srgbClr val="000000"/>
                </a:solidFill>
                <a:latin typeface="Garamond"/>
                <a:cs typeface="Garamond"/>
              </a:rPr>
              <a:t>All acting is performance. Not all performance is acting.</a:t>
            </a:r>
            <a:endParaRPr kumimoji="0" lang="en-CA" sz="2000" b="0" i="0" u="none" strike="noStrike" kern="1200" cap="none" spc="0" normalizeH="0" baseline="0" noProof="0" dirty="0">
              <a:ln>
                <a:noFill/>
              </a:ln>
              <a:solidFill>
                <a:srgbClr val="000000"/>
              </a:solidFill>
              <a:uLnTx/>
              <a:uFillTx/>
              <a:latin typeface="Garamond"/>
              <a:ea typeface="ＭＳ Ｐゴシック" pitchFamily="1" charset="-128"/>
              <a:cs typeface="Garamond"/>
            </a:endParaRPr>
          </a:p>
        </p:txBody>
      </p:sp>
      <p:graphicFrame>
        <p:nvGraphicFramePr>
          <p:cNvPr id="7" name="Diagram 6"/>
          <p:cNvGraphicFramePr/>
          <p:nvPr>
            <p:extLst>
              <p:ext uri="{D42A27DB-BD31-4B8C-83A1-F6EECF244321}">
                <p14:modId xmlns:p14="http://schemas.microsoft.com/office/powerpoint/2010/main" val="2006523724"/>
              </p:ext>
            </p:extLst>
          </p:nvPr>
        </p:nvGraphicFramePr>
        <p:xfrm>
          <a:off x="6467231" y="136767"/>
          <a:ext cx="2676769" cy="6574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
          <p:cNvGrpSpPr/>
          <p:nvPr/>
        </p:nvGrpSpPr>
        <p:grpSpPr>
          <a:xfrm>
            <a:off x="235272" y="1979525"/>
            <a:ext cx="2507944" cy="2286000"/>
            <a:chOff x="235272" y="1979525"/>
            <a:chExt cx="2507944" cy="2286000"/>
          </a:xfrm>
        </p:grpSpPr>
        <p:sp>
          <p:nvSpPr>
            <p:cNvPr id="9" name="TextBox 8"/>
            <p:cNvSpPr txBox="1"/>
            <p:nvPr/>
          </p:nvSpPr>
          <p:spPr>
            <a:xfrm rot="16200000">
              <a:off x="-680204" y="3119217"/>
              <a:ext cx="2061783" cy="230832"/>
            </a:xfrm>
            <a:prstGeom prst="rect">
              <a:avLst/>
            </a:prstGeom>
            <a:noFill/>
          </p:spPr>
          <p:txBody>
            <a:bodyPr wrap="none" rtlCol="0">
              <a:spAutoFit/>
            </a:bodyPr>
            <a:lstStyle/>
            <a:p>
              <a:r>
                <a:rPr lang="en-US" sz="900" dirty="0" smtClean="0">
                  <a:latin typeface="Garamond"/>
                  <a:cs typeface="Garamond"/>
                </a:rPr>
                <a:t>flickr.com/photos/</a:t>
              </a:r>
              <a:r>
                <a:rPr lang="en-US" sz="900" dirty="0" err="1" smtClean="0">
                  <a:latin typeface="Garamond"/>
                  <a:cs typeface="Garamond"/>
                </a:rPr>
                <a:t>maxbraun</a:t>
              </a:r>
              <a:r>
                <a:rPr lang="en-US" sz="900" dirty="0" smtClean="0">
                  <a:latin typeface="Garamond"/>
                  <a:cs typeface="Garamond"/>
                </a:rPr>
                <a:t>/104431360</a:t>
              </a:r>
              <a:endParaRPr lang="en-US" sz="900" dirty="0">
                <a:latin typeface="Garamond"/>
                <a:cs typeface="Garamond"/>
              </a:endParaRPr>
            </a:p>
          </p:txBody>
        </p:sp>
        <p:pic>
          <p:nvPicPr>
            <p:cNvPr id="8" name="Picture 7" descr="104431360_d6bf7ce63f_z.jpg"/>
            <p:cNvPicPr>
              <a:picLocks noChangeAspect="1"/>
            </p:cNvPicPr>
            <p:nvPr/>
          </p:nvPicPr>
          <p:blipFill>
            <a:blip r:embed="rId8">
              <a:extLst>
                <a:ext uri="{28A0092B-C50C-407E-A947-70E740481C1C}">
                  <a14:useLocalDpi xmlns:a14="http://schemas.microsoft.com/office/drawing/2010/main" val="0"/>
                </a:ext>
              </a:extLst>
            </a:blip>
            <a:srcRect l="22691" t="21094" r="21059" b="3906"/>
            <a:stretch>
              <a:fillRect/>
            </a:stretch>
          </p:blipFill>
          <p:spPr bwMode="auto">
            <a:xfrm>
              <a:off x="457216" y="197952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p:cNvGrpSpPr/>
          <p:nvPr/>
        </p:nvGrpSpPr>
        <p:grpSpPr>
          <a:xfrm>
            <a:off x="3944038" y="1944157"/>
            <a:ext cx="2496872" cy="2356735"/>
            <a:chOff x="3944038" y="1944157"/>
            <a:chExt cx="2496872" cy="2356735"/>
          </a:xfrm>
        </p:grpSpPr>
        <p:pic>
          <p:nvPicPr>
            <p:cNvPr id="10" name="Picture 9" descr="3026078169_43d19620a4_z.jpg"/>
            <p:cNvPicPr>
              <a:picLocks noChangeAspect="1"/>
            </p:cNvPicPr>
            <p:nvPr/>
          </p:nvPicPr>
          <p:blipFill>
            <a:blip r:embed="rId9">
              <a:extLst>
                <a:ext uri="{28A0092B-C50C-407E-A947-70E740481C1C}">
                  <a14:useLocalDpi xmlns:a14="http://schemas.microsoft.com/office/drawing/2010/main" val="0"/>
                </a:ext>
              </a:extLst>
            </a:blip>
            <a:srcRect t="1888"/>
            <a:stretch>
              <a:fillRect/>
            </a:stretch>
          </p:blipFill>
          <p:spPr bwMode="auto">
            <a:xfrm>
              <a:off x="3944038" y="1979525"/>
              <a:ext cx="227317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rot="5400000">
              <a:off x="5147126" y="3007109"/>
              <a:ext cx="2356735" cy="230832"/>
            </a:xfrm>
            <a:prstGeom prst="rect">
              <a:avLst/>
            </a:prstGeom>
            <a:noFill/>
          </p:spPr>
          <p:txBody>
            <a:bodyPr wrap="none" rtlCol="0">
              <a:spAutoFit/>
            </a:bodyPr>
            <a:lstStyle/>
            <a:p>
              <a:r>
                <a:rPr lang="en-US" sz="900" dirty="0">
                  <a:latin typeface="Garamond"/>
                  <a:cs typeface="Garamond"/>
                </a:rPr>
                <a:t>flickr.com/photos/</a:t>
              </a:r>
              <a:r>
                <a:rPr lang="en-US" sz="900" dirty="0" err="1">
                  <a:latin typeface="Garamond"/>
                  <a:cs typeface="Garamond"/>
                </a:rPr>
                <a:t>stuckincustoms</a:t>
              </a:r>
              <a:r>
                <a:rPr lang="en-US" sz="900" dirty="0">
                  <a:latin typeface="Garamond"/>
                  <a:cs typeface="Garamond"/>
                </a:rPr>
                <a:t>/3026078169</a:t>
              </a:r>
            </a:p>
          </p:txBody>
        </p:sp>
      </p:grpSp>
      <p:sp>
        <p:nvSpPr>
          <p:cNvPr id="14" name="Left-Right Arrow 13"/>
          <p:cNvSpPr>
            <a:spLocks noChangeArrowheads="1"/>
          </p:cNvSpPr>
          <p:nvPr/>
        </p:nvSpPr>
        <p:spPr bwMode="auto">
          <a:xfrm>
            <a:off x="1878786" y="4862441"/>
            <a:ext cx="2916860" cy="338934"/>
          </a:xfrm>
          <a:prstGeom prst="leftRightArrow">
            <a:avLst>
              <a:gd name="adj1" fmla="val 50000"/>
              <a:gd name="adj2" fmla="val 50000"/>
            </a:avLst>
          </a:prstGeom>
          <a:solidFill>
            <a:schemeClr val="tx1"/>
          </a:solidFill>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endParaRPr lang="en-US">
              <a:solidFill>
                <a:schemeClr val="lt1"/>
              </a:solidFill>
              <a:latin typeface="+mn-lt"/>
              <a:ea typeface="+mn-ea"/>
            </a:endParaRPr>
          </a:p>
        </p:txBody>
      </p:sp>
      <p:grpSp>
        <p:nvGrpSpPr>
          <p:cNvPr id="17" name="Group 16"/>
          <p:cNvGrpSpPr/>
          <p:nvPr/>
        </p:nvGrpSpPr>
        <p:grpSpPr>
          <a:xfrm>
            <a:off x="4921181" y="4803308"/>
            <a:ext cx="1280160" cy="457200"/>
            <a:chOff x="217709" y="2321247"/>
            <a:chExt cx="2241350" cy="772879"/>
          </a:xfrm>
          <a:scene3d>
            <a:camera prst="orthographicFront"/>
            <a:lightRig rig="flat" dir="t"/>
          </a:scene3d>
        </p:grpSpPr>
        <p:sp>
          <p:nvSpPr>
            <p:cNvPr id="18" name="Rounded Rectangle 17"/>
            <p:cNvSpPr/>
            <p:nvPr/>
          </p:nvSpPr>
          <p:spPr>
            <a:xfrm>
              <a:off x="217709" y="2321247"/>
              <a:ext cx="2241350" cy="772879"/>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9" name="Rounded Rectangle 4"/>
            <p:cNvSpPr/>
            <p:nvPr/>
          </p:nvSpPr>
          <p:spPr>
            <a:xfrm>
              <a:off x="240346" y="2343884"/>
              <a:ext cx="2196076" cy="7276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Acting</a:t>
              </a:r>
              <a:endParaRPr lang="en-US" sz="1700" kern="1200" dirty="0">
                <a:latin typeface="Garamond"/>
                <a:cs typeface="Garamond"/>
              </a:endParaRPr>
            </a:p>
          </p:txBody>
        </p:sp>
      </p:grpSp>
      <p:grpSp>
        <p:nvGrpSpPr>
          <p:cNvPr id="20" name="Group 19"/>
          <p:cNvGrpSpPr/>
          <p:nvPr/>
        </p:nvGrpSpPr>
        <p:grpSpPr>
          <a:xfrm>
            <a:off x="457368" y="4803308"/>
            <a:ext cx="1280160" cy="457200"/>
            <a:chOff x="217709" y="2321247"/>
            <a:chExt cx="2241350" cy="772879"/>
          </a:xfrm>
          <a:scene3d>
            <a:camera prst="orthographicFront"/>
            <a:lightRig rig="flat" dir="t"/>
          </a:scene3d>
        </p:grpSpPr>
        <p:sp>
          <p:nvSpPr>
            <p:cNvPr id="21" name="Rounded Rectangle 20"/>
            <p:cNvSpPr/>
            <p:nvPr/>
          </p:nvSpPr>
          <p:spPr>
            <a:xfrm>
              <a:off x="217709" y="2321247"/>
              <a:ext cx="2241350" cy="772879"/>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2" name="Rounded Rectangle 4"/>
            <p:cNvSpPr/>
            <p:nvPr/>
          </p:nvSpPr>
          <p:spPr>
            <a:xfrm>
              <a:off x="240346" y="2343884"/>
              <a:ext cx="2196076" cy="7276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Non-Acting</a:t>
              </a:r>
              <a:endParaRPr lang="en-US" sz="1700" kern="1200" dirty="0">
                <a:latin typeface="Garamond"/>
                <a:cs typeface="Garamond"/>
              </a:endParaRPr>
            </a:p>
          </p:txBody>
        </p:sp>
      </p:grpSp>
      <p:sp>
        <p:nvSpPr>
          <p:cNvPr id="23" name="Title 1"/>
          <p:cNvSpPr txBox="1">
            <a:spLocks/>
          </p:cNvSpPr>
          <p:nvPr/>
        </p:nvSpPr>
        <p:spPr>
          <a:xfrm>
            <a:off x="195385" y="66675"/>
            <a:ext cx="6271845" cy="1371600"/>
          </a:xfrm>
          <a:prstGeom prst="rect">
            <a:avLst/>
          </a:prstGeom>
          <a:effec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5000" kern="1200">
                <a:solidFill>
                  <a:schemeClr val="tx2"/>
                </a:solidFill>
                <a:effectLst>
                  <a:outerShdw blurRad="38100" dist="12700" algn="l" rotWithShape="0">
                    <a:prstClr val="black">
                      <a:alpha val="40000"/>
                    </a:prstClr>
                  </a:outerShdw>
                </a:effectLst>
                <a:latin typeface="+mj-lt"/>
                <a:ea typeface="ＭＳ Ｐゴシック" pitchFamily="1" charset="-128"/>
                <a:cs typeface="+mj-cs"/>
              </a:defRPr>
            </a:lvl1pPr>
            <a:lvl2pPr algn="ctr" rtl="0" fontAlgn="base">
              <a:spcBef>
                <a:spcPct val="0"/>
              </a:spcBef>
              <a:spcAft>
                <a:spcPct val="0"/>
              </a:spcAft>
              <a:defRPr sz="5000">
                <a:solidFill>
                  <a:schemeClr val="tx2"/>
                </a:solidFill>
                <a:latin typeface="Calisto MT" pitchFamily="1" charset="0"/>
                <a:ea typeface="ＭＳ Ｐゴシック" pitchFamily="1" charset="-128"/>
              </a:defRPr>
            </a:lvl2pPr>
            <a:lvl3pPr algn="ctr" rtl="0" fontAlgn="base">
              <a:spcBef>
                <a:spcPct val="0"/>
              </a:spcBef>
              <a:spcAft>
                <a:spcPct val="0"/>
              </a:spcAft>
              <a:defRPr sz="5000">
                <a:solidFill>
                  <a:schemeClr val="tx2"/>
                </a:solidFill>
                <a:latin typeface="Calisto MT" pitchFamily="1" charset="0"/>
                <a:ea typeface="ＭＳ Ｐゴシック" pitchFamily="1" charset="-128"/>
              </a:defRPr>
            </a:lvl3pPr>
            <a:lvl4pPr algn="ctr" rtl="0" fontAlgn="base">
              <a:spcBef>
                <a:spcPct val="0"/>
              </a:spcBef>
              <a:spcAft>
                <a:spcPct val="0"/>
              </a:spcAft>
              <a:defRPr sz="5000">
                <a:solidFill>
                  <a:schemeClr val="tx2"/>
                </a:solidFill>
                <a:latin typeface="Calisto MT" pitchFamily="1" charset="0"/>
                <a:ea typeface="ＭＳ Ｐゴシック" pitchFamily="1" charset="-128"/>
              </a:defRPr>
            </a:lvl4pPr>
            <a:lvl5pPr algn="ctr" rtl="0" fontAlgn="base">
              <a:spcBef>
                <a:spcPct val="0"/>
              </a:spcBef>
              <a:spcAft>
                <a:spcPct val="0"/>
              </a:spcAft>
              <a:defRPr sz="5000">
                <a:solidFill>
                  <a:schemeClr val="tx2"/>
                </a:solidFill>
                <a:latin typeface="Calisto MT" pitchFamily="1" charset="0"/>
                <a:ea typeface="ＭＳ Ｐゴシック" pitchFamily="1" charset="-128"/>
              </a:defRPr>
            </a:lvl5pPr>
            <a:lvl6pPr marL="457200" algn="ctr" rtl="0" fontAlgn="base">
              <a:spcBef>
                <a:spcPct val="0"/>
              </a:spcBef>
              <a:spcAft>
                <a:spcPct val="0"/>
              </a:spcAft>
              <a:defRPr sz="5000">
                <a:solidFill>
                  <a:schemeClr val="tx2"/>
                </a:solidFill>
                <a:latin typeface="Calisto MT" pitchFamily="1" charset="0"/>
                <a:ea typeface="ＭＳ Ｐゴシック" pitchFamily="1" charset="-128"/>
              </a:defRPr>
            </a:lvl6pPr>
            <a:lvl7pPr marL="914400" algn="ctr" rtl="0" fontAlgn="base">
              <a:spcBef>
                <a:spcPct val="0"/>
              </a:spcBef>
              <a:spcAft>
                <a:spcPct val="0"/>
              </a:spcAft>
              <a:defRPr sz="5000">
                <a:solidFill>
                  <a:schemeClr val="tx2"/>
                </a:solidFill>
                <a:latin typeface="Calisto MT" pitchFamily="1" charset="0"/>
                <a:ea typeface="ＭＳ Ｐゴシック" pitchFamily="1" charset="-128"/>
              </a:defRPr>
            </a:lvl7pPr>
            <a:lvl8pPr marL="1371600" algn="ctr" rtl="0" fontAlgn="base">
              <a:spcBef>
                <a:spcPct val="0"/>
              </a:spcBef>
              <a:spcAft>
                <a:spcPct val="0"/>
              </a:spcAft>
              <a:defRPr sz="5000">
                <a:solidFill>
                  <a:schemeClr val="tx2"/>
                </a:solidFill>
                <a:latin typeface="Calisto MT" pitchFamily="1" charset="0"/>
                <a:ea typeface="ＭＳ Ｐゴシック" pitchFamily="1" charset="-128"/>
              </a:defRPr>
            </a:lvl8pPr>
            <a:lvl9pPr marL="1828800" algn="ctr" rtl="0" fontAlgn="base">
              <a:spcBef>
                <a:spcPct val="0"/>
              </a:spcBef>
              <a:spcAft>
                <a:spcPct val="0"/>
              </a:spcAft>
              <a:defRPr sz="5000">
                <a:solidFill>
                  <a:schemeClr val="tx2"/>
                </a:solidFill>
                <a:latin typeface="Calisto MT" pitchFamily="1" charset="0"/>
                <a:ea typeface="ＭＳ Ｐゴシック" pitchFamily="1" charset="-128"/>
              </a:defRPr>
            </a:lvl9pPr>
          </a:lstStyle>
          <a:p>
            <a:r>
              <a:rPr lang="en-US" dirty="0" smtClean="0">
                <a:effectLst>
                  <a:outerShdw blurRad="38100" dist="38100" dir="2700000" algn="tl">
                    <a:srgbClr val="C0C0C0"/>
                  </a:outerShdw>
                </a:effectLst>
                <a:latin typeface="Garamond" pitchFamily="1" charset="0"/>
              </a:rPr>
              <a:t>Acting and Performing</a:t>
            </a:r>
          </a:p>
        </p:txBody>
      </p:sp>
      <p:pic>
        <p:nvPicPr>
          <p:cNvPr id="24" name="Picture 2" descr="HR-Glyph-R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9444" y="1353344"/>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16" y="5606980"/>
            <a:ext cx="5760000" cy="1031210"/>
          </a:xfrm>
          <a:prstGeom prst="rect">
            <a:avLst/>
          </a:prstGeom>
          <a:solidFill>
            <a:schemeClr val="bg2">
              <a:lumMod val="90000"/>
            </a:schemeClr>
          </a:solidFill>
          <a:ln>
            <a:solidFill>
              <a:schemeClr val="bg2"/>
            </a:solidFill>
          </a:ln>
          <a:effectLst/>
        </p:spPr>
        <p:txBody>
          <a:bodyPr vert="horz" wrap="square" lIns="91440" tIns="45720" rIns="91440" bIns="45720" numCol="1" anchor="ctr" anchorCtr="0" compatLnSpc="1">
            <a:prstTxWarp prst="textNoShape">
              <a:avLst/>
            </a:prstTxWarp>
            <a:noAutofit/>
          </a:bodyPr>
          <a:lstStyle/>
          <a:p>
            <a:pPr lvl="0" algn="ctr" defTabSz="914400"/>
            <a:r>
              <a:rPr lang="en-US" sz="2000" dirty="0" smtClean="0">
                <a:solidFill>
                  <a:srgbClr val="000000"/>
                </a:solidFill>
                <a:latin typeface="Garamond"/>
                <a:cs typeface="Garamond"/>
              </a:rPr>
              <a:t>Michael Kirby’s “matrix approach” </a:t>
            </a:r>
          </a:p>
          <a:p>
            <a:pPr lvl="0" algn="ctr" defTabSz="914400"/>
            <a:r>
              <a:rPr lang="en-US" sz="2000" dirty="0" smtClean="0">
                <a:solidFill>
                  <a:srgbClr val="000000"/>
                </a:solidFill>
                <a:latin typeface="Garamond"/>
                <a:cs typeface="Garamond"/>
              </a:rPr>
              <a:t>to acting and non-acting</a:t>
            </a:r>
            <a:endParaRPr kumimoji="0" lang="en-CA" sz="2000" b="0" i="0" u="none" strike="noStrike" kern="1200" cap="none" spc="0" normalizeH="0" baseline="0" noProof="0" dirty="0">
              <a:ln>
                <a:noFill/>
              </a:ln>
              <a:solidFill>
                <a:srgbClr val="000000"/>
              </a:solidFill>
              <a:uLnTx/>
              <a:uFillTx/>
              <a:latin typeface="Garamond"/>
              <a:ea typeface="ＭＳ Ｐゴシック" pitchFamily="1" charset="-128"/>
              <a:cs typeface="Garamond"/>
            </a:endParaRPr>
          </a:p>
        </p:txBody>
      </p:sp>
      <p:graphicFrame>
        <p:nvGraphicFramePr>
          <p:cNvPr id="7" name="Diagram 6"/>
          <p:cNvGraphicFramePr/>
          <p:nvPr>
            <p:extLst>
              <p:ext uri="{D42A27DB-BD31-4B8C-83A1-F6EECF244321}">
                <p14:modId xmlns:p14="http://schemas.microsoft.com/office/powerpoint/2010/main" val="1421597726"/>
              </p:ext>
            </p:extLst>
          </p:nvPr>
        </p:nvGraphicFramePr>
        <p:xfrm>
          <a:off x="6467231" y="136767"/>
          <a:ext cx="2676769" cy="6574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Left-Right Arrow 13"/>
          <p:cNvSpPr>
            <a:spLocks noChangeArrowheads="1"/>
          </p:cNvSpPr>
          <p:nvPr/>
        </p:nvSpPr>
        <p:spPr bwMode="auto">
          <a:xfrm>
            <a:off x="457216" y="3290665"/>
            <a:ext cx="5751112" cy="326571"/>
          </a:xfrm>
          <a:prstGeom prst="leftRightArrow">
            <a:avLst>
              <a:gd name="adj1" fmla="val 50000"/>
              <a:gd name="adj2" fmla="val 50000"/>
            </a:avLst>
          </a:prstGeom>
          <a:solidFill>
            <a:schemeClr val="tx1"/>
          </a:solidFill>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endParaRPr lang="en-US">
              <a:solidFill>
                <a:schemeClr val="lt1"/>
              </a:solidFill>
              <a:latin typeface="+mn-lt"/>
              <a:ea typeface="+mn-ea"/>
            </a:endParaRPr>
          </a:p>
        </p:txBody>
      </p:sp>
      <p:grpSp>
        <p:nvGrpSpPr>
          <p:cNvPr id="17" name="Group 16"/>
          <p:cNvGrpSpPr/>
          <p:nvPr/>
        </p:nvGrpSpPr>
        <p:grpSpPr>
          <a:xfrm>
            <a:off x="4921029" y="4495677"/>
            <a:ext cx="1280160" cy="457200"/>
            <a:chOff x="217709" y="2321247"/>
            <a:chExt cx="2241350" cy="772879"/>
          </a:xfrm>
          <a:scene3d>
            <a:camera prst="orthographicFront"/>
            <a:lightRig rig="flat" dir="t"/>
          </a:scene3d>
        </p:grpSpPr>
        <p:sp>
          <p:nvSpPr>
            <p:cNvPr id="18" name="Rounded Rectangle 17"/>
            <p:cNvSpPr/>
            <p:nvPr/>
          </p:nvSpPr>
          <p:spPr>
            <a:xfrm>
              <a:off x="217709" y="2321247"/>
              <a:ext cx="2241350" cy="772879"/>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9" name="Rounded Rectangle 4"/>
            <p:cNvSpPr/>
            <p:nvPr/>
          </p:nvSpPr>
          <p:spPr>
            <a:xfrm>
              <a:off x="240346" y="2343884"/>
              <a:ext cx="2196076" cy="7276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Acting</a:t>
              </a:r>
              <a:endParaRPr lang="en-US" sz="1700" kern="1200" dirty="0">
                <a:latin typeface="Garamond"/>
                <a:cs typeface="Garamond"/>
              </a:endParaRPr>
            </a:p>
          </p:txBody>
        </p:sp>
      </p:grpSp>
      <p:grpSp>
        <p:nvGrpSpPr>
          <p:cNvPr id="20" name="Group 19"/>
          <p:cNvGrpSpPr/>
          <p:nvPr/>
        </p:nvGrpSpPr>
        <p:grpSpPr>
          <a:xfrm>
            <a:off x="457216" y="4538184"/>
            <a:ext cx="1280160" cy="457200"/>
            <a:chOff x="217709" y="2321247"/>
            <a:chExt cx="2241350" cy="772879"/>
          </a:xfrm>
          <a:scene3d>
            <a:camera prst="orthographicFront"/>
            <a:lightRig rig="flat" dir="t"/>
          </a:scene3d>
        </p:grpSpPr>
        <p:sp>
          <p:nvSpPr>
            <p:cNvPr id="21" name="Rounded Rectangle 20"/>
            <p:cNvSpPr/>
            <p:nvPr/>
          </p:nvSpPr>
          <p:spPr>
            <a:xfrm>
              <a:off x="217709" y="2321247"/>
              <a:ext cx="2241350" cy="772879"/>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2" name="Rounded Rectangle 4"/>
            <p:cNvSpPr/>
            <p:nvPr/>
          </p:nvSpPr>
          <p:spPr>
            <a:xfrm>
              <a:off x="240346" y="2343884"/>
              <a:ext cx="2196076" cy="7276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Non-Acting</a:t>
              </a:r>
              <a:endParaRPr lang="en-US" sz="1700" kern="1200" dirty="0">
                <a:latin typeface="Garamond"/>
                <a:cs typeface="Garamond"/>
              </a:endParaRPr>
            </a:p>
          </p:txBody>
        </p:sp>
      </p:grpSp>
      <p:sp>
        <p:nvSpPr>
          <p:cNvPr id="16" name="Left-Right Arrow 15"/>
          <p:cNvSpPr>
            <a:spLocks noChangeArrowheads="1"/>
          </p:cNvSpPr>
          <p:nvPr/>
        </p:nvSpPr>
        <p:spPr bwMode="auto">
          <a:xfrm>
            <a:off x="457216" y="3953186"/>
            <a:ext cx="5751112" cy="326571"/>
          </a:xfrm>
          <a:prstGeom prst="leftRightArrow">
            <a:avLst>
              <a:gd name="adj1" fmla="val 50000"/>
              <a:gd name="adj2" fmla="val 50000"/>
            </a:avLst>
          </a:prstGeom>
          <a:solidFill>
            <a:schemeClr val="tx1"/>
          </a:solidFill>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endParaRPr lang="en-US">
              <a:solidFill>
                <a:schemeClr val="lt1"/>
              </a:solidFill>
              <a:latin typeface="+mn-lt"/>
              <a:ea typeface="+mn-ea"/>
            </a:endParaRPr>
          </a:p>
        </p:txBody>
      </p:sp>
      <p:sp>
        <p:nvSpPr>
          <p:cNvPr id="23" name="Left-Right Arrow 22"/>
          <p:cNvSpPr>
            <a:spLocks noChangeArrowheads="1"/>
          </p:cNvSpPr>
          <p:nvPr/>
        </p:nvSpPr>
        <p:spPr bwMode="auto">
          <a:xfrm>
            <a:off x="457216" y="2628144"/>
            <a:ext cx="5751112" cy="326571"/>
          </a:xfrm>
          <a:prstGeom prst="leftRightArrow">
            <a:avLst>
              <a:gd name="adj1" fmla="val 50000"/>
              <a:gd name="adj2" fmla="val 50000"/>
            </a:avLst>
          </a:prstGeom>
          <a:solidFill>
            <a:schemeClr val="tx1"/>
          </a:solidFill>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endParaRPr lang="en-US">
              <a:solidFill>
                <a:schemeClr val="lt1"/>
              </a:solidFill>
              <a:latin typeface="+mn-lt"/>
              <a:ea typeface="+mn-ea"/>
            </a:endParaRPr>
          </a:p>
        </p:txBody>
      </p:sp>
      <p:sp>
        <p:nvSpPr>
          <p:cNvPr id="24" name="Left-Right Arrow 23"/>
          <p:cNvSpPr>
            <a:spLocks noChangeArrowheads="1"/>
          </p:cNvSpPr>
          <p:nvPr/>
        </p:nvSpPr>
        <p:spPr bwMode="auto">
          <a:xfrm>
            <a:off x="457216" y="1965623"/>
            <a:ext cx="5751112" cy="326571"/>
          </a:xfrm>
          <a:prstGeom prst="leftRightArrow">
            <a:avLst>
              <a:gd name="adj1" fmla="val 50000"/>
              <a:gd name="adj2" fmla="val 50000"/>
            </a:avLst>
          </a:prstGeom>
          <a:solidFill>
            <a:schemeClr val="tx1"/>
          </a:solidFill>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endParaRPr lang="en-US">
              <a:solidFill>
                <a:schemeClr val="lt1"/>
              </a:solidFill>
              <a:latin typeface="+mn-lt"/>
              <a:ea typeface="+mn-ea"/>
            </a:endParaRPr>
          </a:p>
        </p:txBody>
      </p:sp>
      <p:sp>
        <p:nvSpPr>
          <p:cNvPr id="25" name="Left-Right Arrow 24"/>
          <p:cNvSpPr>
            <a:spLocks noChangeArrowheads="1"/>
          </p:cNvSpPr>
          <p:nvPr/>
        </p:nvSpPr>
        <p:spPr bwMode="auto">
          <a:xfrm>
            <a:off x="457216" y="1303102"/>
            <a:ext cx="5751112" cy="326571"/>
          </a:xfrm>
          <a:prstGeom prst="leftRightArrow">
            <a:avLst>
              <a:gd name="adj1" fmla="val 50000"/>
              <a:gd name="adj2" fmla="val 50000"/>
            </a:avLst>
          </a:prstGeom>
          <a:solidFill>
            <a:schemeClr val="tx1"/>
          </a:solidFill>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endParaRPr lang="en-US">
              <a:solidFill>
                <a:schemeClr val="lt1"/>
              </a:solidFill>
              <a:latin typeface="+mn-lt"/>
              <a:ea typeface="+mn-ea"/>
            </a:endParaRPr>
          </a:p>
        </p:txBody>
      </p:sp>
      <p:sp>
        <p:nvSpPr>
          <p:cNvPr id="26" name="Left-Right Arrow 25"/>
          <p:cNvSpPr>
            <a:spLocks noChangeArrowheads="1"/>
          </p:cNvSpPr>
          <p:nvPr/>
        </p:nvSpPr>
        <p:spPr bwMode="auto">
          <a:xfrm>
            <a:off x="457216" y="640581"/>
            <a:ext cx="5751112" cy="326571"/>
          </a:xfrm>
          <a:prstGeom prst="leftRightArrow">
            <a:avLst>
              <a:gd name="adj1" fmla="val 50000"/>
              <a:gd name="adj2" fmla="val 50000"/>
            </a:avLst>
          </a:prstGeom>
          <a:solidFill>
            <a:schemeClr val="tx1"/>
          </a:solidFill>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endParaRPr lang="en-US">
              <a:solidFill>
                <a:schemeClr val="lt1"/>
              </a:solidFill>
              <a:latin typeface="+mn-lt"/>
              <a:ea typeface="+mn-ea"/>
            </a:endParaRPr>
          </a:p>
        </p:txBody>
      </p:sp>
      <p:sp>
        <p:nvSpPr>
          <p:cNvPr id="27" name="Left-Right Arrow 26"/>
          <p:cNvSpPr>
            <a:spLocks noChangeArrowheads="1"/>
          </p:cNvSpPr>
          <p:nvPr/>
        </p:nvSpPr>
        <p:spPr bwMode="auto">
          <a:xfrm>
            <a:off x="1869898" y="4597317"/>
            <a:ext cx="2916860" cy="338934"/>
          </a:xfrm>
          <a:prstGeom prst="leftRightArrow">
            <a:avLst>
              <a:gd name="adj1" fmla="val 50000"/>
              <a:gd name="adj2" fmla="val 50000"/>
            </a:avLst>
          </a:prstGeom>
          <a:solidFill>
            <a:schemeClr val="tx1"/>
          </a:solidFill>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endParaRPr lang="en-US">
              <a:solidFill>
                <a:schemeClr val="lt1"/>
              </a:solidFill>
              <a:latin typeface="+mn-lt"/>
              <a:ea typeface="+mn-ea"/>
            </a:endParaRPr>
          </a:p>
        </p:txBody>
      </p:sp>
      <p:grpSp>
        <p:nvGrpSpPr>
          <p:cNvPr id="28" name="Group 27"/>
          <p:cNvGrpSpPr/>
          <p:nvPr/>
        </p:nvGrpSpPr>
        <p:grpSpPr>
          <a:xfrm>
            <a:off x="2688248" y="3887871"/>
            <a:ext cx="1280160" cy="457200"/>
            <a:chOff x="217709" y="2321247"/>
            <a:chExt cx="2241350" cy="772879"/>
          </a:xfrm>
          <a:scene3d>
            <a:camera prst="orthographicFront"/>
            <a:lightRig rig="flat" dir="t"/>
          </a:scene3d>
        </p:grpSpPr>
        <p:sp>
          <p:nvSpPr>
            <p:cNvPr id="29" name="Rounded Rectangle 28"/>
            <p:cNvSpPr/>
            <p:nvPr/>
          </p:nvSpPr>
          <p:spPr>
            <a:xfrm>
              <a:off x="217709" y="2321247"/>
              <a:ext cx="2241350" cy="772879"/>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0" name="Rounded Rectangle 4"/>
            <p:cNvSpPr/>
            <p:nvPr/>
          </p:nvSpPr>
          <p:spPr>
            <a:xfrm>
              <a:off x="240346" y="2343884"/>
              <a:ext cx="2196076" cy="7276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Content</a:t>
              </a:r>
              <a:endParaRPr lang="en-US" sz="1700" kern="1200" dirty="0">
                <a:latin typeface="Garamond"/>
                <a:cs typeface="Garamond"/>
              </a:endParaRPr>
            </a:p>
          </p:txBody>
        </p:sp>
      </p:grpSp>
      <p:grpSp>
        <p:nvGrpSpPr>
          <p:cNvPr id="31" name="Group 30"/>
          <p:cNvGrpSpPr/>
          <p:nvPr/>
        </p:nvGrpSpPr>
        <p:grpSpPr>
          <a:xfrm>
            <a:off x="2688248" y="3225350"/>
            <a:ext cx="1280160" cy="457200"/>
            <a:chOff x="217709" y="2321247"/>
            <a:chExt cx="2241350" cy="772879"/>
          </a:xfrm>
          <a:scene3d>
            <a:camera prst="orthographicFront"/>
            <a:lightRig rig="flat" dir="t"/>
          </a:scene3d>
        </p:grpSpPr>
        <p:sp>
          <p:nvSpPr>
            <p:cNvPr id="32" name="Rounded Rectangle 31"/>
            <p:cNvSpPr/>
            <p:nvPr/>
          </p:nvSpPr>
          <p:spPr>
            <a:xfrm>
              <a:off x="217709" y="2321247"/>
              <a:ext cx="2241350" cy="772879"/>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3" name="Rounded Rectangle 4"/>
            <p:cNvSpPr/>
            <p:nvPr/>
          </p:nvSpPr>
          <p:spPr>
            <a:xfrm>
              <a:off x="240346" y="2343884"/>
              <a:ext cx="2196076" cy="7276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Emotion</a:t>
              </a:r>
              <a:endParaRPr lang="en-US" sz="1700" kern="1200" dirty="0">
                <a:latin typeface="Garamond"/>
                <a:cs typeface="Garamond"/>
              </a:endParaRPr>
            </a:p>
          </p:txBody>
        </p:sp>
      </p:grpSp>
      <p:grpSp>
        <p:nvGrpSpPr>
          <p:cNvPr id="34" name="Group 33"/>
          <p:cNvGrpSpPr/>
          <p:nvPr/>
        </p:nvGrpSpPr>
        <p:grpSpPr>
          <a:xfrm>
            <a:off x="2688248" y="2562829"/>
            <a:ext cx="1280160" cy="457200"/>
            <a:chOff x="217709" y="2321247"/>
            <a:chExt cx="2241350" cy="772879"/>
          </a:xfrm>
          <a:scene3d>
            <a:camera prst="orthographicFront"/>
            <a:lightRig rig="flat" dir="t"/>
          </a:scene3d>
        </p:grpSpPr>
        <p:sp>
          <p:nvSpPr>
            <p:cNvPr id="35" name="Rounded Rectangle 34"/>
            <p:cNvSpPr/>
            <p:nvPr/>
          </p:nvSpPr>
          <p:spPr>
            <a:xfrm>
              <a:off x="217709" y="2321247"/>
              <a:ext cx="2241350" cy="772879"/>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6" name="Rounded Rectangle 4"/>
            <p:cNvSpPr/>
            <p:nvPr/>
          </p:nvSpPr>
          <p:spPr>
            <a:xfrm>
              <a:off x="240346" y="2343884"/>
              <a:ext cx="2196076" cy="7276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Dress</a:t>
              </a:r>
              <a:endParaRPr lang="en-US" sz="1700" kern="1200" dirty="0">
                <a:latin typeface="Garamond"/>
                <a:cs typeface="Garamond"/>
              </a:endParaRPr>
            </a:p>
          </p:txBody>
        </p:sp>
      </p:grpSp>
      <p:grpSp>
        <p:nvGrpSpPr>
          <p:cNvPr id="37" name="Group 36"/>
          <p:cNvGrpSpPr/>
          <p:nvPr/>
        </p:nvGrpSpPr>
        <p:grpSpPr>
          <a:xfrm>
            <a:off x="2688248" y="1900308"/>
            <a:ext cx="1280160" cy="457200"/>
            <a:chOff x="217709" y="2321247"/>
            <a:chExt cx="2241350" cy="772879"/>
          </a:xfrm>
          <a:scene3d>
            <a:camera prst="orthographicFront"/>
            <a:lightRig rig="flat" dir="t"/>
          </a:scene3d>
        </p:grpSpPr>
        <p:sp>
          <p:nvSpPr>
            <p:cNvPr id="38" name="Rounded Rectangle 37"/>
            <p:cNvSpPr/>
            <p:nvPr/>
          </p:nvSpPr>
          <p:spPr>
            <a:xfrm>
              <a:off x="217709" y="2321247"/>
              <a:ext cx="2241350" cy="772879"/>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9" name="Rounded Rectangle 4"/>
            <p:cNvSpPr/>
            <p:nvPr/>
          </p:nvSpPr>
          <p:spPr>
            <a:xfrm>
              <a:off x="240346" y="2343884"/>
              <a:ext cx="2196076" cy="7276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Language</a:t>
              </a:r>
              <a:endParaRPr lang="en-US" sz="1700" kern="1200" dirty="0">
                <a:latin typeface="Garamond"/>
                <a:cs typeface="Garamond"/>
              </a:endParaRPr>
            </a:p>
          </p:txBody>
        </p:sp>
      </p:grpSp>
      <p:grpSp>
        <p:nvGrpSpPr>
          <p:cNvPr id="40" name="Group 39"/>
          <p:cNvGrpSpPr/>
          <p:nvPr/>
        </p:nvGrpSpPr>
        <p:grpSpPr>
          <a:xfrm>
            <a:off x="2688248" y="1237787"/>
            <a:ext cx="1280160" cy="457200"/>
            <a:chOff x="217709" y="2321247"/>
            <a:chExt cx="2241350" cy="772879"/>
          </a:xfrm>
          <a:scene3d>
            <a:camera prst="orthographicFront"/>
            <a:lightRig rig="flat" dir="t"/>
          </a:scene3d>
        </p:grpSpPr>
        <p:sp>
          <p:nvSpPr>
            <p:cNvPr id="41" name="Rounded Rectangle 40"/>
            <p:cNvSpPr/>
            <p:nvPr/>
          </p:nvSpPr>
          <p:spPr>
            <a:xfrm>
              <a:off x="217709" y="2321247"/>
              <a:ext cx="2241350" cy="772879"/>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42" name="Rounded Rectangle 4"/>
            <p:cNvSpPr/>
            <p:nvPr/>
          </p:nvSpPr>
          <p:spPr>
            <a:xfrm>
              <a:off x="240346" y="2343884"/>
              <a:ext cx="2196076" cy="7276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Voice</a:t>
              </a:r>
              <a:endParaRPr lang="en-US" sz="1700" kern="1200" dirty="0">
                <a:latin typeface="Garamond"/>
                <a:cs typeface="Garamond"/>
              </a:endParaRPr>
            </a:p>
          </p:txBody>
        </p:sp>
      </p:grpSp>
      <p:grpSp>
        <p:nvGrpSpPr>
          <p:cNvPr id="43" name="Group 42"/>
          <p:cNvGrpSpPr/>
          <p:nvPr/>
        </p:nvGrpSpPr>
        <p:grpSpPr>
          <a:xfrm>
            <a:off x="2688248" y="575266"/>
            <a:ext cx="1280160" cy="457200"/>
            <a:chOff x="217709" y="2321247"/>
            <a:chExt cx="2241350" cy="772879"/>
          </a:xfrm>
          <a:scene3d>
            <a:camera prst="orthographicFront"/>
            <a:lightRig rig="flat" dir="t"/>
          </a:scene3d>
        </p:grpSpPr>
        <p:sp>
          <p:nvSpPr>
            <p:cNvPr id="44" name="Rounded Rectangle 43"/>
            <p:cNvSpPr/>
            <p:nvPr/>
          </p:nvSpPr>
          <p:spPr>
            <a:xfrm>
              <a:off x="217709" y="2321247"/>
              <a:ext cx="2241350" cy="772879"/>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45" name="Rounded Rectangle 4"/>
            <p:cNvSpPr/>
            <p:nvPr/>
          </p:nvSpPr>
          <p:spPr>
            <a:xfrm>
              <a:off x="240346" y="2343884"/>
              <a:ext cx="2196076" cy="7276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Body</a:t>
              </a:r>
              <a:endParaRPr lang="en-US" sz="1700" kern="1200" dirty="0">
                <a:latin typeface="Garamond"/>
                <a:cs typeface="Garamond"/>
              </a:endParaRPr>
            </a:p>
          </p:txBody>
        </p:sp>
      </p:grpSp>
    </p:spTree>
    <p:extLst>
      <p:ext uri="{BB962C8B-B14F-4D97-AF65-F5344CB8AC3E}">
        <p14:creationId xmlns:p14="http://schemas.microsoft.com/office/powerpoint/2010/main" val="61246948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850235261"/>
              </p:ext>
            </p:extLst>
          </p:nvPr>
        </p:nvGraphicFramePr>
        <p:xfrm>
          <a:off x="6467231" y="136767"/>
          <a:ext cx="2676769" cy="6574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Group 16"/>
          <p:cNvGrpSpPr/>
          <p:nvPr/>
        </p:nvGrpSpPr>
        <p:grpSpPr>
          <a:xfrm>
            <a:off x="4921029" y="4495677"/>
            <a:ext cx="1280160" cy="457200"/>
            <a:chOff x="217709" y="2321247"/>
            <a:chExt cx="2241350" cy="772879"/>
          </a:xfrm>
          <a:scene3d>
            <a:camera prst="orthographicFront"/>
            <a:lightRig rig="flat" dir="t"/>
          </a:scene3d>
        </p:grpSpPr>
        <p:sp>
          <p:nvSpPr>
            <p:cNvPr id="18" name="Rounded Rectangle 17"/>
            <p:cNvSpPr/>
            <p:nvPr/>
          </p:nvSpPr>
          <p:spPr>
            <a:xfrm>
              <a:off x="217709" y="2321247"/>
              <a:ext cx="2241350" cy="772879"/>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9" name="Rounded Rectangle 4"/>
            <p:cNvSpPr/>
            <p:nvPr/>
          </p:nvSpPr>
          <p:spPr>
            <a:xfrm>
              <a:off x="240346" y="2343884"/>
              <a:ext cx="2196076" cy="7276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Acting</a:t>
              </a:r>
              <a:endParaRPr lang="en-US" sz="1700" kern="1200" dirty="0">
                <a:latin typeface="Garamond"/>
                <a:cs typeface="Garamond"/>
              </a:endParaRPr>
            </a:p>
          </p:txBody>
        </p:sp>
      </p:grpSp>
      <p:grpSp>
        <p:nvGrpSpPr>
          <p:cNvPr id="20" name="Group 19"/>
          <p:cNvGrpSpPr/>
          <p:nvPr/>
        </p:nvGrpSpPr>
        <p:grpSpPr>
          <a:xfrm>
            <a:off x="457216" y="4538184"/>
            <a:ext cx="1280160" cy="457200"/>
            <a:chOff x="217709" y="2321247"/>
            <a:chExt cx="2241350" cy="772879"/>
          </a:xfrm>
          <a:scene3d>
            <a:camera prst="orthographicFront"/>
            <a:lightRig rig="flat" dir="t"/>
          </a:scene3d>
        </p:grpSpPr>
        <p:sp>
          <p:nvSpPr>
            <p:cNvPr id="21" name="Rounded Rectangle 20"/>
            <p:cNvSpPr/>
            <p:nvPr/>
          </p:nvSpPr>
          <p:spPr>
            <a:xfrm>
              <a:off x="217709" y="2321247"/>
              <a:ext cx="2241350" cy="772879"/>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2" name="Rounded Rectangle 4"/>
            <p:cNvSpPr/>
            <p:nvPr/>
          </p:nvSpPr>
          <p:spPr>
            <a:xfrm>
              <a:off x="240346" y="2343884"/>
              <a:ext cx="2196076" cy="7276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Non-Acting</a:t>
              </a:r>
              <a:endParaRPr lang="en-US" sz="1700" kern="1200" dirty="0">
                <a:latin typeface="Garamond"/>
                <a:cs typeface="Garamond"/>
              </a:endParaRPr>
            </a:p>
          </p:txBody>
        </p:sp>
      </p:grpSp>
      <p:sp>
        <p:nvSpPr>
          <p:cNvPr id="23" name="Left-Right Arrow 22"/>
          <p:cNvSpPr>
            <a:spLocks noChangeArrowheads="1"/>
          </p:cNvSpPr>
          <p:nvPr/>
        </p:nvSpPr>
        <p:spPr bwMode="auto">
          <a:xfrm>
            <a:off x="457216" y="2628144"/>
            <a:ext cx="5751112" cy="326571"/>
          </a:xfrm>
          <a:prstGeom prst="leftRightArrow">
            <a:avLst>
              <a:gd name="adj1" fmla="val 50000"/>
              <a:gd name="adj2" fmla="val 50000"/>
            </a:avLst>
          </a:prstGeom>
          <a:solidFill>
            <a:schemeClr val="tx1"/>
          </a:solidFill>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endParaRPr lang="en-US">
              <a:solidFill>
                <a:schemeClr val="lt1"/>
              </a:solidFill>
              <a:latin typeface="+mn-lt"/>
              <a:ea typeface="+mn-ea"/>
            </a:endParaRPr>
          </a:p>
        </p:txBody>
      </p:sp>
      <p:sp>
        <p:nvSpPr>
          <p:cNvPr id="27" name="Left-Right Arrow 26"/>
          <p:cNvSpPr>
            <a:spLocks noChangeArrowheads="1"/>
          </p:cNvSpPr>
          <p:nvPr/>
        </p:nvSpPr>
        <p:spPr bwMode="auto">
          <a:xfrm>
            <a:off x="1869898" y="4597317"/>
            <a:ext cx="2916860" cy="338934"/>
          </a:xfrm>
          <a:prstGeom prst="leftRightArrow">
            <a:avLst>
              <a:gd name="adj1" fmla="val 50000"/>
              <a:gd name="adj2" fmla="val 50000"/>
            </a:avLst>
          </a:prstGeom>
          <a:solidFill>
            <a:schemeClr val="tx1"/>
          </a:solidFill>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endParaRPr lang="en-US">
              <a:solidFill>
                <a:schemeClr val="lt1"/>
              </a:solidFill>
              <a:latin typeface="+mn-lt"/>
              <a:ea typeface="+mn-ea"/>
            </a:endParaRPr>
          </a:p>
        </p:txBody>
      </p:sp>
      <p:grpSp>
        <p:nvGrpSpPr>
          <p:cNvPr id="34" name="Group 33"/>
          <p:cNvGrpSpPr/>
          <p:nvPr/>
        </p:nvGrpSpPr>
        <p:grpSpPr>
          <a:xfrm>
            <a:off x="2688248" y="2562829"/>
            <a:ext cx="1280160" cy="457200"/>
            <a:chOff x="217709" y="2321247"/>
            <a:chExt cx="2241350" cy="772879"/>
          </a:xfrm>
          <a:scene3d>
            <a:camera prst="orthographicFront"/>
            <a:lightRig rig="flat" dir="t"/>
          </a:scene3d>
        </p:grpSpPr>
        <p:sp>
          <p:nvSpPr>
            <p:cNvPr id="35" name="Rounded Rectangle 34"/>
            <p:cNvSpPr/>
            <p:nvPr/>
          </p:nvSpPr>
          <p:spPr>
            <a:xfrm>
              <a:off x="217709" y="2321247"/>
              <a:ext cx="2241350" cy="772879"/>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6" name="Rounded Rectangle 4"/>
            <p:cNvSpPr/>
            <p:nvPr/>
          </p:nvSpPr>
          <p:spPr>
            <a:xfrm>
              <a:off x="240346" y="2343884"/>
              <a:ext cx="2196076" cy="7276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Dress</a:t>
              </a:r>
              <a:endParaRPr lang="en-US" sz="1700" kern="1200" dirty="0">
                <a:latin typeface="Garamond"/>
                <a:cs typeface="Garamond"/>
              </a:endParaRPr>
            </a:p>
          </p:txBody>
        </p:sp>
      </p:grpSp>
      <p:pic>
        <p:nvPicPr>
          <p:cNvPr id="46" name="Picture 45" descr="4039492159_bc27b9759f_z.jpg"/>
          <p:cNvPicPr>
            <a:picLocks noChangeAspect="1"/>
          </p:cNvPicPr>
          <p:nvPr/>
        </p:nvPicPr>
        <p:blipFill>
          <a:blip r:embed="rId8">
            <a:extLst>
              <a:ext uri="{28A0092B-C50C-407E-A947-70E740481C1C}">
                <a14:useLocalDpi xmlns:a14="http://schemas.microsoft.com/office/drawing/2010/main" val="0"/>
              </a:ext>
            </a:extLst>
          </a:blip>
          <a:srcRect l="34885"/>
          <a:stretch>
            <a:fillRect/>
          </a:stretch>
        </p:blipFill>
        <p:spPr bwMode="auto">
          <a:xfrm>
            <a:off x="428448" y="136767"/>
            <a:ext cx="22328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descr="260849159_c573eeadb6_o.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92461" y="136767"/>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p:cNvSpPr txBox="1"/>
          <p:nvPr/>
        </p:nvSpPr>
        <p:spPr>
          <a:xfrm>
            <a:off x="0" y="6475930"/>
            <a:ext cx="1802096" cy="230832"/>
          </a:xfrm>
          <a:prstGeom prst="rect">
            <a:avLst/>
          </a:prstGeom>
          <a:noFill/>
        </p:spPr>
        <p:txBody>
          <a:bodyPr wrap="none" rtlCol="0">
            <a:spAutoFit/>
          </a:bodyPr>
          <a:lstStyle/>
          <a:p>
            <a:r>
              <a:rPr lang="en-US" sz="900" dirty="0" smtClean="0">
                <a:latin typeface="Garamond"/>
                <a:cs typeface="Garamond"/>
              </a:rPr>
              <a:t>flickr.com/photos/</a:t>
            </a:r>
            <a:r>
              <a:rPr lang="en-US" sz="900" dirty="0" err="1" smtClean="0">
                <a:latin typeface="Garamond"/>
                <a:cs typeface="Garamond"/>
              </a:rPr>
              <a:t>kk</a:t>
            </a:r>
            <a:r>
              <a:rPr lang="en-US" sz="900" dirty="0" smtClean="0">
                <a:latin typeface="Garamond"/>
                <a:cs typeface="Garamond"/>
              </a:rPr>
              <a:t>/4039492159</a:t>
            </a:r>
            <a:endParaRPr lang="en-US" sz="900" dirty="0">
              <a:latin typeface="Garamond"/>
              <a:cs typeface="Garamond"/>
            </a:endParaRPr>
          </a:p>
        </p:txBody>
      </p:sp>
      <p:sp>
        <p:nvSpPr>
          <p:cNvPr id="49" name="TextBox 48"/>
          <p:cNvSpPr txBox="1"/>
          <p:nvPr/>
        </p:nvSpPr>
        <p:spPr>
          <a:xfrm>
            <a:off x="0" y="6627168"/>
            <a:ext cx="5025165" cy="230832"/>
          </a:xfrm>
          <a:prstGeom prst="rect">
            <a:avLst/>
          </a:prstGeom>
          <a:noFill/>
        </p:spPr>
        <p:txBody>
          <a:bodyPr wrap="square" rtlCol="0">
            <a:spAutoFit/>
          </a:bodyPr>
          <a:lstStyle/>
          <a:p>
            <a:r>
              <a:rPr lang="en-US" sz="900" dirty="0" smtClean="0">
                <a:latin typeface="Garamond" pitchFamily="18" charset="0"/>
              </a:rPr>
              <a:t>familiesonly.com/Community/blogs/</a:t>
            </a:r>
            <a:r>
              <a:rPr lang="en-US" sz="900" dirty="0" err="1" smtClean="0">
                <a:latin typeface="Garamond" pitchFamily="18" charset="0"/>
              </a:rPr>
              <a:t>overdad</a:t>
            </a:r>
            <a:r>
              <a:rPr lang="en-US" sz="900" dirty="0" smtClean="0">
                <a:latin typeface="Garamond" pitchFamily="18" charset="0"/>
              </a:rPr>
              <a:t>/archive/2009/10/22/costume-conundrum.aspx</a:t>
            </a:r>
            <a:endParaRPr lang="en-US" sz="900" dirty="0">
              <a:latin typeface="Garamond" pitchFamily="18" charset="0"/>
              <a:cs typeface="Garamond"/>
            </a:endParaRPr>
          </a:p>
        </p:txBody>
      </p:sp>
    </p:spTree>
    <p:extLst>
      <p:ext uri="{BB962C8B-B14F-4D97-AF65-F5344CB8AC3E}">
        <p14:creationId xmlns:p14="http://schemas.microsoft.com/office/powerpoint/2010/main" val="93235158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5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16" y="5606980"/>
            <a:ext cx="5760000" cy="1031210"/>
          </a:xfrm>
          <a:prstGeom prst="rect">
            <a:avLst/>
          </a:prstGeom>
          <a:solidFill>
            <a:schemeClr val="bg2">
              <a:lumMod val="90000"/>
            </a:schemeClr>
          </a:solidFill>
          <a:ln>
            <a:solidFill>
              <a:schemeClr val="bg2"/>
            </a:solidFill>
          </a:ln>
          <a:effectLst/>
        </p:spPr>
        <p:txBody>
          <a:bodyPr vert="horz" wrap="square" lIns="91440" tIns="45720" rIns="91440" bIns="45720" numCol="1" anchor="ctr" anchorCtr="0" compatLnSpc="1">
            <a:prstTxWarp prst="textNoShape">
              <a:avLst/>
            </a:prstTxWarp>
            <a:noAutofit/>
          </a:bodyPr>
          <a:lstStyle/>
          <a:p>
            <a:pPr lvl="0" algn="ctr" defTabSz="914400"/>
            <a:r>
              <a:rPr lang="en-US" sz="2000" dirty="0" smtClean="0">
                <a:solidFill>
                  <a:srgbClr val="000000"/>
                </a:solidFill>
                <a:latin typeface="Garamond"/>
                <a:cs typeface="Garamond"/>
              </a:rPr>
              <a:t>Michael Kirby’s “matrix approach” </a:t>
            </a:r>
          </a:p>
          <a:p>
            <a:pPr lvl="0" algn="ctr" defTabSz="914400"/>
            <a:r>
              <a:rPr lang="en-US" sz="2000" dirty="0" smtClean="0">
                <a:solidFill>
                  <a:srgbClr val="000000"/>
                </a:solidFill>
                <a:latin typeface="Garamond"/>
                <a:cs typeface="Garamond"/>
              </a:rPr>
              <a:t>to acting and non-acting</a:t>
            </a:r>
            <a:endParaRPr kumimoji="0" lang="en-CA" sz="2000" b="0" i="0" u="none" strike="noStrike" kern="1200" cap="none" spc="0" normalizeH="0" baseline="0" noProof="0" dirty="0">
              <a:ln>
                <a:noFill/>
              </a:ln>
              <a:solidFill>
                <a:srgbClr val="000000"/>
              </a:solidFill>
              <a:uLnTx/>
              <a:uFillTx/>
              <a:latin typeface="Garamond"/>
              <a:ea typeface="ＭＳ Ｐゴシック" pitchFamily="1" charset="-128"/>
              <a:cs typeface="Garamond"/>
            </a:endParaRPr>
          </a:p>
        </p:txBody>
      </p:sp>
      <p:graphicFrame>
        <p:nvGraphicFramePr>
          <p:cNvPr id="7" name="Diagram 6"/>
          <p:cNvGraphicFramePr/>
          <p:nvPr>
            <p:extLst>
              <p:ext uri="{D42A27DB-BD31-4B8C-83A1-F6EECF244321}">
                <p14:modId xmlns:p14="http://schemas.microsoft.com/office/powerpoint/2010/main" val="922074687"/>
              </p:ext>
            </p:extLst>
          </p:nvPr>
        </p:nvGraphicFramePr>
        <p:xfrm>
          <a:off x="6467231" y="136767"/>
          <a:ext cx="2676769" cy="6574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Left-Right Arrow 13"/>
          <p:cNvSpPr>
            <a:spLocks noChangeArrowheads="1"/>
          </p:cNvSpPr>
          <p:nvPr/>
        </p:nvSpPr>
        <p:spPr bwMode="auto">
          <a:xfrm>
            <a:off x="457216" y="3290665"/>
            <a:ext cx="5751112" cy="326571"/>
          </a:xfrm>
          <a:prstGeom prst="leftRightArrow">
            <a:avLst>
              <a:gd name="adj1" fmla="val 50000"/>
              <a:gd name="adj2" fmla="val 50000"/>
            </a:avLst>
          </a:prstGeom>
          <a:solidFill>
            <a:schemeClr val="tx1"/>
          </a:solidFill>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endParaRPr lang="en-US">
              <a:solidFill>
                <a:schemeClr val="lt1"/>
              </a:solidFill>
              <a:latin typeface="+mn-lt"/>
              <a:ea typeface="+mn-ea"/>
            </a:endParaRPr>
          </a:p>
        </p:txBody>
      </p:sp>
      <p:grpSp>
        <p:nvGrpSpPr>
          <p:cNvPr id="17" name="Group 16"/>
          <p:cNvGrpSpPr/>
          <p:nvPr/>
        </p:nvGrpSpPr>
        <p:grpSpPr>
          <a:xfrm>
            <a:off x="4921029" y="4495677"/>
            <a:ext cx="1280160" cy="457200"/>
            <a:chOff x="217709" y="2321247"/>
            <a:chExt cx="2241350" cy="772879"/>
          </a:xfrm>
          <a:scene3d>
            <a:camera prst="orthographicFront"/>
            <a:lightRig rig="flat" dir="t"/>
          </a:scene3d>
        </p:grpSpPr>
        <p:sp>
          <p:nvSpPr>
            <p:cNvPr id="18" name="Rounded Rectangle 17"/>
            <p:cNvSpPr/>
            <p:nvPr/>
          </p:nvSpPr>
          <p:spPr>
            <a:xfrm>
              <a:off x="217709" y="2321247"/>
              <a:ext cx="2241350" cy="772879"/>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9" name="Rounded Rectangle 4"/>
            <p:cNvSpPr/>
            <p:nvPr/>
          </p:nvSpPr>
          <p:spPr>
            <a:xfrm>
              <a:off x="240346" y="2343884"/>
              <a:ext cx="2196076" cy="7276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Acting</a:t>
              </a:r>
              <a:endParaRPr lang="en-US" sz="1700" kern="1200" dirty="0">
                <a:latin typeface="Garamond"/>
                <a:cs typeface="Garamond"/>
              </a:endParaRPr>
            </a:p>
          </p:txBody>
        </p:sp>
      </p:grpSp>
      <p:grpSp>
        <p:nvGrpSpPr>
          <p:cNvPr id="20" name="Group 19"/>
          <p:cNvGrpSpPr/>
          <p:nvPr/>
        </p:nvGrpSpPr>
        <p:grpSpPr>
          <a:xfrm>
            <a:off x="457216" y="4538184"/>
            <a:ext cx="1280160" cy="457200"/>
            <a:chOff x="217709" y="2321247"/>
            <a:chExt cx="2241350" cy="772879"/>
          </a:xfrm>
          <a:scene3d>
            <a:camera prst="orthographicFront"/>
            <a:lightRig rig="flat" dir="t"/>
          </a:scene3d>
        </p:grpSpPr>
        <p:sp>
          <p:nvSpPr>
            <p:cNvPr id="21" name="Rounded Rectangle 20"/>
            <p:cNvSpPr/>
            <p:nvPr/>
          </p:nvSpPr>
          <p:spPr>
            <a:xfrm>
              <a:off x="217709" y="2321247"/>
              <a:ext cx="2241350" cy="772879"/>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2" name="Rounded Rectangle 4"/>
            <p:cNvSpPr/>
            <p:nvPr/>
          </p:nvSpPr>
          <p:spPr>
            <a:xfrm>
              <a:off x="240346" y="2343884"/>
              <a:ext cx="2196076" cy="7276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Non-Acting</a:t>
              </a:r>
              <a:endParaRPr lang="en-US" sz="1700" kern="1200" dirty="0">
                <a:latin typeface="Garamond"/>
                <a:cs typeface="Garamond"/>
              </a:endParaRPr>
            </a:p>
          </p:txBody>
        </p:sp>
      </p:grpSp>
      <p:sp>
        <p:nvSpPr>
          <p:cNvPr id="16" name="Left-Right Arrow 15"/>
          <p:cNvSpPr>
            <a:spLocks noChangeArrowheads="1"/>
          </p:cNvSpPr>
          <p:nvPr/>
        </p:nvSpPr>
        <p:spPr bwMode="auto">
          <a:xfrm>
            <a:off x="457216" y="3953186"/>
            <a:ext cx="5751112" cy="326571"/>
          </a:xfrm>
          <a:prstGeom prst="leftRightArrow">
            <a:avLst>
              <a:gd name="adj1" fmla="val 50000"/>
              <a:gd name="adj2" fmla="val 50000"/>
            </a:avLst>
          </a:prstGeom>
          <a:solidFill>
            <a:schemeClr val="tx1"/>
          </a:solidFill>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endParaRPr lang="en-US">
              <a:solidFill>
                <a:schemeClr val="lt1"/>
              </a:solidFill>
              <a:latin typeface="+mn-lt"/>
              <a:ea typeface="+mn-ea"/>
            </a:endParaRPr>
          </a:p>
        </p:txBody>
      </p:sp>
      <p:sp>
        <p:nvSpPr>
          <p:cNvPr id="23" name="Left-Right Arrow 22"/>
          <p:cNvSpPr>
            <a:spLocks noChangeArrowheads="1"/>
          </p:cNvSpPr>
          <p:nvPr/>
        </p:nvSpPr>
        <p:spPr bwMode="auto">
          <a:xfrm>
            <a:off x="457216" y="2628144"/>
            <a:ext cx="5751112" cy="326571"/>
          </a:xfrm>
          <a:prstGeom prst="leftRightArrow">
            <a:avLst>
              <a:gd name="adj1" fmla="val 50000"/>
              <a:gd name="adj2" fmla="val 50000"/>
            </a:avLst>
          </a:prstGeom>
          <a:solidFill>
            <a:schemeClr val="tx1"/>
          </a:solidFill>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endParaRPr lang="en-US">
              <a:solidFill>
                <a:schemeClr val="lt1"/>
              </a:solidFill>
              <a:latin typeface="+mn-lt"/>
              <a:ea typeface="+mn-ea"/>
            </a:endParaRPr>
          </a:p>
        </p:txBody>
      </p:sp>
      <p:sp>
        <p:nvSpPr>
          <p:cNvPr id="24" name="Left-Right Arrow 23"/>
          <p:cNvSpPr>
            <a:spLocks noChangeArrowheads="1"/>
          </p:cNvSpPr>
          <p:nvPr/>
        </p:nvSpPr>
        <p:spPr bwMode="auto">
          <a:xfrm>
            <a:off x="457216" y="1965623"/>
            <a:ext cx="5751112" cy="326571"/>
          </a:xfrm>
          <a:prstGeom prst="leftRightArrow">
            <a:avLst>
              <a:gd name="adj1" fmla="val 50000"/>
              <a:gd name="adj2" fmla="val 50000"/>
            </a:avLst>
          </a:prstGeom>
          <a:solidFill>
            <a:schemeClr val="tx1"/>
          </a:solidFill>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endParaRPr lang="en-US">
              <a:solidFill>
                <a:schemeClr val="lt1"/>
              </a:solidFill>
              <a:latin typeface="+mn-lt"/>
              <a:ea typeface="+mn-ea"/>
            </a:endParaRPr>
          </a:p>
        </p:txBody>
      </p:sp>
      <p:sp>
        <p:nvSpPr>
          <p:cNvPr id="25" name="Left-Right Arrow 24"/>
          <p:cNvSpPr>
            <a:spLocks noChangeArrowheads="1"/>
          </p:cNvSpPr>
          <p:nvPr/>
        </p:nvSpPr>
        <p:spPr bwMode="auto">
          <a:xfrm>
            <a:off x="457216" y="1303102"/>
            <a:ext cx="5751112" cy="326571"/>
          </a:xfrm>
          <a:prstGeom prst="leftRightArrow">
            <a:avLst>
              <a:gd name="adj1" fmla="val 50000"/>
              <a:gd name="adj2" fmla="val 50000"/>
            </a:avLst>
          </a:prstGeom>
          <a:solidFill>
            <a:schemeClr val="tx1"/>
          </a:solidFill>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endParaRPr lang="en-US">
              <a:solidFill>
                <a:schemeClr val="lt1"/>
              </a:solidFill>
              <a:latin typeface="+mn-lt"/>
              <a:ea typeface="+mn-ea"/>
            </a:endParaRPr>
          </a:p>
        </p:txBody>
      </p:sp>
      <p:sp>
        <p:nvSpPr>
          <p:cNvPr id="26" name="Left-Right Arrow 25"/>
          <p:cNvSpPr>
            <a:spLocks noChangeArrowheads="1"/>
          </p:cNvSpPr>
          <p:nvPr/>
        </p:nvSpPr>
        <p:spPr bwMode="auto">
          <a:xfrm>
            <a:off x="457216" y="640581"/>
            <a:ext cx="5751112" cy="326571"/>
          </a:xfrm>
          <a:prstGeom prst="leftRightArrow">
            <a:avLst>
              <a:gd name="adj1" fmla="val 50000"/>
              <a:gd name="adj2" fmla="val 50000"/>
            </a:avLst>
          </a:prstGeom>
          <a:solidFill>
            <a:schemeClr val="tx1"/>
          </a:solidFill>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endParaRPr lang="en-US">
              <a:solidFill>
                <a:schemeClr val="lt1"/>
              </a:solidFill>
              <a:latin typeface="+mn-lt"/>
              <a:ea typeface="+mn-ea"/>
            </a:endParaRPr>
          </a:p>
        </p:txBody>
      </p:sp>
      <p:sp>
        <p:nvSpPr>
          <p:cNvPr id="27" name="Left-Right Arrow 26"/>
          <p:cNvSpPr>
            <a:spLocks noChangeArrowheads="1"/>
          </p:cNvSpPr>
          <p:nvPr/>
        </p:nvSpPr>
        <p:spPr bwMode="auto">
          <a:xfrm>
            <a:off x="1869898" y="4597317"/>
            <a:ext cx="2916860" cy="338934"/>
          </a:xfrm>
          <a:prstGeom prst="leftRightArrow">
            <a:avLst>
              <a:gd name="adj1" fmla="val 50000"/>
              <a:gd name="adj2" fmla="val 50000"/>
            </a:avLst>
          </a:prstGeom>
          <a:solidFill>
            <a:schemeClr val="tx1"/>
          </a:solidFill>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endParaRPr lang="en-US">
              <a:solidFill>
                <a:schemeClr val="lt1"/>
              </a:solidFill>
              <a:latin typeface="+mn-lt"/>
              <a:ea typeface="+mn-ea"/>
            </a:endParaRPr>
          </a:p>
        </p:txBody>
      </p:sp>
      <p:grpSp>
        <p:nvGrpSpPr>
          <p:cNvPr id="28" name="Group 27"/>
          <p:cNvGrpSpPr/>
          <p:nvPr/>
        </p:nvGrpSpPr>
        <p:grpSpPr>
          <a:xfrm>
            <a:off x="1856968" y="3887871"/>
            <a:ext cx="1280160" cy="457200"/>
            <a:chOff x="217709" y="2321247"/>
            <a:chExt cx="2241350" cy="772879"/>
          </a:xfrm>
          <a:scene3d>
            <a:camera prst="orthographicFront"/>
            <a:lightRig rig="flat" dir="t"/>
          </a:scene3d>
        </p:grpSpPr>
        <p:sp>
          <p:nvSpPr>
            <p:cNvPr id="29" name="Rounded Rectangle 28"/>
            <p:cNvSpPr/>
            <p:nvPr/>
          </p:nvSpPr>
          <p:spPr>
            <a:xfrm>
              <a:off x="217709" y="2321247"/>
              <a:ext cx="2241350" cy="772879"/>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0" name="Rounded Rectangle 4"/>
            <p:cNvSpPr/>
            <p:nvPr/>
          </p:nvSpPr>
          <p:spPr>
            <a:xfrm>
              <a:off x="240346" y="2343884"/>
              <a:ext cx="2196076" cy="7276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Content</a:t>
              </a:r>
              <a:endParaRPr lang="en-US" sz="1700" kern="1200" dirty="0">
                <a:latin typeface="Garamond"/>
                <a:cs typeface="Garamond"/>
              </a:endParaRPr>
            </a:p>
          </p:txBody>
        </p:sp>
      </p:grpSp>
      <p:grpSp>
        <p:nvGrpSpPr>
          <p:cNvPr id="31" name="Group 30"/>
          <p:cNvGrpSpPr/>
          <p:nvPr/>
        </p:nvGrpSpPr>
        <p:grpSpPr>
          <a:xfrm>
            <a:off x="3710516" y="3225350"/>
            <a:ext cx="1280160" cy="457200"/>
            <a:chOff x="217709" y="2321247"/>
            <a:chExt cx="2241350" cy="772879"/>
          </a:xfrm>
          <a:scene3d>
            <a:camera prst="orthographicFront"/>
            <a:lightRig rig="flat" dir="t"/>
          </a:scene3d>
        </p:grpSpPr>
        <p:sp>
          <p:nvSpPr>
            <p:cNvPr id="32" name="Rounded Rectangle 31"/>
            <p:cNvSpPr/>
            <p:nvPr/>
          </p:nvSpPr>
          <p:spPr>
            <a:xfrm>
              <a:off x="217709" y="2321247"/>
              <a:ext cx="2241350" cy="772879"/>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3" name="Rounded Rectangle 4"/>
            <p:cNvSpPr/>
            <p:nvPr/>
          </p:nvSpPr>
          <p:spPr>
            <a:xfrm>
              <a:off x="240346" y="2343884"/>
              <a:ext cx="2196076" cy="7276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Emotion</a:t>
              </a:r>
              <a:endParaRPr lang="en-US" sz="1700" kern="1200" dirty="0">
                <a:latin typeface="Garamond"/>
                <a:cs typeface="Garamond"/>
              </a:endParaRPr>
            </a:p>
          </p:txBody>
        </p:sp>
      </p:grpSp>
      <p:grpSp>
        <p:nvGrpSpPr>
          <p:cNvPr id="34" name="Group 33"/>
          <p:cNvGrpSpPr/>
          <p:nvPr/>
        </p:nvGrpSpPr>
        <p:grpSpPr>
          <a:xfrm>
            <a:off x="3506598" y="2562829"/>
            <a:ext cx="1280160" cy="457200"/>
            <a:chOff x="217709" y="2321247"/>
            <a:chExt cx="2241350" cy="772879"/>
          </a:xfrm>
          <a:scene3d>
            <a:camera prst="orthographicFront"/>
            <a:lightRig rig="flat" dir="t"/>
          </a:scene3d>
        </p:grpSpPr>
        <p:sp>
          <p:nvSpPr>
            <p:cNvPr id="35" name="Rounded Rectangle 34"/>
            <p:cNvSpPr/>
            <p:nvPr/>
          </p:nvSpPr>
          <p:spPr>
            <a:xfrm>
              <a:off x="217709" y="2321247"/>
              <a:ext cx="2241350" cy="772879"/>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6" name="Rounded Rectangle 4"/>
            <p:cNvSpPr/>
            <p:nvPr/>
          </p:nvSpPr>
          <p:spPr>
            <a:xfrm>
              <a:off x="240346" y="2343884"/>
              <a:ext cx="2196076" cy="7276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Dress</a:t>
              </a:r>
              <a:endParaRPr lang="en-US" sz="1700" kern="1200" dirty="0">
                <a:latin typeface="Garamond"/>
                <a:cs typeface="Garamond"/>
              </a:endParaRPr>
            </a:p>
          </p:txBody>
        </p:sp>
      </p:grpSp>
      <p:grpSp>
        <p:nvGrpSpPr>
          <p:cNvPr id="37" name="Group 36"/>
          <p:cNvGrpSpPr/>
          <p:nvPr/>
        </p:nvGrpSpPr>
        <p:grpSpPr>
          <a:xfrm>
            <a:off x="2688248" y="1900308"/>
            <a:ext cx="1280160" cy="457200"/>
            <a:chOff x="217709" y="2321247"/>
            <a:chExt cx="2241350" cy="772879"/>
          </a:xfrm>
          <a:scene3d>
            <a:camera prst="orthographicFront"/>
            <a:lightRig rig="flat" dir="t"/>
          </a:scene3d>
        </p:grpSpPr>
        <p:sp>
          <p:nvSpPr>
            <p:cNvPr id="38" name="Rounded Rectangle 37"/>
            <p:cNvSpPr/>
            <p:nvPr/>
          </p:nvSpPr>
          <p:spPr>
            <a:xfrm>
              <a:off x="217709" y="2321247"/>
              <a:ext cx="2241350" cy="772879"/>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9" name="Rounded Rectangle 4"/>
            <p:cNvSpPr/>
            <p:nvPr/>
          </p:nvSpPr>
          <p:spPr>
            <a:xfrm>
              <a:off x="240346" y="2343884"/>
              <a:ext cx="2196076" cy="7276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Language</a:t>
              </a:r>
              <a:endParaRPr lang="en-US" sz="1700" kern="1200" dirty="0">
                <a:latin typeface="Garamond"/>
                <a:cs typeface="Garamond"/>
              </a:endParaRPr>
            </a:p>
          </p:txBody>
        </p:sp>
      </p:grpSp>
      <p:grpSp>
        <p:nvGrpSpPr>
          <p:cNvPr id="40" name="Group 39"/>
          <p:cNvGrpSpPr/>
          <p:nvPr/>
        </p:nvGrpSpPr>
        <p:grpSpPr>
          <a:xfrm>
            <a:off x="2356652" y="1237787"/>
            <a:ext cx="1280160" cy="457200"/>
            <a:chOff x="217709" y="2321247"/>
            <a:chExt cx="2241350" cy="772879"/>
          </a:xfrm>
          <a:scene3d>
            <a:camera prst="orthographicFront"/>
            <a:lightRig rig="flat" dir="t"/>
          </a:scene3d>
        </p:grpSpPr>
        <p:sp>
          <p:nvSpPr>
            <p:cNvPr id="41" name="Rounded Rectangle 40"/>
            <p:cNvSpPr/>
            <p:nvPr/>
          </p:nvSpPr>
          <p:spPr>
            <a:xfrm>
              <a:off x="217709" y="2321247"/>
              <a:ext cx="2241350" cy="772879"/>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42" name="Rounded Rectangle 4"/>
            <p:cNvSpPr/>
            <p:nvPr/>
          </p:nvSpPr>
          <p:spPr>
            <a:xfrm>
              <a:off x="240346" y="2343884"/>
              <a:ext cx="2196076" cy="7276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Voice</a:t>
              </a:r>
              <a:endParaRPr lang="en-US" sz="1700" kern="1200" dirty="0">
                <a:latin typeface="Garamond"/>
                <a:cs typeface="Garamond"/>
              </a:endParaRPr>
            </a:p>
          </p:txBody>
        </p:sp>
      </p:grpSp>
      <p:grpSp>
        <p:nvGrpSpPr>
          <p:cNvPr id="43" name="Group 42"/>
          <p:cNvGrpSpPr/>
          <p:nvPr/>
        </p:nvGrpSpPr>
        <p:grpSpPr>
          <a:xfrm>
            <a:off x="3532456" y="575266"/>
            <a:ext cx="1280160" cy="457200"/>
            <a:chOff x="217709" y="2321247"/>
            <a:chExt cx="2241350" cy="772879"/>
          </a:xfrm>
          <a:scene3d>
            <a:camera prst="orthographicFront"/>
            <a:lightRig rig="flat" dir="t"/>
          </a:scene3d>
        </p:grpSpPr>
        <p:sp>
          <p:nvSpPr>
            <p:cNvPr id="44" name="Rounded Rectangle 43"/>
            <p:cNvSpPr/>
            <p:nvPr/>
          </p:nvSpPr>
          <p:spPr>
            <a:xfrm>
              <a:off x="217709" y="2321247"/>
              <a:ext cx="2241350" cy="772879"/>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45" name="Rounded Rectangle 4"/>
            <p:cNvSpPr/>
            <p:nvPr/>
          </p:nvSpPr>
          <p:spPr>
            <a:xfrm>
              <a:off x="240346" y="2343884"/>
              <a:ext cx="2196076" cy="7276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100000"/>
                </a:lnSpc>
                <a:spcBef>
                  <a:spcPct val="0"/>
                </a:spcBef>
                <a:spcAft>
                  <a:spcPts val="0"/>
                </a:spcAft>
              </a:pPr>
              <a:r>
                <a:rPr lang="en-US" sz="1700" kern="1200" dirty="0" smtClean="0">
                  <a:latin typeface="Garamond"/>
                  <a:cs typeface="Garamond"/>
                </a:rPr>
                <a:t>Body</a:t>
              </a:r>
              <a:endParaRPr lang="en-US" sz="1700" kern="1200" dirty="0">
                <a:latin typeface="Garamond"/>
                <a:cs typeface="Garamond"/>
              </a:endParaRPr>
            </a:p>
          </p:txBody>
        </p:sp>
      </p:grpSp>
    </p:spTree>
    <p:extLst>
      <p:ext uri="{BB962C8B-B14F-4D97-AF65-F5344CB8AC3E}">
        <p14:creationId xmlns:p14="http://schemas.microsoft.com/office/powerpoint/2010/main" val="57692777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00" y="66675"/>
            <a:ext cx="5943600" cy="1371600"/>
          </a:xfrm>
        </p:spPr>
        <p:txBody>
          <a:bodyPr/>
          <a:lstStyle/>
          <a:p>
            <a:r>
              <a:rPr lang="en-US" sz="4000" dirty="0" smtClean="0">
                <a:effectLst>
                  <a:outerShdw blurRad="38100" dist="38100" dir="2700000" algn="tl">
                    <a:srgbClr val="C0C0C0"/>
                  </a:outerShdw>
                </a:effectLst>
                <a:latin typeface="Garamond" pitchFamily="1" charset="0"/>
              </a:rPr>
              <a:t>What about </a:t>
            </a:r>
            <a:r>
              <a:rPr lang="en-US" sz="4000" dirty="0">
                <a:effectLst>
                  <a:outerShdw blurRad="38100" dist="38100" dir="2700000" algn="tl">
                    <a:srgbClr val="C0C0C0"/>
                  </a:outerShdw>
                </a:effectLst>
                <a:latin typeface="Garamond" pitchFamily="1" charset="0"/>
              </a:rPr>
              <a:t/>
            </a:r>
            <a:br>
              <a:rPr lang="en-US" sz="4000" dirty="0">
                <a:effectLst>
                  <a:outerShdw blurRad="38100" dist="38100" dir="2700000" algn="tl">
                    <a:srgbClr val="C0C0C0"/>
                  </a:outerShdw>
                </a:effectLst>
                <a:latin typeface="Garamond" pitchFamily="1" charset="0"/>
              </a:rPr>
            </a:br>
            <a:r>
              <a:rPr lang="en-US" sz="4000" dirty="0" smtClean="0">
                <a:effectLst>
                  <a:outerShdw blurRad="38100" dist="38100" dir="2700000" algn="tl">
                    <a:srgbClr val="C0C0C0"/>
                  </a:outerShdw>
                </a:effectLst>
                <a:latin typeface="Garamond" pitchFamily="1" charset="0"/>
              </a:rPr>
              <a:t>online instruction?</a:t>
            </a:r>
          </a:p>
        </p:txBody>
      </p:sp>
      <p:pic>
        <p:nvPicPr>
          <p:cNvPr id="15" name="Picture 2" descr="HR-Glyph-R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444" y="1353344"/>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p:cNvGraphicFramePr/>
          <p:nvPr>
            <p:extLst>
              <p:ext uri="{D42A27DB-BD31-4B8C-83A1-F6EECF244321}">
                <p14:modId xmlns:p14="http://schemas.microsoft.com/office/powerpoint/2010/main" val="2693827029"/>
              </p:ext>
            </p:extLst>
          </p:nvPr>
        </p:nvGraphicFramePr>
        <p:xfrm>
          <a:off x="6325493" y="136767"/>
          <a:ext cx="2676769" cy="65746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418745" y="1862191"/>
            <a:ext cx="5728056" cy="3447098"/>
          </a:xfrm>
          <a:prstGeom prst="rect">
            <a:avLst/>
          </a:prstGeom>
          <a:noFill/>
        </p:spPr>
        <p:txBody>
          <a:bodyPr wrap="square" rtlCol="0">
            <a:spAutoFit/>
          </a:bodyPr>
          <a:lstStyle/>
          <a:p>
            <a:pPr marL="515938" lvl="0" indent="-515938" defTabSz="914400">
              <a:spcBef>
                <a:spcPts val="2000"/>
              </a:spcBef>
              <a:buClr>
                <a:srgbClr val="8E887C"/>
              </a:buClr>
              <a:buFont typeface="Wingdings" pitchFamily="1" charset="2"/>
              <a:buChar char=""/>
            </a:pPr>
            <a:r>
              <a:rPr lang="en-US" sz="2800" dirty="0" smtClean="0">
                <a:solidFill>
                  <a:schemeClr val="tx2"/>
                </a:solidFill>
                <a:latin typeface="Garamond" pitchFamily="18" charset="0"/>
              </a:rPr>
              <a:t>Teaching </a:t>
            </a:r>
            <a:r>
              <a:rPr lang="en-US" sz="2800" dirty="0">
                <a:solidFill>
                  <a:schemeClr val="tx2"/>
                </a:solidFill>
                <a:latin typeface="Garamond" pitchFamily="18" charset="0"/>
              </a:rPr>
              <a:t>is not </a:t>
            </a:r>
            <a:r>
              <a:rPr lang="en-US" sz="2800" dirty="0" smtClean="0">
                <a:solidFill>
                  <a:schemeClr val="tx2"/>
                </a:solidFill>
                <a:latin typeface="Garamond" pitchFamily="18" charset="0"/>
              </a:rPr>
              <a:t>primarily about technology. </a:t>
            </a:r>
            <a:r>
              <a:rPr lang="en-CA" sz="2800" dirty="0" smtClean="0">
                <a:solidFill>
                  <a:schemeClr val="tx2"/>
                </a:solidFill>
                <a:latin typeface="Garamond" pitchFamily="18" charset="0"/>
              </a:rPr>
              <a:t>It’s </a:t>
            </a:r>
            <a:r>
              <a:rPr lang="en-CA" sz="2800" dirty="0">
                <a:solidFill>
                  <a:schemeClr val="tx2"/>
                </a:solidFill>
                <a:latin typeface="Garamond" pitchFamily="18" charset="0"/>
              </a:rPr>
              <a:t>about learners. </a:t>
            </a:r>
            <a:endParaRPr lang="en-CA" sz="2800" dirty="0" smtClean="0">
              <a:solidFill>
                <a:schemeClr val="tx2"/>
              </a:solidFill>
              <a:latin typeface="Garamond" pitchFamily="18" charset="0"/>
            </a:endParaRPr>
          </a:p>
          <a:p>
            <a:pPr marL="515938" indent="-515938" defTabSz="914400">
              <a:spcBef>
                <a:spcPts val="2000"/>
              </a:spcBef>
              <a:buClr>
                <a:srgbClr val="8E887C"/>
              </a:buClr>
              <a:buFont typeface="Wingdings" pitchFamily="1" charset="2"/>
              <a:buChar char=""/>
            </a:pPr>
            <a:r>
              <a:rPr lang="en-CA" sz="2800" dirty="0" smtClean="0">
                <a:solidFill>
                  <a:schemeClr val="tx2"/>
                </a:solidFill>
                <a:latin typeface="Garamond" pitchFamily="18" charset="0"/>
              </a:rPr>
              <a:t>Consider: </a:t>
            </a:r>
            <a:r>
              <a:rPr lang="en-CA" sz="2800" dirty="0">
                <a:solidFill>
                  <a:schemeClr val="tx2"/>
                </a:solidFill>
                <a:latin typeface="Garamond" pitchFamily="18" charset="0"/>
              </a:rPr>
              <a:t>engagement, availability, </a:t>
            </a:r>
            <a:r>
              <a:rPr lang="en-CA" sz="2800" dirty="0" smtClean="0">
                <a:solidFill>
                  <a:schemeClr val="tx2"/>
                </a:solidFill>
                <a:latin typeface="Garamond" pitchFamily="18" charset="0"/>
              </a:rPr>
              <a:t>contact, compassion</a:t>
            </a:r>
            <a:r>
              <a:rPr lang="en-CA" sz="2800" dirty="0">
                <a:solidFill>
                  <a:schemeClr val="tx2"/>
                </a:solidFill>
                <a:latin typeface="Garamond" pitchFamily="18" charset="0"/>
              </a:rPr>
              <a:t>, </a:t>
            </a:r>
            <a:r>
              <a:rPr lang="en-CA" sz="2800" dirty="0" smtClean="0">
                <a:solidFill>
                  <a:schemeClr val="tx2"/>
                </a:solidFill>
                <a:latin typeface="Garamond" pitchFamily="18" charset="0"/>
              </a:rPr>
              <a:t>humour </a:t>
            </a:r>
          </a:p>
          <a:p>
            <a:pPr marL="515938" indent="-515938" defTabSz="914400">
              <a:spcBef>
                <a:spcPts val="2000"/>
              </a:spcBef>
              <a:buClr>
                <a:srgbClr val="8E887C"/>
              </a:buClr>
              <a:buFont typeface="Wingdings" pitchFamily="1" charset="2"/>
              <a:buChar char=""/>
            </a:pPr>
            <a:r>
              <a:rPr lang="en-US" sz="2800" dirty="0" smtClean="0">
                <a:solidFill>
                  <a:schemeClr val="tx2"/>
                </a:solidFill>
                <a:latin typeface="Garamond" pitchFamily="1" charset="0"/>
              </a:rPr>
              <a:t>How will people feel they’re treated?</a:t>
            </a:r>
          </a:p>
          <a:p>
            <a:pPr marL="515938" lvl="0" indent="-515938" defTabSz="914400">
              <a:spcBef>
                <a:spcPts val="2000"/>
              </a:spcBef>
              <a:buClr>
                <a:srgbClr val="8E887C"/>
              </a:buClr>
              <a:buFont typeface="Wingdings" pitchFamily="1" charset="2"/>
              <a:buChar char=""/>
            </a:pPr>
            <a:r>
              <a:rPr lang="en-US" sz="2800" dirty="0">
                <a:solidFill>
                  <a:schemeClr val="tx2"/>
                </a:solidFill>
                <a:latin typeface="Garamond"/>
              </a:rPr>
              <a:t>Ephemerality vs. </a:t>
            </a:r>
            <a:r>
              <a:rPr lang="en-US" sz="2800" dirty="0" smtClean="0">
                <a:solidFill>
                  <a:schemeClr val="tx2"/>
                </a:solidFill>
                <a:latin typeface="Garamond"/>
              </a:rPr>
              <a:t>posterity</a:t>
            </a:r>
            <a:endParaRPr lang="en-US" sz="2800" dirty="0">
              <a:solidFill>
                <a:schemeClr val="tx2"/>
              </a:solidFill>
              <a:latin typeface="Garamond"/>
            </a:endParaRPr>
          </a:p>
        </p:txBody>
      </p:sp>
    </p:spTree>
    <p:extLst>
      <p:ext uri="{BB962C8B-B14F-4D97-AF65-F5344CB8AC3E}">
        <p14:creationId xmlns:p14="http://schemas.microsoft.com/office/powerpoint/2010/main" val="194254638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27255" y="5858188"/>
            <a:ext cx="5172173" cy="780001"/>
          </a:xfrm>
          <a:prstGeom prst="rect">
            <a:avLst/>
          </a:prstGeom>
          <a:solidFill>
            <a:schemeClr val="bg2">
              <a:lumMod val="90000"/>
            </a:schemeClr>
          </a:solidFill>
          <a:ln>
            <a:solidFill>
              <a:schemeClr val="bg2"/>
            </a:solidFill>
          </a:ln>
          <a:effectLst/>
        </p:spPr>
        <p:txBody>
          <a:bodyPr vert="horz" wrap="square" lIns="91440" tIns="45720" rIns="91440" bIns="45720" numCol="1" anchor="ctr" anchorCtr="0" compatLnSpc="1">
            <a:prstTxWarp prst="textNoShape">
              <a:avLst/>
            </a:prstTxWarp>
            <a:noAutofit/>
          </a:bodyPr>
          <a:lstStyle/>
          <a:p>
            <a:pPr lvl="0" algn="ctr" defTabSz="914400"/>
            <a:r>
              <a:rPr lang="en-US" sz="3600" b="1" dirty="0" smtClean="0">
                <a:solidFill>
                  <a:srgbClr val="000000"/>
                </a:solidFill>
                <a:latin typeface="Garamond"/>
                <a:cs typeface="Garamond"/>
              </a:rPr>
              <a:t>Ephemerality</a:t>
            </a:r>
            <a:endParaRPr kumimoji="0" lang="en-CA" sz="3600" b="1" i="0" u="none" strike="noStrike" kern="1200" cap="none" spc="0" normalizeH="0" baseline="0" noProof="0" dirty="0">
              <a:ln>
                <a:noFill/>
              </a:ln>
              <a:solidFill>
                <a:srgbClr val="000000"/>
              </a:solidFill>
              <a:uLnTx/>
              <a:uFillTx/>
              <a:latin typeface="Garamond"/>
              <a:cs typeface="Garamond"/>
            </a:endParaRPr>
          </a:p>
        </p:txBody>
      </p:sp>
      <p:sp>
        <p:nvSpPr>
          <p:cNvPr id="9" name="TextBox 8"/>
          <p:cNvSpPr txBox="1"/>
          <p:nvPr/>
        </p:nvSpPr>
        <p:spPr>
          <a:xfrm rot="16200000">
            <a:off x="-305383" y="4590504"/>
            <a:ext cx="1874231" cy="230832"/>
          </a:xfrm>
          <a:prstGeom prst="rect">
            <a:avLst/>
          </a:prstGeom>
          <a:noFill/>
        </p:spPr>
        <p:txBody>
          <a:bodyPr wrap="none" rtlCol="0">
            <a:spAutoFit/>
          </a:bodyPr>
          <a:lstStyle/>
          <a:p>
            <a:r>
              <a:rPr lang="en-US" sz="900" dirty="0">
                <a:latin typeface="Garamond"/>
                <a:cs typeface="Garamond"/>
              </a:rPr>
              <a:t>http://www.berndnaut.nl/works.htm</a:t>
            </a:r>
          </a:p>
        </p:txBody>
      </p:sp>
      <p:sp>
        <p:nvSpPr>
          <p:cNvPr id="23" name="Title 1"/>
          <p:cNvSpPr txBox="1">
            <a:spLocks/>
          </p:cNvSpPr>
          <p:nvPr/>
        </p:nvSpPr>
        <p:spPr>
          <a:xfrm>
            <a:off x="195385" y="66675"/>
            <a:ext cx="6271845" cy="1371600"/>
          </a:xfrm>
          <a:prstGeom prst="rect">
            <a:avLst/>
          </a:prstGeom>
          <a:effec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5000" kern="1200">
                <a:solidFill>
                  <a:schemeClr val="tx2"/>
                </a:solidFill>
                <a:effectLst>
                  <a:outerShdw blurRad="38100" dist="12700" algn="l" rotWithShape="0">
                    <a:prstClr val="black">
                      <a:alpha val="40000"/>
                    </a:prstClr>
                  </a:outerShdw>
                </a:effectLst>
                <a:latin typeface="+mj-lt"/>
                <a:ea typeface="ＭＳ Ｐゴシック" pitchFamily="1" charset="-128"/>
                <a:cs typeface="+mj-cs"/>
              </a:defRPr>
            </a:lvl1pPr>
            <a:lvl2pPr algn="ctr" rtl="0" fontAlgn="base">
              <a:spcBef>
                <a:spcPct val="0"/>
              </a:spcBef>
              <a:spcAft>
                <a:spcPct val="0"/>
              </a:spcAft>
              <a:defRPr sz="5000">
                <a:solidFill>
                  <a:schemeClr val="tx2"/>
                </a:solidFill>
                <a:latin typeface="Calisto MT" pitchFamily="1" charset="0"/>
                <a:ea typeface="ＭＳ Ｐゴシック" pitchFamily="1" charset="-128"/>
              </a:defRPr>
            </a:lvl2pPr>
            <a:lvl3pPr algn="ctr" rtl="0" fontAlgn="base">
              <a:spcBef>
                <a:spcPct val="0"/>
              </a:spcBef>
              <a:spcAft>
                <a:spcPct val="0"/>
              </a:spcAft>
              <a:defRPr sz="5000">
                <a:solidFill>
                  <a:schemeClr val="tx2"/>
                </a:solidFill>
                <a:latin typeface="Calisto MT" pitchFamily="1" charset="0"/>
                <a:ea typeface="ＭＳ Ｐゴシック" pitchFamily="1" charset="-128"/>
              </a:defRPr>
            </a:lvl3pPr>
            <a:lvl4pPr algn="ctr" rtl="0" fontAlgn="base">
              <a:spcBef>
                <a:spcPct val="0"/>
              </a:spcBef>
              <a:spcAft>
                <a:spcPct val="0"/>
              </a:spcAft>
              <a:defRPr sz="5000">
                <a:solidFill>
                  <a:schemeClr val="tx2"/>
                </a:solidFill>
                <a:latin typeface="Calisto MT" pitchFamily="1" charset="0"/>
                <a:ea typeface="ＭＳ Ｐゴシック" pitchFamily="1" charset="-128"/>
              </a:defRPr>
            </a:lvl4pPr>
            <a:lvl5pPr algn="ctr" rtl="0" fontAlgn="base">
              <a:spcBef>
                <a:spcPct val="0"/>
              </a:spcBef>
              <a:spcAft>
                <a:spcPct val="0"/>
              </a:spcAft>
              <a:defRPr sz="5000">
                <a:solidFill>
                  <a:schemeClr val="tx2"/>
                </a:solidFill>
                <a:latin typeface="Calisto MT" pitchFamily="1" charset="0"/>
                <a:ea typeface="ＭＳ Ｐゴシック" pitchFamily="1" charset="-128"/>
              </a:defRPr>
            </a:lvl5pPr>
            <a:lvl6pPr marL="457200" algn="ctr" rtl="0" fontAlgn="base">
              <a:spcBef>
                <a:spcPct val="0"/>
              </a:spcBef>
              <a:spcAft>
                <a:spcPct val="0"/>
              </a:spcAft>
              <a:defRPr sz="5000">
                <a:solidFill>
                  <a:schemeClr val="tx2"/>
                </a:solidFill>
                <a:latin typeface="Calisto MT" pitchFamily="1" charset="0"/>
                <a:ea typeface="ＭＳ Ｐゴシック" pitchFamily="1" charset="-128"/>
              </a:defRPr>
            </a:lvl6pPr>
            <a:lvl7pPr marL="914400" algn="ctr" rtl="0" fontAlgn="base">
              <a:spcBef>
                <a:spcPct val="0"/>
              </a:spcBef>
              <a:spcAft>
                <a:spcPct val="0"/>
              </a:spcAft>
              <a:defRPr sz="5000">
                <a:solidFill>
                  <a:schemeClr val="tx2"/>
                </a:solidFill>
                <a:latin typeface="Calisto MT" pitchFamily="1" charset="0"/>
                <a:ea typeface="ＭＳ Ｐゴシック" pitchFamily="1" charset="-128"/>
              </a:defRPr>
            </a:lvl7pPr>
            <a:lvl8pPr marL="1371600" algn="ctr" rtl="0" fontAlgn="base">
              <a:spcBef>
                <a:spcPct val="0"/>
              </a:spcBef>
              <a:spcAft>
                <a:spcPct val="0"/>
              </a:spcAft>
              <a:defRPr sz="5000">
                <a:solidFill>
                  <a:schemeClr val="tx2"/>
                </a:solidFill>
                <a:latin typeface="Calisto MT" pitchFamily="1" charset="0"/>
                <a:ea typeface="ＭＳ Ｐゴシック" pitchFamily="1" charset="-128"/>
              </a:defRPr>
            </a:lvl8pPr>
            <a:lvl9pPr marL="1828800" algn="ctr" rtl="0" fontAlgn="base">
              <a:spcBef>
                <a:spcPct val="0"/>
              </a:spcBef>
              <a:spcAft>
                <a:spcPct val="0"/>
              </a:spcAft>
              <a:defRPr sz="5000">
                <a:solidFill>
                  <a:schemeClr val="tx2"/>
                </a:solidFill>
                <a:latin typeface="Calisto MT" pitchFamily="1" charset="0"/>
                <a:ea typeface="ＭＳ Ｐゴシック" pitchFamily="1" charset="-128"/>
              </a:defRPr>
            </a:lvl9pPr>
          </a:lstStyle>
          <a:p>
            <a:r>
              <a:rPr lang="en-US" dirty="0" smtClean="0">
                <a:effectLst>
                  <a:outerShdw blurRad="38100" dist="38100" dir="2700000" algn="tl">
                    <a:srgbClr val="C0C0C0"/>
                  </a:outerShdw>
                </a:effectLst>
                <a:latin typeface="Garamond" pitchFamily="1" charset="0"/>
              </a:rPr>
              <a:t>Takeaways (I)</a:t>
            </a:r>
          </a:p>
        </p:txBody>
      </p:sp>
      <p:pic>
        <p:nvPicPr>
          <p:cNvPr id="24" name="Picture 2" descr="HR-Glyph-R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444" y="1353344"/>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Diagram 24"/>
          <p:cNvGraphicFramePr/>
          <p:nvPr>
            <p:extLst>
              <p:ext uri="{D42A27DB-BD31-4B8C-83A1-F6EECF244321}">
                <p14:modId xmlns:p14="http://schemas.microsoft.com/office/powerpoint/2010/main" val="2262340388"/>
              </p:ext>
            </p:extLst>
          </p:nvPr>
        </p:nvGraphicFramePr>
        <p:xfrm>
          <a:off x="6325493" y="136767"/>
          <a:ext cx="2676769" cy="65746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http://www.berndnaut.nl/images/Nimbus-Minerva-webindex.jpg"/>
          <p:cNvPicPr>
            <a:picLocks noChangeAspect="1" noChangeArrowheads="1"/>
          </p:cNvPicPr>
          <p:nvPr/>
        </p:nvPicPr>
        <p:blipFill rotWithShape="1">
          <a:blip r:embed="rId9">
            <a:extLst>
              <a:ext uri="{28A0092B-C50C-407E-A947-70E740481C1C}">
                <a14:useLocalDpi xmlns:a14="http://schemas.microsoft.com/office/drawing/2010/main" val="0"/>
              </a:ext>
            </a:extLst>
          </a:blip>
          <a:srcRect l="5240" r="4088"/>
          <a:stretch/>
        </p:blipFill>
        <p:spPr bwMode="auto">
          <a:xfrm>
            <a:off x="727255" y="1903139"/>
            <a:ext cx="5208104" cy="3739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88595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8047" y="5858188"/>
            <a:ext cx="5172173" cy="780001"/>
          </a:xfrm>
          <a:prstGeom prst="rect">
            <a:avLst/>
          </a:prstGeom>
          <a:solidFill>
            <a:schemeClr val="bg2">
              <a:lumMod val="90000"/>
            </a:schemeClr>
          </a:solidFill>
          <a:ln>
            <a:solidFill>
              <a:schemeClr val="bg2"/>
            </a:solidFill>
          </a:ln>
          <a:effectLst/>
        </p:spPr>
        <p:txBody>
          <a:bodyPr vert="horz" wrap="square" lIns="91440" tIns="45720" rIns="91440" bIns="45720" numCol="1" anchor="ctr" anchorCtr="0" compatLnSpc="1">
            <a:prstTxWarp prst="textNoShape">
              <a:avLst/>
            </a:prstTxWarp>
            <a:noAutofit/>
          </a:bodyPr>
          <a:lstStyle/>
          <a:p>
            <a:pPr lvl="0" algn="ctr" defTabSz="914400"/>
            <a:r>
              <a:rPr lang="en-US" sz="3600" b="1" dirty="0" smtClean="0">
                <a:solidFill>
                  <a:srgbClr val="000000"/>
                </a:solidFill>
                <a:latin typeface="Garamond"/>
                <a:cs typeface="Garamond"/>
              </a:rPr>
              <a:t>Holism</a:t>
            </a:r>
            <a:endParaRPr kumimoji="0" lang="en-CA" sz="3600" b="1" i="0" u="none" strike="noStrike" kern="1200" cap="none" spc="0" normalizeH="0" baseline="0" noProof="0" dirty="0">
              <a:ln>
                <a:noFill/>
              </a:ln>
              <a:solidFill>
                <a:srgbClr val="000000"/>
              </a:solidFill>
              <a:uLnTx/>
              <a:uFillTx/>
              <a:latin typeface="Garamond"/>
              <a:cs typeface="Garamond"/>
            </a:endParaRPr>
          </a:p>
        </p:txBody>
      </p:sp>
      <p:sp>
        <p:nvSpPr>
          <p:cNvPr id="9" name="TextBox 8"/>
          <p:cNvSpPr txBox="1"/>
          <p:nvPr/>
        </p:nvSpPr>
        <p:spPr>
          <a:xfrm rot="16200000">
            <a:off x="-697908" y="4153650"/>
            <a:ext cx="2541080" cy="230832"/>
          </a:xfrm>
          <a:prstGeom prst="rect">
            <a:avLst/>
          </a:prstGeom>
          <a:noFill/>
        </p:spPr>
        <p:txBody>
          <a:bodyPr wrap="none" rtlCol="0">
            <a:spAutoFit/>
          </a:bodyPr>
          <a:lstStyle/>
          <a:p>
            <a:r>
              <a:rPr lang="en-US" sz="900" dirty="0">
                <a:latin typeface="Garamond"/>
                <a:cs typeface="Garamond"/>
              </a:rPr>
              <a:t>flickr.com/photos/</a:t>
            </a:r>
            <a:r>
              <a:rPr lang="en-US" sz="900" dirty="0" err="1">
                <a:latin typeface="Garamond"/>
                <a:cs typeface="Garamond"/>
              </a:rPr>
              <a:t>usnationalarchives</a:t>
            </a:r>
            <a:r>
              <a:rPr lang="en-US" sz="900" dirty="0">
                <a:latin typeface="Garamond"/>
                <a:cs typeface="Garamond"/>
              </a:rPr>
              <a:t>/3679283768/</a:t>
            </a:r>
          </a:p>
        </p:txBody>
      </p:sp>
      <p:sp>
        <p:nvSpPr>
          <p:cNvPr id="23" name="Title 1"/>
          <p:cNvSpPr txBox="1">
            <a:spLocks/>
          </p:cNvSpPr>
          <p:nvPr/>
        </p:nvSpPr>
        <p:spPr>
          <a:xfrm>
            <a:off x="195385" y="66675"/>
            <a:ext cx="6271845" cy="1371600"/>
          </a:xfrm>
          <a:prstGeom prst="rect">
            <a:avLst/>
          </a:prstGeom>
          <a:effec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5000" kern="1200">
                <a:solidFill>
                  <a:schemeClr val="tx2"/>
                </a:solidFill>
                <a:effectLst>
                  <a:outerShdw blurRad="38100" dist="12700" algn="l" rotWithShape="0">
                    <a:prstClr val="black">
                      <a:alpha val="40000"/>
                    </a:prstClr>
                  </a:outerShdw>
                </a:effectLst>
                <a:latin typeface="+mj-lt"/>
                <a:ea typeface="ＭＳ Ｐゴシック" pitchFamily="1" charset="-128"/>
                <a:cs typeface="+mj-cs"/>
              </a:defRPr>
            </a:lvl1pPr>
            <a:lvl2pPr algn="ctr" rtl="0" fontAlgn="base">
              <a:spcBef>
                <a:spcPct val="0"/>
              </a:spcBef>
              <a:spcAft>
                <a:spcPct val="0"/>
              </a:spcAft>
              <a:defRPr sz="5000">
                <a:solidFill>
                  <a:schemeClr val="tx2"/>
                </a:solidFill>
                <a:latin typeface="Calisto MT" pitchFamily="1" charset="0"/>
                <a:ea typeface="ＭＳ Ｐゴシック" pitchFamily="1" charset="-128"/>
              </a:defRPr>
            </a:lvl2pPr>
            <a:lvl3pPr algn="ctr" rtl="0" fontAlgn="base">
              <a:spcBef>
                <a:spcPct val="0"/>
              </a:spcBef>
              <a:spcAft>
                <a:spcPct val="0"/>
              </a:spcAft>
              <a:defRPr sz="5000">
                <a:solidFill>
                  <a:schemeClr val="tx2"/>
                </a:solidFill>
                <a:latin typeface="Calisto MT" pitchFamily="1" charset="0"/>
                <a:ea typeface="ＭＳ Ｐゴシック" pitchFamily="1" charset="-128"/>
              </a:defRPr>
            </a:lvl3pPr>
            <a:lvl4pPr algn="ctr" rtl="0" fontAlgn="base">
              <a:spcBef>
                <a:spcPct val="0"/>
              </a:spcBef>
              <a:spcAft>
                <a:spcPct val="0"/>
              </a:spcAft>
              <a:defRPr sz="5000">
                <a:solidFill>
                  <a:schemeClr val="tx2"/>
                </a:solidFill>
                <a:latin typeface="Calisto MT" pitchFamily="1" charset="0"/>
                <a:ea typeface="ＭＳ Ｐゴシック" pitchFamily="1" charset="-128"/>
              </a:defRPr>
            </a:lvl4pPr>
            <a:lvl5pPr algn="ctr" rtl="0" fontAlgn="base">
              <a:spcBef>
                <a:spcPct val="0"/>
              </a:spcBef>
              <a:spcAft>
                <a:spcPct val="0"/>
              </a:spcAft>
              <a:defRPr sz="5000">
                <a:solidFill>
                  <a:schemeClr val="tx2"/>
                </a:solidFill>
                <a:latin typeface="Calisto MT" pitchFamily="1" charset="0"/>
                <a:ea typeface="ＭＳ Ｐゴシック" pitchFamily="1" charset="-128"/>
              </a:defRPr>
            </a:lvl5pPr>
            <a:lvl6pPr marL="457200" algn="ctr" rtl="0" fontAlgn="base">
              <a:spcBef>
                <a:spcPct val="0"/>
              </a:spcBef>
              <a:spcAft>
                <a:spcPct val="0"/>
              </a:spcAft>
              <a:defRPr sz="5000">
                <a:solidFill>
                  <a:schemeClr val="tx2"/>
                </a:solidFill>
                <a:latin typeface="Calisto MT" pitchFamily="1" charset="0"/>
                <a:ea typeface="ＭＳ Ｐゴシック" pitchFamily="1" charset="-128"/>
              </a:defRPr>
            </a:lvl6pPr>
            <a:lvl7pPr marL="914400" algn="ctr" rtl="0" fontAlgn="base">
              <a:spcBef>
                <a:spcPct val="0"/>
              </a:spcBef>
              <a:spcAft>
                <a:spcPct val="0"/>
              </a:spcAft>
              <a:defRPr sz="5000">
                <a:solidFill>
                  <a:schemeClr val="tx2"/>
                </a:solidFill>
                <a:latin typeface="Calisto MT" pitchFamily="1" charset="0"/>
                <a:ea typeface="ＭＳ Ｐゴシック" pitchFamily="1" charset="-128"/>
              </a:defRPr>
            </a:lvl7pPr>
            <a:lvl8pPr marL="1371600" algn="ctr" rtl="0" fontAlgn="base">
              <a:spcBef>
                <a:spcPct val="0"/>
              </a:spcBef>
              <a:spcAft>
                <a:spcPct val="0"/>
              </a:spcAft>
              <a:defRPr sz="5000">
                <a:solidFill>
                  <a:schemeClr val="tx2"/>
                </a:solidFill>
                <a:latin typeface="Calisto MT" pitchFamily="1" charset="0"/>
                <a:ea typeface="ＭＳ Ｐゴシック" pitchFamily="1" charset="-128"/>
              </a:defRPr>
            </a:lvl8pPr>
            <a:lvl9pPr marL="1828800" algn="ctr" rtl="0" fontAlgn="base">
              <a:spcBef>
                <a:spcPct val="0"/>
              </a:spcBef>
              <a:spcAft>
                <a:spcPct val="0"/>
              </a:spcAft>
              <a:defRPr sz="5000">
                <a:solidFill>
                  <a:schemeClr val="tx2"/>
                </a:solidFill>
                <a:latin typeface="Calisto MT" pitchFamily="1" charset="0"/>
                <a:ea typeface="ＭＳ Ｐゴシック" pitchFamily="1" charset="-128"/>
              </a:defRPr>
            </a:lvl9pPr>
          </a:lstStyle>
          <a:p>
            <a:r>
              <a:rPr lang="en-US" dirty="0" smtClean="0">
                <a:effectLst>
                  <a:outerShdw blurRad="38100" dist="38100" dir="2700000" algn="tl">
                    <a:srgbClr val="C0C0C0"/>
                  </a:outerShdw>
                </a:effectLst>
                <a:latin typeface="Garamond" pitchFamily="1" charset="0"/>
              </a:rPr>
              <a:t>Takeaways (II)</a:t>
            </a:r>
          </a:p>
        </p:txBody>
      </p:sp>
      <p:pic>
        <p:nvPicPr>
          <p:cNvPr id="24" name="Picture 2" descr="HR-Glyph-R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444" y="1353344"/>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Diagram 24"/>
          <p:cNvGraphicFramePr/>
          <p:nvPr>
            <p:extLst>
              <p:ext uri="{D42A27DB-BD31-4B8C-83A1-F6EECF244321}">
                <p14:modId xmlns:p14="http://schemas.microsoft.com/office/powerpoint/2010/main" val="3498344697"/>
              </p:ext>
            </p:extLst>
          </p:nvPr>
        </p:nvGraphicFramePr>
        <p:xfrm>
          <a:off x="6325493" y="136767"/>
          <a:ext cx="2676769" cy="65746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p:cNvPicPr>
            <a:picLocks noChangeAspect="1"/>
          </p:cNvPicPr>
          <p:nvPr/>
        </p:nvPicPr>
        <p:blipFill rotWithShape="1">
          <a:blip r:embed="rId9">
            <a:extLst>
              <a:ext uri="{28A0092B-C50C-407E-A947-70E740481C1C}">
                <a14:useLocalDpi xmlns:a14="http://schemas.microsoft.com/office/drawing/2010/main" val="0"/>
              </a:ext>
            </a:extLst>
          </a:blip>
          <a:srcRect l="1266" t="1625" r="1498" b="1651"/>
          <a:stretch/>
        </p:blipFill>
        <p:spPr>
          <a:xfrm>
            <a:off x="688046" y="1759892"/>
            <a:ext cx="5172173" cy="3718042"/>
          </a:xfrm>
          <a:prstGeom prst="rect">
            <a:avLst/>
          </a:prstGeom>
        </p:spPr>
      </p:pic>
    </p:spTree>
    <p:extLst>
      <p:ext uri="{BB962C8B-B14F-4D97-AF65-F5344CB8AC3E}">
        <p14:creationId xmlns:p14="http://schemas.microsoft.com/office/powerpoint/2010/main" val="392509485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27255" y="5858188"/>
            <a:ext cx="5172173" cy="780001"/>
          </a:xfrm>
          <a:prstGeom prst="rect">
            <a:avLst/>
          </a:prstGeom>
          <a:solidFill>
            <a:schemeClr val="bg2">
              <a:lumMod val="90000"/>
            </a:schemeClr>
          </a:solidFill>
          <a:ln>
            <a:solidFill>
              <a:schemeClr val="bg2"/>
            </a:solidFill>
          </a:ln>
          <a:effectLst/>
        </p:spPr>
        <p:txBody>
          <a:bodyPr vert="horz" wrap="square" lIns="91440" tIns="45720" rIns="91440" bIns="45720" numCol="1" anchor="ctr" anchorCtr="0" compatLnSpc="1">
            <a:prstTxWarp prst="textNoShape">
              <a:avLst/>
            </a:prstTxWarp>
            <a:noAutofit/>
          </a:bodyPr>
          <a:lstStyle/>
          <a:p>
            <a:pPr lvl="0" algn="ctr" defTabSz="914400"/>
            <a:r>
              <a:rPr lang="en-US" sz="3600" b="1" dirty="0" smtClean="0">
                <a:solidFill>
                  <a:srgbClr val="000000"/>
                </a:solidFill>
                <a:latin typeface="Garamond"/>
                <a:cs typeface="Garamond"/>
              </a:rPr>
              <a:t>Make Choices</a:t>
            </a:r>
            <a:endParaRPr kumimoji="0" lang="en-CA" sz="3600" b="1" i="0" u="none" strike="noStrike" kern="1200" cap="none" spc="0" normalizeH="0" baseline="0" noProof="0" dirty="0">
              <a:ln>
                <a:noFill/>
              </a:ln>
              <a:solidFill>
                <a:srgbClr val="000000"/>
              </a:solidFill>
              <a:uLnTx/>
              <a:uFillTx/>
              <a:latin typeface="Garamond"/>
              <a:cs typeface="Garamond"/>
            </a:endParaRPr>
          </a:p>
        </p:txBody>
      </p:sp>
      <p:sp>
        <p:nvSpPr>
          <p:cNvPr id="9" name="TextBox 8"/>
          <p:cNvSpPr txBox="1"/>
          <p:nvPr/>
        </p:nvSpPr>
        <p:spPr>
          <a:xfrm rot="16200000">
            <a:off x="-461675" y="4434212"/>
            <a:ext cx="2186817" cy="230832"/>
          </a:xfrm>
          <a:prstGeom prst="rect">
            <a:avLst/>
          </a:prstGeom>
          <a:noFill/>
        </p:spPr>
        <p:txBody>
          <a:bodyPr wrap="none" rtlCol="0">
            <a:spAutoFit/>
          </a:bodyPr>
          <a:lstStyle/>
          <a:p>
            <a:r>
              <a:rPr lang="en-US" sz="900" dirty="0">
                <a:latin typeface="Garamond"/>
                <a:cs typeface="Garamond"/>
              </a:rPr>
              <a:t>flickr.com/photos/</a:t>
            </a:r>
            <a:r>
              <a:rPr lang="en-US" sz="900" dirty="0" err="1">
                <a:latin typeface="Garamond"/>
                <a:cs typeface="Garamond"/>
              </a:rPr>
              <a:t>shutterhack</a:t>
            </a:r>
            <a:r>
              <a:rPr lang="en-US" sz="900" dirty="0">
                <a:latin typeface="Garamond"/>
                <a:cs typeface="Garamond"/>
              </a:rPr>
              <a:t>/3116000481</a:t>
            </a:r>
          </a:p>
        </p:txBody>
      </p:sp>
      <p:sp>
        <p:nvSpPr>
          <p:cNvPr id="23" name="Title 1"/>
          <p:cNvSpPr txBox="1">
            <a:spLocks/>
          </p:cNvSpPr>
          <p:nvPr/>
        </p:nvSpPr>
        <p:spPr>
          <a:xfrm>
            <a:off x="195385" y="66675"/>
            <a:ext cx="6271845" cy="1371600"/>
          </a:xfrm>
          <a:prstGeom prst="rect">
            <a:avLst/>
          </a:prstGeom>
          <a:effec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5000" kern="1200">
                <a:solidFill>
                  <a:schemeClr val="tx2"/>
                </a:solidFill>
                <a:effectLst>
                  <a:outerShdw blurRad="38100" dist="12700" algn="l" rotWithShape="0">
                    <a:prstClr val="black">
                      <a:alpha val="40000"/>
                    </a:prstClr>
                  </a:outerShdw>
                </a:effectLst>
                <a:latin typeface="+mj-lt"/>
                <a:ea typeface="ＭＳ Ｐゴシック" pitchFamily="1" charset="-128"/>
                <a:cs typeface="+mj-cs"/>
              </a:defRPr>
            </a:lvl1pPr>
            <a:lvl2pPr algn="ctr" rtl="0" fontAlgn="base">
              <a:spcBef>
                <a:spcPct val="0"/>
              </a:spcBef>
              <a:spcAft>
                <a:spcPct val="0"/>
              </a:spcAft>
              <a:defRPr sz="5000">
                <a:solidFill>
                  <a:schemeClr val="tx2"/>
                </a:solidFill>
                <a:latin typeface="Calisto MT" pitchFamily="1" charset="0"/>
                <a:ea typeface="ＭＳ Ｐゴシック" pitchFamily="1" charset="-128"/>
              </a:defRPr>
            </a:lvl2pPr>
            <a:lvl3pPr algn="ctr" rtl="0" fontAlgn="base">
              <a:spcBef>
                <a:spcPct val="0"/>
              </a:spcBef>
              <a:spcAft>
                <a:spcPct val="0"/>
              </a:spcAft>
              <a:defRPr sz="5000">
                <a:solidFill>
                  <a:schemeClr val="tx2"/>
                </a:solidFill>
                <a:latin typeface="Calisto MT" pitchFamily="1" charset="0"/>
                <a:ea typeface="ＭＳ Ｐゴシック" pitchFamily="1" charset="-128"/>
              </a:defRPr>
            </a:lvl3pPr>
            <a:lvl4pPr algn="ctr" rtl="0" fontAlgn="base">
              <a:spcBef>
                <a:spcPct val="0"/>
              </a:spcBef>
              <a:spcAft>
                <a:spcPct val="0"/>
              </a:spcAft>
              <a:defRPr sz="5000">
                <a:solidFill>
                  <a:schemeClr val="tx2"/>
                </a:solidFill>
                <a:latin typeface="Calisto MT" pitchFamily="1" charset="0"/>
                <a:ea typeface="ＭＳ Ｐゴシック" pitchFamily="1" charset="-128"/>
              </a:defRPr>
            </a:lvl4pPr>
            <a:lvl5pPr algn="ctr" rtl="0" fontAlgn="base">
              <a:spcBef>
                <a:spcPct val="0"/>
              </a:spcBef>
              <a:spcAft>
                <a:spcPct val="0"/>
              </a:spcAft>
              <a:defRPr sz="5000">
                <a:solidFill>
                  <a:schemeClr val="tx2"/>
                </a:solidFill>
                <a:latin typeface="Calisto MT" pitchFamily="1" charset="0"/>
                <a:ea typeface="ＭＳ Ｐゴシック" pitchFamily="1" charset="-128"/>
              </a:defRPr>
            </a:lvl5pPr>
            <a:lvl6pPr marL="457200" algn="ctr" rtl="0" fontAlgn="base">
              <a:spcBef>
                <a:spcPct val="0"/>
              </a:spcBef>
              <a:spcAft>
                <a:spcPct val="0"/>
              </a:spcAft>
              <a:defRPr sz="5000">
                <a:solidFill>
                  <a:schemeClr val="tx2"/>
                </a:solidFill>
                <a:latin typeface="Calisto MT" pitchFamily="1" charset="0"/>
                <a:ea typeface="ＭＳ Ｐゴシック" pitchFamily="1" charset="-128"/>
              </a:defRPr>
            </a:lvl6pPr>
            <a:lvl7pPr marL="914400" algn="ctr" rtl="0" fontAlgn="base">
              <a:spcBef>
                <a:spcPct val="0"/>
              </a:spcBef>
              <a:spcAft>
                <a:spcPct val="0"/>
              </a:spcAft>
              <a:defRPr sz="5000">
                <a:solidFill>
                  <a:schemeClr val="tx2"/>
                </a:solidFill>
                <a:latin typeface="Calisto MT" pitchFamily="1" charset="0"/>
                <a:ea typeface="ＭＳ Ｐゴシック" pitchFamily="1" charset="-128"/>
              </a:defRPr>
            </a:lvl7pPr>
            <a:lvl8pPr marL="1371600" algn="ctr" rtl="0" fontAlgn="base">
              <a:spcBef>
                <a:spcPct val="0"/>
              </a:spcBef>
              <a:spcAft>
                <a:spcPct val="0"/>
              </a:spcAft>
              <a:defRPr sz="5000">
                <a:solidFill>
                  <a:schemeClr val="tx2"/>
                </a:solidFill>
                <a:latin typeface="Calisto MT" pitchFamily="1" charset="0"/>
                <a:ea typeface="ＭＳ Ｐゴシック" pitchFamily="1" charset="-128"/>
              </a:defRPr>
            </a:lvl8pPr>
            <a:lvl9pPr marL="1828800" algn="ctr" rtl="0" fontAlgn="base">
              <a:spcBef>
                <a:spcPct val="0"/>
              </a:spcBef>
              <a:spcAft>
                <a:spcPct val="0"/>
              </a:spcAft>
              <a:defRPr sz="5000">
                <a:solidFill>
                  <a:schemeClr val="tx2"/>
                </a:solidFill>
                <a:latin typeface="Calisto MT" pitchFamily="1" charset="0"/>
                <a:ea typeface="ＭＳ Ｐゴシック" pitchFamily="1" charset="-128"/>
              </a:defRPr>
            </a:lvl9pPr>
          </a:lstStyle>
          <a:p>
            <a:r>
              <a:rPr lang="en-US" dirty="0" smtClean="0">
                <a:effectLst>
                  <a:outerShdw blurRad="38100" dist="38100" dir="2700000" algn="tl">
                    <a:srgbClr val="C0C0C0"/>
                  </a:outerShdw>
                </a:effectLst>
                <a:latin typeface="Garamond" pitchFamily="1" charset="0"/>
              </a:rPr>
              <a:t>Takeaways (III)</a:t>
            </a:r>
          </a:p>
        </p:txBody>
      </p:sp>
      <p:pic>
        <p:nvPicPr>
          <p:cNvPr id="24" name="Picture 2" descr="HR-Glyph-R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444" y="1353344"/>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Diagram 24"/>
          <p:cNvGraphicFramePr/>
          <p:nvPr>
            <p:extLst>
              <p:ext uri="{D42A27DB-BD31-4B8C-83A1-F6EECF244321}">
                <p14:modId xmlns:p14="http://schemas.microsoft.com/office/powerpoint/2010/main" val="3773952829"/>
              </p:ext>
            </p:extLst>
          </p:nvPr>
        </p:nvGraphicFramePr>
        <p:xfrm>
          <a:off x="6325493" y="136767"/>
          <a:ext cx="2676769" cy="65746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p:cNvPicPr>
            <a:picLocks noChangeAspect="1"/>
          </p:cNvPicPr>
          <p:nvPr/>
        </p:nvPicPr>
        <p:blipFill rotWithShape="1">
          <a:blip r:embed="rId9">
            <a:extLst>
              <a:ext uri="{28A0092B-C50C-407E-A947-70E740481C1C}">
                <a14:useLocalDpi xmlns:a14="http://schemas.microsoft.com/office/drawing/2010/main" val="0"/>
              </a:ext>
            </a:extLst>
          </a:blip>
          <a:srcRect l="4027" r="4027"/>
          <a:stretch/>
        </p:blipFill>
        <p:spPr>
          <a:xfrm>
            <a:off x="727254" y="1903140"/>
            <a:ext cx="5172173" cy="3739896"/>
          </a:xfrm>
          <a:prstGeom prst="rect">
            <a:avLst/>
          </a:prstGeom>
        </p:spPr>
      </p:pic>
    </p:spTree>
    <p:extLst>
      <p:ext uri="{BB962C8B-B14F-4D97-AF65-F5344CB8AC3E}">
        <p14:creationId xmlns:p14="http://schemas.microsoft.com/office/powerpoint/2010/main" val="80836593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27255" y="5858188"/>
            <a:ext cx="5172173" cy="780001"/>
          </a:xfrm>
          <a:prstGeom prst="rect">
            <a:avLst/>
          </a:prstGeom>
          <a:solidFill>
            <a:schemeClr val="bg2">
              <a:lumMod val="90000"/>
            </a:schemeClr>
          </a:solidFill>
          <a:ln>
            <a:solidFill>
              <a:schemeClr val="bg2"/>
            </a:solidFill>
          </a:ln>
          <a:effectLst/>
        </p:spPr>
        <p:txBody>
          <a:bodyPr vert="horz" wrap="square" lIns="91440" tIns="45720" rIns="91440" bIns="45720" numCol="1" anchor="ctr" anchorCtr="0" compatLnSpc="1">
            <a:prstTxWarp prst="textNoShape">
              <a:avLst/>
            </a:prstTxWarp>
            <a:noAutofit/>
          </a:bodyPr>
          <a:lstStyle/>
          <a:p>
            <a:pPr lvl="0" algn="ctr" defTabSz="914400"/>
            <a:r>
              <a:rPr lang="en-US" sz="3600" b="1" dirty="0" smtClean="0">
                <a:solidFill>
                  <a:srgbClr val="000000"/>
                </a:solidFill>
                <a:latin typeface="Garamond"/>
                <a:cs typeface="Garamond"/>
              </a:rPr>
              <a:t>Individuality</a:t>
            </a:r>
            <a:endParaRPr kumimoji="0" lang="en-CA" sz="3600" b="1" i="0" u="none" strike="noStrike" kern="1200" cap="none" spc="0" normalizeH="0" baseline="0" noProof="0" dirty="0">
              <a:ln>
                <a:noFill/>
              </a:ln>
              <a:solidFill>
                <a:srgbClr val="000000"/>
              </a:solidFill>
              <a:uLnTx/>
              <a:uFillTx/>
              <a:latin typeface="Garamond"/>
              <a:cs typeface="Garamond"/>
            </a:endParaRPr>
          </a:p>
        </p:txBody>
      </p:sp>
      <p:sp>
        <p:nvSpPr>
          <p:cNvPr id="9" name="TextBox 8"/>
          <p:cNvSpPr txBox="1"/>
          <p:nvPr/>
        </p:nvSpPr>
        <p:spPr>
          <a:xfrm rot="16200000">
            <a:off x="-403966" y="4491920"/>
            <a:ext cx="2071401" cy="230832"/>
          </a:xfrm>
          <a:prstGeom prst="rect">
            <a:avLst/>
          </a:prstGeom>
          <a:noFill/>
        </p:spPr>
        <p:txBody>
          <a:bodyPr wrap="none" rtlCol="0">
            <a:spAutoFit/>
          </a:bodyPr>
          <a:lstStyle/>
          <a:p>
            <a:r>
              <a:rPr lang="en-US" sz="900" dirty="0">
                <a:latin typeface="Garamond"/>
                <a:cs typeface="Garamond"/>
              </a:rPr>
              <a:t>flickr.com/photos/</a:t>
            </a:r>
            <a:r>
              <a:rPr lang="en-US" sz="900" dirty="0" err="1">
                <a:latin typeface="Garamond"/>
                <a:cs typeface="Garamond"/>
              </a:rPr>
              <a:t>camdiluv</a:t>
            </a:r>
            <a:r>
              <a:rPr lang="en-US" sz="900" dirty="0">
                <a:latin typeface="Garamond"/>
                <a:cs typeface="Garamond"/>
              </a:rPr>
              <a:t>/4441155157</a:t>
            </a:r>
          </a:p>
        </p:txBody>
      </p:sp>
      <p:sp>
        <p:nvSpPr>
          <p:cNvPr id="23" name="Title 1"/>
          <p:cNvSpPr txBox="1">
            <a:spLocks/>
          </p:cNvSpPr>
          <p:nvPr/>
        </p:nvSpPr>
        <p:spPr>
          <a:xfrm>
            <a:off x="195385" y="66675"/>
            <a:ext cx="6271845" cy="1371600"/>
          </a:xfrm>
          <a:prstGeom prst="rect">
            <a:avLst/>
          </a:prstGeom>
          <a:effec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5000" kern="1200">
                <a:solidFill>
                  <a:schemeClr val="tx2"/>
                </a:solidFill>
                <a:effectLst>
                  <a:outerShdw blurRad="38100" dist="12700" algn="l" rotWithShape="0">
                    <a:prstClr val="black">
                      <a:alpha val="40000"/>
                    </a:prstClr>
                  </a:outerShdw>
                </a:effectLst>
                <a:latin typeface="+mj-lt"/>
                <a:ea typeface="ＭＳ Ｐゴシック" pitchFamily="1" charset="-128"/>
                <a:cs typeface="+mj-cs"/>
              </a:defRPr>
            </a:lvl1pPr>
            <a:lvl2pPr algn="ctr" rtl="0" fontAlgn="base">
              <a:spcBef>
                <a:spcPct val="0"/>
              </a:spcBef>
              <a:spcAft>
                <a:spcPct val="0"/>
              </a:spcAft>
              <a:defRPr sz="5000">
                <a:solidFill>
                  <a:schemeClr val="tx2"/>
                </a:solidFill>
                <a:latin typeface="Calisto MT" pitchFamily="1" charset="0"/>
                <a:ea typeface="ＭＳ Ｐゴシック" pitchFamily="1" charset="-128"/>
              </a:defRPr>
            </a:lvl2pPr>
            <a:lvl3pPr algn="ctr" rtl="0" fontAlgn="base">
              <a:spcBef>
                <a:spcPct val="0"/>
              </a:spcBef>
              <a:spcAft>
                <a:spcPct val="0"/>
              </a:spcAft>
              <a:defRPr sz="5000">
                <a:solidFill>
                  <a:schemeClr val="tx2"/>
                </a:solidFill>
                <a:latin typeface="Calisto MT" pitchFamily="1" charset="0"/>
                <a:ea typeface="ＭＳ Ｐゴシック" pitchFamily="1" charset="-128"/>
              </a:defRPr>
            </a:lvl3pPr>
            <a:lvl4pPr algn="ctr" rtl="0" fontAlgn="base">
              <a:spcBef>
                <a:spcPct val="0"/>
              </a:spcBef>
              <a:spcAft>
                <a:spcPct val="0"/>
              </a:spcAft>
              <a:defRPr sz="5000">
                <a:solidFill>
                  <a:schemeClr val="tx2"/>
                </a:solidFill>
                <a:latin typeface="Calisto MT" pitchFamily="1" charset="0"/>
                <a:ea typeface="ＭＳ Ｐゴシック" pitchFamily="1" charset="-128"/>
              </a:defRPr>
            </a:lvl4pPr>
            <a:lvl5pPr algn="ctr" rtl="0" fontAlgn="base">
              <a:spcBef>
                <a:spcPct val="0"/>
              </a:spcBef>
              <a:spcAft>
                <a:spcPct val="0"/>
              </a:spcAft>
              <a:defRPr sz="5000">
                <a:solidFill>
                  <a:schemeClr val="tx2"/>
                </a:solidFill>
                <a:latin typeface="Calisto MT" pitchFamily="1" charset="0"/>
                <a:ea typeface="ＭＳ Ｐゴシック" pitchFamily="1" charset="-128"/>
              </a:defRPr>
            </a:lvl5pPr>
            <a:lvl6pPr marL="457200" algn="ctr" rtl="0" fontAlgn="base">
              <a:spcBef>
                <a:spcPct val="0"/>
              </a:spcBef>
              <a:spcAft>
                <a:spcPct val="0"/>
              </a:spcAft>
              <a:defRPr sz="5000">
                <a:solidFill>
                  <a:schemeClr val="tx2"/>
                </a:solidFill>
                <a:latin typeface="Calisto MT" pitchFamily="1" charset="0"/>
                <a:ea typeface="ＭＳ Ｐゴシック" pitchFamily="1" charset="-128"/>
              </a:defRPr>
            </a:lvl6pPr>
            <a:lvl7pPr marL="914400" algn="ctr" rtl="0" fontAlgn="base">
              <a:spcBef>
                <a:spcPct val="0"/>
              </a:spcBef>
              <a:spcAft>
                <a:spcPct val="0"/>
              </a:spcAft>
              <a:defRPr sz="5000">
                <a:solidFill>
                  <a:schemeClr val="tx2"/>
                </a:solidFill>
                <a:latin typeface="Calisto MT" pitchFamily="1" charset="0"/>
                <a:ea typeface="ＭＳ Ｐゴシック" pitchFamily="1" charset="-128"/>
              </a:defRPr>
            </a:lvl7pPr>
            <a:lvl8pPr marL="1371600" algn="ctr" rtl="0" fontAlgn="base">
              <a:spcBef>
                <a:spcPct val="0"/>
              </a:spcBef>
              <a:spcAft>
                <a:spcPct val="0"/>
              </a:spcAft>
              <a:defRPr sz="5000">
                <a:solidFill>
                  <a:schemeClr val="tx2"/>
                </a:solidFill>
                <a:latin typeface="Calisto MT" pitchFamily="1" charset="0"/>
                <a:ea typeface="ＭＳ Ｐゴシック" pitchFamily="1" charset="-128"/>
              </a:defRPr>
            </a:lvl8pPr>
            <a:lvl9pPr marL="1828800" algn="ctr" rtl="0" fontAlgn="base">
              <a:spcBef>
                <a:spcPct val="0"/>
              </a:spcBef>
              <a:spcAft>
                <a:spcPct val="0"/>
              </a:spcAft>
              <a:defRPr sz="5000">
                <a:solidFill>
                  <a:schemeClr val="tx2"/>
                </a:solidFill>
                <a:latin typeface="Calisto MT" pitchFamily="1" charset="0"/>
                <a:ea typeface="ＭＳ Ｐゴシック" pitchFamily="1" charset="-128"/>
              </a:defRPr>
            </a:lvl9pPr>
          </a:lstStyle>
          <a:p>
            <a:r>
              <a:rPr lang="en-US" dirty="0" smtClean="0">
                <a:effectLst>
                  <a:outerShdw blurRad="38100" dist="38100" dir="2700000" algn="tl">
                    <a:srgbClr val="C0C0C0"/>
                  </a:outerShdw>
                </a:effectLst>
                <a:latin typeface="Garamond" pitchFamily="1" charset="0"/>
              </a:rPr>
              <a:t>Takeaways (IV)</a:t>
            </a:r>
          </a:p>
        </p:txBody>
      </p:sp>
      <p:pic>
        <p:nvPicPr>
          <p:cNvPr id="24" name="Picture 2" descr="HR-Glyph-R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444" y="1353344"/>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Diagram 24"/>
          <p:cNvGraphicFramePr/>
          <p:nvPr>
            <p:extLst>
              <p:ext uri="{D42A27DB-BD31-4B8C-83A1-F6EECF244321}">
                <p14:modId xmlns:p14="http://schemas.microsoft.com/office/powerpoint/2010/main" val="1030178529"/>
              </p:ext>
            </p:extLst>
          </p:nvPr>
        </p:nvGraphicFramePr>
        <p:xfrm>
          <a:off x="6325493" y="136767"/>
          <a:ext cx="2676769" cy="65746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rotWithShape="1">
          <a:blip r:embed="rId9">
            <a:extLst>
              <a:ext uri="{28A0092B-C50C-407E-A947-70E740481C1C}">
                <a14:useLocalDpi xmlns:a14="http://schemas.microsoft.com/office/drawing/2010/main" val="0"/>
              </a:ext>
            </a:extLst>
          </a:blip>
          <a:srcRect r="955"/>
          <a:stretch/>
        </p:blipFill>
        <p:spPr>
          <a:xfrm>
            <a:off x="727255" y="1787317"/>
            <a:ext cx="5152277" cy="3855720"/>
          </a:xfrm>
          <a:prstGeom prst="rect">
            <a:avLst/>
          </a:prstGeom>
        </p:spPr>
      </p:pic>
    </p:spTree>
    <p:extLst>
      <p:ext uri="{BB962C8B-B14F-4D97-AF65-F5344CB8AC3E}">
        <p14:creationId xmlns:p14="http://schemas.microsoft.com/office/powerpoint/2010/main" val="62744093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195385" y="66675"/>
            <a:ext cx="6271845" cy="1371600"/>
          </a:xfrm>
          <a:prstGeom prst="rect">
            <a:avLst/>
          </a:prstGeom>
          <a:effec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5000" kern="1200">
                <a:solidFill>
                  <a:schemeClr val="tx2"/>
                </a:solidFill>
                <a:effectLst>
                  <a:outerShdw blurRad="38100" dist="12700" algn="l" rotWithShape="0">
                    <a:prstClr val="black">
                      <a:alpha val="40000"/>
                    </a:prstClr>
                  </a:outerShdw>
                </a:effectLst>
                <a:latin typeface="+mj-lt"/>
                <a:ea typeface="ＭＳ Ｐゴシック" pitchFamily="1" charset="-128"/>
                <a:cs typeface="+mj-cs"/>
              </a:defRPr>
            </a:lvl1pPr>
            <a:lvl2pPr algn="ctr" rtl="0" fontAlgn="base">
              <a:spcBef>
                <a:spcPct val="0"/>
              </a:spcBef>
              <a:spcAft>
                <a:spcPct val="0"/>
              </a:spcAft>
              <a:defRPr sz="5000">
                <a:solidFill>
                  <a:schemeClr val="tx2"/>
                </a:solidFill>
                <a:latin typeface="Calisto MT" pitchFamily="1" charset="0"/>
                <a:ea typeface="ＭＳ Ｐゴシック" pitchFamily="1" charset="-128"/>
              </a:defRPr>
            </a:lvl2pPr>
            <a:lvl3pPr algn="ctr" rtl="0" fontAlgn="base">
              <a:spcBef>
                <a:spcPct val="0"/>
              </a:spcBef>
              <a:spcAft>
                <a:spcPct val="0"/>
              </a:spcAft>
              <a:defRPr sz="5000">
                <a:solidFill>
                  <a:schemeClr val="tx2"/>
                </a:solidFill>
                <a:latin typeface="Calisto MT" pitchFamily="1" charset="0"/>
                <a:ea typeface="ＭＳ Ｐゴシック" pitchFamily="1" charset="-128"/>
              </a:defRPr>
            </a:lvl3pPr>
            <a:lvl4pPr algn="ctr" rtl="0" fontAlgn="base">
              <a:spcBef>
                <a:spcPct val="0"/>
              </a:spcBef>
              <a:spcAft>
                <a:spcPct val="0"/>
              </a:spcAft>
              <a:defRPr sz="5000">
                <a:solidFill>
                  <a:schemeClr val="tx2"/>
                </a:solidFill>
                <a:latin typeface="Calisto MT" pitchFamily="1" charset="0"/>
                <a:ea typeface="ＭＳ Ｐゴシック" pitchFamily="1" charset="-128"/>
              </a:defRPr>
            </a:lvl4pPr>
            <a:lvl5pPr algn="ctr" rtl="0" fontAlgn="base">
              <a:spcBef>
                <a:spcPct val="0"/>
              </a:spcBef>
              <a:spcAft>
                <a:spcPct val="0"/>
              </a:spcAft>
              <a:defRPr sz="5000">
                <a:solidFill>
                  <a:schemeClr val="tx2"/>
                </a:solidFill>
                <a:latin typeface="Calisto MT" pitchFamily="1" charset="0"/>
                <a:ea typeface="ＭＳ Ｐゴシック" pitchFamily="1" charset="-128"/>
              </a:defRPr>
            </a:lvl5pPr>
            <a:lvl6pPr marL="457200" algn="ctr" rtl="0" fontAlgn="base">
              <a:spcBef>
                <a:spcPct val="0"/>
              </a:spcBef>
              <a:spcAft>
                <a:spcPct val="0"/>
              </a:spcAft>
              <a:defRPr sz="5000">
                <a:solidFill>
                  <a:schemeClr val="tx2"/>
                </a:solidFill>
                <a:latin typeface="Calisto MT" pitchFamily="1" charset="0"/>
                <a:ea typeface="ＭＳ Ｐゴシック" pitchFamily="1" charset="-128"/>
              </a:defRPr>
            </a:lvl6pPr>
            <a:lvl7pPr marL="914400" algn="ctr" rtl="0" fontAlgn="base">
              <a:spcBef>
                <a:spcPct val="0"/>
              </a:spcBef>
              <a:spcAft>
                <a:spcPct val="0"/>
              </a:spcAft>
              <a:defRPr sz="5000">
                <a:solidFill>
                  <a:schemeClr val="tx2"/>
                </a:solidFill>
                <a:latin typeface="Calisto MT" pitchFamily="1" charset="0"/>
                <a:ea typeface="ＭＳ Ｐゴシック" pitchFamily="1" charset="-128"/>
              </a:defRPr>
            </a:lvl7pPr>
            <a:lvl8pPr marL="1371600" algn="ctr" rtl="0" fontAlgn="base">
              <a:spcBef>
                <a:spcPct val="0"/>
              </a:spcBef>
              <a:spcAft>
                <a:spcPct val="0"/>
              </a:spcAft>
              <a:defRPr sz="5000">
                <a:solidFill>
                  <a:schemeClr val="tx2"/>
                </a:solidFill>
                <a:latin typeface="Calisto MT" pitchFamily="1" charset="0"/>
                <a:ea typeface="ＭＳ Ｐゴシック" pitchFamily="1" charset="-128"/>
              </a:defRPr>
            </a:lvl8pPr>
            <a:lvl9pPr marL="1828800" algn="ctr" rtl="0" fontAlgn="base">
              <a:spcBef>
                <a:spcPct val="0"/>
              </a:spcBef>
              <a:spcAft>
                <a:spcPct val="0"/>
              </a:spcAft>
              <a:defRPr sz="5000">
                <a:solidFill>
                  <a:schemeClr val="tx2"/>
                </a:solidFill>
                <a:latin typeface="Calisto MT" pitchFamily="1" charset="0"/>
                <a:ea typeface="ＭＳ Ｐゴシック" pitchFamily="1" charset="-128"/>
              </a:defRPr>
            </a:lvl9pPr>
          </a:lstStyle>
          <a:p>
            <a:r>
              <a:rPr lang="en-US" dirty="0" smtClean="0">
                <a:effectLst>
                  <a:outerShdw blurRad="38100" dist="38100" dir="2700000" algn="tl">
                    <a:srgbClr val="C0C0C0"/>
                  </a:outerShdw>
                </a:effectLst>
                <a:latin typeface="Garamond" pitchFamily="1" charset="0"/>
              </a:rPr>
              <a:t>Takeaways (I-IV)</a:t>
            </a:r>
          </a:p>
        </p:txBody>
      </p:sp>
      <p:pic>
        <p:nvPicPr>
          <p:cNvPr id="24" name="Picture 2" descr="HR-Glyph-R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444" y="1353344"/>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Diagram 24"/>
          <p:cNvGraphicFramePr/>
          <p:nvPr>
            <p:extLst>
              <p:ext uri="{D42A27DB-BD31-4B8C-83A1-F6EECF244321}">
                <p14:modId xmlns:p14="http://schemas.microsoft.com/office/powerpoint/2010/main" val="390467909"/>
              </p:ext>
            </p:extLst>
          </p:nvPr>
        </p:nvGraphicFramePr>
        <p:xfrm>
          <a:off x="6325493" y="136767"/>
          <a:ext cx="2676769" cy="65746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Group 1"/>
          <p:cNvGrpSpPr/>
          <p:nvPr/>
        </p:nvGrpSpPr>
        <p:grpSpPr>
          <a:xfrm>
            <a:off x="645975" y="1903139"/>
            <a:ext cx="5351820" cy="3907751"/>
            <a:chOff x="727255" y="1903139"/>
            <a:chExt cx="5351820" cy="3907751"/>
          </a:xfrm>
        </p:grpSpPr>
        <p:pic>
          <p:nvPicPr>
            <p:cNvPr id="3" name="Picture 2"/>
            <p:cNvPicPr>
              <a:picLocks noChangeAspect="1"/>
            </p:cNvPicPr>
            <p:nvPr/>
          </p:nvPicPr>
          <p:blipFill rotWithShape="1">
            <a:blip r:embed="rId9">
              <a:extLst>
                <a:ext uri="{28A0092B-C50C-407E-A947-70E740481C1C}">
                  <a14:useLocalDpi xmlns:a14="http://schemas.microsoft.com/office/drawing/2010/main" val="0"/>
                </a:ext>
              </a:extLst>
            </a:blip>
            <a:srcRect r="955"/>
            <a:stretch/>
          </p:blipFill>
          <p:spPr>
            <a:xfrm>
              <a:off x="3535477" y="3942079"/>
              <a:ext cx="2543598" cy="1868811"/>
            </a:xfrm>
            <a:prstGeom prst="rect">
              <a:avLst/>
            </a:prstGeom>
          </p:spPr>
        </p:pic>
        <p:pic>
          <p:nvPicPr>
            <p:cNvPr id="6" name="Picture 5"/>
            <p:cNvPicPr>
              <a:picLocks noChangeAspect="1"/>
            </p:cNvPicPr>
            <p:nvPr/>
          </p:nvPicPr>
          <p:blipFill rotWithShape="1">
            <a:blip r:embed="rId10">
              <a:extLst>
                <a:ext uri="{28A0092B-C50C-407E-A947-70E740481C1C}">
                  <a14:useLocalDpi xmlns:a14="http://schemas.microsoft.com/office/drawing/2010/main" val="0"/>
                </a:ext>
              </a:extLst>
            </a:blip>
            <a:srcRect l="4027" r="4027"/>
            <a:stretch/>
          </p:blipFill>
          <p:spPr>
            <a:xfrm>
              <a:off x="727256" y="3942079"/>
              <a:ext cx="2584514" cy="1868811"/>
            </a:xfrm>
            <a:prstGeom prst="rect">
              <a:avLst/>
            </a:prstGeom>
          </p:spPr>
        </p:pic>
        <p:pic>
          <p:nvPicPr>
            <p:cNvPr id="8" name="Picture 2" descr="http://www.berndnaut.nl/images/Nimbus-Minerva-webindex.jpg"/>
            <p:cNvPicPr>
              <a:picLocks noChangeAspect="1" noChangeArrowheads="1"/>
            </p:cNvPicPr>
            <p:nvPr/>
          </p:nvPicPr>
          <p:blipFill rotWithShape="1">
            <a:blip r:embed="rId11">
              <a:extLst>
                <a:ext uri="{28A0092B-C50C-407E-A947-70E740481C1C}">
                  <a14:useLocalDpi xmlns:a14="http://schemas.microsoft.com/office/drawing/2010/main" val="0"/>
                </a:ext>
              </a:extLst>
            </a:blip>
            <a:srcRect l="5240" r="4088"/>
            <a:stretch/>
          </p:blipFill>
          <p:spPr bwMode="auto">
            <a:xfrm>
              <a:off x="727255" y="1903139"/>
              <a:ext cx="2584514" cy="1855918"/>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p:cNvPicPr>
            <a:picLocks noChangeAspect="1"/>
          </p:cNvPicPr>
          <p:nvPr/>
        </p:nvPicPr>
        <p:blipFill rotWithShape="1">
          <a:blip r:embed="rId12">
            <a:extLst>
              <a:ext uri="{28A0092B-C50C-407E-A947-70E740481C1C}">
                <a14:useLocalDpi xmlns:a14="http://schemas.microsoft.com/office/drawing/2010/main" val="0"/>
              </a:ext>
            </a:extLst>
          </a:blip>
          <a:srcRect l="2864" t="1625" r="1498" b="1651"/>
          <a:stretch/>
        </p:blipFill>
        <p:spPr>
          <a:xfrm>
            <a:off x="3454197" y="1900036"/>
            <a:ext cx="2543598" cy="1859021"/>
          </a:xfrm>
          <a:prstGeom prst="rect">
            <a:avLst/>
          </a:prstGeom>
        </p:spPr>
      </p:pic>
    </p:spTree>
    <p:extLst>
      <p:ext uri="{BB962C8B-B14F-4D97-AF65-F5344CB8AC3E}">
        <p14:creationId xmlns:p14="http://schemas.microsoft.com/office/powerpoint/2010/main" val="125615427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016"/>
            <a:ext cx="7770813" cy="1371600"/>
          </a:xfrm>
        </p:spPr>
        <p:txBody>
          <a:bodyPr>
            <a:noAutofit/>
          </a:bodyPr>
          <a:lstStyle/>
          <a:p>
            <a:r>
              <a:rPr lang="en-US" sz="4800" dirty="0" smtClean="0">
                <a:effectLst>
                  <a:outerShdw blurRad="38100" dist="38100" dir="2700000" algn="tl">
                    <a:srgbClr val="C0C0C0"/>
                  </a:outerShdw>
                </a:effectLst>
                <a:latin typeface="Garamond" pitchFamily="1" charset="0"/>
              </a:rPr>
              <a:t>A bit about me</a:t>
            </a:r>
          </a:p>
        </p:txBody>
      </p:sp>
      <p:sp>
        <p:nvSpPr>
          <p:cNvPr id="6" name="Rectangle 3"/>
          <p:cNvSpPr txBox="1">
            <a:spLocks noChangeArrowheads="1"/>
          </p:cNvSpPr>
          <p:nvPr/>
        </p:nvSpPr>
        <p:spPr bwMode="auto">
          <a:xfrm>
            <a:off x="315197" y="1905914"/>
            <a:ext cx="85740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fontAlgn="base">
              <a:spcBef>
                <a:spcPts val="2000"/>
              </a:spcBef>
              <a:spcAft>
                <a:spcPct val="0"/>
              </a:spcAft>
              <a:buClr>
                <a:srgbClr val="8E887C"/>
              </a:buClr>
              <a:buFont typeface="Wingdings" pitchFamily="1" charset="2"/>
              <a:buChar char=""/>
              <a:defRPr sz="2400" kern="1200">
                <a:solidFill>
                  <a:schemeClr val="tx2"/>
                </a:solidFill>
                <a:latin typeface="+mn-lt"/>
                <a:ea typeface="ＭＳ Ｐゴシック" pitchFamily="1" charset="-128"/>
                <a:cs typeface="+mn-cs"/>
              </a:defRPr>
            </a:lvl1pPr>
            <a:lvl2pPr marL="914400" indent="-457200" algn="l" rtl="0" fontAlgn="base">
              <a:spcBef>
                <a:spcPts val="600"/>
              </a:spcBef>
              <a:spcAft>
                <a:spcPct val="0"/>
              </a:spcAft>
              <a:buClr>
                <a:srgbClr val="47443E"/>
              </a:buClr>
              <a:buFont typeface="Wingdings" pitchFamily="1" charset="2"/>
              <a:buChar char=""/>
              <a:defRPr sz="2200" kern="1200">
                <a:solidFill>
                  <a:schemeClr val="tx2"/>
                </a:solidFill>
                <a:latin typeface="+mn-lt"/>
                <a:ea typeface="ＭＳ Ｐゴシック" pitchFamily="1" charset="-128"/>
                <a:cs typeface="+mn-cs"/>
              </a:defRPr>
            </a:lvl2pPr>
            <a:lvl3pPr marL="1371600" indent="-457200" algn="l" rtl="0" fontAlgn="base">
              <a:spcBef>
                <a:spcPts val="600"/>
              </a:spcBef>
              <a:spcAft>
                <a:spcPct val="0"/>
              </a:spcAft>
              <a:buClr>
                <a:srgbClr val="8E887C"/>
              </a:buClr>
              <a:buFont typeface="Wingdings" pitchFamily="1" charset="2"/>
              <a:buChar char=""/>
              <a:defRPr sz="2000" kern="1200">
                <a:solidFill>
                  <a:schemeClr val="tx2"/>
                </a:solidFill>
                <a:latin typeface="+mn-lt"/>
                <a:ea typeface="ＭＳ Ｐゴシック" pitchFamily="1" charset="-128"/>
                <a:cs typeface="+mn-cs"/>
              </a:defRPr>
            </a:lvl3pPr>
            <a:lvl4pPr marL="1828800" indent="-457200" algn="l" rtl="0" fontAlgn="base">
              <a:spcBef>
                <a:spcPts val="600"/>
              </a:spcBef>
              <a:spcAft>
                <a:spcPct val="0"/>
              </a:spcAft>
              <a:buClr>
                <a:srgbClr val="47443E"/>
              </a:buClr>
              <a:buFont typeface="Wingdings" pitchFamily="1" charset="2"/>
              <a:buChar char=""/>
              <a:defRPr kern="1200">
                <a:solidFill>
                  <a:schemeClr val="tx2"/>
                </a:solidFill>
                <a:latin typeface="+mn-lt"/>
                <a:ea typeface="ＭＳ Ｐゴシック" pitchFamily="1" charset="-128"/>
                <a:cs typeface="+mn-cs"/>
              </a:defRPr>
            </a:lvl4pPr>
            <a:lvl5pPr marL="2286000" indent="-457200" algn="l" rtl="0" fontAlgn="base">
              <a:spcBef>
                <a:spcPts val="600"/>
              </a:spcBef>
              <a:spcAft>
                <a:spcPct val="0"/>
              </a:spcAft>
              <a:buClr>
                <a:srgbClr val="8E887C"/>
              </a:buClr>
              <a:buFont typeface="Wingdings" pitchFamily="1" charset="2"/>
              <a:buChar char=""/>
              <a:defRPr kern="1200">
                <a:solidFill>
                  <a:schemeClr val="tx2"/>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800" b="1" dirty="0" smtClean="0">
                <a:latin typeface="Garamond" pitchFamily="18" charset="0"/>
              </a:rPr>
              <a:t>Practice</a:t>
            </a:r>
          </a:p>
          <a:p>
            <a:pPr lvl="1">
              <a:lnSpc>
                <a:spcPct val="80000"/>
              </a:lnSpc>
            </a:pPr>
            <a:r>
              <a:rPr lang="en-US" sz="2600" dirty="0" smtClean="0">
                <a:latin typeface="Garamond" pitchFamily="18" charset="0"/>
              </a:rPr>
              <a:t>Subject librarian for Art &amp; Design, Drama, Psychology</a:t>
            </a:r>
          </a:p>
          <a:p>
            <a:pPr>
              <a:lnSpc>
                <a:spcPct val="80000"/>
              </a:lnSpc>
            </a:pPr>
            <a:r>
              <a:rPr lang="en-US" sz="2800" b="1" dirty="0">
                <a:latin typeface="Garamond" pitchFamily="18" charset="0"/>
              </a:rPr>
              <a:t>Teaching</a:t>
            </a:r>
            <a:endParaRPr lang="en-US" sz="2800" dirty="0">
              <a:latin typeface="Garamond" pitchFamily="18" charset="0"/>
            </a:endParaRPr>
          </a:p>
          <a:p>
            <a:pPr lvl="1">
              <a:lnSpc>
                <a:spcPct val="80000"/>
              </a:lnSpc>
            </a:pPr>
            <a:r>
              <a:rPr lang="en-US" sz="2400" dirty="0">
                <a:latin typeface="Garamond" pitchFamily="18" charset="0"/>
              </a:rPr>
              <a:t>W</a:t>
            </a:r>
            <a:r>
              <a:rPr lang="en-US" sz="2400" dirty="0" smtClean="0">
                <a:latin typeface="Garamond" pitchFamily="18" charset="0"/>
              </a:rPr>
              <a:t>orkshops</a:t>
            </a:r>
            <a:r>
              <a:rPr lang="en-US" sz="2400" dirty="0">
                <a:latin typeface="Garamond" pitchFamily="18" charset="0"/>
              </a:rPr>
              <a:t>, seminars,</a:t>
            </a:r>
            <a:r>
              <a:rPr lang="en-US" sz="2400" dirty="0" smtClean="0">
                <a:latin typeface="Garamond" pitchFamily="18" charset="0"/>
              </a:rPr>
              <a:t> [many, many, many] “one-shots”…</a:t>
            </a:r>
          </a:p>
          <a:p>
            <a:pPr lvl="1">
              <a:lnSpc>
                <a:spcPct val="80000"/>
              </a:lnSpc>
            </a:pPr>
            <a:r>
              <a:rPr lang="en-US" sz="2400" dirty="0" smtClean="0">
                <a:latin typeface="Garamond" pitchFamily="18" charset="0"/>
              </a:rPr>
              <a:t>SLIS: Instructional </a:t>
            </a:r>
            <a:r>
              <a:rPr lang="en-US" sz="2400" dirty="0">
                <a:latin typeface="Garamond" pitchFamily="18" charset="0"/>
              </a:rPr>
              <a:t>Strategies for Information </a:t>
            </a:r>
            <a:r>
              <a:rPr lang="en-US" sz="2400" dirty="0" smtClean="0">
                <a:latin typeface="Garamond" pitchFamily="18" charset="0"/>
              </a:rPr>
              <a:t>Professionals</a:t>
            </a:r>
            <a:endParaRPr lang="en-US" sz="2800" b="1" dirty="0" smtClean="0">
              <a:latin typeface="Garamond" pitchFamily="18" charset="0"/>
            </a:endParaRPr>
          </a:p>
          <a:p>
            <a:pPr>
              <a:lnSpc>
                <a:spcPct val="80000"/>
              </a:lnSpc>
            </a:pPr>
            <a:r>
              <a:rPr lang="en-US" sz="2800" b="1" dirty="0" smtClean="0">
                <a:latin typeface="Garamond" pitchFamily="18" charset="0"/>
              </a:rPr>
              <a:t>Research</a:t>
            </a:r>
            <a:endParaRPr lang="en-US" sz="2800" dirty="0" smtClean="0">
              <a:latin typeface="Garamond" pitchFamily="18" charset="0"/>
            </a:endParaRPr>
          </a:p>
          <a:p>
            <a:pPr lvl="1">
              <a:lnSpc>
                <a:spcPct val="80000"/>
              </a:lnSpc>
            </a:pPr>
            <a:r>
              <a:rPr lang="en-US" sz="2400" dirty="0" smtClean="0">
                <a:latin typeface="Garamond" pitchFamily="18" charset="0"/>
              </a:rPr>
              <a:t>Librarians’ teaching experiences; teaching as performance</a:t>
            </a:r>
          </a:p>
          <a:p>
            <a:pPr>
              <a:lnSpc>
                <a:spcPct val="80000"/>
              </a:lnSpc>
            </a:pPr>
            <a:r>
              <a:rPr lang="en-US" sz="2800" b="1" dirty="0" smtClean="0">
                <a:latin typeface="Garamond" pitchFamily="18" charset="0"/>
              </a:rPr>
              <a:t>Background</a:t>
            </a:r>
            <a:endParaRPr lang="en-US" sz="2800" dirty="0">
              <a:latin typeface="Garamond" pitchFamily="18" charset="0"/>
            </a:endParaRPr>
          </a:p>
          <a:p>
            <a:pPr lvl="1">
              <a:lnSpc>
                <a:spcPct val="80000"/>
              </a:lnSpc>
            </a:pPr>
            <a:r>
              <a:rPr lang="en-US" sz="2400" dirty="0">
                <a:latin typeface="Garamond" pitchFamily="18" charset="0"/>
              </a:rPr>
              <a:t>MLIS, Library &amp; Information Science</a:t>
            </a:r>
          </a:p>
          <a:p>
            <a:pPr lvl="1">
              <a:lnSpc>
                <a:spcPct val="80000"/>
              </a:lnSpc>
            </a:pPr>
            <a:r>
              <a:rPr lang="en-US" sz="2400" dirty="0">
                <a:latin typeface="Garamond" pitchFamily="18" charset="0"/>
              </a:rPr>
              <a:t>MA, </a:t>
            </a:r>
            <a:r>
              <a:rPr lang="en-US" sz="2400" dirty="0" smtClean="0">
                <a:latin typeface="Garamond" pitchFamily="18" charset="0"/>
              </a:rPr>
              <a:t>Drama; BA </a:t>
            </a:r>
            <a:r>
              <a:rPr lang="en-US" sz="2400" dirty="0">
                <a:latin typeface="Garamond" pitchFamily="18" charset="0"/>
              </a:rPr>
              <a:t>(</a:t>
            </a:r>
            <a:r>
              <a:rPr lang="en-US" sz="2400" dirty="0" err="1">
                <a:latin typeface="Garamond" pitchFamily="18" charset="0"/>
              </a:rPr>
              <a:t>Hons</a:t>
            </a:r>
            <a:r>
              <a:rPr lang="en-US" sz="2400" dirty="0">
                <a:latin typeface="Garamond" pitchFamily="18" charset="0"/>
              </a:rPr>
              <a:t>.), Theatre &amp; </a:t>
            </a:r>
            <a:r>
              <a:rPr lang="en-US" sz="2400" dirty="0" smtClean="0">
                <a:latin typeface="Garamond" pitchFamily="18" charset="0"/>
              </a:rPr>
              <a:t>English</a:t>
            </a:r>
            <a:endParaRPr lang="en-US" sz="2400" dirty="0">
              <a:latin typeface="Garamond" pitchFamily="18" charset="0"/>
            </a:endParaRPr>
          </a:p>
        </p:txBody>
      </p:sp>
      <p:pic>
        <p:nvPicPr>
          <p:cNvPr id="1026" name="Picture 2"/>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b="14376"/>
          <a:stretch/>
        </p:blipFill>
        <p:spPr bwMode="auto">
          <a:xfrm>
            <a:off x="7731019" y="5171846"/>
            <a:ext cx="1158266" cy="14923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016"/>
            <a:ext cx="7770813" cy="1371600"/>
          </a:xfrm>
        </p:spPr>
        <p:txBody>
          <a:bodyPr>
            <a:noAutofit/>
          </a:bodyPr>
          <a:lstStyle/>
          <a:p>
            <a:r>
              <a:rPr lang="en-US" sz="4800" dirty="0" smtClean="0">
                <a:effectLst>
                  <a:outerShdw blurRad="38100" dist="38100" dir="2700000" algn="tl">
                    <a:srgbClr val="C0C0C0"/>
                  </a:outerShdw>
                </a:effectLst>
                <a:latin typeface="Garamond" pitchFamily="1" charset="0"/>
              </a:rPr>
              <a:t>Sources &amp; Reading</a:t>
            </a:r>
          </a:p>
        </p:txBody>
      </p:sp>
      <p:sp>
        <p:nvSpPr>
          <p:cNvPr id="6" name="Rectangle 3"/>
          <p:cNvSpPr txBox="1">
            <a:spLocks noChangeArrowheads="1"/>
          </p:cNvSpPr>
          <p:nvPr/>
        </p:nvSpPr>
        <p:spPr bwMode="auto">
          <a:xfrm>
            <a:off x="315197" y="1905914"/>
            <a:ext cx="8574088" cy="4777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fontAlgn="base">
              <a:spcBef>
                <a:spcPts val="2000"/>
              </a:spcBef>
              <a:spcAft>
                <a:spcPct val="0"/>
              </a:spcAft>
              <a:buClr>
                <a:srgbClr val="8E887C"/>
              </a:buClr>
              <a:buFont typeface="Wingdings" pitchFamily="1" charset="2"/>
              <a:buChar char=""/>
              <a:defRPr sz="2400" kern="1200">
                <a:solidFill>
                  <a:schemeClr val="tx2"/>
                </a:solidFill>
                <a:latin typeface="+mn-lt"/>
                <a:ea typeface="ＭＳ Ｐゴシック" pitchFamily="1" charset="-128"/>
                <a:cs typeface="+mn-cs"/>
              </a:defRPr>
            </a:lvl1pPr>
            <a:lvl2pPr marL="914400" indent="-457200" algn="l" rtl="0" fontAlgn="base">
              <a:spcBef>
                <a:spcPts val="600"/>
              </a:spcBef>
              <a:spcAft>
                <a:spcPct val="0"/>
              </a:spcAft>
              <a:buClr>
                <a:srgbClr val="47443E"/>
              </a:buClr>
              <a:buFont typeface="Wingdings" pitchFamily="1" charset="2"/>
              <a:buChar char=""/>
              <a:defRPr sz="2200" kern="1200">
                <a:solidFill>
                  <a:schemeClr val="tx2"/>
                </a:solidFill>
                <a:latin typeface="+mn-lt"/>
                <a:ea typeface="ＭＳ Ｐゴシック" pitchFamily="1" charset="-128"/>
                <a:cs typeface="+mn-cs"/>
              </a:defRPr>
            </a:lvl2pPr>
            <a:lvl3pPr marL="1371600" indent="-457200" algn="l" rtl="0" fontAlgn="base">
              <a:spcBef>
                <a:spcPts val="600"/>
              </a:spcBef>
              <a:spcAft>
                <a:spcPct val="0"/>
              </a:spcAft>
              <a:buClr>
                <a:srgbClr val="8E887C"/>
              </a:buClr>
              <a:buFont typeface="Wingdings" pitchFamily="1" charset="2"/>
              <a:buChar char=""/>
              <a:defRPr sz="2000" kern="1200">
                <a:solidFill>
                  <a:schemeClr val="tx2"/>
                </a:solidFill>
                <a:latin typeface="+mn-lt"/>
                <a:ea typeface="ＭＳ Ｐゴシック" pitchFamily="1" charset="-128"/>
                <a:cs typeface="+mn-cs"/>
              </a:defRPr>
            </a:lvl3pPr>
            <a:lvl4pPr marL="1828800" indent="-457200" algn="l" rtl="0" fontAlgn="base">
              <a:spcBef>
                <a:spcPts val="600"/>
              </a:spcBef>
              <a:spcAft>
                <a:spcPct val="0"/>
              </a:spcAft>
              <a:buClr>
                <a:srgbClr val="47443E"/>
              </a:buClr>
              <a:buFont typeface="Wingdings" pitchFamily="1" charset="2"/>
              <a:buChar char=""/>
              <a:defRPr kern="1200">
                <a:solidFill>
                  <a:schemeClr val="tx2"/>
                </a:solidFill>
                <a:latin typeface="+mn-lt"/>
                <a:ea typeface="ＭＳ Ｐゴシック" pitchFamily="1" charset="-128"/>
                <a:cs typeface="+mn-cs"/>
              </a:defRPr>
            </a:lvl4pPr>
            <a:lvl5pPr marL="2286000" indent="-457200" algn="l" rtl="0" fontAlgn="base">
              <a:spcBef>
                <a:spcPts val="600"/>
              </a:spcBef>
              <a:spcAft>
                <a:spcPct val="0"/>
              </a:spcAft>
              <a:buClr>
                <a:srgbClr val="8E887C"/>
              </a:buClr>
              <a:buFont typeface="Wingdings" pitchFamily="1" charset="2"/>
              <a:buChar char=""/>
              <a:defRPr kern="1200">
                <a:solidFill>
                  <a:schemeClr val="tx2"/>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CA" sz="1600" dirty="0" err="1" smtClean="0">
                <a:solidFill>
                  <a:schemeClr val="tx1"/>
                </a:solidFill>
                <a:latin typeface="Garamond" pitchFamily="18" charset="0"/>
              </a:rPr>
              <a:t>Cebula</a:t>
            </a:r>
            <a:r>
              <a:rPr lang="en-CA" sz="1600" dirty="0" smtClean="0">
                <a:solidFill>
                  <a:schemeClr val="tx1"/>
                </a:solidFill>
                <a:latin typeface="Garamond" pitchFamily="18" charset="0"/>
              </a:rPr>
              <a:t>, Larry. 2013. “We Know You Can Read. So Can We.” </a:t>
            </a:r>
            <a:r>
              <a:rPr lang="en-CA" sz="1600" i="1" dirty="0" smtClean="0">
                <a:solidFill>
                  <a:schemeClr val="tx1"/>
                </a:solidFill>
                <a:latin typeface="Garamond" pitchFamily="18" charset="0"/>
              </a:rPr>
              <a:t>The Chronicle of Higher Education </a:t>
            </a:r>
            <a:r>
              <a:rPr lang="en-US" sz="1600" dirty="0">
                <a:latin typeface="Garamond" pitchFamily="18" charset="0"/>
                <a:hlinkClick r:id="rId3"/>
              </a:rPr>
              <a:t>http://chronicle.com/article/We-Know-You-Can-Read-So-Can/136607</a:t>
            </a:r>
            <a:r>
              <a:rPr lang="en-US" sz="1600" dirty="0" smtClean="0">
                <a:latin typeface="Garamond" pitchFamily="18" charset="0"/>
                <a:hlinkClick r:id="rId3"/>
              </a:rPr>
              <a:t>/</a:t>
            </a:r>
            <a:r>
              <a:rPr lang="en-US" sz="1600" dirty="0" smtClean="0">
                <a:latin typeface="Garamond" pitchFamily="18" charset="0"/>
              </a:rPr>
              <a:t> </a:t>
            </a:r>
            <a:r>
              <a:rPr lang="en-US" sz="1600" dirty="0">
                <a:solidFill>
                  <a:schemeClr val="tx1"/>
                </a:solidFill>
                <a:latin typeface="Garamond" pitchFamily="18" charset="0"/>
              </a:rPr>
              <a:t>(accessed February 21, 2013</a:t>
            </a:r>
            <a:r>
              <a:rPr lang="en-US" sz="1600" dirty="0" smtClean="0">
                <a:solidFill>
                  <a:schemeClr val="tx1"/>
                </a:solidFill>
                <a:latin typeface="Garamond" pitchFamily="18" charset="0"/>
              </a:rPr>
              <a:t>).</a:t>
            </a:r>
            <a:endParaRPr lang="en-CA" sz="1600" dirty="0" smtClean="0">
              <a:solidFill>
                <a:schemeClr val="tx1"/>
              </a:solidFill>
              <a:latin typeface="Garamond" pitchFamily="18" charset="0"/>
            </a:endParaRPr>
          </a:p>
          <a:p>
            <a:pPr>
              <a:spcBef>
                <a:spcPts val="600"/>
              </a:spcBef>
            </a:pPr>
            <a:r>
              <a:rPr lang="en-CA" sz="1600" dirty="0" err="1" smtClean="0">
                <a:solidFill>
                  <a:schemeClr val="tx1"/>
                </a:solidFill>
                <a:latin typeface="Garamond" pitchFamily="18" charset="0"/>
              </a:rPr>
              <a:t>Goffman</a:t>
            </a:r>
            <a:r>
              <a:rPr lang="en-CA" sz="1600" dirty="0">
                <a:solidFill>
                  <a:schemeClr val="tx1"/>
                </a:solidFill>
                <a:latin typeface="Garamond" pitchFamily="18" charset="0"/>
              </a:rPr>
              <a:t>, Erving. 1959. </a:t>
            </a:r>
            <a:r>
              <a:rPr lang="en-CA" sz="1600" i="1" dirty="0">
                <a:solidFill>
                  <a:schemeClr val="tx1"/>
                </a:solidFill>
                <a:latin typeface="Garamond" pitchFamily="18" charset="0"/>
              </a:rPr>
              <a:t>The Presentation of Self in Everyday Life. </a:t>
            </a:r>
            <a:r>
              <a:rPr lang="en-CA" sz="1600" dirty="0">
                <a:solidFill>
                  <a:schemeClr val="tx1"/>
                </a:solidFill>
                <a:latin typeface="Garamond" pitchFamily="18" charset="0"/>
              </a:rPr>
              <a:t>Garden City, NY: </a:t>
            </a:r>
            <a:r>
              <a:rPr lang="en-CA" sz="1600" dirty="0" smtClean="0">
                <a:solidFill>
                  <a:schemeClr val="tx1"/>
                </a:solidFill>
                <a:latin typeface="Garamond" pitchFamily="18" charset="0"/>
              </a:rPr>
              <a:t>Doubleday.</a:t>
            </a:r>
          </a:p>
          <a:p>
            <a:pPr>
              <a:spcBef>
                <a:spcPts val="600"/>
              </a:spcBef>
            </a:pPr>
            <a:r>
              <a:rPr lang="en-CA" sz="1600" dirty="0" err="1" smtClean="0">
                <a:solidFill>
                  <a:schemeClr val="tx1"/>
                </a:solidFill>
                <a:latin typeface="Garamond" pitchFamily="18" charset="0"/>
              </a:rPr>
              <a:t>Julien</a:t>
            </a:r>
            <a:r>
              <a:rPr lang="en-CA" sz="1600" dirty="0">
                <a:solidFill>
                  <a:schemeClr val="tx1"/>
                </a:solidFill>
                <a:latin typeface="Garamond" pitchFamily="18" charset="0"/>
              </a:rPr>
              <a:t>, Heidi, and Jen (J.L.) </a:t>
            </a:r>
            <a:r>
              <a:rPr lang="en-CA" sz="1600" dirty="0" err="1">
                <a:solidFill>
                  <a:schemeClr val="tx1"/>
                </a:solidFill>
                <a:latin typeface="Garamond" pitchFamily="18" charset="0"/>
              </a:rPr>
              <a:t>Pecoskie</a:t>
            </a:r>
            <a:r>
              <a:rPr lang="en-CA" sz="1600" dirty="0">
                <a:solidFill>
                  <a:schemeClr val="tx1"/>
                </a:solidFill>
                <a:latin typeface="Garamond" pitchFamily="18" charset="0"/>
              </a:rPr>
              <a:t>. 2009. “Librarians’ Experiences of the Teaching Role: Grounded in Campus Relationships.” </a:t>
            </a:r>
            <a:r>
              <a:rPr lang="en-CA" sz="1600" i="1" dirty="0">
                <a:solidFill>
                  <a:schemeClr val="tx1"/>
                </a:solidFill>
                <a:latin typeface="Garamond" pitchFamily="18" charset="0"/>
              </a:rPr>
              <a:t>Library &amp; Information Science Research </a:t>
            </a:r>
            <a:r>
              <a:rPr lang="en-CA" sz="1600" dirty="0">
                <a:solidFill>
                  <a:schemeClr val="tx1"/>
                </a:solidFill>
                <a:latin typeface="Garamond" pitchFamily="18" charset="0"/>
              </a:rPr>
              <a:t>31: 149-154</a:t>
            </a:r>
            <a:r>
              <a:rPr lang="en-CA" sz="1600" dirty="0" smtClean="0">
                <a:solidFill>
                  <a:schemeClr val="tx1"/>
                </a:solidFill>
                <a:latin typeface="Garamond" pitchFamily="18" charset="0"/>
              </a:rPr>
              <a:t>.</a:t>
            </a:r>
          </a:p>
          <a:p>
            <a:pPr>
              <a:spcBef>
                <a:spcPts val="600"/>
              </a:spcBef>
            </a:pPr>
            <a:r>
              <a:rPr lang="en-CA" sz="1600" dirty="0" smtClean="0">
                <a:solidFill>
                  <a:schemeClr val="tx1"/>
                </a:solidFill>
                <a:latin typeface="Garamond" pitchFamily="18" charset="0"/>
              </a:rPr>
              <a:t>Kirby</a:t>
            </a:r>
            <a:r>
              <a:rPr lang="en-CA" sz="1600" dirty="0">
                <a:solidFill>
                  <a:schemeClr val="tx1"/>
                </a:solidFill>
                <a:latin typeface="Garamond" pitchFamily="18" charset="0"/>
              </a:rPr>
              <a:t>, Michael.  2002. “On Acting and Not-acting.” In </a:t>
            </a:r>
            <a:r>
              <a:rPr lang="en-CA" sz="1600" i="1" dirty="0">
                <a:solidFill>
                  <a:schemeClr val="tx1"/>
                </a:solidFill>
                <a:latin typeface="Garamond" pitchFamily="18" charset="0"/>
              </a:rPr>
              <a:t>Acting (Re)considered: A Theoretical and Practical Guide, </a:t>
            </a:r>
            <a:r>
              <a:rPr lang="en-CA" sz="1600" dirty="0">
                <a:solidFill>
                  <a:schemeClr val="tx1"/>
                </a:solidFill>
                <a:latin typeface="Garamond" pitchFamily="18" charset="0"/>
              </a:rPr>
              <a:t>edited by Phillip B. </a:t>
            </a:r>
            <a:r>
              <a:rPr lang="en-CA" sz="1600" dirty="0" err="1">
                <a:solidFill>
                  <a:schemeClr val="tx1"/>
                </a:solidFill>
                <a:latin typeface="Garamond" pitchFamily="18" charset="0"/>
              </a:rPr>
              <a:t>Zarrilli</a:t>
            </a:r>
            <a:r>
              <a:rPr lang="en-CA" sz="1600" dirty="0">
                <a:solidFill>
                  <a:schemeClr val="tx1"/>
                </a:solidFill>
                <a:latin typeface="Garamond" pitchFamily="18" charset="0"/>
              </a:rPr>
              <a:t>, 40-52. London: </a:t>
            </a:r>
            <a:r>
              <a:rPr lang="en-CA" sz="1600" dirty="0" err="1" smtClean="0">
                <a:solidFill>
                  <a:schemeClr val="tx1"/>
                </a:solidFill>
                <a:latin typeface="Garamond" pitchFamily="18" charset="0"/>
              </a:rPr>
              <a:t>Routledge</a:t>
            </a:r>
            <a:r>
              <a:rPr lang="en-CA" sz="1600" dirty="0" smtClean="0">
                <a:solidFill>
                  <a:schemeClr val="tx1"/>
                </a:solidFill>
                <a:latin typeface="Garamond" pitchFamily="18" charset="0"/>
              </a:rPr>
              <a:t>.</a:t>
            </a:r>
          </a:p>
          <a:p>
            <a:pPr>
              <a:spcBef>
                <a:spcPts val="600"/>
              </a:spcBef>
            </a:pPr>
            <a:r>
              <a:rPr lang="en-CA" sz="1600" dirty="0">
                <a:solidFill>
                  <a:schemeClr val="tx1"/>
                </a:solidFill>
                <a:latin typeface="Garamond" pitchFamily="18" charset="0"/>
              </a:rPr>
              <a:t>Mason, Marc. 2009. “Beating the Competition: Librarian as Performance Artist.” Abstract for presentation given at the LOEX Annual Conference, Albuquerque, NM. </a:t>
            </a:r>
            <a:r>
              <a:rPr lang="en-CA" sz="1600" dirty="0">
                <a:solidFill>
                  <a:schemeClr val="tx1"/>
                </a:solidFill>
                <a:latin typeface="Garamond" pitchFamily="18" charset="0"/>
                <a:hlinkClick r:id="rId4"/>
              </a:rPr>
              <a:t>http://</a:t>
            </a:r>
            <a:r>
              <a:rPr lang="en-CA" sz="1600" dirty="0" smtClean="0">
                <a:solidFill>
                  <a:schemeClr val="tx1"/>
                </a:solidFill>
                <a:latin typeface="Garamond" pitchFamily="18" charset="0"/>
                <a:hlinkClick r:id="rId4"/>
              </a:rPr>
              <a:t>www.loexconference.org/2009/program/sessions.html</a:t>
            </a:r>
            <a:r>
              <a:rPr lang="en-CA" sz="1600" dirty="0" smtClean="0">
                <a:solidFill>
                  <a:schemeClr val="tx1"/>
                </a:solidFill>
                <a:latin typeface="Garamond" pitchFamily="18" charset="0"/>
              </a:rPr>
              <a:t> (</a:t>
            </a:r>
            <a:r>
              <a:rPr lang="en-CA" sz="1600" dirty="0">
                <a:solidFill>
                  <a:schemeClr val="tx1"/>
                </a:solidFill>
                <a:latin typeface="Garamond" pitchFamily="18" charset="0"/>
              </a:rPr>
              <a:t>accessed January 22, 2012</a:t>
            </a:r>
            <a:r>
              <a:rPr lang="en-CA" sz="1600" dirty="0" smtClean="0">
                <a:solidFill>
                  <a:schemeClr val="tx1"/>
                </a:solidFill>
                <a:latin typeface="Garamond" pitchFamily="18" charset="0"/>
              </a:rPr>
              <a:t>).</a:t>
            </a:r>
          </a:p>
          <a:p>
            <a:pPr>
              <a:spcBef>
                <a:spcPts val="600"/>
              </a:spcBef>
            </a:pPr>
            <a:r>
              <a:rPr lang="en-CA" sz="1600" dirty="0" smtClean="0">
                <a:solidFill>
                  <a:schemeClr val="tx1"/>
                </a:solidFill>
                <a:latin typeface="Garamond" pitchFamily="18" charset="0"/>
              </a:rPr>
              <a:t>Palmer, Parker. 1998. </a:t>
            </a:r>
            <a:r>
              <a:rPr lang="en-CA" sz="1600" i="1" dirty="0" smtClean="0">
                <a:solidFill>
                  <a:schemeClr val="tx1"/>
                </a:solidFill>
                <a:latin typeface="Garamond" pitchFamily="18" charset="0"/>
              </a:rPr>
              <a:t>The Courage to Teach. </a:t>
            </a:r>
            <a:r>
              <a:rPr lang="en-CA" sz="1600" dirty="0" smtClean="0">
                <a:solidFill>
                  <a:schemeClr val="tx1"/>
                </a:solidFill>
                <a:latin typeface="Garamond" pitchFamily="18" charset="0"/>
              </a:rPr>
              <a:t>San Francisco: </a:t>
            </a:r>
            <a:r>
              <a:rPr lang="en-CA" sz="1600" dirty="0" err="1" smtClean="0">
                <a:solidFill>
                  <a:schemeClr val="tx1"/>
                </a:solidFill>
                <a:latin typeface="Garamond" pitchFamily="18" charset="0"/>
              </a:rPr>
              <a:t>Jossey</a:t>
            </a:r>
            <a:r>
              <a:rPr lang="en-CA" sz="1600" dirty="0" smtClean="0">
                <a:solidFill>
                  <a:schemeClr val="tx1"/>
                </a:solidFill>
                <a:latin typeface="Garamond" pitchFamily="18" charset="0"/>
              </a:rPr>
              <a:t>-Bass.</a:t>
            </a:r>
          </a:p>
          <a:p>
            <a:pPr>
              <a:spcBef>
                <a:spcPts val="600"/>
              </a:spcBef>
            </a:pPr>
            <a:r>
              <a:rPr lang="en-US" sz="1600" dirty="0">
                <a:solidFill>
                  <a:schemeClr val="tx1"/>
                </a:solidFill>
                <a:latin typeface="Garamond" pitchFamily="18" charset="0"/>
              </a:rPr>
              <a:t>Rapid Fire Theatre Company. 2010. </a:t>
            </a:r>
            <a:r>
              <a:rPr lang="en-US" sz="1600" i="1" dirty="0">
                <a:solidFill>
                  <a:schemeClr val="tx1"/>
                </a:solidFill>
                <a:latin typeface="Garamond" pitchFamily="18" charset="0"/>
              </a:rPr>
              <a:t>RFT Academy Presents: Back to Basics! </a:t>
            </a:r>
            <a:r>
              <a:rPr lang="en-US" sz="1600" dirty="0">
                <a:solidFill>
                  <a:schemeClr val="tx1"/>
                </a:solidFill>
                <a:latin typeface="Garamond" pitchFamily="18" charset="0"/>
                <a:hlinkClick r:id="rId5"/>
              </a:rPr>
              <a:t>http://www.youtube.com/watch?v=cL3OJppw2ww</a:t>
            </a:r>
            <a:r>
              <a:rPr lang="en-US" sz="1600" dirty="0">
                <a:solidFill>
                  <a:schemeClr val="tx1"/>
                </a:solidFill>
                <a:latin typeface="Garamond" pitchFamily="18" charset="0"/>
              </a:rPr>
              <a:t> (accessed </a:t>
            </a:r>
            <a:r>
              <a:rPr lang="en-US" sz="1600" dirty="0" smtClean="0">
                <a:solidFill>
                  <a:schemeClr val="tx1"/>
                </a:solidFill>
                <a:latin typeface="Garamond" pitchFamily="18" charset="0"/>
              </a:rPr>
              <a:t>February 21, 2013).</a:t>
            </a:r>
            <a:endParaRPr lang="en-CA" sz="1600" dirty="0" smtClean="0">
              <a:solidFill>
                <a:schemeClr val="tx1"/>
              </a:solidFill>
              <a:latin typeface="Garamond" pitchFamily="18" charset="0"/>
            </a:endParaRPr>
          </a:p>
          <a:p>
            <a:pPr>
              <a:spcBef>
                <a:spcPts val="600"/>
              </a:spcBef>
            </a:pPr>
            <a:r>
              <a:rPr lang="en-US" sz="1600" dirty="0" smtClean="0">
                <a:solidFill>
                  <a:schemeClr val="tx1"/>
                </a:solidFill>
                <a:latin typeface="Garamond" pitchFamily="18" charset="0"/>
              </a:rPr>
              <a:t>Wilder, </a:t>
            </a:r>
            <a:r>
              <a:rPr lang="en-US" sz="1600" dirty="0" err="1" smtClean="0">
                <a:solidFill>
                  <a:schemeClr val="tx1"/>
                </a:solidFill>
                <a:latin typeface="Garamond" pitchFamily="18" charset="0"/>
              </a:rPr>
              <a:t>Lilyan</a:t>
            </a:r>
            <a:r>
              <a:rPr lang="en-US" sz="1600" dirty="0" smtClean="0">
                <a:solidFill>
                  <a:schemeClr val="tx1"/>
                </a:solidFill>
                <a:latin typeface="Garamond" pitchFamily="18" charset="0"/>
              </a:rPr>
              <a:t>. 1999. </a:t>
            </a:r>
            <a:r>
              <a:rPr lang="en-US" sz="1600" i="1" dirty="0">
                <a:solidFill>
                  <a:schemeClr val="tx1"/>
                </a:solidFill>
                <a:latin typeface="Garamond" pitchFamily="18" charset="0"/>
              </a:rPr>
              <a:t>7 Steps to Fearless </a:t>
            </a:r>
            <a:r>
              <a:rPr lang="en-US" sz="1600" i="1" dirty="0" smtClean="0">
                <a:solidFill>
                  <a:schemeClr val="tx1"/>
                </a:solidFill>
                <a:latin typeface="Garamond" pitchFamily="18" charset="0"/>
              </a:rPr>
              <a:t>Speaking. </a:t>
            </a:r>
            <a:r>
              <a:rPr lang="en-US" sz="1600" dirty="0" smtClean="0">
                <a:solidFill>
                  <a:schemeClr val="tx1"/>
                </a:solidFill>
                <a:latin typeface="Garamond" pitchFamily="18" charset="0"/>
              </a:rPr>
              <a:t>New York: Wiley.</a:t>
            </a:r>
            <a:endParaRPr lang="en-US" sz="1600" i="1" dirty="0">
              <a:solidFill>
                <a:schemeClr val="tx1"/>
              </a:solidFill>
              <a:latin typeface="Garamond" pitchFamily="18" charset="0"/>
            </a:endParaRPr>
          </a:p>
        </p:txBody>
      </p:sp>
    </p:spTree>
    <p:extLst>
      <p:ext uri="{BB962C8B-B14F-4D97-AF65-F5344CB8AC3E}">
        <p14:creationId xmlns:p14="http://schemas.microsoft.com/office/powerpoint/2010/main" val="152759424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276792"/>
            <a:ext cx="5760000" cy="6434667"/>
          </a:xfrm>
          <a:solidFill>
            <a:schemeClr val="bg2">
              <a:lumMod val="90000"/>
            </a:schemeClr>
          </a:solidFill>
          <a:ln>
            <a:solidFill>
              <a:schemeClr val="bg2"/>
            </a:solidFill>
          </a:ln>
        </p:spPr>
        <p:txBody>
          <a:bodyPr/>
          <a:lstStyle/>
          <a:p>
            <a:pPr algn="l">
              <a:defRPr/>
            </a:pPr>
            <a:r>
              <a:rPr lang="en-US" sz="1800" b="1" dirty="0" smtClean="0">
                <a:effectLst/>
                <a:latin typeface="Garamond"/>
                <a:cs typeface="Garamond"/>
              </a:rPr>
              <a:t>Librarians as performance artists</a:t>
            </a:r>
            <a:r>
              <a:rPr lang="en-US" sz="1400" b="1" dirty="0" smtClean="0">
                <a:effectLst/>
                <a:latin typeface="Garamond"/>
                <a:cs typeface="Garamond"/>
              </a:rPr>
              <a:t/>
            </a:r>
            <a:br>
              <a:rPr lang="en-US" sz="1400" b="1" dirty="0" smtClean="0">
                <a:effectLst/>
                <a:latin typeface="Garamond"/>
                <a:cs typeface="Garamond"/>
              </a:rPr>
            </a:br>
            <a:r>
              <a:rPr lang="en-US" sz="1400" dirty="0" smtClean="0">
                <a:effectLst/>
                <a:latin typeface="Garamond"/>
                <a:cs typeface="Garamond"/>
              </a:rPr>
              <a:t/>
            </a:r>
            <a:br>
              <a:rPr lang="en-US" sz="1400" dirty="0" smtClean="0">
                <a:effectLst/>
                <a:latin typeface="Garamond"/>
                <a:cs typeface="Garamond"/>
              </a:rPr>
            </a:br>
            <a:r>
              <a:rPr lang="en-US" sz="1400" dirty="0" smtClean="0">
                <a:effectLst/>
                <a:latin typeface="Garamond"/>
                <a:cs typeface="Garamond"/>
              </a:rPr>
              <a:t>“Libraries have to compete.” We hear it often enough: Bookstores, Google, coffee shops…  There are many resources that draw the attention of our students (cell phones/text messaging, Facebook/MySpace, sleep), and we have to work harder to get them to come to us. But getting them to the library is just the beginning. So we have to compete!  Be more interesting, more compelling than anything else in the students’ vicinity. And change perspectives; they are not your students:</a:t>
            </a:r>
            <a:br>
              <a:rPr lang="en-US" sz="1400" dirty="0" smtClean="0">
                <a:effectLst/>
                <a:latin typeface="Garamond"/>
                <a:cs typeface="Garamond"/>
              </a:rPr>
            </a:br>
            <a:r>
              <a:rPr lang="en-US" sz="1400" dirty="0" smtClean="0">
                <a:effectLst/>
                <a:latin typeface="Garamond"/>
                <a:cs typeface="Garamond"/>
              </a:rPr>
              <a:t/>
            </a:r>
            <a:br>
              <a:rPr lang="en-US" sz="1400" dirty="0" smtClean="0">
                <a:effectLst/>
                <a:latin typeface="Garamond"/>
                <a:cs typeface="Garamond"/>
              </a:rPr>
            </a:br>
            <a:r>
              <a:rPr lang="en-US" sz="1400" dirty="0" smtClean="0">
                <a:effectLst/>
                <a:latin typeface="Garamond"/>
                <a:cs typeface="Garamond"/>
              </a:rPr>
              <a:t>They are your audience. </a:t>
            </a:r>
            <a:br>
              <a:rPr lang="en-US" sz="1400" dirty="0" smtClean="0">
                <a:effectLst/>
                <a:latin typeface="Garamond"/>
                <a:cs typeface="Garamond"/>
              </a:rPr>
            </a:br>
            <a:r>
              <a:rPr lang="en-US" sz="1400" dirty="0" smtClean="0">
                <a:effectLst/>
                <a:latin typeface="Garamond"/>
                <a:cs typeface="Garamond"/>
              </a:rPr>
              <a:t/>
            </a:r>
            <a:br>
              <a:rPr lang="en-US" sz="1400" dirty="0" smtClean="0">
                <a:effectLst/>
                <a:latin typeface="Garamond"/>
                <a:cs typeface="Garamond"/>
              </a:rPr>
            </a:br>
            <a:r>
              <a:rPr lang="en-US" sz="1400" dirty="0" smtClean="0">
                <a:effectLst/>
                <a:latin typeface="Garamond"/>
                <a:cs typeface="Garamond"/>
              </a:rPr>
              <a:t>Audiences demand entertainment. It’s no longer enough to be a knowledgeable teacher with a strong instructional paradigm.  You must also be a performer, captivating students with wit, creativity and charisma. </a:t>
            </a:r>
            <a:br>
              <a:rPr lang="en-US" sz="1400" dirty="0" smtClean="0">
                <a:effectLst/>
                <a:latin typeface="Garamond"/>
                <a:cs typeface="Garamond"/>
              </a:rPr>
            </a:br>
            <a:r>
              <a:rPr lang="en-US" sz="1400" dirty="0" smtClean="0">
                <a:effectLst/>
                <a:latin typeface="Garamond"/>
                <a:cs typeface="Garamond"/>
              </a:rPr>
              <a:t/>
            </a:r>
            <a:br>
              <a:rPr lang="en-US" sz="1400" dirty="0" smtClean="0">
                <a:effectLst/>
                <a:latin typeface="Garamond"/>
                <a:cs typeface="Garamond"/>
              </a:rPr>
            </a:br>
            <a:r>
              <a:rPr lang="en-US" sz="1400" dirty="0" smtClean="0">
                <a:effectLst/>
                <a:latin typeface="Garamond"/>
                <a:cs typeface="Garamond"/>
              </a:rPr>
              <a:t>Join an [academic] librarian as he shares instructional strategies that incorporate skills developed from stand-up and </a:t>
            </a:r>
            <a:r>
              <a:rPr lang="en-US" sz="1400" dirty="0" err="1" smtClean="0">
                <a:effectLst/>
                <a:latin typeface="Garamond"/>
                <a:cs typeface="Garamond"/>
              </a:rPr>
              <a:t>improv</a:t>
            </a:r>
            <a:r>
              <a:rPr lang="en-US" sz="1400" dirty="0" smtClean="0">
                <a:effectLst/>
                <a:latin typeface="Garamond"/>
                <a:cs typeface="Garamond"/>
              </a:rPr>
              <a:t> comedy to turn instruction sessions into entertaining workshops that keep student attention. And learn what happened when he began teaching “performance skills” workshops for librarians that are designed to encourage them to abandon traditional approaches to interacting with groups, tap their creativity, and rely more on their wits.  </a:t>
            </a:r>
            <a:br>
              <a:rPr lang="en-US" sz="1400" dirty="0" smtClean="0">
                <a:effectLst/>
                <a:latin typeface="Garamond"/>
                <a:cs typeface="Garamond"/>
              </a:rPr>
            </a:br>
            <a:r>
              <a:rPr lang="en-US" sz="1400" dirty="0" smtClean="0">
                <a:effectLst/>
                <a:latin typeface="Garamond"/>
                <a:cs typeface="Garamond"/>
              </a:rPr>
              <a:t/>
            </a:r>
            <a:br>
              <a:rPr lang="en-US" sz="1400" dirty="0" smtClean="0">
                <a:effectLst/>
                <a:latin typeface="Garamond"/>
                <a:cs typeface="Garamond"/>
              </a:rPr>
            </a:br>
            <a:r>
              <a:rPr lang="en-US" sz="1400" dirty="0" smtClean="0">
                <a:effectLst/>
                <a:latin typeface="Garamond"/>
                <a:cs typeface="Garamond"/>
              </a:rPr>
              <a:t>If you’re looking for new ways to beat the competition, thinking about releasing your inhibitions and embracing your inner “theatre geek”, or want to polish your own performance skills, check out this exciting and hilarious session and go home with a grin! You’ll discover a new sense of fun, make your students laugh a little, and add some silliness to a profession that can take itself a bit too seriously.</a:t>
            </a:r>
          </a:p>
        </p:txBody>
      </p:sp>
      <p:graphicFrame>
        <p:nvGraphicFramePr>
          <p:cNvPr id="3" name="Diagram 2"/>
          <p:cNvGraphicFramePr/>
          <p:nvPr>
            <p:extLst>
              <p:ext uri="{D42A27DB-BD31-4B8C-83A1-F6EECF244321}">
                <p14:modId xmlns:p14="http://schemas.microsoft.com/office/powerpoint/2010/main" val="1915045571"/>
              </p:ext>
            </p:extLst>
          </p:nvPr>
        </p:nvGraphicFramePr>
        <p:xfrm>
          <a:off x="6467231" y="136766"/>
          <a:ext cx="2676769" cy="6574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rot="16200000">
            <a:off x="-1530029" y="1943915"/>
            <a:ext cx="3595856" cy="261610"/>
          </a:xfrm>
          <a:prstGeom prst="rect">
            <a:avLst/>
          </a:prstGeom>
          <a:noFill/>
        </p:spPr>
        <p:txBody>
          <a:bodyPr wrap="none" rtlCol="0">
            <a:spAutoFit/>
          </a:bodyPr>
          <a:lstStyle/>
          <a:p>
            <a:r>
              <a:rPr lang="en-US" sz="1100" dirty="0" smtClean="0">
                <a:latin typeface="Garamond"/>
                <a:cs typeface="Garamond"/>
              </a:rPr>
              <a:t>http://www.loexconference.org/2009/program/sessions.html</a:t>
            </a:r>
            <a:endParaRPr lang="en-US" sz="1100" dirty="0">
              <a:latin typeface="Garamond"/>
              <a:cs typeface="Garamond"/>
            </a:endParaRPr>
          </a:p>
        </p:txBody>
      </p:sp>
    </p:spTree>
    <p:extLst>
      <p:ext uri="{BB962C8B-B14F-4D97-AF65-F5344CB8AC3E}">
        <p14:creationId xmlns:p14="http://schemas.microsoft.com/office/powerpoint/2010/main" val="222415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276792"/>
            <a:ext cx="5760000" cy="6434667"/>
          </a:xfrm>
          <a:solidFill>
            <a:schemeClr val="bg2">
              <a:lumMod val="90000"/>
            </a:schemeClr>
          </a:solidFill>
          <a:ln>
            <a:solidFill>
              <a:schemeClr val="bg2"/>
            </a:solidFill>
          </a:ln>
        </p:spPr>
        <p:txBody>
          <a:bodyPr/>
          <a:lstStyle/>
          <a:p>
            <a:pPr algn="l">
              <a:defRPr/>
            </a:pPr>
            <a:r>
              <a:rPr lang="en-US" sz="1800" b="1" dirty="0" smtClean="0">
                <a:effectLst/>
                <a:latin typeface="Garamond"/>
                <a:cs typeface="Garamond"/>
              </a:rPr>
              <a:t>Librarians as performance artists</a:t>
            </a:r>
            <a:r>
              <a:rPr lang="en-US" sz="1400" b="1" dirty="0" smtClean="0">
                <a:effectLst/>
                <a:latin typeface="Garamond"/>
                <a:cs typeface="Garamond"/>
              </a:rPr>
              <a:t/>
            </a:r>
            <a:br>
              <a:rPr lang="en-US" sz="1400" b="1" dirty="0" smtClean="0">
                <a:effectLst/>
                <a:latin typeface="Garamond"/>
                <a:cs typeface="Garamond"/>
              </a:rPr>
            </a:br>
            <a:r>
              <a:rPr lang="en-US" sz="1400" dirty="0" smtClean="0">
                <a:effectLst/>
                <a:latin typeface="Garamond"/>
                <a:cs typeface="Garamond"/>
              </a:rPr>
              <a:t/>
            </a:r>
            <a:br>
              <a:rPr lang="en-US" sz="1400" dirty="0" smtClean="0">
                <a:effectLst/>
                <a:latin typeface="Garamond"/>
                <a:cs typeface="Garamond"/>
              </a:rPr>
            </a:br>
            <a:r>
              <a:rPr lang="en-US" sz="1400" dirty="0" smtClean="0">
                <a:effectLst/>
                <a:latin typeface="Garamond"/>
                <a:cs typeface="Garamond"/>
              </a:rPr>
              <a:t>“Libraries have to compete.” We hear it often enough: Bookstores, Google, coffee shops…  There are many resources that draw the attention of our students (cell phones/text messaging, Facebook/MySpace, sleep), and we have to work harder to get them to come to us. But getting them to the library is just the beginning. So we have to compete!  Be more interesting, more compelling than anything else in the students’ vicinity. And change perspectives; they are not your students:</a:t>
            </a:r>
            <a:br>
              <a:rPr lang="en-US" sz="1400" dirty="0" smtClean="0">
                <a:effectLst/>
                <a:latin typeface="Garamond"/>
                <a:cs typeface="Garamond"/>
              </a:rPr>
            </a:br>
            <a:r>
              <a:rPr lang="en-US" sz="1400" dirty="0" smtClean="0">
                <a:effectLst/>
                <a:latin typeface="Garamond"/>
                <a:cs typeface="Garamond"/>
              </a:rPr>
              <a:t/>
            </a:r>
            <a:br>
              <a:rPr lang="en-US" sz="1400" dirty="0" smtClean="0">
                <a:effectLst/>
                <a:latin typeface="Garamond"/>
                <a:cs typeface="Garamond"/>
              </a:rPr>
            </a:br>
            <a:r>
              <a:rPr lang="en-US" sz="1400" dirty="0" smtClean="0">
                <a:effectLst/>
                <a:latin typeface="Garamond"/>
                <a:cs typeface="Garamond"/>
              </a:rPr>
              <a:t>They are your audience. </a:t>
            </a:r>
            <a:br>
              <a:rPr lang="en-US" sz="1400" dirty="0" smtClean="0">
                <a:effectLst/>
                <a:latin typeface="Garamond"/>
                <a:cs typeface="Garamond"/>
              </a:rPr>
            </a:br>
            <a:r>
              <a:rPr lang="en-US" sz="1400" dirty="0" smtClean="0">
                <a:effectLst/>
                <a:latin typeface="Garamond"/>
                <a:cs typeface="Garamond"/>
              </a:rPr>
              <a:t/>
            </a:r>
            <a:br>
              <a:rPr lang="en-US" sz="1400" dirty="0" smtClean="0">
                <a:effectLst/>
                <a:latin typeface="Garamond"/>
                <a:cs typeface="Garamond"/>
              </a:rPr>
            </a:br>
            <a:r>
              <a:rPr lang="en-US" sz="1400" dirty="0" smtClean="0">
                <a:effectLst/>
                <a:latin typeface="Garamond"/>
                <a:cs typeface="Garamond"/>
              </a:rPr>
              <a:t>Audiences demand entertainment. It’s no longer enough to be a knowledgeable teacher with a strong instructional paradigm.  You must also be a performer, captivating students with wit, creativity and charisma. </a:t>
            </a:r>
            <a:br>
              <a:rPr lang="en-US" sz="1400" dirty="0" smtClean="0">
                <a:effectLst/>
                <a:latin typeface="Garamond"/>
                <a:cs typeface="Garamond"/>
              </a:rPr>
            </a:br>
            <a:r>
              <a:rPr lang="en-US" sz="1400" dirty="0" smtClean="0">
                <a:effectLst/>
                <a:latin typeface="Garamond"/>
                <a:cs typeface="Garamond"/>
              </a:rPr>
              <a:t/>
            </a:r>
            <a:br>
              <a:rPr lang="en-US" sz="1400" dirty="0" smtClean="0">
                <a:effectLst/>
                <a:latin typeface="Garamond"/>
                <a:cs typeface="Garamond"/>
              </a:rPr>
            </a:br>
            <a:r>
              <a:rPr lang="en-US" sz="1400" dirty="0" smtClean="0">
                <a:effectLst/>
                <a:latin typeface="Garamond"/>
                <a:cs typeface="Garamond"/>
              </a:rPr>
              <a:t>Join an [academic] librarian as he shares instructional strategies that incorporate skills developed from stand-up and </a:t>
            </a:r>
            <a:r>
              <a:rPr lang="en-US" sz="1400" dirty="0" err="1" smtClean="0">
                <a:effectLst/>
                <a:latin typeface="Garamond"/>
                <a:cs typeface="Garamond"/>
              </a:rPr>
              <a:t>improv</a:t>
            </a:r>
            <a:r>
              <a:rPr lang="en-US" sz="1400" dirty="0" smtClean="0">
                <a:effectLst/>
                <a:latin typeface="Garamond"/>
                <a:cs typeface="Garamond"/>
              </a:rPr>
              <a:t> comedy to turn instruction sessions into entertaining workshops that keep student attention. And learn what happened when he began teaching “performance skills” workshops for librarians that are designed to encourage them to abandon traditional approaches to interacting with groups, tap their creativity, and rely more on their wits.  </a:t>
            </a:r>
            <a:br>
              <a:rPr lang="en-US" sz="1400" dirty="0" smtClean="0">
                <a:effectLst/>
                <a:latin typeface="Garamond"/>
                <a:cs typeface="Garamond"/>
              </a:rPr>
            </a:br>
            <a:r>
              <a:rPr lang="en-US" sz="1400" dirty="0" smtClean="0">
                <a:effectLst/>
                <a:latin typeface="Garamond"/>
                <a:cs typeface="Garamond"/>
              </a:rPr>
              <a:t/>
            </a:r>
            <a:br>
              <a:rPr lang="en-US" sz="1400" dirty="0" smtClean="0">
                <a:effectLst/>
                <a:latin typeface="Garamond"/>
                <a:cs typeface="Garamond"/>
              </a:rPr>
            </a:br>
            <a:r>
              <a:rPr lang="en-US" sz="1400" dirty="0" smtClean="0">
                <a:effectLst/>
                <a:latin typeface="Garamond"/>
                <a:cs typeface="Garamond"/>
              </a:rPr>
              <a:t>If you’re looking for new ways to beat the competition, thinking about releasing your inhibitions and embracing your inner “theatre geek”, or want to polish your own performance skills, check out this exciting and hilarious session and go home with a grin! You’ll discover a new sense of fun, make your students laugh a little, and add some silliness to a profession that can take itself a bit too seriously.</a:t>
            </a:r>
          </a:p>
        </p:txBody>
      </p:sp>
      <p:graphicFrame>
        <p:nvGraphicFramePr>
          <p:cNvPr id="3" name="Diagram 2"/>
          <p:cNvGraphicFramePr/>
          <p:nvPr>
            <p:extLst>
              <p:ext uri="{D42A27DB-BD31-4B8C-83A1-F6EECF244321}">
                <p14:modId xmlns:p14="http://schemas.microsoft.com/office/powerpoint/2010/main" val="3550311141"/>
              </p:ext>
            </p:extLst>
          </p:nvPr>
        </p:nvGraphicFramePr>
        <p:xfrm>
          <a:off x="6467231" y="136766"/>
          <a:ext cx="2676769" cy="6574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rot="16200000">
            <a:off x="-1530029" y="1943915"/>
            <a:ext cx="3595856" cy="261610"/>
          </a:xfrm>
          <a:prstGeom prst="rect">
            <a:avLst/>
          </a:prstGeom>
          <a:noFill/>
        </p:spPr>
        <p:txBody>
          <a:bodyPr wrap="none" rtlCol="0">
            <a:spAutoFit/>
          </a:bodyPr>
          <a:lstStyle/>
          <a:p>
            <a:r>
              <a:rPr lang="en-US" sz="1100" dirty="0" smtClean="0">
                <a:latin typeface="Garamond"/>
                <a:cs typeface="Garamond"/>
              </a:rPr>
              <a:t>http://www.loexconference.org/2009/program/sessions.html</a:t>
            </a:r>
            <a:endParaRPr lang="en-US" sz="1100" dirty="0">
              <a:latin typeface="Garamond"/>
              <a:cs typeface="Garamond"/>
            </a:endParaRPr>
          </a:p>
        </p:txBody>
      </p:sp>
      <p:sp>
        <p:nvSpPr>
          <p:cNvPr id="5" name="Title 1"/>
          <p:cNvSpPr txBox="1">
            <a:spLocks/>
          </p:cNvSpPr>
          <p:nvPr/>
        </p:nvSpPr>
        <p:spPr bwMode="auto">
          <a:xfrm>
            <a:off x="977900" y="530792"/>
            <a:ext cx="4680000" cy="519075"/>
          </a:xfrm>
          <a:prstGeom prst="rect">
            <a:avLst/>
          </a:prstGeom>
          <a:solidFill>
            <a:schemeClr val="accent3"/>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en-US" sz="2400" dirty="0">
                <a:solidFill>
                  <a:srgbClr val="FFFFFF"/>
                </a:solidFill>
                <a:latin typeface="Garamond"/>
                <a:cs typeface="Garamond"/>
              </a:rPr>
              <a:t>…keep student attention…</a:t>
            </a:r>
          </a:p>
        </p:txBody>
      </p:sp>
      <p:sp>
        <p:nvSpPr>
          <p:cNvPr id="6" name="Title 1"/>
          <p:cNvSpPr txBox="1">
            <a:spLocks/>
          </p:cNvSpPr>
          <p:nvPr/>
        </p:nvSpPr>
        <p:spPr bwMode="auto">
          <a:xfrm>
            <a:off x="977900" y="1525394"/>
            <a:ext cx="4680000" cy="569307"/>
          </a:xfrm>
          <a:prstGeom prst="rect">
            <a:avLst/>
          </a:prstGeom>
          <a:solidFill>
            <a:schemeClr val="accent3"/>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en-US" sz="2400" dirty="0">
                <a:solidFill>
                  <a:srgbClr val="FFFFFF"/>
                </a:solidFill>
                <a:latin typeface="Garamond"/>
                <a:cs typeface="Garamond"/>
              </a:rPr>
              <a:t>…beat the competition…</a:t>
            </a:r>
          </a:p>
        </p:txBody>
      </p:sp>
      <p:sp>
        <p:nvSpPr>
          <p:cNvPr id="7" name="Title 1"/>
          <p:cNvSpPr txBox="1">
            <a:spLocks/>
          </p:cNvSpPr>
          <p:nvPr/>
        </p:nvSpPr>
        <p:spPr bwMode="auto">
          <a:xfrm>
            <a:off x="977900" y="2570228"/>
            <a:ext cx="4680000" cy="601133"/>
          </a:xfrm>
          <a:prstGeom prst="rect">
            <a:avLst/>
          </a:prstGeom>
          <a:solidFill>
            <a:schemeClr val="accent3"/>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en-US" sz="2400" dirty="0">
                <a:solidFill>
                  <a:srgbClr val="FFFFFF"/>
                </a:solidFill>
                <a:latin typeface="Garamond"/>
                <a:cs typeface="Garamond"/>
              </a:rPr>
              <a:t>…abandon traditional approaches...</a:t>
            </a:r>
          </a:p>
        </p:txBody>
      </p:sp>
      <p:sp>
        <p:nvSpPr>
          <p:cNvPr id="8" name="Title 1"/>
          <p:cNvSpPr txBox="1">
            <a:spLocks/>
          </p:cNvSpPr>
          <p:nvPr/>
        </p:nvSpPr>
        <p:spPr bwMode="auto">
          <a:xfrm>
            <a:off x="977900" y="3759200"/>
            <a:ext cx="4680000" cy="887607"/>
          </a:xfrm>
          <a:prstGeom prst="rect">
            <a:avLst/>
          </a:prstGeom>
          <a:solidFill>
            <a:schemeClr val="accent3"/>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en-US" sz="2400" dirty="0">
                <a:solidFill>
                  <a:srgbClr val="FFFFFF"/>
                </a:solidFill>
                <a:latin typeface="Garamond"/>
                <a:cs typeface="Garamond"/>
              </a:rPr>
              <a:t>They are your audience</a:t>
            </a:r>
            <a:r>
              <a:rPr lang="en-US" sz="2400" dirty="0" smtClean="0">
                <a:solidFill>
                  <a:srgbClr val="FFFFFF"/>
                </a:solidFill>
                <a:latin typeface="Garamond"/>
                <a:cs typeface="Garamond"/>
              </a:rPr>
              <a:t>.</a:t>
            </a:r>
          </a:p>
          <a:p>
            <a:pPr algn="ctr" eaLnBrk="0" hangingPunct="0">
              <a:defRPr/>
            </a:pPr>
            <a:r>
              <a:rPr lang="en-US" sz="2400" dirty="0">
                <a:solidFill>
                  <a:srgbClr val="FFFFFF"/>
                </a:solidFill>
                <a:latin typeface="Garamond"/>
                <a:cs typeface="Garamond"/>
              </a:rPr>
              <a:t>Audiences demand entertainment.</a:t>
            </a:r>
          </a:p>
        </p:txBody>
      </p:sp>
      <p:sp>
        <p:nvSpPr>
          <p:cNvPr id="9" name="Title 1"/>
          <p:cNvSpPr txBox="1">
            <a:spLocks/>
          </p:cNvSpPr>
          <p:nvPr/>
        </p:nvSpPr>
        <p:spPr bwMode="auto">
          <a:xfrm>
            <a:off x="977900" y="5249333"/>
            <a:ext cx="4680000" cy="1270000"/>
          </a:xfrm>
          <a:prstGeom prst="rect">
            <a:avLst/>
          </a:prstGeom>
          <a:solidFill>
            <a:schemeClr val="accent3"/>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en-US" sz="2400" dirty="0">
                <a:solidFill>
                  <a:srgbClr val="FFFFFF"/>
                </a:solidFill>
                <a:latin typeface="Garamond"/>
                <a:cs typeface="Garamond"/>
              </a:rPr>
              <a:t>It’s no longer enough to be a knowledgeable teacher with a strong instructional paradigm.</a:t>
            </a:r>
          </a:p>
        </p:txBody>
      </p:sp>
    </p:spTree>
    <p:extLst>
      <p:ext uri="{BB962C8B-B14F-4D97-AF65-F5344CB8AC3E}">
        <p14:creationId xmlns:p14="http://schemas.microsoft.com/office/powerpoint/2010/main" val="222415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5029200"/>
            <a:ext cx="5756210" cy="1600200"/>
          </a:xfrm>
          <a:solidFill>
            <a:schemeClr val="bg2">
              <a:lumMod val="90000"/>
            </a:schemeClr>
          </a:solidFill>
          <a:ln>
            <a:solidFill>
              <a:schemeClr val="bg2"/>
            </a:solidFill>
          </a:ln>
        </p:spPr>
        <p:txBody>
          <a:bodyPr/>
          <a:lstStyle/>
          <a:p>
            <a:pPr>
              <a:defRPr/>
            </a:pPr>
            <a:r>
              <a:rPr lang="en-US" sz="2000" dirty="0" smtClean="0">
                <a:solidFill>
                  <a:srgbClr val="000000"/>
                </a:solidFill>
                <a:effectLst/>
                <a:latin typeface="Garamond"/>
                <a:cs typeface="Garamond"/>
              </a:rPr>
              <a:t>“I was expecting applause, </a:t>
            </a:r>
            <a:br>
              <a:rPr lang="en-US" sz="2000" dirty="0" smtClean="0">
                <a:solidFill>
                  <a:srgbClr val="000000"/>
                </a:solidFill>
                <a:effectLst/>
                <a:latin typeface="Garamond"/>
                <a:cs typeface="Garamond"/>
              </a:rPr>
            </a:br>
            <a:r>
              <a:rPr lang="en-US" sz="2000" dirty="0" smtClean="0">
                <a:solidFill>
                  <a:srgbClr val="000000"/>
                </a:solidFill>
                <a:effectLst/>
                <a:latin typeface="Garamond"/>
                <a:cs typeface="Garamond"/>
              </a:rPr>
              <a:t>but I suppose stunned silence </a:t>
            </a:r>
            <a:br>
              <a:rPr lang="en-US" sz="2000" dirty="0" smtClean="0">
                <a:solidFill>
                  <a:srgbClr val="000000"/>
                </a:solidFill>
                <a:effectLst/>
                <a:latin typeface="Garamond"/>
                <a:cs typeface="Garamond"/>
              </a:rPr>
            </a:br>
            <a:r>
              <a:rPr lang="en-US" sz="2000" dirty="0" smtClean="0">
                <a:solidFill>
                  <a:srgbClr val="000000"/>
                </a:solidFill>
                <a:effectLst/>
                <a:latin typeface="Garamond"/>
                <a:cs typeface="Garamond"/>
              </a:rPr>
              <a:t>is equally appropriate.”</a:t>
            </a:r>
            <a:br>
              <a:rPr lang="en-US" sz="2000" dirty="0" smtClean="0">
                <a:solidFill>
                  <a:srgbClr val="000000"/>
                </a:solidFill>
                <a:effectLst/>
                <a:latin typeface="Garamond"/>
                <a:cs typeface="Garamond"/>
              </a:rPr>
            </a:br>
            <a:r>
              <a:rPr lang="en-US" sz="2000" dirty="0" smtClean="0">
                <a:solidFill>
                  <a:srgbClr val="000000"/>
                </a:solidFill>
                <a:effectLst/>
                <a:latin typeface="Garamond"/>
                <a:cs typeface="Garamond"/>
              </a:rPr>
              <a:t>-Sheldon Cooper, </a:t>
            </a:r>
            <a:r>
              <a:rPr lang="en-US" sz="2000" i="1" dirty="0" smtClean="0">
                <a:solidFill>
                  <a:srgbClr val="000000"/>
                </a:solidFill>
                <a:effectLst/>
                <a:latin typeface="Garamond"/>
                <a:cs typeface="Garamond"/>
              </a:rPr>
              <a:t>The Big Bang Theory </a:t>
            </a:r>
            <a:br>
              <a:rPr lang="en-US" sz="2000" i="1" dirty="0" smtClean="0">
                <a:solidFill>
                  <a:srgbClr val="000000"/>
                </a:solidFill>
                <a:effectLst/>
                <a:latin typeface="Garamond"/>
                <a:cs typeface="Garamond"/>
              </a:rPr>
            </a:br>
            <a:r>
              <a:rPr lang="en-US" sz="1800" dirty="0" smtClean="0">
                <a:solidFill>
                  <a:srgbClr val="000000"/>
                </a:solidFill>
                <a:effectLst/>
                <a:latin typeface="Garamond"/>
                <a:cs typeface="Garamond"/>
              </a:rPr>
              <a:t>(Season 4, Episode 14, “The Thespian Catalyst”)</a:t>
            </a:r>
          </a:p>
        </p:txBody>
      </p:sp>
      <p:pic>
        <p:nvPicPr>
          <p:cNvPr id="4" name="Picture 3"/>
          <p:cNvPicPr>
            <a:picLocks noChangeAspect="1"/>
          </p:cNvPicPr>
          <p:nvPr/>
        </p:nvPicPr>
        <p:blipFill>
          <a:blip r:embed="rId3"/>
          <a:srcRect l="20547" r="10393"/>
          <a:stretch>
            <a:fillRect/>
          </a:stretch>
        </p:blipFill>
        <p:spPr>
          <a:xfrm>
            <a:off x="457200" y="253999"/>
            <a:ext cx="5756210" cy="4630615"/>
          </a:xfrm>
          <a:prstGeom prst="rect">
            <a:avLst/>
          </a:prstGeom>
        </p:spPr>
      </p:pic>
      <p:graphicFrame>
        <p:nvGraphicFramePr>
          <p:cNvPr id="5" name="Diagram 4"/>
          <p:cNvGraphicFramePr/>
          <p:nvPr>
            <p:extLst>
              <p:ext uri="{D42A27DB-BD31-4B8C-83A1-F6EECF244321}">
                <p14:modId xmlns:p14="http://schemas.microsoft.com/office/powerpoint/2010/main" val="2968740116"/>
              </p:ext>
            </p:extLst>
          </p:nvPr>
        </p:nvGraphicFramePr>
        <p:xfrm>
          <a:off x="6467231" y="136766"/>
          <a:ext cx="2676769" cy="65746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rot="16200000">
            <a:off x="-2495701" y="2820359"/>
            <a:ext cx="5628796" cy="261610"/>
          </a:xfrm>
          <a:prstGeom prst="rect">
            <a:avLst/>
          </a:prstGeom>
          <a:noFill/>
        </p:spPr>
        <p:txBody>
          <a:bodyPr wrap="none" rtlCol="0">
            <a:spAutoFit/>
          </a:bodyPr>
          <a:lstStyle/>
          <a:p>
            <a:r>
              <a:rPr lang="en-US" sz="1100" dirty="0" smtClean="0">
                <a:latin typeface="Garamond"/>
                <a:cs typeface="Garamond"/>
              </a:rPr>
              <a:t>http://www.sfsignal.com/archives/2011/02/the_big_bang_theory_recap_-_the_thespian_catalyst/</a:t>
            </a:r>
            <a:endParaRPr lang="en-US" sz="1100" dirty="0">
              <a:latin typeface="Garamond"/>
              <a:cs typeface="Garamond"/>
            </a:endParaRPr>
          </a:p>
        </p:txBody>
      </p:sp>
    </p:spTree>
    <p:extLst>
      <p:ext uri="{BB962C8B-B14F-4D97-AF65-F5344CB8AC3E}">
        <p14:creationId xmlns:p14="http://schemas.microsoft.com/office/powerpoint/2010/main" val="291830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5029200"/>
            <a:ext cx="5756210" cy="1600200"/>
          </a:xfrm>
          <a:solidFill>
            <a:schemeClr val="bg2">
              <a:lumMod val="90000"/>
            </a:schemeClr>
          </a:solidFill>
          <a:ln>
            <a:solidFill>
              <a:schemeClr val="bg2"/>
            </a:solidFill>
          </a:ln>
        </p:spPr>
        <p:txBody>
          <a:bodyPr/>
          <a:lstStyle/>
          <a:p>
            <a:pPr>
              <a:defRPr/>
            </a:pPr>
            <a:r>
              <a:rPr lang="en-US" sz="2000" dirty="0" smtClean="0">
                <a:solidFill>
                  <a:srgbClr val="000000"/>
                </a:solidFill>
                <a:effectLst/>
                <a:latin typeface="Garamond"/>
                <a:cs typeface="Garamond"/>
              </a:rPr>
              <a:t>Functioning discourse: </a:t>
            </a:r>
            <a:br>
              <a:rPr lang="en-US" sz="2000" dirty="0" smtClean="0">
                <a:solidFill>
                  <a:srgbClr val="000000"/>
                </a:solidFill>
                <a:effectLst/>
                <a:latin typeface="Garamond"/>
                <a:cs typeface="Garamond"/>
              </a:rPr>
            </a:br>
            <a:r>
              <a:rPr lang="en-US" sz="2000" dirty="0" smtClean="0">
                <a:solidFill>
                  <a:srgbClr val="000000"/>
                </a:solidFill>
                <a:effectLst/>
                <a:latin typeface="Garamond"/>
                <a:cs typeface="Garamond"/>
              </a:rPr>
              <a:t>a good teacher is a successful entertainer</a:t>
            </a:r>
            <a:endParaRPr lang="en-US" sz="1800" dirty="0" smtClean="0">
              <a:solidFill>
                <a:srgbClr val="000000"/>
              </a:solidFill>
              <a:effectLst/>
              <a:latin typeface="Garamond"/>
              <a:cs typeface="Garamond"/>
            </a:endParaRPr>
          </a:p>
        </p:txBody>
      </p:sp>
      <p:graphicFrame>
        <p:nvGraphicFramePr>
          <p:cNvPr id="5" name="Diagram 4"/>
          <p:cNvGraphicFramePr/>
          <p:nvPr>
            <p:extLst>
              <p:ext uri="{D42A27DB-BD31-4B8C-83A1-F6EECF244321}">
                <p14:modId xmlns:p14="http://schemas.microsoft.com/office/powerpoint/2010/main" val="2391978554"/>
              </p:ext>
            </p:extLst>
          </p:nvPr>
        </p:nvGraphicFramePr>
        <p:xfrm>
          <a:off x="6467231" y="136766"/>
          <a:ext cx="2676769" cy="6574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16200000">
            <a:off x="-2139200" y="2639590"/>
            <a:ext cx="4931189" cy="261610"/>
          </a:xfrm>
          <a:prstGeom prst="rect">
            <a:avLst/>
          </a:prstGeom>
          <a:noFill/>
        </p:spPr>
        <p:txBody>
          <a:bodyPr wrap="none" rtlCol="0">
            <a:spAutoFit/>
          </a:bodyPr>
          <a:lstStyle/>
          <a:p>
            <a:r>
              <a:rPr lang="en-US" sz="1100" dirty="0" smtClean="0">
                <a:latin typeface="Garamond"/>
                <a:cs typeface="Garamond"/>
              </a:rPr>
              <a:t>http://wegotthiscovered.com/tv/big-bang-theory-season-414-thespian-catalyst-recap/</a:t>
            </a:r>
            <a:endParaRPr lang="en-US" sz="1100" dirty="0">
              <a:latin typeface="Garamond"/>
              <a:cs typeface="Garamond"/>
            </a:endParaRPr>
          </a:p>
        </p:txBody>
      </p:sp>
      <p:pic>
        <p:nvPicPr>
          <p:cNvPr id="8" name="Picture 3" descr="Snapshot 2011-05-30 13-25-43.tiff"/>
          <p:cNvPicPr>
            <a:picLocks noChangeAspect="1"/>
          </p:cNvPicPr>
          <p:nvPr/>
        </p:nvPicPr>
        <p:blipFill>
          <a:blip r:embed="rId8">
            <a:extLst>
              <a:ext uri="{28A0092B-C50C-407E-A947-70E740481C1C}">
                <a14:useLocalDpi xmlns:a14="http://schemas.microsoft.com/office/drawing/2010/main" val="0"/>
              </a:ext>
            </a:extLst>
          </a:blip>
          <a:srcRect l="13919" r="22824"/>
          <a:stretch>
            <a:fillRect/>
          </a:stretch>
        </p:blipFill>
        <p:spPr bwMode="auto">
          <a:xfrm>
            <a:off x="457200" y="304800"/>
            <a:ext cx="5756210" cy="44958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30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00" y="66675"/>
            <a:ext cx="5943600" cy="1371600"/>
          </a:xfrm>
        </p:spPr>
        <p:txBody>
          <a:bodyPr/>
          <a:lstStyle/>
          <a:p>
            <a:r>
              <a:rPr lang="en-US" sz="4000" dirty="0" smtClean="0">
                <a:effectLst>
                  <a:outerShdw blurRad="38100" dist="38100" dir="2700000" algn="tl">
                    <a:srgbClr val="C0C0C0"/>
                  </a:outerShdw>
                </a:effectLst>
                <a:latin typeface="Garamond" pitchFamily="1" charset="0"/>
              </a:rPr>
              <a:t>Reasons to Go Beyond Teaching = Entertaining</a:t>
            </a:r>
          </a:p>
        </p:txBody>
      </p:sp>
      <p:graphicFrame>
        <p:nvGraphicFramePr>
          <p:cNvPr id="5" name="Diagram 4"/>
          <p:cNvGraphicFramePr/>
          <p:nvPr>
            <p:extLst>
              <p:ext uri="{D42A27DB-BD31-4B8C-83A1-F6EECF244321}">
                <p14:modId xmlns:p14="http://schemas.microsoft.com/office/powerpoint/2010/main" val="1807950148"/>
              </p:ext>
            </p:extLst>
          </p:nvPr>
        </p:nvGraphicFramePr>
        <p:xfrm>
          <a:off x="6467231" y="136766"/>
          <a:ext cx="2676769" cy="6574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ontent Placeholder 9"/>
          <p:cNvSpPr txBox="1">
            <a:spLocks/>
          </p:cNvSpPr>
          <p:nvPr/>
        </p:nvSpPr>
        <p:spPr>
          <a:xfrm>
            <a:off x="342900" y="1670537"/>
            <a:ext cx="5943600" cy="5040921"/>
          </a:xfrm>
          <a:prstGeom prst="rect">
            <a:avLst/>
          </a:prstGeom>
        </p:spPr>
        <p:txBody>
          <a:bodyPr/>
          <a:lstStyle>
            <a:lvl1pPr marL="457200" indent="-457200">
              <a:defRPr>
                <a:solidFill>
                  <a:schemeClr val="tx1"/>
                </a:solidFill>
                <a:latin typeface="Calisto MT" pitchFamily="1" charset="0"/>
                <a:ea typeface="ＭＳ Ｐゴシック" pitchFamily="1" charset="-128"/>
              </a:defRPr>
            </a:lvl1pPr>
            <a:lvl2pPr marL="37931725" indent="-37474525">
              <a:defRPr>
                <a:solidFill>
                  <a:schemeClr val="tx1"/>
                </a:solidFill>
                <a:latin typeface="Calisto MT" pitchFamily="1" charset="0"/>
                <a:ea typeface="ＭＳ Ｐゴシック" pitchFamily="1" charset="-128"/>
              </a:defRPr>
            </a:lvl2pPr>
            <a:lvl3pPr>
              <a:defRPr>
                <a:solidFill>
                  <a:schemeClr val="tx1"/>
                </a:solidFill>
                <a:latin typeface="Calisto MT" pitchFamily="1" charset="0"/>
                <a:ea typeface="ＭＳ Ｐゴシック" pitchFamily="1" charset="-128"/>
              </a:defRPr>
            </a:lvl3pPr>
            <a:lvl4pPr>
              <a:defRPr>
                <a:solidFill>
                  <a:schemeClr val="tx1"/>
                </a:solidFill>
                <a:latin typeface="Calisto MT" pitchFamily="1" charset="0"/>
                <a:ea typeface="ＭＳ Ｐゴシック" pitchFamily="1" charset="-128"/>
              </a:defRPr>
            </a:lvl4pPr>
            <a:lvl5pPr>
              <a:defRPr>
                <a:solidFill>
                  <a:schemeClr val="tx1"/>
                </a:solidFill>
                <a:latin typeface="Calisto MT" pitchFamily="1" charset="0"/>
                <a:ea typeface="ＭＳ Ｐゴシック" pitchFamily="1" charset="-128"/>
              </a:defRPr>
            </a:lvl5pPr>
            <a:lvl6pPr marL="457200" fontAlgn="base">
              <a:spcBef>
                <a:spcPct val="0"/>
              </a:spcBef>
              <a:spcAft>
                <a:spcPct val="0"/>
              </a:spcAft>
              <a:defRPr>
                <a:solidFill>
                  <a:schemeClr val="tx1"/>
                </a:solidFill>
                <a:latin typeface="Calisto MT" pitchFamily="1" charset="0"/>
                <a:ea typeface="ＭＳ Ｐゴシック" pitchFamily="1" charset="-128"/>
              </a:defRPr>
            </a:lvl6pPr>
            <a:lvl7pPr marL="914400" fontAlgn="base">
              <a:spcBef>
                <a:spcPct val="0"/>
              </a:spcBef>
              <a:spcAft>
                <a:spcPct val="0"/>
              </a:spcAft>
              <a:defRPr>
                <a:solidFill>
                  <a:schemeClr val="tx1"/>
                </a:solidFill>
                <a:latin typeface="Calisto MT" pitchFamily="1" charset="0"/>
                <a:ea typeface="ＭＳ Ｐゴシック" pitchFamily="1" charset="-128"/>
              </a:defRPr>
            </a:lvl7pPr>
            <a:lvl8pPr marL="1371600" fontAlgn="base">
              <a:spcBef>
                <a:spcPct val="0"/>
              </a:spcBef>
              <a:spcAft>
                <a:spcPct val="0"/>
              </a:spcAft>
              <a:defRPr>
                <a:solidFill>
                  <a:schemeClr val="tx1"/>
                </a:solidFill>
                <a:latin typeface="Calisto MT" pitchFamily="1" charset="0"/>
                <a:ea typeface="ＭＳ Ｐゴシック" pitchFamily="1" charset="-128"/>
              </a:defRPr>
            </a:lvl8pPr>
            <a:lvl9pPr marL="1828800" fontAlgn="base">
              <a:spcBef>
                <a:spcPct val="0"/>
              </a:spcBef>
              <a:spcAft>
                <a:spcPct val="0"/>
              </a:spcAft>
              <a:defRPr>
                <a:solidFill>
                  <a:schemeClr val="tx1"/>
                </a:solidFill>
                <a:latin typeface="Calisto MT" pitchFamily="1" charset="0"/>
                <a:ea typeface="ＭＳ Ｐゴシック" pitchFamily="1" charset="-128"/>
              </a:defRPr>
            </a:lvl9pPr>
          </a:lstStyle>
          <a:p>
            <a:pPr lvl="0" defTabSz="914400">
              <a:spcBef>
                <a:spcPts val="2000"/>
              </a:spcBef>
              <a:buClr>
                <a:srgbClr val="8E887C"/>
              </a:buClr>
              <a:buFont typeface="Wingdings" pitchFamily="1" charset="2"/>
              <a:buChar char=""/>
            </a:pPr>
            <a:r>
              <a:rPr lang="en-US" sz="2800" dirty="0" smtClean="0">
                <a:latin typeface="Garamond"/>
                <a:cs typeface="Garamond"/>
              </a:rPr>
              <a:t>To make learning experiences more significant for our patrons</a:t>
            </a:r>
          </a:p>
          <a:p>
            <a:pPr lvl="0" defTabSz="914400">
              <a:spcBef>
                <a:spcPts val="2000"/>
              </a:spcBef>
              <a:buClr>
                <a:srgbClr val="8E887C"/>
              </a:buClr>
              <a:buFont typeface="Wingdings" pitchFamily="1" charset="2"/>
              <a:buChar char=""/>
            </a:pPr>
            <a:r>
              <a:rPr lang="en-US" sz="2800" dirty="0" smtClean="0">
                <a:latin typeface="Garamond"/>
                <a:cs typeface="Garamond"/>
              </a:rPr>
              <a:t>To tackle </a:t>
            </a:r>
            <a:r>
              <a:rPr lang="en-US" sz="2800" dirty="0" err="1" smtClean="0">
                <a:latin typeface="Garamond"/>
                <a:cs typeface="Garamond"/>
              </a:rPr>
              <a:t>glossophobia</a:t>
            </a:r>
            <a:r>
              <a:rPr lang="en-US" sz="2800" dirty="0" smtClean="0">
                <a:latin typeface="Garamond"/>
                <a:cs typeface="Garamond"/>
              </a:rPr>
              <a:t> (fear of public speaking)</a:t>
            </a:r>
          </a:p>
          <a:p>
            <a:pPr defTabSz="914400">
              <a:spcBef>
                <a:spcPts val="2000"/>
              </a:spcBef>
              <a:buClr>
                <a:srgbClr val="8E887C"/>
              </a:buClr>
              <a:buFont typeface="Wingdings" pitchFamily="1" charset="2"/>
              <a:buChar char=""/>
            </a:pPr>
            <a:r>
              <a:rPr lang="en-US" sz="2800" dirty="0" smtClean="0">
                <a:latin typeface="Garamond"/>
                <a:cs typeface="Garamond"/>
              </a:rPr>
              <a:t>To address instruction-related feelings of disengagement and discomfort (experienced by many librarians)</a:t>
            </a:r>
          </a:p>
          <a:p>
            <a:pPr lvl="0" defTabSz="914400">
              <a:spcBef>
                <a:spcPts val="2000"/>
              </a:spcBef>
              <a:buClr>
                <a:srgbClr val="8E887C"/>
              </a:buClr>
              <a:buFont typeface="Wingdings" pitchFamily="1" charset="2"/>
              <a:buChar char=""/>
            </a:pPr>
            <a:r>
              <a:rPr lang="en-US" sz="2800" dirty="0" smtClean="0">
                <a:latin typeface="Garamond"/>
                <a:cs typeface="Garamond"/>
              </a:rPr>
              <a:t>To problematize prevailing assumptions about technology’s role in high-quality instruction</a:t>
            </a:r>
          </a:p>
          <a:p>
            <a:pPr defTabSz="914400">
              <a:spcBef>
                <a:spcPts val="2000"/>
              </a:spcBef>
              <a:buClr>
                <a:srgbClr val="8E887C"/>
              </a:buClr>
              <a:buFont typeface="Wingdings" pitchFamily="1" charset="2"/>
              <a:buChar char=""/>
            </a:pPr>
            <a:endParaRPr lang="en-US" sz="2800" dirty="0" smtClean="0">
              <a:latin typeface="Garamond"/>
              <a:cs typeface="Garamond"/>
            </a:endParaRPr>
          </a:p>
          <a:p>
            <a:pPr lvl="0" defTabSz="914400">
              <a:spcBef>
                <a:spcPts val="2000"/>
              </a:spcBef>
              <a:buClr>
                <a:srgbClr val="8E887C"/>
              </a:buClr>
              <a:buFont typeface="Wingdings" pitchFamily="1" charset="2"/>
              <a:buChar char=""/>
            </a:pPr>
            <a:endParaRPr lang="en-US" sz="2800" dirty="0" smtClean="0">
              <a:latin typeface="Garamond"/>
              <a:cs typeface="Garamond"/>
            </a:endParaRPr>
          </a:p>
          <a:p>
            <a:pPr lvl="0" defTabSz="914400">
              <a:spcBef>
                <a:spcPts val="2000"/>
              </a:spcBef>
              <a:buClr>
                <a:srgbClr val="8E887C"/>
              </a:buClr>
              <a:buFont typeface="Wingdings" pitchFamily="1" charset="2"/>
              <a:buChar char=""/>
            </a:pPr>
            <a:endParaRPr lang="en-US" sz="2800" dirty="0" smtClean="0">
              <a:latin typeface="Garamond"/>
              <a:cs typeface="Garamond"/>
            </a:endParaRPr>
          </a:p>
          <a:p>
            <a:pPr defTabSz="914400">
              <a:spcBef>
                <a:spcPts val="2000"/>
              </a:spcBef>
              <a:buClr>
                <a:srgbClr val="8E887C"/>
              </a:buClr>
              <a:buFont typeface="Wingdings" pitchFamily="1" charset="2"/>
              <a:buChar char=""/>
            </a:pPr>
            <a:endParaRPr lang="en-US" sz="2450" dirty="0" smtClean="0">
              <a:latin typeface="Garamond" pitchFamily="1" charset="0"/>
            </a:endParaRPr>
          </a:p>
          <a:p>
            <a:pPr defTabSz="914400">
              <a:spcBef>
                <a:spcPts val="2000"/>
              </a:spcBef>
              <a:buClr>
                <a:srgbClr val="8E887C"/>
              </a:buClr>
              <a:buFont typeface="Wingdings" pitchFamily="1" charset="2"/>
              <a:buChar char=""/>
            </a:pPr>
            <a:endParaRPr lang="en-US" sz="2450" dirty="0" smtClean="0">
              <a:latin typeface="Garamond" pitchFamily="1" charset="0"/>
            </a:endParaRPr>
          </a:p>
          <a:p>
            <a:pPr defTabSz="914400">
              <a:spcBef>
                <a:spcPts val="2000"/>
              </a:spcBef>
              <a:buClr>
                <a:srgbClr val="8E887C"/>
              </a:buClr>
              <a:buFont typeface="Wingdings" pitchFamily="1" charset="2"/>
              <a:buChar char=""/>
            </a:pPr>
            <a:endParaRPr lang="en-US" sz="2450" dirty="0">
              <a:solidFill>
                <a:schemeClr val="tx2"/>
              </a:solidFill>
              <a:latin typeface="Garamond" pitchFamily="1" charset="0"/>
            </a:endParaRPr>
          </a:p>
        </p:txBody>
      </p:sp>
      <p:pic>
        <p:nvPicPr>
          <p:cNvPr id="15" name="Picture 2" descr="HR-Glyph-R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9444" y="1353344"/>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00" y="66675"/>
            <a:ext cx="5943600" cy="1371600"/>
          </a:xfrm>
        </p:spPr>
        <p:txBody>
          <a:bodyPr/>
          <a:lstStyle/>
          <a:p>
            <a:r>
              <a:rPr lang="en-US" dirty="0" smtClean="0">
                <a:effectLst>
                  <a:outerShdw blurRad="38100" dist="38100" dir="2700000" algn="tl">
                    <a:srgbClr val="C0C0C0"/>
                  </a:outerShdw>
                </a:effectLst>
                <a:latin typeface="Garamond" pitchFamily="1" charset="0"/>
              </a:rPr>
              <a:t>Performance Defined</a:t>
            </a:r>
          </a:p>
        </p:txBody>
      </p:sp>
      <p:graphicFrame>
        <p:nvGraphicFramePr>
          <p:cNvPr id="5" name="Diagram 4"/>
          <p:cNvGraphicFramePr/>
          <p:nvPr>
            <p:extLst>
              <p:ext uri="{D42A27DB-BD31-4B8C-83A1-F6EECF244321}">
                <p14:modId xmlns:p14="http://schemas.microsoft.com/office/powerpoint/2010/main" val="356258171"/>
              </p:ext>
            </p:extLst>
          </p:nvPr>
        </p:nvGraphicFramePr>
        <p:xfrm>
          <a:off x="6467231" y="136766"/>
          <a:ext cx="2676769" cy="6574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ontent Placeholder 9"/>
          <p:cNvSpPr txBox="1">
            <a:spLocks/>
          </p:cNvSpPr>
          <p:nvPr/>
        </p:nvSpPr>
        <p:spPr>
          <a:xfrm>
            <a:off x="342900" y="1670537"/>
            <a:ext cx="5943600" cy="5040921"/>
          </a:xfrm>
          <a:prstGeom prst="rect">
            <a:avLst/>
          </a:prstGeom>
        </p:spPr>
        <p:txBody>
          <a:bodyPr/>
          <a:lstStyle>
            <a:lvl1pPr marL="457200" indent="-457200">
              <a:defRPr>
                <a:solidFill>
                  <a:schemeClr val="tx1"/>
                </a:solidFill>
                <a:latin typeface="Calisto MT" pitchFamily="1" charset="0"/>
                <a:ea typeface="ＭＳ Ｐゴシック" pitchFamily="1" charset="-128"/>
              </a:defRPr>
            </a:lvl1pPr>
            <a:lvl2pPr marL="37931725" indent="-37474525">
              <a:defRPr>
                <a:solidFill>
                  <a:schemeClr val="tx1"/>
                </a:solidFill>
                <a:latin typeface="Calisto MT" pitchFamily="1" charset="0"/>
                <a:ea typeface="ＭＳ Ｐゴシック" pitchFamily="1" charset="-128"/>
              </a:defRPr>
            </a:lvl2pPr>
            <a:lvl3pPr>
              <a:defRPr>
                <a:solidFill>
                  <a:schemeClr val="tx1"/>
                </a:solidFill>
                <a:latin typeface="Calisto MT" pitchFamily="1" charset="0"/>
                <a:ea typeface="ＭＳ Ｐゴシック" pitchFamily="1" charset="-128"/>
              </a:defRPr>
            </a:lvl3pPr>
            <a:lvl4pPr>
              <a:defRPr>
                <a:solidFill>
                  <a:schemeClr val="tx1"/>
                </a:solidFill>
                <a:latin typeface="Calisto MT" pitchFamily="1" charset="0"/>
                <a:ea typeface="ＭＳ Ｐゴシック" pitchFamily="1" charset="-128"/>
              </a:defRPr>
            </a:lvl4pPr>
            <a:lvl5pPr>
              <a:defRPr>
                <a:solidFill>
                  <a:schemeClr val="tx1"/>
                </a:solidFill>
                <a:latin typeface="Calisto MT" pitchFamily="1" charset="0"/>
                <a:ea typeface="ＭＳ Ｐゴシック" pitchFamily="1" charset="-128"/>
              </a:defRPr>
            </a:lvl5pPr>
            <a:lvl6pPr marL="457200" fontAlgn="base">
              <a:spcBef>
                <a:spcPct val="0"/>
              </a:spcBef>
              <a:spcAft>
                <a:spcPct val="0"/>
              </a:spcAft>
              <a:defRPr>
                <a:solidFill>
                  <a:schemeClr val="tx1"/>
                </a:solidFill>
                <a:latin typeface="Calisto MT" pitchFamily="1" charset="0"/>
                <a:ea typeface="ＭＳ Ｐゴシック" pitchFamily="1" charset="-128"/>
              </a:defRPr>
            </a:lvl6pPr>
            <a:lvl7pPr marL="914400" fontAlgn="base">
              <a:spcBef>
                <a:spcPct val="0"/>
              </a:spcBef>
              <a:spcAft>
                <a:spcPct val="0"/>
              </a:spcAft>
              <a:defRPr>
                <a:solidFill>
                  <a:schemeClr val="tx1"/>
                </a:solidFill>
                <a:latin typeface="Calisto MT" pitchFamily="1" charset="0"/>
                <a:ea typeface="ＭＳ Ｐゴシック" pitchFamily="1" charset="-128"/>
              </a:defRPr>
            </a:lvl7pPr>
            <a:lvl8pPr marL="1371600" fontAlgn="base">
              <a:spcBef>
                <a:spcPct val="0"/>
              </a:spcBef>
              <a:spcAft>
                <a:spcPct val="0"/>
              </a:spcAft>
              <a:defRPr>
                <a:solidFill>
                  <a:schemeClr val="tx1"/>
                </a:solidFill>
                <a:latin typeface="Calisto MT" pitchFamily="1" charset="0"/>
                <a:ea typeface="ＭＳ Ｐゴシック" pitchFamily="1" charset="-128"/>
              </a:defRPr>
            </a:lvl8pPr>
            <a:lvl9pPr marL="1828800" fontAlgn="base">
              <a:spcBef>
                <a:spcPct val="0"/>
              </a:spcBef>
              <a:spcAft>
                <a:spcPct val="0"/>
              </a:spcAft>
              <a:defRPr>
                <a:solidFill>
                  <a:schemeClr val="tx1"/>
                </a:solidFill>
                <a:latin typeface="Calisto MT" pitchFamily="1" charset="0"/>
                <a:ea typeface="ＭＳ Ｐゴシック" pitchFamily="1" charset="-128"/>
              </a:defRPr>
            </a:lvl9pPr>
          </a:lstStyle>
          <a:p>
            <a:pPr lvl="0" defTabSz="914400">
              <a:spcBef>
                <a:spcPts val="2000"/>
              </a:spcBef>
              <a:buClr>
                <a:srgbClr val="8E887C"/>
              </a:buClr>
              <a:buFont typeface="Wingdings" pitchFamily="1" charset="2"/>
              <a:buChar char=""/>
            </a:pPr>
            <a:r>
              <a:rPr lang="en-US" sz="2800" dirty="0" smtClean="0">
                <a:solidFill>
                  <a:schemeClr val="tx2"/>
                </a:solidFill>
                <a:latin typeface="Garamond"/>
                <a:cs typeface="Garamond"/>
              </a:rPr>
              <a:t>A performance is a complex, objective-driven event that involves enacting, displaying, or presenting something for someone</a:t>
            </a:r>
          </a:p>
          <a:p>
            <a:pPr lvl="0" defTabSz="914400">
              <a:spcBef>
                <a:spcPts val="2000"/>
              </a:spcBef>
              <a:buClr>
                <a:srgbClr val="8E887C"/>
              </a:buClr>
              <a:buFont typeface="Wingdings" pitchFamily="1" charset="2"/>
              <a:buChar char=""/>
            </a:pPr>
            <a:r>
              <a:rPr lang="en-US" sz="2800" dirty="0" smtClean="0">
                <a:solidFill>
                  <a:schemeClr val="tx2"/>
                </a:solidFill>
                <a:latin typeface="Garamond"/>
                <a:cs typeface="Garamond"/>
              </a:rPr>
              <a:t>Performances are </a:t>
            </a:r>
            <a:r>
              <a:rPr lang="en-US" sz="2800" b="1" dirty="0" smtClean="0">
                <a:solidFill>
                  <a:schemeClr val="tx2"/>
                </a:solidFill>
                <a:latin typeface="Garamond"/>
                <a:cs typeface="Garamond"/>
              </a:rPr>
              <a:t>made of choices</a:t>
            </a:r>
          </a:p>
          <a:p>
            <a:pPr lvl="0" defTabSz="914400">
              <a:spcBef>
                <a:spcPts val="2000"/>
              </a:spcBef>
              <a:buClr>
                <a:srgbClr val="8E887C"/>
              </a:buClr>
              <a:buFont typeface="Wingdings" pitchFamily="1" charset="2"/>
              <a:buChar char=""/>
            </a:pPr>
            <a:endParaRPr lang="en-US" sz="2800" dirty="0" smtClean="0">
              <a:latin typeface="Garamond"/>
              <a:cs typeface="Garamond"/>
            </a:endParaRPr>
          </a:p>
          <a:p>
            <a:pPr lvl="0" defTabSz="914400">
              <a:spcBef>
                <a:spcPts val="2000"/>
              </a:spcBef>
              <a:buClr>
                <a:srgbClr val="8E887C"/>
              </a:buClr>
              <a:buFont typeface="Wingdings" pitchFamily="1" charset="2"/>
              <a:buChar char=""/>
            </a:pPr>
            <a:endParaRPr lang="en-US" sz="2800" dirty="0" smtClean="0">
              <a:latin typeface="Garamond"/>
              <a:cs typeface="Garamond"/>
            </a:endParaRPr>
          </a:p>
          <a:p>
            <a:pPr defTabSz="914400">
              <a:spcBef>
                <a:spcPts val="2000"/>
              </a:spcBef>
              <a:buClr>
                <a:srgbClr val="8E887C"/>
              </a:buClr>
              <a:buFont typeface="Wingdings" pitchFamily="1" charset="2"/>
              <a:buChar char=""/>
            </a:pPr>
            <a:endParaRPr lang="en-US" sz="2450" dirty="0" smtClean="0">
              <a:latin typeface="Garamond" pitchFamily="1" charset="0"/>
            </a:endParaRPr>
          </a:p>
          <a:p>
            <a:pPr defTabSz="914400">
              <a:spcBef>
                <a:spcPts val="2000"/>
              </a:spcBef>
              <a:buClr>
                <a:srgbClr val="8E887C"/>
              </a:buClr>
              <a:buFont typeface="Wingdings" pitchFamily="1" charset="2"/>
              <a:buChar char=""/>
            </a:pPr>
            <a:endParaRPr lang="en-US" sz="2450" dirty="0" smtClean="0">
              <a:latin typeface="Garamond" pitchFamily="1" charset="0"/>
            </a:endParaRPr>
          </a:p>
          <a:p>
            <a:pPr defTabSz="914400">
              <a:spcBef>
                <a:spcPts val="2000"/>
              </a:spcBef>
              <a:buClr>
                <a:srgbClr val="8E887C"/>
              </a:buClr>
              <a:buFont typeface="Wingdings" pitchFamily="1" charset="2"/>
              <a:buChar char=""/>
            </a:pPr>
            <a:endParaRPr lang="en-US" sz="2450" dirty="0">
              <a:solidFill>
                <a:schemeClr val="tx2"/>
              </a:solidFill>
              <a:latin typeface="Garamond" pitchFamily="1" charset="0"/>
            </a:endParaRPr>
          </a:p>
        </p:txBody>
      </p:sp>
      <p:pic>
        <p:nvPicPr>
          <p:cNvPr id="15" name="Picture 2" descr="HR-Glyph-R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9444" y="1353344"/>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themeOverride>
</file>

<file path=docProps/app.xml><?xml version="1.0" encoding="utf-8"?>
<Properties xmlns="http://schemas.openxmlformats.org/officeDocument/2006/extended-properties" xmlns:vt="http://schemas.openxmlformats.org/officeDocument/2006/docPropsVTypes">
  <Template>Folio.thmx</Template>
  <TotalTime>3838</TotalTime>
  <Words>3782</Words>
  <Application>Microsoft Macintosh PowerPoint</Application>
  <PresentationFormat>On-screen Show (4:3)</PresentationFormat>
  <Paragraphs>509</Paragraphs>
  <Slides>30</Slides>
  <Notes>30</Notes>
  <HiddenSlides>0</HiddenSlides>
  <MMClips>0</MMClips>
  <ScaleCrop>false</ScaleCrop>
  <HeadingPairs>
    <vt:vector size="6" baseType="variant">
      <vt:variant>
        <vt:lpstr>Theme</vt:lpstr>
      </vt:variant>
      <vt:variant>
        <vt:i4>1</vt:i4>
      </vt:variant>
      <vt:variant>
        <vt:lpstr>Slide Titles</vt:lpstr>
      </vt:variant>
      <vt:variant>
        <vt:i4>30</vt:i4>
      </vt:variant>
      <vt:variant>
        <vt:lpstr>Custom Shows</vt:lpstr>
      </vt:variant>
      <vt:variant>
        <vt:i4>1</vt:i4>
      </vt:variant>
    </vt:vector>
  </HeadingPairs>
  <TitlesOfParts>
    <vt:vector size="32" baseType="lpstr">
      <vt:lpstr>Folio</vt:lpstr>
      <vt:lpstr>Insights from the Performing Arts for Information Professionals who Teach</vt:lpstr>
      <vt:lpstr>Today</vt:lpstr>
      <vt:lpstr>A bit about me</vt:lpstr>
      <vt:lpstr>Librarians as performance artists  “Libraries have to compete.” We hear it often enough: Bookstores, Google, coffee shops…  There are many resources that draw the attention of our students (cell phones/text messaging, Facebook/MySpace, sleep), and we have to work harder to get them to come to us. But getting them to the library is just the beginning. So we have to compete!  Be more interesting, more compelling than anything else in the students’ vicinity. And change perspectives; they are not your students:  They are your audience.   Audiences demand entertainment. It’s no longer enough to be a knowledgeable teacher with a strong instructional paradigm.  You must also be a performer, captivating students with wit, creativity and charisma.   Join an [academic] librarian as he shares instructional strategies that incorporate skills developed from stand-up and improv comedy to turn instruction sessions into entertaining workshops that keep student attention. And learn what happened when he began teaching “performance skills” workshops for librarians that are designed to encourage them to abandon traditional approaches to interacting with groups, tap their creativity, and rely more on their wits.    If you’re looking for new ways to beat the competition, thinking about releasing your inhibitions and embracing your inner “theatre geek”, or want to polish your own performance skills, check out this exciting and hilarious session and go home with a grin! You’ll discover a new sense of fun, make your students laugh a little, and add some silliness to a profession that can take itself a bit too seriously.</vt:lpstr>
      <vt:lpstr>Librarians as performance artists  “Libraries have to compete.” We hear it often enough: Bookstores, Google, coffee shops…  There are many resources that draw the attention of our students (cell phones/text messaging, Facebook/MySpace, sleep), and we have to work harder to get them to come to us. But getting them to the library is just the beginning. So we have to compete!  Be more interesting, more compelling than anything else in the students’ vicinity. And change perspectives; they are not your students:  They are your audience.   Audiences demand entertainment. It’s no longer enough to be a knowledgeable teacher with a strong instructional paradigm.  You must also be a performer, captivating students with wit, creativity and charisma.   Join an [academic] librarian as he shares instructional strategies that incorporate skills developed from stand-up and improv comedy to turn instruction sessions into entertaining workshops that keep student attention. And learn what happened when he began teaching “performance skills” workshops for librarians that are designed to encourage them to abandon traditional approaches to interacting with groups, tap their creativity, and rely more on their wits.    If you’re looking for new ways to beat the competition, thinking about releasing your inhibitions and embracing your inner “theatre geek”, or want to polish your own performance skills, check out this exciting and hilarious session and go home with a grin! You’ll discover a new sense of fun, make your students laugh a little, and add some silliness to a profession that can take itself a bit too seriously.</vt:lpstr>
      <vt:lpstr>“I was expecting applause,  but I suppose stunned silence  is equally appropriate.” -Sheldon Cooper, The Big Bang Theory  (Season 4, Episode 14, “The Thespian Catalyst”)</vt:lpstr>
      <vt:lpstr>Functioning discourse:  a good teacher is a successful entertainer</vt:lpstr>
      <vt:lpstr>Reasons to Go Beyond Teaching = Entertaining</vt:lpstr>
      <vt:lpstr>Performance Defined</vt:lpstr>
      <vt:lpstr>“I found little physicalities in the role, and something always happened when I put those long, flowing robes on. That’s when I felt Voldemort.” -Ralph Fiennes</vt:lpstr>
      <vt:lpstr>Physicality</vt:lpstr>
      <vt:lpstr>PowerPoint Presentation</vt:lpstr>
      <vt:lpstr>Defining the Situation</vt:lpstr>
      <vt:lpstr>PowerPoint Presentation</vt:lpstr>
      <vt:lpstr>Extemporizing (I)</vt:lpstr>
      <vt:lpstr>Extemporizing (II)</vt:lpstr>
      <vt:lpstr>PowerPoint Presentation</vt:lpstr>
      <vt:lpstr>Considering Scripts (I)</vt:lpstr>
      <vt:lpstr>Considering Scripts (II)</vt:lpstr>
      <vt:lpstr>PowerPoint Presentation</vt:lpstr>
      <vt:lpstr>PowerPoint Presentation</vt:lpstr>
      <vt:lpstr>PowerPoint Presentation</vt:lpstr>
      <vt:lpstr>PowerPoint Presentation</vt:lpstr>
      <vt:lpstr>What about  online instruction?</vt:lpstr>
      <vt:lpstr>PowerPoint Presentation</vt:lpstr>
      <vt:lpstr>PowerPoint Presentation</vt:lpstr>
      <vt:lpstr>PowerPoint Presentation</vt:lpstr>
      <vt:lpstr>PowerPoint Presentation</vt:lpstr>
      <vt:lpstr>PowerPoint Presentation</vt:lpstr>
      <vt:lpstr>Sources &amp; Reading</vt:lpstr>
      <vt:lpstr>LIS 526 FEB 2013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Caught in the Act:</dc:title>
  <dc:creator>Sarah Polkinghorne</dc:creator>
  <cp:lastModifiedBy>Sarah</cp:lastModifiedBy>
  <cp:revision>192</cp:revision>
  <cp:lastPrinted>2014-10-23T21:32:33Z</cp:lastPrinted>
  <dcterms:created xsi:type="dcterms:W3CDTF">2012-07-16T20:50:40Z</dcterms:created>
  <dcterms:modified xsi:type="dcterms:W3CDTF">2015-03-12T02:05:30Z</dcterms:modified>
</cp:coreProperties>
</file>