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37" r:id="rId1"/>
    <p:sldMasterId id="2147493548" r:id="rId2"/>
    <p:sldMasterId id="2147493559" r:id="rId3"/>
    <p:sldMasterId id="2147493570" r:id="rId4"/>
    <p:sldMasterId id="2147493581" r:id="rId5"/>
  </p:sldMasterIdLst>
  <p:notesMasterIdLst>
    <p:notesMasterId r:id="rId16"/>
  </p:notesMasterIdLst>
  <p:handoutMasterIdLst>
    <p:handoutMasterId r:id="rId17"/>
  </p:handoutMasterIdLst>
  <p:sldIdLst>
    <p:sldId id="347" r:id="rId6"/>
    <p:sldId id="348" r:id="rId7"/>
    <p:sldId id="349" r:id="rId8"/>
    <p:sldId id="350" r:id="rId9"/>
    <p:sldId id="356" r:id="rId10"/>
    <p:sldId id="351" r:id="rId11"/>
    <p:sldId id="352" r:id="rId12"/>
    <p:sldId id="353" r:id="rId13"/>
    <p:sldId id="354" r:id="rId14"/>
    <p:sldId id="35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101"/>
    <a:srgbClr val="080204"/>
    <a:srgbClr val="FFFFFF"/>
    <a:srgbClr val="004950"/>
    <a:srgbClr val="879F3D"/>
    <a:srgbClr val="F7CA00"/>
    <a:srgbClr val="CB534C"/>
    <a:srgbClr val="95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36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CC80FC-DF2C-431C-BF34-F6247055AB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F09D5-EB10-4D50-8AB6-68673EB61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79E2-B69D-4506-9AE8-2BB6EDFE9E7E}" type="datetimeFigureOut">
              <a:rPr lang="en-CA" smtClean="0"/>
              <a:t>2024/08/01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A365E-72BC-4883-AF9C-FA3216C8A7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8C47C-6E41-4C25-94E1-908A6B473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D32A0-DB85-4C02-B600-A425620B54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945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6D75-DBCD-B149-8845-50B35F1638F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A8C4-0C62-F94C-981C-DE91E9B6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*Updated: August 2024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A8C4-0C62-F94C-981C-DE91E9B67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0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library.ualberta.ca/copyright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copyright@ualberta.ca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library.ualberta.ca/copyright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copyright@ualberta.ca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library.ualberta.ca/copyright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copyright@ualberta.ca" TargetMode="Externa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library.ualberta.ca/copyright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copyright@ualberta.ca" TargetMode="Externa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library.ualberta.ca/copyright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copyright@ualberta.ca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solidFill>
                  <a:srgbClr val="95263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Level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2" descr="Image result for cc-by">
            <a:hlinkClick r:id="rId3"/>
            <a:extLst>
              <a:ext uri="{FF2B5EF4-FFF2-40B4-BE49-F238E27FC236}">
                <a16:creationId xmlns:a16="http://schemas.microsoft.com/office/drawing/2014/main" id="{8A1D796D-C3F4-644D-AFE2-C1D569F25E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27" y="5880819"/>
            <a:ext cx="1106542" cy="3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9AE153-4C4A-6144-9B44-62D21BBF2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0663" y="6270625"/>
            <a:ext cx="1428750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888714" y="6134784"/>
            <a:ext cx="641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This instructional module is not intended as legal advice. </a:t>
            </a:r>
            <a:r>
              <a:rPr lang="en-US" sz="110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Opening Up Copyright modules are made available under a </a:t>
            </a:r>
            <a:r>
              <a:rPr lang="en-US" sz="1100" u="sng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Creative Commons Attribution 4.0 (CC-BY-4.0) International license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09" y="4396582"/>
            <a:ext cx="2718000" cy="7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2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A180F4-11A4-6144-A33B-3A7FED4DAAA6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ACKNOWLEDGMENT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00" y="5419440"/>
            <a:ext cx="2480400" cy="677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2CE003-7D14-4BB7-84C6-AFD3B741B256}"/>
              </a:ext>
            </a:extLst>
          </p:cNvPr>
          <p:cNvSpPr txBox="1"/>
          <p:nvPr userDrawn="1"/>
        </p:nvSpPr>
        <p:spPr>
          <a:xfrm>
            <a:off x="1282643" y="1985869"/>
            <a:ext cx="9740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Opening Up Copyright (OUC) module series is made available by the University of Alberta Copyright Office.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OUC modules have been produced with the assistance of funding at the University of Alberta through its Centre for Teaching and Learning's Teaching and Learning Enhancement Fund (TLEF) (2017-21) and OER Grant Program (2020), and through a Support for the Advancement of Scholarship (SAS) grant (2021).</a:t>
            </a:r>
          </a:p>
        </p:txBody>
      </p:sp>
    </p:spTree>
    <p:extLst>
      <p:ext uri="{BB962C8B-B14F-4D97-AF65-F5344CB8AC3E}">
        <p14:creationId xmlns:p14="http://schemas.microsoft.com/office/powerpoint/2010/main" val="212651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solidFill>
                  <a:srgbClr val="CB534C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Level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2" descr="Image result for cc-by">
            <a:hlinkClick r:id="rId3"/>
            <a:extLst>
              <a:ext uri="{FF2B5EF4-FFF2-40B4-BE49-F238E27FC236}">
                <a16:creationId xmlns:a16="http://schemas.microsoft.com/office/drawing/2014/main" id="{57FEA955-E437-1E4E-AB6A-69EAEFEAB9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27" y="5880819"/>
            <a:ext cx="1106542" cy="3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48AA489-7CA3-E74E-B8E1-3FDA2879F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0663" y="6270625"/>
            <a:ext cx="1428750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8714" y="6134784"/>
            <a:ext cx="641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This instructional module is not intended as legal advice. </a:t>
            </a:r>
            <a:r>
              <a:rPr lang="en-US" sz="110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Opening Up Copyright modules are made available under a </a:t>
            </a:r>
            <a:r>
              <a:rPr lang="en-US" sz="1100" u="sng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Creative Commons Attribution 4.0 (CC-BY-4.0) International license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09" y="4396582"/>
            <a:ext cx="2718000" cy="7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5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051362-0DFD-9349-8175-499A8D2F6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1282" y="524256"/>
            <a:ext cx="8682518" cy="93878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70000"/>
              </a:lnSpc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TITLE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2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F46EBA-A8FD-1B4B-B743-C5ACA991245D}"/>
              </a:ext>
            </a:extLst>
          </p:cNvPr>
          <p:cNvSpPr txBox="1"/>
          <p:nvPr userDrawn="1"/>
        </p:nvSpPr>
        <p:spPr>
          <a:xfrm>
            <a:off x="2671282" y="512064"/>
            <a:ext cx="8682518" cy="9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THANK  YOU  FOR YOUR ATTENTION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3" y="2534733"/>
            <a:ext cx="11368800" cy="28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1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BFF81B-EA04-2746-9935-45EC4CF8F2DA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QUESTIONS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06109" y="1831975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 startAt="2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08101" y="1838071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</p:spTree>
    <p:extLst>
      <p:ext uri="{BB962C8B-B14F-4D97-AF65-F5344CB8AC3E}">
        <p14:creationId xmlns:p14="http://schemas.microsoft.com/office/powerpoint/2010/main" val="289226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012BEB-CDCB-A440-8ED0-8A8DFCDEBD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FF81B-EA04-2746-9935-45EC4CF8F2DA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REFERENCES AND RESOURCES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0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D769670-BC84-6640-80F0-3B603F7467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9BBCC-D32E-0842-A6AD-0156BDA40B75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CASES AND LEGISLATION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5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Sound 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C4C0D0-9108-E343-9E29-C6F91436C2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536F9-F6EF-A642-9C22-0AAA97C6C26C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IMAGE AND SOUND REFERENCES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7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cen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7FE9AC-6BDF-884B-AC43-57A59DF5D7FC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LICENSING AND ATTRIBUTION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F3B58-3106-D44A-B64C-5EAF0F8A5754}"/>
              </a:ext>
            </a:extLst>
          </p:cNvPr>
          <p:cNvSpPr txBox="1"/>
          <p:nvPr userDrawn="1"/>
        </p:nvSpPr>
        <p:spPr>
          <a:xfrm>
            <a:off x="1455738" y="1718034"/>
            <a:ext cx="989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Citation: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FCD8B-1F64-0A40-BE7B-88E76136209D}"/>
              </a:ext>
            </a:extLst>
          </p:cNvPr>
          <p:cNvSpPr txBox="1"/>
          <p:nvPr userDrawn="1"/>
        </p:nvSpPr>
        <p:spPr>
          <a:xfrm>
            <a:off x="1455738" y="3441680"/>
            <a:ext cx="9769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project overview and complete list of modules please visit the project website at: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https://sites.library.ualberta.ca/copyright/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and suggestions should be directed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ouc@ualberta.ca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module is made available and licensed under a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Creative Commons Attribution 4.0 International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Licence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47600" y="2300400"/>
            <a:ext cx="9277200" cy="78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University of Alberta. (Year). Title of Module. Opening Up Copyright Instructional Module [in italics]. https://sites.library.ualberta.ca/copyright/ [hyperlinked]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187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ribut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9876829-F464-184F-BFFE-480173F8661C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CONTRIBUTORS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3F97C2-CE08-D419-55DE-E495AD860F0B}"/>
              </a:ext>
            </a:extLst>
          </p:cNvPr>
          <p:cNvSpPr/>
          <p:nvPr userDrawn="1"/>
        </p:nvSpPr>
        <p:spPr>
          <a:xfrm>
            <a:off x="1233354" y="1800000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Copyright Office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4E2CD6-A0FA-7551-C40C-6EA771E3B2E0}"/>
              </a:ext>
            </a:extLst>
          </p:cNvPr>
          <p:cNvSpPr/>
          <p:nvPr userDrawn="1"/>
        </p:nvSpPr>
        <p:spPr>
          <a:xfrm>
            <a:off x="7018869" y="4055554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Faculty of 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745A2-305C-9D3D-1EE6-63199EA68F8C}"/>
              </a:ext>
            </a:extLst>
          </p:cNvPr>
          <p:cNvSpPr txBox="1"/>
          <p:nvPr userDrawn="1"/>
        </p:nvSpPr>
        <p:spPr>
          <a:xfrm>
            <a:off x="1762599" y="2589764"/>
            <a:ext cx="27680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Kimberley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Kemmer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Mireille Smith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Sheppard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Wakaruk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3E1D8-8ED7-190F-312D-61DDA6077B5F}"/>
              </a:ext>
            </a:extLst>
          </p:cNvPr>
          <p:cNvSpPr txBox="1"/>
          <p:nvPr userDrawn="1"/>
        </p:nvSpPr>
        <p:spPr>
          <a:xfrm>
            <a:off x="7909520" y="5006653"/>
            <a:ext cx="2519713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B. McNally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4C087-AA79-0328-A4BE-3903579F4EAD}"/>
              </a:ext>
            </a:extLst>
          </p:cNvPr>
          <p:cNvSpPr/>
          <p:nvPr userDrawn="1"/>
        </p:nvSpPr>
        <p:spPr>
          <a:xfrm>
            <a:off x="7018869" y="1800000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Centre for Teaching and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293E1-DFFE-D465-8B5F-9DB0598C6788}"/>
              </a:ext>
            </a:extLst>
          </p:cNvPr>
          <p:cNvSpPr txBox="1"/>
          <p:nvPr userDrawn="1"/>
        </p:nvSpPr>
        <p:spPr>
          <a:xfrm>
            <a:off x="8061807" y="2758498"/>
            <a:ext cx="2215138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Graeme Pate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48524-0C87-B1CF-CC28-9C976AAF0A95}"/>
              </a:ext>
            </a:extLst>
          </p:cNvPr>
          <p:cNvSpPr/>
          <p:nvPr userDrawn="1"/>
        </p:nvSpPr>
        <p:spPr>
          <a:xfrm>
            <a:off x="1233354" y="4052154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of Alberta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D70D42-49E6-6857-9BCC-0619BAA3834E}"/>
              </a:ext>
            </a:extLst>
          </p:cNvPr>
          <p:cNvSpPr txBox="1"/>
          <p:nvPr userDrawn="1"/>
        </p:nvSpPr>
        <p:spPr>
          <a:xfrm>
            <a:off x="2105785" y="4942566"/>
            <a:ext cx="22151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 Lacroix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 Iradukunda</a:t>
            </a:r>
          </a:p>
        </p:txBody>
      </p:sp>
    </p:spTree>
    <p:extLst>
      <p:ext uri="{BB962C8B-B14F-4D97-AF65-F5344CB8AC3E}">
        <p14:creationId xmlns:p14="http://schemas.microsoft.com/office/powerpoint/2010/main" val="367028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1282" y="512064"/>
            <a:ext cx="8682518" cy="93878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70000"/>
              </a:lnSpc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LEVEL 1</a:t>
            </a:r>
            <a:br>
              <a:rPr lang="en-US" dirty="0" smtClean="0"/>
            </a:br>
            <a:r>
              <a:rPr lang="en-US" dirty="0" smtClean="0"/>
              <a:t>TITLE PLACEHOLDER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62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E2A1-D1F8-F849-A85E-FA17C3913CDD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ACKNOWLEDGMENT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00" y="5419440"/>
            <a:ext cx="2480400" cy="677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CE003-7D14-4BB7-84C6-AFD3B741B256}"/>
              </a:ext>
            </a:extLst>
          </p:cNvPr>
          <p:cNvSpPr txBox="1"/>
          <p:nvPr userDrawn="1"/>
        </p:nvSpPr>
        <p:spPr>
          <a:xfrm>
            <a:off x="1282643" y="1985869"/>
            <a:ext cx="9740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Opening Up Copyright (OUC) module series is made available by the University of Alberta Copyright Office.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OUC modules have been produced with the assistance of funding at the University of Alberta through its Centre for Teaching and Learning's Teaching and Learning Enhancement Fund (TLEF) (2017-21) and OER Grant Program (2020), and through a Support for the Advancement of Scholarship (SAS) grant (2021).</a:t>
            </a:r>
          </a:p>
        </p:txBody>
      </p:sp>
    </p:spTree>
    <p:extLst>
      <p:ext uri="{BB962C8B-B14F-4D97-AF65-F5344CB8AC3E}">
        <p14:creationId xmlns:p14="http://schemas.microsoft.com/office/powerpoint/2010/main" val="249105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solidFill>
                  <a:srgbClr val="F7CA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Level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2" descr="Image result for cc-by">
            <a:hlinkClick r:id="rId3"/>
            <a:extLst>
              <a:ext uri="{FF2B5EF4-FFF2-40B4-BE49-F238E27FC236}">
                <a16:creationId xmlns:a16="http://schemas.microsoft.com/office/drawing/2014/main" id="{98379867-4123-0F4E-B462-BF544A8E6E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27" y="5880819"/>
            <a:ext cx="1106542" cy="3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A21B7B0-4B19-2747-9BBC-ACC22F9164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0663" y="6270625"/>
            <a:ext cx="1428750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8714" y="6134784"/>
            <a:ext cx="641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This instructional module is not intended as legal advice. </a:t>
            </a:r>
            <a:r>
              <a:rPr lang="en-US" sz="110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Opening Up Copyright modules are made available under a </a:t>
            </a:r>
            <a:r>
              <a:rPr lang="en-US" sz="1100" u="sng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Creative Commons Attribution 4.0 (CC-BY-4.0) International license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09" y="4396582"/>
            <a:ext cx="2718000" cy="7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4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520894" y="6272213"/>
            <a:ext cx="9832906" cy="2873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500" b="0" i="0" baseline="0">
                <a:solidFill>
                  <a:srgbClr val="F7CA00"/>
                </a:solidFill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Links to Related Modules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0D2005-1638-D145-A3AA-4604EF5F2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1282" y="524256"/>
            <a:ext cx="8682518" cy="93878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70000"/>
              </a:lnSpc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TITLE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77E9F-F72D-D346-A023-587315F6F938}"/>
              </a:ext>
            </a:extLst>
          </p:cNvPr>
          <p:cNvSpPr txBox="1"/>
          <p:nvPr userDrawn="1"/>
        </p:nvSpPr>
        <p:spPr>
          <a:xfrm>
            <a:off x="2671282" y="512064"/>
            <a:ext cx="8682518" cy="9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THANK  YOU  FOR YOUR ATTENTION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3" y="2534733"/>
            <a:ext cx="11368800" cy="28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1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4CA8E0-8C56-9B48-BF92-FD290582BDF2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QUESTIONS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06109" y="1831975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 startAt="2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08101" y="1838071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</p:spTree>
    <p:extLst>
      <p:ext uri="{BB962C8B-B14F-4D97-AF65-F5344CB8AC3E}">
        <p14:creationId xmlns:p14="http://schemas.microsoft.com/office/powerpoint/2010/main" val="408169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88692-E5A2-DC4C-8C4C-E7D74342CE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CA8E0-8C56-9B48-BF92-FD290582BDF2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REFERENCES AND RESOURCES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3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FD900-0255-F445-BE1C-1DF2270C91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E39D8-DE47-5149-BF37-9229513418DE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CASES AND LEGISLATION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Sound 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9B4EB-FBA7-6448-95F2-E6B852C5E6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BAA09-CF2D-BB43-B73B-D63FECDAC48F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IMAGE AND SOUND REFERENCES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9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cen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368455-4297-3D40-B408-AA05480ABD52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LICENSING AND ATTRIBUTION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F3B58-3106-D44A-B64C-5EAF0F8A5754}"/>
              </a:ext>
            </a:extLst>
          </p:cNvPr>
          <p:cNvSpPr txBox="1"/>
          <p:nvPr userDrawn="1"/>
        </p:nvSpPr>
        <p:spPr>
          <a:xfrm>
            <a:off x="1455738" y="1718034"/>
            <a:ext cx="989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Citation: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FCD8B-1F64-0A40-BE7B-88E76136209D}"/>
              </a:ext>
            </a:extLst>
          </p:cNvPr>
          <p:cNvSpPr txBox="1"/>
          <p:nvPr userDrawn="1"/>
        </p:nvSpPr>
        <p:spPr>
          <a:xfrm>
            <a:off x="1455738" y="3441680"/>
            <a:ext cx="9769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project overview and complete list of modules please visit the project website at: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https://sites.library.ualberta.ca/copyright/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and suggestions should be directed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ouc@ualberta.ca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module is made available and licensed under a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Creative Commons Attribution 4.0 International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Licence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47600" y="2300400"/>
            <a:ext cx="9277200" cy="78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University of Alberta. (Year). Title of Module. Opening Up Copyright Instructional Module [in italics]. https://sites.library.ualberta.ca/copyright/ [hyperlinked]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521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ribut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D52F16A-22BD-6448-BC29-BAF6A0CDBCAD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CONTRIBUTORS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D53651-6320-51E6-F6CE-81F9FFF227FC}"/>
              </a:ext>
            </a:extLst>
          </p:cNvPr>
          <p:cNvSpPr/>
          <p:nvPr userDrawn="1"/>
        </p:nvSpPr>
        <p:spPr>
          <a:xfrm>
            <a:off x="1233354" y="1800000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Copyright Office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7DAC6-EE35-AE9D-7E3C-3248D90AF77D}"/>
              </a:ext>
            </a:extLst>
          </p:cNvPr>
          <p:cNvSpPr/>
          <p:nvPr userDrawn="1"/>
        </p:nvSpPr>
        <p:spPr>
          <a:xfrm>
            <a:off x="7018869" y="4055554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Faculty of 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EA7BE-D37C-921A-5030-F19629C163E3}"/>
              </a:ext>
            </a:extLst>
          </p:cNvPr>
          <p:cNvSpPr txBox="1"/>
          <p:nvPr userDrawn="1"/>
        </p:nvSpPr>
        <p:spPr>
          <a:xfrm>
            <a:off x="1762599" y="2589764"/>
            <a:ext cx="27680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Kimberley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Kemmer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Mireille Smith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Sheppard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Wakaruk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25A76-9CF6-34AA-D505-7131ECEA7FA6}"/>
              </a:ext>
            </a:extLst>
          </p:cNvPr>
          <p:cNvSpPr txBox="1"/>
          <p:nvPr userDrawn="1"/>
        </p:nvSpPr>
        <p:spPr>
          <a:xfrm>
            <a:off x="7909520" y="5006653"/>
            <a:ext cx="2519713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B. McNally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8D49B-94C4-A652-A5FE-C871A1A03782}"/>
              </a:ext>
            </a:extLst>
          </p:cNvPr>
          <p:cNvSpPr/>
          <p:nvPr userDrawn="1"/>
        </p:nvSpPr>
        <p:spPr>
          <a:xfrm>
            <a:off x="7018869" y="1800000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Centre for Teaching and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9296B-B060-0A68-DA83-7F260A51B9FD}"/>
              </a:ext>
            </a:extLst>
          </p:cNvPr>
          <p:cNvSpPr txBox="1"/>
          <p:nvPr userDrawn="1"/>
        </p:nvSpPr>
        <p:spPr>
          <a:xfrm>
            <a:off x="8061807" y="2758498"/>
            <a:ext cx="2215138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Graeme Pate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3E0F4D-E40D-2A9C-A382-D8C598CC1A91}"/>
              </a:ext>
            </a:extLst>
          </p:cNvPr>
          <p:cNvSpPr/>
          <p:nvPr userDrawn="1"/>
        </p:nvSpPr>
        <p:spPr>
          <a:xfrm>
            <a:off x="1233354" y="4052154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of Alberta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FD3AE-6425-CA47-46DA-D446ED8EF5A5}"/>
              </a:ext>
            </a:extLst>
          </p:cNvPr>
          <p:cNvSpPr txBox="1"/>
          <p:nvPr userDrawn="1"/>
        </p:nvSpPr>
        <p:spPr>
          <a:xfrm>
            <a:off x="2105785" y="4942566"/>
            <a:ext cx="22151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 Lacroix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 Iradukunda</a:t>
            </a:r>
          </a:p>
        </p:txBody>
      </p:sp>
    </p:spTree>
    <p:extLst>
      <p:ext uri="{BB962C8B-B14F-4D97-AF65-F5344CB8AC3E}">
        <p14:creationId xmlns:p14="http://schemas.microsoft.com/office/powerpoint/2010/main" val="27585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20D6F-A312-6C44-BA9C-67342DADCEFA}"/>
              </a:ext>
            </a:extLst>
          </p:cNvPr>
          <p:cNvSpPr txBox="1"/>
          <p:nvPr userDrawn="1"/>
        </p:nvSpPr>
        <p:spPr>
          <a:xfrm>
            <a:off x="2671282" y="512064"/>
            <a:ext cx="8682518" cy="9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THANK  YOU  FOR YOUR ATTENTION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3" y="2534733"/>
            <a:ext cx="11368800" cy="28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5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knowledg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5790B6-AE76-C145-98F2-9683FF1673C5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ACKNOWLEDGMENT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00" y="5419440"/>
            <a:ext cx="2480400" cy="677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2CE003-7D14-4BB7-84C6-AFD3B741B256}"/>
              </a:ext>
            </a:extLst>
          </p:cNvPr>
          <p:cNvSpPr txBox="1"/>
          <p:nvPr userDrawn="1"/>
        </p:nvSpPr>
        <p:spPr>
          <a:xfrm>
            <a:off x="1282643" y="1985869"/>
            <a:ext cx="9740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Opening Up Copyright (OUC) module series is made available by the University of Alberta Copyright Office.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OUC modules have been produced with the assistance of funding at the University of Alberta through its Centre for Teaching and Learning's Teaching and Learning Enhancement Fund (TLEF) (2017-21) and OER Grant Program (2020), and through a Support for the Advancement of Scholarship (SAS) grant (2021).</a:t>
            </a:r>
          </a:p>
        </p:txBody>
      </p:sp>
    </p:spTree>
    <p:extLst>
      <p:ext uri="{BB962C8B-B14F-4D97-AF65-F5344CB8AC3E}">
        <p14:creationId xmlns:p14="http://schemas.microsoft.com/office/powerpoint/2010/main" val="355238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solidFill>
                  <a:srgbClr val="879F3D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Level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2" descr="Image result for cc-by">
            <a:hlinkClick r:id="rId3"/>
            <a:extLst>
              <a:ext uri="{FF2B5EF4-FFF2-40B4-BE49-F238E27FC236}">
                <a16:creationId xmlns:a16="http://schemas.microsoft.com/office/drawing/2014/main" id="{1F80558F-4391-2944-8442-5C26834E3C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27" y="5880819"/>
            <a:ext cx="1106542" cy="3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D0D2FCC-AC68-6B46-AF07-20394F20D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0663" y="6270625"/>
            <a:ext cx="1428750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8714" y="6134784"/>
            <a:ext cx="641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This instructional module is not intended as legal advice. </a:t>
            </a:r>
            <a:r>
              <a:rPr lang="en-US" sz="110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Opening Up Copyright modules are made available under a </a:t>
            </a:r>
            <a:r>
              <a:rPr lang="en-US" sz="1100" u="sng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Creative Commons Attribution 4.0 (CC-BY-4.0) International license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09" y="4396582"/>
            <a:ext cx="2718000" cy="7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5FE837-4B48-E942-AF08-6D436A9EC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1282" y="524256"/>
            <a:ext cx="8682518" cy="93878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70000"/>
              </a:lnSpc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TITLE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9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A851A-BABB-6040-A2CB-A19AE34F86A8}"/>
              </a:ext>
            </a:extLst>
          </p:cNvPr>
          <p:cNvSpPr txBox="1"/>
          <p:nvPr userDrawn="1"/>
        </p:nvSpPr>
        <p:spPr>
          <a:xfrm>
            <a:off x="2671282" y="512064"/>
            <a:ext cx="8682518" cy="9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THANK  YOU  FOR YOUR ATTENTION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3" y="2534733"/>
            <a:ext cx="11368800" cy="28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BACD67-8F37-E94B-A68F-F142AC94137E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QUESTIONS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06109" y="1831975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 startAt="2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08101" y="1838071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</p:spTree>
    <p:extLst>
      <p:ext uri="{BB962C8B-B14F-4D97-AF65-F5344CB8AC3E}">
        <p14:creationId xmlns:p14="http://schemas.microsoft.com/office/powerpoint/2010/main" val="353354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F574-B92E-3447-9812-1E6BAD5BE5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ACD67-8F37-E94B-A68F-F142AC94137E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REFERENCES AND RESOURCES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7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s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6F0E2-16C5-024A-B360-E40F0382D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200C4-8EC0-5A48-AF35-9A3ECBDC1FB3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CASES AND LEGISLATION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6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Sound 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AD414-CA57-FA4A-A3D7-AD29DDF584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D0953-9425-B44C-8765-813DA7D606C2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IMAGE AND SOUND REFERENCES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cen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68A3B7-23E6-C94F-AE98-26E36E065A06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LICENSING AND ATTRIBUTION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F3B58-3106-D44A-B64C-5EAF0F8A5754}"/>
              </a:ext>
            </a:extLst>
          </p:cNvPr>
          <p:cNvSpPr txBox="1"/>
          <p:nvPr userDrawn="1"/>
        </p:nvSpPr>
        <p:spPr>
          <a:xfrm>
            <a:off x="1455738" y="1718034"/>
            <a:ext cx="989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Citation: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FCD8B-1F64-0A40-BE7B-88E76136209D}"/>
              </a:ext>
            </a:extLst>
          </p:cNvPr>
          <p:cNvSpPr txBox="1"/>
          <p:nvPr userDrawn="1"/>
        </p:nvSpPr>
        <p:spPr>
          <a:xfrm>
            <a:off x="1455738" y="3441680"/>
            <a:ext cx="9769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project overview and complete list of modules please visit the project website at: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https://sites.library.ualberta.ca/copyright/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and suggestions should be directed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ouc@ualberta.ca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module is made available and licensed under a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Creative Commons Attribution 4.0 International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Licence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47600" y="2300400"/>
            <a:ext cx="9277200" cy="78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University of Alberta. (Year). Title of Module. Opening Up Copyright Instructional Module [in italics]. https://sites.library.ualberta.ca/copyright/ [hyperlinked]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928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ribut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DE1BED-9DC3-D247-9201-574B7094B04D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CONTRIBUTORS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7C12BB-6710-DE49-908B-EE1CA386FC4F}"/>
              </a:ext>
            </a:extLst>
          </p:cNvPr>
          <p:cNvSpPr/>
          <p:nvPr userDrawn="1"/>
        </p:nvSpPr>
        <p:spPr>
          <a:xfrm>
            <a:off x="934260" y="1828800"/>
            <a:ext cx="27432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Copyright Office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537D2A-4C78-5242-B06E-D83E3FD35BE4}"/>
              </a:ext>
            </a:extLst>
          </p:cNvPr>
          <p:cNvSpPr/>
          <p:nvPr userDrawn="1"/>
        </p:nvSpPr>
        <p:spPr>
          <a:xfrm>
            <a:off x="8610600" y="1830200"/>
            <a:ext cx="27432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Technologies in Education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84965B-745A-354F-9DA6-00B0B29223ED}"/>
              </a:ext>
            </a:extLst>
          </p:cNvPr>
          <p:cNvSpPr/>
          <p:nvPr userDrawn="1"/>
        </p:nvSpPr>
        <p:spPr>
          <a:xfrm>
            <a:off x="4772430" y="1830200"/>
            <a:ext cx="27432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Centre for Teaching and Learning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6F9044-534F-A045-B776-24B57C032E14}"/>
              </a:ext>
            </a:extLst>
          </p:cNvPr>
          <p:cNvSpPr/>
          <p:nvPr userDrawn="1"/>
        </p:nvSpPr>
        <p:spPr>
          <a:xfrm>
            <a:off x="2862356" y="4154355"/>
            <a:ext cx="27432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of Alberta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A4EEC-3F55-4B4A-A3A1-848EED7085A2}"/>
              </a:ext>
            </a:extLst>
          </p:cNvPr>
          <p:cNvSpPr/>
          <p:nvPr userDrawn="1"/>
        </p:nvSpPr>
        <p:spPr>
          <a:xfrm>
            <a:off x="6698995" y="4154355"/>
            <a:ext cx="27432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School of Library and Information Studies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19F9C-9A80-9A45-A136-8125D5F25092}"/>
              </a:ext>
            </a:extLst>
          </p:cNvPr>
          <p:cNvSpPr txBox="1"/>
          <p:nvPr userDrawn="1"/>
        </p:nvSpPr>
        <p:spPr>
          <a:xfrm>
            <a:off x="1268630" y="2590961"/>
            <a:ext cx="20744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Sheppard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Wakaruk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Mireille Smith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167649-29B2-2A41-9342-0ED3192DF0CF}"/>
              </a:ext>
            </a:extLst>
          </p:cNvPr>
          <p:cNvSpPr txBox="1"/>
          <p:nvPr userDrawn="1"/>
        </p:nvSpPr>
        <p:spPr>
          <a:xfrm>
            <a:off x="8944970" y="2585367"/>
            <a:ext cx="207446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Burk</a:t>
            </a:r>
          </a:p>
          <a:p>
            <a:pPr algn="ctr">
              <a:lnSpc>
                <a:spcPct val="120000"/>
              </a:lnSpc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AA82D0-1DEE-8F41-8C72-B522D2FB0DD6}"/>
              </a:ext>
            </a:extLst>
          </p:cNvPr>
          <p:cNvSpPr txBox="1"/>
          <p:nvPr userDrawn="1"/>
        </p:nvSpPr>
        <p:spPr>
          <a:xfrm>
            <a:off x="4929098" y="2585367"/>
            <a:ext cx="2191049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Cosette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Lemelin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Graeme Pate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Krysta McNutt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2ACF80-C46F-8048-9EB4-950C9E222B3D}"/>
              </a:ext>
            </a:extLst>
          </p:cNvPr>
          <p:cNvSpPr txBox="1"/>
          <p:nvPr userDrawn="1"/>
        </p:nvSpPr>
        <p:spPr>
          <a:xfrm>
            <a:off x="3196726" y="4873752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Brailey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719E68-A586-2E4E-AA56-218C503D4F4E}"/>
              </a:ext>
            </a:extLst>
          </p:cNvPr>
          <p:cNvSpPr txBox="1"/>
          <p:nvPr userDrawn="1"/>
        </p:nvSpPr>
        <p:spPr>
          <a:xfrm>
            <a:off x="7033365" y="4870679"/>
            <a:ext cx="22151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 Joseph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B. McNally </a:t>
            </a:r>
          </a:p>
        </p:txBody>
      </p:sp>
    </p:spTree>
    <p:extLst>
      <p:ext uri="{BB962C8B-B14F-4D97-AF65-F5344CB8AC3E}">
        <p14:creationId xmlns:p14="http://schemas.microsoft.com/office/powerpoint/2010/main" val="355861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CCE1B68-E4AC-6F4B-A909-BD58B58E261F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QUESTIONS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06109" y="1831975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 startAt="2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08101" y="1838071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</p:spTree>
    <p:extLst>
      <p:ext uri="{BB962C8B-B14F-4D97-AF65-F5344CB8AC3E}">
        <p14:creationId xmlns:p14="http://schemas.microsoft.com/office/powerpoint/2010/main" val="59507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cknowledg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0E2942-34EE-7D4A-A7C8-5B01D8AF2F92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ACKNOWLEDGMENT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00" y="5419440"/>
            <a:ext cx="2480400" cy="677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2CE003-7D14-4BB7-84C6-AFD3B741B256}"/>
              </a:ext>
            </a:extLst>
          </p:cNvPr>
          <p:cNvSpPr txBox="1"/>
          <p:nvPr userDrawn="1"/>
        </p:nvSpPr>
        <p:spPr>
          <a:xfrm>
            <a:off x="1282643" y="1985869"/>
            <a:ext cx="9740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Opening Up Copyright (OUC) module series is made available by the University of Alberta Copyright Office.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OUC modules have been produced with the assistance of funding at the University of Alberta through its Centre for Teaching and Learning's Teaching and Learning Enhancement Fund (TLEF) (2017-21) and OER Grant Program (2020), and through a Support for the Advancement of Scholarship (SAS) grant (2021).</a:t>
            </a:r>
          </a:p>
        </p:txBody>
      </p:sp>
    </p:spTree>
    <p:extLst>
      <p:ext uri="{BB962C8B-B14F-4D97-AF65-F5344CB8AC3E}">
        <p14:creationId xmlns:p14="http://schemas.microsoft.com/office/powerpoint/2010/main" val="327950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solidFill>
                  <a:srgbClr val="00495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Level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5" name="Picture 2" descr="Image result for cc-by">
            <a:hlinkClick r:id="rId3"/>
            <a:extLst>
              <a:ext uri="{FF2B5EF4-FFF2-40B4-BE49-F238E27FC236}">
                <a16:creationId xmlns:a16="http://schemas.microsoft.com/office/drawing/2014/main" id="{0A184503-A0DC-8740-942C-725B38E95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27" y="5880819"/>
            <a:ext cx="1106542" cy="3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EDC62F5-229E-3B49-A44F-9DCD1D73E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0663" y="6270625"/>
            <a:ext cx="1428750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8714" y="6134784"/>
            <a:ext cx="641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This instructional module is not intended as legal advice. </a:t>
            </a:r>
            <a:r>
              <a:rPr lang="en-US" sz="110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Opening Up Copyright modules are made available under a </a:t>
            </a:r>
            <a:r>
              <a:rPr lang="en-US" sz="1100" u="sng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Creative Commons Attribution 4.0 (CC-BY-4.0) International license</a:t>
            </a:r>
            <a:r>
              <a:rPr lang="en-US" sz="11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09" y="4396582"/>
            <a:ext cx="2718000" cy="7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87C7C1-3175-7D47-B0F6-A14B65210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1282" y="524256"/>
            <a:ext cx="8682518" cy="93878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70000"/>
              </a:lnSpc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LEVEL 5</a:t>
            </a:r>
            <a:br>
              <a:rPr lang="en-US" dirty="0" smtClean="0"/>
            </a:br>
            <a:r>
              <a:rPr lang="en-US" dirty="0" smtClean="0"/>
              <a:t>TITLE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6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94EEDD-FF07-6D45-BFC9-5577D3EB2006}"/>
              </a:ext>
            </a:extLst>
          </p:cNvPr>
          <p:cNvSpPr txBox="1"/>
          <p:nvPr userDrawn="1"/>
        </p:nvSpPr>
        <p:spPr>
          <a:xfrm>
            <a:off x="2671282" y="512064"/>
            <a:ext cx="8682518" cy="9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THANK  YOU  FOR YOUR ATTENTION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3" y="2534733"/>
            <a:ext cx="11368800" cy="28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A2D9-69DC-6747-B80C-A8EA1E59F41F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QUESTIONS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06109" y="1831975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 startAt="2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08101" y="1838071"/>
            <a:ext cx="5260975" cy="4351338"/>
          </a:xfrm>
          <a:prstGeom prst="rect">
            <a:avLst/>
          </a:prstGeom>
        </p:spPr>
        <p:txBody>
          <a:bodyPr/>
          <a:lstStyle>
            <a:lvl1pPr marL="447675" indent="-331788">
              <a:buFont typeface="+mj-lt"/>
              <a:buAutoNum type="arabicPeriod"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895350" indent="-355600">
              <a:buFont typeface="+mj-lt"/>
              <a:buAutoNum type="alphaLcPeriod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Question…</a:t>
            </a:r>
          </a:p>
          <a:p>
            <a:pPr lvl="1"/>
            <a:r>
              <a:rPr lang="en-US" dirty="0" smtClean="0"/>
              <a:t>Answer [incorrect in black]</a:t>
            </a:r>
          </a:p>
          <a:p>
            <a:pPr lvl="1"/>
            <a:r>
              <a:rPr lang="en-US" dirty="0" smtClean="0"/>
              <a:t>Answer [correct in bolded green]</a:t>
            </a:r>
          </a:p>
        </p:txBody>
      </p:sp>
    </p:spTree>
    <p:extLst>
      <p:ext uri="{BB962C8B-B14F-4D97-AF65-F5344CB8AC3E}">
        <p14:creationId xmlns:p14="http://schemas.microsoft.com/office/powerpoint/2010/main" val="43209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DA107-6991-D743-BFF9-91C702F60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AA2D9-69DC-6747-B80C-A8EA1E59F41F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REFERENCES AND RESOURCES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s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6C41C9-4394-064A-BEEB-2589541382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3551B-05EE-A24E-8E4C-4E668B20191A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CASES AND LEGISLATION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8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Sound 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69F7ED0-55FE-1F49-94C4-341FBBCC21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5C1BA-C3E8-3546-A1C9-74A2592E2C1E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IMAGE AND SOUND REFERENCES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4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cen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CE6B1C-113D-5646-8A6A-9A17B208DF8D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LICENSING AND ATTRIBUTION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F3B58-3106-D44A-B64C-5EAF0F8A5754}"/>
              </a:ext>
            </a:extLst>
          </p:cNvPr>
          <p:cNvSpPr txBox="1"/>
          <p:nvPr userDrawn="1"/>
        </p:nvSpPr>
        <p:spPr>
          <a:xfrm>
            <a:off x="1455738" y="1718034"/>
            <a:ext cx="989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Citation: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FCD8B-1F64-0A40-BE7B-88E76136209D}"/>
              </a:ext>
            </a:extLst>
          </p:cNvPr>
          <p:cNvSpPr txBox="1"/>
          <p:nvPr userDrawn="1"/>
        </p:nvSpPr>
        <p:spPr>
          <a:xfrm>
            <a:off x="1455738" y="3441680"/>
            <a:ext cx="9769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project overview and complete list of modules please visit the project website at: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https://sites.library.ualberta.ca/copyright/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and suggestions should be directed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ouc@ualberta.ca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module is made available and licensed under a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Creative Commons Attribution 4.0 International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Licence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47600" y="2300400"/>
            <a:ext cx="9277200" cy="78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University of Alberta. (Year). Title of Module. Opening Up Copyright Instructional Module [in italics]. https://sites.library.ualberta.ca/copyright/ [hyperlinked]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733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ribut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1EEF3B8-42A5-C347-B5B6-6EA33594331E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CONTRIBUTORS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930C37-0BBC-5913-1242-AB3B9E88F4EA}"/>
              </a:ext>
            </a:extLst>
          </p:cNvPr>
          <p:cNvSpPr/>
          <p:nvPr userDrawn="1"/>
        </p:nvSpPr>
        <p:spPr>
          <a:xfrm>
            <a:off x="1233354" y="1800000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Copyright Office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AA1936-B0F6-D195-D4E5-92F19A0AEC4C}"/>
              </a:ext>
            </a:extLst>
          </p:cNvPr>
          <p:cNvSpPr/>
          <p:nvPr userDrawn="1"/>
        </p:nvSpPr>
        <p:spPr>
          <a:xfrm>
            <a:off x="7018869" y="4055554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Faculty of 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4B056-3C4F-AECF-D7F9-A261F10EBD74}"/>
              </a:ext>
            </a:extLst>
          </p:cNvPr>
          <p:cNvSpPr txBox="1"/>
          <p:nvPr userDrawn="1"/>
        </p:nvSpPr>
        <p:spPr>
          <a:xfrm>
            <a:off x="1762599" y="2589764"/>
            <a:ext cx="27680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Kimberley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Kemmer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Mireille Smith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Sheppard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Wakaruk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3A4CD-06E7-74DA-DBD4-D4AD2A8D68B1}"/>
              </a:ext>
            </a:extLst>
          </p:cNvPr>
          <p:cNvSpPr txBox="1"/>
          <p:nvPr userDrawn="1"/>
        </p:nvSpPr>
        <p:spPr>
          <a:xfrm>
            <a:off x="7909520" y="5006653"/>
            <a:ext cx="2519713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B. McNally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F8B14-5E2C-EA02-B2E5-630F55BBC6B0}"/>
              </a:ext>
            </a:extLst>
          </p:cNvPr>
          <p:cNvSpPr/>
          <p:nvPr userDrawn="1"/>
        </p:nvSpPr>
        <p:spPr>
          <a:xfrm>
            <a:off x="7018869" y="1800000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Centre for Teaching and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B0023-3F66-7451-7DF3-D72EB94B9A5F}"/>
              </a:ext>
            </a:extLst>
          </p:cNvPr>
          <p:cNvSpPr txBox="1"/>
          <p:nvPr userDrawn="1"/>
        </p:nvSpPr>
        <p:spPr>
          <a:xfrm>
            <a:off x="8061807" y="2758498"/>
            <a:ext cx="2215138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Graeme Pate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CEA1F-A0A6-9999-5C35-2EB3F8BC055F}"/>
              </a:ext>
            </a:extLst>
          </p:cNvPr>
          <p:cNvSpPr/>
          <p:nvPr userDrawn="1"/>
        </p:nvSpPr>
        <p:spPr>
          <a:xfrm>
            <a:off x="1233354" y="4052154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of Alberta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DEC11A-3115-30A4-CFE8-3CE78B51190A}"/>
              </a:ext>
            </a:extLst>
          </p:cNvPr>
          <p:cNvSpPr txBox="1"/>
          <p:nvPr userDrawn="1"/>
        </p:nvSpPr>
        <p:spPr>
          <a:xfrm>
            <a:off x="2105785" y="4942566"/>
            <a:ext cx="22151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 Lacroix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 Iradukunda</a:t>
            </a:r>
          </a:p>
        </p:txBody>
      </p:sp>
    </p:spTree>
    <p:extLst>
      <p:ext uri="{BB962C8B-B14F-4D97-AF65-F5344CB8AC3E}">
        <p14:creationId xmlns:p14="http://schemas.microsoft.com/office/powerpoint/2010/main" val="388346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AD040F-3190-ED40-A683-FF66B09A0E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E1B68-E4AC-6F4B-A909-BD58B58E261F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REFERENCES AND RESOURCES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2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cknowledg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A62C95-003F-9942-B5B9-0B262D32D629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ACKNOWLEDGMENT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00" y="5419440"/>
            <a:ext cx="2480400" cy="677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CE003-7D14-4BB7-84C6-AFD3B741B256}"/>
              </a:ext>
            </a:extLst>
          </p:cNvPr>
          <p:cNvSpPr txBox="1"/>
          <p:nvPr userDrawn="1"/>
        </p:nvSpPr>
        <p:spPr>
          <a:xfrm>
            <a:off x="1282643" y="1985869"/>
            <a:ext cx="9740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Opening Up Copyright (OUC) module series is made available by the University of Alberta Copyright Office.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OUC modules have been produced with the assistance of funding at the University of Alberta through its Centre for Teaching and Learning's Teaching and Learning Enhancement Fund (TLEF) (2017-21) and OER Grant Program (2020), and through a Support for the Advancement of Scholarship (SAS) grant (2021).</a:t>
            </a:r>
          </a:p>
        </p:txBody>
      </p:sp>
    </p:spTree>
    <p:extLst>
      <p:ext uri="{BB962C8B-B14F-4D97-AF65-F5344CB8AC3E}">
        <p14:creationId xmlns:p14="http://schemas.microsoft.com/office/powerpoint/2010/main" val="256904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8CE4ED-71EB-7040-BFDA-C702ACC120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1FA85-4136-C241-B684-CAC6F56F4E4D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CASES AND LEGISLATION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4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Sound Referen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757F4D-6918-0B40-8638-50EC6BE7B381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IMAGE AND SOUND REFERENCES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A8CE4ED-71EB-7040-BFDA-C702ACC120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192" y="1841277"/>
            <a:ext cx="10502608" cy="4250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97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cen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3DF3B58-3106-D44A-B64C-5EAF0F8A5754}"/>
              </a:ext>
            </a:extLst>
          </p:cNvPr>
          <p:cNvSpPr txBox="1"/>
          <p:nvPr userDrawn="1"/>
        </p:nvSpPr>
        <p:spPr>
          <a:xfrm>
            <a:off x="1455738" y="1718034"/>
            <a:ext cx="989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Citation: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3FCD8B-1F64-0A40-BE7B-88E76136209D}"/>
              </a:ext>
            </a:extLst>
          </p:cNvPr>
          <p:cNvSpPr txBox="1"/>
          <p:nvPr userDrawn="1"/>
        </p:nvSpPr>
        <p:spPr>
          <a:xfrm>
            <a:off x="1455738" y="3441680"/>
            <a:ext cx="9769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project overview and complete list of modules please visit the project website at: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https://sites.library.ualberta.ca/copyright/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and suggestions should be directed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ouc@ualberta.ca</a:t>
            </a:r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module is made available and licensed under a </a:t>
            </a:r>
            <a:r>
              <a:rPr lang="en-C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Creative Commons Attribution 4.0 International </a:t>
            </a:r>
            <a:r>
              <a:rPr lang="en-CA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Licence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982ED-AD70-0842-ACC8-701F56A32F46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LICENSING AND ATTRIBUTION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47600" y="2300400"/>
            <a:ext cx="9277200" cy="78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University of Alberta. (Year). Title of Module. Opening Up Copyright Instructional Module [in italics]. https://sites.library.ualberta.ca/copyright/ [hyperlinked]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339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ibut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52C757D-577B-4743-B367-5082767D3402}"/>
              </a:ext>
            </a:extLst>
          </p:cNvPr>
          <p:cNvSpPr/>
          <p:nvPr userDrawn="1"/>
        </p:nvSpPr>
        <p:spPr>
          <a:xfrm>
            <a:off x="1233354" y="1800000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Copyright Office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0F36C9-5749-4329-B080-EFDAD3F0173A}"/>
              </a:ext>
            </a:extLst>
          </p:cNvPr>
          <p:cNvSpPr/>
          <p:nvPr userDrawn="1"/>
        </p:nvSpPr>
        <p:spPr>
          <a:xfrm>
            <a:off x="7018869" y="4055554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Faculty of Education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66C7D3-19C1-4BAD-B0C1-841BE2D84F4F}"/>
              </a:ext>
            </a:extLst>
          </p:cNvPr>
          <p:cNvSpPr txBox="1"/>
          <p:nvPr userDrawn="1"/>
        </p:nvSpPr>
        <p:spPr>
          <a:xfrm>
            <a:off x="1762599" y="2589764"/>
            <a:ext cx="27680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Kimberley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Kemmer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Mireille Smith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Sheppard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Wakaruk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49E313-F656-4404-8957-9B5A4E62B2CA}"/>
              </a:ext>
            </a:extLst>
          </p:cNvPr>
          <p:cNvSpPr txBox="1"/>
          <p:nvPr userDrawn="1"/>
        </p:nvSpPr>
        <p:spPr>
          <a:xfrm>
            <a:off x="7909520" y="5006653"/>
            <a:ext cx="2519713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B. McNally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4DC599-C214-42A2-85EF-F53129E6568B}"/>
              </a:ext>
            </a:extLst>
          </p:cNvPr>
          <p:cNvSpPr/>
          <p:nvPr userDrawn="1"/>
        </p:nvSpPr>
        <p:spPr>
          <a:xfrm>
            <a:off x="7018869" y="1800000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Centre for Teaching and Learning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637D57-9827-4F0A-800A-879120662C7D}"/>
              </a:ext>
            </a:extLst>
          </p:cNvPr>
          <p:cNvSpPr txBox="1"/>
          <p:nvPr userDrawn="1"/>
        </p:nvSpPr>
        <p:spPr>
          <a:xfrm>
            <a:off x="8061807" y="2758498"/>
            <a:ext cx="2215138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Graeme Pate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07B1F2-4C42-4717-87F3-7EF09498CD8C}"/>
              </a:ext>
            </a:extLst>
          </p:cNvPr>
          <p:cNvSpPr txBox="1"/>
          <p:nvPr userDrawn="1"/>
        </p:nvSpPr>
        <p:spPr>
          <a:xfrm>
            <a:off x="2671282" y="701898"/>
            <a:ext cx="868251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>
                <a:solidFill>
                  <a:schemeClr val="bg1"/>
                </a:solidFill>
              </a:rPr>
              <a:t>CONTRIBUTORS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8A654F-E837-46B0-8AE1-020F60BB3341}"/>
              </a:ext>
            </a:extLst>
          </p:cNvPr>
          <p:cNvSpPr/>
          <p:nvPr userDrawn="1"/>
        </p:nvSpPr>
        <p:spPr>
          <a:xfrm>
            <a:off x="1233354" y="4052154"/>
            <a:ext cx="3960000" cy="718782"/>
          </a:xfrm>
          <a:prstGeom prst="rect">
            <a:avLst/>
          </a:prstGeom>
          <a:solidFill>
            <a:srgbClr val="879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of Alberta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4C9E9-5061-4539-9ADC-03AFCCD14397}"/>
              </a:ext>
            </a:extLst>
          </p:cNvPr>
          <p:cNvSpPr txBox="1"/>
          <p:nvPr userDrawn="1"/>
        </p:nvSpPr>
        <p:spPr>
          <a:xfrm>
            <a:off x="2105785" y="4942566"/>
            <a:ext cx="22151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 Lacroix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 Iradukunda</a:t>
            </a:r>
          </a:p>
        </p:txBody>
      </p:sp>
    </p:spTree>
    <p:extLst>
      <p:ext uri="{BB962C8B-B14F-4D97-AF65-F5344CB8AC3E}">
        <p14:creationId xmlns:p14="http://schemas.microsoft.com/office/powerpoint/2010/main" val="187892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86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  <p:sldLayoutId id="2147493539" r:id="rId2"/>
    <p:sldLayoutId id="2147493540" r:id="rId3"/>
    <p:sldLayoutId id="2147493541" r:id="rId4"/>
    <p:sldLayoutId id="2147493542" r:id="rId5"/>
    <p:sldLayoutId id="2147493543" r:id="rId6"/>
    <p:sldLayoutId id="2147493544" r:id="rId7"/>
    <p:sldLayoutId id="2147493545" r:id="rId8"/>
    <p:sldLayoutId id="2147493546" r:id="rId9"/>
    <p:sldLayoutId id="214749354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9" r:id="rId1"/>
    <p:sldLayoutId id="2147493550" r:id="rId2"/>
    <p:sldLayoutId id="2147493551" r:id="rId3"/>
    <p:sldLayoutId id="2147493552" r:id="rId4"/>
    <p:sldLayoutId id="2147493553" r:id="rId5"/>
    <p:sldLayoutId id="2147493554" r:id="rId6"/>
    <p:sldLayoutId id="2147493555" r:id="rId7"/>
    <p:sldLayoutId id="2147493556" r:id="rId8"/>
    <p:sldLayoutId id="2147493557" r:id="rId9"/>
    <p:sldLayoutId id="21474935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8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61" r:id="rId2"/>
    <p:sldLayoutId id="2147493562" r:id="rId3"/>
    <p:sldLayoutId id="2147493563" r:id="rId4"/>
    <p:sldLayoutId id="2147493564" r:id="rId5"/>
    <p:sldLayoutId id="2147493565" r:id="rId6"/>
    <p:sldLayoutId id="2147493566" r:id="rId7"/>
    <p:sldLayoutId id="2147493567" r:id="rId8"/>
    <p:sldLayoutId id="2147493568" r:id="rId9"/>
    <p:sldLayoutId id="214749356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1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  <p:sldLayoutId id="2147493572" r:id="rId2"/>
    <p:sldLayoutId id="2147493573" r:id="rId3"/>
    <p:sldLayoutId id="2147493574" r:id="rId4"/>
    <p:sldLayoutId id="2147493575" r:id="rId5"/>
    <p:sldLayoutId id="2147493576" r:id="rId6"/>
    <p:sldLayoutId id="2147493577" r:id="rId7"/>
    <p:sldLayoutId id="2147493578" r:id="rId8"/>
    <p:sldLayoutId id="2147493579" r:id="rId9"/>
    <p:sldLayoutId id="214749358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3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  <p:sldLayoutId id="2147493583" r:id="rId2"/>
    <p:sldLayoutId id="2147493584" r:id="rId3"/>
    <p:sldLayoutId id="2147493585" r:id="rId4"/>
    <p:sldLayoutId id="2147493586" r:id="rId5"/>
    <p:sldLayoutId id="2147493587" r:id="rId6"/>
    <p:sldLayoutId id="2147493588" r:id="rId7"/>
    <p:sldLayoutId id="2147493589" r:id="rId8"/>
    <p:sldLayoutId id="2147493590" r:id="rId9"/>
    <p:sldLayoutId id="2147493591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sound.org/people/djlprojects/sounds/432917/" TargetMode="External"/><Relationship Id="rId3" Type="http://schemas.openxmlformats.org/officeDocument/2006/relationships/hyperlink" Target="https://freesound.org/people/georra43/sounds/446373/" TargetMode="External"/><Relationship Id="rId7" Type="http://schemas.openxmlformats.org/officeDocument/2006/relationships/hyperlink" Target="https://freesound.org/people/wmwmwm/sounds/255300/" TargetMode="External"/><Relationship Id="rId2" Type="http://schemas.openxmlformats.org/officeDocument/2006/relationships/hyperlink" Target="https://freesound.org/people/klankbeeld/sounds/171370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freesound.org/people/erkanozan/sounds/51755/" TargetMode="External"/><Relationship Id="rId5" Type="http://schemas.openxmlformats.org/officeDocument/2006/relationships/hyperlink" Target="https://freesound.org/people/harri/sounds/9390/" TargetMode="External"/><Relationship Id="rId4" Type="http://schemas.openxmlformats.org/officeDocument/2006/relationships/hyperlink" Target="https://freesound.org/people/Johanneskristjansson/sounds/371339/" TargetMode="External"/><Relationship Id="rId9" Type="http://schemas.openxmlformats.org/officeDocument/2006/relationships/hyperlink" Target="https://freesound.org/people/kyles/sounds/452621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oksounds.com/" TargetMode="External"/><Relationship Id="rId3" Type="http://schemas.openxmlformats.org/officeDocument/2006/relationships/hyperlink" Target="https://freesound.org/people/theshuggie/sounds/371035/" TargetMode="External"/><Relationship Id="rId7" Type="http://schemas.openxmlformats.org/officeDocument/2006/relationships/hyperlink" Target="http://dig.ccmixter.org/files/morgantj/26051" TargetMode="External"/><Relationship Id="rId2" Type="http://schemas.openxmlformats.org/officeDocument/2006/relationships/hyperlink" Target="https://freesound.org/people/buzbe20/sounds/389757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dig.ccmixter.org/files/admiralbob77/54272" TargetMode="External"/><Relationship Id="rId5" Type="http://schemas.openxmlformats.org/officeDocument/2006/relationships/hyperlink" Target="https://freesound.org/people/JustInvoke/sounds/446111/" TargetMode="External"/><Relationship Id="rId4" Type="http://schemas.openxmlformats.org/officeDocument/2006/relationships/hyperlink" Target="https://freesound.org/people/drummy/sounds/458892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library.ualberta.ca/copyright/" TargetMode="Externa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Photocopying</a:t>
            </a:r>
            <a:br>
              <a:rPr lang="en-US" dirty="0" smtClean="0"/>
            </a:br>
            <a:r>
              <a:rPr lang="en-US" dirty="0" smtClean="0"/>
              <a:t>in the Library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*July 2019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49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9BF70-56B9-1649-85A6-77DB706653FE}"/>
              </a:ext>
            </a:extLst>
          </p:cNvPr>
          <p:cNvSpPr/>
          <p:nvPr/>
        </p:nvSpPr>
        <p:spPr>
          <a:xfrm>
            <a:off x="-25402" y="0"/>
            <a:ext cx="12217401" cy="6858000"/>
          </a:xfrm>
          <a:prstGeom prst="rect">
            <a:avLst/>
          </a:prstGeom>
          <a:solidFill>
            <a:srgbClr val="0501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1322353"/>
            <a:ext cx="12168000" cy="3019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0865" y="4995333"/>
            <a:ext cx="7095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presents</a:t>
            </a:r>
            <a:endParaRPr lang="en-CA" sz="88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9BF70-56B9-1649-85A6-77DB706653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1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353989"/>
            <a:ext cx="11175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</a:rPr>
              <a:t>PHOTOCOPYING </a:t>
            </a:r>
          </a:p>
          <a:p>
            <a:pPr algn="ctr"/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</a:rPr>
              <a:t>in the </a:t>
            </a:r>
          </a:p>
          <a:p>
            <a:pPr algn="ctr"/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</a:rPr>
              <a:t>LIBRARY</a:t>
            </a:r>
            <a:endParaRPr lang="en-US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</a:t>
            </a:r>
            <a:endParaRPr lang="en-C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19C149C-6437-754B-8D27-79804FD77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7552" y="1982406"/>
            <a:ext cx="10366248" cy="4351338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Opening Up Copyright Project would like to thank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The Coutts Education Library (University of Alberta)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letting us film in their space and </a:t>
            </a:r>
            <a:r>
              <a:rPr lang="en-US" sz="2000" dirty="0" smtClean="0">
                <a:solidFill>
                  <a:schemeClr val="tx1"/>
                </a:solidFill>
              </a:rPr>
              <a:t>for providing </a:t>
            </a:r>
            <a:r>
              <a:rPr lang="en-US" sz="2000" dirty="0">
                <a:solidFill>
                  <a:schemeClr val="tx1"/>
                </a:solidFill>
              </a:rPr>
              <a:t>an inspirational puppet </a:t>
            </a:r>
            <a:r>
              <a:rPr lang="en-US" sz="2000" dirty="0" smtClean="0">
                <a:solidFill>
                  <a:schemeClr val="tx1"/>
                </a:solidFill>
              </a:rPr>
              <a:t>collection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/>
            <a:r>
              <a:rPr lang="en-US" sz="1800" dirty="0" err="1" smtClean="0"/>
              <a:t>Klankbeeld</a:t>
            </a:r>
            <a:r>
              <a:rPr lang="en-US" sz="1800" dirty="0" smtClean="0"/>
              <a:t>. (2012). Coffee </a:t>
            </a:r>
            <a:r>
              <a:rPr lang="en-US" sz="1800" dirty="0" smtClean="0"/>
              <a:t>corner calm. </a:t>
            </a:r>
            <a:r>
              <a:rPr lang="en-US" sz="1800" i="1" dirty="0" err="1" smtClean="0"/>
              <a:t>Freesound</a:t>
            </a:r>
            <a:r>
              <a:rPr lang="en-US" sz="1800" dirty="0" smtClean="0"/>
              <a:t>. CC BY</a:t>
            </a:r>
            <a:r>
              <a:rPr lang="en-US" sz="1800" dirty="0"/>
              <a:t>. </a:t>
            </a:r>
            <a:r>
              <a:rPr lang="en-US" sz="1800" dirty="0">
                <a:hlinkClick r:id="rId2"/>
              </a:rPr>
              <a:t>https://freesound.org/people/klankbeeld/sounds/171370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457200" indent="-457200"/>
            <a:r>
              <a:rPr lang="en-US" sz="1800" dirty="0" smtClean="0"/>
              <a:t>Georra43. (2018). Pig noises. </a:t>
            </a:r>
            <a:r>
              <a:rPr lang="en-US" sz="1800" i="1" dirty="0" err="1" smtClean="0"/>
              <a:t>Freesound</a:t>
            </a:r>
            <a:r>
              <a:rPr lang="en-US" sz="1800" dirty="0" smtClean="0"/>
              <a:t>. CC BY</a:t>
            </a:r>
            <a:r>
              <a:rPr lang="en-US" sz="1800" dirty="0"/>
              <a:t>. </a:t>
            </a:r>
            <a:r>
              <a:rPr lang="en-US" sz="1800" dirty="0">
                <a:hlinkClick r:id="rId3"/>
              </a:rPr>
              <a:t>https://freesound.org/people/georra43/sounds/446373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marL="457200" indent="-457200"/>
            <a:r>
              <a:rPr lang="en-US" sz="1800" dirty="0" err="1" smtClean="0"/>
              <a:t>Johanneskristjansson</a:t>
            </a:r>
            <a:r>
              <a:rPr lang="en-US" sz="1800" dirty="0" smtClean="0"/>
              <a:t>. (2016). Cheer crowd. </a:t>
            </a:r>
            <a:r>
              <a:rPr lang="en-US" sz="1800" i="1" dirty="0" err="1" smtClean="0"/>
              <a:t>Freesound</a:t>
            </a:r>
            <a:r>
              <a:rPr lang="en-US" sz="1800" dirty="0" smtClean="0"/>
              <a:t>. CC BY</a:t>
            </a:r>
            <a:r>
              <a:rPr lang="en-US" sz="1800" dirty="0"/>
              <a:t>. </a:t>
            </a:r>
            <a:r>
              <a:rPr lang="en-US" sz="1800" dirty="0">
                <a:hlinkClick r:id="rId4"/>
              </a:rPr>
              <a:t>https://freesound.org/people/Johanneskristjansson/sounds/371339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pPr marL="457200" indent="-457200"/>
            <a:r>
              <a:rPr lang="en-US" sz="1800" dirty="0" err="1" smtClean="0"/>
              <a:t>Harri</a:t>
            </a:r>
            <a:r>
              <a:rPr lang="en-US" sz="1800" dirty="0" smtClean="0"/>
              <a:t>. (2005). Photocopier copying. </a:t>
            </a:r>
            <a:r>
              <a:rPr lang="en-US" sz="1800" i="1" dirty="0" err="1" smtClean="0"/>
              <a:t>Freesound</a:t>
            </a:r>
            <a:r>
              <a:rPr lang="en-US" sz="1800" dirty="0" smtClean="0"/>
              <a:t>. </a:t>
            </a:r>
            <a:r>
              <a:rPr lang="en-US" sz="1800" dirty="0"/>
              <a:t>CC BY. </a:t>
            </a:r>
            <a:r>
              <a:rPr lang="en-US" sz="1800" dirty="0">
                <a:hlinkClick r:id="rId5"/>
              </a:rPr>
              <a:t>https://freesound.org/people/harri/sounds/9390</a:t>
            </a:r>
            <a:r>
              <a:rPr lang="en-US" sz="1800" dirty="0" smtClean="0">
                <a:hlinkClick r:id="rId5"/>
              </a:rPr>
              <a:t>/</a:t>
            </a:r>
            <a:endParaRPr lang="en-US" sz="1800" dirty="0" smtClean="0"/>
          </a:p>
          <a:p>
            <a:pPr marL="457200" indent="-457200"/>
            <a:r>
              <a:rPr lang="en-US" sz="1800" dirty="0" err="1" smtClean="0"/>
              <a:t>Erkanozan</a:t>
            </a:r>
            <a:r>
              <a:rPr lang="en-US" sz="1800" dirty="0" smtClean="0"/>
              <a:t>. (2008). Whip. </a:t>
            </a:r>
            <a:r>
              <a:rPr lang="en-US" sz="1800" i="1" dirty="0" err="1" smtClean="0"/>
              <a:t>Freesound</a:t>
            </a:r>
            <a:r>
              <a:rPr lang="en-US" sz="1800" dirty="0" smtClean="0"/>
              <a:t>. CC </a:t>
            </a:r>
            <a:r>
              <a:rPr lang="en-US" sz="1800" dirty="0"/>
              <a:t>BY. </a:t>
            </a:r>
            <a:r>
              <a:rPr lang="en-US" sz="1800" dirty="0">
                <a:hlinkClick r:id="rId6"/>
              </a:rPr>
              <a:t>https://freesound.org/people/erkanozan/sounds/51755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 smtClean="0"/>
          </a:p>
          <a:p>
            <a:pPr marL="457200" indent="-457200"/>
            <a:r>
              <a:rPr lang="en-US" sz="1800" dirty="0" err="1" smtClean="0"/>
              <a:t>Wmwmwm</a:t>
            </a:r>
            <a:r>
              <a:rPr lang="en-US" sz="1800" dirty="0" smtClean="0"/>
              <a:t>. (2014). Ah. </a:t>
            </a:r>
            <a:r>
              <a:rPr lang="en-US" sz="1800" i="1" dirty="0" err="1" smtClean="0"/>
              <a:t>Freesound</a:t>
            </a:r>
            <a:r>
              <a:rPr lang="en-US" sz="1800" dirty="0" smtClean="0"/>
              <a:t>. </a:t>
            </a:r>
            <a:r>
              <a:rPr lang="en-US" sz="1800" dirty="0"/>
              <a:t>CC BY. </a:t>
            </a:r>
            <a:r>
              <a:rPr lang="en-US" sz="1800" dirty="0">
                <a:hlinkClick r:id="rId7"/>
              </a:rPr>
              <a:t>https://freesound.org/people/wmwmwm/sounds/255300</a:t>
            </a:r>
            <a:r>
              <a:rPr lang="en-US" sz="1800" dirty="0" smtClean="0">
                <a:hlinkClick r:id="rId7"/>
              </a:rPr>
              <a:t>/</a:t>
            </a:r>
            <a:endParaRPr lang="en-US" sz="1800" dirty="0" smtClean="0"/>
          </a:p>
          <a:p>
            <a:pPr marL="457200" indent="-457200"/>
            <a:r>
              <a:rPr lang="en-US" sz="1800" dirty="0" err="1"/>
              <a:t>Djlprojects</a:t>
            </a:r>
            <a:r>
              <a:rPr lang="en-US" sz="1800" dirty="0"/>
              <a:t>. (2018). Paper </a:t>
            </a:r>
            <a:r>
              <a:rPr lang="en-US" sz="1800" dirty="0" smtClean="0"/>
              <a:t>rustle </a:t>
            </a:r>
            <a:r>
              <a:rPr lang="en-US" sz="1800" dirty="0"/>
              <a:t>and </a:t>
            </a:r>
            <a:r>
              <a:rPr lang="en-US" sz="1800" dirty="0" smtClean="0"/>
              <a:t>plop </a:t>
            </a:r>
            <a:r>
              <a:rPr lang="en-US" sz="1800" dirty="0"/>
              <a:t>on </a:t>
            </a:r>
            <a:r>
              <a:rPr lang="en-US" sz="1800" dirty="0" smtClean="0"/>
              <a:t>wooden table. </a:t>
            </a:r>
            <a:r>
              <a:rPr lang="en-US" sz="1800" i="1" dirty="0" err="1" smtClean="0"/>
              <a:t>Freesound</a:t>
            </a:r>
            <a:r>
              <a:rPr lang="en-US" sz="1800" dirty="0" smtClean="0"/>
              <a:t>. CC BY</a:t>
            </a:r>
            <a:r>
              <a:rPr lang="en-US" sz="1800" dirty="0"/>
              <a:t>. </a:t>
            </a:r>
            <a:r>
              <a:rPr lang="en-US" sz="1800" dirty="0">
                <a:hlinkClick r:id="rId8"/>
              </a:rPr>
              <a:t>https://freesound.org/people/djlprojects/sounds/432917</a:t>
            </a:r>
            <a:r>
              <a:rPr lang="en-US" sz="1800" dirty="0" smtClean="0">
                <a:hlinkClick r:id="rId8"/>
              </a:rPr>
              <a:t>/</a:t>
            </a:r>
            <a:endParaRPr lang="en-US" sz="1800" dirty="0" smtClean="0"/>
          </a:p>
          <a:p>
            <a:pPr marL="457200" indent="-457200"/>
            <a:r>
              <a:rPr lang="en-US" sz="1800" dirty="0"/>
              <a:t>Kyles. (2018). </a:t>
            </a:r>
            <a:r>
              <a:rPr lang="en-US" sz="1800" dirty="0" smtClean="0"/>
              <a:t>Finger </a:t>
            </a:r>
            <a:r>
              <a:rPr lang="en-US" sz="1800" dirty="0"/>
              <a:t>tap table counter </a:t>
            </a:r>
            <a:r>
              <a:rPr lang="en-US" sz="1800" dirty="0" smtClean="0"/>
              <a:t>wood. </a:t>
            </a:r>
            <a:r>
              <a:rPr lang="en-US" sz="1800" i="1" dirty="0" err="1" smtClean="0"/>
              <a:t>Freesound</a:t>
            </a:r>
            <a:r>
              <a:rPr lang="en-US" sz="1800" dirty="0" smtClean="0"/>
              <a:t>. </a:t>
            </a:r>
            <a:r>
              <a:rPr lang="en-US" sz="1800" dirty="0"/>
              <a:t>CC BY. </a:t>
            </a:r>
            <a:r>
              <a:rPr lang="en-US" sz="1800" dirty="0">
                <a:hlinkClick r:id="rId9"/>
              </a:rPr>
              <a:t>https://freesound.org/people/kyles/sounds/452621</a:t>
            </a:r>
            <a:r>
              <a:rPr lang="en-US" sz="1800" dirty="0" smtClean="0">
                <a:hlinkClick r:id="rId9"/>
              </a:rPr>
              <a:t>/</a:t>
            </a:r>
            <a:endParaRPr lang="en-US" sz="1800" dirty="0" smtClean="0"/>
          </a:p>
          <a:p>
            <a:pPr marL="457200" indent="-457200"/>
            <a:endParaRPr lang="en-US" sz="1800" dirty="0"/>
          </a:p>
          <a:p>
            <a:pPr marL="457200" indent="-457200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0109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/>
            <a:r>
              <a:rPr lang="en-CA" sz="1800" dirty="0" smtClean="0"/>
              <a:t>Buzbe20. (2017). Book hits floor. </a:t>
            </a:r>
            <a:r>
              <a:rPr lang="en-CA" sz="1800" i="1" dirty="0" err="1" smtClean="0"/>
              <a:t>Freesound</a:t>
            </a:r>
            <a:r>
              <a:rPr lang="en-CA" sz="1800" dirty="0" smtClean="0"/>
              <a:t>. CC BY</a:t>
            </a:r>
            <a:r>
              <a:rPr lang="en-CA" sz="1800" dirty="0"/>
              <a:t>. </a:t>
            </a:r>
            <a:r>
              <a:rPr lang="en-CA" sz="1800" dirty="0">
                <a:hlinkClick r:id="rId2"/>
              </a:rPr>
              <a:t>https://freesound.org/people/buzbe20/sounds/389757</a:t>
            </a:r>
            <a:r>
              <a:rPr lang="en-CA" sz="1800" dirty="0" smtClean="0">
                <a:hlinkClick r:id="rId2"/>
              </a:rPr>
              <a:t>/</a:t>
            </a:r>
            <a:endParaRPr lang="en-CA" sz="1800" dirty="0" smtClean="0"/>
          </a:p>
          <a:p>
            <a:pPr marL="457200" indent="-457200"/>
            <a:r>
              <a:rPr lang="en-CA" sz="1800" dirty="0" err="1" smtClean="0"/>
              <a:t>Theshuggie</a:t>
            </a:r>
            <a:r>
              <a:rPr lang="en-CA" sz="1800" dirty="0" smtClean="0"/>
              <a:t>. (2016). Pat on the shoulder. </a:t>
            </a:r>
            <a:r>
              <a:rPr lang="en-CA" sz="1800" i="1" dirty="0" err="1" smtClean="0"/>
              <a:t>Freesound</a:t>
            </a:r>
            <a:r>
              <a:rPr lang="en-CA" sz="1800" dirty="0" smtClean="0"/>
              <a:t>. CC BY</a:t>
            </a:r>
            <a:r>
              <a:rPr lang="en-CA" sz="1800" dirty="0"/>
              <a:t>. </a:t>
            </a:r>
            <a:r>
              <a:rPr lang="en-CA" sz="1800" dirty="0">
                <a:hlinkClick r:id="rId3"/>
              </a:rPr>
              <a:t>https://freesound.org/people/theshuggie/sounds/371035</a:t>
            </a:r>
            <a:r>
              <a:rPr lang="en-CA" sz="1800" dirty="0" smtClean="0">
                <a:hlinkClick r:id="rId3"/>
              </a:rPr>
              <a:t>/</a:t>
            </a:r>
            <a:endParaRPr lang="en-CA" sz="1800" dirty="0" smtClean="0"/>
          </a:p>
          <a:p>
            <a:pPr marL="457200" indent="-457200"/>
            <a:r>
              <a:rPr lang="en-US" sz="1800" dirty="0" err="1" smtClean="0"/>
              <a:t>Drummy</a:t>
            </a:r>
            <a:r>
              <a:rPr lang="en-US" sz="1800" dirty="0" smtClean="0"/>
              <a:t>. (2019). Keyboard typing. </a:t>
            </a:r>
            <a:r>
              <a:rPr lang="en-US" sz="1800" i="1" dirty="0" err="1" smtClean="0"/>
              <a:t>Freesound</a:t>
            </a:r>
            <a:r>
              <a:rPr lang="en-US" sz="1800" dirty="0" smtClean="0"/>
              <a:t>. CC BY</a:t>
            </a:r>
            <a:r>
              <a:rPr lang="en-US" sz="1800" dirty="0"/>
              <a:t>. </a:t>
            </a:r>
            <a:r>
              <a:rPr lang="en-US" sz="1800" dirty="0">
                <a:hlinkClick r:id="rId4"/>
              </a:rPr>
              <a:t>https://freesound.org/people/drummy/sounds/458892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pPr marL="457200" indent="-457200"/>
            <a:r>
              <a:rPr lang="en-CA" sz="1800" dirty="0" err="1" smtClean="0"/>
              <a:t>JustInvoke</a:t>
            </a:r>
            <a:r>
              <a:rPr lang="en-CA" sz="1800" dirty="0" smtClean="0"/>
              <a:t>. (2018). Success Jingle. </a:t>
            </a:r>
            <a:r>
              <a:rPr lang="en-CA" sz="1800" dirty="0" err="1" smtClean="0"/>
              <a:t>Freesound</a:t>
            </a:r>
            <a:r>
              <a:rPr lang="en-CA" sz="1800" dirty="0" smtClean="0"/>
              <a:t>. </a:t>
            </a:r>
            <a:r>
              <a:rPr lang="en-CA" sz="1800" dirty="0"/>
              <a:t>CC BY. </a:t>
            </a:r>
            <a:r>
              <a:rPr lang="en-CA" sz="1800" dirty="0">
                <a:hlinkClick r:id="rId5"/>
              </a:rPr>
              <a:t>https://freesound.org/people/JustInvoke/sounds/446111</a:t>
            </a:r>
            <a:r>
              <a:rPr lang="en-CA" sz="1800" dirty="0" smtClean="0">
                <a:hlinkClick r:id="rId5"/>
              </a:rPr>
              <a:t>/</a:t>
            </a:r>
            <a:endParaRPr lang="en-CA" sz="1800" dirty="0" smtClean="0"/>
          </a:p>
          <a:p>
            <a:pPr marL="457200" indent="-457200"/>
            <a:r>
              <a:rPr lang="en-CA" sz="1800" dirty="0"/>
              <a:t>Admiral </a:t>
            </a:r>
            <a:r>
              <a:rPr lang="en-CA" sz="1800" dirty="0" smtClean="0"/>
              <a:t>Bob. (2016). Turbo Tornado. </a:t>
            </a:r>
            <a:r>
              <a:rPr lang="en-CA" sz="1800" i="1" dirty="0" err="1" smtClean="0"/>
              <a:t>ccMixter</a:t>
            </a:r>
            <a:r>
              <a:rPr lang="en-CA" sz="1800" dirty="0" smtClean="0"/>
              <a:t>. </a:t>
            </a:r>
            <a:r>
              <a:rPr lang="en-CA" sz="1800" dirty="0"/>
              <a:t>CC BY. </a:t>
            </a:r>
            <a:r>
              <a:rPr lang="en-CA" sz="1800" dirty="0">
                <a:hlinkClick r:id="rId6"/>
              </a:rPr>
              <a:t>http://</a:t>
            </a:r>
            <a:r>
              <a:rPr lang="en-CA" sz="1800" dirty="0" smtClean="0">
                <a:hlinkClick r:id="rId6"/>
              </a:rPr>
              <a:t>dig.ccmixter.org/files/admiralbob77/54272</a:t>
            </a:r>
            <a:endParaRPr lang="en-CA" sz="1800" dirty="0" smtClean="0"/>
          </a:p>
          <a:p>
            <a:pPr marL="457200" indent="-457200"/>
            <a:r>
              <a:rPr lang="en-CA" sz="1800" dirty="0" err="1"/>
              <a:t>Morgantj</a:t>
            </a:r>
            <a:r>
              <a:rPr lang="en-CA" sz="1800" dirty="0"/>
              <a:t>. (2010). Student Driver (Hula wobbler remix</a:t>
            </a:r>
            <a:r>
              <a:rPr lang="en-CA" sz="1800" dirty="0" smtClean="0"/>
              <a:t>). </a:t>
            </a:r>
            <a:r>
              <a:rPr lang="en-CA" sz="1800" i="1" dirty="0" err="1" smtClean="0"/>
              <a:t>ccMixter</a:t>
            </a:r>
            <a:r>
              <a:rPr lang="en-CA" sz="1800" dirty="0" smtClean="0"/>
              <a:t>. </a:t>
            </a:r>
            <a:r>
              <a:rPr lang="en-CA" sz="1800" dirty="0"/>
              <a:t>CC BY. </a:t>
            </a:r>
            <a:r>
              <a:rPr lang="en-CA" sz="1800" dirty="0">
                <a:hlinkClick r:id="rId7"/>
              </a:rPr>
              <a:t>http://</a:t>
            </a:r>
            <a:r>
              <a:rPr lang="en-CA" sz="1800" dirty="0" smtClean="0">
                <a:hlinkClick r:id="rId7"/>
              </a:rPr>
              <a:t>dig.ccmixter.org/files/morgantj/26051</a:t>
            </a:r>
            <a:endParaRPr lang="en-CA" sz="1800" dirty="0" smtClean="0"/>
          </a:p>
          <a:p>
            <a:pPr marL="457200" indent="-457200"/>
            <a:r>
              <a:rPr lang="en-US" sz="1800" dirty="0">
                <a:cs typeface="Arial" panose="020B0604020202020204" pitchFamily="34" charset="0"/>
              </a:rPr>
              <a:t>Closing Slides Music: </a:t>
            </a:r>
            <a:r>
              <a:rPr lang="en-US" sz="1800" dirty="0" err="1">
                <a:cs typeface="Arial" panose="020B0604020202020204" pitchFamily="34" charset="0"/>
              </a:rPr>
              <a:t>Rybak</a:t>
            </a:r>
            <a:r>
              <a:rPr lang="en-US" sz="1800" dirty="0">
                <a:cs typeface="Arial" panose="020B0604020202020204" pitchFamily="34" charset="0"/>
              </a:rPr>
              <a:t>, </a:t>
            </a:r>
            <a:r>
              <a:rPr lang="en-US" sz="1800" dirty="0" err="1">
                <a:cs typeface="Arial" panose="020B0604020202020204" pitchFamily="34" charset="0"/>
              </a:rPr>
              <a:t>Nazar</a:t>
            </a:r>
            <a:r>
              <a:rPr lang="en-US" sz="1800" dirty="0">
                <a:cs typeface="Arial" panose="020B0604020202020204" pitchFamily="34" charset="0"/>
              </a:rPr>
              <a:t>. (</a:t>
            </a:r>
            <a:r>
              <a:rPr lang="en-US" sz="1800" dirty="0" err="1">
                <a:cs typeface="Arial" panose="020B0604020202020204" pitchFamily="34" charset="0"/>
              </a:rPr>
              <a:t>n.d.</a:t>
            </a:r>
            <a:r>
              <a:rPr lang="en-US" sz="1800" dirty="0">
                <a:cs typeface="Arial" panose="020B0604020202020204" pitchFamily="34" charset="0"/>
              </a:rPr>
              <a:t>). Corporate Inspired. </a:t>
            </a:r>
            <a:r>
              <a:rPr lang="en-US" sz="1800" i="1" dirty="0" err="1">
                <a:cs typeface="Arial" panose="020B0604020202020204" pitchFamily="34" charset="0"/>
              </a:rPr>
              <a:t>HookSounds</a:t>
            </a:r>
            <a:r>
              <a:rPr lang="en-US" sz="1800" dirty="0">
                <a:cs typeface="Arial" panose="020B0604020202020204" pitchFamily="34" charset="0"/>
              </a:rPr>
              <a:t>. CC BY. </a:t>
            </a:r>
            <a:r>
              <a:rPr lang="en-US" sz="1800" dirty="0">
                <a:cs typeface="Arial" panose="020B0604020202020204" pitchFamily="34" charset="0"/>
                <a:hlinkClick r:id="rId8"/>
              </a:rPr>
              <a:t>http://www.hooksounds.com</a:t>
            </a:r>
            <a:endParaRPr lang="en-US" sz="1800" dirty="0">
              <a:cs typeface="Arial" panose="020B0604020202020204" pitchFamily="34" charset="0"/>
            </a:endParaRPr>
          </a:p>
          <a:p>
            <a:pPr marL="457200" indent="-457200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7924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University of Alberta. (2019). Photocopying in the Library. </a:t>
            </a:r>
            <a:r>
              <a:rPr lang="en-US" i="1" dirty="0" smtClean="0"/>
              <a:t>Opening Up Copyright Instructional Module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https://sites.library.ualberta.ca/copyright/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9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4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 1">
  <a:themeElements>
    <a:clrScheme name="Custom 1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_CopyrightProject_Version11_2019-01-28" id="{D64D2BF0-90A8-DF40-B829-9C96E4770349}" vid="{4C67CBCE-DFDA-6745-9959-BC713BE9E948}"/>
    </a:ext>
  </a:extLst>
</a:theme>
</file>

<file path=ppt/theme/theme2.xml><?xml version="1.0" encoding="utf-8"?>
<a:theme xmlns:a="http://schemas.openxmlformats.org/drawingml/2006/main" name="Level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_CopyrightProject_Version11_2019-01-28" id="{D64D2BF0-90A8-DF40-B829-9C96E4770349}" vid="{8B9FDB8F-EBBA-1E4D-9B03-02A803C87649}"/>
    </a:ext>
  </a:extLst>
</a:theme>
</file>

<file path=ppt/theme/theme3.xml><?xml version="1.0" encoding="utf-8"?>
<a:theme xmlns:a="http://schemas.openxmlformats.org/drawingml/2006/main" name="Level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_CopyrightProject_Version11_2019-01-28" id="{D64D2BF0-90A8-DF40-B829-9C96E4770349}" vid="{16964AC1-EF38-134A-A4A4-FB428F678D40}"/>
    </a:ext>
  </a:extLst>
</a:theme>
</file>

<file path=ppt/theme/theme4.xml><?xml version="1.0" encoding="utf-8"?>
<a:theme xmlns:a="http://schemas.openxmlformats.org/drawingml/2006/main" name="1_Level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_CopyrightProject_Version11_2019-01-28" id="{D64D2BF0-90A8-DF40-B829-9C96E4770349}" vid="{8282F2B2-FEA9-564A-B27D-208CC4779EB1}"/>
    </a:ext>
  </a:extLst>
</a:theme>
</file>

<file path=ppt/theme/theme5.xml><?xml version="1.0" encoding="utf-8"?>
<a:theme xmlns:a="http://schemas.openxmlformats.org/drawingml/2006/main" name="Level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_CopyrightProject_Version11_2019-01-28" id="{D64D2BF0-90A8-DF40-B829-9C96E4770349}" vid="{DE6CFC58-F008-0C44-9AE6-C329ED73EC6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 1</Template>
  <TotalTime>1318</TotalTime>
  <Words>348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Level 1</vt:lpstr>
      <vt:lpstr>Level 2</vt:lpstr>
      <vt:lpstr>Level 3</vt:lpstr>
      <vt:lpstr>1_Level 4</vt:lpstr>
      <vt:lpstr>Level 5</vt:lpstr>
      <vt:lpstr>Photocopying in the Library</vt:lpstr>
      <vt:lpstr>PowerPoint Presentation</vt:lpstr>
      <vt:lpstr>PowerPoint Presentation</vt:lpstr>
      <vt:lpstr>SPECIAL THANKS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Guy</dc:creator>
  <cp:lastModifiedBy>Smith, Mireille</cp:lastModifiedBy>
  <cp:revision>36</cp:revision>
  <dcterms:created xsi:type="dcterms:W3CDTF">2019-09-24T02:23:10Z</dcterms:created>
  <dcterms:modified xsi:type="dcterms:W3CDTF">2024-08-01T18:52:11Z</dcterms:modified>
</cp:coreProperties>
</file>