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4" r:id="rId4"/>
    <p:sldMasterId id="214748369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5143500" cx="9144000"/>
  <p:notesSz cx="6858000" cy="9144000"/>
  <p:embeddedFontLst>
    <p:embeddedFont>
      <p:font typeface="Ubuntu"/>
      <p:regular r:id="rId38"/>
      <p:bold r:id="rId39"/>
      <p:italic r:id="rId40"/>
      <p:boldItalic r:id="rId41"/>
    </p:embeddedFont>
    <p:embeddedFont>
      <p:font typeface="Ubuntu Light"/>
      <p:regular r:id="rId42"/>
      <p:bold r:id="rId43"/>
      <p:italic r:id="rId44"/>
      <p:boldItalic r:id="rId45"/>
    </p:embeddedFont>
    <p:embeddedFont>
      <p:font typeface="Hammersmith One"/>
      <p:regular r:id="rId46"/>
    </p:embeddedFont>
    <p:embeddedFont>
      <p:font typeface="Ubuntu Medium"/>
      <p:regular r:id="rId47"/>
      <p:bold r:id="rId48"/>
      <p:italic r:id="rId49"/>
      <p:boldItalic r:id="rId50"/>
    </p:embeddedFont>
    <p:embeddedFont>
      <p:font typeface="Arvo"/>
      <p:regular r:id="rId51"/>
      <p:bold r:id="rId52"/>
      <p:italic r:id="rId53"/>
      <p:boldItalic r:id="rId54"/>
    </p:embeddedFont>
    <p:embeddedFont>
      <p:font typeface="Bodoni"/>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Ubuntu-italic.fntdata"/><Relationship Id="rId42" Type="http://schemas.openxmlformats.org/officeDocument/2006/relationships/font" Target="fonts/UbuntuLight-regular.fntdata"/><Relationship Id="rId41" Type="http://schemas.openxmlformats.org/officeDocument/2006/relationships/font" Target="fonts/Ubuntu-boldItalic.fntdata"/><Relationship Id="rId44" Type="http://schemas.openxmlformats.org/officeDocument/2006/relationships/font" Target="fonts/UbuntuLight-italic.fntdata"/><Relationship Id="rId43" Type="http://schemas.openxmlformats.org/officeDocument/2006/relationships/font" Target="fonts/UbuntuLight-bold.fntdata"/><Relationship Id="rId46" Type="http://schemas.openxmlformats.org/officeDocument/2006/relationships/font" Target="fonts/HammersmithOne-regular.fntdata"/><Relationship Id="rId45" Type="http://schemas.openxmlformats.org/officeDocument/2006/relationships/font" Target="fonts/UbuntuLigh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UbuntuMedium-bold.fntdata"/><Relationship Id="rId47" Type="http://schemas.openxmlformats.org/officeDocument/2006/relationships/font" Target="fonts/UbuntuMedium-regular.fntdata"/><Relationship Id="rId49" Type="http://schemas.openxmlformats.org/officeDocument/2006/relationships/font" Target="fonts/UbuntuMedium-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Ubuntu-bold.fntdata"/><Relationship Id="rId38" Type="http://schemas.openxmlformats.org/officeDocument/2006/relationships/font" Target="fonts/Ubuntu-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Arvo-regular.fntdata"/><Relationship Id="rId50" Type="http://schemas.openxmlformats.org/officeDocument/2006/relationships/font" Target="fonts/UbuntuMedium-boldItalic.fntdata"/><Relationship Id="rId53" Type="http://schemas.openxmlformats.org/officeDocument/2006/relationships/font" Target="fonts/Arvo-italic.fntdata"/><Relationship Id="rId52" Type="http://schemas.openxmlformats.org/officeDocument/2006/relationships/font" Target="fonts/Arvo-bold.fntdata"/><Relationship Id="rId11" Type="http://schemas.openxmlformats.org/officeDocument/2006/relationships/slide" Target="slides/slide5.xml"/><Relationship Id="rId55" Type="http://schemas.openxmlformats.org/officeDocument/2006/relationships/font" Target="fonts/Bodoni-regular.fntdata"/><Relationship Id="rId10" Type="http://schemas.openxmlformats.org/officeDocument/2006/relationships/slide" Target="slides/slide4.xml"/><Relationship Id="rId54" Type="http://schemas.openxmlformats.org/officeDocument/2006/relationships/font" Target="fonts/Arvo-boldItalic.fntdata"/><Relationship Id="rId13" Type="http://schemas.openxmlformats.org/officeDocument/2006/relationships/slide" Target="slides/slide7.xml"/><Relationship Id="rId57" Type="http://schemas.openxmlformats.org/officeDocument/2006/relationships/font" Target="fonts/Bodoni-italic.fntdata"/><Relationship Id="rId12" Type="http://schemas.openxmlformats.org/officeDocument/2006/relationships/slide" Target="slides/slide6.xml"/><Relationship Id="rId56" Type="http://schemas.openxmlformats.org/officeDocument/2006/relationships/font" Target="fonts/Bodoni-bold.fntdata"/><Relationship Id="rId15" Type="http://schemas.openxmlformats.org/officeDocument/2006/relationships/slide" Target="slides/slide9.xml"/><Relationship Id="rId14" Type="http://schemas.openxmlformats.org/officeDocument/2006/relationships/slide" Target="slides/slide8.xml"/><Relationship Id="rId58" Type="http://schemas.openxmlformats.org/officeDocument/2006/relationships/font" Target="fonts/Bodoni-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1" Type="http://schemas.openxmlformats.org/officeDocument/2006/relationships/hyperlink" Target="https://www.ualberta.ca/" TargetMode="External"/><Relationship Id="rId10" Type="http://schemas.openxmlformats.org/officeDocument/2006/relationships/hyperlink" Target="https://www.ualberta.ca/" TargetMode="External"/><Relationship Id="rId13" Type="http://schemas.openxmlformats.org/officeDocument/2006/relationships/hyperlink" Target="http://looknorth.ca/" TargetMode="External"/><Relationship Id="rId12" Type="http://schemas.openxmlformats.org/officeDocument/2006/relationships/hyperlink" Target="http://looknorth.ca/" TargetMode="External"/><Relationship Id="rId1" Type="http://schemas.openxmlformats.org/officeDocument/2006/relationships/notesMaster" Target="../notesMasters/notesMaster1.xml"/><Relationship Id="rId2" Type="http://schemas.openxmlformats.org/officeDocument/2006/relationships/hyperlink" Target="https://gwichintribal.ca/" TargetMode="External"/><Relationship Id="rId3" Type="http://schemas.openxmlformats.org/officeDocument/2006/relationships/hyperlink" Target="https://gwichintribal.ca/" TargetMode="External"/><Relationship Id="rId4" Type="http://schemas.openxmlformats.org/officeDocument/2006/relationships/hyperlink" Target="https://www.irc.inuvialuit.com/" TargetMode="External"/><Relationship Id="rId9" Type="http://schemas.openxmlformats.org/officeDocument/2006/relationships/hyperlink" Target="https://www.tlicho.ca/government" TargetMode="External"/><Relationship Id="rId15" Type="http://schemas.openxmlformats.org/officeDocument/2006/relationships/hyperlink" Target="http://www.handsonmediaeducation.com/" TargetMode="External"/><Relationship Id="rId14" Type="http://schemas.openxmlformats.org/officeDocument/2006/relationships/hyperlink" Target="http://www.handsonmediaeducation.com/" TargetMode="External"/><Relationship Id="rId17" Type="http://schemas.openxmlformats.org/officeDocument/2006/relationships/hyperlink" Target="http://www.auroracollege.nt.ca/_live/pages/wpPages/home.aspx" TargetMode="External"/><Relationship Id="rId16" Type="http://schemas.openxmlformats.org/officeDocument/2006/relationships/hyperlink" Target="http://www.auroracollege.nt.ca/_live/pages/wpPages/home.aspx" TargetMode="External"/><Relationship Id="rId5" Type="http://schemas.openxmlformats.org/officeDocument/2006/relationships/hyperlink" Target="https://www.irc.inuvialuit.com/" TargetMode="External"/><Relationship Id="rId6" Type="http://schemas.openxmlformats.org/officeDocument/2006/relationships/hyperlink" Target="http://www.srrb.nt.ca/" TargetMode="External"/><Relationship Id="rId7" Type="http://schemas.openxmlformats.org/officeDocument/2006/relationships/hyperlink" Target="http://www.srrb.nt.ca/" TargetMode="External"/><Relationship Id="rId8" Type="http://schemas.openxmlformats.org/officeDocument/2006/relationships/hyperlink" Target="https://www.tlicho.ca/government"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bb2767e463_0_9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bb2767e463_0_9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and thank you for joining us today.  Before we begin I want to acknowledge that although many of us are joining from different places, Julia and I are currently live and work in Treaty Six </a:t>
            </a:r>
            <a:r>
              <a:rPr lang="en"/>
              <a:t>territory</a:t>
            </a:r>
            <a:r>
              <a:rPr lang="en"/>
              <a:t> which is also Metis Region Four, which is a gathering place for many First Nations, Metis and Inuit peoples, and of course Maskwacis Cultural College is </a:t>
            </a:r>
            <a:r>
              <a:rPr lang="en"/>
              <a:t>situated</a:t>
            </a:r>
            <a:r>
              <a:rPr lang="en"/>
              <a:t> in Maskwacis Alberta, which is </a:t>
            </a:r>
            <a:r>
              <a:rPr lang="en"/>
              <a:t>comprised</a:t>
            </a:r>
            <a:r>
              <a:rPr lang="en"/>
              <a:t> of the Louis Bull First Nation, the Ermineskin Cree Nation, Samson Cree Nation and the Montana First Nation.  And I want to specifically thank and highlight the incredible roll MCC, its library and </a:t>
            </a:r>
            <a:r>
              <a:rPr lang="en"/>
              <a:t>Manisha</a:t>
            </a:r>
            <a:r>
              <a:rPr lang="en"/>
              <a:t> have done for creating an </a:t>
            </a:r>
            <a:r>
              <a:rPr lang="en"/>
              <a:t>outstanding</a:t>
            </a:r>
            <a:r>
              <a:rPr lang="en"/>
              <a:t> series free, openly accessible learning </a:t>
            </a:r>
            <a:r>
              <a:rPr lang="en"/>
              <a:t>opportunities</a:t>
            </a:r>
            <a:r>
              <a:rPr lang="en"/>
              <a:t> for us over the past several months (and this of course continues a long trend of hosting many events before the pandemic).  It is really incredible the work Manisha and her colleagues have taken on.  I also want note that as we begin our discussion of making videos today, whether for education or other purposes, video remains a great mechanism for all of us to learn about each other whether that is in large undertaking such as the Indigenous Canada MOOC or even small Tik Tok videos.  And with that I’ll turn it over to Julia.</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bb2767e463_0_4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bb2767e463_0_4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It is very important to be clear about what the purpose of the video is and any other objectives you might have. In this presentation we are talking about educational or instructional videos but there are many different purposes for educational videos. For example a safety video’s purpose would be to warn, prevent, and prepare.  You would want to warn people of danger, prevent accidents, and prepare people to respond to emergencies. An educational video on developing educational programing for kids would have totally different (inspire teachers and provide helpful tools for example). The purpose is what is this video for? Why are you making it? You can come back to this as you create the video and it will keep you from getting lost in the weeds.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Once you know the purpose of the video you can determine your specific objectives for the video. These can include learning objectives. What do you want viewers to know after watching? For the safety video once Learning Objective might be something like’ I want them to know what WHMIS is and how to read MSDSs’.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You also want to determine what feeling you want viewers to experience during and after the video. For the safety video you may want viewers to feel serious and focused during the video but feel prepared, comfortable, and informed afterward. You also want to consider how you or your organization want to come across. For example is it more important that you appear authoritative or approachable? Professional or casual?Deciding these things up front can help inform all the other decisions you make going forward.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bb2767e463_0_49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bb2767e463_0_49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Another important set of upfront considerations is ensuring that the video can be as accessible as possible, and in some jurisdictions accessible design requirements are exactly that - requirements.  The good news is that many of the considerations that make a video more accessible, also make it a better video, and also align with approaches that open up content for others to use.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One key way to approach videos if from the idea of Universal Design for Learning.  This approach, pioneered by David Rose calls for eliminating barriers in educational contexts and this is best done by creating multiple means of representation, expression and engagement [Rose and Meyer, 2002].  With specific regards to video key suggestions include arranging content to reflect importance, supporting assistive devices such as text to speech, and using navigation guides such as arrows and highlights. In practice this can mean using closed captioning or providing a transcript and also making underlying components available… so if you have slides that are narrated over, these can also be accessed by the learner separate of the video file.  Eliminating barriers, helps broaden potential audiences and should be considered upfront.  We’ll discuss scripting in more detail next, but if you want to make a script available, that can be an important argument for making a script in advance, as opposed to having to transcribe the video after it is recorded.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One other thing to consider early on, and it ties directly to Universal Design, is whether you want to openly license materials for others to copy or even modify your work.  While video does present some challenges for others to edit and adapt, if you do want to make your work openly available for others to adapt, providing content such as slides and transcripts is beneficial here.  Eliminating barriers for other learners also tends to support other educators who might want to adapt your work, if you want that.  A few things to keep in mind, while using an open licence may give people certain legal permissions, openness of an educational resource is influenced by all kinds of both technological and pedagogical factors including the language of the material, format, even how it is distributed.  Given the challenges of video editing, you can make video based materials more open by providing access to the underlying inputs such as slides and scripts so others can use this to adapt the work</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It is important to decide on a licence up front so that if you use third-party content, such as images, in your video, you can make sure these have compatible licences. There is an ever expanding world of images, videos, and music and sound effects that are openly licensed and can be incorporated into videos to make them more engaging.  You can even improve a bad joke by adding in crowds booing.  And if you want to know more about where to find open content, there is and Opening Up Copyright module on exactly that subject.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bb2767e463_0_5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bb2767e463_0_5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 Script]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bb2767e463_0_47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bb2767e463_0_4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slide shows a couple of behind the scenes pictures from two puppet based instructional videos that Julia and I and as shown a few others, Merran Carr-Wiggin and Kris Joseph,  were involved in making.  It has been a pleasure to work with all three in various capacities over the past few years, but I can’t underscore enough that htse are professionals </a:t>
            </a:r>
            <a:r>
              <a:rPr lang="en">
                <a:solidFill>
                  <a:schemeClr val="dk1"/>
                </a:solidFill>
                <a:highlight>
                  <a:srgbClr val="FF0000"/>
                </a:highlight>
              </a:rPr>
              <a:t>[C]</a:t>
            </a:r>
            <a:r>
              <a:rPr lang="en">
                <a:solidFill>
                  <a:schemeClr val="dk1"/>
                </a:solidFill>
              </a:rPr>
              <a:t> and as such they bring an incredible body of skills and knowledge to making videos and with that I’ll let Julia expand on some of her expertise.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bb2767e463_0_6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bb2767e463_0_6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Types of videos: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Direct address: When you are talking directly to the camera and addressing the audience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Screen recording: Whether that’s slides or a how- to video on your computer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Filming a scene with characters and dialogue (we used puppets mostly for this)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Documentary style: Non-fiction and/or interviews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Combining elements like clips, images, text, music or </a:t>
            </a:r>
            <a:r>
              <a:rPr lang="en">
                <a:solidFill>
                  <a:schemeClr val="dk1"/>
                </a:solidFill>
              </a:rPr>
              <a:t>voice over</a:t>
            </a:r>
            <a:r>
              <a:rPr lang="en">
                <a:solidFill>
                  <a:schemeClr val="dk1"/>
                </a:solidFill>
              </a:rPr>
              <a:t> without doing any filming or recording.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Combinations of all of these! </a:t>
            </a:r>
            <a:endParaRPr sz="1800">
              <a:solidFill>
                <a:srgbClr val="595959"/>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bb2767e463_0_67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bb2767e463_0_67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Most of the time it is a good idea to script. Having a script ensures that you don’t forget anything and helps you plan what visuals you want for each part of the video, which can make filming a lot more efficient. Although scripting takes a lot of time it saves time in the editing process.  Scripts can also be distributed which can enhance accessibility.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Scripting is likely how most educational videos are made. There are certain situations where it is better not to script. Interviewing is one example. If you are interviewing people for your videos it is best not to have the interviewees script their answers. An interview that goes back and forth where both parties have pre written answers usually comes off as staged and insincere (think politicians). It is better to provide interviewees with a sense of what topics will be covered but not provide them with the exact questions you intend to ask. This will lead to a much more interesting, meaningful and genuine interview. (Another tip for interviewing is to have your interviewee include the question as part of their answer- this means you can edit yourself out if you want and that you won’t have to mic both of you)</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Another situation where you may not want to script is if you have a lot of content to produce and not a lot of time to do it. If you don’t mind a few stumbles, or pauses it may be better just to wing it.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b="1" sz="900">
              <a:solidFill>
                <a:srgbClr val="666666"/>
              </a:solidFill>
              <a:latin typeface="Ubuntu"/>
              <a:ea typeface="Ubuntu"/>
              <a:cs typeface="Ubuntu"/>
              <a:sym typeface="Ubuntu"/>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bbbbb55c5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bbbbb55c5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434343"/>
                </a:solidFill>
              </a:rPr>
              <a:t>When scripting videos it is important to always remember that the viewer will not have the script in front of them. It can be hard to hold a viewers attention and understanding through a long thought or idea when they cannot see the text visually laid out in front of them. Ideally straightforward language should be used and long winded or complex sentences should be avoided.</a:t>
            </a:r>
            <a:endParaRPr>
              <a:solidFill>
                <a:srgbClr val="434343"/>
              </a:solidFill>
            </a:endParaRPr>
          </a:p>
          <a:p>
            <a:pPr indent="0" lvl="0" marL="0" rtl="0" algn="l">
              <a:spcBef>
                <a:spcPts val="0"/>
              </a:spcBef>
              <a:spcAft>
                <a:spcPts val="0"/>
              </a:spcAft>
              <a:buClr>
                <a:schemeClr val="dk1"/>
              </a:buClr>
              <a:buSzPts val="1100"/>
              <a:buFont typeface="Arial"/>
              <a:buNone/>
            </a:pPr>
            <a:r>
              <a:t/>
            </a:r>
            <a:endParaRPr>
              <a:solidFill>
                <a:srgbClr val="434343"/>
              </a:solidFill>
            </a:endParaRPr>
          </a:p>
          <a:p>
            <a:pPr indent="0" lvl="0" marL="0" rtl="0" algn="l">
              <a:spcBef>
                <a:spcPts val="0"/>
              </a:spcBef>
              <a:spcAft>
                <a:spcPts val="0"/>
              </a:spcAft>
              <a:buClr>
                <a:schemeClr val="dk1"/>
              </a:buClr>
              <a:buSzPts val="1100"/>
              <a:buFont typeface="Arial"/>
              <a:buNone/>
            </a:pPr>
            <a:r>
              <a:rPr lang="en">
                <a:solidFill>
                  <a:srgbClr val="434343"/>
                </a:solidFill>
              </a:rPr>
              <a:t> Tone is also very important when writing a script and you will want to consider if you want a conversational feel, or a more authoritative tone. It is a good idea to read your script aloud as you are writing it and imagine you are talking to a real person.</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bb2767e463_0_78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bb2767e463_0_78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The choices made here will make editing easier </a:t>
            </a:r>
            <a:endParaRPr>
              <a:solidFill>
                <a:schemeClr val="dk1"/>
              </a:solidFill>
            </a:endParaRPr>
          </a:p>
          <a:p>
            <a:pPr indent="-298450" lvl="0" marL="457200" rtl="0" algn="l">
              <a:lnSpc>
                <a:spcPct val="115000"/>
              </a:lnSpc>
              <a:spcBef>
                <a:spcPts val="0"/>
              </a:spcBef>
              <a:spcAft>
                <a:spcPts val="0"/>
              </a:spcAft>
              <a:buClr>
                <a:schemeClr val="dk1"/>
              </a:buClr>
              <a:buSzPts val="1100"/>
              <a:buFont typeface="Arial"/>
              <a:buChar char="●"/>
            </a:pPr>
            <a:r>
              <a:rPr lang="en">
                <a:solidFill>
                  <a:schemeClr val="dk1"/>
                </a:solidFill>
              </a:rPr>
              <a:t>Find a quiet space </a:t>
            </a:r>
            <a:endParaRPr>
              <a:solidFill>
                <a:schemeClr val="dk1"/>
              </a:solidFill>
            </a:endParaRPr>
          </a:p>
          <a:p>
            <a:pPr indent="-298450" lvl="0" marL="457200" rtl="0" algn="l">
              <a:lnSpc>
                <a:spcPct val="115000"/>
              </a:lnSpc>
              <a:spcBef>
                <a:spcPts val="0"/>
              </a:spcBef>
              <a:spcAft>
                <a:spcPts val="0"/>
              </a:spcAft>
              <a:buClr>
                <a:schemeClr val="dk1"/>
              </a:buClr>
              <a:buSzPts val="1100"/>
              <a:buFont typeface="Arial"/>
              <a:buChar char="●"/>
            </a:pPr>
            <a:r>
              <a:rPr lang="en">
                <a:solidFill>
                  <a:schemeClr val="dk1"/>
                </a:solidFill>
              </a:rPr>
              <a:t>Make a schedule (according to light and sound) and a detailed plan</a:t>
            </a:r>
            <a:endParaRPr>
              <a:solidFill>
                <a:schemeClr val="dk1"/>
              </a:solidFill>
            </a:endParaRPr>
          </a:p>
          <a:p>
            <a:pPr indent="-298450" lvl="0" marL="457200" rtl="0" algn="l">
              <a:lnSpc>
                <a:spcPct val="115000"/>
              </a:lnSpc>
              <a:spcBef>
                <a:spcPts val="0"/>
              </a:spcBef>
              <a:spcAft>
                <a:spcPts val="0"/>
              </a:spcAft>
              <a:buClr>
                <a:schemeClr val="dk1"/>
              </a:buClr>
              <a:buSzPts val="1100"/>
              <a:buFont typeface="Arial"/>
              <a:buChar char="●"/>
            </a:pPr>
            <a:r>
              <a:rPr lang="en">
                <a:solidFill>
                  <a:schemeClr val="dk1"/>
                </a:solidFill>
              </a:rPr>
              <a:t>Prepare beforehand (memorize, mark script etc.)</a:t>
            </a:r>
            <a:endParaRPr>
              <a:solidFill>
                <a:schemeClr val="dk1"/>
              </a:solidFill>
            </a:endParaRPr>
          </a:p>
          <a:p>
            <a:pPr indent="-298450" lvl="0" marL="457200" rtl="0" algn="l">
              <a:lnSpc>
                <a:spcPct val="115000"/>
              </a:lnSpc>
              <a:spcBef>
                <a:spcPts val="0"/>
              </a:spcBef>
              <a:spcAft>
                <a:spcPts val="0"/>
              </a:spcAft>
              <a:buClr>
                <a:schemeClr val="dk1"/>
              </a:buClr>
              <a:buSzPts val="1100"/>
              <a:buFont typeface="Arial"/>
              <a:buChar char="●"/>
            </a:pPr>
            <a:r>
              <a:rPr lang="en">
                <a:solidFill>
                  <a:schemeClr val="dk1"/>
                </a:solidFill>
              </a:rPr>
              <a:t>Position the camera slightly above eye level and mic directly in front of you if possible, do not wear jewelry or things that make noise, do not wear small patterns or stripes </a:t>
            </a:r>
            <a:endParaRPr>
              <a:solidFill>
                <a:schemeClr val="dk1"/>
              </a:solidFill>
            </a:endParaRPr>
          </a:p>
          <a:p>
            <a:pPr indent="-298450" lvl="0" marL="457200" rtl="0" algn="l">
              <a:lnSpc>
                <a:spcPct val="115000"/>
              </a:lnSpc>
              <a:spcBef>
                <a:spcPts val="0"/>
              </a:spcBef>
              <a:spcAft>
                <a:spcPts val="0"/>
              </a:spcAft>
              <a:buClr>
                <a:schemeClr val="dk1"/>
              </a:buClr>
              <a:buSzPts val="1100"/>
              <a:buFont typeface="Arial"/>
              <a:buChar char="●"/>
            </a:pPr>
            <a:r>
              <a:rPr lang="en">
                <a:solidFill>
                  <a:schemeClr val="dk1"/>
                </a:solidFill>
              </a:rPr>
              <a:t>Maintain vocal volume/ mic location, physical positioning lightning, outfit/hair, background for continuity</a:t>
            </a:r>
            <a:endParaRPr>
              <a:solidFill>
                <a:schemeClr val="dk1"/>
              </a:solidFill>
            </a:endParaRPr>
          </a:p>
          <a:p>
            <a:pPr indent="-298450" lvl="0" marL="457200" rtl="0" algn="l">
              <a:lnSpc>
                <a:spcPct val="115000"/>
              </a:lnSpc>
              <a:spcBef>
                <a:spcPts val="0"/>
              </a:spcBef>
              <a:spcAft>
                <a:spcPts val="0"/>
              </a:spcAft>
              <a:buClr>
                <a:schemeClr val="dk1"/>
              </a:buClr>
              <a:buSzPts val="1100"/>
              <a:buFont typeface="Arial"/>
              <a:buChar char="●"/>
            </a:pPr>
            <a:r>
              <a:rPr lang="en">
                <a:solidFill>
                  <a:schemeClr val="dk1"/>
                </a:solidFill>
              </a:rPr>
              <a:t>Do a test</a:t>
            </a:r>
            <a:endParaRPr>
              <a:solidFill>
                <a:schemeClr val="dk1"/>
              </a:solidFill>
            </a:endParaRPr>
          </a:p>
          <a:p>
            <a:pPr indent="-298450" lvl="0" marL="457200" rtl="0" algn="l">
              <a:lnSpc>
                <a:spcPct val="115000"/>
              </a:lnSpc>
              <a:spcBef>
                <a:spcPts val="0"/>
              </a:spcBef>
              <a:spcAft>
                <a:spcPts val="0"/>
              </a:spcAft>
              <a:buClr>
                <a:schemeClr val="dk1"/>
              </a:buClr>
              <a:buSzPts val="1100"/>
              <a:buFont typeface="Arial"/>
              <a:buChar char="●"/>
            </a:pPr>
            <a:r>
              <a:rPr lang="en">
                <a:solidFill>
                  <a:schemeClr val="dk1"/>
                </a:solidFill>
              </a:rPr>
              <a:t>If you make a mistake go back to the start of the section/shot </a:t>
            </a:r>
            <a:endParaRPr>
              <a:solidFill>
                <a:schemeClr val="dk1"/>
              </a:solidFill>
            </a:endParaRPr>
          </a:p>
          <a:p>
            <a:pPr indent="-298450" lvl="0" marL="457200" rtl="0" algn="l">
              <a:lnSpc>
                <a:spcPct val="115000"/>
              </a:lnSpc>
              <a:spcBef>
                <a:spcPts val="0"/>
              </a:spcBef>
              <a:spcAft>
                <a:spcPts val="0"/>
              </a:spcAft>
              <a:buClr>
                <a:schemeClr val="dk1"/>
              </a:buClr>
              <a:buSzPts val="1100"/>
              <a:buFont typeface="Arial"/>
              <a:buChar char="●"/>
            </a:pPr>
            <a:r>
              <a:rPr lang="en">
                <a:solidFill>
                  <a:schemeClr val="dk1"/>
                </a:solidFill>
              </a:rPr>
              <a:t>If possible only save good takes to make editing easier if this isn’t possible use cards to number takes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bb2767e463_0_7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bb2767e463_0_7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The most important thing to keep in mind is that you are not talking to a camera but to real humans.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Gaze - look into the camera as if you are looking into someone's eyes, if that is hard to picture think of looking through and past the lens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For every take you want to remain connected to the audience so memorize chunks of text, big or small and do not read or look away for those sections. Maintain eye contact for a beat before and after each section to make editing easier.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Both as you are writing it and as you are delivering it always imagine you are talking to a real person right in front of you</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 You want to talk as if you are chatting to someone you know who would laugh at you if you talked to them weirdly).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biggest downside to scripting for educational videos is that you can end up imitating what you imagine educational videos should sound like as you deliver the text. This is the dreaded Sing-songy effect. The sing-songy effect happens when you read your lines to the familiar tune of people in 90s commercials. Alternatively, scripting can also lead to a robotic, monotone delivery. The best way to avoid both of these is to read your script aloud as you are writing it and to always imagine someone right in front of you</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 good idea to keep you from focusing on the sound of your own voice is to have an intention in mind. I am welcoming them or persuading them or making sure they understand this point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Clarity is really important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Maintain vocal energy throughout thoughts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Articulate. Especially the ends of words, ( tip: try focussing on enunciating the the letter n and a lot of the other sounds will follow)</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Determine speed based on audience and complexity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Focus on the meaning of the thought -not the way you sound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Stress only important words (hint verbs and new nouns are usually important or things being compared)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rgbClr val="434343"/>
              </a:solidFill>
            </a:endParaRPr>
          </a:p>
          <a:p>
            <a:pPr indent="0" lvl="0" marL="0" rtl="0" algn="l">
              <a:spcBef>
                <a:spcPts val="0"/>
              </a:spcBef>
              <a:spcAft>
                <a:spcPts val="0"/>
              </a:spcAft>
              <a:buClr>
                <a:schemeClr val="dk1"/>
              </a:buClr>
              <a:buSzPts val="1100"/>
              <a:buFont typeface="Arial"/>
              <a:buNone/>
            </a:pPr>
            <a:r>
              <a:t/>
            </a:r>
            <a:endParaRPr>
              <a:solidFill>
                <a:srgbClr val="434343"/>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bb2767e463_0_69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bb2767e463_0_69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666666"/>
                </a:solidFill>
              </a:rPr>
              <a:t>Keep a file with all of the raw footage in case you delete something by accident </a:t>
            </a:r>
            <a:endParaRPr>
              <a:solidFill>
                <a:srgbClr val="666666"/>
              </a:solidFill>
            </a:endParaRPr>
          </a:p>
          <a:p>
            <a:pPr indent="0" lvl="0" marL="0" rtl="0" algn="l">
              <a:spcBef>
                <a:spcPts val="0"/>
              </a:spcBef>
              <a:spcAft>
                <a:spcPts val="0"/>
              </a:spcAft>
              <a:buClr>
                <a:schemeClr val="dk1"/>
              </a:buClr>
              <a:buSzPts val="1100"/>
              <a:buFont typeface="Arial"/>
              <a:buNone/>
            </a:pPr>
            <a:r>
              <a:t/>
            </a:r>
            <a:endParaRPr>
              <a:solidFill>
                <a:srgbClr val="666666"/>
              </a:solidFill>
            </a:endParaRPr>
          </a:p>
          <a:p>
            <a:pPr indent="0" lvl="0" marL="0" rtl="0" algn="l">
              <a:spcBef>
                <a:spcPts val="0"/>
              </a:spcBef>
              <a:spcAft>
                <a:spcPts val="0"/>
              </a:spcAft>
              <a:buClr>
                <a:schemeClr val="dk1"/>
              </a:buClr>
              <a:buSzPts val="1100"/>
              <a:buFont typeface="Arial"/>
              <a:buNone/>
            </a:pPr>
            <a:r>
              <a:rPr lang="en">
                <a:solidFill>
                  <a:srgbClr val="666666"/>
                </a:solidFill>
              </a:rPr>
              <a:t>Turn the volume up loudly as you are editing and check for consistency - maybe the mic shifted in recording or your energy levels dropped as you went along, so it is good to make sure the volume of the video is consistent and any elements like background music add rather than detract from the video </a:t>
            </a:r>
            <a:endParaRPr>
              <a:solidFill>
                <a:srgbClr val="666666"/>
              </a:solidFill>
            </a:endParaRPr>
          </a:p>
          <a:p>
            <a:pPr indent="0" lvl="0" marL="0" rtl="0" algn="l">
              <a:spcBef>
                <a:spcPts val="0"/>
              </a:spcBef>
              <a:spcAft>
                <a:spcPts val="0"/>
              </a:spcAft>
              <a:buClr>
                <a:schemeClr val="dk1"/>
              </a:buClr>
              <a:buSzPts val="1100"/>
              <a:buFont typeface="Arial"/>
              <a:buNone/>
            </a:pPr>
            <a:r>
              <a:t/>
            </a:r>
            <a:endParaRPr>
              <a:solidFill>
                <a:srgbClr val="666666"/>
              </a:solidFill>
            </a:endParaRPr>
          </a:p>
          <a:p>
            <a:pPr indent="0" lvl="0" marL="0" rtl="0" algn="l">
              <a:spcBef>
                <a:spcPts val="0"/>
              </a:spcBef>
              <a:spcAft>
                <a:spcPts val="0"/>
              </a:spcAft>
              <a:buClr>
                <a:schemeClr val="dk1"/>
              </a:buClr>
              <a:buSzPts val="1100"/>
              <a:buFont typeface="Arial"/>
              <a:buNone/>
            </a:pPr>
            <a:r>
              <a:rPr lang="en">
                <a:solidFill>
                  <a:srgbClr val="666666"/>
                </a:solidFill>
              </a:rPr>
              <a:t>Try to cast yourself as the viewer - it’s hard but imagine all the information is new to you</a:t>
            </a:r>
            <a:endParaRPr>
              <a:solidFill>
                <a:srgbClr val="666666"/>
              </a:solidFill>
            </a:endParaRPr>
          </a:p>
          <a:p>
            <a:pPr indent="0" lvl="0" marL="0" rtl="0" algn="l">
              <a:spcBef>
                <a:spcPts val="0"/>
              </a:spcBef>
              <a:spcAft>
                <a:spcPts val="0"/>
              </a:spcAft>
              <a:buClr>
                <a:schemeClr val="dk1"/>
              </a:buClr>
              <a:buSzPts val="1100"/>
              <a:buFont typeface="Arial"/>
              <a:buNone/>
            </a:pPr>
            <a:r>
              <a:t/>
            </a:r>
            <a:endParaRPr>
              <a:solidFill>
                <a:srgbClr val="666666"/>
              </a:solidFill>
            </a:endParaRPr>
          </a:p>
          <a:p>
            <a:pPr indent="0" lvl="0" marL="0" rtl="0" algn="l">
              <a:spcBef>
                <a:spcPts val="0"/>
              </a:spcBef>
              <a:spcAft>
                <a:spcPts val="0"/>
              </a:spcAft>
              <a:buClr>
                <a:schemeClr val="dk1"/>
              </a:buClr>
              <a:buSzPts val="1100"/>
              <a:buFont typeface="Arial"/>
              <a:buNone/>
            </a:pPr>
            <a:r>
              <a:rPr lang="en">
                <a:solidFill>
                  <a:srgbClr val="666666"/>
                </a:solidFill>
              </a:rPr>
              <a:t>‘Kill your darlings’ if they don’t serve the purpose - even if something took a long time to make or looks really cool it may not actually be needed in the video- killing your darling refers to the act of letting something go even when that is really annoying if it isn’t needed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bb2767e463_0_17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bb2767e463_0_17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bb2767e463_0_80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bb2767e463_0_80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595959"/>
                </a:solidFill>
              </a:rPr>
              <a:t>Video, when well done, can be an engaging medium, but it is still passive.  That said there are ways to make video interactive.  By far the simplest way to make video interactive is to engage the audience with a question.  Have your ever seen an episode of Dora the Explorer or other children’s shows where they use this method [</a:t>
            </a:r>
            <a:r>
              <a:rPr lang="en" sz="1200">
                <a:solidFill>
                  <a:srgbClr val="595959"/>
                </a:solidFill>
              </a:rPr>
              <a:t>intentional</a:t>
            </a:r>
            <a:r>
              <a:rPr lang="en" sz="1200">
                <a:solidFill>
                  <a:srgbClr val="595959"/>
                </a:solidFill>
              </a:rPr>
              <a:t> long pause]... that’s great, you know exactly how it works then.  Of course, while the method is simple to incorporate, it can come off as being designed for children.  </a:t>
            </a:r>
            <a:endParaRPr sz="1200">
              <a:solidFill>
                <a:srgbClr val="595959"/>
              </a:solidFill>
            </a:endParaRPr>
          </a:p>
          <a:p>
            <a:pPr indent="0" lvl="0" marL="0" rtl="0" algn="l">
              <a:lnSpc>
                <a:spcPct val="115000"/>
              </a:lnSpc>
              <a:spcBef>
                <a:spcPts val="1200"/>
              </a:spcBef>
              <a:spcAft>
                <a:spcPts val="0"/>
              </a:spcAft>
              <a:buNone/>
            </a:pPr>
            <a:r>
              <a:rPr lang="en" sz="1200">
                <a:solidFill>
                  <a:srgbClr val="595959"/>
                </a:solidFill>
              </a:rPr>
              <a:t>Depending on context, you can expand upon this method and use it for some more substantial </a:t>
            </a:r>
            <a:r>
              <a:rPr lang="en" sz="1200">
                <a:solidFill>
                  <a:srgbClr val="595959"/>
                </a:solidFill>
              </a:rPr>
              <a:t>activities</a:t>
            </a:r>
            <a:r>
              <a:rPr lang="en" sz="1200">
                <a:solidFill>
                  <a:srgbClr val="595959"/>
                </a:solidFill>
              </a:rPr>
              <a:t>.  Here is an example of Julia using the technique from one of our DigitalNWT videos.  [Clip].  Depending on the subject and context this may be sufficient to make video much more active, and it can also allow for non-digital tactile elements to be incorporated.</a:t>
            </a:r>
            <a:endParaRPr sz="1200">
              <a:solidFill>
                <a:srgbClr val="595959"/>
              </a:solidFill>
            </a:endParaRPr>
          </a:p>
          <a:p>
            <a:pPr indent="0" lvl="0" marL="0" rtl="0" algn="l">
              <a:lnSpc>
                <a:spcPct val="115000"/>
              </a:lnSpc>
              <a:spcBef>
                <a:spcPts val="1200"/>
              </a:spcBef>
              <a:spcAft>
                <a:spcPts val="0"/>
              </a:spcAft>
              <a:buNone/>
            </a:pPr>
            <a:r>
              <a:rPr lang="en" sz="1200">
                <a:solidFill>
                  <a:srgbClr val="595959"/>
                </a:solidFill>
              </a:rPr>
              <a:t>There are of course other means of incorporating interactivity directly into video.  Adobe Captivate and Articulate Storyline 360 are both commercial products that can be used to create interactive videos.  While both are certainly powerful tools for creating polished interactive videos, there are two important considerations.  Neither is particularly cheap, even for an academic licence, and if you are trying to create something open that others might want to adapt, they will also need the same subscription tools.</a:t>
            </a:r>
            <a:endParaRPr sz="1200">
              <a:solidFill>
                <a:srgbClr val="595959"/>
              </a:solidFill>
            </a:endParaRPr>
          </a:p>
          <a:p>
            <a:pPr indent="0" lvl="0" marL="0" rtl="0" algn="l">
              <a:lnSpc>
                <a:spcPct val="115000"/>
              </a:lnSpc>
              <a:spcBef>
                <a:spcPts val="1200"/>
              </a:spcBef>
              <a:spcAft>
                <a:spcPts val="0"/>
              </a:spcAft>
              <a:buNone/>
            </a:pPr>
            <a:r>
              <a:rPr lang="en" sz="1200">
                <a:solidFill>
                  <a:srgbClr val="595959"/>
                </a:solidFill>
              </a:rPr>
              <a:t>One tool gaining a fair bit of uptake to address this is H5P, which can best be described as an interactive overlay that sits on top of video.  H5P is an open source tool and thus popular in the open education community, and the H5P code, since it is separate from the video can easily be shared as well.  The eCampus Ontario H5P studio has over 1600 downloadable H5P elements made </a:t>
            </a:r>
            <a:r>
              <a:rPr lang="en" sz="1200">
                <a:solidFill>
                  <a:srgbClr val="595959"/>
                </a:solidFill>
              </a:rPr>
              <a:t>available</a:t>
            </a:r>
            <a:r>
              <a:rPr lang="en" sz="1200">
                <a:solidFill>
                  <a:srgbClr val="595959"/>
                </a:solidFill>
              </a:rPr>
              <a:t> under a range of open licences so there is usually something that can be adapted or even just used as inspiration.  One thing to keep in mind though - H5P because it is not directly part of the video file, requires a platform that supports H5P </a:t>
            </a:r>
            <a:r>
              <a:rPr lang="en" sz="1200">
                <a:solidFill>
                  <a:srgbClr val="595959"/>
                </a:solidFill>
              </a:rPr>
              <a:t>integration</a:t>
            </a:r>
            <a:r>
              <a:rPr lang="en" sz="1200">
                <a:solidFill>
                  <a:srgbClr val="595959"/>
                </a:solidFill>
              </a:rPr>
              <a:t>.  The good news is that this includes major learning </a:t>
            </a:r>
            <a:r>
              <a:rPr lang="en" sz="1200">
                <a:solidFill>
                  <a:srgbClr val="595959"/>
                </a:solidFill>
              </a:rPr>
              <a:t>management</a:t>
            </a:r>
            <a:r>
              <a:rPr lang="en" sz="1200">
                <a:solidFill>
                  <a:srgbClr val="595959"/>
                </a:solidFill>
              </a:rPr>
              <a:t> systems Canvas, Blackboard, Moodle, and Brightspace or Desire2Learn, as well as WordPress and Drupal.  Considerations around interactivity provide a good point to discuss distribution.</a:t>
            </a:r>
            <a:endParaRPr sz="1200">
              <a:solidFill>
                <a:srgbClr val="595959"/>
              </a:solidFill>
            </a:endParaRPr>
          </a:p>
          <a:p>
            <a:pPr indent="0" lvl="0" marL="0" rtl="0" algn="l">
              <a:lnSpc>
                <a:spcPct val="115000"/>
              </a:lnSpc>
              <a:spcBef>
                <a:spcPts val="1200"/>
              </a:spcBef>
              <a:spcAft>
                <a:spcPts val="0"/>
              </a:spcAft>
              <a:buNone/>
            </a:pPr>
            <a:r>
              <a:t/>
            </a:r>
            <a:endParaRPr sz="1200">
              <a:solidFill>
                <a:srgbClr val="595959"/>
              </a:solidFill>
            </a:endParaRPr>
          </a:p>
          <a:p>
            <a:pPr indent="0" lvl="0" marL="0" rtl="0" algn="l">
              <a:lnSpc>
                <a:spcPct val="115000"/>
              </a:lnSpc>
              <a:spcBef>
                <a:spcPts val="1200"/>
              </a:spcBef>
              <a:spcAft>
                <a:spcPts val="0"/>
              </a:spcAft>
              <a:buNone/>
            </a:pPr>
            <a:r>
              <a:t/>
            </a:r>
            <a:endParaRPr sz="1200">
              <a:solidFill>
                <a:srgbClr val="595959"/>
              </a:solidFill>
            </a:endParaRPr>
          </a:p>
          <a:p>
            <a:pPr indent="0" lvl="0" marL="0" rtl="0" algn="l">
              <a:lnSpc>
                <a:spcPct val="115000"/>
              </a:lnSpc>
              <a:spcBef>
                <a:spcPts val="1200"/>
              </a:spcBef>
              <a:spcAft>
                <a:spcPts val="0"/>
              </a:spcAft>
              <a:buNone/>
            </a:pPr>
            <a:r>
              <a:t/>
            </a:r>
            <a:endParaRPr sz="1800">
              <a:solidFill>
                <a:srgbClr val="595959"/>
              </a:solidFill>
            </a:endParaRPr>
          </a:p>
          <a:p>
            <a:pPr indent="0" lvl="0" marL="0" rtl="0" algn="l">
              <a:lnSpc>
                <a:spcPct val="115000"/>
              </a:lnSpc>
              <a:spcBef>
                <a:spcPts val="1200"/>
              </a:spcBef>
              <a:spcAft>
                <a:spcPts val="120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bb2767e463_0_80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bb2767e463_0_80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 many ways distribution can be an underestimated consideration.  Videos in a class context may go out via a learning management system, and of course there is always YouTube and also alternative video sharing platforms.  While this will work in many contexts, there are certainly contexts where this won’t work.  If you want to open your work up and allow others to edit it or even download it, YouTube is not ideal.  While it is possible to download YouTube videos through a variety of means, YouTube isn’t really supportive of easy downloading.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More importantly you may want to consider the connectivity of your users - do they have the internet, is it reliable, are they likely to face data caps and overage fees. For reference, for someone in a satellite dependent community in the NWT who is already at their data cap limit to stream a two hour movie it would cost them roughly $20 in fees.  At that price it is literally cheaper to buy and mail them a USB.  While physical media such as CDs and DVDs may seem obsolete, in some contexts it may make sense to copy videos to a physical medium and transport them by mail or car.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brings up another important thing to think about - file size. A fancy new $2,000 smartphone can shoot video in 8k, which is an upgrade from the ultra high definition 4k standard, and of course 4k is an improvement on HD standards that have been common for a decade now.  Whether you are creating files to copy on USBs, have viewers download through a learning management system or stream from YouTube file quality and length are the two biggest determinants of the file size the the amount of data to be transfered.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Finally, if you are working at large scale - perhaps copying a couple of hundred USBs with 10 or more Gigabytes worth of video, you may also note that different video formats - mp4 vs mov for example have different file sizes, and even different ways of rendering the same type of video can impact overall file size.</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bb2767e463_0_80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bb2767e463_0_80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434343"/>
                </a:solidFill>
              </a:rPr>
              <a:t>Now it’s time for the test.  Just kidding, and generally having a test at the end of the video doesn’t go over well.  From our Opening Up Copyright project we know that once a viewer gets to the end of the video, adding in a bunch of questions is the point at which people stop watching.  The image on the right is the YouTube viewer retention stats, and for almost all videos the ‘thank you’ that comes just before the questions is the point at which most people tune out.</a:t>
            </a:r>
            <a:endParaRPr>
              <a:solidFill>
                <a:srgbClr val="434343"/>
              </a:solidFill>
            </a:endParaRPr>
          </a:p>
          <a:p>
            <a:pPr indent="0" lvl="0" marL="0" rtl="0" algn="l">
              <a:spcBef>
                <a:spcPts val="0"/>
              </a:spcBef>
              <a:spcAft>
                <a:spcPts val="0"/>
              </a:spcAft>
              <a:buClr>
                <a:schemeClr val="dk1"/>
              </a:buClr>
              <a:buSzPts val="1100"/>
              <a:buFont typeface="Arial"/>
              <a:buNone/>
            </a:pPr>
            <a:r>
              <a:t/>
            </a:r>
            <a:endParaRPr>
              <a:solidFill>
                <a:srgbClr val="434343"/>
              </a:solidFill>
            </a:endParaRPr>
          </a:p>
          <a:p>
            <a:pPr indent="0" lvl="0" marL="0" rtl="0" algn="l">
              <a:spcBef>
                <a:spcPts val="0"/>
              </a:spcBef>
              <a:spcAft>
                <a:spcPts val="0"/>
              </a:spcAft>
              <a:buClr>
                <a:schemeClr val="dk1"/>
              </a:buClr>
              <a:buSzPts val="1100"/>
              <a:buFont typeface="Arial"/>
              <a:buNone/>
            </a:pPr>
            <a:r>
              <a:rPr lang="en">
                <a:solidFill>
                  <a:srgbClr val="434343"/>
                </a:solidFill>
              </a:rPr>
              <a:t>That said assessment is something to consider, and has a double context with regard to video.  On one hand you may want to consider assessing the effectiveness of the video as an instructional means.  This decision is largely driven by context, but also influenced by distribution and other factors.  With a captive audience such as a class, or having people watch in a controlled environment such as through a learning management system, you may be able to impose a test.  However, as we’ve found in our experiences, optional tests are met by most viewers as a time to tune out.</a:t>
            </a:r>
            <a:endParaRPr>
              <a:solidFill>
                <a:srgbClr val="434343"/>
              </a:solidFill>
            </a:endParaRPr>
          </a:p>
          <a:p>
            <a:pPr indent="0" lvl="0" marL="0" rtl="0" algn="l">
              <a:spcBef>
                <a:spcPts val="0"/>
              </a:spcBef>
              <a:spcAft>
                <a:spcPts val="0"/>
              </a:spcAft>
              <a:buClr>
                <a:schemeClr val="dk1"/>
              </a:buClr>
              <a:buSzPts val="1100"/>
              <a:buFont typeface="Arial"/>
              <a:buNone/>
            </a:pPr>
            <a:r>
              <a:t/>
            </a:r>
            <a:endParaRPr>
              <a:solidFill>
                <a:srgbClr val="434343"/>
              </a:solidFill>
            </a:endParaRPr>
          </a:p>
          <a:p>
            <a:pPr indent="0" lvl="0" marL="0" rtl="0" algn="l">
              <a:spcBef>
                <a:spcPts val="0"/>
              </a:spcBef>
              <a:spcAft>
                <a:spcPts val="0"/>
              </a:spcAft>
              <a:buClr>
                <a:schemeClr val="dk1"/>
              </a:buClr>
              <a:buSzPts val="1100"/>
              <a:buFont typeface="Arial"/>
              <a:buNone/>
            </a:pPr>
            <a:r>
              <a:rPr lang="en">
                <a:solidFill>
                  <a:srgbClr val="434343"/>
                </a:solidFill>
              </a:rPr>
              <a:t>Assessment’s other meaning is in relation to assessing the video itself.  Depending on factors such as audience and context you may have some more formalized means of collecting assessment data (ie. surveys of how people felt about the video), or it may be a simpler process of even just asking some colleagues to provide feedback or self-reflection.  As with any teaching/education context, self reflection and asking what could be done better next time is always as good approach.</a:t>
            </a:r>
            <a:endParaRPr>
              <a:solidFill>
                <a:srgbClr val="434343"/>
              </a:solidFill>
            </a:endParaRPr>
          </a:p>
          <a:p>
            <a:pPr indent="0" lvl="0" marL="0" rtl="0" algn="l">
              <a:spcBef>
                <a:spcPts val="0"/>
              </a:spcBef>
              <a:spcAft>
                <a:spcPts val="0"/>
              </a:spcAft>
              <a:buClr>
                <a:schemeClr val="dk1"/>
              </a:buClr>
              <a:buSzPts val="1100"/>
              <a:buFont typeface="Arial"/>
              <a:buNone/>
            </a:pPr>
            <a:r>
              <a:t/>
            </a:r>
            <a:endParaRPr>
              <a:solidFill>
                <a:srgbClr val="434343"/>
              </a:solidFill>
            </a:endParaRPr>
          </a:p>
          <a:p>
            <a:pPr indent="0" lvl="0" marL="0" rtl="0" algn="l">
              <a:spcBef>
                <a:spcPts val="0"/>
              </a:spcBef>
              <a:spcAft>
                <a:spcPts val="0"/>
              </a:spcAft>
              <a:buClr>
                <a:schemeClr val="dk1"/>
              </a:buClr>
              <a:buSzPts val="1100"/>
              <a:buFont typeface="Arial"/>
              <a:buNone/>
            </a:pPr>
            <a:r>
              <a:rPr lang="en">
                <a:solidFill>
                  <a:srgbClr val="434343"/>
                </a:solidFill>
              </a:rPr>
              <a:t>One other thing to keep in mind is metrics - how many people watch the video, for how long.  Learning Management Systems and YouTube can provide quite granular details even beyond views and watch time.  These may be useful if your videos have outside funders looking to assess the uptake, or in turn such statistics might be leveraged for future funding.  Again, this all ties back into audience and delivery.</a:t>
            </a:r>
            <a:endParaRPr>
              <a:solidFill>
                <a:srgbClr val="434343"/>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bc1f6c4dc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bc1f6c4dc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bb2767e463_0_6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bb2767e463_0_6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bbd52f57a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bbd52f57a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bbbbb55c5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bbbbb55c5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bc1f6c4dc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bc1f6c4dc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bca53843d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bca53843d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bca53843d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bca53843d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bb2767e463_0_1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bb2767e463_0_1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Julia and I have been working together for a few years now on a couple of different projects - both of which have involved the development of instructional videos.  DigitalNWT is </a:t>
            </a:r>
            <a:r>
              <a:rPr lang="en"/>
              <a:t>multi partner</a:t>
            </a:r>
            <a:r>
              <a:rPr lang="en"/>
              <a:t> project </a:t>
            </a:r>
            <a:r>
              <a:rPr lang="en">
                <a:solidFill>
                  <a:schemeClr val="dk1"/>
                </a:solidFill>
              </a:rPr>
              <a:t>led by the</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Gwich’in Tribal Council</a:t>
            </a:r>
            <a:r>
              <a:rPr lang="en">
                <a:solidFill>
                  <a:schemeClr val="dk1"/>
                </a:solidFill>
              </a:rPr>
              <a:t> (GTC), the</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Inuvialuit Regional Corporation</a:t>
            </a:r>
            <a:r>
              <a:rPr lang="en">
                <a:solidFill>
                  <a:schemeClr val="dk1"/>
                </a:solidFill>
              </a:rPr>
              <a:t> (IRC), the</a:t>
            </a:r>
            <a:r>
              <a:rPr lang="en">
                <a:solidFill>
                  <a:schemeClr val="dk1"/>
                </a:solidFill>
                <a:uFill>
                  <a:noFill/>
                </a:uFill>
                <a:hlinkClick r:id="rId6">
                  <a:extLst>
                    <a:ext uri="{A12FA001-AC4F-418D-AE19-62706E023703}">
                      <ahyp:hlinkClr val="tx"/>
                    </a:ext>
                  </a:extLst>
                </a:hlinkClick>
              </a:rPr>
              <a:t> </a:t>
            </a:r>
            <a:r>
              <a:rPr lang="en" u="sng">
                <a:solidFill>
                  <a:schemeClr val="hlink"/>
                </a:solidFill>
                <a:hlinkClick r:id="rId7"/>
              </a:rPr>
              <a:t>Sahtú Renewable Resources Board</a:t>
            </a:r>
            <a:r>
              <a:rPr lang="en">
                <a:solidFill>
                  <a:schemeClr val="dk1"/>
                </a:solidFill>
              </a:rPr>
              <a:t> (SRRB), and the</a:t>
            </a:r>
            <a:r>
              <a:rPr lang="en">
                <a:solidFill>
                  <a:schemeClr val="dk1"/>
                </a:solidFill>
                <a:uFill>
                  <a:noFill/>
                </a:uFill>
                <a:hlinkClick r:id="rId8">
                  <a:extLst>
                    <a:ext uri="{A12FA001-AC4F-418D-AE19-62706E023703}">
                      <ahyp:hlinkClr val="tx"/>
                    </a:ext>
                  </a:extLst>
                </a:hlinkClick>
              </a:rPr>
              <a:t> </a:t>
            </a:r>
            <a:r>
              <a:rPr lang="en" u="sng">
                <a:solidFill>
                  <a:schemeClr val="hlink"/>
                </a:solidFill>
                <a:hlinkClick r:id="rId9"/>
              </a:rPr>
              <a:t>Tłı̨chǫ Government</a:t>
            </a:r>
            <a:r>
              <a:rPr lang="en">
                <a:solidFill>
                  <a:schemeClr val="dk1"/>
                </a:solidFill>
              </a:rPr>
              <a:t>. These organizations are partnering with the</a:t>
            </a:r>
            <a:r>
              <a:rPr lang="en">
                <a:solidFill>
                  <a:schemeClr val="dk1"/>
                </a:solidFill>
                <a:uFill>
                  <a:noFill/>
                </a:uFill>
                <a:hlinkClick r:id="rId10">
                  <a:extLst>
                    <a:ext uri="{A12FA001-AC4F-418D-AE19-62706E023703}">
                      <ahyp:hlinkClr val="tx"/>
                    </a:ext>
                  </a:extLst>
                </a:hlinkClick>
              </a:rPr>
              <a:t> </a:t>
            </a:r>
            <a:r>
              <a:rPr lang="en" u="sng">
                <a:solidFill>
                  <a:schemeClr val="hlink"/>
                </a:solidFill>
                <a:hlinkClick r:id="rId11"/>
              </a:rPr>
              <a:t>University of Alberta</a:t>
            </a:r>
            <a:r>
              <a:rPr lang="en">
                <a:solidFill>
                  <a:schemeClr val="dk1"/>
                </a:solidFill>
              </a:rPr>
              <a:t>, the</a:t>
            </a:r>
            <a:r>
              <a:rPr lang="en">
                <a:solidFill>
                  <a:schemeClr val="dk1"/>
                </a:solidFill>
                <a:uFill>
                  <a:noFill/>
                </a:uFill>
                <a:hlinkClick r:id="rId12">
                  <a:extLst>
                    <a:ext uri="{A12FA001-AC4F-418D-AE19-62706E023703}">
                      <ahyp:hlinkClr val="tx"/>
                    </a:ext>
                  </a:extLst>
                </a:hlinkClick>
              </a:rPr>
              <a:t> </a:t>
            </a:r>
            <a:r>
              <a:rPr lang="en" u="sng">
                <a:solidFill>
                  <a:schemeClr val="hlink"/>
                </a:solidFill>
                <a:hlinkClick r:id="rId13"/>
              </a:rPr>
              <a:t>Smart Communities Society</a:t>
            </a:r>
            <a:r>
              <a:rPr lang="en">
                <a:solidFill>
                  <a:schemeClr val="dk1"/>
                </a:solidFill>
              </a:rPr>
              <a:t> (NWT),</a:t>
            </a:r>
            <a:r>
              <a:rPr lang="en">
                <a:solidFill>
                  <a:schemeClr val="dk1"/>
                </a:solidFill>
                <a:uFill>
                  <a:noFill/>
                </a:uFill>
                <a:hlinkClick r:id="rId14">
                  <a:extLst>
                    <a:ext uri="{A12FA001-AC4F-418D-AE19-62706E023703}">
                      <ahyp:hlinkClr val="tx"/>
                    </a:ext>
                  </a:extLst>
                </a:hlinkClick>
              </a:rPr>
              <a:t> </a:t>
            </a:r>
            <a:r>
              <a:rPr lang="en" u="sng">
                <a:solidFill>
                  <a:schemeClr val="hlink"/>
                </a:solidFill>
                <a:hlinkClick r:id="rId15"/>
              </a:rPr>
              <a:t>Hands On Media Education</a:t>
            </a:r>
            <a:r>
              <a:rPr lang="en">
                <a:solidFill>
                  <a:schemeClr val="dk1"/>
                </a:solidFill>
              </a:rPr>
              <a:t>, and</a:t>
            </a:r>
            <a:r>
              <a:rPr lang="en">
                <a:solidFill>
                  <a:schemeClr val="dk1"/>
                </a:solidFill>
                <a:uFill>
                  <a:noFill/>
                </a:uFill>
                <a:hlinkClick r:id="rId16">
                  <a:extLst>
                    <a:ext uri="{A12FA001-AC4F-418D-AE19-62706E023703}">
                      <ahyp:hlinkClr val="tx"/>
                    </a:ext>
                  </a:extLst>
                </a:hlinkClick>
              </a:rPr>
              <a:t> </a:t>
            </a:r>
            <a:r>
              <a:rPr lang="en" u="sng">
                <a:solidFill>
                  <a:schemeClr val="hlink"/>
                </a:solidFill>
                <a:hlinkClick r:id="rId17"/>
              </a:rPr>
              <a:t>Aurora College</a:t>
            </a:r>
            <a:r>
              <a:rPr lang="en">
                <a:solidFill>
                  <a:schemeClr val="dk1"/>
                </a:solidFill>
              </a:rPr>
              <a:t> to create a series of digital literacy courses and educational resources for communities across the territory.  While video wasn’t </a:t>
            </a:r>
            <a:r>
              <a:rPr lang="en">
                <a:solidFill>
                  <a:schemeClr val="dk1"/>
                </a:solidFill>
              </a:rPr>
              <a:t>originally</a:t>
            </a:r>
            <a:r>
              <a:rPr lang="en">
                <a:solidFill>
                  <a:schemeClr val="dk1"/>
                </a:solidFill>
              </a:rPr>
              <a:t> part of the project, as the focus was on hands on interactive, in person digital literacy workshops, because of the COVID-19 pandemic, video has become one </a:t>
            </a:r>
            <a:r>
              <a:rPr lang="en">
                <a:solidFill>
                  <a:schemeClr val="dk1"/>
                </a:solidFill>
              </a:rPr>
              <a:t>important</a:t>
            </a:r>
            <a:r>
              <a:rPr lang="en">
                <a:solidFill>
                  <a:schemeClr val="dk1"/>
                </a:solidFill>
              </a:rPr>
              <a:t> part of curriculum.  This has created some challenges which we will touch on in terms of considering video as an instructional medium for learners who may be new to digital devices and communities with poor and very expensive internet.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other project we are involved in is the University of Alberta’s Opening Up Copyright instructional module series that is creating a set of openly licensing, interactive instructional videos on copyright.  Currently have 30 videos </a:t>
            </a:r>
            <a:r>
              <a:rPr lang="en">
                <a:solidFill>
                  <a:schemeClr val="dk1"/>
                </a:solidFill>
              </a:rPr>
              <a:t>available</a:t>
            </a:r>
            <a:r>
              <a:rPr lang="en">
                <a:solidFill>
                  <a:schemeClr val="dk1"/>
                </a:solidFill>
              </a:rPr>
              <a:t>, 15 of which Julia created, and several more in the works, and throughout this project we’ve gained several insights on working in video, </a:t>
            </a:r>
            <a:r>
              <a:rPr lang="en">
                <a:solidFill>
                  <a:schemeClr val="dk1"/>
                </a:solidFill>
              </a:rPr>
              <a:t>considerations</a:t>
            </a:r>
            <a:r>
              <a:rPr lang="en">
                <a:solidFill>
                  <a:schemeClr val="dk1"/>
                </a:solidFill>
              </a:rPr>
              <a:t> around openness and trying to bring to life a subject as dry as copyright.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And I also teach a course on instructional practices in librarianship, which covers video in part, so I bring some insight from that context, and generally teaching in an online as well as face to face environment as well.</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bca53843d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bca53843d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bc1f6c4dc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bc1f6c4dc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bb2767e463_0_2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bb2767e463_0_2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Previously making educational or instructional videos required a wide variety of skills and technologies that were well outside what was commonly available.  Over the past 25 a combination of changes have altered and ultimately lowered the barriers to making educational videos.  Recording technologies, digital camcorders and now simply smartphones have become increasingly common.  Editing tools have also simpler to use and more readily available.  And of course the internet serves as a distribution platform - one doesn’t need to mass produce tapes or DVDs, though in some context physical media still plays a role, but more on that later.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While these changes have been taking place over the past two decades, more recently we’ve also witnessed social change in how instructional videos are perceived.  Through online video platforms, and YouTube in particular, a short how to video often filmed on a phone by a single individual now meets many peoples’ expectations of what an instructional video can and even should look like.  This change of perception includes how the presenters of videos are viewed.  Although a filmed instructional video from the 1980s may require a professorial appearing character ‘on the set’ - in a white lab coat in a laboratory, in front of a series of bookshelves, or behind a lecturn, now given the context seemingly anyone might appear in an instructional video, even a child.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Finally, in the current context, where many of us, particularly in the educational sector are still working from home, a ‘film studio quality production’ is beyond most people's’ expectations. Given all these changes anyone can be an educational video maker, but there are still a complicated set of decisions you should think through.</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bb2767e463_0_5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bb2767e463_0_5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500"/>
              </a:spcBef>
              <a:spcAft>
                <a:spcPts val="0"/>
              </a:spcAft>
              <a:buClr>
                <a:schemeClr val="dk1"/>
              </a:buClr>
              <a:buSzPts val="1100"/>
              <a:buFont typeface="Arial"/>
              <a:buNone/>
            </a:pPr>
            <a:r>
              <a:rPr lang="en">
                <a:solidFill>
                  <a:schemeClr val="dk1"/>
                </a:solidFill>
              </a:rPr>
              <a:t>There are numerous articles covering best practices for video design, and we’ve included them in the </a:t>
            </a:r>
            <a:r>
              <a:rPr lang="en">
                <a:solidFill>
                  <a:schemeClr val="dk1"/>
                </a:solidFill>
              </a:rPr>
              <a:t>references</a:t>
            </a:r>
            <a:r>
              <a:rPr lang="en">
                <a:solidFill>
                  <a:schemeClr val="dk1"/>
                </a:solidFill>
              </a:rPr>
              <a:t> at the end of the presentation, but several common suggestions emerge including having learning objectives, which can be quite useful for focusing on instruction, and unless your audience is captive, they are not likely interested in a rambling and unfocussed video (though I’m sure the students in my courses would suggest I have yet to take this best practice to heart).  We’ll talk more about scripting, narrative and interactivity throughout the presentation.  </a:t>
            </a:r>
            <a:endParaRPr>
              <a:solidFill>
                <a:schemeClr val="dk1"/>
              </a:solidFill>
            </a:endParaRPr>
          </a:p>
          <a:p>
            <a:pPr indent="0" lvl="0" marL="0" rtl="0" algn="l">
              <a:lnSpc>
                <a:spcPct val="115000"/>
              </a:lnSpc>
              <a:spcBef>
                <a:spcPts val="500"/>
              </a:spcBef>
              <a:spcAft>
                <a:spcPts val="0"/>
              </a:spcAft>
              <a:buClr>
                <a:schemeClr val="dk1"/>
              </a:buClr>
              <a:buSzPts val="1100"/>
              <a:buFont typeface="Arial"/>
              <a:buNone/>
            </a:pPr>
            <a:r>
              <a:rPr lang="en">
                <a:solidFill>
                  <a:schemeClr val="dk1"/>
                </a:solidFill>
              </a:rPr>
              <a:t>Chunking of instructional content, is of course a basic behaviourist principle, and does work well in video context.  Depending on the size and scope of the project, you may need to consider chunking in terms of how many videos, and also within each videos.  You may even want to consider the chunking process storyboarding.  </a:t>
            </a:r>
            <a:endParaRPr>
              <a:solidFill>
                <a:schemeClr val="dk1"/>
              </a:solidFill>
            </a:endParaRPr>
          </a:p>
          <a:p>
            <a:pPr indent="0" lvl="0" marL="0" rtl="0" algn="l">
              <a:lnSpc>
                <a:spcPct val="115000"/>
              </a:lnSpc>
              <a:spcBef>
                <a:spcPts val="500"/>
              </a:spcBef>
              <a:spcAft>
                <a:spcPts val="0"/>
              </a:spcAft>
              <a:buClr>
                <a:schemeClr val="dk1"/>
              </a:buClr>
              <a:buSzPts val="1100"/>
              <a:buFont typeface="Arial"/>
              <a:buNone/>
            </a:pPr>
            <a:r>
              <a:rPr lang="en">
                <a:solidFill>
                  <a:schemeClr val="dk1"/>
                </a:solidFill>
              </a:rPr>
              <a:t>Related to chunking is the idea of length.  Ideally videos are short and focused - break longer videos into smaller chunks.  Repeated studies have shown that it is hard to keep an audience engaged, and we’ve found that as well in the Opening Up Copyright project - while the suggested 3-4 minute range is where most of the sources in the literature point, we’ve found that that can be pushed to the 6-8 minute range in most cases, but longer than 10 is almost always too long (even for videos using puppets).</a:t>
            </a:r>
            <a:endParaRPr>
              <a:solidFill>
                <a:schemeClr val="dk1"/>
              </a:solidFill>
            </a:endParaRPr>
          </a:p>
          <a:p>
            <a:pPr indent="0" lvl="0" marL="0" rtl="0" algn="l">
              <a:lnSpc>
                <a:spcPct val="115000"/>
              </a:lnSpc>
              <a:spcBef>
                <a:spcPts val="5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5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500"/>
              </a:spcBef>
              <a:spcAft>
                <a:spcPts val="0"/>
              </a:spcAft>
              <a:buClr>
                <a:schemeClr val="dk1"/>
              </a:buClr>
              <a:buSzPts val="1100"/>
              <a:buFont typeface="Arial"/>
              <a:buNone/>
            </a:pPr>
            <a:r>
              <a:rPr lang="en">
                <a:solidFill>
                  <a:schemeClr val="dk1"/>
                </a:solidFill>
                <a:latin typeface="Calibri"/>
                <a:ea typeface="Calibri"/>
                <a:cs typeface="Calibri"/>
                <a:sym typeface="Calibri"/>
              </a:rPr>
              <a:t>Sources for the points:</a:t>
            </a:r>
            <a:endParaRPr>
              <a:solidFill>
                <a:schemeClr val="dk1"/>
              </a:solidFill>
              <a:latin typeface="Calibri"/>
              <a:ea typeface="Calibri"/>
              <a:cs typeface="Calibri"/>
              <a:sym typeface="Calibri"/>
            </a:endParaRPr>
          </a:p>
          <a:p>
            <a:pPr indent="0" lvl="0" marL="0" rtl="0" algn="l">
              <a:lnSpc>
                <a:spcPct val="115000"/>
              </a:lnSpc>
              <a:spcBef>
                <a:spcPts val="500"/>
              </a:spcBef>
              <a:spcAft>
                <a:spcPts val="0"/>
              </a:spcAft>
              <a:buClr>
                <a:schemeClr val="dk1"/>
              </a:buClr>
              <a:buSzPts val="1100"/>
              <a:buFont typeface="Arial"/>
              <a:buNone/>
            </a:pPr>
            <a:r>
              <a:rPr lang="en">
                <a:solidFill>
                  <a:schemeClr val="dk1"/>
                </a:solidFill>
                <a:latin typeface="Calibri"/>
                <a:ea typeface="Calibri"/>
                <a:cs typeface="Calibri"/>
                <a:sym typeface="Calibri"/>
              </a:rPr>
              <a:t>Have learning objectives (Evans, 2014; Weeks and Davis, 2017; Lo and Dale, 2009)</a:t>
            </a:r>
            <a:endParaRPr>
              <a:solidFill>
                <a:schemeClr val="dk1"/>
              </a:solidFill>
              <a:latin typeface="Calibri"/>
              <a:ea typeface="Calibri"/>
              <a:cs typeface="Calibri"/>
              <a:sym typeface="Calibri"/>
            </a:endParaRPr>
          </a:p>
          <a:p>
            <a:pPr indent="0" lvl="0" marL="0" rtl="0" algn="l">
              <a:lnSpc>
                <a:spcPct val="115000"/>
              </a:lnSpc>
              <a:spcBef>
                <a:spcPts val="500"/>
              </a:spcBef>
              <a:spcAft>
                <a:spcPts val="0"/>
              </a:spcAft>
              <a:buClr>
                <a:schemeClr val="dk1"/>
              </a:buClr>
              <a:buSzPts val="1100"/>
              <a:buFont typeface="Arial"/>
              <a:buNone/>
            </a:pPr>
            <a:r>
              <a:rPr lang="en">
                <a:solidFill>
                  <a:srgbClr val="0070C0"/>
                </a:solidFill>
                <a:latin typeface="Calibri"/>
                <a:ea typeface="Calibri"/>
                <a:cs typeface="Calibri"/>
                <a:sym typeface="Calibri"/>
              </a:rPr>
              <a:t>•</a:t>
            </a:r>
            <a:r>
              <a:rPr lang="en">
                <a:solidFill>
                  <a:schemeClr val="dk1"/>
                </a:solidFill>
                <a:latin typeface="Calibri"/>
                <a:ea typeface="Calibri"/>
                <a:cs typeface="Calibri"/>
                <a:sym typeface="Calibri"/>
              </a:rPr>
              <a:t>Use scripts (Weeks and Davis, 2017; Clossen, 2014)</a:t>
            </a:r>
            <a:endParaRPr>
              <a:solidFill>
                <a:schemeClr val="dk1"/>
              </a:solidFill>
              <a:latin typeface="Calibri"/>
              <a:ea typeface="Calibri"/>
              <a:cs typeface="Calibri"/>
              <a:sym typeface="Calibri"/>
            </a:endParaRPr>
          </a:p>
          <a:p>
            <a:pPr indent="0" lvl="0" marL="0" rtl="0" algn="l">
              <a:lnSpc>
                <a:spcPct val="115000"/>
              </a:lnSpc>
              <a:spcBef>
                <a:spcPts val="500"/>
              </a:spcBef>
              <a:spcAft>
                <a:spcPts val="0"/>
              </a:spcAft>
              <a:buClr>
                <a:schemeClr val="dk1"/>
              </a:buClr>
              <a:buSzPts val="1100"/>
              <a:buFont typeface="Arial"/>
              <a:buNone/>
            </a:pPr>
            <a:r>
              <a:rPr lang="en">
                <a:solidFill>
                  <a:srgbClr val="0070C0"/>
                </a:solidFill>
                <a:latin typeface="Calibri"/>
                <a:ea typeface="Calibri"/>
                <a:cs typeface="Calibri"/>
                <a:sym typeface="Calibri"/>
              </a:rPr>
              <a:t>•</a:t>
            </a:r>
            <a:r>
              <a:rPr lang="en">
                <a:solidFill>
                  <a:schemeClr val="dk1"/>
                </a:solidFill>
                <a:latin typeface="Calibri"/>
                <a:ea typeface="Calibri"/>
                <a:cs typeface="Calibri"/>
                <a:sym typeface="Calibri"/>
              </a:rPr>
              <a:t>Include interactivity (Lo and Dale, 2009; Martin and Martin, 2015; Smith, 2010)</a:t>
            </a:r>
            <a:endParaRPr>
              <a:solidFill>
                <a:schemeClr val="dk1"/>
              </a:solidFill>
              <a:latin typeface="Calibri"/>
              <a:ea typeface="Calibri"/>
              <a:cs typeface="Calibri"/>
              <a:sym typeface="Calibri"/>
            </a:endParaRPr>
          </a:p>
          <a:p>
            <a:pPr indent="0" lvl="0" marL="0" rtl="0" algn="l">
              <a:lnSpc>
                <a:spcPct val="115000"/>
              </a:lnSpc>
              <a:spcBef>
                <a:spcPts val="500"/>
              </a:spcBef>
              <a:spcAft>
                <a:spcPts val="0"/>
              </a:spcAft>
              <a:buClr>
                <a:schemeClr val="dk1"/>
              </a:buClr>
              <a:buSzPts val="1100"/>
              <a:buFont typeface="Arial"/>
              <a:buNone/>
            </a:pPr>
            <a:r>
              <a:rPr lang="en">
                <a:solidFill>
                  <a:srgbClr val="0070C0"/>
                </a:solidFill>
                <a:latin typeface="Calibri"/>
                <a:ea typeface="Calibri"/>
                <a:cs typeface="Calibri"/>
                <a:sym typeface="Calibri"/>
              </a:rPr>
              <a:t>•</a:t>
            </a:r>
            <a:r>
              <a:rPr lang="en">
                <a:solidFill>
                  <a:schemeClr val="dk1"/>
                </a:solidFill>
                <a:latin typeface="Calibri"/>
                <a:ea typeface="Calibri"/>
                <a:cs typeface="Calibri"/>
                <a:sym typeface="Calibri"/>
              </a:rPr>
              <a:t>Avoid jargon and chunk content ( Weeks and Davis, 2017; Lo and Dale, 2009; Clossen, 2014; Martin and Martin, 2015; Smith, 2010)</a:t>
            </a:r>
            <a:endParaRPr>
              <a:solidFill>
                <a:schemeClr val="dk1"/>
              </a:solidFill>
              <a:latin typeface="Calibri"/>
              <a:ea typeface="Calibri"/>
              <a:cs typeface="Calibri"/>
              <a:sym typeface="Calibri"/>
            </a:endParaRPr>
          </a:p>
          <a:p>
            <a:pPr indent="0" lvl="0" marL="0" rtl="0" algn="l">
              <a:lnSpc>
                <a:spcPct val="115000"/>
              </a:lnSpc>
              <a:spcBef>
                <a:spcPts val="500"/>
              </a:spcBef>
              <a:spcAft>
                <a:spcPts val="0"/>
              </a:spcAft>
              <a:buClr>
                <a:schemeClr val="dk1"/>
              </a:buClr>
              <a:buSzPts val="1100"/>
              <a:buFont typeface="Arial"/>
              <a:buNone/>
            </a:pPr>
            <a:r>
              <a:rPr lang="en">
                <a:solidFill>
                  <a:srgbClr val="0070C0"/>
                </a:solidFill>
                <a:latin typeface="Calibri"/>
                <a:ea typeface="Calibri"/>
                <a:cs typeface="Calibri"/>
                <a:sym typeface="Calibri"/>
              </a:rPr>
              <a:t>•</a:t>
            </a:r>
            <a:r>
              <a:rPr lang="en">
                <a:solidFill>
                  <a:schemeClr val="dk1"/>
                </a:solidFill>
                <a:latin typeface="Calibri"/>
                <a:ea typeface="Calibri"/>
                <a:cs typeface="Calibri"/>
                <a:sym typeface="Calibri"/>
              </a:rPr>
              <a:t>Avoid text filled blocks (Clossen, 2014)</a:t>
            </a:r>
            <a:endParaRPr>
              <a:solidFill>
                <a:schemeClr val="dk1"/>
              </a:solidFill>
              <a:latin typeface="Calibri"/>
              <a:ea typeface="Calibri"/>
              <a:cs typeface="Calibri"/>
              <a:sym typeface="Calibri"/>
            </a:endParaRPr>
          </a:p>
          <a:p>
            <a:pPr indent="0" lvl="0" marL="0" rtl="0" algn="l">
              <a:lnSpc>
                <a:spcPct val="115000"/>
              </a:lnSpc>
              <a:spcBef>
                <a:spcPts val="500"/>
              </a:spcBef>
              <a:spcAft>
                <a:spcPts val="0"/>
              </a:spcAft>
              <a:buClr>
                <a:schemeClr val="dk1"/>
              </a:buClr>
              <a:buSzPts val="1100"/>
              <a:buFont typeface="Arial"/>
              <a:buNone/>
            </a:pPr>
            <a:r>
              <a:rPr lang="en">
                <a:solidFill>
                  <a:srgbClr val="0070C0"/>
                </a:solidFill>
                <a:latin typeface="Calibri"/>
                <a:ea typeface="Calibri"/>
                <a:cs typeface="Calibri"/>
                <a:sym typeface="Calibri"/>
              </a:rPr>
              <a:t>•</a:t>
            </a:r>
            <a:r>
              <a:rPr lang="en">
                <a:solidFill>
                  <a:schemeClr val="dk1"/>
                </a:solidFill>
                <a:latin typeface="Calibri"/>
                <a:ea typeface="Calibri"/>
                <a:cs typeface="Calibri"/>
                <a:sym typeface="Calibri"/>
              </a:rPr>
              <a:t>Use conversational narrative (Martin and Martin, 2015)</a:t>
            </a:r>
            <a:endParaRPr>
              <a:solidFill>
                <a:srgbClr val="0070C0"/>
              </a:solidFill>
              <a:latin typeface="Calibri"/>
              <a:ea typeface="Calibri"/>
              <a:cs typeface="Calibri"/>
              <a:sym typeface="Calibri"/>
            </a:endParaRPr>
          </a:p>
          <a:p>
            <a:pPr indent="0" lvl="0" marL="0" rtl="0" algn="l">
              <a:lnSpc>
                <a:spcPct val="115000"/>
              </a:lnSpc>
              <a:spcBef>
                <a:spcPts val="500"/>
              </a:spcBef>
              <a:spcAft>
                <a:spcPts val="0"/>
              </a:spcAft>
              <a:buClr>
                <a:schemeClr val="dk1"/>
              </a:buClr>
              <a:buSzPts val="1100"/>
              <a:buFont typeface="Arial"/>
              <a:buNone/>
            </a:pPr>
            <a:r>
              <a:rPr lang="en">
                <a:solidFill>
                  <a:srgbClr val="0070C0"/>
                </a:solidFill>
                <a:latin typeface="Calibri"/>
                <a:ea typeface="Calibri"/>
                <a:cs typeface="Calibri"/>
                <a:sym typeface="Calibri"/>
              </a:rPr>
              <a:t>•</a:t>
            </a:r>
            <a:r>
              <a:rPr lang="en" u="sng">
                <a:solidFill>
                  <a:schemeClr val="dk1"/>
                </a:solidFill>
                <a:latin typeface="Calibri"/>
                <a:ea typeface="Calibri"/>
                <a:cs typeface="Calibri"/>
                <a:sym typeface="Calibri"/>
              </a:rPr>
              <a:t>Keep videos short (~3-4 min)</a:t>
            </a:r>
            <a:r>
              <a:rPr lang="en">
                <a:solidFill>
                  <a:schemeClr val="dk1"/>
                </a:solidFill>
                <a:latin typeface="Calibri"/>
                <a:ea typeface="Calibri"/>
                <a:cs typeface="Calibri"/>
                <a:sym typeface="Calibri"/>
              </a:rPr>
              <a:t> (Evans, 2014; Weeks and Davis 2017; Smith, 2010)</a:t>
            </a:r>
            <a:endParaRPr sz="1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bc1f6c4dc6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bc1f6c4dc6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bb2767e463_0_2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bb2767e463_0_2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When thinking about instructional and educational videos, a good question might be “think about the last time you watched a how to video” not “have you.”  Everyday people on earth watch over a billion hours of video (YouTube, N.d.).  That is over 100,000 years worth of time, and while certainly not everything on YouTube is instructional or educational, for many problems and particularly younger learners it is the starting point for learning about something.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Video, particularly recorded video, offers many benefits, and of course is not without challenges.  For certain performative based subjects, video is a much prefered instructional mechanism.  Think about how easily you could make a video of tying shoelaces.  Now think about writing that out on paper or drawing a series of visuals.  Many activities are well suited for being explained and unpacked in a video format, though there are limitations - things that are really big in scale or really small in scale can be difficult to film without specialized equipment.  However, things that take a long time aren’t necessarily problematic, as there are simple workarounds - speeding up recorded film or just filming the beginning and end.  For example, for baking videos, a common instructional topic, you really don’t need to film the actual baking part, it is the preparation and final presentation that matters.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Video also allows for a variety of visual and audio elements to appear together.  You can have text or images on screen and narration or sound effects can complement this.  While this does require some consideration - it is certainly possible to have audio and visual elements out of alignment or simply too busy, these are surmountable problems.  We’ll talk more later about different styles of instructional videos.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key benefit of recorded, as opposed to live only videos and certainly in person instruction, is that viewers can take them in at their own pace.  While the term rewinding is certainly archaic in a digital context, this can allow for a quicker pacing of material.  While smartphones have facilitated changes in how instructional videos are produced, they have also altered the dynamic of how easily videos can be viewed.  Freed from the TV screen or projector, video can often reach remote learners, and thus can help overcome some limitations of geography, though broadband access and smartphone ownership are certainly not universal.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Despite these advantages, there are several reasons why video is not the sole instructional form.  It is certainly easy to note that, especially in the current context, being in an in person environment with other learners and a physically present instructor is something that many people still enjoy and value.  While interactivity is not impossible with video, it is a more passive medium than an in person classroom with active learning incorporated.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Producing video, as well discuss, can also be a laborious process.  The scholarly literature (Martin and Martin, 2015; Saines, 2011) on video making suggests you may spend upwards of several hours creating a minute of video, and based on our experiences, this certainly can be the case.  To build something of higher production quality, it takes a lot of time.  Concomitantly, editing of video is also a challenge.  Editing a textual document is relatively painless.  Editing video has become much simpler, but is more work.  Relatedly, going back and editing video that was produced a few weeks, months or even longer ago can be extremely challenging.  Unlike textual based educational materials, it is much harder to make video timeless.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bb2767e463_0_2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bb2767e463_0_2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Often when thinking about creating videos, emphasis is put on the step of actually recording the video raising questions such as - what kind of video will it be, how will it be recorded, what kinds of things are needed to be in the video whether that is physical objects or digital assets. </a:t>
            </a:r>
            <a:r>
              <a:rPr lang="en">
                <a:solidFill>
                  <a:schemeClr val="dk1"/>
                </a:solidFill>
                <a:highlight>
                  <a:srgbClr val="FF0000"/>
                </a:highlight>
              </a:rPr>
              <a:t>[C]</a:t>
            </a:r>
            <a:r>
              <a:rPr lang="en">
                <a:solidFill>
                  <a:schemeClr val="dk1"/>
                </a:solidFill>
              </a:rPr>
              <a:t> Production is certainly a key part, but the steps before, pre-production and post-production are also quite important, with pre-production considerations having a large impact on production and post-production.  That said, you also have to consider some elements in post-production as early on as pre-production.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Ultimately the process looks more like this - </a:t>
            </a:r>
            <a:r>
              <a:rPr lang="en">
                <a:solidFill>
                  <a:schemeClr val="dk1"/>
                </a:solidFill>
                <a:highlight>
                  <a:srgbClr val="FF0000"/>
                </a:highlight>
              </a:rPr>
              <a:t>[C]</a:t>
            </a:r>
            <a:r>
              <a:rPr lang="en">
                <a:solidFill>
                  <a:schemeClr val="dk1"/>
                </a:solidFill>
              </a:rPr>
              <a:t> a complex web of interrelated decisions.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Generally the way the work is split among the three steps is closely related along the rough idea that less time spent in any one step will mean more time spent in another step.  Don’t carefully think through pre-production - then your filming or recording and post production will take longer.  Conversely, if you do a bunch of work up front, and are aware of some of the downstream considerations, you can save yourself time later on.  As a simple example, you can decide early on whether you want to have a video that features narration over slides/images that is scripted, and that will require more work in scripting, but should save time in production and post production.  Or you can choose to not script things and record live takes appearing directly in the video, but you may end up having to record parts a few times and do more editing work.  There isn’t a right answer or single best approach, though there are some best practices, and thinking through big questions such as audience and purpose are key starting points and can really shape most of the subsequent decisions.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bb2767e463_0_4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bb2767e463_0_4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Usually, when people set out to make a video they may have a good sense of audience - be it a class or group of colleagues, perhaps a broader community of practice or maybe the general public.  Thinking about who is going to watch the video and their context is a key starting point.  However, considering audience involves more than just a quick consideration of ‘who’.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We’ll talk more about accessibility and universal design later, but video for some learners is not an ideal approach.  Subtitles, descriptive video, making a transcript available, are all factors to consider here.  Another consider is how are people going to watch the video? As we’ve considered with the DigitalNWT project you can’t simply mail a computer and USB to someone who has never had a computer before and expect them to necessarily be able to just start watching a video.  Internet is another important consideration.  Challenges with internet are three fold, and the pandemic has really helped bring this to the forefront.  You should consider not only if viewers will have internet for accessing videos, but also, if they have internet connections that are fast and reliable enough for streaming video, and also if they will run into problems with data caps.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Another device based consideration.  Video is effectively always made on a computer with a screen of 11 or more inches, but there are an entire generation of learners whose go to screen is a phone half the size of that at best.  Subject also comes into play here.  If you are creating an instructional video that might be something geared towards people watching on a phone - you’ll need to keep in mind that you don’t have the same screen real estate, and you will also probably want to keep things shorter in length and a smaller file size.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you are making educational videos, you might want to consider downstream users.  We will talk more about openness and open licensing later, but if you are making videos that others might want to adapt or improve that inserts all kinds of new questions in to the design process from what kind of software do you use to what kind of content you can put in your video.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One of the insights we came upon while working on copyright videos in particular is the relationship among precision or how specific/technical a video is, engagement and reusability - how easy is it for someone else to adapt a video.  You can’t get the most out of all three at once - it is much the same as the ‘good, fast, cheap’ project management concept.  With video there are always tradeoffs, but how you decide on what option to take, should always be based in consideration of your audiences.</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slide">
  <p:cSld name="TITLE_1">
    <p:bg>
      <p:bgPr>
        <a:solidFill>
          <a:schemeClr val="lt1"/>
        </a:solidFill>
      </p:bgPr>
    </p:bg>
    <p:spTree>
      <p:nvGrpSpPr>
        <p:cNvPr id="50" name="Shape 50"/>
        <p:cNvGrpSpPr/>
        <p:nvPr/>
      </p:nvGrpSpPr>
      <p:grpSpPr>
        <a:xfrm>
          <a:off x="0" y="0"/>
          <a:ext cx="0" cy="0"/>
          <a:chOff x="0" y="0"/>
          <a:chExt cx="0" cy="0"/>
        </a:xfrm>
      </p:grpSpPr>
      <p:sp>
        <p:nvSpPr>
          <p:cNvPr id="51" name="Google Shape;51;p13"/>
          <p:cNvSpPr/>
          <p:nvPr/>
        </p:nvSpPr>
        <p:spPr>
          <a:xfrm>
            <a:off x="676300" y="321200"/>
            <a:ext cx="4885500" cy="443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52" name="Google Shape;52;p13"/>
          <p:cNvSpPr txBox="1"/>
          <p:nvPr>
            <p:ph type="ctrTitle"/>
          </p:nvPr>
        </p:nvSpPr>
        <p:spPr>
          <a:xfrm>
            <a:off x="1610650" y="1856275"/>
            <a:ext cx="6157800" cy="875700"/>
          </a:xfrm>
          <a:prstGeom prst="rect">
            <a:avLst/>
          </a:prstGeom>
          <a:ln cap="flat" cmpd="sng" w="38100">
            <a:solidFill>
              <a:srgbClr val="535353"/>
            </a:solidFill>
            <a:prstDash val="solid"/>
            <a:round/>
            <a:headEnd len="sm" w="sm" type="none"/>
            <a:tailEnd len="sm" w="sm" type="none"/>
          </a:ln>
        </p:spPr>
        <p:txBody>
          <a:bodyPr anchorCtr="0" anchor="ctr" bIns="91425" lIns="91425" spcFirstLastPara="1" rIns="91425" wrap="square" tIns="91425">
            <a:normAutofit/>
          </a:bodyPr>
          <a:lstStyle>
            <a:lvl1pPr lvl="0" rtl="0">
              <a:spcBef>
                <a:spcPts val="0"/>
              </a:spcBef>
              <a:spcAft>
                <a:spcPts val="0"/>
              </a:spcAft>
              <a:buSzPts val="3600"/>
              <a:buNone/>
              <a:defRPr b="1" sz="36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slide 1">
  <p:cSld name="TITLE_2">
    <p:bg>
      <p:bgPr>
        <a:solidFill>
          <a:schemeClr val="lt1"/>
        </a:solidFill>
      </p:bgPr>
    </p:bg>
    <p:spTree>
      <p:nvGrpSpPr>
        <p:cNvPr id="53" name="Shape 53"/>
        <p:cNvGrpSpPr/>
        <p:nvPr/>
      </p:nvGrpSpPr>
      <p:grpSpPr>
        <a:xfrm>
          <a:off x="0" y="0"/>
          <a:ext cx="0" cy="0"/>
          <a:chOff x="0" y="0"/>
          <a:chExt cx="0" cy="0"/>
        </a:xfrm>
      </p:grpSpPr>
      <p:sp>
        <p:nvSpPr>
          <p:cNvPr id="54" name="Google Shape;54;p14"/>
          <p:cNvSpPr/>
          <p:nvPr/>
        </p:nvSpPr>
        <p:spPr>
          <a:xfrm>
            <a:off x="676300" y="321200"/>
            <a:ext cx="4885500" cy="443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55" name="Google Shape;55;p14"/>
          <p:cNvSpPr txBox="1"/>
          <p:nvPr>
            <p:ph type="ctrTitle"/>
          </p:nvPr>
        </p:nvSpPr>
        <p:spPr>
          <a:xfrm>
            <a:off x="1610650" y="1856275"/>
            <a:ext cx="6157800" cy="875700"/>
          </a:xfrm>
          <a:prstGeom prst="rect">
            <a:avLst/>
          </a:prstGeom>
          <a:ln cap="flat" cmpd="sng" w="38100">
            <a:solidFill>
              <a:srgbClr val="535353"/>
            </a:solidFill>
            <a:prstDash val="solid"/>
            <a:round/>
            <a:headEnd len="sm" w="sm" type="none"/>
            <a:tailEnd len="sm" w="sm" type="none"/>
          </a:ln>
        </p:spPr>
        <p:txBody>
          <a:bodyPr anchorCtr="0" anchor="ctr" bIns="91425" lIns="91425" spcFirstLastPara="1" rIns="91425" wrap="square" tIns="91425">
            <a:normAutofit/>
          </a:bodyPr>
          <a:lstStyle>
            <a:lvl1pPr lvl="0" rtl="0">
              <a:spcBef>
                <a:spcPts val="0"/>
              </a:spcBef>
              <a:spcAft>
                <a:spcPts val="0"/>
              </a:spcAft>
              <a:buSzPts val="3600"/>
              <a:buNone/>
              <a:defRPr b="1" sz="36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slide 2">
  <p:cSld name="TITLE_3">
    <p:bg>
      <p:bgPr>
        <a:solidFill>
          <a:schemeClr val="lt1"/>
        </a:solidFill>
      </p:bgPr>
    </p:bg>
    <p:spTree>
      <p:nvGrpSpPr>
        <p:cNvPr id="56" name="Shape 56"/>
        <p:cNvGrpSpPr/>
        <p:nvPr/>
      </p:nvGrpSpPr>
      <p:grpSpPr>
        <a:xfrm>
          <a:off x="0" y="0"/>
          <a:ext cx="0" cy="0"/>
          <a:chOff x="0" y="0"/>
          <a:chExt cx="0" cy="0"/>
        </a:xfrm>
      </p:grpSpPr>
      <p:sp>
        <p:nvSpPr>
          <p:cNvPr id="57" name="Google Shape;57;p15"/>
          <p:cNvSpPr/>
          <p:nvPr/>
        </p:nvSpPr>
        <p:spPr>
          <a:xfrm>
            <a:off x="676300" y="321200"/>
            <a:ext cx="4885500" cy="443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58" name="Google Shape;58;p15"/>
          <p:cNvSpPr txBox="1"/>
          <p:nvPr>
            <p:ph type="ctrTitle"/>
          </p:nvPr>
        </p:nvSpPr>
        <p:spPr>
          <a:xfrm>
            <a:off x="1610650" y="1856275"/>
            <a:ext cx="6157800" cy="875700"/>
          </a:xfrm>
          <a:prstGeom prst="rect">
            <a:avLst/>
          </a:prstGeom>
          <a:ln cap="flat" cmpd="sng" w="38100">
            <a:solidFill>
              <a:srgbClr val="535353"/>
            </a:solidFill>
            <a:prstDash val="solid"/>
            <a:round/>
            <a:headEnd len="sm" w="sm" type="none"/>
            <a:tailEnd len="sm" w="sm" type="none"/>
          </a:ln>
        </p:spPr>
        <p:txBody>
          <a:bodyPr anchorCtr="0" anchor="ctr" bIns="91425" lIns="91425" spcFirstLastPara="1" rIns="91425" wrap="square" tIns="91425">
            <a:normAutofit/>
          </a:bodyPr>
          <a:lstStyle>
            <a:lvl1pPr lvl="0" rtl="0">
              <a:spcBef>
                <a:spcPts val="0"/>
              </a:spcBef>
              <a:spcAft>
                <a:spcPts val="0"/>
              </a:spcAft>
              <a:buSzPts val="3600"/>
              <a:buNone/>
              <a:defRPr b="1" sz="36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slide 3">
  <p:cSld name="TITLE_4">
    <p:bg>
      <p:bgPr>
        <a:solidFill>
          <a:schemeClr val="lt1"/>
        </a:solidFill>
      </p:bgPr>
    </p:bg>
    <p:spTree>
      <p:nvGrpSpPr>
        <p:cNvPr id="59" name="Shape 59"/>
        <p:cNvGrpSpPr/>
        <p:nvPr/>
      </p:nvGrpSpPr>
      <p:grpSpPr>
        <a:xfrm>
          <a:off x="0" y="0"/>
          <a:ext cx="0" cy="0"/>
          <a:chOff x="0" y="0"/>
          <a:chExt cx="0" cy="0"/>
        </a:xfrm>
      </p:grpSpPr>
      <p:sp>
        <p:nvSpPr>
          <p:cNvPr id="60" name="Google Shape;60;p16"/>
          <p:cNvSpPr/>
          <p:nvPr/>
        </p:nvSpPr>
        <p:spPr>
          <a:xfrm>
            <a:off x="676300" y="321200"/>
            <a:ext cx="4885500" cy="443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61" name="Google Shape;61;p16"/>
          <p:cNvSpPr txBox="1"/>
          <p:nvPr>
            <p:ph type="ctrTitle"/>
          </p:nvPr>
        </p:nvSpPr>
        <p:spPr>
          <a:xfrm>
            <a:off x="1610650" y="1856275"/>
            <a:ext cx="6157800" cy="875700"/>
          </a:xfrm>
          <a:prstGeom prst="rect">
            <a:avLst/>
          </a:prstGeom>
          <a:ln cap="flat" cmpd="sng" w="38100">
            <a:solidFill>
              <a:srgbClr val="535353"/>
            </a:solidFill>
            <a:prstDash val="solid"/>
            <a:round/>
            <a:headEnd len="sm" w="sm" type="none"/>
            <a:tailEnd len="sm" w="sm" type="none"/>
          </a:ln>
        </p:spPr>
        <p:txBody>
          <a:bodyPr anchorCtr="0" anchor="ctr" bIns="91425" lIns="91425" spcFirstLastPara="1" rIns="91425" wrap="square" tIns="91425">
            <a:normAutofit/>
          </a:bodyPr>
          <a:lstStyle>
            <a:lvl1pPr lvl="0" rtl="0">
              <a:spcBef>
                <a:spcPts val="0"/>
              </a:spcBef>
              <a:spcAft>
                <a:spcPts val="0"/>
              </a:spcAft>
              <a:buSzPts val="3600"/>
              <a:buNone/>
              <a:defRPr b="1" sz="36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slide 4">
  <p:cSld name="TITLE_5">
    <p:bg>
      <p:bgPr>
        <a:solidFill>
          <a:schemeClr val="lt1"/>
        </a:solidFill>
      </p:bgPr>
    </p:bg>
    <p:spTree>
      <p:nvGrpSpPr>
        <p:cNvPr id="62" name="Shape 62"/>
        <p:cNvGrpSpPr/>
        <p:nvPr/>
      </p:nvGrpSpPr>
      <p:grpSpPr>
        <a:xfrm>
          <a:off x="0" y="0"/>
          <a:ext cx="0" cy="0"/>
          <a:chOff x="0" y="0"/>
          <a:chExt cx="0" cy="0"/>
        </a:xfrm>
      </p:grpSpPr>
      <p:sp>
        <p:nvSpPr>
          <p:cNvPr id="63" name="Google Shape;63;p17"/>
          <p:cNvSpPr/>
          <p:nvPr/>
        </p:nvSpPr>
        <p:spPr>
          <a:xfrm>
            <a:off x="676300" y="321200"/>
            <a:ext cx="4885500" cy="443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64" name="Google Shape;64;p17"/>
          <p:cNvSpPr txBox="1"/>
          <p:nvPr>
            <p:ph type="ctrTitle"/>
          </p:nvPr>
        </p:nvSpPr>
        <p:spPr>
          <a:xfrm>
            <a:off x="1610650" y="1856275"/>
            <a:ext cx="6157800" cy="875700"/>
          </a:xfrm>
          <a:prstGeom prst="rect">
            <a:avLst/>
          </a:prstGeom>
          <a:ln cap="flat" cmpd="sng" w="38100">
            <a:solidFill>
              <a:srgbClr val="535353"/>
            </a:solidFill>
            <a:prstDash val="solid"/>
            <a:round/>
            <a:headEnd len="sm" w="sm" type="none"/>
            <a:tailEnd len="sm" w="sm" type="none"/>
          </a:ln>
        </p:spPr>
        <p:txBody>
          <a:bodyPr anchorCtr="0" anchor="ctr" bIns="91425" lIns="91425" spcFirstLastPara="1" rIns="91425" wrap="square" tIns="91425">
            <a:normAutofit/>
          </a:bodyPr>
          <a:lstStyle>
            <a:lvl1pPr lvl="0" rtl="0">
              <a:spcBef>
                <a:spcPts val="0"/>
              </a:spcBef>
              <a:spcAft>
                <a:spcPts val="0"/>
              </a:spcAft>
              <a:buSzPts val="3600"/>
              <a:buNone/>
              <a:defRPr b="1" sz="36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slide 5">
  <p:cSld name="TITLE_6">
    <p:bg>
      <p:bgPr>
        <a:solidFill>
          <a:schemeClr val="lt1"/>
        </a:solidFill>
      </p:bgPr>
    </p:bg>
    <p:spTree>
      <p:nvGrpSpPr>
        <p:cNvPr id="65" name="Shape 65"/>
        <p:cNvGrpSpPr/>
        <p:nvPr/>
      </p:nvGrpSpPr>
      <p:grpSpPr>
        <a:xfrm>
          <a:off x="0" y="0"/>
          <a:ext cx="0" cy="0"/>
          <a:chOff x="0" y="0"/>
          <a:chExt cx="0" cy="0"/>
        </a:xfrm>
      </p:grpSpPr>
      <p:sp>
        <p:nvSpPr>
          <p:cNvPr id="66" name="Google Shape;66;p18"/>
          <p:cNvSpPr/>
          <p:nvPr/>
        </p:nvSpPr>
        <p:spPr>
          <a:xfrm>
            <a:off x="676300" y="321200"/>
            <a:ext cx="4885500" cy="443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67" name="Google Shape;67;p18"/>
          <p:cNvSpPr txBox="1"/>
          <p:nvPr>
            <p:ph type="ctrTitle"/>
          </p:nvPr>
        </p:nvSpPr>
        <p:spPr>
          <a:xfrm>
            <a:off x="1610650" y="1856275"/>
            <a:ext cx="6157800" cy="875700"/>
          </a:xfrm>
          <a:prstGeom prst="rect">
            <a:avLst/>
          </a:prstGeom>
          <a:ln cap="flat" cmpd="sng" w="38100">
            <a:solidFill>
              <a:srgbClr val="535353"/>
            </a:solidFill>
            <a:prstDash val="solid"/>
            <a:round/>
            <a:headEnd len="sm" w="sm" type="none"/>
            <a:tailEnd len="sm" w="sm" type="none"/>
          </a:ln>
        </p:spPr>
        <p:txBody>
          <a:bodyPr anchorCtr="0" anchor="ctr" bIns="91425" lIns="91425" spcFirstLastPara="1" rIns="91425" wrap="square" tIns="91425">
            <a:normAutofit/>
          </a:bodyPr>
          <a:lstStyle>
            <a:lvl1pPr lvl="0" rtl="0">
              <a:spcBef>
                <a:spcPts val="0"/>
              </a:spcBef>
              <a:spcAft>
                <a:spcPts val="0"/>
              </a:spcAft>
              <a:buSzPts val="3600"/>
              <a:buNone/>
              <a:defRPr b="1" sz="36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slide" type="title">
  <p:cSld name="TITLE">
    <p:bg>
      <p:bgPr>
        <a:solidFill>
          <a:schemeClr val="lt1"/>
        </a:solidFill>
      </p:bgPr>
    </p:bg>
    <p:spTree>
      <p:nvGrpSpPr>
        <p:cNvPr id="72" name="Shape 72"/>
        <p:cNvGrpSpPr/>
        <p:nvPr/>
      </p:nvGrpSpPr>
      <p:grpSpPr>
        <a:xfrm>
          <a:off x="0" y="0"/>
          <a:ext cx="0" cy="0"/>
          <a:chOff x="0" y="0"/>
          <a:chExt cx="0" cy="0"/>
        </a:xfrm>
      </p:grpSpPr>
      <p:sp>
        <p:nvSpPr>
          <p:cNvPr id="73" name="Google Shape;73;p20"/>
          <p:cNvSpPr/>
          <p:nvPr/>
        </p:nvSpPr>
        <p:spPr>
          <a:xfrm>
            <a:off x="676300" y="321200"/>
            <a:ext cx="4885500" cy="443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74" name="Google Shape;74;p20"/>
          <p:cNvSpPr txBox="1"/>
          <p:nvPr>
            <p:ph type="ctrTitle"/>
          </p:nvPr>
        </p:nvSpPr>
        <p:spPr>
          <a:xfrm>
            <a:off x="1610650" y="1856275"/>
            <a:ext cx="6157800" cy="875700"/>
          </a:xfrm>
          <a:prstGeom prst="rect">
            <a:avLst/>
          </a:prstGeom>
          <a:ln cap="flat" cmpd="sng" w="38100">
            <a:solidFill>
              <a:srgbClr val="535353"/>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3600"/>
              <a:buNone/>
              <a:defRPr b="1" sz="36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type="secHead">
  <p:cSld name="SECTION_HEADER">
    <p:bg>
      <p:bgPr>
        <a:solidFill>
          <a:schemeClr val="lt1"/>
        </a:solidFill>
      </p:bgPr>
    </p:bg>
    <p:spTree>
      <p:nvGrpSpPr>
        <p:cNvPr id="75" name="Shape 75"/>
        <p:cNvGrpSpPr/>
        <p:nvPr/>
      </p:nvGrpSpPr>
      <p:grpSpPr>
        <a:xfrm>
          <a:off x="0" y="0"/>
          <a:ext cx="0" cy="0"/>
          <a:chOff x="0" y="0"/>
          <a:chExt cx="0" cy="0"/>
        </a:xfrm>
      </p:grpSpPr>
      <p:sp>
        <p:nvSpPr>
          <p:cNvPr id="76" name="Google Shape;76;p21"/>
          <p:cNvSpPr txBox="1"/>
          <p:nvPr>
            <p:ph type="title"/>
          </p:nvPr>
        </p:nvSpPr>
        <p:spPr>
          <a:xfrm>
            <a:off x="4698275" y="189950"/>
            <a:ext cx="5311200" cy="1114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chemeClr val="lt1"/>
              </a:buClr>
              <a:buSzPts val="4000"/>
              <a:buNone/>
              <a:defRPr sz="4000">
                <a:solidFill>
                  <a:schemeClr val="lt1"/>
                </a:solidFill>
              </a:defRPr>
            </a:lvl2pPr>
            <a:lvl3pPr lvl="2" rtl="0">
              <a:spcBef>
                <a:spcPts val="0"/>
              </a:spcBef>
              <a:spcAft>
                <a:spcPts val="0"/>
              </a:spcAft>
              <a:buClr>
                <a:schemeClr val="lt1"/>
              </a:buClr>
              <a:buSzPts val="4000"/>
              <a:buNone/>
              <a:defRPr sz="4000">
                <a:solidFill>
                  <a:schemeClr val="lt1"/>
                </a:solidFill>
              </a:defRPr>
            </a:lvl3pPr>
            <a:lvl4pPr lvl="3" rtl="0">
              <a:spcBef>
                <a:spcPts val="0"/>
              </a:spcBef>
              <a:spcAft>
                <a:spcPts val="0"/>
              </a:spcAft>
              <a:buClr>
                <a:schemeClr val="lt1"/>
              </a:buClr>
              <a:buSzPts val="4000"/>
              <a:buNone/>
              <a:defRPr sz="4000">
                <a:solidFill>
                  <a:schemeClr val="lt1"/>
                </a:solidFill>
              </a:defRPr>
            </a:lvl4pPr>
            <a:lvl5pPr lvl="4" rtl="0">
              <a:spcBef>
                <a:spcPts val="0"/>
              </a:spcBef>
              <a:spcAft>
                <a:spcPts val="0"/>
              </a:spcAft>
              <a:buClr>
                <a:schemeClr val="lt1"/>
              </a:buClr>
              <a:buSzPts val="4000"/>
              <a:buNone/>
              <a:defRPr sz="4000">
                <a:solidFill>
                  <a:schemeClr val="lt1"/>
                </a:solidFill>
              </a:defRPr>
            </a:lvl5pPr>
            <a:lvl6pPr lvl="5" rtl="0">
              <a:spcBef>
                <a:spcPts val="0"/>
              </a:spcBef>
              <a:spcAft>
                <a:spcPts val="0"/>
              </a:spcAft>
              <a:buClr>
                <a:schemeClr val="lt1"/>
              </a:buClr>
              <a:buSzPts val="4000"/>
              <a:buNone/>
              <a:defRPr sz="4000">
                <a:solidFill>
                  <a:schemeClr val="lt1"/>
                </a:solidFill>
              </a:defRPr>
            </a:lvl6pPr>
            <a:lvl7pPr lvl="6" rtl="0">
              <a:spcBef>
                <a:spcPts val="0"/>
              </a:spcBef>
              <a:spcAft>
                <a:spcPts val="0"/>
              </a:spcAft>
              <a:buClr>
                <a:schemeClr val="lt1"/>
              </a:buClr>
              <a:buSzPts val="4000"/>
              <a:buNone/>
              <a:defRPr sz="4000">
                <a:solidFill>
                  <a:schemeClr val="lt1"/>
                </a:solidFill>
              </a:defRPr>
            </a:lvl7pPr>
            <a:lvl8pPr lvl="7" rtl="0">
              <a:spcBef>
                <a:spcPts val="0"/>
              </a:spcBef>
              <a:spcAft>
                <a:spcPts val="0"/>
              </a:spcAft>
              <a:buClr>
                <a:schemeClr val="lt1"/>
              </a:buClr>
              <a:buSzPts val="4000"/>
              <a:buNone/>
              <a:defRPr sz="4000">
                <a:solidFill>
                  <a:schemeClr val="lt1"/>
                </a:solidFill>
              </a:defRPr>
            </a:lvl8pPr>
            <a:lvl9pPr lvl="8" rtl="0">
              <a:spcBef>
                <a:spcPts val="0"/>
              </a:spcBef>
              <a:spcAft>
                <a:spcPts val="0"/>
              </a:spcAft>
              <a:buClr>
                <a:schemeClr val="lt1"/>
              </a:buClr>
              <a:buSzPts val="4000"/>
              <a:buNone/>
              <a:defRPr sz="4000">
                <a:solidFill>
                  <a:schemeClr val="lt1"/>
                </a:solidFill>
              </a:defRPr>
            </a:lvl9pPr>
          </a:lstStyle>
          <a:p/>
        </p:txBody>
      </p:sp>
      <p:sp>
        <p:nvSpPr>
          <p:cNvPr id="77" name="Google Shape;77;p21"/>
          <p:cNvSpPr txBox="1"/>
          <p:nvPr>
            <p:ph idx="1" type="subTitle"/>
          </p:nvPr>
        </p:nvSpPr>
        <p:spPr>
          <a:xfrm>
            <a:off x="4696224" y="1709442"/>
            <a:ext cx="33672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78" name="Google Shape;78;p21"/>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solidFill>
                  <a:srgbClr val="CCCCCC"/>
                </a:solidFill>
                <a:latin typeface="Arvo"/>
                <a:ea typeface="Arvo"/>
                <a:cs typeface="Arvo"/>
                <a:sym typeface="Arvo"/>
              </a:defRPr>
            </a:lvl1pPr>
            <a:lvl2pPr lvl="1" rtl="0">
              <a:buNone/>
              <a:defRPr sz="1200">
                <a:solidFill>
                  <a:srgbClr val="CCCCCC"/>
                </a:solidFill>
                <a:latin typeface="Arvo"/>
                <a:ea typeface="Arvo"/>
                <a:cs typeface="Arvo"/>
                <a:sym typeface="Arvo"/>
              </a:defRPr>
            </a:lvl2pPr>
            <a:lvl3pPr lvl="2" rtl="0">
              <a:buNone/>
              <a:defRPr sz="1200">
                <a:solidFill>
                  <a:srgbClr val="CCCCCC"/>
                </a:solidFill>
                <a:latin typeface="Arvo"/>
                <a:ea typeface="Arvo"/>
                <a:cs typeface="Arvo"/>
                <a:sym typeface="Arvo"/>
              </a:defRPr>
            </a:lvl3pPr>
            <a:lvl4pPr lvl="3" rtl="0">
              <a:buNone/>
              <a:defRPr sz="1200">
                <a:solidFill>
                  <a:srgbClr val="CCCCCC"/>
                </a:solidFill>
                <a:latin typeface="Arvo"/>
                <a:ea typeface="Arvo"/>
                <a:cs typeface="Arvo"/>
                <a:sym typeface="Arvo"/>
              </a:defRPr>
            </a:lvl4pPr>
            <a:lvl5pPr lvl="4" rtl="0">
              <a:buNone/>
              <a:defRPr sz="1200">
                <a:solidFill>
                  <a:srgbClr val="CCCCCC"/>
                </a:solidFill>
                <a:latin typeface="Arvo"/>
                <a:ea typeface="Arvo"/>
                <a:cs typeface="Arvo"/>
                <a:sym typeface="Arvo"/>
              </a:defRPr>
            </a:lvl5pPr>
            <a:lvl6pPr lvl="5" rtl="0">
              <a:buNone/>
              <a:defRPr sz="1200">
                <a:solidFill>
                  <a:srgbClr val="CCCCCC"/>
                </a:solidFill>
                <a:latin typeface="Arvo"/>
                <a:ea typeface="Arvo"/>
                <a:cs typeface="Arvo"/>
                <a:sym typeface="Arvo"/>
              </a:defRPr>
            </a:lvl6pPr>
            <a:lvl7pPr lvl="6" rtl="0">
              <a:buNone/>
              <a:defRPr sz="1200">
                <a:solidFill>
                  <a:srgbClr val="CCCCCC"/>
                </a:solidFill>
                <a:latin typeface="Arvo"/>
                <a:ea typeface="Arvo"/>
                <a:cs typeface="Arvo"/>
                <a:sym typeface="Arvo"/>
              </a:defRPr>
            </a:lvl7pPr>
            <a:lvl8pPr lvl="7" rtl="0">
              <a:buNone/>
              <a:defRPr sz="1200">
                <a:solidFill>
                  <a:srgbClr val="CCCCCC"/>
                </a:solidFill>
                <a:latin typeface="Arvo"/>
                <a:ea typeface="Arvo"/>
                <a:cs typeface="Arvo"/>
                <a:sym typeface="Arvo"/>
              </a:defRPr>
            </a:lvl8pPr>
            <a:lvl9pPr lvl="8" rtl="0">
              <a:buNone/>
              <a:defRPr sz="1200">
                <a:solidFill>
                  <a:srgbClr val="CCCCCC"/>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79" name="Google Shape;79;p21"/>
          <p:cNvSpPr/>
          <p:nvPr/>
        </p:nvSpPr>
        <p:spPr>
          <a:xfrm>
            <a:off x="4572000" y="429350"/>
            <a:ext cx="2772000" cy="635700"/>
          </a:xfrm>
          <a:prstGeom prst="rect">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80" name="Google Shape;80;p21"/>
          <p:cNvSpPr txBox="1"/>
          <p:nvPr>
            <p:ph idx="2" type="title"/>
          </p:nvPr>
        </p:nvSpPr>
        <p:spPr>
          <a:xfrm>
            <a:off x="4696225" y="1198788"/>
            <a:ext cx="5311200" cy="682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81" name="Google Shape;81;p21"/>
          <p:cNvSpPr txBox="1"/>
          <p:nvPr>
            <p:ph idx="3" type="subTitle"/>
          </p:nvPr>
        </p:nvSpPr>
        <p:spPr>
          <a:xfrm>
            <a:off x="4696224" y="2836672"/>
            <a:ext cx="33672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82" name="Google Shape;82;p21"/>
          <p:cNvSpPr txBox="1"/>
          <p:nvPr>
            <p:ph idx="4" type="title"/>
          </p:nvPr>
        </p:nvSpPr>
        <p:spPr>
          <a:xfrm>
            <a:off x="4696225" y="2326013"/>
            <a:ext cx="5311200" cy="682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83" name="Google Shape;83;p21"/>
          <p:cNvSpPr txBox="1"/>
          <p:nvPr>
            <p:ph idx="5" type="subTitle"/>
          </p:nvPr>
        </p:nvSpPr>
        <p:spPr>
          <a:xfrm>
            <a:off x="4696224" y="3967490"/>
            <a:ext cx="33672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84" name="Google Shape;84;p21"/>
          <p:cNvSpPr txBox="1"/>
          <p:nvPr>
            <p:ph idx="6" type="title"/>
          </p:nvPr>
        </p:nvSpPr>
        <p:spPr>
          <a:xfrm>
            <a:off x="4696225" y="3453254"/>
            <a:ext cx="5311200" cy="682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85" name="Google Shape;85;p21"/>
          <p:cNvSpPr/>
          <p:nvPr/>
        </p:nvSpPr>
        <p:spPr>
          <a:xfrm>
            <a:off x="0" y="0"/>
            <a:ext cx="28557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1"/>
          <p:cNvSpPr/>
          <p:nvPr/>
        </p:nvSpPr>
        <p:spPr>
          <a:xfrm>
            <a:off x="3582225" y="1426175"/>
            <a:ext cx="838800" cy="819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1"/>
          <p:cNvSpPr/>
          <p:nvPr/>
        </p:nvSpPr>
        <p:spPr>
          <a:xfrm>
            <a:off x="3582225" y="2553400"/>
            <a:ext cx="838800" cy="819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1"/>
          <p:cNvSpPr/>
          <p:nvPr/>
        </p:nvSpPr>
        <p:spPr>
          <a:xfrm>
            <a:off x="3582225" y="3680625"/>
            <a:ext cx="838800" cy="819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1"/>
          <p:cNvSpPr txBox="1"/>
          <p:nvPr>
            <p:ph hasCustomPrompt="1" idx="7" type="title"/>
          </p:nvPr>
        </p:nvSpPr>
        <p:spPr>
          <a:xfrm>
            <a:off x="3372225" y="1518275"/>
            <a:ext cx="1258800" cy="63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90" name="Google Shape;90;p21"/>
          <p:cNvSpPr txBox="1"/>
          <p:nvPr>
            <p:ph hasCustomPrompt="1" idx="8" type="title"/>
          </p:nvPr>
        </p:nvSpPr>
        <p:spPr>
          <a:xfrm>
            <a:off x="3372225" y="2645500"/>
            <a:ext cx="1258800" cy="63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91" name="Google Shape;91;p21"/>
          <p:cNvSpPr txBox="1"/>
          <p:nvPr>
            <p:ph hasCustomPrompt="1" idx="9" type="title"/>
          </p:nvPr>
        </p:nvSpPr>
        <p:spPr>
          <a:xfrm>
            <a:off x="3372225" y="3772725"/>
            <a:ext cx="1258800" cy="63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SECTION_HEADER_2">
    <p:bg>
      <p:bgPr>
        <a:solidFill>
          <a:schemeClr val="lt1"/>
        </a:solidFill>
      </p:bgPr>
    </p:bg>
    <p:spTree>
      <p:nvGrpSpPr>
        <p:cNvPr id="92" name="Shape 92"/>
        <p:cNvGrpSpPr/>
        <p:nvPr/>
      </p:nvGrpSpPr>
      <p:grpSpPr>
        <a:xfrm>
          <a:off x="0" y="0"/>
          <a:ext cx="0" cy="0"/>
          <a:chOff x="0" y="0"/>
          <a:chExt cx="0" cy="0"/>
        </a:xfrm>
      </p:grpSpPr>
      <p:sp>
        <p:nvSpPr>
          <p:cNvPr id="93" name="Google Shape;93;p22"/>
          <p:cNvSpPr txBox="1"/>
          <p:nvPr>
            <p:ph type="title"/>
          </p:nvPr>
        </p:nvSpPr>
        <p:spPr>
          <a:xfrm>
            <a:off x="956271" y="189950"/>
            <a:ext cx="5311200" cy="1114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chemeClr val="lt1"/>
              </a:buClr>
              <a:buSzPts val="4000"/>
              <a:buNone/>
              <a:defRPr sz="4000">
                <a:solidFill>
                  <a:schemeClr val="lt1"/>
                </a:solidFill>
              </a:defRPr>
            </a:lvl2pPr>
            <a:lvl3pPr lvl="2" rtl="0">
              <a:spcBef>
                <a:spcPts val="0"/>
              </a:spcBef>
              <a:spcAft>
                <a:spcPts val="0"/>
              </a:spcAft>
              <a:buClr>
                <a:schemeClr val="lt1"/>
              </a:buClr>
              <a:buSzPts val="4000"/>
              <a:buNone/>
              <a:defRPr sz="4000">
                <a:solidFill>
                  <a:schemeClr val="lt1"/>
                </a:solidFill>
              </a:defRPr>
            </a:lvl3pPr>
            <a:lvl4pPr lvl="3" rtl="0">
              <a:spcBef>
                <a:spcPts val="0"/>
              </a:spcBef>
              <a:spcAft>
                <a:spcPts val="0"/>
              </a:spcAft>
              <a:buClr>
                <a:schemeClr val="lt1"/>
              </a:buClr>
              <a:buSzPts val="4000"/>
              <a:buNone/>
              <a:defRPr sz="4000">
                <a:solidFill>
                  <a:schemeClr val="lt1"/>
                </a:solidFill>
              </a:defRPr>
            </a:lvl4pPr>
            <a:lvl5pPr lvl="4" rtl="0">
              <a:spcBef>
                <a:spcPts val="0"/>
              </a:spcBef>
              <a:spcAft>
                <a:spcPts val="0"/>
              </a:spcAft>
              <a:buClr>
                <a:schemeClr val="lt1"/>
              </a:buClr>
              <a:buSzPts val="4000"/>
              <a:buNone/>
              <a:defRPr sz="4000">
                <a:solidFill>
                  <a:schemeClr val="lt1"/>
                </a:solidFill>
              </a:defRPr>
            </a:lvl5pPr>
            <a:lvl6pPr lvl="5" rtl="0">
              <a:spcBef>
                <a:spcPts val="0"/>
              </a:spcBef>
              <a:spcAft>
                <a:spcPts val="0"/>
              </a:spcAft>
              <a:buClr>
                <a:schemeClr val="lt1"/>
              </a:buClr>
              <a:buSzPts val="4000"/>
              <a:buNone/>
              <a:defRPr sz="4000">
                <a:solidFill>
                  <a:schemeClr val="lt1"/>
                </a:solidFill>
              </a:defRPr>
            </a:lvl6pPr>
            <a:lvl7pPr lvl="6" rtl="0">
              <a:spcBef>
                <a:spcPts val="0"/>
              </a:spcBef>
              <a:spcAft>
                <a:spcPts val="0"/>
              </a:spcAft>
              <a:buClr>
                <a:schemeClr val="lt1"/>
              </a:buClr>
              <a:buSzPts val="4000"/>
              <a:buNone/>
              <a:defRPr sz="4000">
                <a:solidFill>
                  <a:schemeClr val="lt1"/>
                </a:solidFill>
              </a:defRPr>
            </a:lvl7pPr>
            <a:lvl8pPr lvl="7" rtl="0">
              <a:spcBef>
                <a:spcPts val="0"/>
              </a:spcBef>
              <a:spcAft>
                <a:spcPts val="0"/>
              </a:spcAft>
              <a:buClr>
                <a:schemeClr val="lt1"/>
              </a:buClr>
              <a:buSzPts val="4000"/>
              <a:buNone/>
              <a:defRPr sz="4000">
                <a:solidFill>
                  <a:schemeClr val="lt1"/>
                </a:solidFill>
              </a:defRPr>
            </a:lvl8pPr>
            <a:lvl9pPr lvl="8" rtl="0">
              <a:spcBef>
                <a:spcPts val="0"/>
              </a:spcBef>
              <a:spcAft>
                <a:spcPts val="0"/>
              </a:spcAft>
              <a:buClr>
                <a:schemeClr val="lt1"/>
              </a:buClr>
              <a:buSzPts val="4000"/>
              <a:buNone/>
              <a:defRPr sz="4000">
                <a:solidFill>
                  <a:schemeClr val="lt1"/>
                </a:solidFill>
              </a:defRPr>
            </a:lvl9pPr>
          </a:lstStyle>
          <a:p/>
        </p:txBody>
      </p:sp>
      <p:sp>
        <p:nvSpPr>
          <p:cNvPr id="94" name="Google Shape;94;p22"/>
          <p:cNvSpPr txBox="1"/>
          <p:nvPr>
            <p:ph idx="1" type="subTitle"/>
          </p:nvPr>
        </p:nvSpPr>
        <p:spPr>
          <a:xfrm>
            <a:off x="954225" y="1709475"/>
            <a:ext cx="3367200" cy="2477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95" name="Google Shape;95;p22"/>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solidFill>
                  <a:srgbClr val="CCCCCC"/>
                </a:solidFill>
                <a:latin typeface="Arvo"/>
                <a:ea typeface="Arvo"/>
                <a:cs typeface="Arvo"/>
                <a:sym typeface="Arvo"/>
              </a:defRPr>
            </a:lvl1pPr>
            <a:lvl2pPr lvl="1" rtl="0">
              <a:buNone/>
              <a:defRPr sz="1200">
                <a:solidFill>
                  <a:srgbClr val="CCCCCC"/>
                </a:solidFill>
                <a:latin typeface="Arvo"/>
                <a:ea typeface="Arvo"/>
                <a:cs typeface="Arvo"/>
                <a:sym typeface="Arvo"/>
              </a:defRPr>
            </a:lvl2pPr>
            <a:lvl3pPr lvl="2" rtl="0">
              <a:buNone/>
              <a:defRPr sz="1200">
                <a:solidFill>
                  <a:srgbClr val="CCCCCC"/>
                </a:solidFill>
                <a:latin typeface="Arvo"/>
                <a:ea typeface="Arvo"/>
                <a:cs typeface="Arvo"/>
                <a:sym typeface="Arvo"/>
              </a:defRPr>
            </a:lvl3pPr>
            <a:lvl4pPr lvl="3" rtl="0">
              <a:buNone/>
              <a:defRPr sz="1200">
                <a:solidFill>
                  <a:srgbClr val="CCCCCC"/>
                </a:solidFill>
                <a:latin typeface="Arvo"/>
                <a:ea typeface="Arvo"/>
                <a:cs typeface="Arvo"/>
                <a:sym typeface="Arvo"/>
              </a:defRPr>
            </a:lvl4pPr>
            <a:lvl5pPr lvl="4" rtl="0">
              <a:buNone/>
              <a:defRPr sz="1200">
                <a:solidFill>
                  <a:srgbClr val="CCCCCC"/>
                </a:solidFill>
                <a:latin typeface="Arvo"/>
                <a:ea typeface="Arvo"/>
                <a:cs typeface="Arvo"/>
                <a:sym typeface="Arvo"/>
              </a:defRPr>
            </a:lvl5pPr>
            <a:lvl6pPr lvl="5" rtl="0">
              <a:buNone/>
              <a:defRPr sz="1200">
                <a:solidFill>
                  <a:srgbClr val="CCCCCC"/>
                </a:solidFill>
                <a:latin typeface="Arvo"/>
                <a:ea typeface="Arvo"/>
                <a:cs typeface="Arvo"/>
                <a:sym typeface="Arvo"/>
              </a:defRPr>
            </a:lvl6pPr>
            <a:lvl7pPr lvl="6" rtl="0">
              <a:buNone/>
              <a:defRPr sz="1200">
                <a:solidFill>
                  <a:srgbClr val="CCCCCC"/>
                </a:solidFill>
                <a:latin typeface="Arvo"/>
                <a:ea typeface="Arvo"/>
                <a:cs typeface="Arvo"/>
                <a:sym typeface="Arvo"/>
              </a:defRPr>
            </a:lvl7pPr>
            <a:lvl8pPr lvl="7" rtl="0">
              <a:buNone/>
              <a:defRPr sz="1200">
                <a:solidFill>
                  <a:srgbClr val="CCCCCC"/>
                </a:solidFill>
                <a:latin typeface="Arvo"/>
                <a:ea typeface="Arvo"/>
                <a:cs typeface="Arvo"/>
                <a:sym typeface="Arvo"/>
              </a:defRPr>
            </a:lvl8pPr>
            <a:lvl9pPr lvl="8" rtl="0">
              <a:buNone/>
              <a:defRPr sz="1200">
                <a:solidFill>
                  <a:srgbClr val="CCCCCC"/>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96" name="Google Shape;96;p22"/>
          <p:cNvSpPr/>
          <p:nvPr/>
        </p:nvSpPr>
        <p:spPr>
          <a:xfrm>
            <a:off x="5177125" y="212900"/>
            <a:ext cx="3742800" cy="46842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2"/>
          <p:cNvSpPr/>
          <p:nvPr/>
        </p:nvSpPr>
        <p:spPr>
          <a:xfrm>
            <a:off x="4571997" y="3832425"/>
            <a:ext cx="762000" cy="11685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8" name="Google Shape;98;p22"/>
          <p:cNvCxnSpPr/>
          <p:nvPr/>
        </p:nvCxnSpPr>
        <p:spPr>
          <a:xfrm>
            <a:off x="1068750" y="1340150"/>
            <a:ext cx="676200" cy="0"/>
          </a:xfrm>
          <a:prstGeom prst="straightConnector1">
            <a:avLst/>
          </a:prstGeom>
          <a:noFill/>
          <a:ln cap="flat" cmpd="sng" w="76200">
            <a:solidFill>
              <a:schemeClr val="accent1"/>
            </a:solidFill>
            <a:prstDash val="solid"/>
            <a:round/>
            <a:headEnd len="med" w="med" type="none"/>
            <a:tailEnd len="med" w="med"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1 1">
  <p:cSld name="SECTION_HEADER_2_1">
    <p:bg>
      <p:bgPr>
        <a:solidFill>
          <a:schemeClr val="lt1"/>
        </a:solidFill>
      </p:bgPr>
    </p:bg>
    <p:spTree>
      <p:nvGrpSpPr>
        <p:cNvPr id="99" name="Shape 99"/>
        <p:cNvGrpSpPr/>
        <p:nvPr/>
      </p:nvGrpSpPr>
      <p:grpSpPr>
        <a:xfrm>
          <a:off x="0" y="0"/>
          <a:ext cx="0" cy="0"/>
          <a:chOff x="0" y="0"/>
          <a:chExt cx="0" cy="0"/>
        </a:xfrm>
      </p:grpSpPr>
      <p:sp>
        <p:nvSpPr>
          <p:cNvPr id="100" name="Google Shape;100;p23"/>
          <p:cNvSpPr txBox="1"/>
          <p:nvPr>
            <p:ph type="title"/>
          </p:nvPr>
        </p:nvSpPr>
        <p:spPr>
          <a:xfrm>
            <a:off x="956273" y="3469550"/>
            <a:ext cx="3483000" cy="1114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chemeClr val="lt1"/>
              </a:buClr>
              <a:buSzPts val="4000"/>
              <a:buNone/>
              <a:defRPr sz="4000">
                <a:solidFill>
                  <a:schemeClr val="lt1"/>
                </a:solidFill>
              </a:defRPr>
            </a:lvl2pPr>
            <a:lvl3pPr lvl="2" rtl="0">
              <a:spcBef>
                <a:spcPts val="0"/>
              </a:spcBef>
              <a:spcAft>
                <a:spcPts val="0"/>
              </a:spcAft>
              <a:buClr>
                <a:schemeClr val="lt1"/>
              </a:buClr>
              <a:buSzPts val="4000"/>
              <a:buNone/>
              <a:defRPr sz="4000">
                <a:solidFill>
                  <a:schemeClr val="lt1"/>
                </a:solidFill>
              </a:defRPr>
            </a:lvl3pPr>
            <a:lvl4pPr lvl="3" rtl="0">
              <a:spcBef>
                <a:spcPts val="0"/>
              </a:spcBef>
              <a:spcAft>
                <a:spcPts val="0"/>
              </a:spcAft>
              <a:buClr>
                <a:schemeClr val="lt1"/>
              </a:buClr>
              <a:buSzPts val="4000"/>
              <a:buNone/>
              <a:defRPr sz="4000">
                <a:solidFill>
                  <a:schemeClr val="lt1"/>
                </a:solidFill>
              </a:defRPr>
            </a:lvl4pPr>
            <a:lvl5pPr lvl="4" rtl="0">
              <a:spcBef>
                <a:spcPts val="0"/>
              </a:spcBef>
              <a:spcAft>
                <a:spcPts val="0"/>
              </a:spcAft>
              <a:buClr>
                <a:schemeClr val="lt1"/>
              </a:buClr>
              <a:buSzPts val="4000"/>
              <a:buNone/>
              <a:defRPr sz="4000">
                <a:solidFill>
                  <a:schemeClr val="lt1"/>
                </a:solidFill>
              </a:defRPr>
            </a:lvl5pPr>
            <a:lvl6pPr lvl="5" rtl="0">
              <a:spcBef>
                <a:spcPts val="0"/>
              </a:spcBef>
              <a:spcAft>
                <a:spcPts val="0"/>
              </a:spcAft>
              <a:buClr>
                <a:schemeClr val="lt1"/>
              </a:buClr>
              <a:buSzPts val="4000"/>
              <a:buNone/>
              <a:defRPr sz="4000">
                <a:solidFill>
                  <a:schemeClr val="lt1"/>
                </a:solidFill>
              </a:defRPr>
            </a:lvl6pPr>
            <a:lvl7pPr lvl="6" rtl="0">
              <a:spcBef>
                <a:spcPts val="0"/>
              </a:spcBef>
              <a:spcAft>
                <a:spcPts val="0"/>
              </a:spcAft>
              <a:buClr>
                <a:schemeClr val="lt1"/>
              </a:buClr>
              <a:buSzPts val="4000"/>
              <a:buNone/>
              <a:defRPr sz="4000">
                <a:solidFill>
                  <a:schemeClr val="lt1"/>
                </a:solidFill>
              </a:defRPr>
            </a:lvl7pPr>
            <a:lvl8pPr lvl="7" rtl="0">
              <a:spcBef>
                <a:spcPts val="0"/>
              </a:spcBef>
              <a:spcAft>
                <a:spcPts val="0"/>
              </a:spcAft>
              <a:buClr>
                <a:schemeClr val="lt1"/>
              </a:buClr>
              <a:buSzPts val="4000"/>
              <a:buNone/>
              <a:defRPr sz="4000">
                <a:solidFill>
                  <a:schemeClr val="lt1"/>
                </a:solidFill>
              </a:defRPr>
            </a:lvl8pPr>
            <a:lvl9pPr lvl="8" rtl="0">
              <a:spcBef>
                <a:spcPts val="0"/>
              </a:spcBef>
              <a:spcAft>
                <a:spcPts val="0"/>
              </a:spcAft>
              <a:buClr>
                <a:schemeClr val="lt1"/>
              </a:buClr>
              <a:buSzPts val="4000"/>
              <a:buNone/>
              <a:defRPr sz="4000">
                <a:solidFill>
                  <a:schemeClr val="lt1"/>
                </a:solidFill>
              </a:defRPr>
            </a:lvl9pPr>
          </a:lstStyle>
          <a:p/>
        </p:txBody>
      </p:sp>
      <p:sp>
        <p:nvSpPr>
          <p:cNvPr id="101" name="Google Shape;101;p23"/>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solidFill>
                  <a:srgbClr val="CCCCCC"/>
                </a:solidFill>
                <a:latin typeface="Arvo"/>
                <a:ea typeface="Arvo"/>
                <a:cs typeface="Arvo"/>
                <a:sym typeface="Arvo"/>
              </a:defRPr>
            </a:lvl1pPr>
            <a:lvl2pPr lvl="1" rtl="0">
              <a:buNone/>
              <a:defRPr sz="1200">
                <a:solidFill>
                  <a:srgbClr val="CCCCCC"/>
                </a:solidFill>
                <a:latin typeface="Arvo"/>
                <a:ea typeface="Arvo"/>
                <a:cs typeface="Arvo"/>
                <a:sym typeface="Arvo"/>
              </a:defRPr>
            </a:lvl2pPr>
            <a:lvl3pPr lvl="2" rtl="0">
              <a:buNone/>
              <a:defRPr sz="1200">
                <a:solidFill>
                  <a:srgbClr val="CCCCCC"/>
                </a:solidFill>
                <a:latin typeface="Arvo"/>
                <a:ea typeface="Arvo"/>
                <a:cs typeface="Arvo"/>
                <a:sym typeface="Arvo"/>
              </a:defRPr>
            </a:lvl3pPr>
            <a:lvl4pPr lvl="3" rtl="0">
              <a:buNone/>
              <a:defRPr sz="1200">
                <a:solidFill>
                  <a:srgbClr val="CCCCCC"/>
                </a:solidFill>
                <a:latin typeface="Arvo"/>
                <a:ea typeface="Arvo"/>
                <a:cs typeface="Arvo"/>
                <a:sym typeface="Arvo"/>
              </a:defRPr>
            </a:lvl4pPr>
            <a:lvl5pPr lvl="4" rtl="0">
              <a:buNone/>
              <a:defRPr sz="1200">
                <a:solidFill>
                  <a:srgbClr val="CCCCCC"/>
                </a:solidFill>
                <a:latin typeface="Arvo"/>
                <a:ea typeface="Arvo"/>
                <a:cs typeface="Arvo"/>
                <a:sym typeface="Arvo"/>
              </a:defRPr>
            </a:lvl5pPr>
            <a:lvl6pPr lvl="5" rtl="0">
              <a:buNone/>
              <a:defRPr sz="1200">
                <a:solidFill>
                  <a:srgbClr val="CCCCCC"/>
                </a:solidFill>
                <a:latin typeface="Arvo"/>
                <a:ea typeface="Arvo"/>
                <a:cs typeface="Arvo"/>
                <a:sym typeface="Arvo"/>
              </a:defRPr>
            </a:lvl6pPr>
            <a:lvl7pPr lvl="6" rtl="0">
              <a:buNone/>
              <a:defRPr sz="1200">
                <a:solidFill>
                  <a:srgbClr val="CCCCCC"/>
                </a:solidFill>
                <a:latin typeface="Arvo"/>
                <a:ea typeface="Arvo"/>
                <a:cs typeface="Arvo"/>
                <a:sym typeface="Arvo"/>
              </a:defRPr>
            </a:lvl7pPr>
            <a:lvl8pPr lvl="7" rtl="0">
              <a:buNone/>
              <a:defRPr sz="1200">
                <a:solidFill>
                  <a:srgbClr val="CCCCCC"/>
                </a:solidFill>
                <a:latin typeface="Arvo"/>
                <a:ea typeface="Arvo"/>
                <a:cs typeface="Arvo"/>
                <a:sym typeface="Arvo"/>
              </a:defRPr>
            </a:lvl8pPr>
            <a:lvl9pPr lvl="8" rtl="0">
              <a:buNone/>
              <a:defRPr sz="1200">
                <a:solidFill>
                  <a:srgbClr val="CCCCCC"/>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cxnSp>
        <p:nvCxnSpPr>
          <p:cNvPr id="102" name="Google Shape;102;p23"/>
          <p:cNvCxnSpPr/>
          <p:nvPr/>
        </p:nvCxnSpPr>
        <p:spPr>
          <a:xfrm>
            <a:off x="1068750" y="4619750"/>
            <a:ext cx="676200" cy="0"/>
          </a:xfrm>
          <a:prstGeom prst="straightConnector1">
            <a:avLst/>
          </a:prstGeom>
          <a:noFill/>
          <a:ln cap="flat" cmpd="sng" w="76200">
            <a:solidFill>
              <a:schemeClr val="accent1"/>
            </a:solidFill>
            <a:prstDash val="solid"/>
            <a:round/>
            <a:headEnd len="med" w="med" type="none"/>
            <a:tailEnd len="med" w="med"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SECTION_HEADER_1">
    <p:bg>
      <p:bgPr>
        <a:solidFill>
          <a:schemeClr val="lt1"/>
        </a:solidFill>
      </p:bgPr>
    </p:bg>
    <p:spTree>
      <p:nvGrpSpPr>
        <p:cNvPr id="103" name="Shape 103"/>
        <p:cNvGrpSpPr/>
        <p:nvPr/>
      </p:nvGrpSpPr>
      <p:grpSpPr>
        <a:xfrm>
          <a:off x="0" y="0"/>
          <a:ext cx="0" cy="0"/>
          <a:chOff x="0" y="0"/>
          <a:chExt cx="0" cy="0"/>
        </a:xfrm>
      </p:grpSpPr>
      <p:sp>
        <p:nvSpPr>
          <p:cNvPr id="104" name="Google Shape;104;p24"/>
          <p:cNvSpPr txBox="1"/>
          <p:nvPr>
            <p:ph type="title"/>
          </p:nvPr>
        </p:nvSpPr>
        <p:spPr>
          <a:xfrm>
            <a:off x="570047" y="993900"/>
            <a:ext cx="3055500" cy="1114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chemeClr val="lt1"/>
              </a:buClr>
              <a:buSzPts val="4000"/>
              <a:buNone/>
              <a:defRPr sz="4000">
                <a:solidFill>
                  <a:schemeClr val="lt1"/>
                </a:solidFill>
              </a:defRPr>
            </a:lvl2pPr>
            <a:lvl3pPr lvl="2" rtl="0">
              <a:spcBef>
                <a:spcPts val="0"/>
              </a:spcBef>
              <a:spcAft>
                <a:spcPts val="0"/>
              </a:spcAft>
              <a:buClr>
                <a:schemeClr val="lt1"/>
              </a:buClr>
              <a:buSzPts val="4000"/>
              <a:buNone/>
              <a:defRPr sz="4000">
                <a:solidFill>
                  <a:schemeClr val="lt1"/>
                </a:solidFill>
              </a:defRPr>
            </a:lvl3pPr>
            <a:lvl4pPr lvl="3" rtl="0">
              <a:spcBef>
                <a:spcPts val="0"/>
              </a:spcBef>
              <a:spcAft>
                <a:spcPts val="0"/>
              </a:spcAft>
              <a:buClr>
                <a:schemeClr val="lt1"/>
              </a:buClr>
              <a:buSzPts val="4000"/>
              <a:buNone/>
              <a:defRPr sz="4000">
                <a:solidFill>
                  <a:schemeClr val="lt1"/>
                </a:solidFill>
              </a:defRPr>
            </a:lvl4pPr>
            <a:lvl5pPr lvl="4" rtl="0">
              <a:spcBef>
                <a:spcPts val="0"/>
              </a:spcBef>
              <a:spcAft>
                <a:spcPts val="0"/>
              </a:spcAft>
              <a:buClr>
                <a:schemeClr val="lt1"/>
              </a:buClr>
              <a:buSzPts val="4000"/>
              <a:buNone/>
              <a:defRPr sz="4000">
                <a:solidFill>
                  <a:schemeClr val="lt1"/>
                </a:solidFill>
              </a:defRPr>
            </a:lvl5pPr>
            <a:lvl6pPr lvl="5" rtl="0">
              <a:spcBef>
                <a:spcPts val="0"/>
              </a:spcBef>
              <a:spcAft>
                <a:spcPts val="0"/>
              </a:spcAft>
              <a:buClr>
                <a:schemeClr val="lt1"/>
              </a:buClr>
              <a:buSzPts val="4000"/>
              <a:buNone/>
              <a:defRPr sz="4000">
                <a:solidFill>
                  <a:schemeClr val="lt1"/>
                </a:solidFill>
              </a:defRPr>
            </a:lvl6pPr>
            <a:lvl7pPr lvl="6" rtl="0">
              <a:spcBef>
                <a:spcPts val="0"/>
              </a:spcBef>
              <a:spcAft>
                <a:spcPts val="0"/>
              </a:spcAft>
              <a:buClr>
                <a:schemeClr val="lt1"/>
              </a:buClr>
              <a:buSzPts val="4000"/>
              <a:buNone/>
              <a:defRPr sz="4000">
                <a:solidFill>
                  <a:schemeClr val="lt1"/>
                </a:solidFill>
              </a:defRPr>
            </a:lvl7pPr>
            <a:lvl8pPr lvl="7" rtl="0">
              <a:spcBef>
                <a:spcPts val="0"/>
              </a:spcBef>
              <a:spcAft>
                <a:spcPts val="0"/>
              </a:spcAft>
              <a:buClr>
                <a:schemeClr val="lt1"/>
              </a:buClr>
              <a:buSzPts val="4000"/>
              <a:buNone/>
              <a:defRPr sz="4000">
                <a:solidFill>
                  <a:schemeClr val="lt1"/>
                </a:solidFill>
              </a:defRPr>
            </a:lvl8pPr>
            <a:lvl9pPr lvl="8" rtl="0">
              <a:spcBef>
                <a:spcPts val="0"/>
              </a:spcBef>
              <a:spcAft>
                <a:spcPts val="0"/>
              </a:spcAft>
              <a:buClr>
                <a:schemeClr val="lt1"/>
              </a:buClr>
              <a:buSzPts val="4000"/>
              <a:buNone/>
              <a:defRPr sz="4000">
                <a:solidFill>
                  <a:schemeClr val="lt1"/>
                </a:solidFill>
              </a:defRPr>
            </a:lvl9pPr>
          </a:lstStyle>
          <a:p/>
        </p:txBody>
      </p:sp>
      <p:sp>
        <p:nvSpPr>
          <p:cNvPr id="105" name="Google Shape;105;p24"/>
          <p:cNvSpPr txBox="1"/>
          <p:nvPr>
            <p:ph idx="1" type="subTitle"/>
          </p:nvPr>
        </p:nvSpPr>
        <p:spPr>
          <a:xfrm>
            <a:off x="614775" y="2564775"/>
            <a:ext cx="29208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6" name="Google Shape;106;p24"/>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solidFill>
                  <a:srgbClr val="CCCCCC"/>
                </a:solidFill>
                <a:latin typeface="Arvo"/>
                <a:ea typeface="Arvo"/>
                <a:cs typeface="Arvo"/>
                <a:sym typeface="Arvo"/>
              </a:defRPr>
            </a:lvl1pPr>
            <a:lvl2pPr lvl="1" rtl="0">
              <a:buNone/>
              <a:defRPr sz="1200">
                <a:solidFill>
                  <a:srgbClr val="CCCCCC"/>
                </a:solidFill>
                <a:latin typeface="Arvo"/>
                <a:ea typeface="Arvo"/>
                <a:cs typeface="Arvo"/>
                <a:sym typeface="Arvo"/>
              </a:defRPr>
            </a:lvl2pPr>
            <a:lvl3pPr lvl="2" rtl="0">
              <a:buNone/>
              <a:defRPr sz="1200">
                <a:solidFill>
                  <a:srgbClr val="CCCCCC"/>
                </a:solidFill>
                <a:latin typeface="Arvo"/>
                <a:ea typeface="Arvo"/>
                <a:cs typeface="Arvo"/>
                <a:sym typeface="Arvo"/>
              </a:defRPr>
            </a:lvl3pPr>
            <a:lvl4pPr lvl="3" rtl="0">
              <a:buNone/>
              <a:defRPr sz="1200">
                <a:solidFill>
                  <a:srgbClr val="CCCCCC"/>
                </a:solidFill>
                <a:latin typeface="Arvo"/>
                <a:ea typeface="Arvo"/>
                <a:cs typeface="Arvo"/>
                <a:sym typeface="Arvo"/>
              </a:defRPr>
            </a:lvl4pPr>
            <a:lvl5pPr lvl="4" rtl="0">
              <a:buNone/>
              <a:defRPr sz="1200">
                <a:solidFill>
                  <a:srgbClr val="CCCCCC"/>
                </a:solidFill>
                <a:latin typeface="Arvo"/>
                <a:ea typeface="Arvo"/>
                <a:cs typeface="Arvo"/>
                <a:sym typeface="Arvo"/>
              </a:defRPr>
            </a:lvl5pPr>
            <a:lvl6pPr lvl="5" rtl="0">
              <a:buNone/>
              <a:defRPr sz="1200">
                <a:solidFill>
                  <a:srgbClr val="CCCCCC"/>
                </a:solidFill>
                <a:latin typeface="Arvo"/>
                <a:ea typeface="Arvo"/>
                <a:cs typeface="Arvo"/>
                <a:sym typeface="Arvo"/>
              </a:defRPr>
            </a:lvl6pPr>
            <a:lvl7pPr lvl="6" rtl="0">
              <a:buNone/>
              <a:defRPr sz="1200">
                <a:solidFill>
                  <a:srgbClr val="CCCCCC"/>
                </a:solidFill>
                <a:latin typeface="Arvo"/>
                <a:ea typeface="Arvo"/>
                <a:cs typeface="Arvo"/>
                <a:sym typeface="Arvo"/>
              </a:defRPr>
            </a:lvl7pPr>
            <a:lvl8pPr lvl="7" rtl="0">
              <a:buNone/>
              <a:defRPr sz="1200">
                <a:solidFill>
                  <a:srgbClr val="CCCCCC"/>
                </a:solidFill>
                <a:latin typeface="Arvo"/>
                <a:ea typeface="Arvo"/>
                <a:cs typeface="Arvo"/>
                <a:sym typeface="Arvo"/>
              </a:defRPr>
            </a:lvl8pPr>
            <a:lvl9pPr lvl="8" rtl="0">
              <a:buNone/>
              <a:defRPr sz="1200">
                <a:solidFill>
                  <a:srgbClr val="CCCCCC"/>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cxnSp>
        <p:nvCxnSpPr>
          <p:cNvPr id="107" name="Google Shape;107;p24"/>
          <p:cNvCxnSpPr/>
          <p:nvPr/>
        </p:nvCxnSpPr>
        <p:spPr>
          <a:xfrm>
            <a:off x="678525" y="2060575"/>
            <a:ext cx="676200" cy="0"/>
          </a:xfrm>
          <a:prstGeom prst="straightConnector1">
            <a:avLst/>
          </a:prstGeom>
          <a:noFill/>
          <a:ln cap="flat" cmpd="sng" w="76200">
            <a:solidFill>
              <a:schemeClr val="accent1"/>
            </a:solidFill>
            <a:prstDash val="solid"/>
            <a:round/>
            <a:headEnd len="med" w="med" type="none"/>
            <a:tailEnd len="med" w="med"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CUSTOM">
    <p:bg>
      <p:bgPr>
        <a:solidFill>
          <a:schemeClr val="lt1"/>
        </a:solidFill>
      </p:bgPr>
    </p:bg>
    <p:spTree>
      <p:nvGrpSpPr>
        <p:cNvPr id="108" name="Shape 108"/>
        <p:cNvGrpSpPr/>
        <p:nvPr/>
      </p:nvGrpSpPr>
      <p:grpSpPr>
        <a:xfrm>
          <a:off x="0" y="0"/>
          <a:ext cx="0" cy="0"/>
          <a:chOff x="0" y="0"/>
          <a:chExt cx="0" cy="0"/>
        </a:xfrm>
      </p:grpSpPr>
      <p:sp>
        <p:nvSpPr>
          <p:cNvPr id="109" name="Google Shape;109;p25"/>
          <p:cNvSpPr/>
          <p:nvPr/>
        </p:nvSpPr>
        <p:spPr>
          <a:xfrm>
            <a:off x="1395500" y="892500"/>
            <a:ext cx="6189000" cy="2731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5"/>
          <p:cNvSpPr txBox="1"/>
          <p:nvPr>
            <p:ph idx="1" type="subTitle"/>
          </p:nvPr>
        </p:nvSpPr>
        <p:spPr>
          <a:xfrm>
            <a:off x="1894475" y="1126950"/>
            <a:ext cx="5397600" cy="2100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3000">
                <a:solidFill>
                  <a:schemeClr val="dk1"/>
                </a:solidFill>
                <a:latin typeface="Ubuntu"/>
                <a:ea typeface="Ubuntu"/>
                <a:cs typeface="Ubuntu"/>
                <a:sym typeface="Ubuntu"/>
              </a:defRPr>
            </a:lvl1pPr>
            <a:lvl2pPr lvl="1" rtl="0">
              <a:spcBef>
                <a:spcPts val="0"/>
              </a:spcBef>
              <a:spcAft>
                <a:spcPts val="0"/>
              </a:spcAft>
              <a:buNone/>
              <a:defRPr b="1">
                <a:solidFill>
                  <a:schemeClr val="dk1"/>
                </a:solidFill>
                <a:latin typeface="Arvo"/>
                <a:ea typeface="Arvo"/>
                <a:cs typeface="Arvo"/>
                <a:sym typeface="Arvo"/>
              </a:defRPr>
            </a:lvl2pPr>
            <a:lvl3pPr lvl="2" rtl="0">
              <a:spcBef>
                <a:spcPts val="0"/>
              </a:spcBef>
              <a:spcAft>
                <a:spcPts val="0"/>
              </a:spcAft>
              <a:buNone/>
              <a:defRPr b="1">
                <a:solidFill>
                  <a:schemeClr val="dk1"/>
                </a:solidFill>
                <a:latin typeface="Arvo"/>
                <a:ea typeface="Arvo"/>
                <a:cs typeface="Arvo"/>
                <a:sym typeface="Arvo"/>
              </a:defRPr>
            </a:lvl3pPr>
            <a:lvl4pPr lvl="3" rtl="0">
              <a:spcBef>
                <a:spcPts val="0"/>
              </a:spcBef>
              <a:spcAft>
                <a:spcPts val="0"/>
              </a:spcAft>
              <a:buNone/>
              <a:defRPr b="1">
                <a:solidFill>
                  <a:schemeClr val="dk1"/>
                </a:solidFill>
                <a:latin typeface="Arvo"/>
                <a:ea typeface="Arvo"/>
                <a:cs typeface="Arvo"/>
                <a:sym typeface="Arvo"/>
              </a:defRPr>
            </a:lvl4pPr>
            <a:lvl5pPr lvl="4" rtl="0">
              <a:spcBef>
                <a:spcPts val="0"/>
              </a:spcBef>
              <a:spcAft>
                <a:spcPts val="0"/>
              </a:spcAft>
              <a:buNone/>
              <a:defRPr b="1">
                <a:solidFill>
                  <a:schemeClr val="dk1"/>
                </a:solidFill>
                <a:latin typeface="Arvo"/>
                <a:ea typeface="Arvo"/>
                <a:cs typeface="Arvo"/>
                <a:sym typeface="Arvo"/>
              </a:defRPr>
            </a:lvl5pPr>
            <a:lvl6pPr lvl="5" rtl="0">
              <a:spcBef>
                <a:spcPts val="0"/>
              </a:spcBef>
              <a:spcAft>
                <a:spcPts val="0"/>
              </a:spcAft>
              <a:buNone/>
              <a:defRPr b="1">
                <a:solidFill>
                  <a:schemeClr val="dk1"/>
                </a:solidFill>
                <a:latin typeface="Arvo"/>
                <a:ea typeface="Arvo"/>
                <a:cs typeface="Arvo"/>
                <a:sym typeface="Arvo"/>
              </a:defRPr>
            </a:lvl6pPr>
            <a:lvl7pPr lvl="6" rtl="0">
              <a:spcBef>
                <a:spcPts val="0"/>
              </a:spcBef>
              <a:spcAft>
                <a:spcPts val="0"/>
              </a:spcAft>
              <a:buNone/>
              <a:defRPr b="1">
                <a:solidFill>
                  <a:schemeClr val="dk1"/>
                </a:solidFill>
                <a:latin typeface="Arvo"/>
                <a:ea typeface="Arvo"/>
                <a:cs typeface="Arvo"/>
                <a:sym typeface="Arvo"/>
              </a:defRPr>
            </a:lvl7pPr>
            <a:lvl8pPr lvl="7" rtl="0">
              <a:spcBef>
                <a:spcPts val="0"/>
              </a:spcBef>
              <a:spcAft>
                <a:spcPts val="0"/>
              </a:spcAft>
              <a:buNone/>
              <a:defRPr b="1">
                <a:solidFill>
                  <a:schemeClr val="dk1"/>
                </a:solidFill>
                <a:latin typeface="Arvo"/>
                <a:ea typeface="Arvo"/>
                <a:cs typeface="Arvo"/>
                <a:sym typeface="Arvo"/>
              </a:defRPr>
            </a:lvl8pPr>
            <a:lvl9pPr lvl="8" rtl="0">
              <a:spcBef>
                <a:spcPts val="0"/>
              </a:spcBef>
              <a:spcAft>
                <a:spcPts val="0"/>
              </a:spcAft>
              <a:buNone/>
              <a:defRPr b="1">
                <a:solidFill>
                  <a:schemeClr val="dk1"/>
                </a:solidFill>
                <a:latin typeface="Arvo"/>
                <a:ea typeface="Arvo"/>
                <a:cs typeface="Arvo"/>
                <a:sym typeface="Arvo"/>
              </a:defRPr>
            </a:lvl9pPr>
          </a:lstStyle>
          <a:p/>
        </p:txBody>
      </p:sp>
      <p:sp>
        <p:nvSpPr>
          <p:cNvPr id="111" name="Google Shape;111;p25"/>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solidFill>
                  <a:srgbClr val="CCCCCC"/>
                </a:solidFill>
                <a:latin typeface="Arvo"/>
                <a:ea typeface="Arvo"/>
                <a:cs typeface="Arvo"/>
                <a:sym typeface="Arvo"/>
              </a:defRPr>
            </a:lvl1pPr>
            <a:lvl2pPr lvl="1" rtl="0">
              <a:buNone/>
              <a:defRPr sz="1200">
                <a:solidFill>
                  <a:srgbClr val="CCCCCC"/>
                </a:solidFill>
                <a:latin typeface="Arvo"/>
                <a:ea typeface="Arvo"/>
                <a:cs typeface="Arvo"/>
                <a:sym typeface="Arvo"/>
              </a:defRPr>
            </a:lvl2pPr>
            <a:lvl3pPr lvl="2" rtl="0">
              <a:buNone/>
              <a:defRPr sz="1200">
                <a:solidFill>
                  <a:srgbClr val="CCCCCC"/>
                </a:solidFill>
                <a:latin typeface="Arvo"/>
                <a:ea typeface="Arvo"/>
                <a:cs typeface="Arvo"/>
                <a:sym typeface="Arvo"/>
              </a:defRPr>
            </a:lvl3pPr>
            <a:lvl4pPr lvl="3" rtl="0">
              <a:buNone/>
              <a:defRPr sz="1200">
                <a:solidFill>
                  <a:srgbClr val="CCCCCC"/>
                </a:solidFill>
                <a:latin typeface="Arvo"/>
                <a:ea typeface="Arvo"/>
                <a:cs typeface="Arvo"/>
                <a:sym typeface="Arvo"/>
              </a:defRPr>
            </a:lvl4pPr>
            <a:lvl5pPr lvl="4" rtl="0">
              <a:buNone/>
              <a:defRPr sz="1200">
                <a:solidFill>
                  <a:srgbClr val="CCCCCC"/>
                </a:solidFill>
                <a:latin typeface="Arvo"/>
                <a:ea typeface="Arvo"/>
                <a:cs typeface="Arvo"/>
                <a:sym typeface="Arvo"/>
              </a:defRPr>
            </a:lvl5pPr>
            <a:lvl6pPr lvl="5" rtl="0">
              <a:buNone/>
              <a:defRPr sz="1200">
                <a:solidFill>
                  <a:srgbClr val="CCCCCC"/>
                </a:solidFill>
                <a:latin typeface="Arvo"/>
                <a:ea typeface="Arvo"/>
                <a:cs typeface="Arvo"/>
                <a:sym typeface="Arvo"/>
              </a:defRPr>
            </a:lvl6pPr>
            <a:lvl7pPr lvl="6" rtl="0">
              <a:buNone/>
              <a:defRPr sz="1200">
                <a:solidFill>
                  <a:srgbClr val="CCCCCC"/>
                </a:solidFill>
                <a:latin typeface="Arvo"/>
                <a:ea typeface="Arvo"/>
                <a:cs typeface="Arvo"/>
                <a:sym typeface="Arvo"/>
              </a:defRPr>
            </a:lvl7pPr>
            <a:lvl8pPr lvl="7" rtl="0">
              <a:buNone/>
              <a:defRPr sz="1200">
                <a:solidFill>
                  <a:srgbClr val="CCCCCC"/>
                </a:solidFill>
                <a:latin typeface="Arvo"/>
                <a:ea typeface="Arvo"/>
                <a:cs typeface="Arvo"/>
                <a:sym typeface="Arvo"/>
              </a:defRPr>
            </a:lvl8pPr>
            <a:lvl9pPr lvl="8" rtl="0">
              <a:buNone/>
              <a:defRPr sz="1200">
                <a:solidFill>
                  <a:srgbClr val="CCCCCC"/>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112" name="Google Shape;112;p25"/>
          <p:cNvSpPr txBox="1"/>
          <p:nvPr>
            <p:ph idx="2" type="subTitle"/>
          </p:nvPr>
        </p:nvSpPr>
        <p:spPr>
          <a:xfrm>
            <a:off x="1894475" y="2977400"/>
            <a:ext cx="29208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slide" type="tx">
  <p:cSld name="TITLE_AND_BODY">
    <p:bg>
      <p:bgPr>
        <a:solidFill>
          <a:schemeClr val="lt1"/>
        </a:solidFill>
      </p:bgPr>
    </p:bg>
    <p:spTree>
      <p:nvGrpSpPr>
        <p:cNvPr id="113" name="Shape 113"/>
        <p:cNvGrpSpPr/>
        <p:nvPr/>
      </p:nvGrpSpPr>
      <p:grpSpPr>
        <a:xfrm>
          <a:off x="0" y="0"/>
          <a:ext cx="0" cy="0"/>
          <a:chOff x="0" y="0"/>
          <a:chExt cx="0" cy="0"/>
        </a:xfrm>
      </p:grpSpPr>
      <p:sp>
        <p:nvSpPr>
          <p:cNvPr id="114" name="Google Shape;114;p26"/>
          <p:cNvSpPr/>
          <p:nvPr/>
        </p:nvSpPr>
        <p:spPr>
          <a:xfrm>
            <a:off x="406950" y="352200"/>
            <a:ext cx="8330100" cy="43110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6"/>
          <p:cNvSpPr txBox="1"/>
          <p:nvPr>
            <p:ph type="title"/>
          </p:nvPr>
        </p:nvSpPr>
        <p:spPr>
          <a:xfrm>
            <a:off x="0" y="216225"/>
            <a:ext cx="9144000" cy="913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b="1" sz="2200"/>
            </a:lvl1pPr>
            <a:lvl2pPr lvl="1" rtl="0" algn="ctr">
              <a:spcBef>
                <a:spcPts val="0"/>
              </a:spcBef>
              <a:spcAft>
                <a:spcPts val="0"/>
              </a:spcAft>
              <a:buSzPts val="2400"/>
              <a:buFont typeface="Bodoni"/>
              <a:buNone/>
              <a:defRPr b="1">
                <a:latin typeface="Bodoni"/>
                <a:ea typeface="Bodoni"/>
                <a:cs typeface="Bodoni"/>
                <a:sym typeface="Bodoni"/>
              </a:defRPr>
            </a:lvl2pPr>
            <a:lvl3pPr lvl="2" rtl="0" algn="ctr">
              <a:spcBef>
                <a:spcPts val="0"/>
              </a:spcBef>
              <a:spcAft>
                <a:spcPts val="0"/>
              </a:spcAft>
              <a:buSzPts val="2400"/>
              <a:buFont typeface="Bodoni"/>
              <a:buNone/>
              <a:defRPr b="1">
                <a:latin typeface="Bodoni"/>
                <a:ea typeface="Bodoni"/>
                <a:cs typeface="Bodoni"/>
                <a:sym typeface="Bodoni"/>
              </a:defRPr>
            </a:lvl3pPr>
            <a:lvl4pPr lvl="3" rtl="0" algn="ctr">
              <a:spcBef>
                <a:spcPts val="0"/>
              </a:spcBef>
              <a:spcAft>
                <a:spcPts val="0"/>
              </a:spcAft>
              <a:buSzPts val="2400"/>
              <a:buFont typeface="Bodoni"/>
              <a:buNone/>
              <a:defRPr b="1">
                <a:latin typeface="Bodoni"/>
                <a:ea typeface="Bodoni"/>
                <a:cs typeface="Bodoni"/>
                <a:sym typeface="Bodoni"/>
              </a:defRPr>
            </a:lvl4pPr>
            <a:lvl5pPr lvl="4" rtl="0" algn="ctr">
              <a:spcBef>
                <a:spcPts val="0"/>
              </a:spcBef>
              <a:spcAft>
                <a:spcPts val="0"/>
              </a:spcAft>
              <a:buSzPts val="2400"/>
              <a:buFont typeface="Bodoni"/>
              <a:buNone/>
              <a:defRPr b="1">
                <a:latin typeface="Bodoni"/>
                <a:ea typeface="Bodoni"/>
                <a:cs typeface="Bodoni"/>
                <a:sym typeface="Bodoni"/>
              </a:defRPr>
            </a:lvl5pPr>
            <a:lvl6pPr lvl="5" rtl="0" algn="ctr">
              <a:spcBef>
                <a:spcPts val="0"/>
              </a:spcBef>
              <a:spcAft>
                <a:spcPts val="0"/>
              </a:spcAft>
              <a:buSzPts val="2400"/>
              <a:buFont typeface="Bodoni"/>
              <a:buNone/>
              <a:defRPr b="1">
                <a:latin typeface="Bodoni"/>
                <a:ea typeface="Bodoni"/>
                <a:cs typeface="Bodoni"/>
                <a:sym typeface="Bodoni"/>
              </a:defRPr>
            </a:lvl6pPr>
            <a:lvl7pPr lvl="6" rtl="0" algn="ctr">
              <a:spcBef>
                <a:spcPts val="0"/>
              </a:spcBef>
              <a:spcAft>
                <a:spcPts val="0"/>
              </a:spcAft>
              <a:buSzPts val="2400"/>
              <a:buFont typeface="Bodoni"/>
              <a:buNone/>
              <a:defRPr b="1">
                <a:latin typeface="Bodoni"/>
                <a:ea typeface="Bodoni"/>
                <a:cs typeface="Bodoni"/>
                <a:sym typeface="Bodoni"/>
              </a:defRPr>
            </a:lvl7pPr>
            <a:lvl8pPr lvl="7" rtl="0" algn="ctr">
              <a:spcBef>
                <a:spcPts val="0"/>
              </a:spcBef>
              <a:spcAft>
                <a:spcPts val="0"/>
              </a:spcAft>
              <a:buSzPts val="2400"/>
              <a:buFont typeface="Bodoni"/>
              <a:buNone/>
              <a:defRPr b="1">
                <a:latin typeface="Bodoni"/>
                <a:ea typeface="Bodoni"/>
                <a:cs typeface="Bodoni"/>
                <a:sym typeface="Bodoni"/>
              </a:defRPr>
            </a:lvl8pPr>
            <a:lvl9pPr lvl="8" rtl="0" algn="ctr">
              <a:spcBef>
                <a:spcPts val="0"/>
              </a:spcBef>
              <a:spcAft>
                <a:spcPts val="0"/>
              </a:spcAft>
              <a:buSzPts val="2400"/>
              <a:buFont typeface="Bodoni"/>
              <a:buNone/>
              <a:defRPr b="1">
                <a:latin typeface="Bodoni"/>
                <a:ea typeface="Bodoni"/>
                <a:cs typeface="Bodoni"/>
                <a:sym typeface="Bodoni"/>
              </a:defRPr>
            </a:lvl9pPr>
          </a:lstStyle>
          <a:p/>
        </p:txBody>
      </p:sp>
      <p:sp>
        <p:nvSpPr>
          <p:cNvPr id="116" name="Google Shape;116;p26"/>
          <p:cNvSpPr txBox="1"/>
          <p:nvPr>
            <p:ph idx="1" type="body"/>
          </p:nvPr>
        </p:nvSpPr>
        <p:spPr>
          <a:xfrm>
            <a:off x="1454050" y="1904925"/>
            <a:ext cx="5877000" cy="2502000"/>
          </a:xfrm>
          <a:prstGeom prst="rect">
            <a:avLst/>
          </a:prstGeom>
        </p:spPr>
        <p:txBody>
          <a:bodyPr anchorCtr="0" anchor="t" bIns="91425" lIns="91425" spcFirstLastPara="1" rIns="91425" wrap="square" tIns="91425">
            <a:noAutofit/>
          </a:bodyPr>
          <a:lstStyle>
            <a:lvl1pPr indent="-317500" lvl="0" marL="457200" rtl="0" algn="ctr">
              <a:lnSpc>
                <a:spcPct val="100000"/>
              </a:lnSpc>
              <a:spcBef>
                <a:spcPts val="0"/>
              </a:spcBef>
              <a:spcAft>
                <a:spcPts val="0"/>
              </a:spcAft>
              <a:buSzPts val="1400"/>
              <a:buChar char="●"/>
              <a:defRPr sz="1400"/>
            </a:lvl1pPr>
            <a:lvl2pPr indent="-317500" lvl="1" marL="914400" rtl="0" algn="ctr">
              <a:lnSpc>
                <a:spcPct val="100000"/>
              </a:lnSpc>
              <a:spcBef>
                <a:spcPts val="0"/>
              </a:spcBef>
              <a:spcAft>
                <a:spcPts val="0"/>
              </a:spcAft>
              <a:buSzPts val="1400"/>
              <a:buChar char="○"/>
              <a:defRPr sz="1400"/>
            </a:lvl2pPr>
            <a:lvl3pPr indent="-311150" lvl="2" marL="1371600" rtl="0" algn="ctr">
              <a:lnSpc>
                <a:spcPct val="100000"/>
              </a:lnSpc>
              <a:spcBef>
                <a:spcPts val="0"/>
              </a:spcBef>
              <a:spcAft>
                <a:spcPts val="0"/>
              </a:spcAft>
              <a:buSzPts val="1300"/>
              <a:buChar char="■"/>
              <a:defRPr sz="1300"/>
            </a:lvl3pPr>
            <a:lvl4pPr indent="-311150" lvl="3" marL="1828800" rtl="0" algn="ctr">
              <a:lnSpc>
                <a:spcPct val="100000"/>
              </a:lnSpc>
              <a:spcBef>
                <a:spcPts val="0"/>
              </a:spcBef>
              <a:spcAft>
                <a:spcPts val="0"/>
              </a:spcAft>
              <a:buSzPts val="1300"/>
              <a:buChar char="●"/>
              <a:defRPr sz="1300"/>
            </a:lvl4pPr>
            <a:lvl5pPr indent="-304800" lvl="4" marL="2286000" rtl="0" algn="ctr">
              <a:lnSpc>
                <a:spcPct val="100000"/>
              </a:lnSpc>
              <a:spcBef>
                <a:spcPts val="0"/>
              </a:spcBef>
              <a:spcAft>
                <a:spcPts val="0"/>
              </a:spcAft>
              <a:buSzPts val="1200"/>
              <a:buChar char="○"/>
              <a:defRPr sz="1200"/>
            </a:lvl5pPr>
            <a:lvl6pPr indent="-304800" lvl="5" marL="2743200" rtl="0" algn="ctr">
              <a:lnSpc>
                <a:spcPct val="100000"/>
              </a:lnSpc>
              <a:spcBef>
                <a:spcPts val="0"/>
              </a:spcBef>
              <a:spcAft>
                <a:spcPts val="0"/>
              </a:spcAft>
              <a:buSzPts val="1200"/>
              <a:buChar char="■"/>
              <a:defRPr sz="1200"/>
            </a:lvl6pPr>
            <a:lvl7pPr indent="-298450" lvl="6" marL="3200400" rtl="0" algn="ctr">
              <a:lnSpc>
                <a:spcPct val="100000"/>
              </a:lnSpc>
              <a:spcBef>
                <a:spcPts val="0"/>
              </a:spcBef>
              <a:spcAft>
                <a:spcPts val="0"/>
              </a:spcAft>
              <a:buSzPts val="1100"/>
              <a:buChar char="●"/>
              <a:defRPr sz="1100"/>
            </a:lvl7pPr>
            <a:lvl8pPr indent="-298450" lvl="7" marL="3657600" rtl="0" algn="ctr">
              <a:lnSpc>
                <a:spcPct val="100000"/>
              </a:lnSpc>
              <a:spcBef>
                <a:spcPts val="0"/>
              </a:spcBef>
              <a:spcAft>
                <a:spcPts val="0"/>
              </a:spcAft>
              <a:buSzPts val="1100"/>
              <a:buChar char="○"/>
              <a:defRPr sz="1100"/>
            </a:lvl8pPr>
            <a:lvl9pPr indent="-292100" lvl="8" marL="4114800" rtl="0" algn="ctr">
              <a:lnSpc>
                <a:spcPct val="100000"/>
              </a:lnSpc>
              <a:spcBef>
                <a:spcPts val="0"/>
              </a:spcBef>
              <a:spcAft>
                <a:spcPts val="0"/>
              </a:spcAft>
              <a:buSzPts val="1000"/>
              <a:buChar char="■"/>
              <a:defRPr sz="1000"/>
            </a:lvl9pPr>
          </a:lstStyle>
          <a:p/>
        </p:txBody>
      </p:sp>
      <p:sp>
        <p:nvSpPr>
          <p:cNvPr id="117" name="Google Shape;117;p26"/>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solidFill>
                  <a:srgbClr val="CCCCCC"/>
                </a:solidFill>
                <a:latin typeface="Arvo"/>
                <a:ea typeface="Arvo"/>
                <a:cs typeface="Arvo"/>
                <a:sym typeface="Arvo"/>
              </a:defRPr>
            </a:lvl1pPr>
            <a:lvl2pPr lvl="1" rtl="0">
              <a:buNone/>
              <a:defRPr sz="1200">
                <a:solidFill>
                  <a:srgbClr val="CCCCCC"/>
                </a:solidFill>
                <a:latin typeface="Arvo"/>
                <a:ea typeface="Arvo"/>
                <a:cs typeface="Arvo"/>
                <a:sym typeface="Arvo"/>
              </a:defRPr>
            </a:lvl2pPr>
            <a:lvl3pPr lvl="2" rtl="0">
              <a:buNone/>
              <a:defRPr sz="1200">
                <a:solidFill>
                  <a:srgbClr val="CCCCCC"/>
                </a:solidFill>
                <a:latin typeface="Arvo"/>
                <a:ea typeface="Arvo"/>
                <a:cs typeface="Arvo"/>
                <a:sym typeface="Arvo"/>
              </a:defRPr>
            </a:lvl3pPr>
            <a:lvl4pPr lvl="3" rtl="0">
              <a:buNone/>
              <a:defRPr sz="1200">
                <a:solidFill>
                  <a:srgbClr val="CCCCCC"/>
                </a:solidFill>
                <a:latin typeface="Arvo"/>
                <a:ea typeface="Arvo"/>
                <a:cs typeface="Arvo"/>
                <a:sym typeface="Arvo"/>
              </a:defRPr>
            </a:lvl4pPr>
            <a:lvl5pPr lvl="4" rtl="0">
              <a:buNone/>
              <a:defRPr sz="1200">
                <a:solidFill>
                  <a:srgbClr val="CCCCCC"/>
                </a:solidFill>
                <a:latin typeface="Arvo"/>
                <a:ea typeface="Arvo"/>
                <a:cs typeface="Arvo"/>
                <a:sym typeface="Arvo"/>
              </a:defRPr>
            </a:lvl5pPr>
            <a:lvl6pPr lvl="5" rtl="0">
              <a:buNone/>
              <a:defRPr sz="1200">
                <a:solidFill>
                  <a:srgbClr val="CCCCCC"/>
                </a:solidFill>
                <a:latin typeface="Arvo"/>
                <a:ea typeface="Arvo"/>
                <a:cs typeface="Arvo"/>
                <a:sym typeface="Arvo"/>
              </a:defRPr>
            </a:lvl6pPr>
            <a:lvl7pPr lvl="6" rtl="0">
              <a:buNone/>
              <a:defRPr sz="1200">
                <a:solidFill>
                  <a:srgbClr val="CCCCCC"/>
                </a:solidFill>
                <a:latin typeface="Arvo"/>
                <a:ea typeface="Arvo"/>
                <a:cs typeface="Arvo"/>
                <a:sym typeface="Arvo"/>
              </a:defRPr>
            </a:lvl7pPr>
            <a:lvl8pPr lvl="7" rtl="0">
              <a:buNone/>
              <a:defRPr sz="1200">
                <a:solidFill>
                  <a:srgbClr val="CCCCCC"/>
                </a:solidFill>
                <a:latin typeface="Arvo"/>
                <a:ea typeface="Arvo"/>
                <a:cs typeface="Arvo"/>
                <a:sym typeface="Arvo"/>
              </a:defRPr>
            </a:lvl8pPr>
            <a:lvl9pPr lvl="8" rtl="0">
              <a:buNone/>
              <a:defRPr sz="1200">
                <a:solidFill>
                  <a:srgbClr val="CCCCCC"/>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cxnSp>
        <p:nvCxnSpPr>
          <p:cNvPr id="118" name="Google Shape;118;p26"/>
          <p:cNvCxnSpPr/>
          <p:nvPr/>
        </p:nvCxnSpPr>
        <p:spPr>
          <a:xfrm>
            <a:off x="4233900" y="1223600"/>
            <a:ext cx="676200" cy="0"/>
          </a:xfrm>
          <a:prstGeom prst="straightConnector1">
            <a:avLst/>
          </a:prstGeom>
          <a:noFill/>
          <a:ln cap="flat" cmpd="sng" w="76200">
            <a:solidFill>
              <a:schemeClr val="accent1"/>
            </a:solidFill>
            <a:prstDash val="solid"/>
            <a:round/>
            <a:headEnd len="med" w="med" type="none"/>
            <a:tailEnd len="med" w="med"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1">
  <p:cSld name="TITLE_AND_BODY_2">
    <p:bg>
      <p:bgPr>
        <a:solidFill>
          <a:schemeClr val="lt1"/>
        </a:solidFill>
      </p:bgPr>
    </p:bg>
    <p:spTree>
      <p:nvGrpSpPr>
        <p:cNvPr id="119" name="Shape 119"/>
        <p:cNvGrpSpPr/>
        <p:nvPr/>
      </p:nvGrpSpPr>
      <p:grpSpPr>
        <a:xfrm>
          <a:off x="0" y="0"/>
          <a:ext cx="0" cy="0"/>
          <a:chOff x="0" y="0"/>
          <a:chExt cx="0" cy="0"/>
        </a:xfrm>
      </p:grpSpPr>
      <p:sp>
        <p:nvSpPr>
          <p:cNvPr id="120" name="Google Shape;120;p27"/>
          <p:cNvSpPr/>
          <p:nvPr/>
        </p:nvSpPr>
        <p:spPr>
          <a:xfrm>
            <a:off x="406950" y="352200"/>
            <a:ext cx="8330100" cy="43110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7"/>
          <p:cNvSpPr txBox="1"/>
          <p:nvPr>
            <p:ph type="title"/>
          </p:nvPr>
        </p:nvSpPr>
        <p:spPr>
          <a:xfrm>
            <a:off x="0" y="216225"/>
            <a:ext cx="9144000" cy="913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b="1" sz="2200"/>
            </a:lvl1pPr>
            <a:lvl2pPr lvl="1" rtl="0" algn="ctr">
              <a:spcBef>
                <a:spcPts val="0"/>
              </a:spcBef>
              <a:spcAft>
                <a:spcPts val="0"/>
              </a:spcAft>
              <a:buSzPts val="2400"/>
              <a:buFont typeface="Bodoni"/>
              <a:buNone/>
              <a:defRPr b="1">
                <a:latin typeface="Bodoni"/>
                <a:ea typeface="Bodoni"/>
                <a:cs typeface="Bodoni"/>
                <a:sym typeface="Bodoni"/>
              </a:defRPr>
            </a:lvl2pPr>
            <a:lvl3pPr lvl="2" rtl="0" algn="ctr">
              <a:spcBef>
                <a:spcPts val="0"/>
              </a:spcBef>
              <a:spcAft>
                <a:spcPts val="0"/>
              </a:spcAft>
              <a:buSzPts val="2400"/>
              <a:buFont typeface="Bodoni"/>
              <a:buNone/>
              <a:defRPr b="1">
                <a:latin typeface="Bodoni"/>
                <a:ea typeface="Bodoni"/>
                <a:cs typeface="Bodoni"/>
                <a:sym typeface="Bodoni"/>
              </a:defRPr>
            </a:lvl3pPr>
            <a:lvl4pPr lvl="3" rtl="0" algn="ctr">
              <a:spcBef>
                <a:spcPts val="0"/>
              </a:spcBef>
              <a:spcAft>
                <a:spcPts val="0"/>
              </a:spcAft>
              <a:buSzPts val="2400"/>
              <a:buFont typeface="Bodoni"/>
              <a:buNone/>
              <a:defRPr b="1">
                <a:latin typeface="Bodoni"/>
                <a:ea typeface="Bodoni"/>
                <a:cs typeface="Bodoni"/>
                <a:sym typeface="Bodoni"/>
              </a:defRPr>
            </a:lvl4pPr>
            <a:lvl5pPr lvl="4" rtl="0" algn="ctr">
              <a:spcBef>
                <a:spcPts val="0"/>
              </a:spcBef>
              <a:spcAft>
                <a:spcPts val="0"/>
              </a:spcAft>
              <a:buSzPts val="2400"/>
              <a:buFont typeface="Bodoni"/>
              <a:buNone/>
              <a:defRPr b="1">
                <a:latin typeface="Bodoni"/>
                <a:ea typeface="Bodoni"/>
                <a:cs typeface="Bodoni"/>
                <a:sym typeface="Bodoni"/>
              </a:defRPr>
            </a:lvl5pPr>
            <a:lvl6pPr lvl="5" rtl="0" algn="ctr">
              <a:spcBef>
                <a:spcPts val="0"/>
              </a:spcBef>
              <a:spcAft>
                <a:spcPts val="0"/>
              </a:spcAft>
              <a:buSzPts val="2400"/>
              <a:buFont typeface="Bodoni"/>
              <a:buNone/>
              <a:defRPr b="1">
                <a:latin typeface="Bodoni"/>
                <a:ea typeface="Bodoni"/>
                <a:cs typeface="Bodoni"/>
                <a:sym typeface="Bodoni"/>
              </a:defRPr>
            </a:lvl6pPr>
            <a:lvl7pPr lvl="6" rtl="0" algn="ctr">
              <a:spcBef>
                <a:spcPts val="0"/>
              </a:spcBef>
              <a:spcAft>
                <a:spcPts val="0"/>
              </a:spcAft>
              <a:buSzPts val="2400"/>
              <a:buFont typeface="Bodoni"/>
              <a:buNone/>
              <a:defRPr b="1">
                <a:latin typeface="Bodoni"/>
                <a:ea typeface="Bodoni"/>
                <a:cs typeface="Bodoni"/>
                <a:sym typeface="Bodoni"/>
              </a:defRPr>
            </a:lvl7pPr>
            <a:lvl8pPr lvl="7" rtl="0" algn="ctr">
              <a:spcBef>
                <a:spcPts val="0"/>
              </a:spcBef>
              <a:spcAft>
                <a:spcPts val="0"/>
              </a:spcAft>
              <a:buSzPts val="2400"/>
              <a:buFont typeface="Bodoni"/>
              <a:buNone/>
              <a:defRPr b="1">
                <a:latin typeface="Bodoni"/>
                <a:ea typeface="Bodoni"/>
                <a:cs typeface="Bodoni"/>
                <a:sym typeface="Bodoni"/>
              </a:defRPr>
            </a:lvl8pPr>
            <a:lvl9pPr lvl="8" rtl="0" algn="ctr">
              <a:spcBef>
                <a:spcPts val="0"/>
              </a:spcBef>
              <a:spcAft>
                <a:spcPts val="0"/>
              </a:spcAft>
              <a:buSzPts val="2400"/>
              <a:buFont typeface="Bodoni"/>
              <a:buNone/>
              <a:defRPr b="1">
                <a:latin typeface="Bodoni"/>
                <a:ea typeface="Bodoni"/>
                <a:cs typeface="Bodoni"/>
                <a:sym typeface="Bodoni"/>
              </a:defRPr>
            </a:lvl9pPr>
          </a:lstStyle>
          <a:p/>
        </p:txBody>
      </p:sp>
      <p:sp>
        <p:nvSpPr>
          <p:cNvPr id="122" name="Google Shape;122;p27"/>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solidFill>
                  <a:srgbClr val="CCCCCC"/>
                </a:solidFill>
                <a:latin typeface="Arvo"/>
                <a:ea typeface="Arvo"/>
                <a:cs typeface="Arvo"/>
                <a:sym typeface="Arvo"/>
              </a:defRPr>
            </a:lvl1pPr>
            <a:lvl2pPr lvl="1" rtl="0">
              <a:buNone/>
              <a:defRPr sz="1200">
                <a:solidFill>
                  <a:srgbClr val="CCCCCC"/>
                </a:solidFill>
                <a:latin typeface="Arvo"/>
                <a:ea typeface="Arvo"/>
                <a:cs typeface="Arvo"/>
                <a:sym typeface="Arvo"/>
              </a:defRPr>
            </a:lvl2pPr>
            <a:lvl3pPr lvl="2" rtl="0">
              <a:buNone/>
              <a:defRPr sz="1200">
                <a:solidFill>
                  <a:srgbClr val="CCCCCC"/>
                </a:solidFill>
                <a:latin typeface="Arvo"/>
                <a:ea typeface="Arvo"/>
                <a:cs typeface="Arvo"/>
                <a:sym typeface="Arvo"/>
              </a:defRPr>
            </a:lvl3pPr>
            <a:lvl4pPr lvl="3" rtl="0">
              <a:buNone/>
              <a:defRPr sz="1200">
                <a:solidFill>
                  <a:srgbClr val="CCCCCC"/>
                </a:solidFill>
                <a:latin typeface="Arvo"/>
                <a:ea typeface="Arvo"/>
                <a:cs typeface="Arvo"/>
                <a:sym typeface="Arvo"/>
              </a:defRPr>
            </a:lvl4pPr>
            <a:lvl5pPr lvl="4" rtl="0">
              <a:buNone/>
              <a:defRPr sz="1200">
                <a:solidFill>
                  <a:srgbClr val="CCCCCC"/>
                </a:solidFill>
                <a:latin typeface="Arvo"/>
                <a:ea typeface="Arvo"/>
                <a:cs typeface="Arvo"/>
                <a:sym typeface="Arvo"/>
              </a:defRPr>
            </a:lvl5pPr>
            <a:lvl6pPr lvl="5" rtl="0">
              <a:buNone/>
              <a:defRPr sz="1200">
                <a:solidFill>
                  <a:srgbClr val="CCCCCC"/>
                </a:solidFill>
                <a:latin typeface="Arvo"/>
                <a:ea typeface="Arvo"/>
                <a:cs typeface="Arvo"/>
                <a:sym typeface="Arvo"/>
              </a:defRPr>
            </a:lvl6pPr>
            <a:lvl7pPr lvl="6" rtl="0">
              <a:buNone/>
              <a:defRPr sz="1200">
                <a:solidFill>
                  <a:srgbClr val="CCCCCC"/>
                </a:solidFill>
                <a:latin typeface="Arvo"/>
                <a:ea typeface="Arvo"/>
                <a:cs typeface="Arvo"/>
                <a:sym typeface="Arvo"/>
              </a:defRPr>
            </a:lvl7pPr>
            <a:lvl8pPr lvl="7" rtl="0">
              <a:buNone/>
              <a:defRPr sz="1200">
                <a:solidFill>
                  <a:srgbClr val="CCCCCC"/>
                </a:solidFill>
                <a:latin typeface="Arvo"/>
                <a:ea typeface="Arvo"/>
                <a:cs typeface="Arvo"/>
                <a:sym typeface="Arvo"/>
              </a:defRPr>
            </a:lvl8pPr>
            <a:lvl9pPr lvl="8" rtl="0">
              <a:buNone/>
              <a:defRPr sz="1200">
                <a:solidFill>
                  <a:srgbClr val="CCCCCC"/>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cxnSp>
        <p:nvCxnSpPr>
          <p:cNvPr id="123" name="Google Shape;123;p27"/>
          <p:cNvCxnSpPr/>
          <p:nvPr/>
        </p:nvCxnSpPr>
        <p:spPr>
          <a:xfrm>
            <a:off x="4233900" y="1223600"/>
            <a:ext cx="676200" cy="0"/>
          </a:xfrm>
          <a:prstGeom prst="straightConnector1">
            <a:avLst/>
          </a:prstGeom>
          <a:noFill/>
          <a:ln cap="flat" cmpd="sng" w="76200">
            <a:solidFill>
              <a:schemeClr val="accent1"/>
            </a:solidFill>
            <a:prstDash val="solid"/>
            <a:round/>
            <a:headEnd len="med" w="med" type="none"/>
            <a:tailEnd len="med" w="med"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TITLE_AND_BODY_1">
    <p:bg>
      <p:bgPr>
        <a:solidFill>
          <a:schemeClr val="lt1"/>
        </a:solidFill>
      </p:bgPr>
    </p:bg>
    <p:spTree>
      <p:nvGrpSpPr>
        <p:cNvPr id="124" name="Shape 124"/>
        <p:cNvGrpSpPr/>
        <p:nvPr/>
      </p:nvGrpSpPr>
      <p:grpSpPr>
        <a:xfrm>
          <a:off x="0" y="0"/>
          <a:ext cx="0" cy="0"/>
          <a:chOff x="0" y="0"/>
          <a:chExt cx="0" cy="0"/>
        </a:xfrm>
      </p:grpSpPr>
      <p:sp>
        <p:nvSpPr>
          <p:cNvPr id="125" name="Google Shape;125;p28"/>
          <p:cNvSpPr txBox="1"/>
          <p:nvPr>
            <p:ph type="title"/>
          </p:nvPr>
        </p:nvSpPr>
        <p:spPr>
          <a:xfrm>
            <a:off x="4598900" y="773100"/>
            <a:ext cx="3888000" cy="12066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6" name="Google Shape;126;p28"/>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solidFill>
                  <a:srgbClr val="D9D9D9"/>
                </a:solidFill>
                <a:latin typeface="Arvo"/>
                <a:ea typeface="Arvo"/>
                <a:cs typeface="Arvo"/>
                <a:sym typeface="Arvo"/>
              </a:defRPr>
            </a:lvl1pPr>
            <a:lvl2pPr lvl="1" rtl="0">
              <a:buNone/>
              <a:defRPr sz="1200">
                <a:solidFill>
                  <a:srgbClr val="D9D9D9"/>
                </a:solidFill>
                <a:latin typeface="Arvo"/>
                <a:ea typeface="Arvo"/>
                <a:cs typeface="Arvo"/>
                <a:sym typeface="Arvo"/>
              </a:defRPr>
            </a:lvl2pPr>
            <a:lvl3pPr lvl="2" rtl="0">
              <a:buNone/>
              <a:defRPr sz="1200">
                <a:solidFill>
                  <a:srgbClr val="D9D9D9"/>
                </a:solidFill>
                <a:latin typeface="Arvo"/>
                <a:ea typeface="Arvo"/>
                <a:cs typeface="Arvo"/>
                <a:sym typeface="Arvo"/>
              </a:defRPr>
            </a:lvl3pPr>
            <a:lvl4pPr lvl="3" rtl="0">
              <a:buNone/>
              <a:defRPr sz="1200">
                <a:solidFill>
                  <a:srgbClr val="D9D9D9"/>
                </a:solidFill>
                <a:latin typeface="Arvo"/>
                <a:ea typeface="Arvo"/>
                <a:cs typeface="Arvo"/>
                <a:sym typeface="Arvo"/>
              </a:defRPr>
            </a:lvl4pPr>
            <a:lvl5pPr lvl="4" rtl="0">
              <a:buNone/>
              <a:defRPr sz="1200">
                <a:solidFill>
                  <a:srgbClr val="D9D9D9"/>
                </a:solidFill>
                <a:latin typeface="Arvo"/>
                <a:ea typeface="Arvo"/>
                <a:cs typeface="Arvo"/>
                <a:sym typeface="Arvo"/>
              </a:defRPr>
            </a:lvl5pPr>
            <a:lvl6pPr lvl="5" rtl="0">
              <a:buNone/>
              <a:defRPr sz="1200">
                <a:solidFill>
                  <a:srgbClr val="D9D9D9"/>
                </a:solidFill>
                <a:latin typeface="Arvo"/>
                <a:ea typeface="Arvo"/>
                <a:cs typeface="Arvo"/>
                <a:sym typeface="Arvo"/>
              </a:defRPr>
            </a:lvl6pPr>
            <a:lvl7pPr lvl="6" rtl="0">
              <a:buNone/>
              <a:defRPr sz="1200">
                <a:solidFill>
                  <a:srgbClr val="D9D9D9"/>
                </a:solidFill>
                <a:latin typeface="Arvo"/>
                <a:ea typeface="Arvo"/>
                <a:cs typeface="Arvo"/>
                <a:sym typeface="Arvo"/>
              </a:defRPr>
            </a:lvl7pPr>
            <a:lvl8pPr lvl="7" rtl="0">
              <a:buNone/>
              <a:defRPr sz="1200">
                <a:solidFill>
                  <a:srgbClr val="D9D9D9"/>
                </a:solidFill>
                <a:latin typeface="Arvo"/>
                <a:ea typeface="Arvo"/>
                <a:cs typeface="Arvo"/>
                <a:sym typeface="Arvo"/>
              </a:defRPr>
            </a:lvl8pPr>
            <a:lvl9pPr lvl="8" rtl="0">
              <a:buNone/>
              <a:defRPr sz="1200">
                <a:solidFill>
                  <a:srgbClr val="D9D9D9"/>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127" name="Google Shape;127;p28"/>
          <p:cNvSpPr/>
          <p:nvPr/>
        </p:nvSpPr>
        <p:spPr>
          <a:xfrm>
            <a:off x="0" y="0"/>
            <a:ext cx="4259700" cy="5143500"/>
          </a:xfrm>
          <a:prstGeom prst="snip2DiagRect">
            <a:avLst>
              <a:gd fmla="val 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8"/>
          <p:cNvSpPr txBox="1"/>
          <p:nvPr>
            <p:ph idx="1" type="subTitle"/>
          </p:nvPr>
        </p:nvSpPr>
        <p:spPr>
          <a:xfrm>
            <a:off x="4598900" y="2968204"/>
            <a:ext cx="29208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129" name="Google Shape;129;p28"/>
          <p:cNvCxnSpPr/>
          <p:nvPr/>
        </p:nvCxnSpPr>
        <p:spPr>
          <a:xfrm>
            <a:off x="4778200" y="2780625"/>
            <a:ext cx="676200" cy="0"/>
          </a:xfrm>
          <a:prstGeom prst="straightConnector1">
            <a:avLst/>
          </a:prstGeom>
          <a:noFill/>
          <a:ln cap="flat" cmpd="sng" w="76200">
            <a:solidFill>
              <a:schemeClr val="accent1"/>
            </a:solidFill>
            <a:prstDash val="solid"/>
            <a:round/>
            <a:headEnd len="med" w="med" type="none"/>
            <a:tailEnd len="med" w="med"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 columns slide" type="twoColTx">
  <p:cSld name="TITLE_AND_TWO_COLUMNS">
    <p:bg>
      <p:bgPr>
        <a:solidFill>
          <a:schemeClr val="lt1"/>
        </a:solidFill>
      </p:bgPr>
    </p:bg>
    <p:spTree>
      <p:nvGrpSpPr>
        <p:cNvPr id="130" name="Shape 130"/>
        <p:cNvGrpSpPr/>
        <p:nvPr/>
      </p:nvGrpSpPr>
      <p:grpSpPr>
        <a:xfrm>
          <a:off x="0" y="0"/>
          <a:ext cx="0" cy="0"/>
          <a:chOff x="0" y="0"/>
          <a:chExt cx="0" cy="0"/>
        </a:xfrm>
      </p:grpSpPr>
      <p:sp>
        <p:nvSpPr>
          <p:cNvPr id="131" name="Google Shape;131;p29"/>
          <p:cNvSpPr/>
          <p:nvPr/>
        </p:nvSpPr>
        <p:spPr>
          <a:xfrm>
            <a:off x="406950" y="352200"/>
            <a:ext cx="8330100" cy="43110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2" name="Google Shape;132;p29"/>
          <p:cNvCxnSpPr/>
          <p:nvPr/>
        </p:nvCxnSpPr>
        <p:spPr>
          <a:xfrm>
            <a:off x="4550550" y="1941425"/>
            <a:ext cx="0" cy="1927500"/>
          </a:xfrm>
          <a:prstGeom prst="straightConnector1">
            <a:avLst/>
          </a:prstGeom>
          <a:noFill/>
          <a:ln cap="flat" cmpd="sng" w="38100">
            <a:solidFill>
              <a:schemeClr val="accent1"/>
            </a:solidFill>
            <a:prstDash val="solid"/>
            <a:round/>
            <a:headEnd len="med" w="med" type="none"/>
            <a:tailEnd len="med" w="med" type="none"/>
          </a:ln>
        </p:spPr>
      </p:cxnSp>
      <p:sp>
        <p:nvSpPr>
          <p:cNvPr id="133" name="Google Shape;133;p29"/>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solidFill>
                  <a:srgbClr val="D9D9D9"/>
                </a:solidFill>
                <a:latin typeface="Arvo"/>
                <a:ea typeface="Arvo"/>
                <a:cs typeface="Arvo"/>
                <a:sym typeface="Arvo"/>
              </a:defRPr>
            </a:lvl1pPr>
            <a:lvl2pPr lvl="1" rtl="0">
              <a:buNone/>
              <a:defRPr sz="1200">
                <a:solidFill>
                  <a:srgbClr val="D9D9D9"/>
                </a:solidFill>
                <a:latin typeface="Arvo"/>
                <a:ea typeface="Arvo"/>
                <a:cs typeface="Arvo"/>
                <a:sym typeface="Arvo"/>
              </a:defRPr>
            </a:lvl2pPr>
            <a:lvl3pPr lvl="2" rtl="0">
              <a:buNone/>
              <a:defRPr sz="1200">
                <a:solidFill>
                  <a:srgbClr val="D9D9D9"/>
                </a:solidFill>
                <a:latin typeface="Arvo"/>
                <a:ea typeface="Arvo"/>
                <a:cs typeface="Arvo"/>
                <a:sym typeface="Arvo"/>
              </a:defRPr>
            </a:lvl3pPr>
            <a:lvl4pPr lvl="3" rtl="0">
              <a:buNone/>
              <a:defRPr sz="1200">
                <a:solidFill>
                  <a:srgbClr val="D9D9D9"/>
                </a:solidFill>
                <a:latin typeface="Arvo"/>
                <a:ea typeface="Arvo"/>
                <a:cs typeface="Arvo"/>
                <a:sym typeface="Arvo"/>
              </a:defRPr>
            </a:lvl4pPr>
            <a:lvl5pPr lvl="4" rtl="0">
              <a:buNone/>
              <a:defRPr sz="1200">
                <a:solidFill>
                  <a:srgbClr val="D9D9D9"/>
                </a:solidFill>
                <a:latin typeface="Arvo"/>
                <a:ea typeface="Arvo"/>
                <a:cs typeface="Arvo"/>
                <a:sym typeface="Arvo"/>
              </a:defRPr>
            </a:lvl5pPr>
            <a:lvl6pPr lvl="5" rtl="0">
              <a:buNone/>
              <a:defRPr sz="1200">
                <a:solidFill>
                  <a:srgbClr val="D9D9D9"/>
                </a:solidFill>
                <a:latin typeface="Arvo"/>
                <a:ea typeface="Arvo"/>
                <a:cs typeface="Arvo"/>
                <a:sym typeface="Arvo"/>
              </a:defRPr>
            </a:lvl6pPr>
            <a:lvl7pPr lvl="6" rtl="0">
              <a:buNone/>
              <a:defRPr sz="1200">
                <a:solidFill>
                  <a:srgbClr val="D9D9D9"/>
                </a:solidFill>
                <a:latin typeface="Arvo"/>
                <a:ea typeface="Arvo"/>
                <a:cs typeface="Arvo"/>
                <a:sym typeface="Arvo"/>
              </a:defRPr>
            </a:lvl7pPr>
            <a:lvl8pPr lvl="7" rtl="0">
              <a:buNone/>
              <a:defRPr sz="1200">
                <a:solidFill>
                  <a:srgbClr val="D9D9D9"/>
                </a:solidFill>
                <a:latin typeface="Arvo"/>
                <a:ea typeface="Arvo"/>
                <a:cs typeface="Arvo"/>
                <a:sym typeface="Arvo"/>
              </a:defRPr>
            </a:lvl8pPr>
            <a:lvl9pPr lvl="8" rtl="0">
              <a:buNone/>
              <a:defRPr sz="1200">
                <a:solidFill>
                  <a:srgbClr val="D9D9D9"/>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134" name="Google Shape;134;p29"/>
          <p:cNvSpPr txBox="1"/>
          <p:nvPr>
            <p:ph type="ctrTitle"/>
          </p:nvPr>
        </p:nvSpPr>
        <p:spPr>
          <a:xfrm>
            <a:off x="1113228" y="1571550"/>
            <a:ext cx="3169500" cy="6447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dk2"/>
              </a:buClr>
              <a:buSzPts val="1800"/>
              <a:buNone/>
              <a:defRPr sz="1800">
                <a:solidFill>
                  <a:schemeClr val="dk2"/>
                </a:solidFill>
              </a:defRPr>
            </a:lvl1pPr>
            <a:lvl2pPr lvl="1" rtl="0">
              <a:spcBef>
                <a:spcPts val="0"/>
              </a:spcBef>
              <a:spcAft>
                <a:spcPts val="0"/>
              </a:spcAft>
              <a:buClr>
                <a:schemeClr val="dk2"/>
              </a:buClr>
              <a:buSzPts val="1600"/>
              <a:buNone/>
              <a:defRPr sz="1600">
                <a:solidFill>
                  <a:schemeClr val="dk2"/>
                </a:solidFill>
              </a:defRPr>
            </a:lvl2pPr>
            <a:lvl3pPr lvl="2" rtl="0">
              <a:spcBef>
                <a:spcPts val="0"/>
              </a:spcBef>
              <a:spcAft>
                <a:spcPts val="0"/>
              </a:spcAft>
              <a:buClr>
                <a:schemeClr val="dk2"/>
              </a:buClr>
              <a:buSzPts val="1600"/>
              <a:buNone/>
              <a:defRPr sz="1600">
                <a:solidFill>
                  <a:schemeClr val="dk2"/>
                </a:solidFill>
              </a:defRPr>
            </a:lvl3pPr>
            <a:lvl4pPr lvl="3" rtl="0">
              <a:spcBef>
                <a:spcPts val="0"/>
              </a:spcBef>
              <a:spcAft>
                <a:spcPts val="0"/>
              </a:spcAft>
              <a:buClr>
                <a:schemeClr val="dk2"/>
              </a:buClr>
              <a:buSzPts val="1600"/>
              <a:buNone/>
              <a:defRPr sz="1600">
                <a:solidFill>
                  <a:schemeClr val="dk2"/>
                </a:solidFill>
              </a:defRPr>
            </a:lvl4pPr>
            <a:lvl5pPr lvl="4" rtl="0">
              <a:spcBef>
                <a:spcPts val="0"/>
              </a:spcBef>
              <a:spcAft>
                <a:spcPts val="0"/>
              </a:spcAft>
              <a:buClr>
                <a:schemeClr val="dk2"/>
              </a:buClr>
              <a:buSzPts val="1600"/>
              <a:buNone/>
              <a:defRPr sz="1600">
                <a:solidFill>
                  <a:schemeClr val="dk2"/>
                </a:solidFill>
              </a:defRPr>
            </a:lvl5pPr>
            <a:lvl6pPr lvl="5" rtl="0">
              <a:spcBef>
                <a:spcPts val="0"/>
              </a:spcBef>
              <a:spcAft>
                <a:spcPts val="0"/>
              </a:spcAft>
              <a:buClr>
                <a:schemeClr val="dk2"/>
              </a:buClr>
              <a:buSzPts val="1600"/>
              <a:buNone/>
              <a:defRPr sz="1600">
                <a:solidFill>
                  <a:schemeClr val="dk2"/>
                </a:solidFill>
              </a:defRPr>
            </a:lvl6pPr>
            <a:lvl7pPr lvl="6" rtl="0">
              <a:spcBef>
                <a:spcPts val="0"/>
              </a:spcBef>
              <a:spcAft>
                <a:spcPts val="0"/>
              </a:spcAft>
              <a:buClr>
                <a:schemeClr val="dk2"/>
              </a:buClr>
              <a:buSzPts val="1600"/>
              <a:buNone/>
              <a:defRPr sz="1600">
                <a:solidFill>
                  <a:schemeClr val="dk2"/>
                </a:solidFill>
              </a:defRPr>
            </a:lvl7pPr>
            <a:lvl8pPr lvl="7" rtl="0">
              <a:spcBef>
                <a:spcPts val="0"/>
              </a:spcBef>
              <a:spcAft>
                <a:spcPts val="0"/>
              </a:spcAft>
              <a:buClr>
                <a:schemeClr val="dk2"/>
              </a:buClr>
              <a:buSzPts val="1600"/>
              <a:buNone/>
              <a:defRPr sz="1600">
                <a:solidFill>
                  <a:schemeClr val="dk2"/>
                </a:solidFill>
              </a:defRPr>
            </a:lvl8pPr>
            <a:lvl9pPr lvl="8" rtl="0">
              <a:spcBef>
                <a:spcPts val="0"/>
              </a:spcBef>
              <a:spcAft>
                <a:spcPts val="0"/>
              </a:spcAft>
              <a:buClr>
                <a:schemeClr val="dk2"/>
              </a:buClr>
              <a:buSzPts val="1600"/>
              <a:buNone/>
              <a:defRPr sz="1600">
                <a:solidFill>
                  <a:schemeClr val="dk2"/>
                </a:solidFill>
              </a:defRPr>
            </a:lvl9pPr>
          </a:lstStyle>
          <a:p/>
        </p:txBody>
      </p:sp>
      <p:sp>
        <p:nvSpPr>
          <p:cNvPr id="135" name="Google Shape;135;p29"/>
          <p:cNvSpPr txBox="1"/>
          <p:nvPr>
            <p:ph idx="1" type="subTitle"/>
          </p:nvPr>
        </p:nvSpPr>
        <p:spPr>
          <a:xfrm>
            <a:off x="1113229" y="2177000"/>
            <a:ext cx="31014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136" name="Google Shape;136;p29"/>
          <p:cNvSpPr txBox="1"/>
          <p:nvPr>
            <p:ph idx="2" type="ctrTitle"/>
          </p:nvPr>
        </p:nvSpPr>
        <p:spPr>
          <a:xfrm>
            <a:off x="4818378" y="1571550"/>
            <a:ext cx="3169500" cy="6447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dk2"/>
              </a:buClr>
              <a:buSzPts val="1800"/>
              <a:buNone/>
              <a:defRPr sz="1800">
                <a:solidFill>
                  <a:schemeClr val="dk2"/>
                </a:solidFill>
              </a:defRPr>
            </a:lvl1pPr>
            <a:lvl2pPr lvl="1" rtl="0">
              <a:spcBef>
                <a:spcPts val="0"/>
              </a:spcBef>
              <a:spcAft>
                <a:spcPts val="0"/>
              </a:spcAft>
              <a:buClr>
                <a:schemeClr val="dk2"/>
              </a:buClr>
              <a:buSzPts val="1600"/>
              <a:buNone/>
              <a:defRPr sz="1600">
                <a:solidFill>
                  <a:schemeClr val="dk2"/>
                </a:solidFill>
              </a:defRPr>
            </a:lvl2pPr>
            <a:lvl3pPr lvl="2" rtl="0">
              <a:spcBef>
                <a:spcPts val="0"/>
              </a:spcBef>
              <a:spcAft>
                <a:spcPts val="0"/>
              </a:spcAft>
              <a:buClr>
                <a:schemeClr val="dk2"/>
              </a:buClr>
              <a:buSzPts val="1600"/>
              <a:buNone/>
              <a:defRPr sz="1600">
                <a:solidFill>
                  <a:schemeClr val="dk2"/>
                </a:solidFill>
              </a:defRPr>
            </a:lvl3pPr>
            <a:lvl4pPr lvl="3" rtl="0">
              <a:spcBef>
                <a:spcPts val="0"/>
              </a:spcBef>
              <a:spcAft>
                <a:spcPts val="0"/>
              </a:spcAft>
              <a:buClr>
                <a:schemeClr val="dk2"/>
              </a:buClr>
              <a:buSzPts val="1600"/>
              <a:buNone/>
              <a:defRPr sz="1600">
                <a:solidFill>
                  <a:schemeClr val="dk2"/>
                </a:solidFill>
              </a:defRPr>
            </a:lvl4pPr>
            <a:lvl5pPr lvl="4" rtl="0">
              <a:spcBef>
                <a:spcPts val="0"/>
              </a:spcBef>
              <a:spcAft>
                <a:spcPts val="0"/>
              </a:spcAft>
              <a:buClr>
                <a:schemeClr val="dk2"/>
              </a:buClr>
              <a:buSzPts val="1600"/>
              <a:buNone/>
              <a:defRPr sz="1600">
                <a:solidFill>
                  <a:schemeClr val="dk2"/>
                </a:solidFill>
              </a:defRPr>
            </a:lvl5pPr>
            <a:lvl6pPr lvl="5" rtl="0">
              <a:spcBef>
                <a:spcPts val="0"/>
              </a:spcBef>
              <a:spcAft>
                <a:spcPts val="0"/>
              </a:spcAft>
              <a:buClr>
                <a:schemeClr val="dk2"/>
              </a:buClr>
              <a:buSzPts val="1600"/>
              <a:buNone/>
              <a:defRPr sz="1600">
                <a:solidFill>
                  <a:schemeClr val="dk2"/>
                </a:solidFill>
              </a:defRPr>
            </a:lvl6pPr>
            <a:lvl7pPr lvl="6" rtl="0">
              <a:spcBef>
                <a:spcPts val="0"/>
              </a:spcBef>
              <a:spcAft>
                <a:spcPts val="0"/>
              </a:spcAft>
              <a:buClr>
                <a:schemeClr val="dk2"/>
              </a:buClr>
              <a:buSzPts val="1600"/>
              <a:buNone/>
              <a:defRPr sz="1600">
                <a:solidFill>
                  <a:schemeClr val="dk2"/>
                </a:solidFill>
              </a:defRPr>
            </a:lvl7pPr>
            <a:lvl8pPr lvl="7" rtl="0">
              <a:spcBef>
                <a:spcPts val="0"/>
              </a:spcBef>
              <a:spcAft>
                <a:spcPts val="0"/>
              </a:spcAft>
              <a:buClr>
                <a:schemeClr val="dk2"/>
              </a:buClr>
              <a:buSzPts val="1600"/>
              <a:buNone/>
              <a:defRPr sz="1600">
                <a:solidFill>
                  <a:schemeClr val="dk2"/>
                </a:solidFill>
              </a:defRPr>
            </a:lvl8pPr>
            <a:lvl9pPr lvl="8" rtl="0">
              <a:spcBef>
                <a:spcPts val="0"/>
              </a:spcBef>
              <a:spcAft>
                <a:spcPts val="0"/>
              </a:spcAft>
              <a:buClr>
                <a:schemeClr val="dk2"/>
              </a:buClr>
              <a:buSzPts val="1600"/>
              <a:buNone/>
              <a:defRPr sz="1600">
                <a:solidFill>
                  <a:schemeClr val="dk2"/>
                </a:solidFill>
              </a:defRPr>
            </a:lvl9pPr>
          </a:lstStyle>
          <a:p/>
        </p:txBody>
      </p:sp>
      <p:sp>
        <p:nvSpPr>
          <p:cNvPr id="137" name="Google Shape;137;p29"/>
          <p:cNvSpPr txBox="1"/>
          <p:nvPr>
            <p:ph idx="3" type="subTitle"/>
          </p:nvPr>
        </p:nvSpPr>
        <p:spPr>
          <a:xfrm>
            <a:off x="4818379" y="2177000"/>
            <a:ext cx="31014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138" name="Google Shape;138;p29"/>
          <p:cNvSpPr txBox="1"/>
          <p:nvPr>
            <p:ph idx="4" type="title"/>
          </p:nvPr>
        </p:nvSpPr>
        <p:spPr>
          <a:xfrm>
            <a:off x="-11850" y="927075"/>
            <a:ext cx="9144000" cy="482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 columns slide 1">
  <p:cSld name="TITLE_AND_TWO_COLUMNS_2">
    <p:bg>
      <p:bgPr>
        <a:solidFill>
          <a:schemeClr val="lt1"/>
        </a:solidFill>
      </p:bgPr>
    </p:bg>
    <p:spTree>
      <p:nvGrpSpPr>
        <p:cNvPr id="139" name="Shape 139"/>
        <p:cNvGrpSpPr/>
        <p:nvPr/>
      </p:nvGrpSpPr>
      <p:grpSpPr>
        <a:xfrm>
          <a:off x="0" y="0"/>
          <a:ext cx="0" cy="0"/>
          <a:chOff x="0" y="0"/>
          <a:chExt cx="0" cy="0"/>
        </a:xfrm>
      </p:grpSpPr>
      <p:sp>
        <p:nvSpPr>
          <p:cNvPr id="140" name="Google Shape;140;p30"/>
          <p:cNvSpPr/>
          <p:nvPr/>
        </p:nvSpPr>
        <p:spPr>
          <a:xfrm>
            <a:off x="406950" y="352200"/>
            <a:ext cx="8330100" cy="43110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1" name="Google Shape;141;p30"/>
          <p:cNvCxnSpPr/>
          <p:nvPr/>
        </p:nvCxnSpPr>
        <p:spPr>
          <a:xfrm>
            <a:off x="4550550" y="1941425"/>
            <a:ext cx="0" cy="1927500"/>
          </a:xfrm>
          <a:prstGeom prst="straightConnector1">
            <a:avLst/>
          </a:prstGeom>
          <a:noFill/>
          <a:ln cap="flat" cmpd="sng" w="38100">
            <a:solidFill>
              <a:schemeClr val="accent1"/>
            </a:solidFill>
            <a:prstDash val="solid"/>
            <a:round/>
            <a:headEnd len="med" w="med" type="none"/>
            <a:tailEnd len="med" w="med" type="none"/>
          </a:ln>
        </p:spPr>
      </p:cxnSp>
      <p:sp>
        <p:nvSpPr>
          <p:cNvPr id="142" name="Google Shape;142;p30"/>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solidFill>
                  <a:srgbClr val="D9D9D9"/>
                </a:solidFill>
                <a:latin typeface="Arvo"/>
                <a:ea typeface="Arvo"/>
                <a:cs typeface="Arvo"/>
                <a:sym typeface="Arvo"/>
              </a:defRPr>
            </a:lvl1pPr>
            <a:lvl2pPr lvl="1" rtl="0">
              <a:buNone/>
              <a:defRPr sz="1200">
                <a:solidFill>
                  <a:srgbClr val="D9D9D9"/>
                </a:solidFill>
                <a:latin typeface="Arvo"/>
                <a:ea typeface="Arvo"/>
                <a:cs typeface="Arvo"/>
                <a:sym typeface="Arvo"/>
              </a:defRPr>
            </a:lvl2pPr>
            <a:lvl3pPr lvl="2" rtl="0">
              <a:buNone/>
              <a:defRPr sz="1200">
                <a:solidFill>
                  <a:srgbClr val="D9D9D9"/>
                </a:solidFill>
                <a:latin typeface="Arvo"/>
                <a:ea typeface="Arvo"/>
                <a:cs typeface="Arvo"/>
                <a:sym typeface="Arvo"/>
              </a:defRPr>
            </a:lvl3pPr>
            <a:lvl4pPr lvl="3" rtl="0">
              <a:buNone/>
              <a:defRPr sz="1200">
                <a:solidFill>
                  <a:srgbClr val="D9D9D9"/>
                </a:solidFill>
                <a:latin typeface="Arvo"/>
                <a:ea typeface="Arvo"/>
                <a:cs typeface="Arvo"/>
                <a:sym typeface="Arvo"/>
              </a:defRPr>
            </a:lvl4pPr>
            <a:lvl5pPr lvl="4" rtl="0">
              <a:buNone/>
              <a:defRPr sz="1200">
                <a:solidFill>
                  <a:srgbClr val="D9D9D9"/>
                </a:solidFill>
                <a:latin typeface="Arvo"/>
                <a:ea typeface="Arvo"/>
                <a:cs typeface="Arvo"/>
                <a:sym typeface="Arvo"/>
              </a:defRPr>
            </a:lvl5pPr>
            <a:lvl6pPr lvl="5" rtl="0">
              <a:buNone/>
              <a:defRPr sz="1200">
                <a:solidFill>
                  <a:srgbClr val="D9D9D9"/>
                </a:solidFill>
                <a:latin typeface="Arvo"/>
                <a:ea typeface="Arvo"/>
                <a:cs typeface="Arvo"/>
                <a:sym typeface="Arvo"/>
              </a:defRPr>
            </a:lvl6pPr>
            <a:lvl7pPr lvl="6" rtl="0">
              <a:buNone/>
              <a:defRPr sz="1200">
                <a:solidFill>
                  <a:srgbClr val="D9D9D9"/>
                </a:solidFill>
                <a:latin typeface="Arvo"/>
                <a:ea typeface="Arvo"/>
                <a:cs typeface="Arvo"/>
                <a:sym typeface="Arvo"/>
              </a:defRPr>
            </a:lvl7pPr>
            <a:lvl8pPr lvl="7" rtl="0">
              <a:buNone/>
              <a:defRPr sz="1200">
                <a:solidFill>
                  <a:srgbClr val="D9D9D9"/>
                </a:solidFill>
                <a:latin typeface="Arvo"/>
                <a:ea typeface="Arvo"/>
                <a:cs typeface="Arvo"/>
                <a:sym typeface="Arvo"/>
              </a:defRPr>
            </a:lvl8pPr>
            <a:lvl9pPr lvl="8" rtl="0">
              <a:buNone/>
              <a:defRPr sz="1200">
                <a:solidFill>
                  <a:srgbClr val="D9D9D9"/>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143" name="Google Shape;143;p30"/>
          <p:cNvSpPr txBox="1"/>
          <p:nvPr>
            <p:ph type="ctrTitle"/>
          </p:nvPr>
        </p:nvSpPr>
        <p:spPr>
          <a:xfrm>
            <a:off x="1113228" y="2151075"/>
            <a:ext cx="3169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800"/>
              <a:buNone/>
              <a:defRPr sz="1800">
                <a:solidFill>
                  <a:schemeClr val="dk2"/>
                </a:solidFill>
              </a:defRPr>
            </a:lvl1pPr>
            <a:lvl2pPr lvl="1" rtl="0" algn="ctr">
              <a:spcBef>
                <a:spcPts val="0"/>
              </a:spcBef>
              <a:spcAft>
                <a:spcPts val="0"/>
              </a:spcAft>
              <a:buClr>
                <a:schemeClr val="dk2"/>
              </a:buClr>
              <a:buSzPts val="1600"/>
              <a:buNone/>
              <a:defRPr sz="1600">
                <a:solidFill>
                  <a:schemeClr val="dk2"/>
                </a:solidFill>
              </a:defRPr>
            </a:lvl2pPr>
            <a:lvl3pPr lvl="2" rtl="0" algn="ctr">
              <a:spcBef>
                <a:spcPts val="0"/>
              </a:spcBef>
              <a:spcAft>
                <a:spcPts val="0"/>
              </a:spcAft>
              <a:buClr>
                <a:schemeClr val="dk2"/>
              </a:buClr>
              <a:buSzPts val="1600"/>
              <a:buNone/>
              <a:defRPr sz="1600">
                <a:solidFill>
                  <a:schemeClr val="dk2"/>
                </a:solidFill>
              </a:defRPr>
            </a:lvl3pPr>
            <a:lvl4pPr lvl="3" rtl="0" algn="ctr">
              <a:spcBef>
                <a:spcPts val="0"/>
              </a:spcBef>
              <a:spcAft>
                <a:spcPts val="0"/>
              </a:spcAft>
              <a:buClr>
                <a:schemeClr val="dk2"/>
              </a:buClr>
              <a:buSzPts val="1600"/>
              <a:buNone/>
              <a:defRPr sz="1600">
                <a:solidFill>
                  <a:schemeClr val="dk2"/>
                </a:solidFill>
              </a:defRPr>
            </a:lvl4pPr>
            <a:lvl5pPr lvl="4" rtl="0" algn="ctr">
              <a:spcBef>
                <a:spcPts val="0"/>
              </a:spcBef>
              <a:spcAft>
                <a:spcPts val="0"/>
              </a:spcAft>
              <a:buClr>
                <a:schemeClr val="dk2"/>
              </a:buClr>
              <a:buSzPts val="1600"/>
              <a:buNone/>
              <a:defRPr sz="1600">
                <a:solidFill>
                  <a:schemeClr val="dk2"/>
                </a:solidFill>
              </a:defRPr>
            </a:lvl5pPr>
            <a:lvl6pPr lvl="5" rtl="0" algn="ctr">
              <a:spcBef>
                <a:spcPts val="0"/>
              </a:spcBef>
              <a:spcAft>
                <a:spcPts val="0"/>
              </a:spcAft>
              <a:buClr>
                <a:schemeClr val="dk2"/>
              </a:buClr>
              <a:buSzPts val="1600"/>
              <a:buNone/>
              <a:defRPr sz="1600">
                <a:solidFill>
                  <a:schemeClr val="dk2"/>
                </a:solidFill>
              </a:defRPr>
            </a:lvl6pPr>
            <a:lvl7pPr lvl="6" rtl="0" algn="ctr">
              <a:spcBef>
                <a:spcPts val="0"/>
              </a:spcBef>
              <a:spcAft>
                <a:spcPts val="0"/>
              </a:spcAft>
              <a:buClr>
                <a:schemeClr val="dk2"/>
              </a:buClr>
              <a:buSzPts val="1600"/>
              <a:buNone/>
              <a:defRPr sz="1600">
                <a:solidFill>
                  <a:schemeClr val="dk2"/>
                </a:solidFill>
              </a:defRPr>
            </a:lvl7pPr>
            <a:lvl8pPr lvl="7" rtl="0" algn="ctr">
              <a:spcBef>
                <a:spcPts val="0"/>
              </a:spcBef>
              <a:spcAft>
                <a:spcPts val="0"/>
              </a:spcAft>
              <a:buClr>
                <a:schemeClr val="dk2"/>
              </a:buClr>
              <a:buSzPts val="1600"/>
              <a:buNone/>
              <a:defRPr sz="1600">
                <a:solidFill>
                  <a:schemeClr val="dk2"/>
                </a:solidFill>
              </a:defRPr>
            </a:lvl8pPr>
            <a:lvl9pPr lvl="8" rtl="0" algn="ctr">
              <a:spcBef>
                <a:spcPts val="0"/>
              </a:spcBef>
              <a:spcAft>
                <a:spcPts val="0"/>
              </a:spcAft>
              <a:buClr>
                <a:schemeClr val="dk2"/>
              </a:buClr>
              <a:buSzPts val="1600"/>
              <a:buNone/>
              <a:defRPr sz="1600">
                <a:solidFill>
                  <a:schemeClr val="dk2"/>
                </a:solidFill>
              </a:defRPr>
            </a:lvl9pPr>
          </a:lstStyle>
          <a:p/>
        </p:txBody>
      </p:sp>
      <p:sp>
        <p:nvSpPr>
          <p:cNvPr id="144" name="Google Shape;144;p30"/>
          <p:cNvSpPr txBox="1"/>
          <p:nvPr>
            <p:ph idx="1" type="subTitle"/>
          </p:nvPr>
        </p:nvSpPr>
        <p:spPr>
          <a:xfrm>
            <a:off x="1147278" y="2756525"/>
            <a:ext cx="310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45" name="Google Shape;145;p30"/>
          <p:cNvSpPr txBox="1"/>
          <p:nvPr>
            <p:ph idx="2" type="ctrTitle"/>
          </p:nvPr>
        </p:nvSpPr>
        <p:spPr>
          <a:xfrm>
            <a:off x="4818378" y="2151075"/>
            <a:ext cx="3169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800"/>
              <a:buNone/>
              <a:defRPr sz="1800">
                <a:solidFill>
                  <a:schemeClr val="dk2"/>
                </a:solidFill>
              </a:defRPr>
            </a:lvl1pPr>
            <a:lvl2pPr lvl="1" rtl="0" algn="ctr">
              <a:spcBef>
                <a:spcPts val="0"/>
              </a:spcBef>
              <a:spcAft>
                <a:spcPts val="0"/>
              </a:spcAft>
              <a:buClr>
                <a:schemeClr val="dk2"/>
              </a:buClr>
              <a:buSzPts val="1600"/>
              <a:buNone/>
              <a:defRPr sz="1600">
                <a:solidFill>
                  <a:schemeClr val="dk2"/>
                </a:solidFill>
              </a:defRPr>
            </a:lvl2pPr>
            <a:lvl3pPr lvl="2" rtl="0" algn="ctr">
              <a:spcBef>
                <a:spcPts val="0"/>
              </a:spcBef>
              <a:spcAft>
                <a:spcPts val="0"/>
              </a:spcAft>
              <a:buClr>
                <a:schemeClr val="dk2"/>
              </a:buClr>
              <a:buSzPts val="1600"/>
              <a:buNone/>
              <a:defRPr sz="1600">
                <a:solidFill>
                  <a:schemeClr val="dk2"/>
                </a:solidFill>
              </a:defRPr>
            </a:lvl3pPr>
            <a:lvl4pPr lvl="3" rtl="0" algn="ctr">
              <a:spcBef>
                <a:spcPts val="0"/>
              </a:spcBef>
              <a:spcAft>
                <a:spcPts val="0"/>
              </a:spcAft>
              <a:buClr>
                <a:schemeClr val="dk2"/>
              </a:buClr>
              <a:buSzPts val="1600"/>
              <a:buNone/>
              <a:defRPr sz="1600">
                <a:solidFill>
                  <a:schemeClr val="dk2"/>
                </a:solidFill>
              </a:defRPr>
            </a:lvl4pPr>
            <a:lvl5pPr lvl="4" rtl="0" algn="ctr">
              <a:spcBef>
                <a:spcPts val="0"/>
              </a:spcBef>
              <a:spcAft>
                <a:spcPts val="0"/>
              </a:spcAft>
              <a:buClr>
                <a:schemeClr val="dk2"/>
              </a:buClr>
              <a:buSzPts val="1600"/>
              <a:buNone/>
              <a:defRPr sz="1600">
                <a:solidFill>
                  <a:schemeClr val="dk2"/>
                </a:solidFill>
              </a:defRPr>
            </a:lvl5pPr>
            <a:lvl6pPr lvl="5" rtl="0" algn="ctr">
              <a:spcBef>
                <a:spcPts val="0"/>
              </a:spcBef>
              <a:spcAft>
                <a:spcPts val="0"/>
              </a:spcAft>
              <a:buClr>
                <a:schemeClr val="dk2"/>
              </a:buClr>
              <a:buSzPts val="1600"/>
              <a:buNone/>
              <a:defRPr sz="1600">
                <a:solidFill>
                  <a:schemeClr val="dk2"/>
                </a:solidFill>
              </a:defRPr>
            </a:lvl6pPr>
            <a:lvl7pPr lvl="6" rtl="0" algn="ctr">
              <a:spcBef>
                <a:spcPts val="0"/>
              </a:spcBef>
              <a:spcAft>
                <a:spcPts val="0"/>
              </a:spcAft>
              <a:buClr>
                <a:schemeClr val="dk2"/>
              </a:buClr>
              <a:buSzPts val="1600"/>
              <a:buNone/>
              <a:defRPr sz="1600">
                <a:solidFill>
                  <a:schemeClr val="dk2"/>
                </a:solidFill>
              </a:defRPr>
            </a:lvl7pPr>
            <a:lvl8pPr lvl="7" rtl="0" algn="ctr">
              <a:spcBef>
                <a:spcPts val="0"/>
              </a:spcBef>
              <a:spcAft>
                <a:spcPts val="0"/>
              </a:spcAft>
              <a:buClr>
                <a:schemeClr val="dk2"/>
              </a:buClr>
              <a:buSzPts val="1600"/>
              <a:buNone/>
              <a:defRPr sz="1600">
                <a:solidFill>
                  <a:schemeClr val="dk2"/>
                </a:solidFill>
              </a:defRPr>
            </a:lvl8pPr>
            <a:lvl9pPr lvl="8" rtl="0" algn="ctr">
              <a:spcBef>
                <a:spcPts val="0"/>
              </a:spcBef>
              <a:spcAft>
                <a:spcPts val="0"/>
              </a:spcAft>
              <a:buClr>
                <a:schemeClr val="dk2"/>
              </a:buClr>
              <a:buSzPts val="1600"/>
              <a:buNone/>
              <a:defRPr sz="1600">
                <a:solidFill>
                  <a:schemeClr val="dk2"/>
                </a:solidFill>
              </a:defRPr>
            </a:lvl9pPr>
          </a:lstStyle>
          <a:p/>
        </p:txBody>
      </p:sp>
      <p:sp>
        <p:nvSpPr>
          <p:cNvPr id="146" name="Google Shape;146;p30"/>
          <p:cNvSpPr txBox="1"/>
          <p:nvPr>
            <p:ph idx="3" type="subTitle"/>
          </p:nvPr>
        </p:nvSpPr>
        <p:spPr>
          <a:xfrm>
            <a:off x="4852428" y="2756525"/>
            <a:ext cx="310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47" name="Google Shape;147;p30"/>
          <p:cNvSpPr txBox="1"/>
          <p:nvPr>
            <p:ph idx="4" type="title"/>
          </p:nvPr>
        </p:nvSpPr>
        <p:spPr>
          <a:xfrm>
            <a:off x="-11850" y="927075"/>
            <a:ext cx="9144000" cy="482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 columns slide">
  <p:cSld name="TITLE_AND_TWO_COLUMNS_1">
    <p:bg>
      <p:bgPr>
        <a:solidFill>
          <a:schemeClr val="lt1"/>
        </a:solidFill>
      </p:bgPr>
    </p:bg>
    <p:spTree>
      <p:nvGrpSpPr>
        <p:cNvPr id="148" name="Shape 148"/>
        <p:cNvGrpSpPr/>
        <p:nvPr/>
      </p:nvGrpSpPr>
      <p:grpSpPr>
        <a:xfrm>
          <a:off x="0" y="0"/>
          <a:ext cx="0" cy="0"/>
          <a:chOff x="0" y="0"/>
          <a:chExt cx="0" cy="0"/>
        </a:xfrm>
      </p:grpSpPr>
      <p:sp>
        <p:nvSpPr>
          <p:cNvPr id="149" name="Google Shape;149;p31"/>
          <p:cNvSpPr/>
          <p:nvPr/>
        </p:nvSpPr>
        <p:spPr>
          <a:xfrm>
            <a:off x="406950" y="352200"/>
            <a:ext cx="8330100" cy="43110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1"/>
          <p:cNvSpPr txBox="1"/>
          <p:nvPr>
            <p:ph type="title"/>
          </p:nvPr>
        </p:nvSpPr>
        <p:spPr>
          <a:xfrm>
            <a:off x="-11850" y="927075"/>
            <a:ext cx="9144000" cy="482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1" name="Google Shape;151;p31"/>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solidFill>
                  <a:srgbClr val="D9D9D9"/>
                </a:solidFill>
                <a:latin typeface="Arvo"/>
                <a:ea typeface="Arvo"/>
                <a:cs typeface="Arvo"/>
                <a:sym typeface="Arvo"/>
              </a:defRPr>
            </a:lvl1pPr>
            <a:lvl2pPr lvl="1" rtl="0">
              <a:buNone/>
              <a:defRPr sz="1200">
                <a:solidFill>
                  <a:srgbClr val="D9D9D9"/>
                </a:solidFill>
                <a:latin typeface="Arvo"/>
                <a:ea typeface="Arvo"/>
                <a:cs typeface="Arvo"/>
                <a:sym typeface="Arvo"/>
              </a:defRPr>
            </a:lvl2pPr>
            <a:lvl3pPr lvl="2" rtl="0">
              <a:buNone/>
              <a:defRPr sz="1200">
                <a:solidFill>
                  <a:srgbClr val="D9D9D9"/>
                </a:solidFill>
                <a:latin typeface="Arvo"/>
                <a:ea typeface="Arvo"/>
                <a:cs typeface="Arvo"/>
                <a:sym typeface="Arvo"/>
              </a:defRPr>
            </a:lvl3pPr>
            <a:lvl4pPr lvl="3" rtl="0">
              <a:buNone/>
              <a:defRPr sz="1200">
                <a:solidFill>
                  <a:srgbClr val="D9D9D9"/>
                </a:solidFill>
                <a:latin typeface="Arvo"/>
                <a:ea typeface="Arvo"/>
                <a:cs typeface="Arvo"/>
                <a:sym typeface="Arvo"/>
              </a:defRPr>
            </a:lvl4pPr>
            <a:lvl5pPr lvl="4" rtl="0">
              <a:buNone/>
              <a:defRPr sz="1200">
                <a:solidFill>
                  <a:srgbClr val="D9D9D9"/>
                </a:solidFill>
                <a:latin typeface="Arvo"/>
                <a:ea typeface="Arvo"/>
                <a:cs typeface="Arvo"/>
                <a:sym typeface="Arvo"/>
              </a:defRPr>
            </a:lvl5pPr>
            <a:lvl6pPr lvl="5" rtl="0">
              <a:buNone/>
              <a:defRPr sz="1200">
                <a:solidFill>
                  <a:srgbClr val="D9D9D9"/>
                </a:solidFill>
                <a:latin typeface="Arvo"/>
                <a:ea typeface="Arvo"/>
                <a:cs typeface="Arvo"/>
                <a:sym typeface="Arvo"/>
              </a:defRPr>
            </a:lvl6pPr>
            <a:lvl7pPr lvl="6" rtl="0">
              <a:buNone/>
              <a:defRPr sz="1200">
                <a:solidFill>
                  <a:srgbClr val="D9D9D9"/>
                </a:solidFill>
                <a:latin typeface="Arvo"/>
                <a:ea typeface="Arvo"/>
                <a:cs typeface="Arvo"/>
                <a:sym typeface="Arvo"/>
              </a:defRPr>
            </a:lvl7pPr>
            <a:lvl8pPr lvl="7" rtl="0">
              <a:buNone/>
              <a:defRPr sz="1200">
                <a:solidFill>
                  <a:srgbClr val="D9D9D9"/>
                </a:solidFill>
                <a:latin typeface="Arvo"/>
                <a:ea typeface="Arvo"/>
                <a:cs typeface="Arvo"/>
                <a:sym typeface="Arvo"/>
              </a:defRPr>
            </a:lvl8pPr>
            <a:lvl9pPr lvl="8" rtl="0">
              <a:buNone/>
              <a:defRPr sz="1200">
                <a:solidFill>
                  <a:srgbClr val="D9D9D9"/>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152" name="Google Shape;152;p31"/>
          <p:cNvSpPr txBox="1"/>
          <p:nvPr>
            <p:ph idx="2" type="ctrTitle"/>
          </p:nvPr>
        </p:nvSpPr>
        <p:spPr>
          <a:xfrm>
            <a:off x="1105351" y="2062425"/>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800"/>
              <a:buNone/>
              <a:defRPr sz="1800">
                <a:solidFill>
                  <a:schemeClr val="dk2"/>
                </a:solidFill>
              </a:defRPr>
            </a:lvl1pPr>
            <a:lvl2pPr lvl="1" rtl="0" algn="ctr">
              <a:spcBef>
                <a:spcPts val="0"/>
              </a:spcBef>
              <a:spcAft>
                <a:spcPts val="0"/>
              </a:spcAft>
              <a:buClr>
                <a:schemeClr val="dk2"/>
              </a:buClr>
              <a:buSzPts val="1600"/>
              <a:buNone/>
              <a:defRPr sz="1600">
                <a:solidFill>
                  <a:schemeClr val="dk2"/>
                </a:solidFill>
              </a:defRPr>
            </a:lvl2pPr>
            <a:lvl3pPr lvl="2" rtl="0" algn="ctr">
              <a:spcBef>
                <a:spcPts val="0"/>
              </a:spcBef>
              <a:spcAft>
                <a:spcPts val="0"/>
              </a:spcAft>
              <a:buClr>
                <a:schemeClr val="dk2"/>
              </a:buClr>
              <a:buSzPts val="1600"/>
              <a:buNone/>
              <a:defRPr sz="1600">
                <a:solidFill>
                  <a:schemeClr val="dk2"/>
                </a:solidFill>
              </a:defRPr>
            </a:lvl3pPr>
            <a:lvl4pPr lvl="3" rtl="0" algn="ctr">
              <a:spcBef>
                <a:spcPts val="0"/>
              </a:spcBef>
              <a:spcAft>
                <a:spcPts val="0"/>
              </a:spcAft>
              <a:buClr>
                <a:schemeClr val="dk2"/>
              </a:buClr>
              <a:buSzPts val="1600"/>
              <a:buNone/>
              <a:defRPr sz="1600">
                <a:solidFill>
                  <a:schemeClr val="dk2"/>
                </a:solidFill>
              </a:defRPr>
            </a:lvl4pPr>
            <a:lvl5pPr lvl="4" rtl="0" algn="ctr">
              <a:spcBef>
                <a:spcPts val="0"/>
              </a:spcBef>
              <a:spcAft>
                <a:spcPts val="0"/>
              </a:spcAft>
              <a:buClr>
                <a:schemeClr val="dk2"/>
              </a:buClr>
              <a:buSzPts val="1600"/>
              <a:buNone/>
              <a:defRPr sz="1600">
                <a:solidFill>
                  <a:schemeClr val="dk2"/>
                </a:solidFill>
              </a:defRPr>
            </a:lvl5pPr>
            <a:lvl6pPr lvl="5" rtl="0" algn="ctr">
              <a:spcBef>
                <a:spcPts val="0"/>
              </a:spcBef>
              <a:spcAft>
                <a:spcPts val="0"/>
              </a:spcAft>
              <a:buClr>
                <a:schemeClr val="dk2"/>
              </a:buClr>
              <a:buSzPts val="1600"/>
              <a:buNone/>
              <a:defRPr sz="1600">
                <a:solidFill>
                  <a:schemeClr val="dk2"/>
                </a:solidFill>
              </a:defRPr>
            </a:lvl6pPr>
            <a:lvl7pPr lvl="6" rtl="0" algn="ctr">
              <a:spcBef>
                <a:spcPts val="0"/>
              </a:spcBef>
              <a:spcAft>
                <a:spcPts val="0"/>
              </a:spcAft>
              <a:buClr>
                <a:schemeClr val="dk2"/>
              </a:buClr>
              <a:buSzPts val="1600"/>
              <a:buNone/>
              <a:defRPr sz="1600">
                <a:solidFill>
                  <a:schemeClr val="dk2"/>
                </a:solidFill>
              </a:defRPr>
            </a:lvl7pPr>
            <a:lvl8pPr lvl="7" rtl="0" algn="ctr">
              <a:spcBef>
                <a:spcPts val="0"/>
              </a:spcBef>
              <a:spcAft>
                <a:spcPts val="0"/>
              </a:spcAft>
              <a:buClr>
                <a:schemeClr val="dk2"/>
              </a:buClr>
              <a:buSzPts val="1600"/>
              <a:buNone/>
              <a:defRPr sz="1600">
                <a:solidFill>
                  <a:schemeClr val="dk2"/>
                </a:solidFill>
              </a:defRPr>
            </a:lvl8pPr>
            <a:lvl9pPr lvl="8" rtl="0" algn="ctr">
              <a:spcBef>
                <a:spcPts val="0"/>
              </a:spcBef>
              <a:spcAft>
                <a:spcPts val="0"/>
              </a:spcAft>
              <a:buClr>
                <a:schemeClr val="dk2"/>
              </a:buClr>
              <a:buSzPts val="1600"/>
              <a:buNone/>
              <a:defRPr sz="1600">
                <a:solidFill>
                  <a:schemeClr val="dk2"/>
                </a:solidFill>
              </a:defRPr>
            </a:lvl9pPr>
          </a:lstStyle>
          <a:p/>
        </p:txBody>
      </p:sp>
      <p:sp>
        <p:nvSpPr>
          <p:cNvPr id="153" name="Google Shape;153;p31"/>
          <p:cNvSpPr txBox="1"/>
          <p:nvPr>
            <p:ph idx="1" type="subTitle"/>
          </p:nvPr>
        </p:nvSpPr>
        <p:spPr>
          <a:xfrm>
            <a:off x="1105354" y="2667875"/>
            <a:ext cx="21135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54" name="Google Shape;154;p31"/>
          <p:cNvSpPr txBox="1"/>
          <p:nvPr>
            <p:ph idx="3" type="ctrTitle"/>
          </p:nvPr>
        </p:nvSpPr>
        <p:spPr>
          <a:xfrm>
            <a:off x="3515251" y="2062425"/>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800"/>
              <a:buNone/>
              <a:defRPr sz="1800">
                <a:solidFill>
                  <a:schemeClr val="dk2"/>
                </a:solidFill>
              </a:defRPr>
            </a:lvl1pPr>
            <a:lvl2pPr lvl="1" rtl="0" algn="ctr">
              <a:spcBef>
                <a:spcPts val="0"/>
              </a:spcBef>
              <a:spcAft>
                <a:spcPts val="0"/>
              </a:spcAft>
              <a:buClr>
                <a:schemeClr val="dk2"/>
              </a:buClr>
              <a:buSzPts val="1600"/>
              <a:buNone/>
              <a:defRPr sz="1600">
                <a:solidFill>
                  <a:schemeClr val="dk2"/>
                </a:solidFill>
              </a:defRPr>
            </a:lvl2pPr>
            <a:lvl3pPr lvl="2" rtl="0" algn="ctr">
              <a:spcBef>
                <a:spcPts val="0"/>
              </a:spcBef>
              <a:spcAft>
                <a:spcPts val="0"/>
              </a:spcAft>
              <a:buClr>
                <a:schemeClr val="dk2"/>
              </a:buClr>
              <a:buSzPts val="1600"/>
              <a:buNone/>
              <a:defRPr sz="1600">
                <a:solidFill>
                  <a:schemeClr val="dk2"/>
                </a:solidFill>
              </a:defRPr>
            </a:lvl3pPr>
            <a:lvl4pPr lvl="3" rtl="0" algn="ctr">
              <a:spcBef>
                <a:spcPts val="0"/>
              </a:spcBef>
              <a:spcAft>
                <a:spcPts val="0"/>
              </a:spcAft>
              <a:buClr>
                <a:schemeClr val="dk2"/>
              </a:buClr>
              <a:buSzPts val="1600"/>
              <a:buNone/>
              <a:defRPr sz="1600">
                <a:solidFill>
                  <a:schemeClr val="dk2"/>
                </a:solidFill>
              </a:defRPr>
            </a:lvl4pPr>
            <a:lvl5pPr lvl="4" rtl="0" algn="ctr">
              <a:spcBef>
                <a:spcPts val="0"/>
              </a:spcBef>
              <a:spcAft>
                <a:spcPts val="0"/>
              </a:spcAft>
              <a:buClr>
                <a:schemeClr val="dk2"/>
              </a:buClr>
              <a:buSzPts val="1600"/>
              <a:buNone/>
              <a:defRPr sz="1600">
                <a:solidFill>
                  <a:schemeClr val="dk2"/>
                </a:solidFill>
              </a:defRPr>
            </a:lvl5pPr>
            <a:lvl6pPr lvl="5" rtl="0" algn="ctr">
              <a:spcBef>
                <a:spcPts val="0"/>
              </a:spcBef>
              <a:spcAft>
                <a:spcPts val="0"/>
              </a:spcAft>
              <a:buClr>
                <a:schemeClr val="dk2"/>
              </a:buClr>
              <a:buSzPts val="1600"/>
              <a:buNone/>
              <a:defRPr sz="1600">
                <a:solidFill>
                  <a:schemeClr val="dk2"/>
                </a:solidFill>
              </a:defRPr>
            </a:lvl6pPr>
            <a:lvl7pPr lvl="6" rtl="0" algn="ctr">
              <a:spcBef>
                <a:spcPts val="0"/>
              </a:spcBef>
              <a:spcAft>
                <a:spcPts val="0"/>
              </a:spcAft>
              <a:buClr>
                <a:schemeClr val="dk2"/>
              </a:buClr>
              <a:buSzPts val="1600"/>
              <a:buNone/>
              <a:defRPr sz="1600">
                <a:solidFill>
                  <a:schemeClr val="dk2"/>
                </a:solidFill>
              </a:defRPr>
            </a:lvl7pPr>
            <a:lvl8pPr lvl="7" rtl="0" algn="ctr">
              <a:spcBef>
                <a:spcPts val="0"/>
              </a:spcBef>
              <a:spcAft>
                <a:spcPts val="0"/>
              </a:spcAft>
              <a:buClr>
                <a:schemeClr val="dk2"/>
              </a:buClr>
              <a:buSzPts val="1600"/>
              <a:buNone/>
              <a:defRPr sz="1600">
                <a:solidFill>
                  <a:schemeClr val="dk2"/>
                </a:solidFill>
              </a:defRPr>
            </a:lvl8pPr>
            <a:lvl9pPr lvl="8" rtl="0" algn="ctr">
              <a:spcBef>
                <a:spcPts val="0"/>
              </a:spcBef>
              <a:spcAft>
                <a:spcPts val="0"/>
              </a:spcAft>
              <a:buClr>
                <a:schemeClr val="dk2"/>
              </a:buClr>
              <a:buSzPts val="1600"/>
              <a:buNone/>
              <a:defRPr sz="1600">
                <a:solidFill>
                  <a:schemeClr val="dk2"/>
                </a:solidFill>
              </a:defRPr>
            </a:lvl9pPr>
          </a:lstStyle>
          <a:p/>
        </p:txBody>
      </p:sp>
      <p:sp>
        <p:nvSpPr>
          <p:cNvPr id="155" name="Google Shape;155;p31"/>
          <p:cNvSpPr txBox="1"/>
          <p:nvPr>
            <p:ph idx="4" type="subTitle"/>
          </p:nvPr>
        </p:nvSpPr>
        <p:spPr>
          <a:xfrm>
            <a:off x="3515254" y="2667875"/>
            <a:ext cx="21135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56" name="Google Shape;156;p31"/>
          <p:cNvSpPr txBox="1"/>
          <p:nvPr>
            <p:ph idx="5" type="ctrTitle"/>
          </p:nvPr>
        </p:nvSpPr>
        <p:spPr>
          <a:xfrm>
            <a:off x="5925151" y="2062425"/>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800"/>
              <a:buNone/>
              <a:defRPr sz="1800">
                <a:solidFill>
                  <a:schemeClr val="dk2"/>
                </a:solidFill>
              </a:defRPr>
            </a:lvl1pPr>
            <a:lvl2pPr lvl="1" rtl="0" algn="ctr">
              <a:spcBef>
                <a:spcPts val="0"/>
              </a:spcBef>
              <a:spcAft>
                <a:spcPts val="0"/>
              </a:spcAft>
              <a:buClr>
                <a:schemeClr val="dk2"/>
              </a:buClr>
              <a:buSzPts val="1600"/>
              <a:buNone/>
              <a:defRPr sz="1600">
                <a:solidFill>
                  <a:schemeClr val="dk2"/>
                </a:solidFill>
              </a:defRPr>
            </a:lvl2pPr>
            <a:lvl3pPr lvl="2" rtl="0" algn="ctr">
              <a:spcBef>
                <a:spcPts val="0"/>
              </a:spcBef>
              <a:spcAft>
                <a:spcPts val="0"/>
              </a:spcAft>
              <a:buClr>
                <a:schemeClr val="dk2"/>
              </a:buClr>
              <a:buSzPts val="1600"/>
              <a:buNone/>
              <a:defRPr sz="1600">
                <a:solidFill>
                  <a:schemeClr val="dk2"/>
                </a:solidFill>
              </a:defRPr>
            </a:lvl3pPr>
            <a:lvl4pPr lvl="3" rtl="0" algn="ctr">
              <a:spcBef>
                <a:spcPts val="0"/>
              </a:spcBef>
              <a:spcAft>
                <a:spcPts val="0"/>
              </a:spcAft>
              <a:buClr>
                <a:schemeClr val="dk2"/>
              </a:buClr>
              <a:buSzPts val="1600"/>
              <a:buNone/>
              <a:defRPr sz="1600">
                <a:solidFill>
                  <a:schemeClr val="dk2"/>
                </a:solidFill>
              </a:defRPr>
            </a:lvl4pPr>
            <a:lvl5pPr lvl="4" rtl="0" algn="ctr">
              <a:spcBef>
                <a:spcPts val="0"/>
              </a:spcBef>
              <a:spcAft>
                <a:spcPts val="0"/>
              </a:spcAft>
              <a:buClr>
                <a:schemeClr val="dk2"/>
              </a:buClr>
              <a:buSzPts val="1600"/>
              <a:buNone/>
              <a:defRPr sz="1600">
                <a:solidFill>
                  <a:schemeClr val="dk2"/>
                </a:solidFill>
              </a:defRPr>
            </a:lvl5pPr>
            <a:lvl6pPr lvl="5" rtl="0" algn="ctr">
              <a:spcBef>
                <a:spcPts val="0"/>
              </a:spcBef>
              <a:spcAft>
                <a:spcPts val="0"/>
              </a:spcAft>
              <a:buClr>
                <a:schemeClr val="dk2"/>
              </a:buClr>
              <a:buSzPts val="1600"/>
              <a:buNone/>
              <a:defRPr sz="1600">
                <a:solidFill>
                  <a:schemeClr val="dk2"/>
                </a:solidFill>
              </a:defRPr>
            </a:lvl6pPr>
            <a:lvl7pPr lvl="6" rtl="0" algn="ctr">
              <a:spcBef>
                <a:spcPts val="0"/>
              </a:spcBef>
              <a:spcAft>
                <a:spcPts val="0"/>
              </a:spcAft>
              <a:buClr>
                <a:schemeClr val="dk2"/>
              </a:buClr>
              <a:buSzPts val="1600"/>
              <a:buNone/>
              <a:defRPr sz="1600">
                <a:solidFill>
                  <a:schemeClr val="dk2"/>
                </a:solidFill>
              </a:defRPr>
            </a:lvl7pPr>
            <a:lvl8pPr lvl="7" rtl="0" algn="ctr">
              <a:spcBef>
                <a:spcPts val="0"/>
              </a:spcBef>
              <a:spcAft>
                <a:spcPts val="0"/>
              </a:spcAft>
              <a:buClr>
                <a:schemeClr val="dk2"/>
              </a:buClr>
              <a:buSzPts val="1600"/>
              <a:buNone/>
              <a:defRPr sz="1600">
                <a:solidFill>
                  <a:schemeClr val="dk2"/>
                </a:solidFill>
              </a:defRPr>
            </a:lvl8pPr>
            <a:lvl9pPr lvl="8" rtl="0" algn="ctr">
              <a:spcBef>
                <a:spcPts val="0"/>
              </a:spcBef>
              <a:spcAft>
                <a:spcPts val="0"/>
              </a:spcAft>
              <a:buClr>
                <a:schemeClr val="dk2"/>
              </a:buClr>
              <a:buSzPts val="1600"/>
              <a:buNone/>
              <a:defRPr sz="1600">
                <a:solidFill>
                  <a:schemeClr val="dk2"/>
                </a:solidFill>
              </a:defRPr>
            </a:lvl9pPr>
          </a:lstStyle>
          <a:p/>
        </p:txBody>
      </p:sp>
      <p:sp>
        <p:nvSpPr>
          <p:cNvPr id="157" name="Google Shape;157;p31"/>
          <p:cNvSpPr txBox="1"/>
          <p:nvPr>
            <p:ph idx="6" type="subTitle"/>
          </p:nvPr>
        </p:nvSpPr>
        <p:spPr>
          <a:xfrm>
            <a:off x="5925154" y="2667875"/>
            <a:ext cx="21135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cxnSp>
        <p:nvCxnSpPr>
          <p:cNvPr id="158" name="Google Shape;158;p31"/>
          <p:cNvCxnSpPr/>
          <p:nvPr/>
        </p:nvCxnSpPr>
        <p:spPr>
          <a:xfrm>
            <a:off x="3406450" y="1926825"/>
            <a:ext cx="0" cy="1941300"/>
          </a:xfrm>
          <a:prstGeom prst="straightConnector1">
            <a:avLst/>
          </a:prstGeom>
          <a:noFill/>
          <a:ln cap="flat" cmpd="sng" w="38100">
            <a:solidFill>
              <a:schemeClr val="accent1"/>
            </a:solidFill>
            <a:prstDash val="solid"/>
            <a:round/>
            <a:headEnd len="med" w="med" type="none"/>
            <a:tailEnd len="med" w="med" type="none"/>
          </a:ln>
        </p:spPr>
      </p:cxnSp>
      <p:cxnSp>
        <p:nvCxnSpPr>
          <p:cNvPr id="159" name="Google Shape;159;p31"/>
          <p:cNvCxnSpPr/>
          <p:nvPr/>
        </p:nvCxnSpPr>
        <p:spPr>
          <a:xfrm>
            <a:off x="5737375" y="1926825"/>
            <a:ext cx="0" cy="1941300"/>
          </a:xfrm>
          <a:prstGeom prst="straightConnector1">
            <a:avLst/>
          </a:prstGeom>
          <a:noFill/>
          <a:ln cap="flat" cmpd="sng" w="38100">
            <a:solidFill>
              <a:schemeClr val="accent1"/>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6 columns slide">
  <p:cSld name="TITLE_AND_TWO_COLUMNS_1_1">
    <p:bg>
      <p:bgPr>
        <a:solidFill>
          <a:schemeClr val="lt1"/>
        </a:solidFill>
      </p:bgPr>
    </p:bg>
    <p:spTree>
      <p:nvGrpSpPr>
        <p:cNvPr id="160" name="Shape 160"/>
        <p:cNvGrpSpPr/>
        <p:nvPr/>
      </p:nvGrpSpPr>
      <p:grpSpPr>
        <a:xfrm>
          <a:off x="0" y="0"/>
          <a:ext cx="0" cy="0"/>
          <a:chOff x="0" y="0"/>
          <a:chExt cx="0" cy="0"/>
        </a:xfrm>
      </p:grpSpPr>
      <p:sp>
        <p:nvSpPr>
          <p:cNvPr id="161" name="Google Shape;161;p32"/>
          <p:cNvSpPr/>
          <p:nvPr/>
        </p:nvSpPr>
        <p:spPr>
          <a:xfrm>
            <a:off x="406950" y="352200"/>
            <a:ext cx="8330100" cy="43110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2"/>
          <p:cNvSpPr txBox="1"/>
          <p:nvPr>
            <p:ph type="ctrTitle"/>
          </p:nvPr>
        </p:nvSpPr>
        <p:spPr>
          <a:xfrm>
            <a:off x="1105351" y="2765600"/>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400"/>
              <a:buNone/>
              <a:defRPr sz="1400">
                <a:solidFill>
                  <a:schemeClr val="dk2"/>
                </a:solidFill>
              </a:defRPr>
            </a:lvl1pPr>
            <a:lvl2pPr lvl="1" rtl="0" algn="ctr">
              <a:spcBef>
                <a:spcPts val="0"/>
              </a:spcBef>
              <a:spcAft>
                <a:spcPts val="0"/>
              </a:spcAft>
              <a:buClr>
                <a:schemeClr val="dk2"/>
              </a:buClr>
              <a:buSzPts val="1600"/>
              <a:buNone/>
              <a:defRPr sz="1600">
                <a:solidFill>
                  <a:schemeClr val="dk2"/>
                </a:solidFill>
              </a:defRPr>
            </a:lvl2pPr>
            <a:lvl3pPr lvl="2" rtl="0" algn="ctr">
              <a:spcBef>
                <a:spcPts val="0"/>
              </a:spcBef>
              <a:spcAft>
                <a:spcPts val="0"/>
              </a:spcAft>
              <a:buClr>
                <a:schemeClr val="dk2"/>
              </a:buClr>
              <a:buSzPts val="1600"/>
              <a:buNone/>
              <a:defRPr sz="1600">
                <a:solidFill>
                  <a:schemeClr val="dk2"/>
                </a:solidFill>
              </a:defRPr>
            </a:lvl3pPr>
            <a:lvl4pPr lvl="3" rtl="0" algn="ctr">
              <a:spcBef>
                <a:spcPts val="0"/>
              </a:spcBef>
              <a:spcAft>
                <a:spcPts val="0"/>
              </a:spcAft>
              <a:buClr>
                <a:schemeClr val="dk2"/>
              </a:buClr>
              <a:buSzPts val="1600"/>
              <a:buNone/>
              <a:defRPr sz="1600">
                <a:solidFill>
                  <a:schemeClr val="dk2"/>
                </a:solidFill>
              </a:defRPr>
            </a:lvl4pPr>
            <a:lvl5pPr lvl="4" rtl="0" algn="ctr">
              <a:spcBef>
                <a:spcPts val="0"/>
              </a:spcBef>
              <a:spcAft>
                <a:spcPts val="0"/>
              </a:spcAft>
              <a:buClr>
                <a:schemeClr val="dk2"/>
              </a:buClr>
              <a:buSzPts val="1600"/>
              <a:buNone/>
              <a:defRPr sz="1600">
                <a:solidFill>
                  <a:schemeClr val="dk2"/>
                </a:solidFill>
              </a:defRPr>
            </a:lvl5pPr>
            <a:lvl6pPr lvl="5" rtl="0" algn="ctr">
              <a:spcBef>
                <a:spcPts val="0"/>
              </a:spcBef>
              <a:spcAft>
                <a:spcPts val="0"/>
              </a:spcAft>
              <a:buClr>
                <a:schemeClr val="dk2"/>
              </a:buClr>
              <a:buSzPts val="1600"/>
              <a:buNone/>
              <a:defRPr sz="1600">
                <a:solidFill>
                  <a:schemeClr val="dk2"/>
                </a:solidFill>
              </a:defRPr>
            </a:lvl6pPr>
            <a:lvl7pPr lvl="6" rtl="0" algn="ctr">
              <a:spcBef>
                <a:spcPts val="0"/>
              </a:spcBef>
              <a:spcAft>
                <a:spcPts val="0"/>
              </a:spcAft>
              <a:buClr>
                <a:schemeClr val="dk2"/>
              </a:buClr>
              <a:buSzPts val="1600"/>
              <a:buNone/>
              <a:defRPr sz="1600">
                <a:solidFill>
                  <a:schemeClr val="dk2"/>
                </a:solidFill>
              </a:defRPr>
            </a:lvl7pPr>
            <a:lvl8pPr lvl="7" rtl="0" algn="ctr">
              <a:spcBef>
                <a:spcPts val="0"/>
              </a:spcBef>
              <a:spcAft>
                <a:spcPts val="0"/>
              </a:spcAft>
              <a:buClr>
                <a:schemeClr val="dk2"/>
              </a:buClr>
              <a:buSzPts val="1600"/>
              <a:buNone/>
              <a:defRPr sz="1600">
                <a:solidFill>
                  <a:schemeClr val="dk2"/>
                </a:solidFill>
              </a:defRPr>
            </a:lvl8pPr>
            <a:lvl9pPr lvl="8" rtl="0" algn="ctr">
              <a:spcBef>
                <a:spcPts val="0"/>
              </a:spcBef>
              <a:spcAft>
                <a:spcPts val="0"/>
              </a:spcAft>
              <a:buClr>
                <a:schemeClr val="dk2"/>
              </a:buClr>
              <a:buSzPts val="1600"/>
              <a:buNone/>
              <a:defRPr sz="1600">
                <a:solidFill>
                  <a:schemeClr val="dk2"/>
                </a:solidFill>
              </a:defRPr>
            </a:lvl9pPr>
          </a:lstStyle>
          <a:p/>
        </p:txBody>
      </p:sp>
      <p:sp>
        <p:nvSpPr>
          <p:cNvPr id="163" name="Google Shape;163;p32"/>
          <p:cNvSpPr txBox="1"/>
          <p:nvPr>
            <p:ph idx="1" type="subTitle"/>
          </p:nvPr>
        </p:nvSpPr>
        <p:spPr>
          <a:xfrm>
            <a:off x="980600" y="3371050"/>
            <a:ext cx="23631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64" name="Google Shape;164;p32"/>
          <p:cNvSpPr txBox="1"/>
          <p:nvPr>
            <p:ph idx="2" type="ctrTitle"/>
          </p:nvPr>
        </p:nvSpPr>
        <p:spPr>
          <a:xfrm>
            <a:off x="3484651" y="2765600"/>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400"/>
              <a:buNone/>
              <a:defRPr sz="1400">
                <a:solidFill>
                  <a:schemeClr val="dk2"/>
                </a:solidFill>
              </a:defRPr>
            </a:lvl1pPr>
            <a:lvl2pPr lvl="1" rtl="0" algn="ctr">
              <a:spcBef>
                <a:spcPts val="0"/>
              </a:spcBef>
              <a:spcAft>
                <a:spcPts val="0"/>
              </a:spcAft>
              <a:buClr>
                <a:schemeClr val="dk2"/>
              </a:buClr>
              <a:buSzPts val="1600"/>
              <a:buNone/>
              <a:defRPr sz="1600">
                <a:solidFill>
                  <a:schemeClr val="dk2"/>
                </a:solidFill>
              </a:defRPr>
            </a:lvl2pPr>
            <a:lvl3pPr lvl="2" rtl="0" algn="ctr">
              <a:spcBef>
                <a:spcPts val="0"/>
              </a:spcBef>
              <a:spcAft>
                <a:spcPts val="0"/>
              </a:spcAft>
              <a:buClr>
                <a:schemeClr val="dk2"/>
              </a:buClr>
              <a:buSzPts val="1600"/>
              <a:buNone/>
              <a:defRPr sz="1600">
                <a:solidFill>
                  <a:schemeClr val="dk2"/>
                </a:solidFill>
              </a:defRPr>
            </a:lvl3pPr>
            <a:lvl4pPr lvl="3" rtl="0" algn="ctr">
              <a:spcBef>
                <a:spcPts val="0"/>
              </a:spcBef>
              <a:spcAft>
                <a:spcPts val="0"/>
              </a:spcAft>
              <a:buClr>
                <a:schemeClr val="dk2"/>
              </a:buClr>
              <a:buSzPts val="1600"/>
              <a:buNone/>
              <a:defRPr sz="1600">
                <a:solidFill>
                  <a:schemeClr val="dk2"/>
                </a:solidFill>
              </a:defRPr>
            </a:lvl4pPr>
            <a:lvl5pPr lvl="4" rtl="0" algn="ctr">
              <a:spcBef>
                <a:spcPts val="0"/>
              </a:spcBef>
              <a:spcAft>
                <a:spcPts val="0"/>
              </a:spcAft>
              <a:buClr>
                <a:schemeClr val="dk2"/>
              </a:buClr>
              <a:buSzPts val="1600"/>
              <a:buNone/>
              <a:defRPr sz="1600">
                <a:solidFill>
                  <a:schemeClr val="dk2"/>
                </a:solidFill>
              </a:defRPr>
            </a:lvl5pPr>
            <a:lvl6pPr lvl="5" rtl="0" algn="ctr">
              <a:spcBef>
                <a:spcPts val="0"/>
              </a:spcBef>
              <a:spcAft>
                <a:spcPts val="0"/>
              </a:spcAft>
              <a:buClr>
                <a:schemeClr val="dk2"/>
              </a:buClr>
              <a:buSzPts val="1600"/>
              <a:buNone/>
              <a:defRPr sz="1600">
                <a:solidFill>
                  <a:schemeClr val="dk2"/>
                </a:solidFill>
              </a:defRPr>
            </a:lvl6pPr>
            <a:lvl7pPr lvl="6" rtl="0" algn="ctr">
              <a:spcBef>
                <a:spcPts val="0"/>
              </a:spcBef>
              <a:spcAft>
                <a:spcPts val="0"/>
              </a:spcAft>
              <a:buClr>
                <a:schemeClr val="dk2"/>
              </a:buClr>
              <a:buSzPts val="1600"/>
              <a:buNone/>
              <a:defRPr sz="1600">
                <a:solidFill>
                  <a:schemeClr val="dk2"/>
                </a:solidFill>
              </a:defRPr>
            </a:lvl7pPr>
            <a:lvl8pPr lvl="7" rtl="0" algn="ctr">
              <a:spcBef>
                <a:spcPts val="0"/>
              </a:spcBef>
              <a:spcAft>
                <a:spcPts val="0"/>
              </a:spcAft>
              <a:buClr>
                <a:schemeClr val="dk2"/>
              </a:buClr>
              <a:buSzPts val="1600"/>
              <a:buNone/>
              <a:defRPr sz="1600">
                <a:solidFill>
                  <a:schemeClr val="dk2"/>
                </a:solidFill>
              </a:defRPr>
            </a:lvl8pPr>
            <a:lvl9pPr lvl="8" rtl="0" algn="ctr">
              <a:spcBef>
                <a:spcPts val="0"/>
              </a:spcBef>
              <a:spcAft>
                <a:spcPts val="0"/>
              </a:spcAft>
              <a:buClr>
                <a:schemeClr val="dk2"/>
              </a:buClr>
              <a:buSzPts val="1600"/>
              <a:buNone/>
              <a:defRPr sz="1600">
                <a:solidFill>
                  <a:schemeClr val="dk2"/>
                </a:solidFill>
              </a:defRPr>
            </a:lvl9pPr>
          </a:lstStyle>
          <a:p/>
        </p:txBody>
      </p:sp>
      <p:sp>
        <p:nvSpPr>
          <p:cNvPr id="165" name="Google Shape;165;p32"/>
          <p:cNvSpPr txBox="1"/>
          <p:nvPr>
            <p:ph idx="3" type="subTitle"/>
          </p:nvPr>
        </p:nvSpPr>
        <p:spPr>
          <a:xfrm>
            <a:off x="3419975" y="3371050"/>
            <a:ext cx="22428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66" name="Google Shape;166;p32"/>
          <p:cNvSpPr txBox="1"/>
          <p:nvPr>
            <p:ph idx="4" type="ctrTitle"/>
          </p:nvPr>
        </p:nvSpPr>
        <p:spPr>
          <a:xfrm>
            <a:off x="5880251" y="2765600"/>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400"/>
              <a:buNone/>
              <a:defRPr sz="1400">
                <a:solidFill>
                  <a:schemeClr val="dk2"/>
                </a:solidFill>
              </a:defRPr>
            </a:lvl1pPr>
            <a:lvl2pPr lvl="1" rtl="0" algn="ctr">
              <a:spcBef>
                <a:spcPts val="0"/>
              </a:spcBef>
              <a:spcAft>
                <a:spcPts val="0"/>
              </a:spcAft>
              <a:buClr>
                <a:schemeClr val="dk2"/>
              </a:buClr>
              <a:buSzPts val="1600"/>
              <a:buNone/>
              <a:defRPr sz="1600">
                <a:solidFill>
                  <a:schemeClr val="dk2"/>
                </a:solidFill>
              </a:defRPr>
            </a:lvl2pPr>
            <a:lvl3pPr lvl="2" rtl="0" algn="ctr">
              <a:spcBef>
                <a:spcPts val="0"/>
              </a:spcBef>
              <a:spcAft>
                <a:spcPts val="0"/>
              </a:spcAft>
              <a:buClr>
                <a:schemeClr val="dk2"/>
              </a:buClr>
              <a:buSzPts val="1600"/>
              <a:buNone/>
              <a:defRPr sz="1600">
                <a:solidFill>
                  <a:schemeClr val="dk2"/>
                </a:solidFill>
              </a:defRPr>
            </a:lvl3pPr>
            <a:lvl4pPr lvl="3" rtl="0" algn="ctr">
              <a:spcBef>
                <a:spcPts val="0"/>
              </a:spcBef>
              <a:spcAft>
                <a:spcPts val="0"/>
              </a:spcAft>
              <a:buClr>
                <a:schemeClr val="dk2"/>
              </a:buClr>
              <a:buSzPts val="1600"/>
              <a:buNone/>
              <a:defRPr sz="1600">
                <a:solidFill>
                  <a:schemeClr val="dk2"/>
                </a:solidFill>
              </a:defRPr>
            </a:lvl4pPr>
            <a:lvl5pPr lvl="4" rtl="0" algn="ctr">
              <a:spcBef>
                <a:spcPts val="0"/>
              </a:spcBef>
              <a:spcAft>
                <a:spcPts val="0"/>
              </a:spcAft>
              <a:buClr>
                <a:schemeClr val="dk2"/>
              </a:buClr>
              <a:buSzPts val="1600"/>
              <a:buNone/>
              <a:defRPr sz="1600">
                <a:solidFill>
                  <a:schemeClr val="dk2"/>
                </a:solidFill>
              </a:defRPr>
            </a:lvl5pPr>
            <a:lvl6pPr lvl="5" rtl="0" algn="ctr">
              <a:spcBef>
                <a:spcPts val="0"/>
              </a:spcBef>
              <a:spcAft>
                <a:spcPts val="0"/>
              </a:spcAft>
              <a:buClr>
                <a:schemeClr val="dk2"/>
              </a:buClr>
              <a:buSzPts val="1600"/>
              <a:buNone/>
              <a:defRPr sz="1600">
                <a:solidFill>
                  <a:schemeClr val="dk2"/>
                </a:solidFill>
              </a:defRPr>
            </a:lvl6pPr>
            <a:lvl7pPr lvl="6" rtl="0" algn="ctr">
              <a:spcBef>
                <a:spcPts val="0"/>
              </a:spcBef>
              <a:spcAft>
                <a:spcPts val="0"/>
              </a:spcAft>
              <a:buClr>
                <a:schemeClr val="dk2"/>
              </a:buClr>
              <a:buSzPts val="1600"/>
              <a:buNone/>
              <a:defRPr sz="1600">
                <a:solidFill>
                  <a:schemeClr val="dk2"/>
                </a:solidFill>
              </a:defRPr>
            </a:lvl7pPr>
            <a:lvl8pPr lvl="7" rtl="0" algn="ctr">
              <a:spcBef>
                <a:spcPts val="0"/>
              </a:spcBef>
              <a:spcAft>
                <a:spcPts val="0"/>
              </a:spcAft>
              <a:buClr>
                <a:schemeClr val="dk2"/>
              </a:buClr>
              <a:buSzPts val="1600"/>
              <a:buNone/>
              <a:defRPr sz="1600">
                <a:solidFill>
                  <a:schemeClr val="dk2"/>
                </a:solidFill>
              </a:defRPr>
            </a:lvl8pPr>
            <a:lvl9pPr lvl="8" rtl="0" algn="ctr">
              <a:spcBef>
                <a:spcPts val="0"/>
              </a:spcBef>
              <a:spcAft>
                <a:spcPts val="0"/>
              </a:spcAft>
              <a:buClr>
                <a:schemeClr val="dk2"/>
              </a:buClr>
              <a:buSzPts val="1600"/>
              <a:buNone/>
              <a:defRPr sz="1600">
                <a:solidFill>
                  <a:schemeClr val="dk2"/>
                </a:solidFill>
              </a:defRPr>
            </a:lvl9pPr>
          </a:lstStyle>
          <a:p/>
        </p:txBody>
      </p:sp>
      <p:sp>
        <p:nvSpPr>
          <p:cNvPr id="167" name="Google Shape;167;p32"/>
          <p:cNvSpPr txBox="1"/>
          <p:nvPr>
            <p:ph idx="5" type="subTitle"/>
          </p:nvPr>
        </p:nvSpPr>
        <p:spPr>
          <a:xfrm>
            <a:off x="5880250" y="3371050"/>
            <a:ext cx="21135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68" name="Google Shape;168;p32"/>
          <p:cNvSpPr txBox="1"/>
          <p:nvPr>
            <p:ph idx="6" type="title"/>
          </p:nvPr>
        </p:nvSpPr>
        <p:spPr>
          <a:xfrm>
            <a:off x="773850" y="638075"/>
            <a:ext cx="7672500" cy="48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69" name="Google Shape;169;p32"/>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solidFill>
                  <a:srgbClr val="CCCCCC"/>
                </a:solidFill>
                <a:latin typeface="Arvo"/>
                <a:ea typeface="Arvo"/>
                <a:cs typeface="Arvo"/>
                <a:sym typeface="Arvo"/>
              </a:defRPr>
            </a:lvl1pPr>
            <a:lvl2pPr lvl="1" rtl="0">
              <a:buNone/>
              <a:defRPr sz="1200">
                <a:solidFill>
                  <a:srgbClr val="CCCCCC"/>
                </a:solidFill>
                <a:latin typeface="Arvo"/>
                <a:ea typeface="Arvo"/>
                <a:cs typeface="Arvo"/>
                <a:sym typeface="Arvo"/>
              </a:defRPr>
            </a:lvl2pPr>
            <a:lvl3pPr lvl="2" rtl="0">
              <a:buNone/>
              <a:defRPr sz="1200">
                <a:solidFill>
                  <a:srgbClr val="CCCCCC"/>
                </a:solidFill>
                <a:latin typeface="Arvo"/>
                <a:ea typeface="Arvo"/>
                <a:cs typeface="Arvo"/>
                <a:sym typeface="Arvo"/>
              </a:defRPr>
            </a:lvl3pPr>
            <a:lvl4pPr lvl="3" rtl="0">
              <a:buNone/>
              <a:defRPr sz="1200">
                <a:solidFill>
                  <a:srgbClr val="CCCCCC"/>
                </a:solidFill>
                <a:latin typeface="Arvo"/>
                <a:ea typeface="Arvo"/>
                <a:cs typeface="Arvo"/>
                <a:sym typeface="Arvo"/>
              </a:defRPr>
            </a:lvl4pPr>
            <a:lvl5pPr lvl="4" rtl="0">
              <a:buNone/>
              <a:defRPr sz="1200">
                <a:solidFill>
                  <a:srgbClr val="CCCCCC"/>
                </a:solidFill>
                <a:latin typeface="Arvo"/>
                <a:ea typeface="Arvo"/>
                <a:cs typeface="Arvo"/>
                <a:sym typeface="Arvo"/>
              </a:defRPr>
            </a:lvl5pPr>
            <a:lvl6pPr lvl="5" rtl="0">
              <a:buNone/>
              <a:defRPr sz="1200">
                <a:solidFill>
                  <a:srgbClr val="CCCCCC"/>
                </a:solidFill>
                <a:latin typeface="Arvo"/>
                <a:ea typeface="Arvo"/>
                <a:cs typeface="Arvo"/>
                <a:sym typeface="Arvo"/>
              </a:defRPr>
            </a:lvl6pPr>
            <a:lvl7pPr lvl="6" rtl="0">
              <a:buNone/>
              <a:defRPr sz="1200">
                <a:solidFill>
                  <a:srgbClr val="CCCCCC"/>
                </a:solidFill>
                <a:latin typeface="Arvo"/>
                <a:ea typeface="Arvo"/>
                <a:cs typeface="Arvo"/>
                <a:sym typeface="Arvo"/>
              </a:defRPr>
            </a:lvl7pPr>
            <a:lvl8pPr lvl="7" rtl="0">
              <a:buNone/>
              <a:defRPr sz="1200">
                <a:solidFill>
                  <a:srgbClr val="CCCCCC"/>
                </a:solidFill>
                <a:latin typeface="Arvo"/>
                <a:ea typeface="Arvo"/>
                <a:cs typeface="Arvo"/>
                <a:sym typeface="Arvo"/>
              </a:defRPr>
            </a:lvl8pPr>
            <a:lvl9pPr lvl="8" rtl="0">
              <a:buNone/>
              <a:defRPr sz="1200">
                <a:solidFill>
                  <a:srgbClr val="CCCCCC"/>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cxnSp>
        <p:nvCxnSpPr>
          <p:cNvPr id="170" name="Google Shape;170;p32"/>
          <p:cNvCxnSpPr/>
          <p:nvPr/>
        </p:nvCxnSpPr>
        <p:spPr>
          <a:xfrm>
            <a:off x="3343596" y="1602675"/>
            <a:ext cx="0" cy="2459700"/>
          </a:xfrm>
          <a:prstGeom prst="straightConnector1">
            <a:avLst/>
          </a:prstGeom>
          <a:noFill/>
          <a:ln cap="flat" cmpd="sng" w="38100">
            <a:solidFill>
              <a:schemeClr val="accent1"/>
            </a:solidFill>
            <a:prstDash val="solid"/>
            <a:round/>
            <a:headEnd len="med" w="med" type="none"/>
            <a:tailEnd len="med" w="med" type="none"/>
          </a:ln>
        </p:spPr>
      </p:cxnSp>
      <p:cxnSp>
        <p:nvCxnSpPr>
          <p:cNvPr id="171" name="Google Shape;171;p32"/>
          <p:cNvCxnSpPr/>
          <p:nvPr/>
        </p:nvCxnSpPr>
        <p:spPr>
          <a:xfrm>
            <a:off x="5739196" y="1602675"/>
            <a:ext cx="0" cy="2459700"/>
          </a:xfrm>
          <a:prstGeom prst="straightConnector1">
            <a:avLst/>
          </a:prstGeom>
          <a:noFill/>
          <a:ln cap="flat" cmpd="sng" w="38100">
            <a:solidFill>
              <a:schemeClr val="accent1"/>
            </a:solidFill>
            <a:prstDash val="solid"/>
            <a:round/>
            <a:headEnd len="med" w="med" type="none"/>
            <a:tailEnd len="med" w="med" type="none"/>
          </a:ln>
        </p:spPr>
      </p:cxnSp>
      <p:cxnSp>
        <p:nvCxnSpPr>
          <p:cNvPr id="172" name="Google Shape;172;p32"/>
          <p:cNvCxnSpPr/>
          <p:nvPr/>
        </p:nvCxnSpPr>
        <p:spPr>
          <a:xfrm>
            <a:off x="4233900" y="1120475"/>
            <a:ext cx="676200" cy="0"/>
          </a:xfrm>
          <a:prstGeom prst="straightConnector1">
            <a:avLst/>
          </a:prstGeom>
          <a:noFill/>
          <a:ln cap="flat" cmpd="sng" w="76200">
            <a:solidFill>
              <a:schemeClr val="accent1"/>
            </a:solidFill>
            <a:prstDash val="solid"/>
            <a:round/>
            <a:headEnd len="med" w="med" type="none"/>
            <a:tailEnd len="med" w="med" type="none"/>
          </a:ln>
        </p:spPr>
      </p:cxnSp>
      <p:cxnSp>
        <p:nvCxnSpPr>
          <p:cNvPr id="173" name="Google Shape;173;p32"/>
          <p:cNvCxnSpPr/>
          <p:nvPr/>
        </p:nvCxnSpPr>
        <p:spPr>
          <a:xfrm>
            <a:off x="1050450" y="2918000"/>
            <a:ext cx="7043100" cy="0"/>
          </a:xfrm>
          <a:prstGeom prst="straightConnector1">
            <a:avLst/>
          </a:prstGeom>
          <a:noFill/>
          <a:ln cap="flat" cmpd="sng" w="38100">
            <a:solidFill>
              <a:schemeClr val="accent1"/>
            </a:solidFill>
            <a:prstDash val="solid"/>
            <a:round/>
            <a:headEnd len="med" w="med" type="none"/>
            <a:tailEnd len="med" w="med" type="none"/>
          </a:ln>
        </p:spPr>
      </p:cxnSp>
      <p:sp>
        <p:nvSpPr>
          <p:cNvPr id="174" name="Google Shape;174;p32"/>
          <p:cNvSpPr txBox="1"/>
          <p:nvPr>
            <p:ph idx="7" type="ctrTitle"/>
          </p:nvPr>
        </p:nvSpPr>
        <p:spPr>
          <a:xfrm>
            <a:off x="1105351" y="1436375"/>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400"/>
              <a:buNone/>
              <a:defRPr sz="1400">
                <a:solidFill>
                  <a:schemeClr val="dk2"/>
                </a:solidFill>
              </a:defRPr>
            </a:lvl1pPr>
            <a:lvl2pPr lvl="1" rtl="0" algn="ctr">
              <a:spcBef>
                <a:spcPts val="0"/>
              </a:spcBef>
              <a:spcAft>
                <a:spcPts val="0"/>
              </a:spcAft>
              <a:buClr>
                <a:schemeClr val="dk2"/>
              </a:buClr>
              <a:buSzPts val="1600"/>
              <a:buNone/>
              <a:defRPr sz="1600">
                <a:solidFill>
                  <a:schemeClr val="dk2"/>
                </a:solidFill>
              </a:defRPr>
            </a:lvl2pPr>
            <a:lvl3pPr lvl="2" rtl="0" algn="ctr">
              <a:spcBef>
                <a:spcPts val="0"/>
              </a:spcBef>
              <a:spcAft>
                <a:spcPts val="0"/>
              </a:spcAft>
              <a:buClr>
                <a:schemeClr val="dk2"/>
              </a:buClr>
              <a:buSzPts val="1600"/>
              <a:buNone/>
              <a:defRPr sz="1600">
                <a:solidFill>
                  <a:schemeClr val="dk2"/>
                </a:solidFill>
              </a:defRPr>
            </a:lvl3pPr>
            <a:lvl4pPr lvl="3" rtl="0" algn="ctr">
              <a:spcBef>
                <a:spcPts val="0"/>
              </a:spcBef>
              <a:spcAft>
                <a:spcPts val="0"/>
              </a:spcAft>
              <a:buClr>
                <a:schemeClr val="dk2"/>
              </a:buClr>
              <a:buSzPts val="1600"/>
              <a:buNone/>
              <a:defRPr sz="1600">
                <a:solidFill>
                  <a:schemeClr val="dk2"/>
                </a:solidFill>
              </a:defRPr>
            </a:lvl4pPr>
            <a:lvl5pPr lvl="4" rtl="0" algn="ctr">
              <a:spcBef>
                <a:spcPts val="0"/>
              </a:spcBef>
              <a:spcAft>
                <a:spcPts val="0"/>
              </a:spcAft>
              <a:buClr>
                <a:schemeClr val="dk2"/>
              </a:buClr>
              <a:buSzPts val="1600"/>
              <a:buNone/>
              <a:defRPr sz="1600">
                <a:solidFill>
                  <a:schemeClr val="dk2"/>
                </a:solidFill>
              </a:defRPr>
            </a:lvl5pPr>
            <a:lvl6pPr lvl="5" rtl="0" algn="ctr">
              <a:spcBef>
                <a:spcPts val="0"/>
              </a:spcBef>
              <a:spcAft>
                <a:spcPts val="0"/>
              </a:spcAft>
              <a:buClr>
                <a:schemeClr val="dk2"/>
              </a:buClr>
              <a:buSzPts val="1600"/>
              <a:buNone/>
              <a:defRPr sz="1600">
                <a:solidFill>
                  <a:schemeClr val="dk2"/>
                </a:solidFill>
              </a:defRPr>
            </a:lvl6pPr>
            <a:lvl7pPr lvl="6" rtl="0" algn="ctr">
              <a:spcBef>
                <a:spcPts val="0"/>
              </a:spcBef>
              <a:spcAft>
                <a:spcPts val="0"/>
              </a:spcAft>
              <a:buClr>
                <a:schemeClr val="dk2"/>
              </a:buClr>
              <a:buSzPts val="1600"/>
              <a:buNone/>
              <a:defRPr sz="1600">
                <a:solidFill>
                  <a:schemeClr val="dk2"/>
                </a:solidFill>
              </a:defRPr>
            </a:lvl7pPr>
            <a:lvl8pPr lvl="7" rtl="0" algn="ctr">
              <a:spcBef>
                <a:spcPts val="0"/>
              </a:spcBef>
              <a:spcAft>
                <a:spcPts val="0"/>
              </a:spcAft>
              <a:buClr>
                <a:schemeClr val="dk2"/>
              </a:buClr>
              <a:buSzPts val="1600"/>
              <a:buNone/>
              <a:defRPr sz="1600">
                <a:solidFill>
                  <a:schemeClr val="dk2"/>
                </a:solidFill>
              </a:defRPr>
            </a:lvl8pPr>
            <a:lvl9pPr lvl="8" rtl="0" algn="ctr">
              <a:spcBef>
                <a:spcPts val="0"/>
              </a:spcBef>
              <a:spcAft>
                <a:spcPts val="0"/>
              </a:spcAft>
              <a:buClr>
                <a:schemeClr val="dk2"/>
              </a:buClr>
              <a:buSzPts val="1600"/>
              <a:buNone/>
              <a:defRPr sz="1600">
                <a:solidFill>
                  <a:schemeClr val="dk2"/>
                </a:solidFill>
              </a:defRPr>
            </a:lvl9pPr>
          </a:lstStyle>
          <a:p/>
        </p:txBody>
      </p:sp>
      <p:sp>
        <p:nvSpPr>
          <p:cNvPr id="175" name="Google Shape;175;p32"/>
          <p:cNvSpPr txBox="1"/>
          <p:nvPr>
            <p:ph idx="8" type="subTitle"/>
          </p:nvPr>
        </p:nvSpPr>
        <p:spPr>
          <a:xfrm>
            <a:off x="1073150" y="2041825"/>
            <a:ext cx="21780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76" name="Google Shape;176;p32"/>
          <p:cNvSpPr txBox="1"/>
          <p:nvPr>
            <p:ph idx="9" type="ctrTitle"/>
          </p:nvPr>
        </p:nvSpPr>
        <p:spPr>
          <a:xfrm>
            <a:off x="3484651" y="1436375"/>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400"/>
              <a:buNone/>
              <a:defRPr sz="1400">
                <a:solidFill>
                  <a:schemeClr val="dk2"/>
                </a:solidFill>
              </a:defRPr>
            </a:lvl1pPr>
            <a:lvl2pPr lvl="1" rtl="0" algn="ctr">
              <a:spcBef>
                <a:spcPts val="0"/>
              </a:spcBef>
              <a:spcAft>
                <a:spcPts val="0"/>
              </a:spcAft>
              <a:buClr>
                <a:schemeClr val="dk2"/>
              </a:buClr>
              <a:buSzPts val="1600"/>
              <a:buNone/>
              <a:defRPr sz="1600">
                <a:solidFill>
                  <a:schemeClr val="dk2"/>
                </a:solidFill>
              </a:defRPr>
            </a:lvl2pPr>
            <a:lvl3pPr lvl="2" rtl="0" algn="ctr">
              <a:spcBef>
                <a:spcPts val="0"/>
              </a:spcBef>
              <a:spcAft>
                <a:spcPts val="0"/>
              </a:spcAft>
              <a:buClr>
                <a:schemeClr val="dk2"/>
              </a:buClr>
              <a:buSzPts val="1600"/>
              <a:buNone/>
              <a:defRPr sz="1600">
                <a:solidFill>
                  <a:schemeClr val="dk2"/>
                </a:solidFill>
              </a:defRPr>
            </a:lvl3pPr>
            <a:lvl4pPr lvl="3" rtl="0" algn="ctr">
              <a:spcBef>
                <a:spcPts val="0"/>
              </a:spcBef>
              <a:spcAft>
                <a:spcPts val="0"/>
              </a:spcAft>
              <a:buClr>
                <a:schemeClr val="dk2"/>
              </a:buClr>
              <a:buSzPts val="1600"/>
              <a:buNone/>
              <a:defRPr sz="1600">
                <a:solidFill>
                  <a:schemeClr val="dk2"/>
                </a:solidFill>
              </a:defRPr>
            </a:lvl4pPr>
            <a:lvl5pPr lvl="4" rtl="0" algn="ctr">
              <a:spcBef>
                <a:spcPts val="0"/>
              </a:spcBef>
              <a:spcAft>
                <a:spcPts val="0"/>
              </a:spcAft>
              <a:buClr>
                <a:schemeClr val="dk2"/>
              </a:buClr>
              <a:buSzPts val="1600"/>
              <a:buNone/>
              <a:defRPr sz="1600">
                <a:solidFill>
                  <a:schemeClr val="dk2"/>
                </a:solidFill>
              </a:defRPr>
            </a:lvl5pPr>
            <a:lvl6pPr lvl="5" rtl="0" algn="ctr">
              <a:spcBef>
                <a:spcPts val="0"/>
              </a:spcBef>
              <a:spcAft>
                <a:spcPts val="0"/>
              </a:spcAft>
              <a:buClr>
                <a:schemeClr val="dk2"/>
              </a:buClr>
              <a:buSzPts val="1600"/>
              <a:buNone/>
              <a:defRPr sz="1600">
                <a:solidFill>
                  <a:schemeClr val="dk2"/>
                </a:solidFill>
              </a:defRPr>
            </a:lvl6pPr>
            <a:lvl7pPr lvl="6" rtl="0" algn="ctr">
              <a:spcBef>
                <a:spcPts val="0"/>
              </a:spcBef>
              <a:spcAft>
                <a:spcPts val="0"/>
              </a:spcAft>
              <a:buClr>
                <a:schemeClr val="dk2"/>
              </a:buClr>
              <a:buSzPts val="1600"/>
              <a:buNone/>
              <a:defRPr sz="1600">
                <a:solidFill>
                  <a:schemeClr val="dk2"/>
                </a:solidFill>
              </a:defRPr>
            </a:lvl7pPr>
            <a:lvl8pPr lvl="7" rtl="0" algn="ctr">
              <a:spcBef>
                <a:spcPts val="0"/>
              </a:spcBef>
              <a:spcAft>
                <a:spcPts val="0"/>
              </a:spcAft>
              <a:buClr>
                <a:schemeClr val="dk2"/>
              </a:buClr>
              <a:buSzPts val="1600"/>
              <a:buNone/>
              <a:defRPr sz="1600">
                <a:solidFill>
                  <a:schemeClr val="dk2"/>
                </a:solidFill>
              </a:defRPr>
            </a:lvl8pPr>
            <a:lvl9pPr lvl="8" rtl="0" algn="ctr">
              <a:spcBef>
                <a:spcPts val="0"/>
              </a:spcBef>
              <a:spcAft>
                <a:spcPts val="0"/>
              </a:spcAft>
              <a:buClr>
                <a:schemeClr val="dk2"/>
              </a:buClr>
              <a:buSzPts val="1600"/>
              <a:buNone/>
              <a:defRPr sz="1600">
                <a:solidFill>
                  <a:schemeClr val="dk2"/>
                </a:solidFill>
              </a:defRPr>
            </a:lvl9pPr>
          </a:lstStyle>
          <a:p/>
        </p:txBody>
      </p:sp>
      <p:sp>
        <p:nvSpPr>
          <p:cNvPr id="177" name="Google Shape;177;p32"/>
          <p:cNvSpPr txBox="1"/>
          <p:nvPr>
            <p:ph idx="13" type="subTitle"/>
          </p:nvPr>
        </p:nvSpPr>
        <p:spPr>
          <a:xfrm>
            <a:off x="3452400" y="2041825"/>
            <a:ext cx="21780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78" name="Google Shape;178;p32"/>
          <p:cNvSpPr txBox="1"/>
          <p:nvPr>
            <p:ph idx="14" type="ctrTitle"/>
          </p:nvPr>
        </p:nvSpPr>
        <p:spPr>
          <a:xfrm>
            <a:off x="5880251" y="1436375"/>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400"/>
              <a:buNone/>
              <a:defRPr sz="1400">
                <a:solidFill>
                  <a:schemeClr val="dk2"/>
                </a:solidFill>
              </a:defRPr>
            </a:lvl1pPr>
            <a:lvl2pPr lvl="1" rtl="0" algn="ctr">
              <a:spcBef>
                <a:spcPts val="0"/>
              </a:spcBef>
              <a:spcAft>
                <a:spcPts val="0"/>
              </a:spcAft>
              <a:buClr>
                <a:schemeClr val="dk2"/>
              </a:buClr>
              <a:buSzPts val="1600"/>
              <a:buNone/>
              <a:defRPr sz="1600">
                <a:solidFill>
                  <a:schemeClr val="dk2"/>
                </a:solidFill>
              </a:defRPr>
            </a:lvl2pPr>
            <a:lvl3pPr lvl="2" rtl="0" algn="ctr">
              <a:spcBef>
                <a:spcPts val="0"/>
              </a:spcBef>
              <a:spcAft>
                <a:spcPts val="0"/>
              </a:spcAft>
              <a:buClr>
                <a:schemeClr val="dk2"/>
              </a:buClr>
              <a:buSzPts val="1600"/>
              <a:buNone/>
              <a:defRPr sz="1600">
                <a:solidFill>
                  <a:schemeClr val="dk2"/>
                </a:solidFill>
              </a:defRPr>
            </a:lvl3pPr>
            <a:lvl4pPr lvl="3" rtl="0" algn="ctr">
              <a:spcBef>
                <a:spcPts val="0"/>
              </a:spcBef>
              <a:spcAft>
                <a:spcPts val="0"/>
              </a:spcAft>
              <a:buClr>
                <a:schemeClr val="dk2"/>
              </a:buClr>
              <a:buSzPts val="1600"/>
              <a:buNone/>
              <a:defRPr sz="1600">
                <a:solidFill>
                  <a:schemeClr val="dk2"/>
                </a:solidFill>
              </a:defRPr>
            </a:lvl4pPr>
            <a:lvl5pPr lvl="4" rtl="0" algn="ctr">
              <a:spcBef>
                <a:spcPts val="0"/>
              </a:spcBef>
              <a:spcAft>
                <a:spcPts val="0"/>
              </a:spcAft>
              <a:buClr>
                <a:schemeClr val="dk2"/>
              </a:buClr>
              <a:buSzPts val="1600"/>
              <a:buNone/>
              <a:defRPr sz="1600">
                <a:solidFill>
                  <a:schemeClr val="dk2"/>
                </a:solidFill>
              </a:defRPr>
            </a:lvl5pPr>
            <a:lvl6pPr lvl="5" rtl="0" algn="ctr">
              <a:spcBef>
                <a:spcPts val="0"/>
              </a:spcBef>
              <a:spcAft>
                <a:spcPts val="0"/>
              </a:spcAft>
              <a:buClr>
                <a:schemeClr val="dk2"/>
              </a:buClr>
              <a:buSzPts val="1600"/>
              <a:buNone/>
              <a:defRPr sz="1600">
                <a:solidFill>
                  <a:schemeClr val="dk2"/>
                </a:solidFill>
              </a:defRPr>
            </a:lvl6pPr>
            <a:lvl7pPr lvl="6" rtl="0" algn="ctr">
              <a:spcBef>
                <a:spcPts val="0"/>
              </a:spcBef>
              <a:spcAft>
                <a:spcPts val="0"/>
              </a:spcAft>
              <a:buClr>
                <a:schemeClr val="dk2"/>
              </a:buClr>
              <a:buSzPts val="1600"/>
              <a:buNone/>
              <a:defRPr sz="1600">
                <a:solidFill>
                  <a:schemeClr val="dk2"/>
                </a:solidFill>
              </a:defRPr>
            </a:lvl7pPr>
            <a:lvl8pPr lvl="7" rtl="0" algn="ctr">
              <a:spcBef>
                <a:spcPts val="0"/>
              </a:spcBef>
              <a:spcAft>
                <a:spcPts val="0"/>
              </a:spcAft>
              <a:buClr>
                <a:schemeClr val="dk2"/>
              </a:buClr>
              <a:buSzPts val="1600"/>
              <a:buNone/>
              <a:defRPr sz="1600">
                <a:solidFill>
                  <a:schemeClr val="dk2"/>
                </a:solidFill>
              </a:defRPr>
            </a:lvl8pPr>
            <a:lvl9pPr lvl="8" rtl="0" algn="ctr">
              <a:spcBef>
                <a:spcPts val="0"/>
              </a:spcBef>
              <a:spcAft>
                <a:spcPts val="0"/>
              </a:spcAft>
              <a:buClr>
                <a:schemeClr val="dk2"/>
              </a:buClr>
              <a:buSzPts val="1600"/>
              <a:buNone/>
              <a:defRPr sz="1600">
                <a:solidFill>
                  <a:schemeClr val="dk2"/>
                </a:solidFill>
              </a:defRPr>
            </a:lvl9pPr>
          </a:lstStyle>
          <a:p/>
        </p:txBody>
      </p:sp>
      <p:sp>
        <p:nvSpPr>
          <p:cNvPr id="179" name="Google Shape;179;p32"/>
          <p:cNvSpPr txBox="1"/>
          <p:nvPr>
            <p:ph idx="15" type="subTitle"/>
          </p:nvPr>
        </p:nvSpPr>
        <p:spPr>
          <a:xfrm>
            <a:off x="5831650" y="2041825"/>
            <a:ext cx="22107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amp; some text slide">
  <p:cSld name="BIG_NUMBER">
    <p:bg>
      <p:bgPr>
        <a:solidFill>
          <a:schemeClr val="lt1"/>
        </a:solidFill>
      </p:bgPr>
    </p:bg>
    <p:spTree>
      <p:nvGrpSpPr>
        <p:cNvPr id="180" name="Shape 180"/>
        <p:cNvGrpSpPr/>
        <p:nvPr/>
      </p:nvGrpSpPr>
      <p:grpSpPr>
        <a:xfrm>
          <a:off x="0" y="0"/>
          <a:ext cx="0" cy="0"/>
          <a:chOff x="0" y="0"/>
          <a:chExt cx="0" cy="0"/>
        </a:xfrm>
      </p:grpSpPr>
      <p:sp>
        <p:nvSpPr>
          <p:cNvPr id="181" name="Google Shape;181;p33"/>
          <p:cNvSpPr/>
          <p:nvPr/>
        </p:nvSpPr>
        <p:spPr>
          <a:xfrm>
            <a:off x="406950" y="352200"/>
            <a:ext cx="8330100" cy="4311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3"/>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solidFill>
                  <a:srgbClr val="D9D9D9"/>
                </a:solidFill>
                <a:latin typeface="Arvo"/>
                <a:ea typeface="Arvo"/>
                <a:cs typeface="Arvo"/>
                <a:sym typeface="Arvo"/>
              </a:defRPr>
            </a:lvl1pPr>
            <a:lvl2pPr lvl="1" rtl="0">
              <a:buNone/>
              <a:defRPr sz="1200">
                <a:solidFill>
                  <a:srgbClr val="D9D9D9"/>
                </a:solidFill>
                <a:latin typeface="Arvo"/>
                <a:ea typeface="Arvo"/>
                <a:cs typeface="Arvo"/>
                <a:sym typeface="Arvo"/>
              </a:defRPr>
            </a:lvl2pPr>
            <a:lvl3pPr lvl="2" rtl="0">
              <a:buNone/>
              <a:defRPr sz="1200">
                <a:solidFill>
                  <a:srgbClr val="D9D9D9"/>
                </a:solidFill>
                <a:latin typeface="Arvo"/>
                <a:ea typeface="Arvo"/>
                <a:cs typeface="Arvo"/>
                <a:sym typeface="Arvo"/>
              </a:defRPr>
            </a:lvl3pPr>
            <a:lvl4pPr lvl="3" rtl="0">
              <a:buNone/>
              <a:defRPr sz="1200">
                <a:solidFill>
                  <a:srgbClr val="D9D9D9"/>
                </a:solidFill>
                <a:latin typeface="Arvo"/>
                <a:ea typeface="Arvo"/>
                <a:cs typeface="Arvo"/>
                <a:sym typeface="Arvo"/>
              </a:defRPr>
            </a:lvl4pPr>
            <a:lvl5pPr lvl="4" rtl="0">
              <a:buNone/>
              <a:defRPr sz="1200">
                <a:solidFill>
                  <a:srgbClr val="D9D9D9"/>
                </a:solidFill>
                <a:latin typeface="Arvo"/>
                <a:ea typeface="Arvo"/>
                <a:cs typeface="Arvo"/>
                <a:sym typeface="Arvo"/>
              </a:defRPr>
            </a:lvl5pPr>
            <a:lvl6pPr lvl="5" rtl="0">
              <a:buNone/>
              <a:defRPr sz="1200">
                <a:solidFill>
                  <a:srgbClr val="D9D9D9"/>
                </a:solidFill>
                <a:latin typeface="Arvo"/>
                <a:ea typeface="Arvo"/>
                <a:cs typeface="Arvo"/>
                <a:sym typeface="Arvo"/>
              </a:defRPr>
            </a:lvl6pPr>
            <a:lvl7pPr lvl="6" rtl="0">
              <a:buNone/>
              <a:defRPr sz="1200">
                <a:solidFill>
                  <a:srgbClr val="D9D9D9"/>
                </a:solidFill>
                <a:latin typeface="Arvo"/>
                <a:ea typeface="Arvo"/>
                <a:cs typeface="Arvo"/>
                <a:sym typeface="Arvo"/>
              </a:defRPr>
            </a:lvl7pPr>
            <a:lvl8pPr lvl="7" rtl="0">
              <a:buNone/>
              <a:defRPr sz="1200">
                <a:solidFill>
                  <a:srgbClr val="D9D9D9"/>
                </a:solidFill>
                <a:latin typeface="Arvo"/>
                <a:ea typeface="Arvo"/>
                <a:cs typeface="Arvo"/>
                <a:sym typeface="Arvo"/>
              </a:defRPr>
            </a:lvl8pPr>
            <a:lvl9pPr lvl="8" rtl="0">
              <a:buNone/>
              <a:defRPr sz="1200">
                <a:solidFill>
                  <a:srgbClr val="D9D9D9"/>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183" name="Google Shape;183;p33"/>
          <p:cNvSpPr txBox="1"/>
          <p:nvPr>
            <p:ph idx="1" type="subTitle"/>
          </p:nvPr>
        </p:nvSpPr>
        <p:spPr>
          <a:xfrm>
            <a:off x="2433300" y="3015325"/>
            <a:ext cx="42774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sz="1400">
                <a:solidFill>
                  <a:schemeClr val="lt1"/>
                </a:solidFill>
              </a:defRPr>
            </a:lvl3pPr>
            <a:lvl4pPr lvl="3" rtl="0" algn="ctr">
              <a:lnSpc>
                <a:spcPct val="100000"/>
              </a:lnSpc>
              <a:spcBef>
                <a:spcPts val="0"/>
              </a:spcBef>
              <a:spcAft>
                <a:spcPts val="0"/>
              </a:spcAft>
              <a:buClr>
                <a:schemeClr val="lt1"/>
              </a:buClr>
              <a:buSzPts val="1400"/>
              <a:buNone/>
              <a:defRPr sz="1400">
                <a:solidFill>
                  <a:schemeClr val="lt1"/>
                </a:solidFill>
              </a:defRPr>
            </a:lvl4pPr>
            <a:lvl5pPr lvl="4" rtl="0" algn="ctr">
              <a:lnSpc>
                <a:spcPct val="100000"/>
              </a:lnSpc>
              <a:spcBef>
                <a:spcPts val="0"/>
              </a:spcBef>
              <a:spcAft>
                <a:spcPts val="0"/>
              </a:spcAft>
              <a:buClr>
                <a:schemeClr val="lt1"/>
              </a:buClr>
              <a:buSzPts val="1400"/>
              <a:buNone/>
              <a:defRPr sz="1400">
                <a:solidFill>
                  <a:schemeClr val="lt1"/>
                </a:solidFill>
              </a:defRPr>
            </a:lvl5pPr>
            <a:lvl6pPr lvl="5" rtl="0" algn="ctr">
              <a:lnSpc>
                <a:spcPct val="100000"/>
              </a:lnSpc>
              <a:spcBef>
                <a:spcPts val="0"/>
              </a:spcBef>
              <a:spcAft>
                <a:spcPts val="0"/>
              </a:spcAft>
              <a:buClr>
                <a:schemeClr val="lt1"/>
              </a:buClr>
              <a:buSzPts val="1400"/>
              <a:buNone/>
              <a:defRPr sz="1400">
                <a:solidFill>
                  <a:schemeClr val="lt1"/>
                </a:solidFill>
              </a:defRPr>
            </a:lvl6pPr>
            <a:lvl7pPr lvl="6" rtl="0" algn="ctr">
              <a:lnSpc>
                <a:spcPct val="100000"/>
              </a:lnSpc>
              <a:spcBef>
                <a:spcPts val="0"/>
              </a:spcBef>
              <a:spcAft>
                <a:spcPts val="0"/>
              </a:spcAft>
              <a:buClr>
                <a:schemeClr val="lt1"/>
              </a:buClr>
              <a:buSzPts val="1400"/>
              <a:buNone/>
              <a:defRPr sz="1400">
                <a:solidFill>
                  <a:schemeClr val="lt1"/>
                </a:solidFill>
              </a:defRPr>
            </a:lvl7pPr>
            <a:lvl8pPr lvl="7" rtl="0" algn="ctr">
              <a:lnSpc>
                <a:spcPct val="100000"/>
              </a:lnSpc>
              <a:spcBef>
                <a:spcPts val="0"/>
              </a:spcBef>
              <a:spcAft>
                <a:spcPts val="0"/>
              </a:spcAft>
              <a:buClr>
                <a:schemeClr val="lt1"/>
              </a:buClr>
              <a:buSzPts val="1400"/>
              <a:buNone/>
              <a:defRPr sz="1400">
                <a:solidFill>
                  <a:schemeClr val="lt1"/>
                </a:solidFill>
              </a:defRPr>
            </a:lvl8pPr>
            <a:lvl9pPr lvl="8" rtl="0" algn="ctr">
              <a:lnSpc>
                <a:spcPct val="100000"/>
              </a:lnSpc>
              <a:spcBef>
                <a:spcPts val="0"/>
              </a:spcBef>
              <a:spcAft>
                <a:spcPts val="0"/>
              </a:spcAft>
              <a:buClr>
                <a:schemeClr val="lt1"/>
              </a:buClr>
              <a:buSzPts val="1400"/>
              <a:buNone/>
              <a:defRPr sz="1400">
                <a:solidFill>
                  <a:schemeClr val="lt1"/>
                </a:solidFill>
              </a:defRPr>
            </a:lvl9pPr>
          </a:lstStyle>
          <a:p/>
        </p:txBody>
      </p:sp>
      <p:sp>
        <p:nvSpPr>
          <p:cNvPr id="184" name="Google Shape;184;p33"/>
          <p:cNvSpPr txBox="1"/>
          <p:nvPr>
            <p:ph type="title"/>
          </p:nvPr>
        </p:nvSpPr>
        <p:spPr>
          <a:xfrm>
            <a:off x="0" y="2466400"/>
            <a:ext cx="9144000" cy="48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200"/>
              <a:buNone/>
              <a:defRPr b="1"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amp; some text slide 2">
  <p:cSld name="BIG_NUMBER_2">
    <p:bg>
      <p:bgPr>
        <a:solidFill>
          <a:schemeClr val="lt1"/>
        </a:solidFill>
      </p:bgPr>
    </p:bg>
    <p:spTree>
      <p:nvGrpSpPr>
        <p:cNvPr id="185" name="Shape 185"/>
        <p:cNvGrpSpPr/>
        <p:nvPr/>
      </p:nvGrpSpPr>
      <p:grpSpPr>
        <a:xfrm>
          <a:off x="0" y="0"/>
          <a:ext cx="0" cy="0"/>
          <a:chOff x="0" y="0"/>
          <a:chExt cx="0" cy="0"/>
        </a:xfrm>
      </p:grpSpPr>
      <p:sp>
        <p:nvSpPr>
          <p:cNvPr id="186" name="Google Shape;186;p34"/>
          <p:cNvSpPr/>
          <p:nvPr/>
        </p:nvSpPr>
        <p:spPr>
          <a:xfrm>
            <a:off x="406950" y="352200"/>
            <a:ext cx="8330100" cy="4311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4"/>
          <p:cNvSpPr txBox="1"/>
          <p:nvPr>
            <p:ph hasCustomPrompt="1" type="title"/>
          </p:nvPr>
        </p:nvSpPr>
        <p:spPr>
          <a:xfrm>
            <a:off x="742950" y="1238100"/>
            <a:ext cx="7729500" cy="1963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b="1"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88" name="Google Shape;188;p34"/>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solidFill>
                  <a:srgbClr val="D9D9D9"/>
                </a:solidFill>
                <a:latin typeface="Arvo"/>
                <a:ea typeface="Arvo"/>
                <a:cs typeface="Arvo"/>
                <a:sym typeface="Arvo"/>
              </a:defRPr>
            </a:lvl1pPr>
            <a:lvl2pPr lvl="1" rtl="0">
              <a:buNone/>
              <a:defRPr sz="1200">
                <a:solidFill>
                  <a:srgbClr val="D9D9D9"/>
                </a:solidFill>
                <a:latin typeface="Arvo"/>
                <a:ea typeface="Arvo"/>
                <a:cs typeface="Arvo"/>
                <a:sym typeface="Arvo"/>
              </a:defRPr>
            </a:lvl2pPr>
            <a:lvl3pPr lvl="2" rtl="0">
              <a:buNone/>
              <a:defRPr sz="1200">
                <a:solidFill>
                  <a:srgbClr val="D9D9D9"/>
                </a:solidFill>
                <a:latin typeface="Arvo"/>
                <a:ea typeface="Arvo"/>
                <a:cs typeface="Arvo"/>
                <a:sym typeface="Arvo"/>
              </a:defRPr>
            </a:lvl3pPr>
            <a:lvl4pPr lvl="3" rtl="0">
              <a:buNone/>
              <a:defRPr sz="1200">
                <a:solidFill>
                  <a:srgbClr val="D9D9D9"/>
                </a:solidFill>
                <a:latin typeface="Arvo"/>
                <a:ea typeface="Arvo"/>
                <a:cs typeface="Arvo"/>
                <a:sym typeface="Arvo"/>
              </a:defRPr>
            </a:lvl4pPr>
            <a:lvl5pPr lvl="4" rtl="0">
              <a:buNone/>
              <a:defRPr sz="1200">
                <a:solidFill>
                  <a:srgbClr val="D9D9D9"/>
                </a:solidFill>
                <a:latin typeface="Arvo"/>
                <a:ea typeface="Arvo"/>
                <a:cs typeface="Arvo"/>
                <a:sym typeface="Arvo"/>
              </a:defRPr>
            </a:lvl5pPr>
            <a:lvl6pPr lvl="5" rtl="0">
              <a:buNone/>
              <a:defRPr sz="1200">
                <a:solidFill>
                  <a:srgbClr val="D9D9D9"/>
                </a:solidFill>
                <a:latin typeface="Arvo"/>
                <a:ea typeface="Arvo"/>
                <a:cs typeface="Arvo"/>
                <a:sym typeface="Arvo"/>
              </a:defRPr>
            </a:lvl6pPr>
            <a:lvl7pPr lvl="6" rtl="0">
              <a:buNone/>
              <a:defRPr sz="1200">
                <a:solidFill>
                  <a:srgbClr val="D9D9D9"/>
                </a:solidFill>
                <a:latin typeface="Arvo"/>
                <a:ea typeface="Arvo"/>
                <a:cs typeface="Arvo"/>
                <a:sym typeface="Arvo"/>
              </a:defRPr>
            </a:lvl7pPr>
            <a:lvl8pPr lvl="7" rtl="0">
              <a:buNone/>
              <a:defRPr sz="1200">
                <a:solidFill>
                  <a:srgbClr val="D9D9D9"/>
                </a:solidFill>
                <a:latin typeface="Arvo"/>
                <a:ea typeface="Arvo"/>
                <a:cs typeface="Arvo"/>
                <a:sym typeface="Arvo"/>
              </a:defRPr>
            </a:lvl8pPr>
            <a:lvl9pPr lvl="8" rtl="0">
              <a:buNone/>
              <a:defRPr sz="1200">
                <a:solidFill>
                  <a:srgbClr val="D9D9D9"/>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189" name="Google Shape;189;p34"/>
          <p:cNvSpPr txBox="1"/>
          <p:nvPr>
            <p:ph idx="1" type="subTitle"/>
          </p:nvPr>
        </p:nvSpPr>
        <p:spPr>
          <a:xfrm>
            <a:off x="2433300" y="3015325"/>
            <a:ext cx="42774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200"/>
              <a:buNone/>
              <a:defRPr sz="12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sz="1400">
                <a:solidFill>
                  <a:schemeClr val="lt1"/>
                </a:solidFill>
              </a:defRPr>
            </a:lvl3pPr>
            <a:lvl4pPr lvl="3" rtl="0" algn="ctr">
              <a:lnSpc>
                <a:spcPct val="100000"/>
              </a:lnSpc>
              <a:spcBef>
                <a:spcPts val="0"/>
              </a:spcBef>
              <a:spcAft>
                <a:spcPts val="0"/>
              </a:spcAft>
              <a:buClr>
                <a:schemeClr val="lt1"/>
              </a:buClr>
              <a:buSzPts val="1400"/>
              <a:buNone/>
              <a:defRPr sz="1400">
                <a:solidFill>
                  <a:schemeClr val="lt1"/>
                </a:solidFill>
              </a:defRPr>
            </a:lvl4pPr>
            <a:lvl5pPr lvl="4" rtl="0" algn="ctr">
              <a:lnSpc>
                <a:spcPct val="100000"/>
              </a:lnSpc>
              <a:spcBef>
                <a:spcPts val="0"/>
              </a:spcBef>
              <a:spcAft>
                <a:spcPts val="0"/>
              </a:spcAft>
              <a:buClr>
                <a:schemeClr val="lt1"/>
              </a:buClr>
              <a:buSzPts val="1400"/>
              <a:buNone/>
              <a:defRPr sz="1400">
                <a:solidFill>
                  <a:schemeClr val="lt1"/>
                </a:solidFill>
              </a:defRPr>
            </a:lvl5pPr>
            <a:lvl6pPr lvl="5" rtl="0" algn="ctr">
              <a:lnSpc>
                <a:spcPct val="100000"/>
              </a:lnSpc>
              <a:spcBef>
                <a:spcPts val="0"/>
              </a:spcBef>
              <a:spcAft>
                <a:spcPts val="0"/>
              </a:spcAft>
              <a:buClr>
                <a:schemeClr val="lt1"/>
              </a:buClr>
              <a:buSzPts val="1400"/>
              <a:buNone/>
              <a:defRPr sz="1400">
                <a:solidFill>
                  <a:schemeClr val="lt1"/>
                </a:solidFill>
              </a:defRPr>
            </a:lvl6pPr>
            <a:lvl7pPr lvl="6" rtl="0" algn="ctr">
              <a:lnSpc>
                <a:spcPct val="100000"/>
              </a:lnSpc>
              <a:spcBef>
                <a:spcPts val="0"/>
              </a:spcBef>
              <a:spcAft>
                <a:spcPts val="0"/>
              </a:spcAft>
              <a:buClr>
                <a:schemeClr val="lt1"/>
              </a:buClr>
              <a:buSzPts val="1400"/>
              <a:buNone/>
              <a:defRPr sz="1400">
                <a:solidFill>
                  <a:schemeClr val="lt1"/>
                </a:solidFill>
              </a:defRPr>
            </a:lvl7pPr>
            <a:lvl8pPr lvl="7" rtl="0" algn="ctr">
              <a:lnSpc>
                <a:spcPct val="100000"/>
              </a:lnSpc>
              <a:spcBef>
                <a:spcPts val="0"/>
              </a:spcBef>
              <a:spcAft>
                <a:spcPts val="0"/>
              </a:spcAft>
              <a:buClr>
                <a:schemeClr val="lt1"/>
              </a:buClr>
              <a:buSzPts val="1400"/>
              <a:buNone/>
              <a:defRPr sz="1400">
                <a:solidFill>
                  <a:schemeClr val="lt1"/>
                </a:solidFill>
              </a:defRPr>
            </a:lvl8pPr>
            <a:lvl9pPr lvl="8" rtl="0" algn="ctr">
              <a:lnSpc>
                <a:spcPct val="100000"/>
              </a:lnSpc>
              <a:spcBef>
                <a:spcPts val="0"/>
              </a:spcBef>
              <a:spcAft>
                <a:spcPts val="0"/>
              </a:spcAft>
              <a:buClr>
                <a:schemeClr val="lt1"/>
              </a:buClr>
              <a:buSzPts val="1400"/>
              <a:buNone/>
              <a:defRPr sz="1400">
                <a:solidFill>
                  <a:schemeClr val="lt1"/>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mp; some text slide 1">
  <p:cSld name="BIG_NUMBER_1">
    <p:bg>
      <p:bgPr>
        <a:solidFill>
          <a:schemeClr val="lt1"/>
        </a:solidFill>
      </p:bgPr>
    </p:bg>
    <p:spTree>
      <p:nvGrpSpPr>
        <p:cNvPr id="190" name="Shape 190"/>
        <p:cNvGrpSpPr/>
        <p:nvPr/>
      </p:nvGrpSpPr>
      <p:grpSpPr>
        <a:xfrm>
          <a:off x="0" y="0"/>
          <a:ext cx="0" cy="0"/>
          <a:chOff x="0" y="0"/>
          <a:chExt cx="0" cy="0"/>
        </a:xfrm>
      </p:grpSpPr>
      <p:sp>
        <p:nvSpPr>
          <p:cNvPr id="191" name="Google Shape;191;p35"/>
          <p:cNvSpPr/>
          <p:nvPr/>
        </p:nvSpPr>
        <p:spPr>
          <a:xfrm>
            <a:off x="406950" y="352200"/>
            <a:ext cx="8330100" cy="4311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5"/>
          <p:cNvSpPr txBox="1"/>
          <p:nvPr>
            <p:ph hasCustomPrompt="1" type="title"/>
          </p:nvPr>
        </p:nvSpPr>
        <p:spPr>
          <a:xfrm>
            <a:off x="742950" y="832600"/>
            <a:ext cx="7729500" cy="88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1" sz="6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3" name="Google Shape;193;p35"/>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solidFill>
                  <a:srgbClr val="D9D9D9"/>
                </a:solidFill>
                <a:latin typeface="Arvo"/>
                <a:ea typeface="Arvo"/>
                <a:cs typeface="Arvo"/>
                <a:sym typeface="Arvo"/>
              </a:defRPr>
            </a:lvl1pPr>
            <a:lvl2pPr lvl="1" rtl="0">
              <a:buNone/>
              <a:defRPr sz="1200">
                <a:solidFill>
                  <a:srgbClr val="D9D9D9"/>
                </a:solidFill>
                <a:latin typeface="Arvo"/>
                <a:ea typeface="Arvo"/>
                <a:cs typeface="Arvo"/>
                <a:sym typeface="Arvo"/>
              </a:defRPr>
            </a:lvl2pPr>
            <a:lvl3pPr lvl="2" rtl="0">
              <a:buNone/>
              <a:defRPr sz="1200">
                <a:solidFill>
                  <a:srgbClr val="D9D9D9"/>
                </a:solidFill>
                <a:latin typeface="Arvo"/>
                <a:ea typeface="Arvo"/>
                <a:cs typeface="Arvo"/>
                <a:sym typeface="Arvo"/>
              </a:defRPr>
            </a:lvl3pPr>
            <a:lvl4pPr lvl="3" rtl="0">
              <a:buNone/>
              <a:defRPr sz="1200">
                <a:solidFill>
                  <a:srgbClr val="D9D9D9"/>
                </a:solidFill>
                <a:latin typeface="Arvo"/>
                <a:ea typeface="Arvo"/>
                <a:cs typeface="Arvo"/>
                <a:sym typeface="Arvo"/>
              </a:defRPr>
            </a:lvl4pPr>
            <a:lvl5pPr lvl="4" rtl="0">
              <a:buNone/>
              <a:defRPr sz="1200">
                <a:solidFill>
                  <a:srgbClr val="D9D9D9"/>
                </a:solidFill>
                <a:latin typeface="Arvo"/>
                <a:ea typeface="Arvo"/>
                <a:cs typeface="Arvo"/>
                <a:sym typeface="Arvo"/>
              </a:defRPr>
            </a:lvl5pPr>
            <a:lvl6pPr lvl="5" rtl="0">
              <a:buNone/>
              <a:defRPr sz="1200">
                <a:solidFill>
                  <a:srgbClr val="D9D9D9"/>
                </a:solidFill>
                <a:latin typeface="Arvo"/>
                <a:ea typeface="Arvo"/>
                <a:cs typeface="Arvo"/>
                <a:sym typeface="Arvo"/>
              </a:defRPr>
            </a:lvl6pPr>
            <a:lvl7pPr lvl="6" rtl="0">
              <a:buNone/>
              <a:defRPr sz="1200">
                <a:solidFill>
                  <a:srgbClr val="D9D9D9"/>
                </a:solidFill>
                <a:latin typeface="Arvo"/>
                <a:ea typeface="Arvo"/>
                <a:cs typeface="Arvo"/>
                <a:sym typeface="Arvo"/>
              </a:defRPr>
            </a:lvl7pPr>
            <a:lvl8pPr lvl="7" rtl="0">
              <a:buNone/>
              <a:defRPr sz="1200">
                <a:solidFill>
                  <a:srgbClr val="D9D9D9"/>
                </a:solidFill>
                <a:latin typeface="Arvo"/>
                <a:ea typeface="Arvo"/>
                <a:cs typeface="Arvo"/>
                <a:sym typeface="Arvo"/>
              </a:defRPr>
            </a:lvl8pPr>
            <a:lvl9pPr lvl="8" rtl="0">
              <a:buNone/>
              <a:defRPr sz="1200">
                <a:solidFill>
                  <a:srgbClr val="D9D9D9"/>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194" name="Google Shape;194;p35"/>
          <p:cNvSpPr txBox="1"/>
          <p:nvPr>
            <p:ph idx="1" type="subTitle"/>
          </p:nvPr>
        </p:nvSpPr>
        <p:spPr>
          <a:xfrm>
            <a:off x="1667075" y="1469500"/>
            <a:ext cx="5809800" cy="31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200"/>
              <a:buNone/>
              <a:defRPr sz="12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sz="1400">
                <a:solidFill>
                  <a:schemeClr val="lt1"/>
                </a:solidFill>
              </a:defRPr>
            </a:lvl3pPr>
            <a:lvl4pPr lvl="3" rtl="0" algn="ctr">
              <a:lnSpc>
                <a:spcPct val="100000"/>
              </a:lnSpc>
              <a:spcBef>
                <a:spcPts val="0"/>
              </a:spcBef>
              <a:spcAft>
                <a:spcPts val="0"/>
              </a:spcAft>
              <a:buClr>
                <a:schemeClr val="lt1"/>
              </a:buClr>
              <a:buSzPts val="1400"/>
              <a:buNone/>
              <a:defRPr sz="1400">
                <a:solidFill>
                  <a:schemeClr val="lt1"/>
                </a:solidFill>
              </a:defRPr>
            </a:lvl4pPr>
            <a:lvl5pPr lvl="4" rtl="0" algn="ctr">
              <a:lnSpc>
                <a:spcPct val="100000"/>
              </a:lnSpc>
              <a:spcBef>
                <a:spcPts val="0"/>
              </a:spcBef>
              <a:spcAft>
                <a:spcPts val="0"/>
              </a:spcAft>
              <a:buClr>
                <a:schemeClr val="lt1"/>
              </a:buClr>
              <a:buSzPts val="1400"/>
              <a:buNone/>
              <a:defRPr sz="1400">
                <a:solidFill>
                  <a:schemeClr val="lt1"/>
                </a:solidFill>
              </a:defRPr>
            </a:lvl5pPr>
            <a:lvl6pPr lvl="5" rtl="0" algn="ctr">
              <a:lnSpc>
                <a:spcPct val="100000"/>
              </a:lnSpc>
              <a:spcBef>
                <a:spcPts val="0"/>
              </a:spcBef>
              <a:spcAft>
                <a:spcPts val="0"/>
              </a:spcAft>
              <a:buClr>
                <a:schemeClr val="lt1"/>
              </a:buClr>
              <a:buSzPts val="1400"/>
              <a:buNone/>
              <a:defRPr sz="1400">
                <a:solidFill>
                  <a:schemeClr val="lt1"/>
                </a:solidFill>
              </a:defRPr>
            </a:lvl6pPr>
            <a:lvl7pPr lvl="6" rtl="0" algn="ctr">
              <a:lnSpc>
                <a:spcPct val="100000"/>
              </a:lnSpc>
              <a:spcBef>
                <a:spcPts val="0"/>
              </a:spcBef>
              <a:spcAft>
                <a:spcPts val="0"/>
              </a:spcAft>
              <a:buClr>
                <a:schemeClr val="lt1"/>
              </a:buClr>
              <a:buSzPts val="1400"/>
              <a:buNone/>
              <a:defRPr sz="1400">
                <a:solidFill>
                  <a:schemeClr val="lt1"/>
                </a:solidFill>
              </a:defRPr>
            </a:lvl7pPr>
            <a:lvl8pPr lvl="7" rtl="0" algn="ctr">
              <a:lnSpc>
                <a:spcPct val="100000"/>
              </a:lnSpc>
              <a:spcBef>
                <a:spcPts val="0"/>
              </a:spcBef>
              <a:spcAft>
                <a:spcPts val="0"/>
              </a:spcAft>
              <a:buClr>
                <a:schemeClr val="lt1"/>
              </a:buClr>
              <a:buSzPts val="1400"/>
              <a:buNone/>
              <a:defRPr sz="1400">
                <a:solidFill>
                  <a:schemeClr val="lt1"/>
                </a:solidFill>
              </a:defRPr>
            </a:lvl8pPr>
            <a:lvl9pPr lvl="8" rtl="0" algn="ctr">
              <a:lnSpc>
                <a:spcPct val="100000"/>
              </a:lnSpc>
              <a:spcBef>
                <a:spcPts val="0"/>
              </a:spcBef>
              <a:spcAft>
                <a:spcPts val="0"/>
              </a:spcAft>
              <a:buClr>
                <a:schemeClr val="lt1"/>
              </a:buClr>
              <a:buSzPts val="1400"/>
              <a:buNone/>
              <a:defRPr sz="1400">
                <a:solidFill>
                  <a:schemeClr val="lt1"/>
                </a:solidFill>
              </a:defRPr>
            </a:lvl9pPr>
          </a:lstStyle>
          <a:p/>
        </p:txBody>
      </p:sp>
      <p:sp>
        <p:nvSpPr>
          <p:cNvPr id="195" name="Google Shape;195;p35"/>
          <p:cNvSpPr txBox="1"/>
          <p:nvPr>
            <p:ph hasCustomPrompt="1" idx="2" type="title"/>
          </p:nvPr>
        </p:nvSpPr>
        <p:spPr>
          <a:xfrm>
            <a:off x="742950" y="1956000"/>
            <a:ext cx="7729500" cy="88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1" sz="6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6" name="Google Shape;196;p35"/>
          <p:cNvSpPr txBox="1"/>
          <p:nvPr>
            <p:ph idx="3" type="subTitle"/>
          </p:nvPr>
        </p:nvSpPr>
        <p:spPr>
          <a:xfrm>
            <a:off x="1667075" y="2592900"/>
            <a:ext cx="5809800" cy="31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200"/>
              <a:buNone/>
              <a:defRPr sz="12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sz="1400">
                <a:solidFill>
                  <a:schemeClr val="lt1"/>
                </a:solidFill>
              </a:defRPr>
            </a:lvl3pPr>
            <a:lvl4pPr lvl="3" rtl="0" algn="ctr">
              <a:lnSpc>
                <a:spcPct val="100000"/>
              </a:lnSpc>
              <a:spcBef>
                <a:spcPts val="0"/>
              </a:spcBef>
              <a:spcAft>
                <a:spcPts val="0"/>
              </a:spcAft>
              <a:buClr>
                <a:schemeClr val="lt1"/>
              </a:buClr>
              <a:buSzPts val="1400"/>
              <a:buNone/>
              <a:defRPr sz="1400">
                <a:solidFill>
                  <a:schemeClr val="lt1"/>
                </a:solidFill>
              </a:defRPr>
            </a:lvl4pPr>
            <a:lvl5pPr lvl="4" rtl="0" algn="ctr">
              <a:lnSpc>
                <a:spcPct val="100000"/>
              </a:lnSpc>
              <a:spcBef>
                <a:spcPts val="0"/>
              </a:spcBef>
              <a:spcAft>
                <a:spcPts val="0"/>
              </a:spcAft>
              <a:buClr>
                <a:schemeClr val="lt1"/>
              </a:buClr>
              <a:buSzPts val="1400"/>
              <a:buNone/>
              <a:defRPr sz="1400">
                <a:solidFill>
                  <a:schemeClr val="lt1"/>
                </a:solidFill>
              </a:defRPr>
            </a:lvl5pPr>
            <a:lvl6pPr lvl="5" rtl="0" algn="ctr">
              <a:lnSpc>
                <a:spcPct val="100000"/>
              </a:lnSpc>
              <a:spcBef>
                <a:spcPts val="0"/>
              </a:spcBef>
              <a:spcAft>
                <a:spcPts val="0"/>
              </a:spcAft>
              <a:buClr>
                <a:schemeClr val="lt1"/>
              </a:buClr>
              <a:buSzPts val="1400"/>
              <a:buNone/>
              <a:defRPr sz="1400">
                <a:solidFill>
                  <a:schemeClr val="lt1"/>
                </a:solidFill>
              </a:defRPr>
            </a:lvl6pPr>
            <a:lvl7pPr lvl="6" rtl="0" algn="ctr">
              <a:lnSpc>
                <a:spcPct val="100000"/>
              </a:lnSpc>
              <a:spcBef>
                <a:spcPts val="0"/>
              </a:spcBef>
              <a:spcAft>
                <a:spcPts val="0"/>
              </a:spcAft>
              <a:buClr>
                <a:schemeClr val="lt1"/>
              </a:buClr>
              <a:buSzPts val="1400"/>
              <a:buNone/>
              <a:defRPr sz="1400">
                <a:solidFill>
                  <a:schemeClr val="lt1"/>
                </a:solidFill>
              </a:defRPr>
            </a:lvl7pPr>
            <a:lvl8pPr lvl="7" rtl="0" algn="ctr">
              <a:lnSpc>
                <a:spcPct val="100000"/>
              </a:lnSpc>
              <a:spcBef>
                <a:spcPts val="0"/>
              </a:spcBef>
              <a:spcAft>
                <a:spcPts val="0"/>
              </a:spcAft>
              <a:buClr>
                <a:schemeClr val="lt1"/>
              </a:buClr>
              <a:buSzPts val="1400"/>
              <a:buNone/>
              <a:defRPr sz="1400">
                <a:solidFill>
                  <a:schemeClr val="lt1"/>
                </a:solidFill>
              </a:defRPr>
            </a:lvl8pPr>
            <a:lvl9pPr lvl="8" rtl="0" algn="ctr">
              <a:lnSpc>
                <a:spcPct val="100000"/>
              </a:lnSpc>
              <a:spcBef>
                <a:spcPts val="0"/>
              </a:spcBef>
              <a:spcAft>
                <a:spcPts val="0"/>
              </a:spcAft>
              <a:buClr>
                <a:schemeClr val="lt1"/>
              </a:buClr>
              <a:buSzPts val="1400"/>
              <a:buNone/>
              <a:defRPr sz="1400">
                <a:solidFill>
                  <a:schemeClr val="lt1"/>
                </a:solidFill>
              </a:defRPr>
            </a:lvl9pPr>
          </a:lstStyle>
          <a:p/>
        </p:txBody>
      </p:sp>
      <p:sp>
        <p:nvSpPr>
          <p:cNvPr id="197" name="Google Shape;197;p35"/>
          <p:cNvSpPr txBox="1"/>
          <p:nvPr>
            <p:ph hasCustomPrompt="1" idx="4" type="title"/>
          </p:nvPr>
        </p:nvSpPr>
        <p:spPr>
          <a:xfrm>
            <a:off x="742950" y="3079400"/>
            <a:ext cx="7729500" cy="88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1" sz="6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8" name="Google Shape;198;p35"/>
          <p:cNvSpPr txBox="1"/>
          <p:nvPr>
            <p:ph idx="5" type="subTitle"/>
          </p:nvPr>
        </p:nvSpPr>
        <p:spPr>
          <a:xfrm>
            <a:off x="1667075" y="3716300"/>
            <a:ext cx="5809800" cy="31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200"/>
              <a:buNone/>
              <a:defRPr sz="12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sz="1400">
                <a:solidFill>
                  <a:schemeClr val="lt1"/>
                </a:solidFill>
              </a:defRPr>
            </a:lvl3pPr>
            <a:lvl4pPr lvl="3" rtl="0" algn="ctr">
              <a:lnSpc>
                <a:spcPct val="100000"/>
              </a:lnSpc>
              <a:spcBef>
                <a:spcPts val="0"/>
              </a:spcBef>
              <a:spcAft>
                <a:spcPts val="0"/>
              </a:spcAft>
              <a:buClr>
                <a:schemeClr val="lt1"/>
              </a:buClr>
              <a:buSzPts val="1400"/>
              <a:buNone/>
              <a:defRPr sz="1400">
                <a:solidFill>
                  <a:schemeClr val="lt1"/>
                </a:solidFill>
              </a:defRPr>
            </a:lvl4pPr>
            <a:lvl5pPr lvl="4" rtl="0" algn="ctr">
              <a:lnSpc>
                <a:spcPct val="100000"/>
              </a:lnSpc>
              <a:spcBef>
                <a:spcPts val="0"/>
              </a:spcBef>
              <a:spcAft>
                <a:spcPts val="0"/>
              </a:spcAft>
              <a:buClr>
                <a:schemeClr val="lt1"/>
              </a:buClr>
              <a:buSzPts val="1400"/>
              <a:buNone/>
              <a:defRPr sz="1400">
                <a:solidFill>
                  <a:schemeClr val="lt1"/>
                </a:solidFill>
              </a:defRPr>
            </a:lvl5pPr>
            <a:lvl6pPr lvl="5" rtl="0" algn="ctr">
              <a:lnSpc>
                <a:spcPct val="100000"/>
              </a:lnSpc>
              <a:spcBef>
                <a:spcPts val="0"/>
              </a:spcBef>
              <a:spcAft>
                <a:spcPts val="0"/>
              </a:spcAft>
              <a:buClr>
                <a:schemeClr val="lt1"/>
              </a:buClr>
              <a:buSzPts val="1400"/>
              <a:buNone/>
              <a:defRPr sz="1400">
                <a:solidFill>
                  <a:schemeClr val="lt1"/>
                </a:solidFill>
              </a:defRPr>
            </a:lvl6pPr>
            <a:lvl7pPr lvl="6" rtl="0" algn="ctr">
              <a:lnSpc>
                <a:spcPct val="100000"/>
              </a:lnSpc>
              <a:spcBef>
                <a:spcPts val="0"/>
              </a:spcBef>
              <a:spcAft>
                <a:spcPts val="0"/>
              </a:spcAft>
              <a:buClr>
                <a:schemeClr val="lt1"/>
              </a:buClr>
              <a:buSzPts val="1400"/>
              <a:buNone/>
              <a:defRPr sz="1400">
                <a:solidFill>
                  <a:schemeClr val="lt1"/>
                </a:solidFill>
              </a:defRPr>
            </a:lvl7pPr>
            <a:lvl8pPr lvl="7" rtl="0" algn="ctr">
              <a:lnSpc>
                <a:spcPct val="100000"/>
              </a:lnSpc>
              <a:spcBef>
                <a:spcPts val="0"/>
              </a:spcBef>
              <a:spcAft>
                <a:spcPts val="0"/>
              </a:spcAft>
              <a:buClr>
                <a:schemeClr val="lt1"/>
              </a:buClr>
              <a:buSzPts val="1400"/>
              <a:buNone/>
              <a:defRPr sz="1400">
                <a:solidFill>
                  <a:schemeClr val="lt1"/>
                </a:solidFill>
              </a:defRPr>
            </a:lvl8pPr>
            <a:lvl9pPr lvl="8" rtl="0" algn="ctr">
              <a:lnSpc>
                <a:spcPct val="100000"/>
              </a:lnSpc>
              <a:spcBef>
                <a:spcPts val="0"/>
              </a:spcBef>
              <a:spcAft>
                <a:spcPts val="0"/>
              </a:spcAft>
              <a:buClr>
                <a:schemeClr val="lt1"/>
              </a:buClr>
              <a:buSzPts val="1400"/>
              <a:buNone/>
              <a:defRPr sz="1400">
                <a:solidFill>
                  <a:schemeClr val="lt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bg>
      <p:bgPr>
        <a:solidFill>
          <a:schemeClr val="lt1"/>
        </a:solidFill>
      </p:bgPr>
    </p:bg>
    <p:spTree>
      <p:nvGrpSpPr>
        <p:cNvPr id="199" name="Shape 199"/>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frame">
  <p:cSld name="BLANK_1_1">
    <p:bg>
      <p:bgPr>
        <a:solidFill>
          <a:schemeClr val="lt1"/>
        </a:solidFill>
      </p:bgPr>
    </p:bg>
    <p:spTree>
      <p:nvGrpSpPr>
        <p:cNvPr id="200" name="Shape 200"/>
        <p:cNvGrpSpPr/>
        <p:nvPr/>
      </p:nvGrpSpPr>
      <p:grpSpPr>
        <a:xfrm>
          <a:off x="0" y="0"/>
          <a:ext cx="0" cy="0"/>
          <a:chOff x="0" y="0"/>
          <a:chExt cx="0" cy="0"/>
        </a:xfrm>
      </p:grpSpPr>
      <p:sp>
        <p:nvSpPr>
          <p:cNvPr id="201" name="Google Shape;201;p37"/>
          <p:cNvSpPr/>
          <p:nvPr/>
        </p:nvSpPr>
        <p:spPr>
          <a:xfrm>
            <a:off x="406950" y="416250"/>
            <a:ext cx="8330100" cy="4311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quare with title and text">
  <p:cSld name="CUSTOM_1">
    <p:bg>
      <p:bgPr>
        <a:solidFill>
          <a:schemeClr val="lt1"/>
        </a:solidFill>
      </p:bgPr>
    </p:bg>
    <p:spTree>
      <p:nvGrpSpPr>
        <p:cNvPr id="202" name="Shape 202"/>
        <p:cNvGrpSpPr/>
        <p:nvPr/>
      </p:nvGrpSpPr>
      <p:grpSpPr>
        <a:xfrm>
          <a:off x="0" y="0"/>
          <a:ext cx="0" cy="0"/>
          <a:chOff x="0" y="0"/>
          <a:chExt cx="0" cy="0"/>
        </a:xfrm>
      </p:grpSpPr>
      <p:sp>
        <p:nvSpPr>
          <p:cNvPr id="203" name="Google Shape;203;p38"/>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solidFill>
                  <a:srgbClr val="D9D9D9"/>
                </a:solidFill>
                <a:latin typeface="Arvo"/>
                <a:ea typeface="Arvo"/>
                <a:cs typeface="Arvo"/>
                <a:sym typeface="Arvo"/>
              </a:defRPr>
            </a:lvl1pPr>
            <a:lvl2pPr lvl="1" rtl="0">
              <a:buNone/>
              <a:defRPr sz="1200">
                <a:solidFill>
                  <a:srgbClr val="D9D9D9"/>
                </a:solidFill>
                <a:latin typeface="Arvo"/>
                <a:ea typeface="Arvo"/>
                <a:cs typeface="Arvo"/>
                <a:sym typeface="Arvo"/>
              </a:defRPr>
            </a:lvl2pPr>
            <a:lvl3pPr lvl="2" rtl="0">
              <a:buNone/>
              <a:defRPr sz="1200">
                <a:solidFill>
                  <a:srgbClr val="D9D9D9"/>
                </a:solidFill>
                <a:latin typeface="Arvo"/>
                <a:ea typeface="Arvo"/>
                <a:cs typeface="Arvo"/>
                <a:sym typeface="Arvo"/>
              </a:defRPr>
            </a:lvl3pPr>
            <a:lvl4pPr lvl="3" rtl="0">
              <a:buNone/>
              <a:defRPr sz="1200">
                <a:solidFill>
                  <a:srgbClr val="D9D9D9"/>
                </a:solidFill>
                <a:latin typeface="Arvo"/>
                <a:ea typeface="Arvo"/>
                <a:cs typeface="Arvo"/>
                <a:sym typeface="Arvo"/>
              </a:defRPr>
            </a:lvl4pPr>
            <a:lvl5pPr lvl="4" rtl="0">
              <a:buNone/>
              <a:defRPr sz="1200">
                <a:solidFill>
                  <a:srgbClr val="D9D9D9"/>
                </a:solidFill>
                <a:latin typeface="Arvo"/>
                <a:ea typeface="Arvo"/>
                <a:cs typeface="Arvo"/>
                <a:sym typeface="Arvo"/>
              </a:defRPr>
            </a:lvl5pPr>
            <a:lvl6pPr lvl="5" rtl="0">
              <a:buNone/>
              <a:defRPr sz="1200">
                <a:solidFill>
                  <a:srgbClr val="D9D9D9"/>
                </a:solidFill>
                <a:latin typeface="Arvo"/>
                <a:ea typeface="Arvo"/>
                <a:cs typeface="Arvo"/>
                <a:sym typeface="Arvo"/>
              </a:defRPr>
            </a:lvl6pPr>
            <a:lvl7pPr lvl="6" rtl="0">
              <a:buNone/>
              <a:defRPr sz="1200">
                <a:solidFill>
                  <a:srgbClr val="D9D9D9"/>
                </a:solidFill>
                <a:latin typeface="Arvo"/>
                <a:ea typeface="Arvo"/>
                <a:cs typeface="Arvo"/>
                <a:sym typeface="Arvo"/>
              </a:defRPr>
            </a:lvl7pPr>
            <a:lvl8pPr lvl="7" rtl="0">
              <a:buNone/>
              <a:defRPr sz="1200">
                <a:solidFill>
                  <a:srgbClr val="D9D9D9"/>
                </a:solidFill>
                <a:latin typeface="Arvo"/>
                <a:ea typeface="Arvo"/>
                <a:cs typeface="Arvo"/>
                <a:sym typeface="Arvo"/>
              </a:defRPr>
            </a:lvl8pPr>
            <a:lvl9pPr lvl="8" rtl="0">
              <a:buNone/>
              <a:defRPr sz="1200">
                <a:solidFill>
                  <a:srgbClr val="D9D9D9"/>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204" name="Google Shape;204;p38"/>
          <p:cNvSpPr/>
          <p:nvPr/>
        </p:nvSpPr>
        <p:spPr>
          <a:xfrm>
            <a:off x="406950" y="352200"/>
            <a:ext cx="4287900" cy="43110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8"/>
          <p:cNvSpPr txBox="1"/>
          <p:nvPr>
            <p:ph type="title"/>
          </p:nvPr>
        </p:nvSpPr>
        <p:spPr>
          <a:xfrm>
            <a:off x="737850" y="980260"/>
            <a:ext cx="3571500" cy="5781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400"/>
              <a:buNone/>
              <a:defRPr b="1"/>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p:txBody>
      </p:sp>
      <p:sp>
        <p:nvSpPr>
          <p:cNvPr id="206" name="Google Shape;206;p38"/>
          <p:cNvSpPr txBox="1"/>
          <p:nvPr>
            <p:ph idx="1" type="subTitle"/>
          </p:nvPr>
        </p:nvSpPr>
        <p:spPr>
          <a:xfrm>
            <a:off x="737850" y="2261500"/>
            <a:ext cx="3606600" cy="1941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207" name="Google Shape;207;p38"/>
          <p:cNvCxnSpPr/>
          <p:nvPr/>
        </p:nvCxnSpPr>
        <p:spPr>
          <a:xfrm>
            <a:off x="2203050" y="1597475"/>
            <a:ext cx="676200" cy="0"/>
          </a:xfrm>
          <a:prstGeom prst="straightConnector1">
            <a:avLst/>
          </a:prstGeom>
          <a:noFill/>
          <a:ln cap="flat" cmpd="sng" w="76200">
            <a:solidFill>
              <a:schemeClr val="accent1"/>
            </a:solidFill>
            <a:prstDash val="solid"/>
            <a:round/>
            <a:headEnd len="med" w="med" type="none"/>
            <a:tailEnd len="med" w="med" type="none"/>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with cyan frame">
  <p:cSld name="CUSTOM_1_1_1">
    <p:bg>
      <p:bgPr>
        <a:solidFill>
          <a:schemeClr val="lt1"/>
        </a:solidFill>
      </p:bgPr>
    </p:bg>
    <p:spTree>
      <p:nvGrpSpPr>
        <p:cNvPr id="208" name="Shape 208"/>
        <p:cNvGrpSpPr/>
        <p:nvPr/>
      </p:nvGrpSpPr>
      <p:grpSpPr>
        <a:xfrm>
          <a:off x="0" y="0"/>
          <a:ext cx="0" cy="0"/>
          <a:chOff x="0" y="0"/>
          <a:chExt cx="0" cy="0"/>
        </a:xfrm>
      </p:grpSpPr>
      <p:sp>
        <p:nvSpPr>
          <p:cNvPr id="209" name="Google Shape;209;p39"/>
          <p:cNvSpPr/>
          <p:nvPr/>
        </p:nvSpPr>
        <p:spPr>
          <a:xfrm>
            <a:off x="4609950" y="-11150"/>
            <a:ext cx="4545300" cy="5218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9"/>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a:solidFill>
                  <a:srgbClr val="D9D9D9"/>
                </a:solidFill>
              </a:defRPr>
            </a:lvl1pPr>
            <a:lvl2pPr lvl="1" rtl="0">
              <a:buNone/>
              <a:defRPr>
                <a:solidFill>
                  <a:srgbClr val="D9D9D9"/>
                </a:solidFill>
              </a:defRPr>
            </a:lvl2pPr>
            <a:lvl3pPr lvl="2" rtl="0">
              <a:buNone/>
              <a:defRPr>
                <a:solidFill>
                  <a:srgbClr val="D9D9D9"/>
                </a:solidFill>
              </a:defRPr>
            </a:lvl3pPr>
            <a:lvl4pPr lvl="3" rtl="0">
              <a:buNone/>
              <a:defRPr>
                <a:solidFill>
                  <a:srgbClr val="D9D9D9"/>
                </a:solidFill>
              </a:defRPr>
            </a:lvl4pPr>
            <a:lvl5pPr lvl="4" rtl="0">
              <a:buNone/>
              <a:defRPr>
                <a:solidFill>
                  <a:srgbClr val="D9D9D9"/>
                </a:solidFill>
              </a:defRPr>
            </a:lvl5pPr>
            <a:lvl6pPr lvl="5" rtl="0">
              <a:buNone/>
              <a:defRPr>
                <a:solidFill>
                  <a:srgbClr val="D9D9D9"/>
                </a:solidFill>
              </a:defRPr>
            </a:lvl6pPr>
            <a:lvl7pPr lvl="6" rtl="0">
              <a:buNone/>
              <a:defRPr>
                <a:solidFill>
                  <a:srgbClr val="D9D9D9"/>
                </a:solidFill>
              </a:defRPr>
            </a:lvl7pPr>
            <a:lvl8pPr lvl="7" rtl="0">
              <a:buNone/>
              <a:defRPr>
                <a:solidFill>
                  <a:srgbClr val="D9D9D9"/>
                </a:solidFill>
              </a:defRPr>
            </a:lvl8pPr>
            <a:lvl9pPr lvl="8" rtl="0">
              <a:buNone/>
              <a:defRPr>
                <a:solidFill>
                  <a:srgbClr val="D9D9D9"/>
                </a:solidFill>
              </a:defRPr>
            </a:lvl9pPr>
          </a:lstStyle>
          <a:p>
            <a:pPr indent="0" lvl="0" marL="0" rtl="0" algn="l">
              <a:spcBef>
                <a:spcPts val="0"/>
              </a:spcBef>
              <a:spcAft>
                <a:spcPts val="0"/>
              </a:spcAft>
              <a:buNone/>
            </a:pPr>
            <a:r>
              <a:t/>
            </a:r>
            <a:endParaRPr/>
          </a:p>
          <a:p>
            <a:pPr indent="0" lvl="0" marL="0" rtl="0" algn="l">
              <a:spcBef>
                <a:spcPts val="0"/>
              </a:spcBef>
              <a:spcAft>
                <a:spcPts val="0"/>
              </a:spcAft>
              <a:buNone/>
            </a:pPr>
            <a:fld id="{00000000-1234-1234-1234-123412341234}" type="slidenum">
              <a:rPr lang="en" sz="1200">
                <a:solidFill>
                  <a:srgbClr val="B7B7B7"/>
                </a:solidFill>
                <a:latin typeface="Arvo"/>
                <a:ea typeface="Arvo"/>
                <a:cs typeface="Arvo"/>
                <a:sym typeface="Arvo"/>
              </a:rPr>
              <a:t>‹#›</a:t>
            </a:fld>
            <a:endParaRPr sz="1200">
              <a:solidFill>
                <a:srgbClr val="B7B7B7"/>
              </a:solidFill>
              <a:latin typeface="Arvo"/>
              <a:ea typeface="Arvo"/>
              <a:cs typeface="Arvo"/>
              <a:sym typeface="Arvo"/>
            </a:endParaRPr>
          </a:p>
        </p:txBody>
      </p:sp>
      <p:sp>
        <p:nvSpPr>
          <p:cNvPr id="211" name="Google Shape;211;p39"/>
          <p:cNvSpPr txBox="1"/>
          <p:nvPr>
            <p:ph type="title"/>
          </p:nvPr>
        </p:nvSpPr>
        <p:spPr>
          <a:xfrm>
            <a:off x="626079" y="980260"/>
            <a:ext cx="3571500" cy="5781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212" name="Google Shape;212;p39"/>
          <p:cNvSpPr txBox="1"/>
          <p:nvPr>
            <p:ph idx="1" type="subTitle"/>
          </p:nvPr>
        </p:nvSpPr>
        <p:spPr>
          <a:xfrm>
            <a:off x="626079" y="2261500"/>
            <a:ext cx="3606600" cy="1941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213" name="Google Shape;213;p39"/>
          <p:cNvCxnSpPr/>
          <p:nvPr/>
        </p:nvCxnSpPr>
        <p:spPr>
          <a:xfrm>
            <a:off x="737850" y="1597475"/>
            <a:ext cx="676200" cy="0"/>
          </a:xfrm>
          <a:prstGeom prst="straightConnector1">
            <a:avLst/>
          </a:prstGeom>
          <a:noFill/>
          <a:ln cap="flat" cmpd="sng" w="76200">
            <a:solidFill>
              <a:schemeClr val="accent1"/>
            </a:solidFill>
            <a:prstDash val="solid"/>
            <a:round/>
            <a:headEnd len="med" w="med" type="none"/>
            <a:tailEnd len="med" w="med" type="none"/>
          </a:ln>
        </p:spPr>
      </p:cxnSp>
      <p:sp>
        <p:nvSpPr>
          <p:cNvPr id="214" name="Google Shape;214;p39"/>
          <p:cNvSpPr txBox="1"/>
          <p:nvPr>
            <p:ph idx="2" type="subTitle"/>
          </p:nvPr>
        </p:nvSpPr>
        <p:spPr>
          <a:xfrm>
            <a:off x="5079304" y="2261500"/>
            <a:ext cx="3606600" cy="1941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frame 1">
  <p:cSld name="CUSTOM_1_1_1_1">
    <p:bg>
      <p:bgPr>
        <a:solidFill>
          <a:schemeClr val="lt1"/>
        </a:solidFill>
      </p:bgPr>
    </p:bg>
    <p:spTree>
      <p:nvGrpSpPr>
        <p:cNvPr id="215" name="Shape 215"/>
        <p:cNvGrpSpPr/>
        <p:nvPr/>
      </p:nvGrpSpPr>
      <p:grpSpPr>
        <a:xfrm>
          <a:off x="0" y="0"/>
          <a:ext cx="0" cy="0"/>
          <a:chOff x="0" y="0"/>
          <a:chExt cx="0" cy="0"/>
        </a:xfrm>
      </p:grpSpPr>
      <p:sp>
        <p:nvSpPr>
          <p:cNvPr id="216" name="Google Shape;216;p40"/>
          <p:cNvSpPr/>
          <p:nvPr/>
        </p:nvSpPr>
        <p:spPr>
          <a:xfrm>
            <a:off x="5200425" y="-11150"/>
            <a:ext cx="3954900" cy="5218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0"/>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a:solidFill>
                  <a:srgbClr val="D9D9D9"/>
                </a:solidFill>
              </a:defRPr>
            </a:lvl1pPr>
            <a:lvl2pPr lvl="1" rtl="0">
              <a:buNone/>
              <a:defRPr>
                <a:solidFill>
                  <a:srgbClr val="D9D9D9"/>
                </a:solidFill>
              </a:defRPr>
            </a:lvl2pPr>
            <a:lvl3pPr lvl="2" rtl="0">
              <a:buNone/>
              <a:defRPr>
                <a:solidFill>
                  <a:srgbClr val="D9D9D9"/>
                </a:solidFill>
              </a:defRPr>
            </a:lvl3pPr>
            <a:lvl4pPr lvl="3" rtl="0">
              <a:buNone/>
              <a:defRPr>
                <a:solidFill>
                  <a:srgbClr val="D9D9D9"/>
                </a:solidFill>
              </a:defRPr>
            </a:lvl4pPr>
            <a:lvl5pPr lvl="4" rtl="0">
              <a:buNone/>
              <a:defRPr>
                <a:solidFill>
                  <a:srgbClr val="D9D9D9"/>
                </a:solidFill>
              </a:defRPr>
            </a:lvl5pPr>
            <a:lvl6pPr lvl="5" rtl="0">
              <a:buNone/>
              <a:defRPr>
                <a:solidFill>
                  <a:srgbClr val="D9D9D9"/>
                </a:solidFill>
              </a:defRPr>
            </a:lvl6pPr>
            <a:lvl7pPr lvl="6" rtl="0">
              <a:buNone/>
              <a:defRPr>
                <a:solidFill>
                  <a:srgbClr val="D9D9D9"/>
                </a:solidFill>
              </a:defRPr>
            </a:lvl7pPr>
            <a:lvl8pPr lvl="7" rtl="0">
              <a:buNone/>
              <a:defRPr>
                <a:solidFill>
                  <a:srgbClr val="D9D9D9"/>
                </a:solidFill>
              </a:defRPr>
            </a:lvl8pPr>
            <a:lvl9pPr lvl="8" rtl="0">
              <a:buNone/>
              <a:defRPr>
                <a:solidFill>
                  <a:srgbClr val="D9D9D9"/>
                </a:solidFill>
              </a:defRPr>
            </a:lvl9pPr>
          </a:lstStyle>
          <a:p>
            <a:pPr indent="0" lvl="0" marL="0" rtl="0" algn="l">
              <a:spcBef>
                <a:spcPts val="0"/>
              </a:spcBef>
              <a:spcAft>
                <a:spcPts val="0"/>
              </a:spcAft>
              <a:buNone/>
            </a:pPr>
            <a:r>
              <a:t/>
            </a:r>
            <a:endParaRPr/>
          </a:p>
          <a:p>
            <a:pPr indent="0" lvl="0" marL="0" rtl="0" algn="l">
              <a:spcBef>
                <a:spcPts val="0"/>
              </a:spcBef>
              <a:spcAft>
                <a:spcPts val="0"/>
              </a:spcAft>
              <a:buNone/>
            </a:pPr>
            <a:fld id="{00000000-1234-1234-1234-123412341234}" type="slidenum">
              <a:rPr lang="en" sz="1200">
                <a:solidFill>
                  <a:srgbClr val="B7B7B7"/>
                </a:solidFill>
                <a:latin typeface="Arvo"/>
                <a:ea typeface="Arvo"/>
                <a:cs typeface="Arvo"/>
                <a:sym typeface="Arvo"/>
              </a:rPr>
              <a:t>‹#›</a:t>
            </a:fld>
            <a:endParaRPr sz="1200">
              <a:solidFill>
                <a:srgbClr val="B7B7B7"/>
              </a:solidFill>
              <a:latin typeface="Arvo"/>
              <a:ea typeface="Arvo"/>
              <a:cs typeface="Arvo"/>
              <a:sym typeface="Arvo"/>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
  <p:cSld name="CUSTOM_2">
    <p:spTree>
      <p:nvGrpSpPr>
        <p:cNvPr id="218" name="Shape 218"/>
        <p:cNvGrpSpPr/>
        <p:nvPr/>
      </p:nvGrpSpPr>
      <p:grpSpPr>
        <a:xfrm>
          <a:off x="0" y="0"/>
          <a:ext cx="0" cy="0"/>
          <a:chOff x="0" y="0"/>
          <a:chExt cx="0" cy="0"/>
        </a:xfrm>
      </p:grpSpPr>
      <p:sp>
        <p:nvSpPr>
          <p:cNvPr id="219" name="Google Shape;219;p41"/>
          <p:cNvSpPr/>
          <p:nvPr/>
        </p:nvSpPr>
        <p:spPr>
          <a:xfrm>
            <a:off x="0" y="1027350"/>
            <a:ext cx="9144000" cy="3088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41"/>
          <p:cNvSpPr txBox="1"/>
          <p:nvPr>
            <p:ph type="title"/>
          </p:nvPr>
        </p:nvSpPr>
        <p:spPr>
          <a:xfrm>
            <a:off x="4696275" y="1725450"/>
            <a:ext cx="3055500" cy="1114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221" name="Google Shape;221;p41"/>
          <p:cNvSpPr txBox="1"/>
          <p:nvPr>
            <p:ph idx="1" type="subTitle"/>
          </p:nvPr>
        </p:nvSpPr>
        <p:spPr>
          <a:xfrm>
            <a:off x="4696275" y="2839950"/>
            <a:ext cx="27702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chemeClr val="dk2"/>
                </a:solidFill>
              </a:defRPr>
            </a:lvl1pPr>
            <a:lvl2pPr lvl="1" rtl="0">
              <a:spcBef>
                <a:spcPts val="0"/>
              </a:spcBef>
              <a:spcAft>
                <a:spcPts val="0"/>
              </a:spcAft>
              <a:buNone/>
              <a:defRPr>
                <a:solidFill>
                  <a:schemeClr val="dk2"/>
                </a:solidFill>
              </a:defRPr>
            </a:lvl2pPr>
            <a:lvl3pPr lvl="2" rtl="0">
              <a:spcBef>
                <a:spcPts val="0"/>
              </a:spcBef>
              <a:spcAft>
                <a:spcPts val="0"/>
              </a:spcAft>
              <a:buNone/>
              <a:defRPr>
                <a:solidFill>
                  <a:schemeClr val="dk2"/>
                </a:solidFill>
              </a:defRPr>
            </a:lvl3pPr>
            <a:lvl4pPr lvl="3" rtl="0">
              <a:spcBef>
                <a:spcPts val="0"/>
              </a:spcBef>
              <a:spcAft>
                <a:spcPts val="0"/>
              </a:spcAft>
              <a:buNone/>
              <a:defRPr>
                <a:solidFill>
                  <a:schemeClr val="dk2"/>
                </a:solidFill>
              </a:defRPr>
            </a:lvl4pPr>
            <a:lvl5pPr lvl="4" rtl="0">
              <a:spcBef>
                <a:spcPts val="0"/>
              </a:spcBef>
              <a:spcAft>
                <a:spcPts val="0"/>
              </a:spcAft>
              <a:buNone/>
              <a:defRPr>
                <a:solidFill>
                  <a:schemeClr val="dk2"/>
                </a:solidFill>
              </a:defRPr>
            </a:lvl5pPr>
            <a:lvl6pPr lvl="5" rtl="0">
              <a:spcBef>
                <a:spcPts val="0"/>
              </a:spcBef>
              <a:spcAft>
                <a:spcPts val="0"/>
              </a:spcAft>
              <a:buNone/>
              <a:defRPr>
                <a:solidFill>
                  <a:schemeClr val="dk2"/>
                </a:solidFill>
              </a:defRPr>
            </a:lvl6pPr>
            <a:lvl7pPr lvl="6" rtl="0">
              <a:spcBef>
                <a:spcPts val="0"/>
              </a:spcBef>
              <a:spcAft>
                <a:spcPts val="0"/>
              </a:spcAft>
              <a:buNone/>
              <a:defRPr>
                <a:solidFill>
                  <a:schemeClr val="dk2"/>
                </a:solidFill>
              </a:defRPr>
            </a:lvl7pPr>
            <a:lvl8pPr lvl="7" rtl="0">
              <a:spcBef>
                <a:spcPts val="0"/>
              </a:spcBef>
              <a:spcAft>
                <a:spcPts val="0"/>
              </a:spcAft>
              <a:buNone/>
              <a:defRPr>
                <a:solidFill>
                  <a:schemeClr val="dk2"/>
                </a:solidFill>
              </a:defRPr>
            </a:lvl8pPr>
            <a:lvl9pPr lvl="8" rtl="0">
              <a:spcBef>
                <a:spcPts val="0"/>
              </a:spcBef>
              <a:spcAft>
                <a:spcPts val="0"/>
              </a:spcAft>
              <a:buNone/>
              <a:defRPr>
                <a:solidFill>
                  <a:schemeClr val="dk2"/>
                </a:solidFill>
              </a:defRPr>
            </a:lvl9pPr>
          </a:lstStyle>
          <a:p/>
        </p:txBody>
      </p:sp>
      <p:sp>
        <p:nvSpPr>
          <p:cNvPr id="222" name="Google Shape;222;p41"/>
          <p:cNvSpPr txBox="1"/>
          <p:nvPr>
            <p:ph idx="12" type="sldNum"/>
          </p:nvPr>
        </p:nvSpPr>
        <p:spPr>
          <a:xfrm>
            <a:off x="8364708" y="4269092"/>
            <a:ext cx="548700" cy="393600"/>
          </a:xfrm>
          <a:prstGeom prst="rect">
            <a:avLst/>
          </a:prstGeom>
        </p:spPr>
        <p:txBody>
          <a:bodyPr anchorCtr="0" anchor="ctr" bIns="91425" lIns="91425" spcFirstLastPara="1" rIns="91425" wrap="square" tIns="91425">
            <a:noAutofit/>
          </a:bodyPr>
          <a:lstStyle>
            <a:lvl1pPr lvl="0" rtl="0">
              <a:buNone/>
              <a:defRPr sz="1200">
                <a:solidFill>
                  <a:srgbClr val="CCCCCC"/>
                </a:solidFill>
                <a:latin typeface="Arvo"/>
                <a:ea typeface="Arvo"/>
                <a:cs typeface="Arvo"/>
                <a:sym typeface="Arvo"/>
              </a:defRPr>
            </a:lvl1pPr>
            <a:lvl2pPr lvl="1" rtl="0">
              <a:buNone/>
              <a:defRPr sz="1200">
                <a:solidFill>
                  <a:srgbClr val="CCCCCC"/>
                </a:solidFill>
                <a:latin typeface="Arvo"/>
                <a:ea typeface="Arvo"/>
                <a:cs typeface="Arvo"/>
                <a:sym typeface="Arvo"/>
              </a:defRPr>
            </a:lvl2pPr>
            <a:lvl3pPr lvl="2" rtl="0">
              <a:buNone/>
              <a:defRPr sz="1200">
                <a:solidFill>
                  <a:srgbClr val="CCCCCC"/>
                </a:solidFill>
                <a:latin typeface="Arvo"/>
                <a:ea typeface="Arvo"/>
                <a:cs typeface="Arvo"/>
                <a:sym typeface="Arvo"/>
              </a:defRPr>
            </a:lvl3pPr>
            <a:lvl4pPr lvl="3" rtl="0">
              <a:buNone/>
              <a:defRPr sz="1200">
                <a:solidFill>
                  <a:srgbClr val="CCCCCC"/>
                </a:solidFill>
                <a:latin typeface="Arvo"/>
                <a:ea typeface="Arvo"/>
                <a:cs typeface="Arvo"/>
                <a:sym typeface="Arvo"/>
              </a:defRPr>
            </a:lvl4pPr>
            <a:lvl5pPr lvl="4" rtl="0">
              <a:buNone/>
              <a:defRPr sz="1200">
                <a:solidFill>
                  <a:srgbClr val="CCCCCC"/>
                </a:solidFill>
                <a:latin typeface="Arvo"/>
                <a:ea typeface="Arvo"/>
                <a:cs typeface="Arvo"/>
                <a:sym typeface="Arvo"/>
              </a:defRPr>
            </a:lvl5pPr>
            <a:lvl6pPr lvl="5" rtl="0">
              <a:buNone/>
              <a:defRPr sz="1200">
                <a:solidFill>
                  <a:srgbClr val="CCCCCC"/>
                </a:solidFill>
                <a:latin typeface="Arvo"/>
                <a:ea typeface="Arvo"/>
                <a:cs typeface="Arvo"/>
                <a:sym typeface="Arvo"/>
              </a:defRPr>
            </a:lvl6pPr>
            <a:lvl7pPr lvl="6" rtl="0">
              <a:buNone/>
              <a:defRPr sz="1200">
                <a:solidFill>
                  <a:srgbClr val="CCCCCC"/>
                </a:solidFill>
                <a:latin typeface="Arvo"/>
                <a:ea typeface="Arvo"/>
                <a:cs typeface="Arvo"/>
                <a:sym typeface="Arvo"/>
              </a:defRPr>
            </a:lvl7pPr>
            <a:lvl8pPr lvl="7" rtl="0">
              <a:buNone/>
              <a:defRPr sz="1200">
                <a:solidFill>
                  <a:srgbClr val="CCCCCC"/>
                </a:solidFill>
                <a:latin typeface="Arvo"/>
                <a:ea typeface="Arvo"/>
                <a:cs typeface="Arvo"/>
                <a:sym typeface="Arvo"/>
              </a:defRPr>
            </a:lvl8pPr>
            <a:lvl9pPr lvl="8" rtl="0">
              <a:buNone/>
              <a:defRPr sz="1200">
                <a:solidFill>
                  <a:srgbClr val="CCCCCC"/>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1">
  <p:cSld name="CUSTOM_2_1">
    <p:spTree>
      <p:nvGrpSpPr>
        <p:cNvPr id="223" name="Shape 223"/>
        <p:cNvGrpSpPr/>
        <p:nvPr/>
      </p:nvGrpSpPr>
      <p:grpSpPr>
        <a:xfrm>
          <a:off x="0" y="0"/>
          <a:ext cx="0" cy="0"/>
          <a:chOff x="0" y="0"/>
          <a:chExt cx="0" cy="0"/>
        </a:xfrm>
      </p:grpSpPr>
      <p:sp>
        <p:nvSpPr>
          <p:cNvPr id="224" name="Google Shape;224;p42"/>
          <p:cNvSpPr/>
          <p:nvPr/>
        </p:nvSpPr>
        <p:spPr>
          <a:xfrm>
            <a:off x="0" y="1027350"/>
            <a:ext cx="9144000" cy="3088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2"/>
          <p:cNvSpPr txBox="1"/>
          <p:nvPr>
            <p:ph type="title"/>
          </p:nvPr>
        </p:nvSpPr>
        <p:spPr>
          <a:xfrm>
            <a:off x="1630100" y="1725450"/>
            <a:ext cx="3055500" cy="1114500"/>
          </a:xfrm>
          <a:prstGeom prst="rect">
            <a:avLst/>
          </a:prstGeom>
        </p:spPr>
        <p:txBody>
          <a:bodyPr anchorCtr="0" anchor="b" bIns="91425" lIns="91425" spcFirstLastPara="1" rIns="91425" wrap="square" tIns="91425">
            <a:noAutofit/>
          </a:bodyPr>
          <a:lstStyle>
            <a:lvl1pPr lvl="0" rtl="0" algn="r">
              <a:lnSpc>
                <a:spcPct val="115000"/>
              </a:lnSpc>
              <a:spcBef>
                <a:spcPts val="0"/>
              </a:spcBef>
              <a:spcAft>
                <a:spcPts val="0"/>
              </a:spcAft>
              <a:buSzPts val="2400"/>
              <a:buNone/>
              <a:defRPr b="1"/>
            </a:lvl1pPr>
            <a:lvl2pPr lvl="1" rtl="0" algn="r">
              <a:spcBef>
                <a:spcPts val="0"/>
              </a:spcBef>
              <a:spcAft>
                <a:spcPts val="0"/>
              </a:spcAft>
              <a:buSzPts val="4000"/>
              <a:buNone/>
              <a:defRPr sz="4000"/>
            </a:lvl2pPr>
            <a:lvl3pPr lvl="2" rtl="0" algn="r">
              <a:spcBef>
                <a:spcPts val="0"/>
              </a:spcBef>
              <a:spcAft>
                <a:spcPts val="0"/>
              </a:spcAft>
              <a:buSzPts val="4000"/>
              <a:buNone/>
              <a:defRPr sz="4000"/>
            </a:lvl3pPr>
            <a:lvl4pPr lvl="3" rtl="0" algn="r">
              <a:spcBef>
                <a:spcPts val="0"/>
              </a:spcBef>
              <a:spcAft>
                <a:spcPts val="0"/>
              </a:spcAft>
              <a:buSzPts val="4000"/>
              <a:buNone/>
              <a:defRPr sz="4000"/>
            </a:lvl4pPr>
            <a:lvl5pPr lvl="4" rtl="0" algn="r">
              <a:spcBef>
                <a:spcPts val="0"/>
              </a:spcBef>
              <a:spcAft>
                <a:spcPts val="0"/>
              </a:spcAft>
              <a:buSzPts val="4000"/>
              <a:buNone/>
              <a:defRPr sz="4000"/>
            </a:lvl5pPr>
            <a:lvl6pPr lvl="5" rtl="0" algn="r">
              <a:spcBef>
                <a:spcPts val="0"/>
              </a:spcBef>
              <a:spcAft>
                <a:spcPts val="0"/>
              </a:spcAft>
              <a:buSzPts val="4000"/>
              <a:buNone/>
              <a:defRPr sz="4000"/>
            </a:lvl6pPr>
            <a:lvl7pPr lvl="6" rtl="0" algn="r">
              <a:spcBef>
                <a:spcPts val="0"/>
              </a:spcBef>
              <a:spcAft>
                <a:spcPts val="0"/>
              </a:spcAft>
              <a:buSzPts val="4000"/>
              <a:buNone/>
              <a:defRPr sz="4000"/>
            </a:lvl7pPr>
            <a:lvl8pPr lvl="7" rtl="0" algn="r">
              <a:spcBef>
                <a:spcPts val="0"/>
              </a:spcBef>
              <a:spcAft>
                <a:spcPts val="0"/>
              </a:spcAft>
              <a:buSzPts val="4000"/>
              <a:buNone/>
              <a:defRPr sz="4000"/>
            </a:lvl8pPr>
            <a:lvl9pPr lvl="8" rtl="0" algn="r">
              <a:spcBef>
                <a:spcPts val="0"/>
              </a:spcBef>
              <a:spcAft>
                <a:spcPts val="0"/>
              </a:spcAft>
              <a:buSzPts val="4000"/>
              <a:buNone/>
              <a:defRPr sz="4000"/>
            </a:lvl9pPr>
          </a:lstStyle>
          <a:p/>
        </p:txBody>
      </p:sp>
      <p:sp>
        <p:nvSpPr>
          <p:cNvPr id="226" name="Google Shape;226;p42"/>
          <p:cNvSpPr txBox="1"/>
          <p:nvPr>
            <p:ph idx="1" type="subTitle"/>
          </p:nvPr>
        </p:nvSpPr>
        <p:spPr>
          <a:xfrm>
            <a:off x="1915400" y="2839950"/>
            <a:ext cx="2770200" cy="5781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400">
                <a:solidFill>
                  <a:schemeClr val="dk2"/>
                </a:solidFill>
              </a:defRPr>
            </a:lvl1pPr>
            <a:lvl2pPr lvl="1" rtl="0" algn="r">
              <a:spcBef>
                <a:spcPts val="0"/>
              </a:spcBef>
              <a:spcAft>
                <a:spcPts val="0"/>
              </a:spcAft>
              <a:buNone/>
              <a:defRPr>
                <a:solidFill>
                  <a:schemeClr val="dk2"/>
                </a:solidFill>
              </a:defRPr>
            </a:lvl2pPr>
            <a:lvl3pPr lvl="2" rtl="0" algn="r">
              <a:spcBef>
                <a:spcPts val="0"/>
              </a:spcBef>
              <a:spcAft>
                <a:spcPts val="0"/>
              </a:spcAft>
              <a:buNone/>
              <a:defRPr>
                <a:solidFill>
                  <a:schemeClr val="dk2"/>
                </a:solidFill>
              </a:defRPr>
            </a:lvl3pPr>
            <a:lvl4pPr lvl="3" rtl="0" algn="r">
              <a:spcBef>
                <a:spcPts val="0"/>
              </a:spcBef>
              <a:spcAft>
                <a:spcPts val="0"/>
              </a:spcAft>
              <a:buNone/>
              <a:defRPr>
                <a:solidFill>
                  <a:schemeClr val="dk2"/>
                </a:solidFill>
              </a:defRPr>
            </a:lvl4pPr>
            <a:lvl5pPr lvl="4" rtl="0" algn="r">
              <a:spcBef>
                <a:spcPts val="0"/>
              </a:spcBef>
              <a:spcAft>
                <a:spcPts val="0"/>
              </a:spcAft>
              <a:buNone/>
              <a:defRPr>
                <a:solidFill>
                  <a:schemeClr val="dk2"/>
                </a:solidFill>
              </a:defRPr>
            </a:lvl5pPr>
            <a:lvl6pPr lvl="5" rtl="0" algn="r">
              <a:spcBef>
                <a:spcPts val="0"/>
              </a:spcBef>
              <a:spcAft>
                <a:spcPts val="0"/>
              </a:spcAft>
              <a:buNone/>
              <a:defRPr>
                <a:solidFill>
                  <a:schemeClr val="dk2"/>
                </a:solidFill>
              </a:defRPr>
            </a:lvl6pPr>
            <a:lvl7pPr lvl="6" rtl="0" algn="r">
              <a:spcBef>
                <a:spcPts val="0"/>
              </a:spcBef>
              <a:spcAft>
                <a:spcPts val="0"/>
              </a:spcAft>
              <a:buNone/>
              <a:defRPr>
                <a:solidFill>
                  <a:schemeClr val="dk2"/>
                </a:solidFill>
              </a:defRPr>
            </a:lvl7pPr>
            <a:lvl8pPr lvl="7" rtl="0" algn="r">
              <a:spcBef>
                <a:spcPts val="0"/>
              </a:spcBef>
              <a:spcAft>
                <a:spcPts val="0"/>
              </a:spcAft>
              <a:buNone/>
              <a:defRPr>
                <a:solidFill>
                  <a:schemeClr val="dk2"/>
                </a:solidFill>
              </a:defRPr>
            </a:lvl8pPr>
            <a:lvl9pPr lvl="8" rtl="0" algn="r">
              <a:spcBef>
                <a:spcPts val="0"/>
              </a:spcBef>
              <a:spcAft>
                <a:spcPts val="0"/>
              </a:spcAft>
              <a:buNone/>
              <a:defRPr>
                <a:solidFill>
                  <a:schemeClr val="dk2"/>
                </a:solidFill>
              </a:defRPr>
            </a:lvl9pPr>
          </a:lstStyle>
          <a:p/>
        </p:txBody>
      </p:sp>
      <p:sp>
        <p:nvSpPr>
          <p:cNvPr id="227" name="Google Shape;227;p42"/>
          <p:cNvSpPr txBox="1"/>
          <p:nvPr>
            <p:ph idx="12" type="sldNum"/>
          </p:nvPr>
        </p:nvSpPr>
        <p:spPr>
          <a:xfrm>
            <a:off x="8364708" y="4269092"/>
            <a:ext cx="548700" cy="393600"/>
          </a:xfrm>
          <a:prstGeom prst="rect">
            <a:avLst/>
          </a:prstGeom>
        </p:spPr>
        <p:txBody>
          <a:bodyPr anchorCtr="0" anchor="ctr" bIns="91425" lIns="91425" spcFirstLastPara="1" rIns="91425" wrap="square" tIns="91425">
            <a:noAutofit/>
          </a:bodyPr>
          <a:lstStyle>
            <a:lvl1pPr lvl="0" rtl="0">
              <a:buNone/>
              <a:defRPr sz="1200">
                <a:solidFill>
                  <a:srgbClr val="CCCCCC"/>
                </a:solidFill>
                <a:latin typeface="Arvo"/>
                <a:ea typeface="Arvo"/>
                <a:cs typeface="Arvo"/>
                <a:sym typeface="Arvo"/>
              </a:defRPr>
            </a:lvl1pPr>
            <a:lvl2pPr lvl="1" rtl="0">
              <a:buNone/>
              <a:defRPr sz="1200">
                <a:solidFill>
                  <a:srgbClr val="CCCCCC"/>
                </a:solidFill>
                <a:latin typeface="Arvo"/>
                <a:ea typeface="Arvo"/>
                <a:cs typeface="Arvo"/>
                <a:sym typeface="Arvo"/>
              </a:defRPr>
            </a:lvl2pPr>
            <a:lvl3pPr lvl="2" rtl="0">
              <a:buNone/>
              <a:defRPr sz="1200">
                <a:solidFill>
                  <a:srgbClr val="CCCCCC"/>
                </a:solidFill>
                <a:latin typeface="Arvo"/>
                <a:ea typeface="Arvo"/>
                <a:cs typeface="Arvo"/>
                <a:sym typeface="Arvo"/>
              </a:defRPr>
            </a:lvl3pPr>
            <a:lvl4pPr lvl="3" rtl="0">
              <a:buNone/>
              <a:defRPr sz="1200">
                <a:solidFill>
                  <a:srgbClr val="CCCCCC"/>
                </a:solidFill>
                <a:latin typeface="Arvo"/>
                <a:ea typeface="Arvo"/>
                <a:cs typeface="Arvo"/>
                <a:sym typeface="Arvo"/>
              </a:defRPr>
            </a:lvl4pPr>
            <a:lvl5pPr lvl="4" rtl="0">
              <a:buNone/>
              <a:defRPr sz="1200">
                <a:solidFill>
                  <a:srgbClr val="CCCCCC"/>
                </a:solidFill>
                <a:latin typeface="Arvo"/>
                <a:ea typeface="Arvo"/>
                <a:cs typeface="Arvo"/>
                <a:sym typeface="Arvo"/>
              </a:defRPr>
            </a:lvl5pPr>
            <a:lvl6pPr lvl="5" rtl="0">
              <a:buNone/>
              <a:defRPr sz="1200">
                <a:solidFill>
                  <a:srgbClr val="CCCCCC"/>
                </a:solidFill>
                <a:latin typeface="Arvo"/>
                <a:ea typeface="Arvo"/>
                <a:cs typeface="Arvo"/>
                <a:sym typeface="Arvo"/>
              </a:defRPr>
            </a:lvl6pPr>
            <a:lvl7pPr lvl="6" rtl="0">
              <a:buNone/>
              <a:defRPr sz="1200">
                <a:solidFill>
                  <a:srgbClr val="CCCCCC"/>
                </a:solidFill>
                <a:latin typeface="Arvo"/>
                <a:ea typeface="Arvo"/>
                <a:cs typeface="Arvo"/>
                <a:sym typeface="Arvo"/>
              </a:defRPr>
            </a:lvl7pPr>
            <a:lvl8pPr lvl="7" rtl="0">
              <a:buNone/>
              <a:defRPr sz="1200">
                <a:solidFill>
                  <a:srgbClr val="CCCCCC"/>
                </a:solidFill>
                <a:latin typeface="Arvo"/>
                <a:ea typeface="Arvo"/>
                <a:cs typeface="Arvo"/>
                <a:sym typeface="Arvo"/>
              </a:defRPr>
            </a:lvl8pPr>
            <a:lvl9pPr lvl="8" rtl="0">
              <a:buNone/>
              <a:defRPr sz="1200">
                <a:solidFill>
                  <a:srgbClr val="CCCCCC"/>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p:cSld name="CUSTOM_7">
    <p:spTree>
      <p:nvGrpSpPr>
        <p:cNvPr id="228" name="Shape 228"/>
        <p:cNvGrpSpPr/>
        <p:nvPr/>
      </p:nvGrpSpPr>
      <p:grpSpPr>
        <a:xfrm>
          <a:off x="0" y="0"/>
          <a:ext cx="0" cy="0"/>
          <a:chOff x="0" y="0"/>
          <a:chExt cx="0" cy="0"/>
        </a:xfrm>
      </p:grpSpPr>
      <p:sp>
        <p:nvSpPr>
          <p:cNvPr id="229" name="Google Shape;229;p43"/>
          <p:cNvSpPr/>
          <p:nvPr/>
        </p:nvSpPr>
        <p:spPr>
          <a:xfrm>
            <a:off x="-73650" y="-11150"/>
            <a:ext cx="9228900" cy="5218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43"/>
          <p:cNvSpPr/>
          <p:nvPr/>
        </p:nvSpPr>
        <p:spPr>
          <a:xfrm>
            <a:off x="1430400" y="653850"/>
            <a:ext cx="6283200" cy="383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43"/>
          <p:cNvSpPr/>
          <p:nvPr/>
        </p:nvSpPr>
        <p:spPr>
          <a:xfrm>
            <a:off x="1430400" y="1371450"/>
            <a:ext cx="1147200" cy="399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43"/>
          <p:cNvSpPr txBox="1"/>
          <p:nvPr>
            <p:ph type="title"/>
          </p:nvPr>
        </p:nvSpPr>
        <p:spPr>
          <a:xfrm>
            <a:off x="2675900" y="1220035"/>
            <a:ext cx="3926100" cy="4824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33" name="Google Shape;233;p43"/>
          <p:cNvSpPr txBox="1"/>
          <p:nvPr>
            <p:ph idx="1" type="subTitle"/>
          </p:nvPr>
        </p:nvSpPr>
        <p:spPr>
          <a:xfrm>
            <a:off x="2675901" y="2547750"/>
            <a:ext cx="3136200" cy="1941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frame ">
  <p:cSld name="BLANK_1_1_1">
    <p:bg>
      <p:bgPr>
        <a:solidFill>
          <a:schemeClr val="accent1"/>
        </a:solidFill>
      </p:bgPr>
    </p:bg>
    <p:spTree>
      <p:nvGrpSpPr>
        <p:cNvPr id="234" name="Shape 234"/>
        <p:cNvGrpSpPr/>
        <p:nvPr/>
      </p:nvGrpSpPr>
      <p:grpSpPr>
        <a:xfrm>
          <a:off x="0" y="0"/>
          <a:ext cx="0" cy="0"/>
          <a:chOff x="0" y="0"/>
          <a:chExt cx="0" cy="0"/>
        </a:xfrm>
      </p:grpSpPr>
      <p:sp>
        <p:nvSpPr>
          <p:cNvPr id="235" name="Google Shape;235;p44"/>
          <p:cNvSpPr/>
          <p:nvPr/>
        </p:nvSpPr>
        <p:spPr>
          <a:xfrm>
            <a:off x="406950" y="416250"/>
            <a:ext cx="8330100" cy="431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44"/>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solidFill>
                  <a:srgbClr val="FFFFFF"/>
                </a:solidFill>
                <a:latin typeface="Arvo"/>
                <a:ea typeface="Arvo"/>
                <a:cs typeface="Arvo"/>
                <a:sym typeface="Arvo"/>
              </a:defRPr>
            </a:lvl1pPr>
            <a:lvl2pPr lvl="1" rtl="0">
              <a:buNone/>
              <a:defRPr sz="1200">
                <a:solidFill>
                  <a:srgbClr val="FFFFFF"/>
                </a:solidFill>
                <a:latin typeface="Arvo"/>
                <a:ea typeface="Arvo"/>
                <a:cs typeface="Arvo"/>
                <a:sym typeface="Arvo"/>
              </a:defRPr>
            </a:lvl2pPr>
            <a:lvl3pPr lvl="2" rtl="0">
              <a:buNone/>
              <a:defRPr sz="1200">
                <a:solidFill>
                  <a:srgbClr val="FFFFFF"/>
                </a:solidFill>
                <a:latin typeface="Arvo"/>
                <a:ea typeface="Arvo"/>
                <a:cs typeface="Arvo"/>
                <a:sym typeface="Arvo"/>
              </a:defRPr>
            </a:lvl3pPr>
            <a:lvl4pPr lvl="3" rtl="0">
              <a:buNone/>
              <a:defRPr sz="1200">
                <a:solidFill>
                  <a:srgbClr val="FFFFFF"/>
                </a:solidFill>
                <a:latin typeface="Arvo"/>
                <a:ea typeface="Arvo"/>
                <a:cs typeface="Arvo"/>
                <a:sym typeface="Arvo"/>
              </a:defRPr>
            </a:lvl4pPr>
            <a:lvl5pPr lvl="4" rtl="0">
              <a:buNone/>
              <a:defRPr sz="1200">
                <a:solidFill>
                  <a:srgbClr val="FFFFFF"/>
                </a:solidFill>
                <a:latin typeface="Arvo"/>
                <a:ea typeface="Arvo"/>
                <a:cs typeface="Arvo"/>
                <a:sym typeface="Arvo"/>
              </a:defRPr>
            </a:lvl5pPr>
            <a:lvl6pPr lvl="5" rtl="0">
              <a:buNone/>
              <a:defRPr sz="1200">
                <a:solidFill>
                  <a:srgbClr val="FFFFFF"/>
                </a:solidFill>
                <a:latin typeface="Arvo"/>
                <a:ea typeface="Arvo"/>
                <a:cs typeface="Arvo"/>
                <a:sym typeface="Arvo"/>
              </a:defRPr>
            </a:lvl6pPr>
            <a:lvl7pPr lvl="6" rtl="0">
              <a:buNone/>
              <a:defRPr sz="1200">
                <a:solidFill>
                  <a:srgbClr val="FFFFFF"/>
                </a:solidFill>
                <a:latin typeface="Arvo"/>
                <a:ea typeface="Arvo"/>
                <a:cs typeface="Arvo"/>
                <a:sym typeface="Arvo"/>
              </a:defRPr>
            </a:lvl7pPr>
            <a:lvl8pPr lvl="7" rtl="0">
              <a:buNone/>
              <a:defRPr sz="1200">
                <a:solidFill>
                  <a:srgbClr val="FFFFFF"/>
                </a:solidFill>
                <a:latin typeface="Arvo"/>
                <a:ea typeface="Arvo"/>
                <a:cs typeface="Arvo"/>
                <a:sym typeface="Arvo"/>
              </a:defRPr>
            </a:lvl8pPr>
            <a:lvl9pPr lvl="8" rtl="0">
              <a:buNone/>
              <a:defRPr sz="1200">
                <a:solidFill>
                  <a:srgbClr val="FFFFFF"/>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solidFill>
                <a:schemeClr val="lt1"/>
              </a:solidFill>
            </a:endParaRPr>
          </a:p>
        </p:txBody>
      </p:sp>
      <p:sp>
        <p:nvSpPr>
          <p:cNvPr id="237" name="Google Shape;237;p44"/>
          <p:cNvSpPr txBox="1"/>
          <p:nvPr>
            <p:ph type="title"/>
          </p:nvPr>
        </p:nvSpPr>
        <p:spPr>
          <a:xfrm>
            <a:off x="783525" y="1738050"/>
            <a:ext cx="2545800" cy="1667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cxnSp>
        <p:nvCxnSpPr>
          <p:cNvPr id="238" name="Google Shape;238;p44"/>
          <p:cNvCxnSpPr/>
          <p:nvPr/>
        </p:nvCxnSpPr>
        <p:spPr>
          <a:xfrm>
            <a:off x="918900" y="3511600"/>
            <a:ext cx="676200" cy="0"/>
          </a:xfrm>
          <a:prstGeom prst="straightConnector1">
            <a:avLst/>
          </a:prstGeom>
          <a:noFill/>
          <a:ln cap="flat" cmpd="sng" w="76200">
            <a:solidFill>
              <a:schemeClr val="accent1"/>
            </a:solidFill>
            <a:prstDash val="solid"/>
            <a:round/>
            <a:headEnd len="med" w="med" type="none"/>
            <a:tailEnd len="med" w="med" type="none"/>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frame  1">
  <p:cSld name="BLANK_1_1_1_1">
    <p:bg>
      <p:bgPr>
        <a:solidFill>
          <a:schemeClr val="accent1"/>
        </a:solidFill>
      </p:bgPr>
    </p:bg>
    <p:spTree>
      <p:nvGrpSpPr>
        <p:cNvPr id="239" name="Shape 239"/>
        <p:cNvGrpSpPr/>
        <p:nvPr/>
      </p:nvGrpSpPr>
      <p:grpSpPr>
        <a:xfrm>
          <a:off x="0" y="0"/>
          <a:ext cx="0" cy="0"/>
          <a:chOff x="0" y="0"/>
          <a:chExt cx="0" cy="0"/>
        </a:xfrm>
      </p:grpSpPr>
      <p:sp>
        <p:nvSpPr>
          <p:cNvPr id="240" name="Google Shape;240;p45"/>
          <p:cNvSpPr/>
          <p:nvPr/>
        </p:nvSpPr>
        <p:spPr>
          <a:xfrm>
            <a:off x="406950" y="416250"/>
            <a:ext cx="8330100" cy="431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45"/>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lvl1pPr lvl="0" rtl="0">
              <a:buNone/>
              <a:defRPr sz="1200">
                <a:solidFill>
                  <a:srgbClr val="FFFFFF"/>
                </a:solidFill>
                <a:latin typeface="Arvo"/>
                <a:ea typeface="Arvo"/>
                <a:cs typeface="Arvo"/>
                <a:sym typeface="Arvo"/>
              </a:defRPr>
            </a:lvl1pPr>
            <a:lvl2pPr lvl="1" rtl="0">
              <a:buNone/>
              <a:defRPr sz="1200">
                <a:solidFill>
                  <a:srgbClr val="FFFFFF"/>
                </a:solidFill>
                <a:latin typeface="Arvo"/>
                <a:ea typeface="Arvo"/>
                <a:cs typeface="Arvo"/>
                <a:sym typeface="Arvo"/>
              </a:defRPr>
            </a:lvl2pPr>
            <a:lvl3pPr lvl="2" rtl="0">
              <a:buNone/>
              <a:defRPr sz="1200">
                <a:solidFill>
                  <a:srgbClr val="FFFFFF"/>
                </a:solidFill>
                <a:latin typeface="Arvo"/>
                <a:ea typeface="Arvo"/>
                <a:cs typeface="Arvo"/>
                <a:sym typeface="Arvo"/>
              </a:defRPr>
            </a:lvl3pPr>
            <a:lvl4pPr lvl="3" rtl="0">
              <a:buNone/>
              <a:defRPr sz="1200">
                <a:solidFill>
                  <a:srgbClr val="FFFFFF"/>
                </a:solidFill>
                <a:latin typeface="Arvo"/>
                <a:ea typeface="Arvo"/>
                <a:cs typeface="Arvo"/>
                <a:sym typeface="Arvo"/>
              </a:defRPr>
            </a:lvl4pPr>
            <a:lvl5pPr lvl="4" rtl="0">
              <a:buNone/>
              <a:defRPr sz="1200">
                <a:solidFill>
                  <a:srgbClr val="FFFFFF"/>
                </a:solidFill>
                <a:latin typeface="Arvo"/>
                <a:ea typeface="Arvo"/>
                <a:cs typeface="Arvo"/>
                <a:sym typeface="Arvo"/>
              </a:defRPr>
            </a:lvl5pPr>
            <a:lvl6pPr lvl="5" rtl="0">
              <a:buNone/>
              <a:defRPr sz="1200">
                <a:solidFill>
                  <a:srgbClr val="FFFFFF"/>
                </a:solidFill>
                <a:latin typeface="Arvo"/>
                <a:ea typeface="Arvo"/>
                <a:cs typeface="Arvo"/>
                <a:sym typeface="Arvo"/>
              </a:defRPr>
            </a:lvl6pPr>
            <a:lvl7pPr lvl="6" rtl="0">
              <a:buNone/>
              <a:defRPr sz="1200">
                <a:solidFill>
                  <a:srgbClr val="FFFFFF"/>
                </a:solidFill>
                <a:latin typeface="Arvo"/>
                <a:ea typeface="Arvo"/>
                <a:cs typeface="Arvo"/>
                <a:sym typeface="Arvo"/>
              </a:defRPr>
            </a:lvl7pPr>
            <a:lvl8pPr lvl="7" rtl="0">
              <a:buNone/>
              <a:defRPr sz="1200">
                <a:solidFill>
                  <a:srgbClr val="FFFFFF"/>
                </a:solidFill>
                <a:latin typeface="Arvo"/>
                <a:ea typeface="Arvo"/>
                <a:cs typeface="Arvo"/>
                <a:sym typeface="Arvo"/>
              </a:defRPr>
            </a:lvl8pPr>
            <a:lvl9pPr lvl="8" rtl="0">
              <a:buNone/>
              <a:defRPr sz="1200">
                <a:solidFill>
                  <a:srgbClr val="FFFFFF"/>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solidFill>
                <a:schemeClr val="lt1"/>
              </a:solidFill>
            </a:endParaRPr>
          </a:p>
        </p:txBody>
      </p:sp>
      <p:sp>
        <p:nvSpPr>
          <p:cNvPr id="242" name="Google Shape;242;p45"/>
          <p:cNvSpPr txBox="1"/>
          <p:nvPr>
            <p:ph type="title"/>
          </p:nvPr>
        </p:nvSpPr>
        <p:spPr>
          <a:xfrm>
            <a:off x="783525" y="621500"/>
            <a:ext cx="7618200" cy="393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243" name="Shape 243"/>
        <p:cNvGrpSpPr/>
        <p:nvPr/>
      </p:nvGrpSpPr>
      <p:grpSpPr>
        <a:xfrm>
          <a:off x="0" y="0"/>
          <a:ext cx="0" cy="0"/>
          <a:chOff x="0" y="0"/>
          <a:chExt cx="0" cy="0"/>
        </a:xfrm>
      </p:grpSpPr>
      <p:sp>
        <p:nvSpPr>
          <p:cNvPr id="244" name="Google Shape;244;p4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45" name="Google Shape;245;p4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46" name="Google Shape;246;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9">
    <p:bg>
      <p:bgPr>
        <a:solidFill>
          <a:schemeClr val="lt1"/>
        </a:solidFill>
      </p:bgPr>
    </p:bg>
    <p:spTree>
      <p:nvGrpSpPr>
        <p:cNvPr id="247" name="Shape 247"/>
        <p:cNvGrpSpPr/>
        <p:nvPr/>
      </p:nvGrpSpPr>
      <p:grpSpPr>
        <a:xfrm>
          <a:off x="0" y="0"/>
          <a:ext cx="0" cy="0"/>
          <a:chOff x="0" y="0"/>
          <a:chExt cx="0" cy="0"/>
        </a:xfrm>
      </p:grpSpPr>
      <p:sp>
        <p:nvSpPr>
          <p:cNvPr id="248" name="Google Shape;248;p47"/>
          <p:cNvSpPr txBox="1"/>
          <p:nvPr>
            <p:ph type="title"/>
          </p:nvPr>
        </p:nvSpPr>
        <p:spPr>
          <a:xfrm>
            <a:off x="701600" y="627400"/>
            <a:ext cx="7729200" cy="502500"/>
          </a:xfrm>
          <a:prstGeom prst="rect">
            <a:avLst/>
          </a:prstGeom>
        </p:spPr>
        <p:txBody>
          <a:bodyPr anchorCtr="0" anchor="t" bIns="91425" lIns="91425" spcFirstLastPara="1" rIns="91425" wrap="square" tIns="91425">
            <a:noAutofit/>
          </a:bodyPr>
          <a:lstStyle>
            <a:lvl1pPr lvl="0" rtl="0">
              <a:lnSpc>
                <a:spcPct val="80000"/>
              </a:lnSpc>
              <a:spcBef>
                <a:spcPts val="0"/>
              </a:spcBef>
              <a:spcAft>
                <a:spcPts val="0"/>
              </a:spcAft>
              <a:buSzPts val="24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49" name="Google Shape;249;p47"/>
          <p:cNvSpPr txBox="1"/>
          <p:nvPr>
            <p:ph idx="2" type="title"/>
          </p:nvPr>
        </p:nvSpPr>
        <p:spPr>
          <a:xfrm>
            <a:off x="1629137" y="2721625"/>
            <a:ext cx="2554200" cy="691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250" name="Google Shape;250;p47"/>
          <p:cNvSpPr txBox="1"/>
          <p:nvPr>
            <p:ph idx="1" type="subTitle"/>
          </p:nvPr>
        </p:nvSpPr>
        <p:spPr>
          <a:xfrm>
            <a:off x="1775323" y="3315600"/>
            <a:ext cx="2262000" cy="97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300"/>
              <a:buNone/>
              <a:defRPr>
                <a:solidFill>
                  <a:schemeClr val="dk1"/>
                </a:solidFill>
              </a:defRPr>
            </a:lvl3pPr>
            <a:lvl4pPr lvl="3" rtl="0" algn="ctr">
              <a:lnSpc>
                <a:spcPct val="100000"/>
              </a:lnSpc>
              <a:spcBef>
                <a:spcPts val="0"/>
              </a:spcBef>
              <a:spcAft>
                <a:spcPts val="0"/>
              </a:spcAft>
              <a:buClr>
                <a:schemeClr val="dk1"/>
              </a:buClr>
              <a:buSzPts val="1300"/>
              <a:buNone/>
              <a:defRPr>
                <a:solidFill>
                  <a:schemeClr val="dk1"/>
                </a:solidFill>
              </a:defRPr>
            </a:lvl4pPr>
            <a:lvl5pPr lvl="4" rtl="0" algn="ctr">
              <a:lnSpc>
                <a:spcPct val="100000"/>
              </a:lnSpc>
              <a:spcBef>
                <a:spcPts val="0"/>
              </a:spcBef>
              <a:spcAft>
                <a:spcPts val="0"/>
              </a:spcAft>
              <a:buClr>
                <a:schemeClr val="dk1"/>
              </a:buClr>
              <a:buSzPts val="1200"/>
              <a:buNone/>
              <a:defRPr>
                <a:solidFill>
                  <a:schemeClr val="dk1"/>
                </a:solidFill>
              </a:defRPr>
            </a:lvl5pPr>
            <a:lvl6pPr lvl="5" rtl="0" algn="ctr">
              <a:lnSpc>
                <a:spcPct val="100000"/>
              </a:lnSpc>
              <a:spcBef>
                <a:spcPts val="0"/>
              </a:spcBef>
              <a:spcAft>
                <a:spcPts val="0"/>
              </a:spcAft>
              <a:buClr>
                <a:schemeClr val="dk1"/>
              </a:buClr>
              <a:buSzPts val="1200"/>
              <a:buNone/>
              <a:defRPr>
                <a:solidFill>
                  <a:schemeClr val="dk1"/>
                </a:solidFill>
              </a:defRPr>
            </a:lvl6pPr>
            <a:lvl7pPr lvl="6" rtl="0" algn="ctr">
              <a:lnSpc>
                <a:spcPct val="100000"/>
              </a:lnSpc>
              <a:spcBef>
                <a:spcPts val="0"/>
              </a:spcBef>
              <a:spcAft>
                <a:spcPts val="0"/>
              </a:spcAft>
              <a:buClr>
                <a:schemeClr val="dk1"/>
              </a:buClr>
              <a:buSzPts val="1100"/>
              <a:buNone/>
              <a:defRPr>
                <a:solidFill>
                  <a:schemeClr val="dk1"/>
                </a:solidFill>
              </a:defRPr>
            </a:lvl7pPr>
            <a:lvl8pPr lvl="7" rtl="0" algn="ctr">
              <a:lnSpc>
                <a:spcPct val="100000"/>
              </a:lnSpc>
              <a:spcBef>
                <a:spcPts val="0"/>
              </a:spcBef>
              <a:spcAft>
                <a:spcPts val="0"/>
              </a:spcAft>
              <a:buClr>
                <a:schemeClr val="dk1"/>
              </a:buClr>
              <a:buSzPts val="1100"/>
              <a:buNone/>
              <a:defRPr>
                <a:solidFill>
                  <a:schemeClr val="dk1"/>
                </a:solidFill>
              </a:defRPr>
            </a:lvl8pPr>
            <a:lvl9pPr lvl="8" rtl="0" algn="ctr">
              <a:lnSpc>
                <a:spcPct val="100000"/>
              </a:lnSpc>
              <a:spcBef>
                <a:spcPts val="0"/>
              </a:spcBef>
              <a:spcAft>
                <a:spcPts val="0"/>
              </a:spcAft>
              <a:buClr>
                <a:schemeClr val="dk1"/>
              </a:buClr>
              <a:buSzPts val="1000"/>
              <a:buNone/>
              <a:defRPr>
                <a:solidFill>
                  <a:schemeClr val="dk1"/>
                </a:solidFill>
              </a:defRPr>
            </a:lvl9pPr>
          </a:lstStyle>
          <a:p/>
        </p:txBody>
      </p:sp>
      <p:sp>
        <p:nvSpPr>
          <p:cNvPr id="251" name="Google Shape;251;p47"/>
          <p:cNvSpPr txBox="1"/>
          <p:nvPr>
            <p:ph idx="3" type="title"/>
          </p:nvPr>
        </p:nvSpPr>
        <p:spPr>
          <a:xfrm>
            <a:off x="4960663" y="2721500"/>
            <a:ext cx="2554200" cy="691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252" name="Google Shape;252;p47"/>
          <p:cNvSpPr txBox="1"/>
          <p:nvPr>
            <p:ph idx="4" type="subTitle"/>
          </p:nvPr>
        </p:nvSpPr>
        <p:spPr>
          <a:xfrm>
            <a:off x="5106849" y="3315600"/>
            <a:ext cx="2262000" cy="97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300"/>
              <a:buNone/>
              <a:defRPr>
                <a:solidFill>
                  <a:schemeClr val="dk1"/>
                </a:solidFill>
              </a:defRPr>
            </a:lvl3pPr>
            <a:lvl4pPr lvl="3" rtl="0" algn="ctr">
              <a:lnSpc>
                <a:spcPct val="100000"/>
              </a:lnSpc>
              <a:spcBef>
                <a:spcPts val="0"/>
              </a:spcBef>
              <a:spcAft>
                <a:spcPts val="0"/>
              </a:spcAft>
              <a:buClr>
                <a:schemeClr val="dk1"/>
              </a:buClr>
              <a:buSzPts val="1300"/>
              <a:buNone/>
              <a:defRPr>
                <a:solidFill>
                  <a:schemeClr val="dk1"/>
                </a:solidFill>
              </a:defRPr>
            </a:lvl4pPr>
            <a:lvl5pPr lvl="4" rtl="0" algn="ctr">
              <a:lnSpc>
                <a:spcPct val="100000"/>
              </a:lnSpc>
              <a:spcBef>
                <a:spcPts val="0"/>
              </a:spcBef>
              <a:spcAft>
                <a:spcPts val="0"/>
              </a:spcAft>
              <a:buClr>
                <a:schemeClr val="dk1"/>
              </a:buClr>
              <a:buSzPts val="1200"/>
              <a:buNone/>
              <a:defRPr>
                <a:solidFill>
                  <a:schemeClr val="dk1"/>
                </a:solidFill>
              </a:defRPr>
            </a:lvl5pPr>
            <a:lvl6pPr lvl="5" rtl="0" algn="ctr">
              <a:lnSpc>
                <a:spcPct val="100000"/>
              </a:lnSpc>
              <a:spcBef>
                <a:spcPts val="0"/>
              </a:spcBef>
              <a:spcAft>
                <a:spcPts val="0"/>
              </a:spcAft>
              <a:buClr>
                <a:schemeClr val="dk1"/>
              </a:buClr>
              <a:buSzPts val="1200"/>
              <a:buNone/>
              <a:defRPr>
                <a:solidFill>
                  <a:schemeClr val="dk1"/>
                </a:solidFill>
              </a:defRPr>
            </a:lvl6pPr>
            <a:lvl7pPr lvl="6" rtl="0" algn="ctr">
              <a:lnSpc>
                <a:spcPct val="100000"/>
              </a:lnSpc>
              <a:spcBef>
                <a:spcPts val="0"/>
              </a:spcBef>
              <a:spcAft>
                <a:spcPts val="0"/>
              </a:spcAft>
              <a:buClr>
                <a:schemeClr val="dk1"/>
              </a:buClr>
              <a:buSzPts val="1100"/>
              <a:buNone/>
              <a:defRPr>
                <a:solidFill>
                  <a:schemeClr val="dk1"/>
                </a:solidFill>
              </a:defRPr>
            </a:lvl7pPr>
            <a:lvl8pPr lvl="7" rtl="0" algn="ctr">
              <a:lnSpc>
                <a:spcPct val="100000"/>
              </a:lnSpc>
              <a:spcBef>
                <a:spcPts val="0"/>
              </a:spcBef>
              <a:spcAft>
                <a:spcPts val="0"/>
              </a:spcAft>
              <a:buClr>
                <a:schemeClr val="dk1"/>
              </a:buClr>
              <a:buSzPts val="1100"/>
              <a:buNone/>
              <a:defRPr>
                <a:solidFill>
                  <a:schemeClr val="dk1"/>
                </a:solidFill>
              </a:defRPr>
            </a:lvl8pPr>
            <a:lvl9pPr lvl="8" rtl="0" algn="ctr">
              <a:lnSpc>
                <a:spcPct val="100000"/>
              </a:lnSpc>
              <a:spcBef>
                <a:spcPts val="0"/>
              </a:spcBef>
              <a:spcAft>
                <a:spcPts val="0"/>
              </a:spcAft>
              <a:buClr>
                <a:schemeClr val="dk1"/>
              </a:buClr>
              <a:buSzPts val="1000"/>
              <a:buNone/>
              <a:defRPr>
                <a:solidFill>
                  <a:schemeClr val="dk1"/>
                </a:solidFill>
              </a:defRPr>
            </a:lvl9pPr>
          </a:lstStyle>
          <a:p/>
        </p:txBody>
      </p:sp>
      <p:sp>
        <p:nvSpPr>
          <p:cNvPr id="253" name="Google Shape;253;p47"/>
          <p:cNvSpPr/>
          <p:nvPr/>
        </p:nvSpPr>
        <p:spPr>
          <a:xfrm>
            <a:off x="8858184" y="2983450"/>
            <a:ext cx="507477" cy="497890"/>
          </a:xfrm>
          <a:custGeom>
            <a:rect b="b" l="l" r="r" t="t"/>
            <a:pathLst>
              <a:path extrusionOk="0" h="14335" w="14611">
                <a:moveTo>
                  <a:pt x="5337" y="1268"/>
                </a:moveTo>
                <a:cubicBezTo>
                  <a:pt x="7973" y="2602"/>
                  <a:pt x="10508" y="3903"/>
                  <a:pt x="13176" y="5271"/>
                </a:cubicBezTo>
                <a:cubicBezTo>
                  <a:pt x="11842" y="7906"/>
                  <a:pt x="10508" y="10508"/>
                  <a:pt x="9173" y="13143"/>
                </a:cubicBezTo>
                <a:cubicBezTo>
                  <a:pt x="6538" y="11809"/>
                  <a:pt x="4003" y="10441"/>
                  <a:pt x="1334" y="9140"/>
                </a:cubicBezTo>
                <a:cubicBezTo>
                  <a:pt x="2669" y="6505"/>
                  <a:pt x="4003" y="3903"/>
                  <a:pt x="5337" y="1268"/>
                </a:cubicBezTo>
                <a:close/>
                <a:moveTo>
                  <a:pt x="5171" y="1"/>
                </a:moveTo>
                <a:cubicBezTo>
                  <a:pt x="5004" y="134"/>
                  <a:pt x="4704" y="234"/>
                  <a:pt x="4603" y="468"/>
                </a:cubicBezTo>
                <a:cubicBezTo>
                  <a:pt x="3136" y="3236"/>
                  <a:pt x="1701" y="6072"/>
                  <a:pt x="234" y="8874"/>
                </a:cubicBezTo>
                <a:cubicBezTo>
                  <a:pt x="0" y="9374"/>
                  <a:pt x="134" y="9674"/>
                  <a:pt x="634" y="9908"/>
                </a:cubicBezTo>
                <a:cubicBezTo>
                  <a:pt x="3436" y="11342"/>
                  <a:pt x="6171" y="12743"/>
                  <a:pt x="8940" y="14177"/>
                </a:cubicBezTo>
                <a:cubicBezTo>
                  <a:pt x="9127" y="14283"/>
                  <a:pt x="9286" y="14335"/>
                  <a:pt x="9424" y="14335"/>
                </a:cubicBezTo>
                <a:cubicBezTo>
                  <a:pt x="9680" y="14335"/>
                  <a:pt x="9867" y="14157"/>
                  <a:pt x="10041" y="13810"/>
                </a:cubicBezTo>
                <a:cubicBezTo>
                  <a:pt x="11442" y="11075"/>
                  <a:pt x="12843" y="8340"/>
                  <a:pt x="14210" y="5638"/>
                </a:cubicBezTo>
                <a:cubicBezTo>
                  <a:pt x="14611" y="4904"/>
                  <a:pt x="14544" y="4804"/>
                  <a:pt x="13810" y="4404"/>
                </a:cubicBezTo>
                <a:cubicBezTo>
                  <a:pt x="11308" y="3136"/>
                  <a:pt x="8773" y="1835"/>
                  <a:pt x="6271" y="534"/>
                </a:cubicBezTo>
                <a:cubicBezTo>
                  <a:pt x="5938" y="368"/>
                  <a:pt x="5638" y="234"/>
                  <a:pt x="517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47"/>
          <p:cNvSpPr/>
          <p:nvPr/>
        </p:nvSpPr>
        <p:spPr>
          <a:xfrm>
            <a:off x="-303750" y="3009762"/>
            <a:ext cx="448223" cy="445271"/>
          </a:xfrm>
          <a:custGeom>
            <a:rect b="b" l="l" r="r" t="t"/>
            <a:pathLst>
              <a:path extrusionOk="0" h="12820" w="12905">
                <a:moveTo>
                  <a:pt x="1196" y="1137"/>
                </a:moveTo>
                <a:lnTo>
                  <a:pt x="1196" y="1137"/>
                </a:lnTo>
                <a:cubicBezTo>
                  <a:pt x="4599" y="2205"/>
                  <a:pt x="7868" y="3205"/>
                  <a:pt x="11270" y="4206"/>
                </a:cubicBezTo>
                <a:cubicBezTo>
                  <a:pt x="8702" y="6641"/>
                  <a:pt x="6200" y="8976"/>
                  <a:pt x="3598" y="11445"/>
                </a:cubicBezTo>
                <a:cubicBezTo>
                  <a:pt x="2831" y="7975"/>
                  <a:pt x="2030" y="4640"/>
                  <a:pt x="1196" y="1137"/>
                </a:cubicBezTo>
                <a:close/>
                <a:moveTo>
                  <a:pt x="532" y="1"/>
                </a:moveTo>
                <a:cubicBezTo>
                  <a:pt x="129" y="1"/>
                  <a:pt x="0" y="263"/>
                  <a:pt x="129" y="804"/>
                </a:cubicBezTo>
                <a:cubicBezTo>
                  <a:pt x="1063" y="4640"/>
                  <a:pt x="1930" y="8442"/>
                  <a:pt x="2864" y="12245"/>
                </a:cubicBezTo>
                <a:cubicBezTo>
                  <a:pt x="2942" y="12635"/>
                  <a:pt x="3100" y="12820"/>
                  <a:pt x="3317" y="12820"/>
                </a:cubicBezTo>
                <a:cubicBezTo>
                  <a:pt x="3472" y="12820"/>
                  <a:pt x="3657" y="12726"/>
                  <a:pt x="3865" y="12545"/>
                </a:cubicBezTo>
                <a:cubicBezTo>
                  <a:pt x="6734" y="9877"/>
                  <a:pt x="9569" y="7141"/>
                  <a:pt x="12404" y="4473"/>
                </a:cubicBezTo>
                <a:cubicBezTo>
                  <a:pt x="12905" y="3973"/>
                  <a:pt x="12838" y="3639"/>
                  <a:pt x="12104" y="3439"/>
                </a:cubicBezTo>
                <a:cubicBezTo>
                  <a:pt x="10236" y="2838"/>
                  <a:pt x="8368" y="2305"/>
                  <a:pt x="6467" y="1738"/>
                </a:cubicBezTo>
                <a:cubicBezTo>
                  <a:pt x="4665" y="1171"/>
                  <a:pt x="2764" y="637"/>
                  <a:pt x="963" y="70"/>
                </a:cubicBezTo>
                <a:cubicBezTo>
                  <a:pt x="795" y="24"/>
                  <a:pt x="651" y="1"/>
                  <a:pt x="53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7"/>
          <p:cNvSpPr/>
          <p:nvPr/>
        </p:nvSpPr>
        <p:spPr>
          <a:xfrm rot="3474484">
            <a:off x="4363786" y="4913452"/>
            <a:ext cx="507472" cy="497886"/>
          </a:xfrm>
          <a:custGeom>
            <a:rect b="b" l="l" r="r" t="t"/>
            <a:pathLst>
              <a:path extrusionOk="0" h="14335" w="14611">
                <a:moveTo>
                  <a:pt x="5337" y="1268"/>
                </a:moveTo>
                <a:cubicBezTo>
                  <a:pt x="7973" y="2602"/>
                  <a:pt x="10508" y="3903"/>
                  <a:pt x="13176" y="5271"/>
                </a:cubicBezTo>
                <a:cubicBezTo>
                  <a:pt x="11842" y="7906"/>
                  <a:pt x="10508" y="10508"/>
                  <a:pt x="9173" y="13143"/>
                </a:cubicBezTo>
                <a:cubicBezTo>
                  <a:pt x="6538" y="11809"/>
                  <a:pt x="4003" y="10441"/>
                  <a:pt x="1334" y="9140"/>
                </a:cubicBezTo>
                <a:cubicBezTo>
                  <a:pt x="2669" y="6505"/>
                  <a:pt x="4003" y="3903"/>
                  <a:pt x="5337" y="1268"/>
                </a:cubicBezTo>
                <a:close/>
                <a:moveTo>
                  <a:pt x="5171" y="1"/>
                </a:moveTo>
                <a:cubicBezTo>
                  <a:pt x="5004" y="134"/>
                  <a:pt x="4704" y="234"/>
                  <a:pt x="4603" y="468"/>
                </a:cubicBezTo>
                <a:cubicBezTo>
                  <a:pt x="3136" y="3236"/>
                  <a:pt x="1701" y="6072"/>
                  <a:pt x="234" y="8874"/>
                </a:cubicBezTo>
                <a:cubicBezTo>
                  <a:pt x="0" y="9374"/>
                  <a:pt x="134" y="9674"/>
                  <a:pt x="634" y="9908"/>
                </a:cubicBezTo>
                <a:cubicBezTo>
                  <a:pt x="3436" y="11342"/>
                  <a:pt x="6171" y="12743"/>
                  <a:pt x="8940" y="14177"/>
                </a:cubicBezTo>
                <a:cubicBezTo>
                  <a:pt x="9127" y="14283"/>
                  <a:pt x="9286" y="14335"/>
                  <a:pt x="9424" y="14335"/>
                </a:cubicBezTo>
                <a:cubicBezTo>
                  <a:pt x="9680" y="14335"/>
                  <a:pt x="9867" y="14157"/>
                  <a:pt x="10041" y="13810"/>
                </a:cubicBezTo>
                <a:cubicBezTo>
                  <a:pt x="11442" y="11075"/>
                  <a:pt x="12843" y="8340"/>
                  <a:pt x="14210" y="5638"/>
                </a:cubicBezTo>
                <a:cubicBezTo>
                  <a:pt x="14611" y="4904"/>
                  <a:pt x="14544" y="4804"/>
                  <a:pt x="13810" y="4404"/>
                </a:cubicBezTo>
                <a:cubicBezTo>
                  <a:pt x="11308" y="3136"/>
                  <a:pt x="8773" y="1835"/>
                  <a:pt x="6271" y="534"/>
                </a:cubicBezTo>
                <a:cubicBezTo>
                  <a:pt x="5938" y="368"/>
                  <a:pt x="5638" y="234"/>
                  <a:pt x="51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47"/>
          <p:cNvSpPr/>
          <p:nvPr/>
        </p:nvSpPr>
        <p:spPr>
          <a:xfrm rot="3474484">
            <a:off x="8261071" y="4484726"/>
            <a:ext cx="448219" cy="445267"/>
          </a:xfrm>
          <a:custGeom>
            <a:rect b="b" l="l" r="r" t="t"/>
            <a:pathLst>
              <a:path extrusionOk="0" h="12820" w="12905">
                <a:moveTo>
                  <a:pt x="1196" y="1137"/>
                </a:moveTo>
                <a:lnTo>
                  <a:pt x="1196" y="1137"/>
                </a:lnTo>
                <a:cubicBezTo>
                  <a:pt x="4599" y="2205"/>
                  <a:pt x="7868" y="3205"/>
                  <a:pt x="11270" y="4206"/>
                </a:cubicBezTo>
                <a:cubicBezTo>
                  <a:pt x="8702" y="6641"/>
                  <a:pt x="6200" y="8976"/>
                  <a:pt x="3598" y="11445"/>
                </a:cubicBezTo>
                <a:cubicBezTo>
                  <a:pt x="2831" y="7975"/>
                  <a:pt x="2030" y="4640"/>
                  <a:pt x="1196" y="1137"/>
                </a:cubicBezTo>
                <a:close/>
                <a:moveTo>
                  <a:pt x="532" y="1"/>
                </a:moveTo>
                <a:cubicBezTo>
                  <a:pt x="129" y="1"/>
                  <a:pt x="0" y="263"/>
                  <a:pt x="129" y="804"/>
                </a:cubicBezTo>
                <a:cubicBezTo>
                  <a:pt x="1063" y="4640"/>
                  <a:pt x="1930" y="8442"/>
                  <a:pt x="2864" y="12245"/>
                </a:cubicBezTo>
                <a:cubicBezTo>
                  <a:pt x="2942" y="12635"/>
                  <a:pt x="3100" y="12820"/>
                  <a:pt x="3317" y="12820"/>
                </a:cubicBezTo>
                <a:cubicBezTo>
                  <a:pt x="3472" y="12820"/>
                  <a:pt x="3657" y="12726"/>
                  <a:pt x="3865" y="12545"/>
                </a:cubicBezTo>
                <a:cubicBezTo>
                  <a:pt x="6734" y="9877"/>
                  <a:pt x="9569" y="7141"/>
                  <a:pt x="12404" y="4473"/>
                </a:cubicBezTo>
                <a:cubicBezTo>
                  <a:pt x="12905" y="3973"/>
                  <a:pt x="12838" y="3639"/>
                  <a:pt x="12104" y="3439"/>
                </a:cubicBezTo>
                <a:cubicBezTo>
                  <a:pt x="10236" y="2838"/>
                  <a:pt x="8368" y="2305"/>
                  <a:pt x="6467" y="1738"/>
                </a:cubicBezTo>
                <a:cubicBezTo>
                  <a:pt x="4665" y="1171"/>
                  <a:pt x="2764" y="637"/>
                  <a:pt x="963" y="70"/>
                </a:cubicBezTo>
                <a:cubicBezTo>
                  <a:pt x="795" y="24"/>
                  <a:pt x="651" y="1"/>
                  <a:pt x="5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47"/>
          <p:cNvSpPr/>
          <p:nvPr/>
        </p:nvSpPr>
        <p:spPr>
          <a:xfrm>
            <a:off x="2203883" y="194758"/>
            <a:ext cx="85163" cy="85163"/>
          </a:xfrm>
          <a:custGeom>
            <a:rect b="b" l="l" r="r" t="t"/>
            <a:pathLst>
              <a:path extrusionOk="0" h="2102" w="2102">
                <a:moveTo>
                  <a:pt x="1034" y="0"/>
                </a:moveTo>
                <a:cubicBezTo>
                  <a:pt x="467" y="0"/>
                  <a:pt x="0" y="467"/>
                  <a:pt x="0" y="1035"/>
                </a:cubicBezTo>
                <a:cubicBezTo>
                  <a:pt x="0" y="1635"/>
                  <a:pt x="467" y="2102"/>
                  <a:pt x="1034" y="2102"/>
                </a:cubicBezTo>
                <a:cubicBezTo>
                  <a:pt x="1635" y="2102"/>
                  <a:pt x="2102" y="1635"/>
                  <a:pt x="2102" y="1035"/>
                </a:cubicBezTo>
                <a:cubicBezTo>
                  <a:pt x="2102" y="467"/>
                  <a:pt x="1635" y="0"/>
                  <a:pt x="1034"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47"/>
          <p:cNvSpPr/>
          <p:nvPr/>
        </p:nvSpPr>
        <p:spPr>
          <a:xfrm>
            <a:off x="8611075" y="195398"/>
            <a:ext cx="83866" cy="83866"/>
          </a:xfrm>
          <a:custGeom>
            <a:rect b="b" l="l" r="r" t="t"/>
            <a:pathLst>
              <a:path extrusionOk="0" h="2070" w="2070">
                <a:moveTo>
                  <a:pt x="1035" y="1"/>
                </a:moveTo>
                <a:cubicBezTo>
                  <a:pt x="435" y="1"/>
                  <a:pt x="1" y="468"/>
                  <a:pt x="1" y="1035"/>
                </a:cubicBezTo>
                <a:cubicBezTo>
                  <a:pt x="1" y="1602"/>
                  <a:pt x="435" y="2069"/>
                  <a:pt x="1035" y="2069"/>
                </a:cubicBezTo>
                <a:cubicBezTo>
                  <a:pt x="1602" y="2069"/>
                  <a:pt x="2069" y="1602"/>
                  <a:pt x="2069" y="1035"/>
                </a:cubicBezTo>
                <a:cubicBezTo>
                  <a:pt x="2069" y="468"/>
                  <a:pt x="1602" y="1"/>
                  <a:pt x="1035"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47"/>
          <p:cNvSpPr/>
          <p:nvPr/>
        </p:nvSpPr>
        <p:spPr>
          <a:xfrm>
            <a:off x="1022805" y="1932463"/>
            <a:ext cx="128433" cy="128433"/>
          </a:xfrm>
          <a:custGeom>
            <a:rect b="b" l="l" r="r" t="t"/>
            <a:pathLst>
              <a:path extrusionOk="0" h="3170" w="3170">
                <a:moveTo>
                  <a:pt x="1569" y="0"/>
                </a:moveTo>
                <a:cubicBezTo>
                  <a:pt x="701" y="0"/>
                  <a:pt x="1" y="701"/>
                  <a:pt x="1" y="1568"/>
                </a:cubicBezTo>
                <a:cubicBezTo>
                  <a:pt x="1" y="2469"/>
                  <a:pt x="701" y="3169"/>
                  <a:pt x="1569" y="3169"/>
                </a:cubicBezTo>
                <a:cubicBezTo>
                  <a:pt x="2436" y="3169"/>
                  <a:pt x="3170" y="2469"/>
                  <a:pt x="3170" y="1568"/>
                </a:cubicBezTo>
                <a:cubicBezTo>
                  <a:pt x="3170" y="701"/>
                  <a:pt x="2436" y="0"/>
                  <a:pt x="1569"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7"/>
          <p:cNvSpPr/>
          <p:nvPr/>
        </p:nvSpPr>
        <p:spPr>
          <a:xfrm rot="-7656444">
            <a:off x="605044" y="3692953"/>
            <a:ext cx="83869" cy="83869"/>
          </a:xfrm>
          <a:custGeom>
            <a:rect b="b" l="l" r="r" t="t"/>
            <a:pathLst>
              <a:path extrusionOk="0" h="2070" w="2070">
                <a:moveTo>
                  <a:pt x="1035" y="1"/>
                </a:moveTo>
                <a:cubicBezTo>
                  <a:pt x="435" y="1"/>
                  <a:pt x="1" y="468"/>
                  <a:pt x="1" y="1035"/>
                </a:cubicBezTo>
                <a:cubicBezTo>
                  <a:pt x="1" y="1602"/>
                  <a:pt x="435" y="2069"/>
                  <a:pt x="1035" y="2069"/>
                </a:cubicBezTo>
                <a:cubicBezTo>
                  <a:pt x="1602" y="2069"/>
                  <a:pt x="2069" y="1602"/>
                  <a:pt x="2069" y="1035"/>
                </a:cubicBezTo>
                <a:cubicBezTo>
                  <a:pt x="2069" y="468"/>
                  <a:pt x="1602" y="1"/>
                  <a:pt x="1035"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7"/>
          <p:cNvSpPr/>
          <p:nvPr/>
        </p:nvSpPr>
        <p:spPr>
          <a:xfrm rot="-7656444">
            <a:off x="2002455" y="4739533"/>
            <a:ext cx="128437" cy="128437"/>
          </a:xfrm>
          <a:custGeom>
            <a:rect b="b" l="l" r="r" t="t"/>
            <a:pathLst>
              <a:path extrusionOk="0" h="3170" w="3170">
                <a:moveTo>
                  <a:pt x="1569" y="0"/>
                </a:moveTo>
                <a:cubicBezTo>
                  <a:pt x="701" y="0"/>
                  <a:pt x="1" y="701"/>
                  <a:pt x="1" y="1568"/>
                </a:cubicBezTo>
                <a:cubicBezTo>
                  <a:pt x="1" y="2469"/>
                  <a:pt x="701" y="3169"/>
                  <a:pt x="1569" y="3169"/>
                </a:cubicBezTo>
                <a:cubicBezTo>
                  <a:pt x="2436" y="3169"/>
                  <a:pt x="3170" y="2469"/>
                  <a:pt x="3170" y="1568"/>
                </a:cubicBezTo>
                <a:cubicBezTo>
                  <a:pt x="3170" y="701"/>
                  <a:pt x="2436" y="0"/>
                  <a:pt x="1569"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7"/>
          <p:cNvSpPr/>
          <p:nvPr/>
        </p:nvSpPr>
        <p:spPr>
          <a:xfrm rot="-7656444">
            <a:off x="6634801" y="4761172"/>
            <a:ext cx="85165" cy="85165"/>
          </a:xfrm>
          <a:custGeom>
            <a:rect b="b" l="l" r="r" t="t"/>
            <a:pathLst>
              <a:path extrusionOk="0" h="2102" w="2102">
                <a:moveTo>
                  <a:pt x="1034" y="0"/>
                </a:moveTo>
                <a:cubicBezTo>
                  <a:pt x="467" y="0"/>
                  <a:pt x="0" y="467"/>
                  <a:pt x="0" y="1035"/>
                </a:cubicBezTo>
                <a:cubicBezTo>
                  <a:pt x="0" y="1635"/>
                  <a:pt x="467" y="2102"/>
                  <a:pt x="1034" y="2102"/>
                </a:cubicBezTo>
                <a:cubicBezTo>
                  <a:pt x="1635" y="2102"/>
                  <a:pt x="2102" y="1635"/>
                  <a:pt x="2102" y="1035"/>
                </a:cubicBezTo>
                <a:cubicBezTo>
                  <a:pt x="2102" y="467"/>
                  <a:pt x="1635" y="0"/>
                  <a:pt x="1034"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7"/>
          <p:cNvSpPr/>
          <p:nvPr/>
        </p:nvSpPr>
        <p:spPr>
          <a:xfrm rot="-7656444">
            <a:off x="8875044" y="1146778"/>
            <a:ext cx="83869" cy="83869"/>
          </a:xfrm>
          <a:custGeom>
            <a:rect b="b" l="l" r="r" t="t"/>
            <a:pathLst>
              <a:path extrusionOk="0" h="2070" w="2070">
                <a:moveTo>
                  <a:pt x="1035" y="1"/>
                </a:moveTo>
                <a:cubicBezTo>
                  <a:pt x="435" y="1"/>
                  <a:pt x="1" y="468"/>
                  <a:pt x="1" y="1035"/>
                </a:cubicBezTo>
                <a:cubicBezTo>
                  <a:pt x="1" y="1602"/>
                  <a:pt x="435" y="2069"/>
                  <a:pt x="1035" y="2069"/>
                </a:cubicBezTo>
                <a:cubicBezTo>
                  <a:pt x="1602" y="2069"/>
                  <a:pt x="2069" y="1602"/>
                  <a:pt x="2069" y="1035"/>
                </a:cubicBezTo>
                <a:cubicBezTo>
                  <a:pt x="2069" y="468"/>
                  <a:pt x="1602" y="1"/>
                  <a:pt x="1035"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47"/>
          <p:cNvSpPr/>
          <p:nvPr/>
        </p:nvSpPr>
        <p:spPr>
          <a:xfrm rot="-7656444">
            <a:off x="5531567" y="814433"/>
            <a:ext cx="128437" cy="128437"/>
          </a:xfrm>
          <a:custGeom>
            <a:rect b="b" l="l" r="r" t="t"/>
            <a:pathLst>
              <a:path extrusionOk="0" h="3170" w="3170">
                <a:moveTo>
                  <a:pt x="1569" y="0"/>
                </a:moveTo>
                <a:cubicBezTo>
                  <a:pt x="701" y="0"/>
                  <a:pt x="1" y="701"/>
                  <a:pt x="1" y="1568"/>
                </a:cubicBezTo>
                <a:cubicBezTo>
                  <a:pt x="1" y="2469"/>
                  <a:pt x="701" y="3169"/>
                  <a:pt x="1569" y="3169"/>
                </a:cubicBezTo>
                <a:cubicBezTo>
                  <a:pt x="2436" y="3169"/>
                  <a:pt x="3170" y="2469"/>
                  <a:pt x="3170" y="1568"/>
                </a:cubicBezTo>
                <a:cubicBezTo>
                  <a:pt x="3170" y="701"/>
                  <a:pt x="2436" y="0"/>
                  <a:pt x="1569"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47"/>
          <p:cNvSpPr/>
          <p:nvPr/>
        </p:nvSpPr>
        <p:spPr>
          <a:xfrm rot="-3627199">
            <a:off x="8238536" y="3762165"/>
            <a:ext cx="85166" cy="85166"/>
          </a:xfrm>
          <a:custGeom>
            <a:rect b="b" l="l" r="r" t="t"/>
            <a:pathLst>
              <a:path extrusionOk="0" h="2102" w="2102">
                <a:moveTo>
                  <a:pt x="1034" y="0"/>
                </a:moveTo>
                <a:cubicBezTo>
                  <a:pt x="467" y="0"/>
                  <a:pt x="0" y="467"/>
                  <a:pt x="0" y="1035"/>
                </a:cubicBezTo>
                <a:cubicBezTo>
                  <a:pt x="0" y="1635"/>
                  <a:pt x="467" y="2102"/>
                  <a:pt x="1034" y="2102"/>
                </a:cubicBezTo>
                <a:cubicBezTo>
                  <a:pt x="1635" y="2102"/>
                  <a:pt x="2102" y="1635"/>
                  <a:pt x="2102" y="1035"/>
                </a:cubicBezTo>
                <a:cubicBezTo>
                  <a:pt x="2102" y="467"/>
                  <a:pt x="1635" y="0"/>
                  <a:pt x="1034"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47"/>
          <p:cNvSpPr/>
          <p:nvPr/>
        </p:nvSpPr>
        <p:spPr>
          <a:xfrm>
            <a:off x="7669888" y="-138575"/>
            <a:ext cx="507600" cy="5076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47"/>
          <p:cNvSpPr/>
          <p:nvPr/>
        </p:nvSpPr>
        <p:spPr>
          <a:xfrm>
            <a:off x="-183950" y="177600"/>
            <a:ext cx="507600" cy="507600"/>
          </a:xfrm>
          <a:prstGeom prst="ellipse">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68" name="Shape 268"/>
        <p:cNvGrpSpPr/>
        <p:nvPr/>
      </p:nvGrpSpPr>
      <p:grpSpPr>
        <a:xfrm>
          <a:off x="0" y="0"/>
          <a:ext cx="0" cy="0"/>
          <a:chOff x="0" y="0"/>
          <a:chExt cx="0" cy="0"/>
        </a:xfrm>
      </p:grpSpPr>
      <p:sp>
        <p:nvSpPr>
          <p:cNvPr id="269" name="Google Shape;269;p48"/>
          <p:cNvSpPr txBox="1"/>
          <p:nvPr>
            <p:ph idx="1" type="body"/>
          </p:nvPr>
        </p:nvSpPr>
        <p:spPr>
          <a:xfrm>
            <a:off x="626075" y="877588"/>
            <a:ext cx="4013400" cy="5670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dk1"/>
              </a:buClr>
              <a:buSzPts val="3400"/>
              <a:buFont typeface="Hammersmith One"/>
              <a:buNone/>
              <a:defRPr b="1" sz="3400">
                <a:solidFill>
                  <a:schemeClr val="dk1"/>
                </a:solidFill>
                <a:latin typeface="Hammersmith One"/>
                <a:ea typeface="Hammersmith One"/>
                <a:cs typeface="Hammersmith One"/>
                <a:sym typeface="Hammersmith One"/>
              </a:defRPr>
            </a:lvl1pPr>
          </a:lstStyle>
          <a:p/>
        </p:txBody>
      </p:sp>
      <p:sp>
        <p:nvSpPr>
          <p:cNvPr id="270" name="Google Shape;270;p48"/>
          <p:cNvSpPr/>
          <p:nvPr/>
        </p:nvSpPr>
        <p:spPr>
          <a:xfrm flipH="1">
            <a:off x="295593" y="4711187"/>
            <a:ext cx="92774" cy="94254"/>
          </a:xfrm>
          <a:custGeom>
            <a:rect b="b" l="l" r="r" t="t"/>
            <a:pathLst>
              <a:path extrusionOk="0" h="2102" w="2069">
                <a:moveTo>
                  <a:pt x="1034" y="0"/>
                </a:moveTo>
                <a:cubicBezTo>
                  <a:pt x="434" y="0"/>
                  <a:pt x="0" y="467"/>
                  <a:pt x="0" y="1068"/>
                </a:cubicBezTo>
                <a:cubicBezTo>
                  <a:pt x="0" y="1635"/>
                  <a:pt x="434" y="2102"/>
                  <a:pt x="1034" y="2102"/>
                </a:cubicBezTo>
                <a:cubicBezTo>
                  <a:pt x="1601" y="2102"/>
                  <a:pt x="2068" y="1635"/>
                  <a:pt x="2068" y="1068"/>
                </a:cubicBezTo>
                <a:cubicBezTo>
                  <a:pt x="2068" y="467"/>
                  <a:pt x="1601" y="0"/>
                  <a:pt x="1034"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48"/>
          <p:cNvSpPr/>
          <p:nvPr/>
        </p:nvSpPr>
        <p:spPr>
          <a:xfrm flipH="1">
            <a:off x="492387" y="359358"/>
            <a:ext cx="49414" cy="49369"/>
          </a:xfrm>
          <a:custGeom>
            <a:rect b="b" l="l" r="r" t="t"/>
            <a:pathLst>
              <a:path extrusionOk="0" h="1101" w="1102">
                <a:moveTo>
                  <a:pt x="534" y="0"/>
                </a:moveTo>
                <a:cubicBezTo>
                  <a:pt x="234" y="0"/>
                  <a:pt x="1" y="267"/>
                  <a:pt x="1" y="534"/>
                </a:cubicBezTo>
                <a:cubicBezTo>
                  <a:pt x="1" y="834"/>
                  <a:pt x="234" y="1101"/>
                  <a:pt x="534" y="1101"/>
                </a:cubicBezTo>
                <a:cubicBezTo>
                  <a:pt x="834" y="1101"/>
                  <a:pt x="1101" y="834"/>
                  <a:pt x="1101" y="534"/>
                </a:cubicBezTo>
                <a:cubicBezTo>
                  <a:pt x="1101" y="267"/>
                  <a:pt x="834" y="0"/>
                  <a:pt x="534"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48"/>
          <p:cNvSpPr/>
          <p:nvPr/>
        </p:nvSpPr>
        <p:spPr>
          <a:xfrm flipH="1">
            <a:off x="-238994" y="1950562"/>
            <a:ext cx="448223" cy="445271"/>
          </a:xfrm>
          <a:custGeom>
            <a:rect b="b" l="l" r="r" t="t"/>
            <a:pathLst>
              <a:path extrusionOk="0" h="12820" w="12905">
                <a:moveTo>
                  <a:pt x="1196" y="1137"/>
                </a:moveTo>
                <a:lnTo>
                  <a:pt x="1196" y="1137"/>
                </a:lnTo>
                <a:cubicBezTo>
                  <a:pt x="4599" y="2205"/>
                  <a:pt x="7868" y="3205"/>
                  <a:pt x="11270" y="4206"/>
                </a:cubicBezTo>
                <a:cubicBezTo>
                  <a:pt x="8702" y="6641"/>
                  <a:pt x="6200" y="8976"/>
                  <a:pt x="3598" y="11445"/>
                </a:cubicBezTo>
                <a:cubicBezTo>
                  <a:pt x="2831" y="7975"/>
                  <a:pt x="2030" y="4640"/>
                  <a:pt x="1196" y="1137"/>
                </a:cubicBezTo>
                <a:close/>
                <a:moveTo>
                  <a:pt x="532" y="1"/>
                </a:moveTo>
                <a:cubicBezTo>
                  <a:pt x="129" y="1"/>
                  <a:pt x="0" y="263"/>
                  <a:pt x="129" y="804"/>
                </a:cubicBezTo>
                <a:cubicBezTo>
                  <a:pt x="1063" y="4640"/>
                  <a:pt x="1930" y="8442"/>
                  <a:pt x="2864" y="12245"/>
                </a:cubicBezTo>
                <a:cubicBezTo>
                  <a:pt x="2942" y="12635"/>
                  <a:pt x="3100" y="12820"/>
                  <a:pt x="3317" y="12820"/>
                </a:cubicBezTo>
                <a:cubicBezTo>
                  <a:pt x="3472" y="12820"/>
                  <a:pt x="3657" y="12726"/>
                  <a:pt x="3865" y="12545"/>
                </a:cubicBezTo>
                <a:cubicBezTo>
                  <a:pt x="6734" y="9877"/>
                  <a:pt x="9569" y="7141"/>
                  <a:pt x="12404" y="4473"/>
                </a:cubicBezTo>
                <a:cubicBezTo>
                  <a:pt x="12905" y="3973"/>
                  <a:pt x="12838" y="3639"/>
                  <a:pt x="12104" y="3439"/>
                </a:cubicBezTo>
                <a:cubicBezTo>
                  <a:pt x="10236" y="2838"/>
                  <a:pt x="8368" y="2305"/>
                  <a:pt x="6467" y="1738"/>
                </a:cubicBezTo>
                <a:cubicBezTo>
                  <a:pt x="4665" y="1171"/>
                  <a:pt x="2764" y="637"/>
                  <a:pt x="963" y="70"/>
                </a:cubicBezTo>
                <a:cubicBezTo>
                  <a:pt x="795" y="24"/>
                  <a:pt x="651" y="1"/>
                  <a:pt x="5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48"/>
          <p:cNvSpPr/>
          <p:nvPr/>
        </p:nvSpPr>
        <p:spPr>
          <a:xfrm flipH="1" rot="-3474484">
            <a:off x="5813752" y="4798826"/>
            <a:ext cx="448219" cy="445267"/>
          </a:xfrm>
          <a:custGeom>
            <a:rect b="b" l="l" r="r" t="t"/>
            <a:pathLst>
              <a:path extrusionOk="0" h="12820" w="12905">
                <a:moveTo>
                  <a:pt x="1196" y="1137"/>
                </a:moveTo>
                <a:lnTo>
                  <a:pt x="1196" y="1137"/>
                </a:lnTo>
                <a:cubicBezTo>
                  <a:pt x="4599" y="2205"/>
                  <a:pt x="7868" y="3205"/>
                  <a:pt x="11270" y="4206"/>
                </a:cubicBezTo>
                <a:cubicBezTo>
                  <a:pt x="8702" y="6641"/>
                  <a:pt x="6200" y="8976"/>
                  <a:pt x="3598" y="11445"/>
                </a:cubicBezTo>
                <a:cubicBezTo>
                  <a:pt x="2831" y="7975"/>
                  <a:pt x="2030" y="4640"/>
                  <a:pt x="1196" y="1137"/>
                </a:cubicBezTo>
                <a:close/>
                <a:moveTo>
                  <a:pt x="532" y="1"/>
                </a:moveTo>
                <a:cubicBezTo>
                  <a:pt x="129" y="1"/>
                  <a:pt x="0" y="263"/>
                  <a:pt x="129" y="804"/>
                </a:cubicBezTo>
                <a:cubicBezTo>
                  <a:pt x="1063" y="4640"/>
                  <a:pt x="1930" y="8442"/>
                  <a:pt x="2864" y="12245"/>
                </a:cubicBezTo>
                <a:cubicBezTo>
                  <a:pt x="2942" y="12635"/>
                  <a:pt x="3100" y="12820"/>
                  <a:pt x="3317" y="12820"/>
                </a:cubicBezTo>
                <a:cubicBezTo>
                  <a:pt x="3472" y="12820"/>
                  <a:pt x="3657" y="12726"/>
                  <a:pt x="3865" y="12545"/>
                </a:cubicBezTo>
                <a:cubicBezTo>
                  <a:pt x="6734" y="9877"/>
                  <a:pt x="9569" y="7141"/>
                  <a:pt x="12404" y="4473"/>
                </a:cubicBezTo>
                <a:cubicBezTo>
                  <a:pt x="12905" y="3973"/>
                  <a:pt x="12838" y="3639"/>
                  <a:pt x="12104" y="3439"/>
                </a:cubicBezTo>
                <a:cubicBezTo>
                  <a:pt x="10236" y="2838"/>
                  <a:pt x="8368" y="2305"/>
                  <a:pt x="6467" y="1738"/>
                </a:cubicBezTo>
                <a:cubicBezTo>
                  <a:pt x="4665" y="1171"/>
                  <a:pt x="2764" y="637"/>
                  <a:pt x="963" y="70"/>
                </a:cubicBezTo>
                <a:cubicBezTo>
                  <a:pt x="795" y="24"/>
                  <a:pt x="651" y="1"/>
                  <a:pt x="53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48"/>
          <p:cNvSpPr/>
          <p:nvPr/>
        </p:nvSpPr>
        <p:spPr>
          <a:xfrm flipH="1">
            <a:off x="5346408" y="4080220"/>
            <a:ext cx="85163" cy="85163"/>
          </a:xfrm>
          <a:custGeom>
            <a:rect b="b" l="l" r="r" t="t"/>
            <a:pathLst>
              <a:path extrusionOk="0" h="2102" w="2102">
                <a:moveTo>
                  <a:pt x="1034" y="0"/>
                </a:moveTo>
                <a:cubicBezTo>
                  <a:pt x="467" y="0"/>
                  <a:pt x="0" y="467"/>
                  <a:pt x="0" y="1035"/>
                </a:cubicBezTo>
                <a:cubicBezTo>
                  <a:pt x="0" y="1635"/>
                  <a:pt x="467" y="2102"/>
                  <a:pt x="1034" y="2102"/>
                </a:cubicBezTo>
                <a:cubicBezTo>
                  <a:pt x="1635" y="2102"/>
                  <a:pt x="2102" y="1635"/>
                  <a:pt x="2102" y="1035"/>
                </a:cubicBezTo>
                <a:cubicBezTo>
                  <a:pt x="2102" y="467"/>
                  <a:pt x="1635" y="0"/>
                  <a:pt x="1034"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48"/>
          <p:cNvSpPr/>
          <p:nvPr/>
        </p:nvSpPr>
        <p:spPr>
          <a:xfrm flipH="1">
            <a:off x="5431563" y="253211"/>
            <a:ext cx="83866" cy="83866"/>
          </a:xfrm>
          <a:custGeom>
            <a:rect b="b" l="l" r="r" t="t"/>
            <a:pathLst>
              <a:path extrusionOk="0" h="2070" w="2070">
                <a:moveTo>
                  <a:pt x="1035" y="1"/>
                </a:moveTo>
                <a:cubicBezTo>
                  <a:pt x="435" y="1"/>
                  <a:pt x="1" y="468"/>
                  <a:pt x="1" y="1035"/>
                </a:cubicBezTo>
                <a:cubicBezTo>
                  <a:pt x="1" y="1602"/>
                  <a:pt x="435" y="2069"/>
                  <a:pt x="1035" y="2069"/>
                </a:cubicBezTo>
                <a:cubicBezTo>
                  <a:pt x="1602" y="2069"/>
                  <a:pt x="2069" y="1602"/>
                  <a:pt x="2069" y="1035"/>
                </a:cubicBezTo>
                <a:cubicBezTo>
                  <a:pt x="2069" y="468"/>
                  <a:pt x="1602" y="1"/>
                  <a:pt x="1035"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48"/>
          <p:cNvSpPr/>
          <p:nvPr/>
        </p:nvSpPr>
        <p:spPr>
          <a:xfrm flipH="1">
            <a:off x="8815204" y="1950538"/>
            <a:ext cx="128433" cy="128433"/>
          </a:xfrm>
          <a:custGeom>
            <a:rect b="b" l="l" r="r" t="t"/>
            <a:pathLst>
              <a:path extrusionOk="0" h="3170" w="3170">
                <a:moveTo>
                  <a:pt x="1569" y="0"/>
                </a:moveTo>
                <a:cubicBezTo>
                  <a:pt x="701" y="0"/>
                  <a:pt x="1" y="701"/>
                  <a:pt x="1" y="1568"/>
                </a:cubicBezTo>
                <a:cubicBezTo>
                  <a:pt x="1" y="2469"/>
                  <a:pt x="701" y="3169"/>
                  <a:pt x="1569" y="3169"/>
                </a:cubicBezTo>
                <a:cubicBezTo>
                  <a:pt x="2436" y="3169"/>
                  <a:pt x="3170" y="2469"/>
                  <a:pt x="3170" y="1568"/>
                </a:cubicBezTo>
                <a:cubicBezTo>
                  <a:pt x="3170" y="701"/>
                  <a:pt x="2436" y="0"/>
                  <a:pt x="1569"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8"/>
          <p:cNvSpPr/>
          <p:nvPr/>
        </p:nvSpPr>
        <p:spPr>
          <a:xfrm flipH="1" rot="7656444">
            <a:off x="231025" y="3700822"/>
            <a:ext cx="85165" cy="85165"/>
          </a:xfrm>
          <a:custGeom>
            <a:rect b="b" l="l" r="r" t="t"/>
            <a:pathLst>
              <a:path extrusionOk="0" h="2102" w="2102">
                <a:moveTo>
                  <a:pt x="1034" y="0"/>
                </a:moveTo>
                <a:cubicBezTo>
                  <a:pt x="467" y="0"/>
                  <a:pt x="0" y="467"/>
                  <a:pt x="0" y="1035"/>
                </a:cubicBezTo>
                <a:cubicBezTo>
                  <a:pt x="0" y="1635"/>
                  <a:pt x="467" y="2102"/>
                  <a:pt x="1034" y="2102"/>
                </a:cubicBezTo>
                <a:cubicBezTo>
                  <a:pt x="1635" y="2102"/>
                  <a:pt x="2102" y="1635"/>
                  <a:pt x="2102" y="1035"/>
                </a:cubicBezTo>
                <a:cubicBezTo>
                  <a:pt x="2102" y="467"/>
                  <a:pt x="1635" y="0"/>
                  <a:pt x="1034"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48"/>
          <p:cNvSpPr/>
          <p:nvPr/>
        </p:nvSpPr>
        <p:spPr>
          <a:xfrm flipH="1" rot="7656444">
            <a:off x="3658963" y="4715722"/>
            <a:ext cx="85165" cy="85165"/>
          </a:xfrm>
          <a:custGeom>
            <a:rect b="b" l="l" r="r" t="t"/>
            <a:pathLst>
              <a:path extrusionOk="0" h="2102" w="2102">
                <a:moveTo>
                  <a:pt x="1034" y="0"/>
                </a:moveTo>
                <a:cubicBezTo>
                  <a:pt x="467" y="0"/>
                  <a:pt x="0" y="467"/>
                  <a:pt x="0" y="1035"/>
                </a:cubicBezTo>
                <a:cubicBezTo>
                  <a:pt x="0" y="1635"/>
                  <a:pt x="467" y="2102"/>
                  <a:pt x="1034" y="2102"/>
                </a:cubicBezTo>
                <a:cubicBezTo>
                  <a:pt x="1635" y="2102"/>
                  <a:pt x="2102" y="1635"/>
                  <a:pt x="2102" y="1035"/>
                </a:cubicBezTo>
                <a:cubicBezTo>
                  <a:pt x="2102" y="467"/>
                  <a:pt x="1635" y="0"/>
                  <a:pt x="1034"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48"/>
          <p:cNvSpPr/>
          <p:nvPr/>
        </p:nvSpPr>
        <p:spPr>
          <a:xfrm flipH="1" rot="7656444">
            <a:off x="8907216" y="253203"/>
            <a:ext cx="83869" cy="83869"/>
          </a:xfrm>
          <a:custGeom>
            <a:rect b="b" l="l" r="r" t="t"/>
            <a:pathLst>
              <a:path extrusionOk="0" h="2070" w="2070">
                <a:moveTo>
                  <a:pt x="1035" y="1"/>
                </a:moveTo>
                <a:cubicBezTo>
                  <a:pt x="435" y="1"/>
                  <a:pt x="1" y="468"/>
                  <a:pt x="1" y="1035"/>
                </a:cubicBezTo>
                <a:cubicBezTo>
                  <a:pt x="1" y="1602"/>
                  <a:pt x="435" y="2069"/>
                  <a:pt x="1035" y="2069"/>
                </a:cubicBezTo>
                <a:cubicBezTo>
                  <a:pt x="1602" y="2069"/>
                  <a:pt x="2069" y="1602"/>
                  <a:pt x="2069" y="1035"/>
                </a:cubicBezTo>
                <a:cubicBezTo>
                  <a:pt x="2069" y="468"/>
                  <a:pt x="1602" y="1"/>
                  <a:pt x="1035"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48"/>
          <p:cNvSpPr/>
          <p:nvPr/>
        </p:nvSpPr>
        <p:spPr>
          <a:xfrm flipH="1" rot="3627199">
            <a:off x="6447680" y="423959"/>
            <a:ext cx="83869" cy="83869"/>
          </a:xfrm>
          <a:custGeom>
            <a:rect b="b" l="l" r="r" t="t"/>
            <a:pathLst>
              <a:path extrusionOk="0" h="2070" w="2070">
                <a:moveTo>
                  <a:pt x="1035" y="1"/>
                </a:moveTo>
                <a:cubicBezTo>
                  <a:pt x="435" y="1"/>
                  <a:pt x="1" y="468"/>
                  <a:pt x="1" y="1035"/>
                </a:cubicBezTo>
                <a:cubicBezTo>
                  <a:pt x="1" y="1602"/>
                  <a:pt x="435" y="2069"/>
                  <a:pt x="1035" y="2069"/>
                </a:cubicBezTo>
                <a:cubicBezTo>
                  <a:pt x="1602" y="2069"/>
                  <a:pt x="2069" y="1602"/>
                  <a:pt x="2069" y="1035"/>
                </a:cubicBezTo>
                <a:cubicBezTo>
                  <a:pt x="2069" y="468"/>
                  <a:pt x="1602" y="1"/>
                  <a:pt x="1035"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8"/>
          <p:cNvSpPr/>
          <p:nvPr/>
        </p:nvSpPr>
        <p:spPr>
          <a:xfrm>
            <a:off x="1761288" y="4767650"/>
            <a:ext cx="507600" cy="5076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48"/>
          <p:cNvSpPr/>
          <p:nvPr/>
        </p:nvSpPr>
        <p:spPr>
          <a:xfrm flipH="1" rot="4956502">
            <a:off x="7281415" y="4694089"/>
            <a:ext cx="128438" cy="128438"/>
          </a:xfrm>
          <a:custGeom>
            <a:rect b="b" l="l" r="r" t="t"/>
            <a:pathLst>
              <a:path extrusionOk="0" h="3170" w="3170">
                <a:moveTo>
                  <a:pt x="1569" y="0"/>
                </a:moveTo>
                <a:cubicBezTo>
                  <a:pt x="701" y="0"/>
                  <a:pt x="1" y="701"/>
                  <a:pt x="1" y="1568"/>
                </a:cubicBezTo>
                <a:cubicBezTo>
                  <a:pt x="1" y="2469"/>
                  <a:pt x="701" y="3169"/>
                  <a:pt x="1569" y="3169"/>
                </a:cubicBezTo>
                <a:cubicBezTo>
                  <a:pt x="2436" y="3169"/>
                  <a:pt x="3170" y="2469"/>
                  <a:pt x="3170" y="1568"/>
                </a:cubicBezTo>
                <a:cubicBezTo>
                  <a:pt x="3170" y="701"/>
                  <a:pt x="2436" y="0"/>
                  <a:pt x="1569"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8"/>
          <p:cNvSpPr/>
          <p:nvPr/>
        </p:nvSpPr>
        <p:spPr>
          <a:xfrm flipH="1">
            <a:off x="2268893" y="-311297"/>
            <a:ext cx="554322" cy="547618"/>
          </a:xfrm>
          <a:custGeom>
            <a:rect b="b" l="l" r="r" t="t"/>
            <a:pathLst>
              <a:path extrusionOk="0" h="13479" w="13644">
                <a:moveTo>
                  <a:pt x="4036" y="1103"/>
                </a:moveTo>
                <a:cubicBezTo>
                  <a:pt x="6838" y="2004"/>
                  <a:pt x="9574" y="2938"/>
                  <a:pt x="12409" y="3839"/>
                </a:cubicBezTo>
                <a:cubicBezTo>
                  <a:pt x="11508" y="6641"/>
                  <a:pt x="10574" y="9376"/>
                  <a:pt x="9674" y="12211"/>
                </a:cubicBezTo>
                <a:cubicBezTo>
                  <a:pt x="6872" y="11311"/>
                  <a:pt x="4136" y="10377"/>
                  <a:pt x="1301" y="9476"/>
                </a:cubicBezTo>
                <a:cubicBezTo>
                  <a:pt x="2202" y="6674"/>
                  <a:pt x="3069" y="3939"/>
                  <a:pt x="4036" y="1103"/>
                </a:cubicBezTo>
                <a:close/>
                <a:moveTo>
                  <a:pt x="3626" y="1"/>
                </a:moveTo>
                <a:cubicBezTo>
                  <a:pt x="3339" y="1"/>
                  <a:pt x="3154" y="201"/>
                  <a:pt x="3036" y="603"/>
                </a:cubicBezTo>
                <a:cubicBezTo>
                  <a:pt x="2135" y="3505"/>
                  <a:pt x="1134" y="6474"/>
                  <a:pt x="167" y="9443"/>
                </a:cubicBezTo>
                <a:cubicBezTo>
                  <a:pt x="0" y="10043"/>
                  <a:pt x="167" y="10343"/>
                  <a:pt x="734" y="10510"/>
                </a:cubicBezTo>
                <a:cubicBezTo>
                  <a:pt x="3669" y="11444"/>
                  <a:pt x="6538" y="12378"/>
                  <a:pt x="9474" y="13345"/>
                </a:cubicBezTo>
                <a:cubicBezTo>
                  <a:pt x="9717" y="13430"/>
                  <a:pt x="9897" y="13478"/>
                  <a:pt x="10038" y="13478"/>
                </a:cubicBezTo>
                <a:cubicBezTo>
                  <a:pt x="10339" y="13478"/>
                  <a:pt x="10459" y="13258"/>
                  <a:pt x="10641" y="12712"/>
                </a:cubicBezTo>
                <a:cubicBezTo>
                  <a:pt x="11508" y="10010"/>
                  <a:pt x="12376" y="7341"/>
                  <a:pt x="13243" y="4639"/>
                </a:cubicBezTo>
                <a:cubicBezTo>
                  <a:pt x="13376" y="4306"/>
                  <a:pt x="13476" y="3972"/>
                  <a:pt x="13643" y="3472"/>
                </a:cubicBezTo>
                <a:cubicBezTo>
                  <a:pt x="13476" y="3305"/>
                  <a:pt x="13310" y="3038"/>
                  <a:pt x="13009" y="3038"/>
                </a:cubicBezTo>
                <a:cubicBezTo>
                  <a:pt x="10041" y="2037"/>
                  <a:pt x="7038" y="1103"/>
                  <a:pt x="4036" y="103"/>
                </a:cubicBezTo>
                <a:cubicBezTo>
                  <a:pt x="3881" y="35"/>
                  <a:pt x="3745" y="1"/>
                  <a:pt x="36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8"/>
          <p:cNvSpPr/>
          <p:nvPr/>
        </p:nvSpPr>
        <p:spPr>
          <a:xfrm flipH="1">
            <a:off x="209218" y="1096694"/>
            <a:ext cx="128789" cy="128789"/>
          </a:xfrm>
          <a:custGeom>
            <a:rect b="b" l="l" r="r" t="t"/>
            <a:pathLst>
              <a:path extrusionOk="0" h="3170" w="3170">
                <a:moveTo>
                  <a:pt x="1568" y="0"/>
                </a:moveTo>
                <a:cubicBezTo>
                  <a:pt x="701" y="0"/>
                  <a:pt x="0" y="701"/>
                  <a:pt x="0" y="1602"/>
                </a:cubicBezTo>
                <a:cubicBezTo>
                  <a:pt x="0" y="2469"/>
                  <a:pt x="701" y="3169"/>
                  <a:pt x="1568" y="3169"/>
                </a:cubicBezTo>
                <a:cubicBezTo>
                  <a:pt x="2435" y="3169"/>
                  <a:pt x="3169" y="2469"/>
                  <a:pt x="3169" y="1602"/>
                </a:cubicBezTo>
                <a:cubicBezTo>
                  <a:pt x="3169" y="701"/>
                  <a:pt x="2435" y="0"/>
                  <a:pt x="1568"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8"/>
          <p:cNvSpPr/>
          <p:nvPr/>
        </p:nvSpPr>
        <p:spPr>
          <a:xfrm flipH="1">
            <a:off x="8815205" y="3469591"/>
            <a:ext cx="554322" cy="547618"/>
          </a:xfrm>
          <a:custGeom>
            <a:rect b="b" l="l" r="r" t="t"/>
            <a:pathLst>
              <a:path extrusionOk="0" h="13479" w="13644">
                <a:moveTo>
                  <a:pt x="4036" y="1103"/>
                </a:moveTo>
                <a:cubicBezTo>
                  <a:pt x="6838" y="2004"/>
                  <a:pt x="9574" y="2938"/>
                  <a:pt x="12409" y="3839"/>
                </a:cubicBezTo>
                <a:cubicBezTo>
                  <a:pt x="11508" y="6641"/>
                  <a:pt x="10574" y="9376"/>
                  <a:pt x="9674" y="12211"/>
                </a:cubicBezTo>
                <a:cubicBezTo>
                  <a:pt x="6872" y="11311"/>
                  <a:pt x="4136" y="10377"/>
                  <a:pt x="1301" y="9476"/>
                </a:cubicBezTo>
                <a:cubicBezTo>
                  <a:pt x="2202" y="6674"/>
                  <a:pt x="3069" y="3939"/>
                  <a:pt x="4036" y="1103"/>
                </a:cubicBezTo>
                <a:close/>
                <a:moveTo>
                  <a:pt x="3626" y="1"/>
                </a:moveTo>
                <a:cubicBezTo>
                  <a:pt x="3339" y="1"/>
                  <a:pt x="3154" y="201"/>
                  <a:pt x="3036" y="603"/>
                </a:cubicBezTo>
                <a:cubicBezTo>
                  <a:pt x="2135" y="3505"/>
                  <a:pt x="1134" y="6474"/>
                  <a:pt x="167" y="9443"/>
                </a:cubicBezTo>
                <a:cubicBezTo>
                  <a:pt x="0" y="10043"/>
                  <a:pt x="167" y="10343"/>
                  <a:pt x="734" y="10510"/>
                </a:cubicBezTo>
                <a:cubicBezTo>
                  <a:pt x="3669" y="11444"/>
                  <a:pt x="6538" y="12378"/>
                  <a:pt x="9474" y="13345"/>
                </a:cubicBezTo>
                <a:cubicBezTo>
                  <a:pt x="9717" y="13430"/>
                  <a:pt x="9897" y="13478"/>
                  <a:pt x="10038" y="13478"/>
                </a:cubicBezTo>
                <a:cubicBezTo>
                  <a:pt x="10339" y="13478"/>
                  <a:pt x="10459" y="13258"/>
                  <a:pt x="10641" y="12712"/>
                </a:cubicBezTo>
                <a:cubicBezTo>
                  <a:pt x="11508" y="10010"/>
                  <a:pt x="12376" y="7341"/>
                  <a:pt x="13243" y="4639"/>
                </a:cubicBezTo>
                <a:cubicBezTo>
                  <a:pt x="13376" y="4306"/>
                  <a:pt x="13476" y="3972"/>
                  <a:pt x="13643" y="3472"/>
                </a:cubicBezTo>
                <a:cubicBezTo>
                  <a:pt x="13476" y="3305"/>
                  <a:pt x="13310" y="3038"/>
                  <a:pt x="13009" y="3038"/>
                </a:cubicBezTo>
                <a:cubicBezTo>
                  <a:pt x="10041" y="2037"/>
                  <a:pt x="7038" y="1103"/>
                  <a:pt x="4036" y="103"/>
                </a:cubicBezTo>
                <a:cubicBezTo>
                  <a:pt x="3881" y="35"/>
                  <a:pt x="3745" y="1"/>
                  <a:pt x="36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7.xml"/><Relationship Id="rId22" Type="http://schemas.openxmlformats.org/officeDocument/2006/relationships/slideLayout" Target="../slideLayouts/slideLayout39.xml"/><Relationship Id="rId21" Type="http://schemas.openxmlformats.org/officeDocument/2006/relationships/slideLayout" Target="../slideLayouts/slideLayout38.xml"/><Relationship Id="rId24" Type="http://schemas.openxmlformats.org/officeDocument/2006/relationships/slideLayout" Target="../slideLayouts/slideLayout41.xml"/><Relationship Id="rId23" Type="http://schemas.openxmlformats.org/officeDocument/2006/relationships/slideLayout" Target="../slideLayouts/slideLayout40.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26" Type="http://schemas.openxmlformats.org/officeDocument/2006/relationships/slideLayout" Target="../slideLayouts/slideLayout43.xml"/><Relationship Id="rId25" Type="http://schemas.openxmlformats.org/officeDocument/2006/relationships/slideLayout" Target="../slideLayouts/slideLayout42.xml"/><Relationship Id="rId28" Type="http://schemas.openxmlformats.org/officeDocument/2006/relationships/slideLayout" Target="../slideLayouts/slideLayout45.xml"/><Relationship Id="rId27" Type="http://schemas.openxmlformats.org/officeDocument/2006/relationships/slideLayout" Target="../slideLayouts/slideLayout44.xml"/><Relationship Id="rId5" Type="http://schemas.openxmlformats.org/officeDocument/2006/relationships/slideLayout" Target="../slideLayouts/slideLayout22.xml"/><Relationship Id="rId6" Type="http://schemas.openxmlformats.org/officeDocument/2006/relationships/slideLayout" Target="../slideLayouts/slideLayout23.xml"/><Relationship Id="rId29" Type="http://schemas.openxmlformats.org/officeDocument/2006/relationships/slideLayout" Target="../slideLayouts/slideLayout46.xml"/><Relationship Id="rId7" Type="http://schemas.openxmlformats.org/officeDocument/2006/relationships/slideLayout" Target="../slideLayouts/slideLayout24.xml"/><Relationship Id="rId8" Type="http://schemas.openxmlformats.org/officeDocument/2006/relationships/slideLayout" Target="../slideLayouts/slideLayout25.xml"/><Relationship Id="rId30" Type="http://schemas.openxmlformats.org/officeDocument/2006/relationships/theme" Target="../theme/theme3.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19" Type="http://schemas.openxmlformats.org/officeDocument/2006/relationships/slideLayout" Target="../slideLayouts/slideLayout36.xml"/><Relationship Id="rId1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8" name="Shape 68"/>
        <p:cNvGrpSpPr/>
        <p:nvPr/>
      </p:nvGrpSpPr>
      <p:grpSpPr>
        <a:xfrm>
          <a:off x="0" y="0"/>
          <a:ext cx="0" cy="0"/>
          <a:chOff x="0" y="0"/>
          <a:chExt cx="0" cy="0"/>
        </a:xfrm>
      </p:grpSpPr>
      <p:sp>
        <p:nvSpPr>
          <p:cNvPr id="69" name="Google Shape;69;p19"/>
          <p:cNvSpPr txBox="1"/>
          <p:nvPr>
            <p:ph type="title"/>
          </p:nvPr>
        </p:nvSpPr>
        <p:spPr>
          <a:xfrm>
            <a:off x="1068100" y="933450"/>
            <a:ext cx="7047300" cy="482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400"/>
              <a:buFont typeface="Ubuntu"/>
              <a:buNone/>
              <a:defRPr b="1" sz="2400">
                <a:solidFill>
                  <a:schemeClr val="dk1"/>
                </a:solidFill>
                <a:latin typeface="Ubuntu"/>
                <a:ea typeface="Ubuntu"/>
                <a:cs typeface="Ubuntu"/>
                <a:sym typeface="Ubuntu"/>
              </a:defRPr>
            </a:lvl1pPr>
            <a:lvl2pPr lvl="1"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2pPr>
            <a:lvl3pPr lvl="2"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3pPr>
            <a:lvl4pPr lvl="3"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4pPr>
            <a:lvl5pPr lvl="4"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5pPr>
            <a:lvl6pPr lvl="5"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6pPr>
            <a:lvl7pPr lvl="6"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7pPr>
            <a:lvl8pPr lvl="7"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8pPr>
            <a:lvl9pPr lvl="8"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9pPr>
          </a:lstStyle>
          <a:p/>
        </p:txBody>
      </p:sp>
      <p:sp>
        <p:nvSpPr>
          <p:cNvPr id="70" name="Google Shape;70;p19"/>
          <p:cNvSpPr txBox="1"/>
          <p:nvPr>
            <p:ph idx="1" type="body"/>
          </p:nvPr>
        </p:nvSpPr>
        <p:spPr>
          <a:xfrm>
            <a:off x="1068100" y="1695450"/>
            <a:ext cx="7047300" cy="25020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lt2"/>
              </a:buClr>
              <a:buSzPts val="1400"/>
              <a:buFont typeface="Ubuntu Light"/>
              <a:buChar char="●"/>
              <a:defRPr>
                <a:solidFill>
                  <a:schemeClr val="lt2"/>
                </a:solidFill>
                <a:latin typeface="Ubuntu Light"/>
                <a:ea typeface="Ubuntu Light"/>
                <a:cs typeface="Ubuntu Light"/>
                <a:sym typeface="Ubuntu Light"/>
              </a:defRPr>
            </a:lvl1pPr>
            <a:lvl2pPr indent="-317500" lvl="1" marL="914400" rtl="0">
              <a:lnSpc>
                <a:spcPct val="100000"/>
              </a:lnSpc>
              <a:spcBef>
                <a:spcPts val="0"/>
              </a:spcBef>
              <a:spcAft>
                <a:spcPts val="0"/>
              </a:spcAft>
              <a:buClr>
                <a:schemeClr val="lt2"/>
              </a:buClr>
              <a:buSzPts val="1400"/>
              <a:buFont typeface="Ubuntu Light"/>
              <a:buChar char="○"/>
              <a:defRPr>
                <a:solidFill>
                  <a:schemeClr val="lt2"/>
                </a:solidFill>
                <a:latin typeface="Ubuntu Light"/>
                <a:ea typeface="Ubuntu Light"/>
                <a:cs typeface="Ubuntu Light"/>
                <a:sym typeface="Ubuntu Light"/>
              </a:defRPr>
            </a:lvl2pPr>
            <a:lvl3pPr indent="-311150" lvl="2" marL="1371600" rtl="0">
              <a:lnSpc>
                <a:spcPct val="100000"/>
              </a:lnSpc>
              <a:spcBef>
                <a:spcPts val="0"/>
              </a:spcBef>
              <a:spcAft>
                <a:spcPts val="0"/>
              </a:spcAft>
              <a:buClr>
                <a:schemeClr val="lt2"/>
              </a:buClr>
              <a:buSzPts val="1300"/>
              <a:buFont typeface="Ubuntu Light"/>
              <a:buChar char="■"/>
              <a:defRPr sz="1300">
                <a:solidFill>
                  <a:schemeClr val="lt2"/>
                </a:solidFill>
                <a:latin typeface="Ubuntu Light"/>
                <a:ea typeface="Ubuntu Light"/>
                <a:cs typeface="Ubuntu Light"/>
                <a:sym typeface="Ubuntu Light"/>
              </a:defRPr>
            </a:lvl3pPr>
            <a:lvl4pPr indent="-311150" lvl="3" marL="1828800" rtl="0">
              <a:lnSpc>
                <a:spcPct val="100000"/>
              </a:lnSpc>
              <a:spcBef>
                <a:spcPts val="0"/>
              </a:spcBef>
              <a:spcAft>
                <a:spcPts val="0"/>
              </a:spcAft>
              <a:buClr>
                <a:schemeClr val="lt2"/>
              </a:buClr>
              <a:buSzPts val="1300"/>
              <a:buFont typeface="Ubuntu Light"/>
              <a:buChar char="●"/>
              <a:defRPr sz="1300">
                <a:solidFill>
                  <a:schemeClr val="lt2"/>
                </a:solidFill>
                <a:latin typeface="Ubuntu Light"/>
                <a:ea typeface="Ubuntu Light"/>
                <a:cs typeface="Ubuntu Light"/>
                <a:sym typeface="Ubuntu Light"/>
              </a:defRPr>
            </a:lvl4pPr>
            <a:lvl5pPr indent="-304800" lvl="4" marL="2286000" rtl="0">
              <a:lnSpc>
                <a:spcPct val="100000"/>
              </a:lnSpc>
              <a:spcBef>
                <a:spcPts val="0"/>
              </a:spcBef>
              <a:spcAft>
                <a:spcPts val="0"/>
              </a:spcAft>
              <a:buClr>
                <a:schemeClr val="lt2"/>
              </a:buClr>
              <a:buSzPts val="1200"/>
              <a:buFont typeface="Ubuntu Light"/>
              <a:buChar char="○"/>
              <a:defRPr sz="1200">
                <a:solidFill>
                  <a:schemeClr val="lt2"/>
                </a:solidFill>
                <a:latin typeface="Ubuntu Light"/>
                <a:ea typeface="Ubuntu Light"/>
                <a:cs typeface="Ubuntu Light"/>
                <a:sym typeface="Ubuntu Light"/>
              </a:defRPr>
            </a:lvl5pPr>
            <a:lvl6pPr indent="-304800" lvl="5" marL="2743200" rtl="0">
              <a:lnSpc>
                <a:spcPct val="100000"/>
              </a:lnSpc>
              <a:spcBef>
                <a:spcPts val="0"/>
              </a:spcBef>
              <a:spcAft>
                <a:spcPts val="0"/>
              </a:spcAft>
              <a:buClr>
                <a:schemeClr val="lt2"/>
              </a:buClr>
              <a:buSzPts val="1200"/>
              <a:buFont typeface="Ubuntu Light"/>
              <a:buChar char="■"/>
              <a:defRPr sz="1200">
                <a:solidFill>
                  <a:schemeClr val="lt2"/>
                </a:solidFill>
                <a:latin typeface="Ubuntu Light"/>
                <a:ea typeface="Ubuntu Light"/>
                <a:cs typeface="Ubuntu Light"/>
                <a:sym typeface="Ubuntu Light"/>
              </a:defRPr>
            </a:lvl6pPr>
            <a:lvl7pPr indent="-298450" lvl="6" marL="3200400" rtl="0">
              <a:lnSpc>
                <a:spcPct val="100000"/>
              </a:lnSpc>
              <a:spcBef>
                <a:spcPts val="0"/>
              </a:spcBef>
              <a:spcAft>
                <a:spcPts val="0"/>
              </a:spcAft>
              <a:buClr>
                <a:schemeClr val="lt2"/>
              </a:buClr>
              <a:buSzPts val="1100"/>
              <a:buFont typeface="Ubuntu Light"/>
              <a:buChar char="●"/>
              <a:defRPr sz="1100">
                <a:solidFill>
                  <a:schemeClr val="lt2"/>
                </a:solidFill>
                <a:latin typeface="Ubuntu Light"/>
                <a:ea typeface="Ubuntu Light"/>
                <a:cs typeface="Ubuntu Light"/>
                <a:sym typeface="Ubuntu Light"/>
              </a:defRPr>
            </a:lvl7pPr>
            <a:lvl8pPr indent="-298450" lvl="7" marL="3657600" rtl="0">
              <a:lnSpc>
                <a:spcPct val="100000"/>
              </a:lnSpc>
              <a:spcBef>
                <a:spcPts val="0"/>
              </a:spcBef>
              <a:spcAft>
                <a:spcPts val="0"/>
              </a:spcAft>
              <a:buClr>
                <a:schemeClr val="lt2"/>
              </a:buClr>
              <a:buSzPts val="1100"/>
              <a:buFont typeface="Ubuntu Light"/>
              <a:buChar char="○"/>
              <a:defRPr sz="1100">
                <a:solidFill>
                  <a:schemeClr val="lt2"/>
                </a:solidFill>
                <a:latin typeface="Ubuntu Light"/>
                <a:ea typeface="Ubuntu Light"/>
                <a:cs typeface="Ubuntu Light"/>
                <a:sym typeface="Ubuntu Light"/>
              </a:defRPr>
            </a:lvl8pPr>
            <a:lvl9pPr indent="-292100" lvl="8" marL="4114800" rtl="0">
              <a:lnSpc>
                <a:spcPct val="100000"/>
              </a:lnSpc>
              <a:spcBef>
                <a:spcPts val="0"/>
              </a:spcBef>
              <a:spcAft>
                <a:spcPts val="0"/>
              </a:spcAft>
              <a:buClr>
                <a:schemeClr val="lt2"/>
              </a:buClr>
              <a:buSzPts val="1000"/>
              <a:buFont typeface="Ubuntu Light"/>
              <a:buChar char="■"/>
              <a:defRPr sz="1000">
                <a:solidFill>
                  <a:schemeClr val="lt2"/>
                </a:solidFill>
                <a:latin typeface="Ubuntu Light"/>
                <a:ea typeface="Ubuntu Light"/>
                <a:cs typeface="Ubuntu Light"/>
                <a:sym typeface="Ubuntu Light"/>
              </a:defRPr>
            </a:lvl9pPr>
          </a:lstStyle>
          <a:p/>
        </p:txBody>
      </p:sp>
      <p:sp>
        <p:nvSpPr>
          <p:cNvPr id="71" name="Google Shape;71;p19"/>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26.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0.xml"/><Relationship Id="rId3" Type="http://schemas.openxmlformats.org/officeDocument/2006/relationships/hyperlink" Target="http://drive.google.com/file/d/1hl4rnPeJa72c7_nsODEHy5Rh5jNsPaXS/view" TargetMode="Externa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3.xml"/><Relationship Id="rId3" Type="http://schemas.openxmlformats.org/officeDocument/2006/relationships/image" Target="../media/image14.pn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hyperlink" Target="https://sites.library.ualberta.ca/copyright/photocopying-at-the-library/"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hyperlink" Target="http://drive.google.com/file/d/1gB6LKiz4y_UDv2IHz6reA5vYUXYHSAnZ/view" TargetMode="External"/><Relationship Id="rId4" Type="http://schemas.openxmlformats.org/officeDocument/2006/relationships/image" Target="../media/image1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hyperlink" Target="https://commons.wikimedia.org/wiki/File:Wikipedia_video_tutorials_-_making-of_(screenshot).jpg" TargetMode="External"/><Relationship Id="rId4" Type="http://schemas.openxmlformats.org/officeDocument/2006/relationships/hyperlink" Target="https://thenounproject.com/term/all-seeing-eye/1473231/" TargetMode="External"/><Relationship Id="rId5" Type="http://schemas.openxmlformats.org/officeDocument/2006/relationships/hyperlink" Target="https://thenounproject.com/term/various-folder/168974/" TargetMode="External"/><Relationship Id="rId6" Type="http://schemas.openxmlformats.org/officeDocument/2006/relationships/hyperlink" Target="https://thenounproject.com/term/video-playback/1550944/" TargetMode="External"/><Relationship Id="rId7" Type="http://schemas.openxmlformats.org/officeDocument/2006/relationships/hyperlink" Target="https://thenounproject.com/term/social-distance/3381238/" TargetMode="External"/><Relationship Id="rId8" Type="http://schemas.openxmlformats.org/officeDocument/2006/relationships/hyperlink" Target="https://thenounproject.com/term/problem-solving/194992/"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hyperlink" Target="https://thenounproject.com/term/shakespeare/50024/" TargetMode="External"/><Relationship Id="rId4" Type="http://schemas.openxmlformats.org/officeDocument/2006/relationships/hyperlink" Target="https://slidesgo.com/theme/minimal-charm#variant-103" TargetMode="External"/><Relationship Id="rId5" Type="http://schemas.openxmlformats.org/officeDocument/2006/relationships/hyperlink" Target="https://slidesgo.com/theme/zombie-ideas-debat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hyperlink" Target="https://doi.org/10.5195/PALRAP.2014.43" TargetMode="External"/><Relationship Id="rId4" Type="http://schemas.openxmlformats.org/officeDocument/2006/relationships/hyperlink" Target="https://digitalcommons.law.uga.edu/law_lib_artchop/32" TargetMode="External"/><Relationship Id="rId5" Type="http://schemas.openxmlformats.org/officeDocument/2006/relationships/hyperlink" Target="https://digitalcommons.law.uga.edu/law_lib_artchop/32" TargetMode="External"/><Relationship Id="rId6" Type="http://schemas.openxmlformats.org/officeDocument/2006/relationships/hyperlink" Target="http://dx.doi.org/10.5944/openpraxis.11.4.1020" TargetMode="External"/><Relationship Id="rId7" Type="http://schemas.openxmlformats.org/officeDocument/2006/relationships/hyperlink" Target="https://sites.library.ualberta.ca/copyright/scholarly-contributions/10.18278/ijoer.2.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 Id="rId3" Type="http://schemas.openxmlformats.org/officeDocument/2006/relationships/hyperlink" Target="https://www.youtube.com/intl/en-GB/about/pres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9"/>
          <p:cNvSpPr txBox="1"/>
          <p:nvPr>
            <p:ph type="ctrTitle"/>
          </p:nvPr>
        </p:nvSpPr>
        <p:spPr>
          <a:xfrm>
            <a:off x="1388425" y="1041325"/>
            <a:ext cx="7184100" cy="15645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3500"/>
              <a:t>Making Videos for </a:t>
            </a:r>
            <a:endParaRPr sz="3500"/>
          </a:p>
          <a:p>
            <a:pPr indent="0" lvl="0" marL="0" rtl="0" algn="l">
              <a:lnSpc>
                <a:spcPct val="115000"/>
              </a:lnSpc>
              <a:spcBef>
                <a:spcPts val="0"/>
              </a:spcBef>
              <a:spcAft>
                <a:spcPts val="0"/>
              </a:spcAft>
              <a:buClr>
                <a:schemeClr val="dk1"/>
              </a:buClr>
              <a:buSzPts val="1100"/>
              <a:buFont typeface="Arial"/>
              <a:buNone/>
            </a:pPr>
            <a:r>
              <a:rPr lang="en" sz="3500"/>
              <a:t>Education and Instruction</a:t>
            </a:r>
            <a:endParaRPr i="1" sz="1900"/>
          </a:p>
        </p:txBody>
      </p:sp>
      <p:pic>
        <p:nvPicPr>
          <p:cNvPr id="291" name="Google Shape;291;p49"/>
          <p:cNvPicPr preferRelativeResize="0"/>
          <p:nvPr/>
        </p:nvPicPr>
        <p:blipFill>
          <a:blip r:embed="rId3">
            <a:alphaModFix/>
          </a:blip>
          <a:stretch>
            <a:fillRect/>
          </a:stretch>
        </p:blipFill>
        <p:spPr>
          <a:xfrm>
            <a:off x="6858025" y="4048325"/>
            <a:ext cx="1714500" cy="600075"/>
          </a:xfrm>
          <a:prstGeom prst="rect">
            <a:avLst/>
          </a:prstGeom>
          <a:noFill/>
          <a:ln>
            <a:noFill/>
          </a:ln>
        </p:spPr>
      </p:pic>
      <p:sp>
        <p:nvSpPr>
          <p:cNvPr id="292" name="Google Shape;292;p49"/>
          <p:cNvSpPr txBox="1"/>
          <p:nvPr/>
        </p:nvSpPr>
        <p:spPr>
          <a:xfrm>
            <a:off x="6862075" y="4648400"/>
            <a:ext cx="17064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Ubuntu Light"/>
                <a:ea typeface="Ubuntu Light"/>
                <a:cs typeface="Ubuntu Light"/>
                <a:sym typeface="Ubuntu Light"/>
              </a:rPr>
              <a:t>Except some images</a:t>
            </a:r>
            <a:endParaRPr sz="1100">
              <a:latin typeface="Ubuntu Light"/>
              <a:ea typeface="Ubuntu Light"/>
              <a:cs typeface="Ubuntu Light"/>
              <a:sym typeface="Ubuntu Light"/>
            </a:endParaRPr>
          </a:p>
        </p:txBody>
      </p:sp>
      <p:sp>
        <p:nvSpPr>
          <p:cNvPr id="293" name="Google Shape;293;p49"/>
          <p:cNvSpPr txBox="1"/>
          <p:nvPr/>
        </p:nvSpPr>
        <p:spPr>
          <a:xfrm>
            <a:off x="1505475" y="3389825"/>
            <a:ext cx="4004400" cy="1437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Ubuntu Light"/>
                <a:ea typeface="Ubuntu Light"/>
                <a:cs typeface="Ubuntu Light"/>
                <a:sym typeface="Ubuntu Light"/>
              </a:rPr>
              <a:t>Julia Guy &amp; Michael B McNally</a:t>
            </a:r>
            <a:endParaRPr sz="1800">
              <a:solidFill>
                <a:schemeClr val="dk1"/>
              </a:solidFill>
              <a:latin typeface="Ubuntu Light"/>
              <a:ea typeface="Ubuntu Light"/>
              <a:cs typeface="Ubuntu Light"/>
              <a:sym typeface="Ubuntu Light"/>
            </a:endParaRPr>
          </a:p>
          <a:p>
            <a:pPr indent="0" lvl="0" marL="0" rtl="0" algn="l">
              <a:lnSpc>
                <a:spcPct val="115000"/>
              </a:lnSpc>
              <a:spcBef>
                <a:spcPts val="0"/>
              </a:spcBef>
              <a:spcAft>
                <a:spcPts val="0"/>
              </a:spcAft>
              <a:buNone/>
            </a:pPr>
            <a:r>
              <a:t/>
            </a:r>
            <a:endParaRPr sz="1800">
              <a:solidFill>
                <a:schemeClr val="dk1"/>
              </a:solidFill>
              <a:latin typeface="Ubuntu Light"/>
              <a:ea typeface="Ubuntu Light"/>
              <a:cs typeface="Ubuntu Light"/>
              <a:sym typeface="Ubuntu Light"/>
            </a:endParaRPr>
          </a:p>
          <a:p>
            <a:pPr indent="0" lvl="0" marL="0" rtl="0" algn="l">
              <a:lnSpc>
                <a:spcPct val="115000"/>
              </a:lnSpc>
              <a:spcBef>
                <a:spcPts val="0"/>
              </a:spcBef>
              <a:spcAft>
                <a:spcPts val="0"/>
              </a:spcAft>
              <a:buNone/>
            </a:pPr>
            <a:r>
              <a:t/>
            </a:r>
            <a:endParaRPr sz="1800">
              <a:solidFill>
                <a:schemeClr val="dk1"/>
              </a:solidFill>
              <a:latin typeface="Ubuntu Light"/>
              <a:ea typeface="Ubuntu Light"/>
              <a:cs typeface="Ubuntu Light"/>
              <a:sym typeface="Ubuntu Light"/>
            </a:endParaRPr>
          </a:p>
          <a:p>
            <a:pPr indent="0" lvl="0" marL="0" rtl="0" algn="l">
              <a:lnSpc>
                <a:spcPct val="115000"/>
              </a:lnSpc>
              <a:spcBef>
                <a:spcPts val="0"/>
              </a:spcBef>
              <a:spcAft>
                <a:spcPts val="0"/>
              </a:spcAft>
              <a:buNone/>
            </a:pPr>
            <a:r>
              <a:rPr lang="en" sz="1300">
                <a:solidFill>
                  <a:schemeClr val="dk1"/>
                </a:solidFill>
                <a:latin typeface="Ubuntu Light"/>
                <a:ea typeface="Ubuntu Light"/>
                <a:cs typeface="Ubuntu Light"/>
                <a:sym typeface="Ubuntu Light"/>
              </a:rPr>
              <a:t>Maskwacis Cultural College Micro-Learning Session</a:t>
            </a:r>
            <a:endParaRPr sz="1300">
              <a:solidFill>
                <a:schemeClr val="dk1"/>
              </a:solidFill>
              <a:latin typeface="Ubuntu Light"/>
              <a:ea typeface="Ubuntu Light"/>
              <a:cs typeface="Ubuntu Light"/>
              <a:sym typeface="Ubuntu Light"/>
            </a:endParaRPr>
          </a:p>
          <a:p>
            <a:pPr indent="0" lvl="0" marL="0" rtl="0" algn="l">
              <a:lnSpc>
                <a:spcPct val="115000"/>
              </a:lnSpc>
              <a:spcBef>
                <a:spcPts val="0"/>
              </a:spcBef>
              <a:spcAft>
                <a:spcPts val="0"/>
              </a:spcAft>
              <a:buNone/>
            </a:pPr>
            <a:r>
              <a:rPr lang="en" sz="1300">
                <a:solidFill>
                  <a:schemeClr val="dk1"/>
                </a:solidFill>
                <a:latin typeface="Ubuntu Light"/>
                <a:ea typeface="Ubuntu Light"/>
                <a:cs typeface="Ubuntu Light"/>
                <a:sym typeface="Ubuntu Light"/>
              </a:rPr>
              <a:t>Feb. 10, 2021</a:t>
            </a:r>
            <a:endParaRPr sz="1300">
              <a:solidFill>
                <a:schemeClr val="dk1"/>
              </a:solidFill>
              <a:latin typeface="Ubuntu Light"/>
              <a:ea typeface="Ubuntu Light"/>
              <a:cs typeface="Ubuntu Light"/>
              <a:sym typeface="Ubuntu Light"/>
            </a:endParaRPr>
          </a:p>
          <a:p>
            <a:pPr indent="0" lvl="0" marL="0" rtl="0" algn="l">
              <a:lnSpc>
                <a:spcPct val="115000"/>
              </a:lnSpc>
              <a:spcBef>
                <a:spcPts val="0"/>
              </a:spcBef>
              <a:spcAft>
                <a:spcPts val="0"/>
              </a:spcAft>
              <a:buNone/>
            </a:pPr>
            <a:r>
              <a:t/>
            </a:r>
            <a:endParaRPr sz="1800">
              <a:solidFill>
                <a:schemeClr val="dk1"/>
              </a:solidFill>
              <a:latin typeface="Ubuntu Light"/>
              <a:ea typeface="Ubuntu Light"/>
              <a:cs typeface="Ubuntu Light"/>
              <a:sym typeface="Ubuntu Light"/>
            </a:endParaRPr>
          </a:p>
          <a:p>
            <a:pPr indent="0" lvl="0" marL="0" rtl="0" algn="l">
              <a:lnSpc>
                <a:spcPct val="115000"/>
              </a:lnSpc>
              <a:spcBef>
                <a:spcPts val="0"/>
              </a:spcBef>
              <a:spcAft>
                <a:spcPts val="0"/>
              </a:spcAft>
              <a:buNone/>
            </a:pPr>
            <a:r>
              <a:t/>
            </a:r>
            <a:endParaRPr sz="1800">
              <a:solidFill>
                <a:schemeClr val="dk1"/>
              </a:solidFill>
              <a:latin typeface="Ubuntu Light"/>
              <a:ea typeface="Ubuntu Light"/>
              <a:cs typeface="Ubuntu Light"/>
              <a:sym typeface="Ubuntu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8"/>
          <p:cNvSpPr/>
          <p:nvPr/>
        </p:nvSpPr>
        <p:spPr>
          <a:xfrm>
            <a:off x="734775" y="3382350"/>
            <a:ext cx="1166400" cy="303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58"/>
          <p:cNvSpPr/>
          <p:nvPr/>
        </p:nvSpPr>
        <p:spPr>
          <a:xfrm>
            <a:off x="846050" y="1358150"/>
            <a:ext cx="3498600" cy="23274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58"/>
          <p:cNvSpPr/>
          <p:nvPr/>
        </p:nvSpPr>
        <p:spPr>
          <a:xfrm>
            <a:off x="4918050" y="1331900"/>
            <a:ext cx="3455100" cy="23538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99999"/>
              </a:solidFill>
            </a:endParaRPr>
          </a:p>
        </p:txBody>
      </p:sp>
      <p:sp>
        <p:nvSpPr>
          <p:cNvPr id="425" name="Google Shape;425;p58"/>
          <p:cNvSpPr txBox="1"/>
          <p:nvPr/>
        </p:nvSpPr>
        <p:spPr>
          <a:xfrm>
            <a:off x="846050" y="1561500"/>
            <a:ext cx="3150900" cy="264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Ubuntu"/>
                <a:ea typeface="Ubuntu"/>
                <a:cs typeface="Ubuntu"/>
                <a:sym typeface="Ubuntu"/>
              </a:rPr>
              <a:t>PURPOSE</a:t>
            </a:r>
            <a:endParaRPr sz="1600">
              <a:solidFill>
                <a:schemeClr val="dk2"/>
              </a:solidFill>
              <a:latin typeface="Ubuntu"/>
              <a:ea typeface="Ubuntu"/>
              <a:cs typeface="Ubuntu"/>
              <a:sym typeface="Ubuntu"/>
            </a:endParaRPr>
          </a:p>
          <a:p>
            <a:pPr indent="0" lvl="0" marL="0" rtl="0" algn="l">
              <a:spcBef>
                <a:spcPts val="0"/>
              </a:spcBef>
              <a:spcAft>
                <a:spcPts val="0"/>
              </a:spcAft>
              <a:buNone/>
            </a:pPr>
            <a:r>
              <a:t/>
            </a:r>
            <a:endParaRPr sz="1200">
              <a:solidFill>
                <a:schemeClr val="lt2"/>
              </a:solidFill>
              <a:latin typeface="Ubuntu"/>
              <a:ea typeface="Ubuntu"/>
              <a:cs typeface="Ubuntu"/>
              <a:sym typeface="Ubuntu"/>
            </a:endParaRPr>
          </a:p>
          <a:p>
            <a:pPr indent="0" lvl="0" marL="0" rtl="0" algn="l">
              <a:spcBef>
                <a:spcPts val="0"/>
              </a:spcBef>
              <a:spcAft>
                <a:spcPts val="0"/>
              </a:spcAft>
              <a:buNone/>
            </a:pPr>
            <a:r>
              <a:rPr lang="en">
                <a:solidFill>
                  <a:schemeClr val="lt2"/>
                </a:solidFill>
                <a:latin typeface="Ubuntu"/>
                <a:ea typeface="Ubuntu"/>
                <a:cs typeface="Ubuntu"/>
                <a:sym typeface="Ubuntu"/>
              </a:rPr>
              <a:t>Why are you making a video?</a:t>
            </a:r>
            <a:endParaRPr>
              <a:solidFill>
                <a:schemeClr val="lt2"/>
              </a:solidFill>
              <a:latin typeface="Ubuntu"/>
              <a:ea typeface="Ubuntu"/>
              <a:cs typeface="Ubuntu"/>
              <a:sym typeface="Ubuntu"/>
            </a:endParaRPr>
          </a:p>
          <a:p>
            <a:pPr indent="0" lvl="0" marL="0" rtl="0" algn="l">
              <a:spcBef>
                <a:spcPts val="0"/>
              </a:spcBef>
              <a:spcAft>
                <a:spcPts val="0"/>
              </a:spcAft>
              <a:buNone/>
            </a:pPr>
            <a:r>
              <a:t/>
            </a:r>
            <a:endParaRPr>
              <a:solidFill>
                <a:schemeClr val="lt2"/>
              </a:solidFill>
              <a:latin typeface="Ubuntu"/>
              <a:ea typeface="Ubuntu"/>
              <a:cs typeface="Ubuntu"/>
              <a:sym typeface="Ubuntu"/>
            </a:endParaRPr>
          </a:p>
          <a:p>
            <a:pPr indent="0" lvl="0" marL="0" rtl="0" algn="l">
              <a:spcBef>
                <a:spcPts val="0"/>
              </a:spcBef>
              <a:spcAft>
                <a:spcPts val="0"/>
              </a:spcAft>
              <a:buNone/>
            </a:pPr>
            <a:r>
              <a:rPr lang="en">
                <a:solidFill>
                  <a:schemeClr val="lt2"/>
                </a:solidFill>
                <a:latin typeface="Ubuntu"/>
                <a:ea typeface="Ubuntu"/>
                <a:cs typeface="Ubuntu"/>
                <a:sym typeface="Ubuntu"/>
              </a:rPr>
              <a:t>What should it do?</a:t>
            </a:r>
            <a:endParaRPr>
              <a:solidFill>
                <a:schemeClr val="lt2"/>
              </a:solidFill>
              <a:latin typeface="Ubuntu"/>
              <a:ea typeface="Ubuntu"/>
              <a:cs typeface="Ubuntu"/>
              <a:sym typeface="Ubuntu"/>
            </a:endParaRPr>
          </a:p>
          <a:p>
            <a:pPr indent="0" lvl="0" marL="0" rtl="0" algn="l">
              <a:spcBef>
                <a:spcPts val="0"/>
              </a:spcBef>
              <a:spcAft>
                <a:spcPts val="0"/>
              </a:spcAft>
              <a:buNone/>
            </a:pPr>
            <a:r>
              <a:t/>
            </a:r>
            <a:endParaRPr>
              <a:solidFill>
                <a:schemeClr val="lt2"/>
              </a:solidFill>
              <a:latin typeface="Ubuntu"/>
              <a:ea typeface="Ubuntu"/>
              <a:cs typeface="Ubuntu"/>
              <a:sym typeface="Ubuntu"/>
            </a:endParaRPr>
          </a:p>
          <a:p>
            <a:pPr indent="0" lvl="0" marL="0" rtl="0" algn="l">
              <a:spcBef>
                <a:spcPts val="0"/>
              </a:spcBef>
              <a:spcAft>
                <a:spcPts val="0"/>
              </a:spcAft>
              <a:buNone/>
            </a:pPr>
            <a:r>
              <a:rPr lang="en">
                <a:solidFill>
                  <a:schemeClr val="lt2"/>
                </a:solidFill>
                <a:latin typeface="Ubuntu"/>
                <a:ea typeface="Ubuntu"/>
                <a:cs typeface="Ubuntu"/>
                <a:sym typeface="Ubuntu"/>
              </a:rPr>
              <a:t>E.g. warn, prepare, inspire, motivate, welcome etc.</a:t>
            </a:r>
            <a:endParaRPr>
              <a:solidFill>
                <a:schemeClr val="lt2"/>
              </a:solidFill>
              <a:latin typeface="Ubuntu"/>
              <a:ea typeface="Ubuntu"/>
              <a:cs typeface="Ubuntu"/>
              <a:sym typeface="Ubuntu"/>
            </a:endParaRPr>
          </a:p>
        </p:txBody>
      </p:sp>
      <p:sp>
        <p:nvSpPr>
          <p:cNvPr id="426" name="Google Shape;426;p58"/>
          <p:cNvSpPr txBox="1"/>
          <p:nvPr/>
        </p:nvSpPr>
        <p:spPr>
          <a:xfrm>
            <a:off x="5017300" y="1408250"/>
            <a:ext cx="3008700" cy="287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Ubuntu"/>
                <a:ea typeface="Ubuntu"/>
                <a:cs typeface="Ubuntu"/>
                <a:sym typeface="Ubuntu"/>
              </a:rPr>
              <a:t>OBJECTIVES</a:t>
            </a:r>
            <a:br>
              <a:rPr lang="en">
                <a:solidFill>
                  <a:schemeClr val="lt2"/>
                </a:solidFill>
                <a:latin typeface="Ubuntu"/>
                <a:ea typeface="Ubuntu"/>
                <a:cs typeface="Ubuntu"/>
                <a:sym typeface="Ubuntu"/>
              </a:rPr>
            </a:br>
            <a:endParaRPr sz="1200">
              <a:solidFill>
                <a:schemeClr val="lt2"/>
              </a:solidFill>
              <a:latin typeface="Ubuntu"/>
              <a:ea typeface="Ubuntu"/>
              <a:cs typeface="Ubuntu"/>
              <a:sym typeface="Ubuntu"/>
            </a:endParaRPr>
          </a:p>
          <a:p>
            <a:pPr indent="0" lvl="0" marL="0" rtl="0" algn="l">
              <a:spcBef>
                <a:spcPts val="0"/>
              </a:spcBef>
              <a:spcAft>
                <a:spcPts val="0"/>
              </a:spcAft>
              <a:buNone/>
            </a:pPr>
            <a:r>
              <a:rPr lang="en">
                <a:solidFill>
                  <a:schemeClr val="lt2"/>
                </a:solidFill>
                <a:latin typeface="Ubuntu"/>
                <a:ea typeface="Ubuntu"/>
                <a:cs typeface="Ubuntu"/>
                <a:sym typeface="Ubuntu"/>
              </a:rPr>
              <a:t>Break it down to  specific goals.</a:t>
            </a:r>
            <a:endParaRPr>
              <a:solidFill>
                <a:schemeClr val="lt2"/>
              </a:solidFill>
              <a:latin typeface="Ubuntu"/>
              <a:ea typeface="Ubuntu"/>
              <a:cs typeface="Ubuntu"/>
              <a:sym typeface="Ubuntu"/>
            </a:endParaRPr>
          </a:p>
          <a:p>
            <a:pPr indent="0" lvl="0" marL="0" rtl="0" algn="l">
              <a:spcBef>
                <a:spcPts val="0"/>
              </a:spcBef>
              <a:spcAft>
                <a:spcPts val="0"/>
              </a:spcAft>
              <a:buNone/>
            </a:pPr>
            <a:r>
              <a:t/>
            </a:r>
            <a:endParaRPr>
              <a:solidFill>
                <a:schemeClr val="lt2"/>
              </a:solidFill>
              <a:latin typeface="Ubuntu"/>
              <a:ea typeface="Ubuntu"/>
              <a:cs typeface="Ubuntu"/>
              <a:sym typeface="Ubuntu"/>
            </a:endParaRPr>
          </a:p>
          <a:p>
            <a:pPr indent="0" lvl="0" marL="0" rtl="0" algn="l">
              <a:spcBef>
                <a:spcPts val="0"/>
              </a:spcBef>
              <a:spcAft>
                <a:spcPts val="0"/>
              </a:spcAft>
              <a:buNone/>
            </a:pPr>
            <a:r>
              <a:rPr lang="en">
                <a:solidFill>
                  <a:schemeClr val="lt2"/>
                </a:solidFill>
                <a:latin typeface="Ubuntu"/>
                <a:ea typeface="Ubuntu"/>
                <a:cs typeface="Ubuntu"/>
                <a:sym typeface="Ubuntu"/>
              </a:rPr>
              <a:t>What are the Learning Objectives for the viewers?</a:t>
            </a:r>
            <a:endParaRPr>
              <a:solidFill>
                <a:schemeClr val="lt2"/>
              </a:solidFill>
              <a:latin typeface="Ubuntu"/>
              <a:ea typeface="Ubuntu"/>
              <a:cs typeface="Ubuntu"/>
              <a:sym typeface="Ubuntu"/>
            </a:endParaRPr>
          </a:p>
          <a:p>
            <a:pPr indent="0" lvl="0" marL="0" rtl="0" algn="l">
              <a:spcBef>
                <a:spcPts val="0"/>
              </a:spcBef>
              <a:spcAft>
                <a:spcPts val="0"/>
              </a:spcAft>
              <a:buNone/>
            </a:pPr>
            <a:r>
              <a:t/>
            </a:r>
            <a:endParaRPr>
              <a:solidFill>
                <a:schemeClr val="lt2"/>
              </a:solidFill>
              <a:latin typeface="Ubuntu"/>
              <a:ea typeface="Ubuntu"/>
              <a:cs typeface="Ubuntu"/>
              <a:sym typeface="Ubuntu"/>
            </a:endParaRPr>
          </a:p>
          <a:p>
            <a:pPr indent="0" lvl="0" marL="0" rtl="0" algn="l">
              <a:spcBef>
                <a:spcPts val="0"/>
              </a:spcBef>
              <a:spcAft>
                <a:spcPts val="0"/>
              </a:spcAft>
              <a:buNone/>
            </a:pPr>
            <a:r>
              <a:rPr lang="en">
                <a:solidFill>
                  <a:schemeClr val="lt2"/>
                </a:solidFill>
                <a:latin typeface="Ubuntu"/>
                <a:ea typeface="Ubuntu"/>
                <a:cs typeface="Ubuntu"/>
                <a:sym typeface="Ubuntu"/>
              </a:rPr>
              <a:t>How do you want viewers to feel?</a:t>
            </a:r>
            <a:endParaRPr>
              <a:solidFill>
                <a:schemeClr val="lt2"/>
              </a:solidFill>
              <a:latin typeface="Ubuntu"/>
              <a:ea typeface="Ubuntu"/>
              <a:cs typeface="Ubuntu"/>
              <a:sym typeface="Ubuntu"/>
            </a:endParaRPr>
          </a:p>
          <a:p>
            <a:pPr indent="0" lvl="0" marL="0" rtl="0" algn="l">
              <a:spcBef>
                <a:spcPts val="0"/>
              </a:spcBef>
              <a:spcAft>
                <a:spcPts val="0"/>
              </a:spcAft>
              <a:buNone/>
            </a:pPr>
            <a:r>
              <a:t/>
            </a:r>
            <a:endParaRPr>
              <a:solidFill>
                <a:schemeClr val="lt2"/>
              </a:solidFill>
              <a:latin typeface="Ubuntu"/>
              <a:ea typeface="Ubuntu"/>
              <a:cs typeface="Ubuntu"/>
              <a:sym typeface="Ubuntu"/>
            </a:endParaRPr>
          </a:p>
          <a:p>
            <a:pPr indent="0" lvl="0" marL="0" rtl="0" algn="l">
              <a:spcBef>
                <a:spcPts val="0"/>
              </a:spcBef>
              <a:spcAft>
                <a:spcPts val="0"/>
              </a:spcAft>
              <a:buNone/>
            </a:pPr>
            <a:r>
              <a:rPr lang="en">
                <a:solidFill>
                  <a:schemeClr val="lt2"/>
                </a:solidFill>
                <a:latin typeface="Ubuntu"/>
                <a:ea typeface="Ubuntu"/>
                <a:cs typeface="Ubuntu"/>
                <a:sym typeface="Ubuntu"/>
              </a:rPr>
              <a:t>How do you want to come across?</a:t>
            </a:r>
            <a:endParaRPr>
              <a:solidFill>
                <a:schemeClr val="lt2"/>
              </a:solidFill>
              <a:latin typeface="Ubuntu"/>
              <a:ea typeface="Ubuntu"/>
              <a:cs typeface="Ubuntu"/>
              <a:sym typeface="Ubuntu"/>
            </a:endParaRPr>
          </a:p>
        </p:txBody>
      </p:sp>
      <p:sp>
        <p:nvSpPr>
          <p:cNvPr id="427" name="Google Shape;427;p58"/>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solidFill>
                <a:schemeClr val="lt1"/>
              </a:solidFill>
            </a:endParaRPr>
          </a:p>
        </p:txBody>
      </p:sp>
      <p:sp>
        <p:nvSpPr>
          <p:cNvPr id="428" name="Google Shape;428;p58"/>
          <p:cNvSpPr txBox="1"/>
          <p:nvPr>
            <p:ph type="title"/>
          </p:nvPr>
        </p:nvSpPr>
        <p:spPr>
          <a:xfrm>
            <a:off x="770850" y="375350"/>
            <a:ext cx="7602300" cy="860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t>What do you want to accomplish?</a:t>
            </a:r>
            <a:endParaRPr b="0" sz="1000">
              <a:solidFill>
                <a:schemeClr val="lt2"/>
              </a:solidFill>
              <a:latin typeface="Ubuntu Light"/>
              <a:ea typeface="Ubuntu Light"/>
              <a:cs typeface="Ubuntu Light"/>
              <a:sym typeface="Ubuntu Light"/>
            </a:endParaRPr>
          </a:p>
        </p:txBody>
      </p:sp>
      <p:cxnSp>
        <p:nvCxnSpPr>
          <p:cNvPr id="429" name="Google Shape;429;p58"/>
          <p:cNvCxnSpPr/>
          <p:nvPr/>
        </p:nvCxnSpPr>
        <p:spPr>
          <a:xfrm>
            <a:off x="2948725" y="4065775"/>
            <a:ext cx="3298800" cy="0"/>
          </a:xfrm>
          <a:prstGeom prst="straightConnector1">
            <a:avLst/>
          </a:prstGeom>
          <a:noFill/>
          <a:ln cap="flat" cmpd="sng" w="28575">
            <a:solidFill>
              <a:schemeClr val="dk2"/>
            </a:solidFill>
            <a:prstDash val="solid"/>
            <a:round/>
            <a:headEnd len="med" w="med" type="none"/>
            <a:tailEnd len="med" w="med" type="none"/>
          </a:ln>
        </p:spPr>
      </p:cxnSp>
      <p:sp>
        <p:nvSpPr>
          <p:cNvPr id="430" name="Google Shape;430;p58"/>
          <p:cNvSpPr txBox="1"/>
          <p:nvPr/>
        </p:nvSpPr>
        <p:spPr>
          <a:xfrm>
            <a:off x="5424925" y="3746263"/>
            <a:ext cx="98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Ubuntu Light"/>
                <a:ea typeface="Ubuntu Light"/>
                <a:cs typeface="Ubuntu Light"/>
                <a:sym typeface="Ubuntu Light"/>
              </a:rPr>
              <a:t>Entertain</a:t>
            </a:r>
            <a:endParaRPr>
              <a:latin typeface="Ubuntu Light"/>
              <a:ea typeface="Ubuntu Light"/>
              <a:cs typeface="Ubuntu Light"/>
              <a:sym typeface="Ubuntu Light"/>
            </a:endParaRPr>
          </a:p>
        </p:txBody>
      </p:sp>
      <p:sp>
        <p:nvSpPr>
          <p:cNvPr id="431" name="Google Shape;431;p58"/>
          <p:cNvSpPr txBox="1"/>
          <p:nvPr/>
        </p:nvSpPr>
        <p:spPr>
          <a:xfrm>
            <a:off x="2824050" y="3746188"/>
            <a:ext cx="98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Ubuntu Light"/>
                <a:ea typeface="Ubuntu Light"/>
                <a:cs typeface="Ubuntu Light"/>
                <a:sym typeface="Ubuntu Light"/>
              </a:rPr>
              <a:t>Educate</a:t>
            </a:r>
            <a:endParaRPr>
              <a:latin typeface="Ubuntu Light"/>
              <a:ea typeface="Ubuntu Light"/>
              <a:cs typeface="Ubuntu Light"/>
              <a:sym typeface="Ubuntu Light"/>
            </a:endParaRPr>
          </a:p>
        </p:txBody>
      </p:sp>
      <p:sp>
        <p:nvSpPr>
          <p:cNvPr id="432" name="Google Shape;432;p58"/>
          <p:cNvSpPr/>
          <p:nvPr/>
        </p:nvSpPr>
        <p:spPr>
          <a:xfrm>
            <a:off x="3893600" y="4065775"/>
            <a:ext cx="1287900" cy="8976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chemeClr val="lt1"/>
              </a:solidFill>
            </a:endParaRPr>
          </a:p>
        </p:txBody>
      </p:sp>
      <p:sp>
        <p:nvSpPr>
          <p:cNvPr id="433" name="Google Shape;433;p58"/>
          <p:cNvSpPr txBox="1"/>
          <p:nvPr/>
        </p:nvSpPr>
        <p:spPr>
          <a:xfrm>
            <a:off x="4063425" y="4516975"/>
            <a:ext cx="1244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accent1"/>
                </a:solidFill>
                <a:latin typeface="Ubuntu"/>
                <a:ea typeface="Ubuntu"/>
                <a:cs typeface="Ubuntu"/>
                <a:sym typeface="Ubuntu"/>
              </a:rPr>
              <a:t>Engage</a:t>
            </a:r>
            <a:endParaRPr b="1" sz="1700">
              <a:solidFill>
                <a:schemeClr val="accent1"/>
              </a:solidFill>
              <a:latin typeface="Ubuntu"/>
              <a:ea typeface="Ubuntu"/>
              <a:cs typeface="Ubuntu"/>
              <a:sym typeface="Ubuntu"/>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59"/>
          <p:cNvSpPr txBox="1"/>
          <p:nvPr>
            <p:ph idx="3" type="subTitle"/>
          </p:nvPr>
        </p:nvSpPr>
        <p:spPr>
          <a:xfrm>
            <a:off x="4758850" y="2469125"/>
            <a:ext cx="3681000" cy="185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95959"/>
                </a:solidFill>
                <a:latin typeface="Ubuntu"/>
                <a:ea typeface="Ubuntu"/>
                <a:cs typeface="Ubuntu"/>
                <a:sym typeface="Ubuntu"/>
              </a:rPr>
              <a:t>Incorporate the work of others, and enable others to adapt your own work</a:t>
            </a:r>
            <a:endParaRPr>
              <a:solidFill>
                <a:srgbClr val="595959"/>
              </a:solidFill>
              <a:latin typeface="Ubuntu"/>
              <a:ea typeface="Ubuntu"/>
              <a:cs typeface="Ubuntu"/>
              <a:sym typeface="Ubuntu"/>
            </a:endParaRPr>
          </a:p>
          <a:p>
            <a:pPr indent="0" lvl="0" marL="0" rtl="0" algn="l">
              <a:spcBef>
                <a:spcPts val="0"/>
              </a:spcBef>
              <a:spcAft>
                <a:spcPts val="0"/>
              </a:spcAft>
              <a:buNone/>
            </a:pPr>
            <a:r>
              <a:t/>
            </a:r>
            <a:endParaRPr>
              <a:solidFill>
                <a:srgbClr val="595959"/>
              </a:solidFill>
              <a:latin typeface="Ubuntu"/>
              <a:ea typeface="Ubuntu"/>
              <a:cs typeface="Ubuntu"/>
              <a:sym typeface="Ubuntu"/>
            </a:endParaRPr>
          </a:p>
          <a:p>
            <a:pPr indent="0" lvl="0" marL="0" rtl="0" algn="l">
              <a:spcBef>
                <a:spcPts val="0"/>
              </a:spcBef>
              <a:spcAft>
                <a:spcPts val="0"/>
              </a:spcAft>
              <a:buNone/>
            </a:pPr>
            <a:r>
              <a:t/>
            </a:r>
            <a:endParaRPr>
              <a:solidFill>
                <a:srgbClr val="595959"/>
              </a:solidFill>
              <a:latin typeface="Ubuntu"/>
              <a:ea typeface="Ubuntu"/>
              <a:cs typeface="Ubuntu"/>
              <a:sym typeface="Ubuntu"/>
            </a:endParaRPr>
          </a:p>
          <a:p>
            <a:pPr indent="0" lvl="0" marL="0" rtl="0" algn="l">
              <a:spcBef>
                <a:spcPts val="0"/>
              </a:spcBef>
              <a:spcAft>
                <a:spcPts val="0"/>
              </a:spcAft>
              <a:buNone/>
            </a:pPr>
            <a:r>
              <a:rPr lang="en">
                <a:solidFill>
                  <a:srgbClr val="595959"/>
                </a:solidFill>
                <a:latin typeface="Ubuntu"/>
                <a:ea typeface="Ubuntu"/>
                <a:cs typeface="Ubuntu"/>
                <a:sym typeface="Ubuntu"/>
              </a:rPr>
              <a:t>Key </a:t>
            </a:r>
            <a:r>
              <a:rPr lang="en">
                <a:solidFill>
                  <a:srgbClr val="595959"/>
                </a:solidFill>
                <a:latin typeface="Ubuntu"/>
                <a:ea typeface="Ubuntu"/>
                <a:cs typeface="Ubuntu"/>
                <a:sym typeface="Ubuntu"/>
              </a:rPr>
              <a:t>considerations</a:t>
            </a:r>
            <a:r>
              <a:rPr lang="en">
                <a:solidFill>
                  <a:srgbClr val="595959"/>
                </a:solidFill>
                <a:latin typeface="Ubuntu"/>
                <a:ea typeface="Ubuntu"/>
                <a:cs typeface="Ubuntu"/>
                <a:sym typeface="Ubuntu"/>
              </a:rPr>
              <a:t>:</a:t>
            </a:r>
            <a:endParaRPr>
              <a:solidFill>
                <a:srgbClr val="595959"/>
              </a:solidFill>
              <a:latin typeface="Ubuntu"/>
              <a:ea typeface="Ubuntu"/>
              <a:cs typeface="Ubuntu"/>
              <a:sym typeface="Ubuntu"/>
            </a:endParaRPr>
          </a:p>
          <a:p>
            <a:pPr indent="-317500" lvl="0" marL="457200" rtl="0" algn="l">
              <a:spcBef>
                <a:spcPts val="0"/>
              </a:spcBef>
              <a:spcAft>
                <a:spcPts val="0"/>
              </a:spcAft>
              <a:buClr>
                <a:srgbClr val="595959"/>
              </a:buClr>
              <a:buSzPts val="1400"/>
              <a:buFont typeface="Ubuntu"/>
              <a:buChar char="●"/>
            </a:pPr>
            <a:r>
              <a:rPr lang="en">
                <a:solidFill>
                  <a:srgbClr val="595959"/>
                </a:solidFill>
                <a:latin typeface="Ubuntu"/>
                <a:ea typeface="Ubuntu"/>
                <a:cs typeface="Ubuntu"/>
                <a:sym typeface="Ubuntu"/>
              </a:rPr>
              <a:t>Open licencing</a:t>
            </a:r>
            <a:endParaRPr>
              <a:solidFill>
                <a:srgbClr val="595959"/>
              </a:solidFill>
              <a:latin typeface="Ubuntu"/>
              <a:ea typeface="Ubuntu"/>
              <a:cs typeface="Ubuntu"/>
              <a:sym typeface="Ubuntu"/>
            </a:endParaRPr>
          </a:p>
          <a:p>
            <a:pPr indent="0" lvl="0" marL="457200" rtl="0" algn="l">
              <a:spcBef>
                <a:spcPts val="0"/>
              </a:spcBef>
              <a:spcAft>
                <a:spcPts val="0"/>
              </a:spcAft>
              <a:buNone/>
            </a:pPr>
            <a:r>
              <a:t/>
            </a:r>
            <a:endParaRPr>
              <a:solidFill>
                <a:srgbClr val="595959"/>
              </a:solidFill>
              <a:latin typeface="Ubuntu"/>
              <a:ea typeface="Ubuntu"/>
              <a:cs typeface="Ubuntu"/>
              <a:sym typeface="Ubuntu"/>
            </a:endParaRPr>
          </a:p>
          <a:p>
            <a:pPr indent="-317500" lvl="0" marL="457200" rtl="0" algn="l">
              <a:spcBef>
                <a:spcPts val="0"/>
              </a:spcBef>
              <a:spcAft>
                <a:spcPts val="0"/>
              </a:spcAft>
              <a:buClr>
                <a:srgbClr val="595959"/>
              </a:buClr>
              <a:buSzPts val="1400"/>
              <a:buFont typeface="Ubuntu"/>
              <a:buChar char="●"/>
            </a:pPr>
            <a:r>
              <a:rPr lang="en">
                <a:solidFill>
                  <a:srgbClr val="595959"/>
                </a:solidFill>
                <a:latin typeface="Ubuntu"/>
                <a:ea typeface="Ubuntu"/>
                <a:cs typeface="Ubuntu"/>
                <a:sym typeface="Ubuntu"/>
              </a:rPr>
              <a:t>Making inputs </a:t>
            </a:r>
            <a:r>
              <a:rPr lang="en">
                <a:solidFill>
                  <a:srgbClr val="595959"/>
                </a:solidFill>
                <a:latin typeface="Ubuntu"/>
                <a:ea typeface="Ubuntu"/>
                <a:cs typeface="Ubuntu"/>
                <a:sym typeface="Ubuntu"/>
              </a:rPr>
              <a:t>available</a:t>
            </a:r>
            <a:r>
              <a:rPr lang="en">
                <a:solidFill>
                  <a:srgbClr val="595959"/>
                </a:solidFill>
                <a:latin typeface="Ubuntu"/>
                <a:ea typeface="Ubuntu"/>
                <a:cs typeface="Ubuntu"/>
                <a:sym typeface="Ubuntu"/>
              </a:rPr>
              <a:t> (e.g. scripts and slides)</a:t>
            </a:r>
            <a:endParaRPr>
              <a:solidFill>
                <a:srgbClr val="595959"/>
              </a:solidFill>
              <a:latin typeface="Ubuntu"/>
              <a:ea typeface="Ubuntu"/>
              <a:cs typeface="Ubuntu"/>
              <a:sym typeface="Ubuntu"/>
            </a:endParaRPr>
          </a:p>
          <a:p>
            <a:pPr indent="0" lvl="0" marL="0" rtl="0" algn="l">
              <a:spcBef>
                <a:spcPts val="0"/>
              </a:spcBef>
              <a:spcAft>
                <a:spcPts val="0"/>
              </a:spcAft>
              <a:buNone/>
            </a:pPr>
            <a:r>
              <a:rPr lang="en">
                <a:solidFill>
                  <a:srgbClr val="595959"/>
                </a:solidFill>
                <a:latin typeface="Ubuntu"/>
                <a:ea typeface="Ubuntu"/>
                <a:cs typeface="Ubuntu"/>
                <a:sym typeface="Ubuntu"/>
              </a:rPr>
              <a:t>	</a:t>
            </a:r>
            <a:endParaRPr>
              <a:solidFill>
                <a:srgbClr val="595959"/>
              </a:solidFill>
              <a:latin typeface="Ubuntu"/>
              <a:ea typeface="Ubuntu"/>
              <a:cs typeface="Ubuntu"/>
              <a:sym typeface="Ubuntu"/>
            </a:endParaRPr>
          </a:p>
          <a:p>
            <a:pPr indent="0" lvl="0" marL="0" rtl="0" algn="l">
              <a:spcBef>
                <a:spcPts val="0"/>
              </a:spcBef>
              <a:spcAft>
                <a:spcPts val="0"/>
              </a:spcAft>
              <a:buNone/>
            </a:pPr>
            <a:r>
              <a:t/>
            </a:r>
            <a:endParaRPr>
              <a:solidFill>
                <a:srgbClr val="595959"/>
              </a:solidFill>
            </a:endParaRPr>
          </a:p>
        </p:txBody>
      </p:sp>
      <p:sp>
        <p:nvSpPr>
          <p:cNvPr id="439" name="Google Shape;439;p59"/>
          <p:cNvSpPr txBox="1"/>
          <p:nvPr>
            <p:ph idx="4" type="title"/>
          </p:nvPr>
        </p:nvSpPr>
        <p:spPr>
          <a:xfrm>
            <a:off x="0" y="479175"/>
            <a:ext cx="9144000" cy="48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Universal Design and Open Design </a:t>
            </a:r>
            <a:endParaRPr/>
          </a:p>
        </p:txBody>
      </p:sp>
      <p:grpSp>
        <p:nvGrpSpPr>
          <p:cNvPr id="440" name="Google Shape;440;p59"/>
          <p:cNvGrpSpPr/>
          <p:nvPr/>
        </p:nvGrpSpPr>
        <p:grpSpPr>
          <a:xfrm>
            <a:off x="2292073" y="1064188"/>
            <a:ext cx="4559847" cy="819916"/>
            <a:chOff x="2253223" y="1471563"/>
            <a:chExt cx="4559847" cy="819916"/>
          </a:xfrm>
        </p:grpSpPr>
        <p:sp>
          <p:nvSpPr>
            <p:cNvPr id="441" name="Google Shape;441;p59"/>
            <p:cNvSpPr/>
            <p:nvPr/>
          </p:nvSpPr>
          <p:spPr>
            <a:xfrm>
              <a:off x="5993170" y="1471563"/>
              <a:ext cx="819900" cy="819900"/>
            </a:xfrm>
            <a:prstGeom prst="ellipse">
              <a:avLst/>
            </a:prstGeom>
            <a:solidFill>
              <a:schemeClr val="lt2"/>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9"/>
            <p:cNvSpPr/>
            <p:nvPr/>
          </p:nvSpPr>
          <p:spPr>
            <a:xfrm>
              <a:off x="2253223" y="1471579"/>
              <a:ext cx="819900" cy="819900"/>
            </a:xfrm>
            <a:prstGeom prst="ellipse">
              <a:avLst/>
            </a:prstGeom>
            <a:solidFill>
              <a:schemeClr val="lt2"/>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3" name="Google Shape;443;p59"/>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444" name="Google Shape;444;p59"/>
          <p:cNvSpPr txBox="1"/>
          <p:nvPr>
            <p:ph type="ctrTitle"/>
          </p:nvPr>
        </p:nvSpPr>
        <p:spPr>
          <a:xfrm>
            <a:off x="1113213" y="1986725"/>
            <a:ext cx="3169500" cy="48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Universal Design </a:t>
            </a:r>
            <a:endParaRPr/>
          </a:p>
        </p:txBody>
      </p:sp>
      <p:sp>
        <p:nvSpPr>
          <p:cNvPr id="445" name="Google Shape;445;p59"/>
          <p:cNvSpPr txBox="1"/>
          <p:nvPr>
            <p:ph idx="1" type="subTitle"/>
          </p:nvPr>
        </p:nvSpPr>
        <p:spPr>
          <a:xfrm>
            <a:off x="666750" y="2469125"/>
            <a:ext cx="3905400" cy="219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95959"/>
                </a:solidFill>
                <a:latin typeface="Ubuntu"/>
                <a:ea typeface="Ubuntu"/>
                <a:cs typeface="Ubuntu"/>
                <a:sym typeface="Ubuntu"/>
              </a:rPr>
              <a:t>A</a:t>
            </a:r>
            <a:r>
              <a:rPr lang="en">
                <a:solidFill>
                  <a:srgbClr val="595959"/>
                </a:solidFill>
                <a:latin typeface="Ubuntu"/>
                <a:ea typeface="Ubuntu"/>
                <a:cs typeface="Ubuntu"/>
                <a:sym typeface="Ubuntu"/>
              </a:rPr>
              <a:t>ims at developing barrier free learning contexts</a:t>
            </a:r>
            <a:endParaRPr>
              <a:solidFill>
                <a:srgbClr val="595959"/>
              </a:solidFill>
              <a:latin typeface="Ubuntu"/>
              <a:ea typeface="Ubuntu"/>
              <a:cs typeface="Ubuntu"/>
              <a:sym typeface="Ubuntu"/>
            </a:endParaRPr>
          </a:p>
          <a:p>
            <a:pPr indent="0" lvl="0" marL="0" rtl="0" algn="l">
              <a:spcBef>
                <a:spcPts val="0"/>
              </a:spcBef>
              <a:spcAft>
                <a:spcPts val="0"/>
              </a:spcAft>
              <a:buNone/>
            </a:pPr>
            <a:r>
              <a:t/>
            </a:r>
            <a:endParaRPr>
              <a:solidFill>
                <a:srgbClr val="595959"/>
              </a:solidFill>
              <a:latin typeface="Ubuntu"/>
              <a:ea typeface="Ubuntu"/>
              <a:cs typeface="Ubuntu"/>
              <a:sym typeface="Ubuntu"/>
            </a:endParaRPr>
          </a:p>
          <a:p>
            <a:pPr indent="0" lvl="0" marL="0" rtl="0" algn="l">
              <a:spcBef>
                <a:spcPts val="0"/>
              </a:spcBef>
              <a:spcAft>
                <a:spcPts val="0"/>
              </a:spcAft>
              <a:buNone/>
            </a:pPr>
            <a:r>
              <a:rPr lang="en">
                <a:solidFill>
                  <a:srgbClr val="595959"/>
                </a:solidFill>
                <a:latin typeface="Ubuntu"/>
                <a:ea typeface="Ubuntu"/>
                <a:cs typeface="Ubuntu"/>
                <a:sym typeface="Ubuntu"/>
              </a:rPr>
              <a:t>Key considerations: </a:t>
            </a:r>
            <a:endParaRPr>
              <a:solidFill>
                <a:srgbClr val="595959"/>
              </a:solidFill>
              <a:latin typeface="Ubuntu"/>
              <a:ea typeface="Ubuntu"/>
              <a:cs typeface="Ubuntu"/>
              <a:sym typeface="Ubuntu"/>
            </a:endParaRPr>
          </a:p>
          <a:p>
            <a:pPr indent="-317500" lvl="0" marL="457200" rtl="0" algn="l">
              <a:spcBef>
                <a:spcPts val="0"/>
              </a:spcBef>
              <a:spcAft>
                <a:spcPts val="0"/>
              </a:spcAft>
              <a:buClr>
                <a:srgbClr val="595959"/>
              </a:buClr>
              <a:buSzPts val="1400"/>
              <a:buChar char="●"/>
            </a:pPr>
            <a:r>
              <a:rPr lang="en">
                <a:solidFill>
                  <a:srgbClr val="595959"/>
                </a:solidFill>
                <a:latin typeface="Ubuntu"/>
                <a:ea typeface="Ubuntu"/>
                <a:cs typeface="Ubuntu"/>
                <a:sym typeface="Ubuntu"/>
              </a:rPr>
              <a:t>Support assistive devices </a:t>
            </a:r>
            <a:endParaRPr>
              <a:solidFill>
                <a:srgbClr val="595959"/>
              </a:solidFill>
              <a:latin typeface="Ubuntu"/>
              <a:ea typeface="Ubuntu"/>
              <a:cs typeface="Ubuntu"/>
              <a:sym typeface="Ubuntu"/>
            </a:endParaRPr>
          </a:p>
          <a:p>
            <a:pPr indent="0" lvl="0" marL="457200" rtl="0" algn="l">
              <a:spcBef>
                <a:spcPts val="0"/>
              </a:spcBef>
              <a:spcAft>
                <a:spcPts val="0"/>
              </a:spcAft>
              <a:buNone/>
            </a:pPr>
            <a:r>
              <a:t/>
            </a:r>
            <a:endParaRPr>
              <a:solidFill>
                <a:srgbClr val="595959"/>
              </a:solidFill>
              <a:latin typeface="Ubuntu"/>
              <a:ea typeface="Ubuntu"/>
              <a:cs typeface="Ubuntu"/>
              <a:sym typeface="Ubuntu"/>
            </a:endParaRPr>
          </a:p>
          <a:p>
            <a:pPr indent="-317500" lvl="0" marL="457200" rtl="0" algn="l">
              <a:spcBef>
                <a:spcPts val="0"/>
              </a:spcBef>
              <a:spcAft>
                <a:spcPts val="0"/>
              </a:spcAft>
              <a:buClr>
                <a:srgbClr val="595959"/>
              </a:buClr>
              <a:buSzPts val="1400"/>
              <a:buChar char="●"/>
            </a:pPr>
            <a:r>
              <a:rPr lang="en">
                <a:solidFill>
                  <a:srgbClr val="595959"/>
                </a:solidFill>
                <a:latin typeface="Ubuntu"/>
                <a:ea typeface="Ubuntu"/>
                <a:cs typeface="Ubuntu"/>
                <a:sym typeface="Ubuntu"/>
              </a:rPr>
              <a:t>Arrange content to reflect  importance</a:t>
            </a:r>
            <a:endParaRPr>
              <a:solidFill>
                <a:srgbClr val="595959"/>
              </a:solidFill>
              <a:latin typeface="Ubuntu"/>
              <a:ea typeface="Ubuntu"/>
              <a:cs typeface="Ubuntu"/>
              <a:sym typeface="Ubuntu"/>
            </a:endParaRPr>
          </a:p>
          <a:p>
            <a:pPr indent="0" lvl="0" marL="457200" rtl="0" algn="l">
              <a:spcBef>
                <a:spcPts val="0"/>
              </a:spcBef>
              <a:spcAft>
                <a:spcPts val="0"/>
              </a:spcAft>
              <a:buNone/>
            </a:pPr>
            <a:r>
              <a:rPr lang="en">
                <a:solidFill>
                  <a:srgbClr val="595959"/>
                </a:solidFill>
                <a:latin typeface="Ubuntu"/>
                <a:ea typeface="Ubuntu"/>
                <a:cs typeface="Ubuntu"/>
                <a:sym typeface="Ubuntu"/>
              </a:rPr>
              <a:t> </a:t>
            </a:r>
            <a:endParaRPr>
              <a:solidFill>
                <a:srgbClr val="595959"/>
              </a:solidFill>
              <a:latin typeface="Ubuntu"/>
              <a:ea typeface="Ubuntu"/>
              <a:cs typeface="Ubuntu"/>
              <a:sym typeface="Ubuntu"/>
            </a:endParaRPr>
          </a:p>
          <a:p>
            <a:pPr indent="-317500" lvl="0" marL="457200" rtl="0" algn="l">
              <a:spcBef>
                <a:spcPts val="0"/>
              </a:spcBef>
              <a:spcAft>
                <a:spcPts val="0"/>
              </a:spcAft>
              <a:buClr>
                <a:srgbClr val="595959"/>
              </a:buClr>
              <a:buSzPts val="1400"/>
              <a:buChar char="●"/>
            </a:pPr>
            <a:r>
              <a:rPr lang="en">
                <a:solidFill>
                  <a:srgbClr val="595959"/>
                </a:solidFill>
                <a:latin typeface="Ubuntu"/>
                <a:ea typeface="Ubuntu"/>
                <a:cs typeface="Ubuntu"/>
                <a:sym typeface="Ubuntu"/>
              </a:rPr>
              <a:t>Use navigation guides </a:t>
            </a:r>
            <a:endParaRPr/>
          </a:p>
        </p:txBody>
      </p:sp>
      <p:sp>
        <p:nvSpPr>
          <p:cNvPr id="446" name="Google Shape;446;p59"/>
          <p:cNvSpPr txBox="1"/>
          <p:nvPr>
            <p:ph idx="2" type="ctrTitle"/>
          </p:nvPr>
        </p:nvSpPr>
        <p:spPr>
          <a:xfrm>
            <a:off x="4877900" y="1884100"/>
            <a:ext cx="3169500" cy="585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Open Design</a:t>
            </a:r>
            <a:endParaRPr/>
          </a:p>
        </p:txBody>
      </p:sp>
      <p:sp>
        <p:nvSpPr>
          <p:cNvPr id="447" name="Google Shape;447;p59"/>
          <p:cNvSpPr/>
          <p:nvPr/>
        </p:nvSpPr>
        <p:spPr>
          <a:xfrm>
            <a:off x="-4475825" y="3612425"/>
            <a:ext cx="293825" cy="291450"/>
          </a:xfrm>
          <a:custGeom>
            <a:rect b="b" l="l" r="r" t="t"/>
            <a:pathLst>
              <a:path extrusionOk="0" h="11658" w="11753">
                <a:moveTo>
                  <a:pt x="5703" y="1324"/>
                </a:moveTo>
                <a:cubicBezTo>
                  <a:pt x="6459" y="1324"/>
                  <a:pt x="7089" y="1954"/>
                  <a:pt x="7089" y="2710"/>
                </a:cubicBezTo>
                <a:cubicBezTo>
                  <a:pt x="7089" y="3025"/>
                  <a:pt x="6963" y="3340"/>
                  <a:pt x="6774" y="3592"/>
                </a:cubicBezTo>
                <a:cubicBezTo>
                  <a:pt x="7373" y="3844"/>
                  <a:pt x="7751" y="4443"/>
                  <a:pt x="7751" y="5104"/>
                </a:cubicBezTo>
                <a:lnTo>
                  <a:pt x="7751" y="5766"/>
                </a:lnTo>
                <a:lnTo>
                  <a:pt x="7783" y="5766"/>
                </a:lnTo>
                <a:cubicBezTo>
                  <a:pt x="7783" y="5986"/>
                  <a:pt x="7625" y="6144"/>
                  <a:pt x="7436" y="6144"/>
                </a:cubicBezTo>
                <a:lnTo>
                  <a:pt x="4002" y="6144"/>
                </a:lnTo>
                <a:cubicBezTo>
                  <a:pt x="3813" y="6144"/>
                  <a:pt x="3655" y="5986"/>
                  <a:pt x="3655" y="5766"/>
                </a:cubicBezTo>
                <a:lnTo>
                  <a:pt x="3655" y="5104"/>
                </a:lnTo>
                <a:cubicBezTo>
                  <a:pt x="3655" y="4443"/>
                  <a:pt x="4065" y="3844"/>
                  <a:pt x="4664" y="3592"/>
                </a:cubicBezTo>
                <a:cubicBezTo>
                  <a:pt x="4443" y="3340"/>
                  <a:pt x="4348" y="3056"/>
                  <a:pt x="4348" y="2710"/>
                </a:cubicBezTo>
                <a:cubicBezTo>
                  <a:pt x="4348" y="1954"/>
                  <a:pt x="4979" y="1324"/>
                  <a:pt x="5703" y="1324"/>
                </a:cubicBezTo>
                <a:close/>
                <a:moveTo>
                  <a:pt x="5798" y="0"/>
                </a:moveTo>
                <a:cubicBezTo>
                  <a:pt x="3561" y="0"/>
                  <a:pt x="1702" y="1859"/>
                  <a:pt x="1702" y="4096"/>
                </a:cubicBezTo>
                <a:cubicBezTo>
                  <a:pt x="1702" y="5041"/>
                  <a:pt x="2017" y="5955"/>
                  <a:pt x="2553" y="6616"/>
                </a:cubicBezTo>
                <a:lnTo>
                  <a:pt x="1702" y="7120"/>
                </a:lnTo>
                <a:cubicBezTo>
                  <a:pt x="1513" y="6963"/>
                  <a:pt x="1293" y="6900"/>
                  <a:pt x="1040" y="6900"/>
                </a:cubicBezTo>
                <a:cubicBezTo>
                  <a:pt x="473" y="6900"/>
                  <a:pt x="1" y="7341"/>
                  <a:pt x="1" y="7908"/>
                </a:cubicBezTo>
                <a:cubicBezTo>
                  <a:pt x="1" y="8475"/>
                  <a:pt x="473" y="8948"/>
                  <a:pt x="1040" y="8948"/>
                </a:cubicBezTo>
                <a:cubicBezTo>
                  <a:pt x="1576" y="8948"/>
                  <a:pt x="2049" y="8475"/>
                  <a:pt x="2049" y="7908"/>
                </a:cubicBezTo>
                <a:lnTo>
                  <a:pt x="2049" y="7719"/>
                </a:lnTo>
                <a:lnTo>
                  <a:pt x="3025" y="7120"/>
                </a:lnTo>
                <a:cubicBezTo>
                  <a:pt x="3309" y="7372"/>
                  <a:pt x="3592" y="7593"/>
                  <a:pt x="3939" y="7751"/>
                </a:cubicBezTo>
                <a:lnTo>
                  <a:pt x="3277" y="8948"/>
                </a:lnTo>
                <a:lnTo>
                  <a:pt x="3088" y="8948"/>
                </a:lnTo>
                <a:cubicBezTo>
                  <a:pt x="2521" y="8948"/>
                  <a:pt x="2049" y="9420"/>
                  <a:pt x="2049" y="9956"/>
                </a:cubicBezTo>
                <a:cubicBezTo>
                  <a:pt x="2049" y="10523"/>
                  <a:pt x="2521" y="10996"/>
                  <a:pt x="3088" y="10996"/>
                </a:cubicBezTo>
                <a:cubicBezTo>
                  <a:pt x="3624" y="10996"/>
                  <a:pt x="4096" y="10523"/>
                  <a:pt x="4096" y="9956"/>
                </a:cubicBezTo>
                <a:cubicBezTo>
                  <a:pt x="4096" y="9735"/>
                  <a:pt x="4033" y="9483"/>
                  <a:pt x="3876" y="9294"/>
                </a:cubicBezTo>
                <a:lnTo>
                  <a:pt x="4569" y="8034"/>
                </a:lnTo>
                <a:cubicBezTo>
                  <a:pt x="4853" y="8097"/>
                  <a:pt x="5168" y="8192"/>
                  <a:pt x="5483" y="8223"/>
                </a:cubicBezTo>
                <a:lnTo>
                  <a:pt x="5483" y="9672"/>
                </a:lnTo>
                <a:cubicBezTo>
                  <a:pt x="5073" y="9830"/>
                  <a:pt x="4821" y="10208"/>
                  <a:pt x="4821" y="10617"/>
                </a:cubicBezTo>
                <a:cubicBezTo>
                  <a:pt x="4821" y="11185"/>
                  <a:pt x="5294" y="11657"/>
                  <a:pt x="5829" y="11657"/>
                </a:cubicBezTo>
                <a:cubicBezTo>
                  <a:pt x="6396" y="11657"/>
                  <a:pt x="6869" y="11185"/>
                  <a:pt x="6869" y="10617"/>
                </a:cubicBezTo>
                <a:cubicBezTo>
                  <a:pt x="6869" y="10208"/>
                  <a:pt x="6585" y="9798"/>
                  <a:pt x="6176" y="9672"/>
                </a:cubicBezTo>
                <a:lnTo>
                  <a:pt x="6176" y="8223"/>
                </a:lnTo>
                <a:cubicBezTo>
                  <a:pt x="6491" y="8192"/>
                  <a:pt x="6806" y="8160"/>
                  <a:pt x="7089" y="8034"/>
                </a:cubicBezTo>
                <a:lnTo>
                  <a:pt x="7814" y="9294"/>
                </a:lnTo>
                <a:cubicBezTo>
                  <a:pt x="7657" y="9483"/>
                  <a:pt x="7562" y="9672"/>
                  <a:pt x="7562" y="9956"/>
                </a:cubicBezTo>
                <a:cubicBezTo>
                  <a:pt x="7562" y="10523"/>
                  <a:pt x="8035" y="10996"/>
                  <a:pt x="8602" y="10996"/>
                </a:cubicBezTo>
                <a:cubicBezTo>
                  <a:pt x="9137" y="10996"/>
                  <a:pt x="9610" y="10523"/>
                  <a:pt x="9610" y="9956"/>
                </a:cubicBezTo>
                <a:cubicBezTo>
                  <a:pt x="9610" y="9420"/>
                  <a:pt x="9137" y="8948"/>
                  <a:pt x="8602" y="8948"/>
                </a:cubicBezTo>
                <a:lnTo>
                  <a:pt x="8381" y="8948"/>
                </a:lnTo>
                <a:lnTo>
                  <a:pt x="7720" y="7751"/>
                </a:lnTo>
                <a:cubicBezTo>
                  <a:pt x="8035" y="7593"/>
                  <a:pt x="8350" y="7372"/>
                  <a:pt x="8633" y="7120"/>
                </a:cubicBezTo>
                <a:lnTo>
                  <a:pt x="9704" y="7719"/>
                </a:lnTo>
                <a:lnTo>
                  <a:pt x="9704" y="7908"/>
                </a:lnTo>
                <a:cubicBezTo>
                  <a:pt x="9704" y="8475"/>
                  <a:pt x="10177" y="8948"/>
                  <a:pt x="10713" y="8948"/>
                </a:cubicBezTo>
                <a:cubicBezTo>
                  <a:pt x="11280" y="8948"/>
                  <a:pt x="11752" y="8475"/>
                  <a:pt x="11752" y="7908"/>
                </a:cubicBezTo>
                <a:cubicBezTo>
                  <a:pt x="11626" y="7309"/>
                  <a:pt x="11154" y="6900"/>
                  <a:pt x="10586" y="6900"/>
                </a:cubicBezTo>
                <a:cubicBezTo>
                  <a:pt x="10366" y="6900"/>
                  <a:pt x="10114" y="6963"/>
                  <a:pt x="9925" y="7120"/>
                </a:cubicBezTo>
                <a:lnTo>
                  <a:pt x="9011" y="6616"/>
                </a:lnTo>
                <a:cubicBezTo>
                  <a:pt x="9515" y="5892"/>
                  <a:pt x="9893" y="4978"/>
                  <a:pt x="9893" y="4096"/>
                </a:cubicBezTo>
                <a:cubicBezTo>
                  <a:pt x="9893" y="1796"/>
                  <a:pt x="8035" y="0"/>
                  <a:pt x="5798" y="0"/>
                </a:cubicBezTo>
                <a:close/>
              </a:path>
            </a:pathLst>
          </a:custGeom>
          <a:solidFill>
            <a:srgbClr val="FFFFFF"/>
          </a:solidFill>
          <a:ln cap="flat" cmpd="sng" w="9525">
            <a:solidFill>
              <a:srgbClr val="D3F78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9"/>
          <p:cNvSpPr/>
          <p:nvPr/>
        </p:nvSpPr>
        <p:spPr>
          <a:xfrm>
            <a:off x="2455458" y="1254425"/>
            <a:ext cx="485017" cy="482408"/>
          </a:xfrm>
          <a:custGeom>
            <a:rect b="b" l="l" r="r" t="t"/>
            <a:pathLst>
              <a:path extrusionOk="0" h="11658" w="11753">
                <a:moveTo>
                  <a:pt x="5703" y="1324"/>
                </a:moveTo>
                <a:cubicBezTo>
                  <a:pt x="6459" y="1324"/>
                  <a:pt x="7089" y="1954"/>
                  <a:pt x="7089" y="2710"/>
                </a:cubicBezTo>
                <a:cubicBezTo>
                  <a:pt x="7089" y="3025"/>
                  <a:pt x="6963" y="3340"/>
                  <a:pt x="6774" y="3592"/>
                </a:cubicBezTo>
                <a:cubicBezTo>
                  <a:pt x="7373" y="3844"/>
                  <a:pt x="7751" y="4443"/>
                  <a:pt x="7751" y="5104"/>
                </a:cubicBezTo>
                <a:lnTo>
                  <a:pt x="7751" y="5766"/>
                </a:lnTo>
                <a:lnTo>
                  <a:pt x="7783" y="5766"/>
                </a:lnTo>
                <a:cubicBezTo>
                  <a:pt x="7783" y="5986"/>
                  <a:pt x="7625" y="6144"/>
                  <a:pt x="7436" y="6144"/>
                </a:cubicBezTo>
                <a:lnTo>
                  <a:pt x="4002" y="6144"/>
                </a:lnTo>
                <a:cubicBezTo>
                  <a:pt x="3813" y="6144"/>
                  <a:pt x="3655" y="5986"/>
                  <a:pt x="3655" y="5766"/>
                </a:cubicBezTo>
                <a:lnTo>
                  <a:pt x="3655" y="5104"/>
                </a:lnTo>
                <a:cubicBezTo>
                  <a:pt x="3655" y="4443"/>
                  <a:pt x="4065" y="3844"/>
                  <a:pt x="4664" y="3592"/>
                </a:cubicBezTo>
                <a:cubicBezTo>
                  <a:pt x="4443" y="3340"/>
                  <a:pt x="4348" y="3056"/>
                  <a:pt x="4348" y="2710"/>
                </a:cubicBezTo>
                <a:cubicBezTo>
                  <a:pt x="4348" y="1954"/>
                  <a:pt x="4979" y="1324"/>
                  <a:pt x="5703" y="1324"/>
                </a:cubicBezTo>
                <a:close/>
                <a:moveTo>
                  <a:pt x="5798" y="0"/>
                </a:moveTo>
                <a:cubicBezTo>
                  <a:pt x="3561" y="0"/>
                  <a:pt x="1702" y="1859"/>
                  <a:pt x="1702" y="4096"/>
                </a:cubicBezTo>
                <a:cubicBezTo>
                  <a:pt x="1702" y="5041"/>
                  <a:pt x="2017" y="5955"/>
                  <a:pt x="2553" y="6616"/>
                </a:cubicBezTo>
                <a:lnTo>
                  <a:pt x="1702" y="7120"/>
                </a:lnTo>
                <a:cubicBezTo>
                  <a:pt x="1513" y="6963"/>
                  <a:pt x="1293" y="6900"/>
                  <a:pt x="1040" y="6900"/>
                </a:cubicBezTo>
                <a:cubicBezTo>
                  <a:pt x="473" y="6900"/>
                  <a:pt x="1" y="7341"/>
                  <a:pt x="1" y="7908"/>
                </a:cubicBezTo>
                <a:cubicBezTo>
                  <a:pt x="1" y="8475"/>
                  <a:pt x="473" y="8948"/>
                  <a:pt x="1040" y="8948"/>
                </a:cubicBezTo>
                <a:cubicBezTo>
                  <a:pt x="1576" y="8948"/>
                  <a:pt x="2049" y="8475"/>
                  <a:pt x="2049" y="7908"/>
                </a:cubicBezTo>
                <a:lnTo>
                  <a:pt x="2049" y="7719"/>
                </a:lnTo>
                <a:lnTo>
                  <a:pt x="3025" y="7120"/>
                </a:lnTo>
                <a:cubicBezTo>
                  <a:pt x="3309" y="7372"/>
                  <a:pt x="3592" y="7593"/>
                  <a:pt x="3939" y="7751"/>
                </a:cubicBezTo>
                <a:lnTo>
                  <a:pt x="3277" y="8948"/>
                </a:lnTo>
                <a:lnTo>
                  <a:pt x="3088" y="8948"/>
                </a:lnTo>
                <a:cubicBezTo>
                  <a:pt x="2521" y="8948"/>
                  <a:pt x="2049" y="9420"/>
                  <a:pt x="2049" y="9956"/>
                </a:cubicBezTo>
                <a:cubicBezTo>
                  <a:pt x="2049" y="10523"/>
                  <a:pt x="2521" y="10996"/>
                  <a:pt x="3088" y="10996"/>
                </a:cubicBezTo>
                <a:cubicBezTo>
                  <a:pt x="3624" y="10996"/>
                  <a:pt x="4096" y="10523"/>
                  <a:pt x="4096" y="9956"/>
                </a:cubicBezTo>
                <a:cubicBezTo>
                  <a:pt x="4096" y="9735"/>
                  <a:pt x="4033" y="9483"/>
                  <a:pt x="3876" y="9294"/>
                </a:cubicBezTo>
                <a:lnTo>
                  <a:pt x="4569" y="8034"/>
                </a:lnTo>
                <a:cubicBezTo>
                  <a:pt x="4853" y="8097"/>
                  <a:pt x="5168" y="8192"/>
                  <a:pt x="5483" y="8223"/>
                </a:cubicBezTo>
                <a:lnTo>
                  <a:pt x="5483" y="9672"/>
                </a:lnTo>
                <a:cubicBezTo>
                  <a:pt x="5073" y="9830"/>
                  <a:pt x="4821" y="10208"/>
                  <a:pt x="4821" y="10617"/>
                </a:cubicBezTo>
                <a:cubicBezTo>
                  <a:pt x="4821" y="11185"/>
                  <a:pt x="5294" y="11657"/>
                  <a:pt x="5829" y="11657"/>
                </a:cubicBezTo>
                <a:cubicBezTo>
                  <a:pt x="6396" y="11657"/>
                  <a:pt x="6869" y="11185"/>
                  <a:pt x="6869" y="10617"/>
                </a:cubicBezTo>
                <a:cubicBezTo>
                  <a:pt x="6869" y="10208"/>
                  <a:pt x="6585" y="9798"/>
                  <a:pt x="6176" y="9672"/>
                </a:cubicBezTo>
                <a:lnTo>
                  <a:pt x="6176" y="8223"/>
                </a:lnTo>
                <a:cubicBezTo>
                  <a:pt x="6491" y="8192"/>
                  <a:pt x="6806" y="8160"/>
                  <a:pt x="7089" y="8034"/>
                </a:cubicBezTo>
                <a:lnTo>
                  <a:pt x="7814" y="9294"/>
                </a:lnTo>
                <a:cubicBezTo>
                  <a:pt x="7657" y="9483"/>
                  <a:pt x="7562" y="9672"/>
                  <a:pt x="7562" y="9956"/>
                </a:cubicBezTo>
                <a:cubicBezTo>
                  <a:pt x="7562" y="10523"/>
                  <a:pt x="8035" y="10996"/>
                  <a:pt x="8602" y="10996"/>
                </a:cubicBezTo>
                <a:cubicBezTo>
                  <a:pt x="9137" y="10996"/>
                  <a:pt x="9610" y="10523"/>
                  <a:pt x="9610" y="9956"/>
                </a:cubicBezTo>
                <a:cubicBezTo>
                  <a:pt x="9610" y="9420"/>
                  <a:pt x="9137" y="8948"/>
                  <a:pt x="8602" y="8948"/>
                </a:cubicBezTo>
                <a:lnTo>
                  <a:pt x="8381" y="8948"/>
                </a:lnTo>
                <a:lnTo>
                  <a:pt x="7720" y="7751"/>
                </a:lnTo>
                <a:cubicBezTo>
                  <a:pt x="8035" y="7593"/>
                  <a:pt x="8350" y="7372"/>
                  <a:pt x="8633" y="7120"/>
                </a:cubicBezTo>
                <a:lnTo>
                  <a:pt x="9704" y="7719"/>
                </a:lnTo>
                <a:lnTo>
                  <a:pt x="9704" y="7908"/>
                </a:lnTo>
                <a:cubicBezTo>
                  <a:pt x="9704" y="8475"/>
                  <a:pt x="10177" y="8948"/>
                  <a:pt x="10713" y="8948"/>
                </a:cubicBezTo>
                <a:cubicBezTo>
                  <a:pt x="11280" y="8948"/>
                  <a:pt x="11752" y="8475"/>
                  <a:pt x="11752" y="7908"/>
                </a:cubicBezTo>
                <a:cubicBezTo>
                  <a:pt x="11626" y="7309"/>
                  <a:pt x="11154" y="6900"/>
                  <a:pt x="10586" y="6900"/>
                </a:cubicBezTo>
                <a:cubicBezTo>
                  <a:pt x="10366" y="6900"/>
                  <a:pt x="10114" y="6963"/>
                  <a:pt x="9925" y="7120"/>
                </a:cubicBezTo>
                <a:lnTo>
                  <a:pt x="9011" y="6616"/>
                </a:lnTo>
                <a:cubicBezTo>
                  <a:pt x="9515" y="5892"/>
                  <a:pt x="9893" y="4978"/>
                  <a:pt x="9893" y="4096"/>
                </a:cubicBezTo>
                <a:cubicBezTo>
                  <a:pt x="9893" y="1796"/>
                  <a:pt x="8035" y="0"/>
                  <a:pt x="579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9" name="Google Shape;449;p59"/>
          <p:cNvPicPr preferRelativeResize="0"/>
          <p:nvPr/>
        </p:nvPicPr>
        <p:blipFill>
          <a:blip r:embed="rId3">
            <a:alphaModFix/>
          </a:blip>
          <a:stretch>
            <a:fillRect/>
          </a:stretch>
        </p:blipFill>
        <p:spPr>
          <a:xfrm>
            <a:off x="6263854" y="1298825"/>
            <a:ext cx="397596" cy="393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60"/>
          <p:cNvSpPr txBox="1"/>
          <p:nvPr>
            <p:ph type="title"/>
          </p:nvPr>
        </p:nvSpPr>
        <p:spPr>
          <a:xfrm>
            <a:off x="956271" y="189950"/>
            <a:ext cx="5311200" cy="1114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You need</a:t>
            </a:r>
            <a:endParaRPr/>
          </a:p>
        </p:txBody>
      </p:sp>
      <p:sp>
        <p:nvSpPr>
          <p:cNvPr id="455" name="Google Shape;455;p60"/>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pic>
        <p:nvPicPr>
          <p:cNvPr id="456" name="Google Shape;456;p60"/>
          <p:cNvPicPr preferRelativeResize="0"/>
          <p:nvPr/>
        </p:nvPicPr>
        <p:blipFill rotWithShape="1">
          <a:blip r:embed="rId3">
            <a:alphaModFix/>
          </a:blip>
          <a:srcRect b="0" l="1238" r="43211" t="0"/>
          <a:stretch/>
        </p:blipFill>
        <p:spPr>
          <a:xfrm>
            <a:off x="5342875" y="827750"/>
            <a:ext cx="3411300" cy="3454500"/>
          </a:xfrm>
          <a:prstGeom prst="ellipse">
            <a:avLst/>
          </a:prstGeom>
          <a:noFill/>
          <a:ln>
            <a:noFill/>
          </a:ln>
        </p:spPr>
      </p:pic>
      <p:sp>
        <p:nvSpPr>
          <p:cNvPr id="457" name="Google Shape;457;p60"/>
          <p:cNvSpPr txBox="1"/>
          <p:nvPr>
            <p:ph idx="1" type="subTitle"/>
          </p:nvPr>
        </p:nvSpPr>
        <p:spPr>
          <a:xfrm>
            <a:off x="354575" y="1567225"/>
            <a:ext cx="4662000" cy="2953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595959"/>
              </a:buClr>
              <a:buSzPts val="1400"/>
              <a:buFont typeface="Ubuntu"/>
              <a:buChar char="●"/>
            </a:pPr>
            <a:r>
              <a:rPr lang="en" sz="1400">
                <a:solidFill>
                  <a:srgbClr val="595959"/>
                </a:solidFill>
                <a:latin typeface="Ubuntu"/>
                <a:ea typeface="Ubuntu"/>
                <a:cs typeface="Ubuntu"/>
                <a:sym typeface="Ubuntu"/>
              </a:rPr>
              <a:t>Required</a:t>
            </a:r>
            <a:r>
              <a:rPr lang="en" sz="1400">
                <a:solidFill>
                  <a:srgbClr val="595959"/>
                </a:solidFill>
                <a:latin typeface="Ubuntu"/>
                <a:ea typeface="Ubuntu"/>
                <a:cs typeface="Ubuntu"/>
                <a:sym typeface="Ubuntu"/>
              </a:rPr>
              <a:t>: </a:t>
            </a:r>
            <a:r>
              <a:rPr b="1" lang="en" sz="1400">
                <a:solidFill>
                  <a:srgbClr val="595959"/>
                </a:solidFill>
                <a:latin typeface="Ubuntu"/>
                <a:ea typeface="Ubuntu"/>
                <a:cs typeface="Ubuntu"/>
                <a:sym typeface="Ubuntu"/>
              </a:rPr>
              <a:t>Microphone </a:t>
            </a:r>
            <a:r>
              <a:rPr lang="en" sz="1400">
                <a:solidFill>
                  <a:srgbClr val="595959"/>
                </a:solidFill>
                <a:latin typeface="Ubuntu"/>
                <a:ea typeface="Ubuntu"/>
                <a:cs typeface="Ubuntu"/>
                <a:sym typeface="Ubuntu"/>
              </a:rPr>
              <a:t>and </a:t>
            </a:r>
            <a:r>
              <a:rPr b="1" lang="en" sz="1400">
                <a:solidFill>
                  <a:srgbClr val="595959"/>
                </a:solidFill>
                <a:latin typeface="Ubuntu"/>
                <a:ea typeface="Ubuntu"/>
                <a:cs typeface="Ubuntu"/>
                <a:sym typeface="Ubuntu"/>
              </a:rPr>
              <a:t>computer </a:t>
            </a:r>
            <a:r>
              <a:rPr lang="en" sz="1400">
                <a:solidFill>
                  <a:srgbClr val="595959"/>
                </a:solidFill>
                <a:latin typeface="Ubuntu"/>
                <a:ea typeface="Ubuntu"/>
                <a:cs typeface="Ubuntu"/>
                <a:sym typeface="Ubuntu"/>
              </a:rPr>
              <a:t>(the former may be built into the latter)</a:t>
            </a:r>
            <a:endParaRPr sz="1400">
              <a:solidFill>
                <a:srgbClr val="595959"/>
              </a:solidFill>
              <a:latin typeface="Ubuntu"/>
              <a:ea typeface="Ubuntu"/>
              <a:cs typeface="Ubuntu"/>
              <a:sym typeface="Ubuntu"/>
            </a:endParaRPr>
          </a:p>
          <a:p>
            <a:pPr indent="0" lvl="0" marL="457200" rtl="0" algn="l">
              <a:lnSpc>
                <a:spcPct val="115000"/>
              </a:lnSpc>
              <a:spcBef>
                <a:spcPts val="1200"/>
              </a:spcBef>
              <a:spcAft>
                <a:spcPts val="0"/>
              </a:spcAft>
              <a:buNone/>
            </a:pPr>
            <a:r>
              <a:rPr lang="en" sz="1400">
                <a:solidFill>
                  <a:srgbClr val="595959"/>
                </a:solidFill>
                <a:latin typeface="Ubuntu"/>
                <a:ea typeface="Ubuntu"/>
                <a:cs typeface="Ubuntu"/>
                <a:sym typeface="Ubuntu"/>
              </a:rPr>
              <a:t>	</a:t>
            </a:r>
            <a:endParaRPr sz="1400">
              <a:solidFill>
                <a:srgbClr val="595959"/>
              </a:solidFill>
              <a:latin typeface="Ubuntu"/>
              <a:ea typeface="Ubuntu"/>
              <a:cs typeface="Ubuntu"/>
              <a:sym typeface="Ubuntu"/>
            </a:endParaRPr>
          </a:p>
          <a:p>
            <a:pPr indent="-317500" lvl="0" marL="457200" rtl="0" algn="l">
              <a:lnSpc>
                <a:spcPct val="115000"/>
              </a:lnSpc>
              <a:spcBef>
                <a:spcPts val="1200"/>
              </a:spcBef>
              <a:spcAft>
                <a:spcPts val="0"/>
              </a:spcAft>
              <a:buClr>
                <a:srgbClr val="595959"/>
              </a:buClr>
              <a:buSzPts val="1400"/>
              <a:buFont typeface="Ubuntu"/>
              <a:buChar char="●"/>
            </a:pPr>
            <a:r>
              <a:rPr lang="en" sz="1400">
                <a:solidFill>
                  <a:srgbClr val="595959"/>
                </a:solidFill>
                <a:latin typeface="Ubuntu"/>
                <a:ea typeface="Ubuntu"/>
                <a:cs typeface="Ubuntu"/>
                <a:sym typeface="Ubuntu"/>
              </a:rPr>
              <a:t>Preferred: </a:t>
            </a:r>
            <a:r>
              <a:rPr b="1" lang="en" sz="1400">
                <a:solidFill>
                  <a:srgbClr val="595959"/>
                </a:solidFill>
                <a:latin typeface="Ubuntu"/>
                <a:ea typeface="Ubuntu"/>
                <a:cs typeface="Ubuntu"/>
                <a:sym typeface="Ubuntu"/>
              </a:rPr>
              <a:t>Camera </a:t>
            </a:r>
            <a:r>
              <a:rPr lang="en" sz="1400">
                <a:solidFill>
                  <a:srgbClr val="595959"/>
                </a:solidFill>
                <a:latin typeface="Ubuntu"/>
                <a:ea typeface="Ubuntu"/>
                <a:cs typeface="Ubuntu"/>
                <a:sym typeface="Ubuntu"/>
              </a:rPr>
              <a:t>(could be webcam or phone) and </a:t>
            </a:r>
            <a:r>
              <a:rPr b="1" lang="en" sz="1400">
                <a:solidFill>
                  <a:srgbClr val="595959"/>
                </a:solidFill>
                <a:latin typeface="Ubuntu"/>
                <a:ea typeface="Ubuntu"/>
                <a:cs typeface="Ubuntu"/>
                <a:sym typeface="Ubuntu"/>
              </a:rPr>
              <a:t>video editing software</a:t>
            </a:r>
            <a:endParaRPr b="1" sz="1400">
              <a:solidFill>
                <a:srgbClr val="595959"/>
              </a:solidFill>
              <a:latin typeface="Ubuntu"/>
              <a:ea typeface="Ubuntu"/>
              <a:cs typeface="Ubuntu"/>
              <a:sym typeface="Ubuntu"/>
            </a:endParaRPr>
          </a:p>
          <a:p>
            <a:pPr indent="0" lvl="0" marL="457200" rtl="0" algn="l">
              <a:lnSpc>
                <a:spcPct val="115000"/>
              </a:lnSpc>
              <a:spcBef>
                <a:spcPts val="1200"/>
              </a:spcBef>
              <a:spcAft>
                <a:spcPts val="0"/>
              </a:spcAft>
              <a:buNone/>
            </a:pPr>
            <a:r>
              <a:t/>
            </a:r>
            <a:endParaRPr sz="1400">
              <a:solidFill>
                <a:srgbClr val="595959"/>
              </a:solidFill>
              <a:latin typeface="Ubuntu"/>
              <a:ea typeface="Ubuntu"/>
              <a:cs typeface="Ubuntu"/>
              <a:sym typeface="Ubuntu"/>
            </a:endParaRPr>
          </a:p>
          <a:p>
            <a:pPr indent="-317500" lvl="0" marL="457200" rtl="0" algn="l">
              <a:lnSpc>
                <a:spcPct val="115000"/>
              </a:lnSpc>
              <a:spcBef>
                <a:spcPts val="1200"/>
              </a:spcBef>
              <a:spcAft>
                <a:spcPts val="0"/>
              </a:spcAft>
              <a:buClr>
                <a:srgbClr val="595959"/>
              </a:buClr>
              <a:buSzPts val="1400"/>
              <a:buFont typeface="Ubuntu"/>
              <a:buChar char="●"/>
            </a:pPr>
            <a:r>
              <a:rPr lang="en" sz="1400">
                <a:solidFill>
                  <a:srgbClr val="595959"/>
                </a:solidFill>
                <a:latin typeface="Ubuntu"/>
                <a:ea typeface="Ubuntu"/>
                <a:cs typeface="Ubuntu"/>
                <a:sym typeface="Ubuntu"/>
              </a:rPr>
              <a:t>Optional: Lighting, backdrop/stage, props</a:t>
            </a:r>
            <a:endParaRPr sz="1400">
              <a:solidFill>
                <a:srgbClr val="595959"/>
              </a:solidFill>
              <a:latin typeface="Ubuntu"/>
              <a:ea typeface="Ubuntu"/>
              <a:cs typeface="Ubuntu"/>
              <a:sym typeface="Ubuntu"/>
            </a:endParaRPr>
          </a:p>
          <a:p>
            <a:pPr indent="0" lvl="0" marL="0" rtl="0" algn="l">
              <a:lnSpc>
                <a:spcPct val="115000"/>
              </a:lnSpc>
              <a:spcBef>
                <a:spcPts val="1200"/>
              </a:spcBef>
              <a:spcAft>
                <a:spcPts val="0"/>
              </a:spcAft>
              <a:buNone/>
            </a:pPr>
            <a:r>
              <a:rPr lang="en" sz="1400">
                <a:solidFill>
                  <a:srgbClr val="595959"/>
                </a:solidFill>
                <a:latin typeface="Ubuntu"/>
                <a:ea typeface="Ubuntu"/>
                <a:cs typeface="Ubuntu"/>
                <a:sym typeface="Ubuntu"/>
              </a:rPr>
              <a:t>But also consider input content (e.g. images, sounds)</a:t>
            </a:r>
            <a:endParaRPr sz="1400">
              <a:solidFill>
                <a:srgbClr val="595959"/>
              </a:solidFill>
              <a:latin typeface="Ubuntu"/>
              <a:ea typeface="Ubuntu"/>
              <a:cs typeface="Ubuntu"/>
              <a:sym typeface="Ubuntu"/>
            </a:endParaRPr>
          </a:p>
          <a:p>
            <a:pPr indent="0" lvl="0" marL="0" rtl="0" algn="l">
              <a:spcBef>
                <a:spcPts val="1200"/>
              </a:spcBef>
              <a:spcAft>
                <a:spcPts val="0"/>
              </a:spcAft>
              <a:buNone/>
            </a:pPr>
            <a:r>
              <a:t/>
            </a:r>
            <a:endParaRPr sz="1400">
              <a:solidFill>
                <a:srgbClr val="59595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61"/>
          <p:cNvSpPr txBox="1"/>
          <p:nvPr>
            <p:ph type="title"/>
          </p:nvPr>
        </p:nvSpPr>
        <p:spPr>
          <a:xfrm>
            <a:off x="570047" y="993900"/>
            <a:ext cx="3055500" cy="1114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6000"/>
              <a:t>Skills</a:t>
            </a:r>
            <a:r>
              <a:rPr b="1" lang="en" sz="6000"/>
              <a:t>!</a:t>
            </a:r>
            <a:endParaRPr b="1" sz="6000"/>
          </a:p>
        </p:txBody>
      </p:sp>
      <p:sp>
        <p:nvSpPr>
          <p:cNvPr id="463" name="Google Shape;463;p61"/>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cxnSp>
        <p:nvCxnSpPr>
          <p:cNvPr id="464" name="Google Shape;464;p61"/>
          <p:cNvCxnSpPr/>
          <p:nvPr/>
        </p:nvCxnSpPr>
        <p:spPr>
          <a:xfrm>
            <a:off x="678525" y="2060575"/>
            <a:ext cx="676200" cy="0"/>
          </a:xfrm>
          <a:prstGeom prst="straightConnector1">
            <a:avLst/>
          </a:prstGeom>
          <a:noFill/>
          <a:ln cap="flat" cmpd="sng" w="76200">
            <a:solidFill>
              <a:schemeClr val="accent1"/>
            </a:solidFill>
            <a:prstDash val="solid"/>
            <a:round/>
            <a:headEnd len="med" w="med" type="none"/>
            <a:tailEnd len="med" w="med" type="none"/>
          </a:ln>
        </p:spPr>
      </p:cxnSp>
      <p:pic>
        <p:nvPicPr>
          <p:cNvPr id="465" name="Google Shape;465;p61"/>
          <p:cNvPicPr preferRelativeResize="0"/>
          <p:nvPr/>
        </p:nvPicPr>
        <p:blipFill>
          <a:blip r:embed="rId3">
            <a:alphaModFix/>
          </a:blip>
          <a:stretch>
            <a:fillRect/>
          </a:stretch>
        </p:blipFill>
        <p:spPr>
          <a:xfrm>
            <a:off x="4572000" y="907250"/>
            <a:ext cx="3662352" cy="3662352"/>
          </a:xfrm>
          <a:prstGeom prst="rect">
            <a:avLst/>
          </a:prstGeom>
          <a:noFill/>
          <a:ln cap="flat" cmpd="sng" w="28575">
            <a:solidFill>
              <a:schemeClr val="accent5"/>
            </a:solidFill>
            <a:prstDash val="solid"/>
            <a:round/>
            <a:headEnd len="sm" w="sm" type="none"/>
            <a:tailEnd len="sm" w="sm" type="none"/>
          </a:ln>
        </p:spPr>
      </p:pic>
      <p:pic>
        <p:nvPicPr>
          <p:cNvPr id="466" name="Google Shape;466;p61"/>
          <p:cNvPicPr preferRelativeResize="0"/>
          <p:nvPr/>
        </p:nvPicPr>
        <p:blipFill>
          <a:blip r:embed="rId4">
            <a:alphaModFix/>
          </a:blip>
          <a:stretch>
            <a:fillRect/>
          </a:stretch>
        </p:blipFill>
        <p:spPr>
          <a:xfrm>
            <a:off x="738200" y="2345500"/>
            <a:ext cx="3187729" cy="2390774"/>
          </a:xfrm>
          <a:prstGeom prst="rect">
            <a:avLst/>
          </a:prstGeom>
          <a:noFill/>
          <a:ln cap="flat" cmpd="sng" w="28575">
            <a:solidFill>
              <a:schemeClr val="accent5"/>
            </a:solidFill>
            <a:prstDash val="solid"/>
            <a:round/>
            <a:headEnd len="sm" w="sm" type="none"/>
            <a:tailEnd len="sm" w="sm" type="none"/>
          </a:ln>
        </p:spPr>
      </p:pic>
      <p:cxnSp>
        <p:nvCxnSpPr>
          <p:cNvPr id="467" name="Google Shape;467;p61"/>
          <p:cNvCxnSpPr/>
          <p:nvPr/>
        </p:nvCxnSpPr>
        <p:spPr>
          <a:xfrm flipH="1">
            <a:off x="3760775" y="956700"/>
            <a:ext cx="293400" cy="2330400"/>
          </a:xfrm>
          <a:prstGeom prst="straightConnector1">
            <a:avLst/>
          </a:prstGeom>
          <a:noFill/>
          <a:ln cap="flat" cmpd="sng" w="38100">
            <a:solidFill>
              <a:srgbClr val="FF0000"/>
            </a:solidFill>
            <a:prstDash val="solid"/>
            <a:round/>
            <a:headEnd len="med" w="med" type="none"/>
            <a:tailEnd len="med" w="med" type="triangle"/>
          </a:ln>
        </p:spPr>
      </p:cxnSp>
      <p:cxnSp>
        <p:nvCxnSpPr>
          <p:cNvPr id="468" name="Google Shape;468;p61"/>
          <p:cNvCxnSpPr/>
          <p:nvPr/>
        </p:nvCxnSpPr>
        <p:spPr>
          <a:xfrm>
            <a:off x="4281525" y="966175"/>
            <a:ext cx="966300" cy="1543500"/>
          </a:xfrm>
          <a:prstGeom prst="straightConnector1">
            <a:avLst/>
          </a:prstGeom>
          <a:noFill/>
          <a:ln cap="flat" cmpd="sng" w="38100">
            <a:solidFill>
              <a:srgbClr val="FF0000"/>
            </a:solidFill>
            <a:prstDash val="solid"/>
            <a:round/>
            <a:headEnd len="med" w="med" type="none"/>
            <a:tailEnd len="med" w="med" type="triangle"/>
          </a:ln>
        </p:spPr>
      </p:cxnSp>
      <p:cxnSp>
        <p:nvCxnSpPr>
          <p:cNvPr id="469" name="Google Shape;469;p61"/>
          <p:cNvCxnSpPr/>
          <p:nvPr/>
        </p:nvCxnSpPr>
        <p:spPr>
          <a:xfrm>
            <a:off x="4376250" y="899875"/>
            <a:ext cx="1932600" cy="1023000"/>
          </a:xfrm>
          <a:prstGeom prst="straightConnector1">
            <a:avLst/>
          </a:prstGeom>
          <a:noFill/>
          <a:ln cap="flat" cmpd="sng" w="38100">
            <a:solidFill>
              <a:srgbClr val="FF0000"/>
            </a:solidFill>
            <a:prstDash val="solid"/>
            <a:round/>
            <a:headEnd len="med" w="med" type="none"/>
            <a:tailEnd len="med" w="med" type="triangle"/>
          </a:ln>
        </p:spPr>
      </p:cxnSp>
      <p:sp>
        <p:nvSpPr>
          <p:cNvPr id="470" name="Google Shape;470;p61"/>
          <p:cNvSpPr txBox="1"/>
          <p:nvPr/>
        </p:nvSpPr>
        <p:spPr>
          <a:xfrm>
            <a:off x="3113325" y="507050"/>
            <a:ext cx="31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a:solidFill>
                  <a:srgbClr val="FF0000"/>
                </a:solidFill>
                <a:latin typeface="Ubuntu"/>
                <a:ea typeface="Ubuntu"/>
                <a:cs typeface="Ubuntu"/>
                <a:sym typeface="Ubuntu"/>
              </a:rPr>
              <a:t>Professional Actors</a:t>
            </a:r>
            <a:endParaRPr b="1" i="1">
              <a:solidFill>
                <a:srgbClr val="FF0000"/>
              </a:solidFill>
              <a:latin typeface="Ubuntu"/>
              <a:ea typeface="Ubuntu"/>
              <a:cs typeface="Ubuntu"/>
              <a:sym typeface="Ubuntu"/>
            </a:endParaRPr>
          </a:p>
        </p:txBody>
      </p:sp>
      <p:sp>
        <p:nvSpPr>
          <p:cNvPr id="471" name="Google Shape;471;p61"/>
          <p:cNvSpPr txBox="1"/>
          <p:nvPr/>
        </p:nvSpPr>
        <p:spPr>
          <a:xfrm>
            <a:off x="4443125" y="4663225"/>
            <a:ext cx="39201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latin typeface="Ubuntu Light"/>
                <a:ea typeface="Ubuntu Light"/>
                <a:cs typeface="Ubuntu Light"/>
                <a:sym typeface="Ubuntu Light"/>
              </a:rPr>
              <a:t>Both photos courtesy Céline Gareau-Brennan</a:t>
            </a:r>
            <a:endParaRPr sz="600">
              <a:latin typeface="Ubuntu Light"/>
              <a:ea typeface="Ubuntu Light"/>
              <a:cs typeface="Ubuntu Light"/>
              <a:sym typeface="Ubuntu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67"/>
                                        </p:tgtEl>
                                        <p:attrNameLst>
                                          <p:attrName>style.visibility</p:attrName>
                                        </p:attrNameLst>
                                      </p:cBhvr>
                                      <p:to>
                                        <p:strVal val="visible"/>
                                      </p:to>
                                    </p:set>
                                    <p:anim calcmode="lin" valueType="num">
                                      <p:cBhvr additive="base">
                                        <p:cTn dur="1000"/>
                                        <p:tgtEl>
                                          <p:spTgt spid="467"/>
                                        </p:tgtEl>
                                        <p:attrNameLst>
                                          <p:attrName>ppt_w</p:attrName>
                                        </p:attrNameLst>
                                      </p:cBhvr>
                                      <p:tavLst>
                                        <p:tav fmla="" tm="0">
                                          <p:val>
                                            <p:strVal val="0"/>
                                          </p:val>
                                        </p:tav>
                                        <p:tav fmla="" tm="100000">
                                          <p:val>
                                            <p:strVal val="#ppt_w"/>
                                          </p:val>
                                        </p:tav>
                                      </p:tavLst>
                                    </p:anim>
                                    <p:anim calcmode="lin" valueType="num">
                                      <p:cBhvr additive="base">
                                        <p:cTn dur="1000"/>
                                        <p:tgtEl>
                                          <p:spTgt spid="46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68"/>
                                        </p:tgtEl>
                                        <p:attrNameLst>
                                          <p:attrName>style.visibility</p:attrName>
                                        </p:attrNameLst>
                                      </p:cBhvr>
                                      <p:to>
                                        <p:strVal val="visible"/>
                                      </p:to>
                                    </p:set>
                                    <p:anim calcmode="lin" valueType="num">
                                      <p:cBhvr additive="base">
                                        <p:cTn dur="1000"/>
                                        <p:tgtEl>
                                          <p:spTgt spid="468"/>
                                        </p:tgtEl>
                                        <p:attrNameLst>
                                          <p:attrName>ppt_w</p:attrName>
                                        </p:attrNameLst>
                                      </p:cBhvr>
                                      <p:tavLst>
                                        <p:tav fmla="" tm="0">
                                          <p:val>
                                            <p:strVal val="0"/>
                                          </p:val>
                                        </p:tav>
                                        <p:tav fmla="" tm="100000">
                                          <p:val>
                                            <p:strVal val="#ppt_w"/>
                                          </p:val>
                                        </p:tav>
                                      </p:tavLst>
                                    </p:anim>
                                    <p:anim calcmode="lin" valueType="num">
                                      <p:cBhvr additive="base">
                                        <p:cTn dur="1000"/>
                                        <p:tgtEl>
                                          <p:spTgt spid="46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69"/>
                                        </p:tgtEl>
                                        <p:attrNameLst>
                                          <p:attrName>style.visibility</p:attrName>
                                        </p:attrNameLst>
                                      </p:cBhvr>
                                      <p:to>
                                        <p:strVal val="visible"/>
                                      </p:to>
                                    </p:set>
                                    <p:anim calcmode="lin" valueType="num">
                                      <p:cBhvr additive="base">
                                        <p:cTn dur="1000"/>
                                        <p:tgtEl>
                                          <p:spTgt spid="469"/>
                                        </p:tgtEl>
                                        <p:attrNameLst>
                                          <p:attrName>ppt_w</p:attrName>
                                        </p:attrNameLst>
                                      </p:cBhvr>
                                      <p:tavLst>
                                        <p:tav fmla="" tm="0">
                                          <p:val>
                                            <p:strVal val="0"/>
                                          </p:val>
                                        </p:tav>
                                        <p:tav fmla="" tm="100000">
                                          <p:val>
                                            <p:strVal val="#ppt_w"/>
                                          </p:val>
                                        </p:tav>
                                      </p:tavLst>
                                    </p:anim>
                                    <p:anim calcmode="lin" valueType="num">
                                      <p:cBhvr additive="base">
                                        <p:cTn dur="1000"/>
                                        <p:tgtEl>
                                          <p:spTgt spid="46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70"/>
                                        </p:tgtEl>
                                        <p:attrNameLst>
                                          <p:attrName>style.visibility</p:attrName>
                                        </p:attrNameLst>
                                      </p:cBhvr>
                                      <p:to>
                                        <p:strVal val="visible"/>
                                      </p:to>
                                    </p:set>
                                    <p:anim calcmode="lin" valueType="num">
                                      <p:cBhvr additive="base">
                                        <p:cTn dur="1000"/>
                                        <p:tgtEl>
                                          <p:spTgt spid="470"/>
                                        </p:tgtEl>
                                        <p:attrNameLst>
                                          <p:attrName>ppt_w</p:attrName>
                                        </p:attrNameLst>
                                      </p:cBhvr>
                                      <p:tavLst>
                                        <p:tav fmla="" tm="0">
                                          <p:val>
                                            <p:strVal val="0"/>
                                          </p:val>
                                        </p:tav>
                                        <p:tav fmla="" tm="100000">
                                          <p:val>
                                            <p:strVal val="#ppt_w"/>
                                          </p:val>
                                        </p:tav>
                                      </p:tavLst>
                                    </p:anim>
                                    <p:anim calcmode="lin" valueType="num">
                                      <p:cBhvr additive="base">
                                        <p:cTn dur="1000"/>
                                        <p:tgtEl>
                                          <p:spTgt spid="47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62"/>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fld id="{00000000-1234-1234-1234-123412341234}" type="slidenum">
              <a:rPr lang="en"/>
              <a:t>‹#›</a:t>
            </a:fld>
            <a:endParaRPr/>
          </a:p>
        </p:txBody>
      </p:sp>
      <p:sp>
        <p:nvSpPr>
          <p:cNvPr id="477" name="Google Shape;477;p62"/>
          <p:cNvSpPr txBox="1"/>
          <p:nvPr>
            <p:ph type="title"/>
          </p:nvPr>
        </p:nvSpPr>
        <p:spPr>
          <a:xfrm>
            <a:off x="783525" y="1738050"/>
            <a:ext cx="2545800" cy="166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t>Types of Videos </a:t>
            </a:r>
            <a:endParaRPr b="0" sz="1000">
              <a:solidFill>
                <a:schemeClr val="lt2"/>
              </a:solidFill>
              <a:latin typeface="Ubuntu Light"/>
              <a:ea typeface="Ubuntu Light"/>
              <a:cs typeface="Ubuntu Light"/>
              <a:sym typeface="Ubuntu Light"/>
            </a:endParaRPr>
          </a:p>
        </p:txBody>
      </p:sp>
      <p:pic>
        <p:nvPicPr>
          <p:cNvPr id="478" name="Google Shape;478;p62"/>
          <p:cNvPicPr preferRelativeResize="0"/>
          <p:nvPr/>
        </p:nvPicPr>
        <p:blipFill>
          <a:blip r:embed="rId3">
            <a:alphaModFix/>
          </a:blip>
          <a:stretch>
            <a:fillRect/>
          </a:stretch>
        </p:blipFill>
        <p:spPr>
          <a:xfrm>
            <a:off x="3561700" y="2622550"/>
            <a:ext cx="2473249" cy="1483678"/>
          </a:xfrm>
          <a:prstGeom prst="rect">
            <a:avLst/>
          </a:prstGeom>
          <a:noFill/>
          <a:ln cap="flat" cmpd="sng" w="9525">
            <a:solidFill>
              <a:schemeClr val="accent3"/>
            </a:solidFill>
            <a:prstDash val="solid"/>
            <a:round/>
            <a:headEnd len="sm" w="sm" type="none"/>
            <a:tailEnd len="sm" w="sm" type="none"/>
          </a:ln>
        </p:spPr>
      </p:pic>
      <p:pic>
        <p:nvPicPr>
          <p:cNvPr id="479" name="Google Shape;479;p62"/>
          <p:cNvPicPr preferRelativeResize="0"/>
          <p:nvPr/>
        </p:nvPicPr>
        <p:blipFill>
          <a:blip r:embed="rId4">
            <a:alphaModFix/>
          </a:blip>
          <a:stretch>
            <a:fillRect/>
          </a:stretch>
        </p:blipFill>
        <p:spPr>
          <a:xfrm>
            <a:off x="3561700" y="971050"/>
            <a:ext cx="2473252" cy="1330006"/>
          </a:xfrm>
          <a:prstGeom prst="rect">
            <a:avLst/>
          </a:prstGeom>
          <a:noFill/>
          <a:ln cap="flat" cmpd="sng" w="9525">
            <a:solidFill>
              <a:schemeClr val="accent3"/>
            </a:solidFill>
            <a:prstDash val="solid"/>
            <a:round/>
            <a:headEnd len="sm" w="sm" type="none"/>
            <a:tailEnd len="sm" w="sm" type="none"/>
          </a:ln>
        </p:spPr>
      </p:pic>
      <p:pic>
        <p:nvPicPr>
          <p:cNvPr id="480" name="Google Shape;480;p62"/>
          <p:cNvPicPr preferRelativeResize="0"/>
          <p:nvPr/>
        </p:nvPicPr>
        <p:blipFill>
          <a:blip r:embed="rId5">
            <a:alphaModFix/>
          </a:blip>
          <a:stretch>
            <a:fillRect/>
          </a:stretch>
        </p:blipFill>
        <p:spPr>
          <a:xfrm>
            <a:off x="6146675" y="971041"/>
            <a:ext cx="2473251" cy="1356709"/>
          </a:xfrm>
          <a:prstGeom prst="rect">
            <a:avLst/>
          </a:prstGeom>
          <a:noFill/>
          <a:ln cap="flat" cmpd="sng" w="9525">
            <a:solidFill>
              <a:schemeClr val="accent3"/>
            </a:solidFill>
            <a:prstDash val="solid"/>
            <a:round/>
            <a:headEnd len="sm" w="sm" type="none"/>
            <a:tailEnd len="sm" w="sm" type="none"/>
          </a:ln>
        </p:spPr>
      </p:pic>
      <p:pic>
        <p:nvPicPr>
          <p:cNvPr id="481" name="Google Shape;481;p62"/>
          <p:cNvPicPr preferRelativeResize="0"/>
          <p:nvPr/>
        </p:nvPicPr>
        <p:blipFill>
          <a:blip r:embed="rId6">
            <a:alphaModFix/>
          </a:blip>
          <a:stretch>
            <a:fillRect/>
          </a:stretch>
        </p:blipFill>
        <p:spPr>
          <a:xfrm>
            <a:off x="6146675" y="2747625"/>
            <a:ext cx="2473249" cy="118351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63"/>
          <p:cNvSpPr txBox="1"/>
          <p:nvPr>
            <p:ph type="title"/>
          </p:nvPr>
        </p:nvSpPr>
        <p:spPr>
          <a:xfrm>
            <a:off x="626074" y="623075"/>
            <a:ext cx="4624500" cy="57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To Script or Not To Script?</a:t>
            </a:r>
            <a:endParaRPr b="1"/>
          </a:p>
        </p:txBody>
      </p:sp>
      <p:sp>
        <p:nvSpPr>
          <p:cNvPr id="487" name="Google Shape;487;p63"/>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fld id="{00000000-1234-1234-1234-123412341234}" type="slidenum">
              <a:rPr lang="en">
                <a:solidFill>
                  <a:srgbClr val="B7B7B7"/>
                </a:solidFill>
              </a:rPr>
              <a:t>‹#›</a:t>
            </a:fld>
            <a:endParaRPr>
              <a:solidFill>
                <a:srgbClr val="B7B7B7"/>
              </a:solidFill>
            </a:endParaRPr>
          </a:p>
        </p:txBody>
      </p:sp>
      <p:sp>
        <p:nvSpPr>
          <p:cNvPr id="488" name="Google Shape;488;p63"/>
          <p:cNvSpPr txBox="1"/>
          <p:nvPr>
            <p:ph idx="1" type="subTitle"/>
          </p:nvPr>
        </p:nvSpPr>
        <p:spPr>
          <a:xfrm>
            <a:off x="626079" y="2261500"/>
            <a:ext cx="3606600" cy="1941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rPr>
              <a:t>Good things about scripting:</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a:p>
            <a:pPr indent="-317500" lvl="0" marL="457200" rtl="0" algn="l">
              <a:lnSpc>
                <a:spcPct val="100000"/>
              </a:lnSpc>
              <a:spcBef>
                <a:spcPts val="0"/>
              </a:spcBef>
              <a:spcAft>
                <a:spcPts val="0"/>
              </a:spcAft>
              <a:buClr>
                <a:schemeClr val="dk1"/>
              </a:buClr>
              <a:buSzPts val="1400"/>
              <a:buChar char="●"/>
            </a:pPr>
            <a:r>
              <a:rPr lang="en">
                <a:solidFill>
                  <a:schemeClr val="dk1"/>
                </a:solidFill>
              </a:rPr>
              <a:t>You don’t miss anything</a:t>
            </a:r>
            <a:endParaRPr>
              <a:solidFill>
                <a:schemeClr val="dk1"/>
              </a:solidFill>
            </a:endParaRPr>
          </a:p>
          <a:p>
            <a:pPr indent="-317500" lvl="0" marL="457200" rtl="0" algn="l">
              <a:lnSpc>
                <a:spcPct val="100000"/>
              </a:lnSpc>
              <a:spcBef>
                <a:spcPts val="0"/>
              </a:spcBef>
              <a:spcAft>
                <a:spcPts val="0"/>
              </a:spcAft>
              <a:buClr>
                <a:schemeClr val="dk1"/>
              </a:buClr>
              <a:buSzPts val="1400"/>
              <a:buChar char="●"/>
            </a:pPr>
            <a:r>
              <a:rPr lang="en">
                <a:solidFill>
                  <a:schemeClr val="dk1"/>
                </a:solidFill>
              </a:rPr>
              <a:t>Usually more concise</a:t>
            </a:r>
            <a:endParaRPr>
              <a:solidFill>
                <a:schemeClr val="dk1"/>
              </a:solidFill>
            </a:endParaRPr>
          </a:p>
          <a:p>
            <a:pPr indent="-317500" lvl="0" marL="457200" rtl="0" algn="l">
              <a:lnSpc>
                <a:spcPct val="100000"/>
              </a:lnSpc>
              <a:spcBef>
                <a:spcPts val="0"/>
              </a:spcBef>
              <a:spcAft>
                <a:spcPts val="0"/>
              </a:spcAft>
              <a:buClr>
                <a:schemeClr val="dk1"/>
              </a:buClr>
              <a:buSzPts val="1400"/>
              <a:buChar char="●"/>
            </a:pPr>
            <a:r>
              <a:rPr lang="en">
                <a:solidFill>
                  <a:schemeClr val="dk1"/>
                </a:solidFill>
              </a:rPr>
              <a:t>Allows you to plan visuals</a:t>
            </a:r>
            <a:endParaRPr>
              <a:solidFill>
                <a:schemeClr val="dk1"/>
              </a:solidFill>
            </a:endParaRPr>
          </a:p>
          <a:p>
            <a:pPr indent="-317500" lvl="0" marL="457200" rtl="0" algn="l">
              <a:lnSpc>
                <a:spcPct val="100000"/>
              </a:lnSpc>
              <a:spcBef>
                <a:spcPts val="0"/>
              </a:spcBef>
              <a:spcAft>
                <a:spcPts val="0"/>
              </a:spcAft>
              <a:buClr>
                <a:schemeClr val="dk1"/>
              </a:buClr>
              <a:buSzPts val="1400"/>
              <a:buChar char="●"/>
            </a:pPr>
            <a:r>
              <a:rPr lang="en">
                <a:solidFill>
                  <a:schemeClr val="dk1"/>
                </a:solidFill>
              </a:rPr>
              <a:t>You can make them available </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p:txBody>
      </p:sp>
      <p:sp>
        <p:nvSpPr>
          <p:cNvPr id="489" name="Google Shape;489;p63"/>
          <p:cNvSpPr txBox="1"/>
          <p:nvPr>
            <p:ph idx="2" type="subTitle"/>
          </p:nvPr>
        </p:nvSpPr>
        <p:spPr>
          <a:xfrm>
            <a:off x="5079304" y="2261500"/>
            <a:ext cx="3606600" cy="1941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rPr>
              <a:t>Challenges with scripts :</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a:p>
            <a:pPr indent="-317500" lvl="0" marL="457200" rtl="0" algn="l">
              <a:lnSpc>
                <a:spcPct val="100000"/>
              </a:lnSpc>
              <a:spcBef>
                <a:spcPts val="0"/>
              </a:spcBef>
              <a:spcAft>
                <a:spcPts val="0"/>
              </a:spcAft>
              <a:buClr>
                <a:schemeClr val="dk1"/>
              </a:buClr>
              <a:buSzPts val="1400"/>
              <a:buChar char="●"/>
            </a:pPr>
            <a:r>
              <a:rPr lang="en">
                <a:solidFill>
                  <a:schemeClr val="dk1"/>
                </a:solidFill>
              </a:rPr>
              <a:t>Delivery</a:t>
            </a:r>
            <a:r>
              <a:rPr lang="en">
                <a:solidFill>
                  <a:schemeClr val="dk1"/>
                </a:solidFill>
              </a:rPr>
              <a:t> can sound monotone or rehearsed</a:t>
            </a:r>
            <a:endParaRPr>
              <a:solidFill>
                <a:schemeClr val="dk1"/>
              </a:solidFill>
            </a:endParaRPr>
          </a:p>
          <a:p>
            <a:pPr indent="-317500" lvl="0" marL="457200" rtl="0" algn="l">
              <a:lnSpc>
                <a:spcPct val="100000"/>
              </a:lnSpc>
              <a:spcBef>
                <a:spcPts val="0"/>
              </a:spcBef>
              <a:spcAft>
                <a:spcPts val="0"/>
              </a:spcAft>
              <a:buClr>
                <a:schemeClr val="dk1"/>
              </a:buClr>
              <a:buSzPts val="1400"/>
              <a:buChar char="●"/>
            </a:pPr>
            <a:r>
              <a:rPr lang="en">
                <a:solidFill>
                  <a:schemeClr val="dk1"/>
                </a:solidFill>
              </a:rPr>
              <a:t>Interviews should not be scripted</a:t>
            </a:r>
            <a:endParaRPr>
              <a:solidFill>
                <a:schemeClr val="dk1"/>
              </a:solidFill>
            </a:endParaRPr>
          </a:p>
          <a:p>
            <a:pPr indent="-317500" lvl="0" marL="457200" rtl="0" algn="l">
              <a:lnSpc>
                <a:spcPct val="100000"/>
              </a:lnSpc>
              <a:spcBef>
                <a:spcPts val="0"/>
              </a:spcBef>
              <a:spcAft>
                <a:spcPts val="0"/>
              </a:spcAft>
              <a:buClr>
                <a:schemeClr val="dk1"/>
              </a:buClr>
              <a:buSzPts val="1400"/>
              <a:buChar char="●"/>
            </a:pPr>
            <a:r>
              <a:rPr lang="en">
                <a:solidFill>
                  <a:schemeClr val="dk1"/>
                </a:solidFill>
              </a:rPr>
              <a:t>Time consuming </a:t>
            </a:r>
            <a:endParaRPr>
              <a:solidFill>
                <a:schemeClr val="dk1"/>
              </a:solidFill>
            </a:endParaRPr>
          </a:p>
        </p:txBody>
      </p:sp>
      <p:pic>
        <p:nvPicPr>
          <p:cNvPr id="490" name="Google Shape;490;p63"/>
          <p:cNvPicPr preferRelativeResize="0"/>
          <p:nvPr/>
        </p:nvPicPr>
        <p:blipFill>
          <a:blip r:embed="rId3">
            <a:alphaModFix/>
          </a:blip>
          <a:stretch>
            <a:fillRect/>
          </a:stretch>
        </p:blipFill>
        <p:spPr>
          <a:xfrm>
            <a:off x="4662575" y="387279"/>
            <a:ext cx="1230949" cy="1049696"/>
          </a:xfrm>
          <a:prstGeom prst="rect">
            <a:avLst/>
          </a:prstGeom>
          <a:noFill/>
          <a:ln>
            <a:noFill/>
          </a:ln>
        </p:spPr>
      </p:pic>
      <p:sp>
        <p:nvSpPr>
          <p:cNvPr id="491" name="Google Shape;491;p63"/>
          <p:cNvSpPr txBox="1"/>
          <p:nvPr/>
        </p:nvSpPr>
        <p:spPr>
          <a:xfrm>
            <a:off x="4722125" y="4792125"/>
            <a:ext cx="4989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900">
              <a:solidFill>
                <a:schemeClr val="dk2"/>
              </a:solidFill>
              <a:latin typeface="Ubuntu Light"/>
              <a:ea typeface="Ubuntu Light"/>
              <a:cs typeface="Ubuntu Light"/>
              <a:sym typeface="Ubuntu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64"/>
          <p:cNvSpPr/>
          <p:nvPr/>
        </p:nvSpPr>
        <p:spPr>
          <a:xfrm>
            <a:off x="4521400" y="2646050"/>
            <a:ext cx="1166400" cy="303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64"/>
          <p:cNvSpPr txBox="1"/>
          <p:nvPr>
            <p:ph type="title"/>
          </p:nvPr>
        </p:nvSpPr>
        <p:spPr>
          <a:xfrm>
            <a:off x="4572000" y="664825"/>
            <a:ext cx="3316800" cy="517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Script Writing Tips: </a:t>
            </a:r>
            <a:endParaRPr/>
          </a:p>
        </p:txBody>
      </p:sp>
      <p:sp>
        <p:nvSpPr>
          <p:cNvPr id="498" name="Google Shape;498;p64"/>
          <p:cNvSpPr/>
          <p:nvPr/>
        </p:nvSpPr>
        <p:spPr>
          <a:xfrm>
            <a:off x="4851925" y="1182325"/>
            <a:ext cx="979800" cy="933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64"/>
          <p:cNvSpPr txBox="1"/>
          <p:nvPr/>
        </p:nvSpPr>
        <p:spPr>
          <a:xfrm>
            <a:off x="4521400" y="1388425"/>
            <a:ext cx="42300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Ubuntu Light"/>
                <a:ea typeface="Ubuntu Light"/>
                <a:cs typeface="Ubuntu Light"/>
                <a:sym typeface="Ubuntu Light"/>
              </a:rPr>
              <a:t>Keep sentences and language concise and straightforward</a:t>
            </a:r>
            <a:endParaRPr>
              <a:latin typeface="Ubuntu Light"/>
              <a:ea typeface="Ubuntu Light"/>
              <a:cs typeface="Ubuntu Light"/>
              <a:sym typeface="Ubuntu Light"/>
            </a:endParaRPr>
          </a:p>
          <a:p>
            <a:pPr indent="0" lvl="0" marL="0" rtl="0" algn="l">
              <a:spcBef>
                <a:spcPts val="0"/>
              </a:spcBef>
              <a:spcAft>
                <a:spcPts val="0"/>
              </a:spcAft>
              <a:buNone/>
            </a:pPr>
            <a:r>
              <a:t/>
            </a:r>
            <a:endParaRPr>
              <a:latin typeface="Ubuntu Light"/>
              <a:ea typeface="Ubuntu Light"/>
              <a:cs typeface="Ubuntu Light"/>
              <a:sym typeface="Ubuntu Light"/>
            </a:endParaRPr>
          </a:p>
          <a:p>
            <a:pPr indent="0" lvl="0" marL="0" rtl="0" algn="l">
              <a:spcBef>
                <a:spcPts val="0"/>
              </a:spcBef>
              <a:spcAft>
                <a:spcPts val="0"/>
              </a:spcAft>
              <a:buNone/>
            </a:pPr>
            <a:r>
              <a:rPr lang="en">
                <a:latin typeface="Ubuntu Light"/>
                <a:ea typeface="Ubuntu Light"/>
                <a:cs typeface="Ubuntu Light"/>
                <a:sym typeface="Ubuntu Light"/>
              </a:rPr>
              <a:t>Consider tone (e.g. authoritative vs. approachable) </a:t>
            </a:r>
            <a:endParaRPr>
              <a:latin typeface="Ubuntu Light"/>
              <a:ea typeface="Ubuntu Light"/>
              <a:cs typeface="Ubuntu Light"/>
              <a:sym typeface="Ubuntu Light"/>
            </a:endParaRPr>
          </a:p>
          <a:p>
            <a:pPr indent="0" lvl="0" marL="0" rtl="0" algn="l">
              <a:spcBef>
                <a:spcPts val="0"/>
              </a:spcBef>
              <a:spcAft>
                <a:spcPts val="0"/>
              </a:spcAft>
              <a:buNone/>
            </a:pPr>
            <a:r>
              <a:t/>
            </a:r>
            <a:endParaRPr>
              <a:latin typeface="Ubuntu Light"/>
              <a:ea typeface="Ubuntu Light"/>
              <a:cs typeface="Ubuntu Light"/>
              <a:sym typeface="Ubuntu Light"/>
            </a:endParaRPr>
          </a:p>
          <a:p>
            <a:pPr indent="0" lvl="0" marL="0" rtl="0" algn="l">
              <a:spcBef>
                <a:spcPts val="0"/>
              </a:spcBef>
              <a:spcAft>
                <a:spcPts val="0"/>
              </a:spcAft>
              <a:buNone/>
            </a:pPr>
            <a:r>
              <a:rPr lang="en">
                <a:latin typeface="Ubuntu Light"/>
                <a:ea typeface="Ubuntu Light"/>
                <a:cs typeface="Ubuntu Light"/>
                <a:sym typeface="Ubuntu Light"/>
              </a:rPr>
              <a:t>Read it aloud</a:t>
            </a:r>
            <a:endParaRPr>
              <a:latin typeface="Ubuntu Light"/>
              <a:ea typeface="Ubuntu Light"/>
              <a:cs typeface="Ubuntu Light"/>
              <a:sym typeface="Ubuntu Light"/>
            </a:endParaRPr>
          </a:p>
          <a:p>
            <a:pPr indent="0" lvl="0" marL="0" rtl="0" algn="l">
              <a:spcBef>
                <a:spcPts val="0"/>
              </a:spcBef>
              <a:spcAft>
                <a:spcPts val="0"/>
              </a:spcAft>
              <a:buNone/>
            </a:pPr>
            <a:r>
              <a:t/>
            </a:r>
            <a:endParaRPr>
              <a:latin typeface="Ubuntu Light"/>
              <a:ea typeface="Ubuntu Light"/>
              <a:cs typeface="Ubuntu Light"/>
              <a:sym typeface="Ubuntu Light"/>
            </a:endParaRPr>
          </a:p>
          <a:p>
            <a:pPr indent="0" lvl="0" marL="0" rtl="0" algn="l">
              <a:spcBef>
                <a:spcPts val="0"/>
              </a:spcBef>
              <a:spcAft>
                <a:spcPts val="0"/>
              </a:spcAft>
              <a:buNone/>
            </a:pPr>
            <a:r>
              <a:rPr lang="en">
                <a:latin typeface="Ubuntu Light"/>
                <a:ea typeface="Ubuntu Light"/>
                <a:cs typeface="Ubuntu Light"/>
                <a:sym typeface="Ubuntu Light"/>
              </a:rPr>
              <a:t>Time it (read aloud) at the actual pace you will be delivering it</a:t>
            </a:r>
            <a:endParaRPr>
              <a:latin typeface="Ubuntu Light"/>
              <a:ea typeface="Ubuntu Light"/>
              <a:cs typeface="Ubuntu Light"/>
              <a:sym typeface="Ubuntu Light"/>
            </a:endParaRPr>
          </a:p>
          <a:p>
            <a:pPr indent="0" lvl="0" marL="0" rtl="0" algn="l">
              <a:spcBef>
                <a:spcPts val="0"/>
              </a:spcBef>
              <a:spcAft>
                <a:spcPts val="0"/>
              </a:spcAft>
              <a:buNone/>
            </a:pPr>
            <a:r>
              <a:t/>
            </a:r>
            <a:endParaRPr>
              <a:latin typeface="Ubuntu Light"/>
              <a:ea typeface="Ubuntu Light"/>
              <a:cs typeface="Ubuntu Light"/>
              <a:sym typeface="Ubuntu Light"/>
            </a:endParaRPr>
          </a:p>
          <a:p>
            <a:pPr indent="0" lvl="0" marL="0" rtl="0" algn="l">
              <a:spcBef>
                <a:spcPts val="0"/>
              </a:spcBef>
              <a:spcAft>
                <a:spcPts val="0"/>
              </a:spcAft>
              <a:buNone/>
            </a:pPr>
            <a:r>
              <a:rPr lang="en">
                <a:latin typeface="Ubuntu Light"/>
                <a:ea typeface="Ubuntu Light"/>
                <a:cs typeface="Ubuntu Light"/>
                <a:sym typeface="Ubuntu Light"/>
              </a:rPr>
              <a:t>Short is always better </a:t>
            </a:r>
            <a:endParaRPr>
              <a:latin typeface="Ubuntu Light"/>
              <a:ea typeface="Ubuntu Light"/>
              <a:cs typeface="Ubuntu Light"/>
              <a:sym typeface="Ubuntu Light"/>
            </a:endParaRPr>
          </a:p>
          <a:p>
            <a:pPr indent="0" lvl="0" marL="0" rtl="0" algn="l">
              <a:spcBef>
                <a:spcPts val="0"/>
              </a:spcBef>
              <a:spcAft>
                <a:spcPts val="0"/>
              </a:spcAft>
              <a:buNone/>
            </a:pPr>
            <a:r>
              <a:t/>
            </a:r>
            <a:endParaRPr>
              <a:latin typeface="Ubuntu Light"/>
              <a:ea typeface="Ubuntu Light"/>
              <a:cs typeface="Ubuntu Light"/>
              <a:sym typeface="Ubuntu Light"/>
            </a:endParaRPr>
          </a:p>
          <a:p>
            <a:pPr indent="0" lvl="0" marL="0" rtl="0" algn="l">
              <a:spcBef>
                <a:spcPts val="0"/>
              </a:spcBef>
              <a:spcAft>
                <a:spcPts val="0"/>
              </a:spcAft>
              <a:buNone/>
            </a:pPr>
            <a:r>
              <a:rPr lang="en">
                <a:latin typeface="Ubuntu Light"/>
                <a:ea typeface="Ubuntu Light"/>
                <a:cs typeface="Ubuntu Light"/>
                <a:sym typeface="Ubuntu Light"/>
              </a:rPr>
              <a:t>Come back to audience and purpose of the video </a:t>
            </a:r>
            <a:endParaRPr>
              <a:latin typeface="Ubuntu Light"/>
              <a:ea typeface="Ubuntu Light"/>
              <a:cs typeface="Ubuntu Light"/>
              <a:sym typeface="Ubuntu Light"/>
            </a:endParaRPr>
          </a:p>
          <a:p>
            <a:pPr indent="0" lvl="0" marL="0" rtl="0" algn="l">
              <a:spcBef>
                <a:spcPts val="0"/>
              </a:spcBef>
              <a:spcAft>
                <a:spcPts val="0"/>
              </a:spcAft>
              <a:buNone/>
            </a:pPr>
            <a:r>
              <a:rPr lang="en">
                <a:latin typeface="Ubuntu Light"/>
                <a:ea typeface="Ubuntu Light"/>
                <a:cs typeface="Ubuntu Light"/>
                <a:sym typeface="Ubuntu Light"/>
              </a:rPr>
              <a:t> </a:t>
            </a:r>
            <a:endParaRPr>
              <a:latin typeface="Ubuntu Light"/>
              <a:ea typeface="Ubuntu Light"/>
              <a:cs typeface="Ubuntu Light"/>
              <a:sym typeface="Ubuntu Light"/>
            </a:endParaRPr>
          </a:p>
          <a:p>
            <a:pPr indent="0" lvl="0" marL="0" rtl="0" algn="l">
              <a:spcBef>
                <a:spcPts val="0"/>
              </a:spcBef>
              <a:spcAft>
                <a:spcPts val="0"/>
              </a:spcAft>
              <a:buNone/>
            </a:pPr>
            <a:r>
              <a:rPr lang="en">
                <a:latin typeface="Ubuntu Light"/>
                <a:ea typeface="Ubuntu Light"/>
                <a:cs typeface="Ubuntu Light"/>
                <a:sym typeface="Ubuntu Light"/>
              </a:rPr>
              <a:t>Think of the visuals as you go</a:t>
            </a:r>
            <a:endParaRPr>
              <a:latin typeface="Ubuntu Light"/>
              <a:ea typeface="Ubuntu Light"/>
              <a:cs typeface="Ubuntu Light"/>
              <a:sym typeface="Ubuntu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65"/>
          <p:cNvSpPr txBox="1"/>
          <p:nvPr>
            <p:ph type="title"/>
          </p:nvPr>
        </p:nvSpPr>
        <p:spPr>
          <a:xfrm>
            <a:off x="263800" y="327525"/>
            <a:ext cx="3055500" cy="696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Filming/Recording</a:t>
            </a:r>
            <a:endParaRPr/>
          </a:p>
        </p:txBody>
      </p:sp>
      <p:sp>
        <p:nvSpPr>
          <p:cNvPr id="505" name="Google Shape;505;p65"/>
          <p:cNvSpPr txBox="1"/>
          <p:nvPr>
            <p:ph idx="1" type="subTitle"/>
          </p:nvPr>
        </p:nvSpPr>
        <p:spPr>
          <a:xfrm>
            <a:off x="622700" y="1024425"/>
            <a:ext cx="7750200" cy="1285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latin typeface="Ubuntu"/>
              <a:ea typeface="Ubuntu"/>
              <a:cs typeface="Ubuntu"/>
              <a:sym typeface="Ubuntu"/>
            </a:endParaRPr>
          </a:p>
          <a:p>
            <a:pPr indent="-317500" lvl="0" marL="457200" rtl="0" algn="l">
              <a:lnSpc>
                <a:spcPct val="115000"/>
              </a:lnSpc>
              <a:spcBef>
                <a:spcPts val="1200"/>
              </a:spcBef>
              <a:spcAft>
                <a:spcPts val="0"/>
              </a:spcAft>
              <a:buClr>
                <a:schemeClr val="dk1"/>
              </a:buClr>
              <a:buSzPts val="1400"/>
              <a:buFont typeface="Ubuntu"/>
              <a:buChar char="●"/>
            </a:pPr>
            <a:r>
              <a:rPr lang="en">
                <a:solidFill>
                  <a:schemeClr val="dk1"/>
                </a:solidFill>
                <a:latin typeface="Ubuntu"/>
                <a:ea typeface="Ubuntu"/>
                <a:cs typeface="Ubuntu"/>
                <a:sym typeface="Ubuntu"/>
              </a:rPr>
              <a:t>Find a quiet space</a:t>
            </a:r>
            <a:endParaRPr>
              <a:solidFill>
                <a:schemeClr val="dk1"/>
              </a:solidFill>
              <a:latin typeface="Ubuntu"/>
              <a:ea typeface="Ubuntu"/>
              <a:cs typeface="Ubuntu"/>
              <a:sym typeface="Ubuntu"/>
            </a:endParaRPr>
          </a:p>
          <a:p>
            <a:pPr indent="-317500" lvl="0" marL="457200" rtl="0" algn="l">
              <a:lnSpc>
                <a:spcPct val="115000"/>
              </a:lnSpc>
              <a:spcBef>
                <a:spcPts val="0"/>
              </a:spcBef>
              <a:spcAft>
                <a:spcPts val="0"/>
              </a:spcAft>
              <a:buClr>
                <a:schemeClr val="dk1"/>
              </a:buClr>
              <a:buSzPts val="1400"/>
              <a:buFont typeface="Ubuntu"/>
              <a:buChar char="●"/>
            </a:pPr>
            <a:r>
              <a:rPr lang="en">
                <a:solidFill>
                  <a:schemeClr val="dk1"/>
                </a:solidFill>
                <a:latin typeface="Ubuntu"/>
                <a:ea typeface="Ubuntu"/>
                <a:cs typeface="Ubuntu"/>
                <a:sym typeface="Ubuntu"/>
              </a:rPr>
              <a:t>Make a schedule (according to light and sound) and a detailed plan</a:t>
            </a:r>
            <a:endParaRPr>
              <a:solidFill>
                <a:schemeClr val="dk1"/>
              </a:solidFill>
              <a:latin typeface="Ubuntu"/>
              <a:ea typeface="Ubuntu"/>
              <a:cs typeface="Ubuntu"/>
              <a:sym typeface="Ubuntu"/>
            </a:endParaRPr>
          </a:p>
          <a:p>
            <a:pPr indent="-317500" lvl="0" marL="457200" rtl="0" algn="l">
              <a:lnSpc>
                <a:spcPct val="115000"/>
              </a:lnSpc>
              <a:spcBef>
                <a:spcPts val="0"/>
              </a:spcBef>
              <a:spcAft>
                <a:spcPts val="0"/>
              </a:spcAft>
              <a:buClr>
                <a:schemeClr val="dk1"/>
              </a:buClr>
              <a:buSzPts val="1400"/>
              <a:buFont typeface="Ubuntu"/>
              <a:buChar char="●"/>
            </a:pPr>
            <a:r>
              <a:rPr lang="en">
                <a:solidFill>
                  <a:schemeClr val="dk1"/>
                </a:solidFill>
                <a:latin typeface="Ubuntu"/>
                <a:ea typeface="Ubuntu"/>
                <a:cs typeface="Ubuntu"/>
                <a:sym typeface="Ubuntu"/>
              </a:rPr>
              <a:t>Prepare beforehand (memorize, mark script etc.)</a:t>
            </a:r>
            <a:endParaRPr>
              <a:solidFill>
                <a:schemeClr val="dk1"/>
              </a:solidFill>
              <a:latin typeface="Ubuntu"/>
              <a:ea typeface="Ubuntu"/>
              <a:cs typeface="Ubuntu"/>
              <a:sym typeface="Ubuntu"/>
            </a:endParaRPr>
          </a:p>
          <a:p>
            <a:pPr indent="-317500" lvl="0" marL="457200" rtl="0" algn="l">
              <a:lnSpc>
                <a:spcPct val="115000"/>
              </a:lnSpc>
              <a:spcBef>
                <a:spcPts val="0"/>
              </a:spcBef>
              <a:spcAft>
                <a:spcPts val="0"/>
              </a:spcAft>
              <a:buClr>
                <a:schemeClr val="dk1"/>
              </a:buClr>
              <a:buSzPts val="1400"/>
              <a:buFont typeface="Ubuntu"/>
              <a:buChar char="●"/>
            </a:pPr>
            <a:r>
              <a:rPr lang="en">
                <a:solidFill>
                  <a:schemeClr val="dk1"/>
                </a:solidFill>
                <a:latin typeface="Ubuntu"/>
                <a:ea typeface="Ubuntu"/>
                <a:cs typeface="Ubuntu"/>
                <a:sym typeface="Ubuntu"/>
              </a:rPr>
              <a:t>Position the camera slightly above eye level and mic directly in front of you if possible</a:t>
            </a:r>
            <a:endParaRPr>
              <a:solidFill>
                <a:schemeClr val="dk1"/>
              </a:solidFill>
              <a:latin typeface="Ubuntu"/>
              <a:ea typeface="Ubuntu"/>
              <a:cs typeface="Ubuntu"/>
              <a:sym typeface="Ubuntu"/>
            </a:endParaRPr>
          </a:p>
          <a:p>
            <a:pPr indent="-317500" lvl="0" marL="457200" rtl="0" algn="l">
              <a:lnSpc>
                <a:spcPct val="115000"/>
              </a:lnSpc>
              <a:spcBef>
                <a:spcPts val="0"/>
              </a:spcBef>
              <a:spcAft>
                <a:spcPts val="0"/>
              </a:spcAft>
              <a:buClr>
                <a:schemeClr val="dk1"/>
              </a:buClr>
              <a:buSzPts val="1400"/>
              <a:buFont typeface="Ubuntu"/>
              <a:buChar char="●"/>
            </a:pPr>
            <a:r>
              <a:rPr lang="en">
                <a:solidFill>
                  <a:schemeClr val="dk1"/>
                </a:solidFill>
                <a:latin typeface="Ubuntu"/>
                <a:ea typeface="Ubuntu"/>
                <a:cs typeface="Ubuntu"/>
                <a:sym typeface="Ubuntu"/>
              </a:rPr>
              <a:t>Maintain vocal volume/ mic location, physical positioning lightning, outfit/hair, background for continuity</a:t>
            </a:r>
            <a:endParaRPr>
              <a:solidFill>
                <a:schemeClr val="dk1"/>
              </a:solidFill>
              <a:latin typeface="Ubuntu"/>
              <a:ea typeface="Ubuntu"/>
              <a:cs typeface="Ubuntu"/>
              <a:sym typeface="Ubuntu"/>
            </a:endParaRPr>
          </a:p>
          <a:p>
            <a:pPr indent="-317500" lvl="0" marL="457200" rtl="0" algn="l">
              <a:lnSpc>
                <a:spcPct val="115000"/>
              </a:lnSpc>
              <a:spcBef>
                <a:spcPts val="0"/>
              </a:spcBef>
              <a:spcAft>
                <a:spcPts val="0"/>
              </a:spcAft>
              <a:buClr>
                <a:schemeClr val="dk1"/>
              </a:buClr>
              <a:buSzPts val="1400"/>
              <a:buFont typeface="Ubuntu"/>
              <a:buChar char="●"/>
            </a:pPr>
            <a:r>
              <a:rPr lang="en">
                <a:solidFill>
                  <a:schemeClr val="dk1"/>
                </a:solidFill>
                <a:latin typeface="Ubuntu"/>
                <a:ea typeface="Ubuntu"/>
                <a:cs typeface="Ubuntu"/>
                <a:sym typeface="Ubuntu"/>
              </a:rPr>
              <a:t>Do a test</a:t>
            </a:r>
            <a:endParaRPr>
              <a:solidFill>
                <a:schemeClr val="dk1"/>
              </a:solidFill>
              <a:latin typeface="Ubuntu"/>
              <a:ea typeface="Ubuntu"/>
              <a:cs typeface="Ubuntu"/>
              <a:sym typeface="Ubuntu"/>
            </a:endParaRPr>
          </a:p>
          <a:p>
            <a:pPr indent="-317500" lvl="0" marL="457200" rtl="0" algn="l">
              <a:lnSpc>
                <a:spcPct val="115000"/>
              </a:lnSpc>
              <a:spcBef>
                <a:spcPts val="0"/>
              </a:spcBef>
              <a:spcAft>
                <a:spcPts val="0"/>
              </a:spcAft>
              <a:buClr>
                <a:schemeClr val="dk1"/>
              </a:buClr>
              <a:buSzPts val="1400"/>
              <a:buFont typeface="Ubuntu"/>
              <a:buChar char="●"/>
            </a:pPr>
            <a:r>
              <a:rPr lang="en">
                <a:solidFill>
                  <a:schemeClr val="dk1"/>
                </a:solidFill>
                <a:latin typeface="Ubuntu"/>
                <a:ea typeface="Ubuntu"/>
                <a:cs typeface="Ubuntu"/>
                <a:sym typeface="Ubuntu"/>
              </a:rPr>
              <a:t>If you make a mistake go back to the start of the section/shot</a:t>
            </a:r>
            <a:endParaRPr>
              <a:solidFill>
                <a:schemeClr val="dk1"/>
              </a:solidFill>
              <a:latin typeface="Ubuntu"/>
              <a:ea typeface="Ubuntu"/>
              <a:cs typeface="Ubuntu"/>
              <a:sym typeface="Ubuntu"/>
            </a:endParaRPr>
          </a:p>
          <a:p>
            <a:pPr indent="-317500" lvl="0" marL="457200" rtl="0" algn="l">
              <a:lnSpc>
                <a:spcPct val="115000"/>
              </a:lnSpc>
              <a:spcBef>
                <a:spcPts val="0"/>
              </a:spcBef>
              <a:spcAft>
                <a:spcPts val="0"/>
              </a:spcAft>
              <a:buClr>
                <a:schemeClr val="dk1"/>
              </a:buClr>
              <a:buSzPts val="1400"/>
              <a:buFont typeface="Ubuntu"/>
              <a:buChar char="●"/>
            </a:pPr>
            <a:r>
              <a:rPr lang="en">
                <a:solidFill>
                  <a:schemeClr val="dk1"/>
                </a:solidFill>
                <a:latin typeface="Ubuntu"/>
                <a:ea typeface="Ubuntu"/>
                <a:cs typeface="Ubuntu"/>
                <a:sym typeface="Ubuntu"/>
              </a:rPr>
              <a:t>If possible only save good takes or use cards to number takes </a:t>
            </a:r>
            <a:endParaRPr>
              <a:solidFill>
                <a:schemeClr val="dk1"/>
              </a:solidFill>
              <a:latin typeface="Ubuntu"/>
              <a:ea typeface="Ubuntu"/>
              <a:cs typeface="Ubuntu"/>
              <a:sym typeface="Ubuntu"/>
            </a:endParaRPr>
          </a:p>
          <a:p>
            <a:pPr indent="-317500" lvl="0" marL="457200" rtl="0" algn="l">
              <a:lnSpc>
                <a:spcPct val="115000"/>
              </a:lnSpc>
              <a:spcBef>
                <a:spcPts val="0"/>
              </a:spcBef>
              <a:spcAft>
                <a:spcPts val="0"/>
              </a:spcAft>
              <a:buClr>
                <a:schemeClr val="dk1"/>
              </a:buClr>
              <a:buSzPts val="1400"/>
              <a:buFont typeface="Ubuntu"/>
              <a:buChar char="●"/>
            </a:pPr>
            <a:r>
              <a:rPr lang="en">
                <a:solidFill>
                  <a:schemeClr val="dk1"/>
                </a:solidFill>
                <a:latin typeface="Ubuntu"/>
                <a:ea typeface="Ubuntu"/>
                <a:cs typeface="Ubuntu"/>
                <a:sym typeface="Ubuntu"/>
              </a:rPr>
              <a:t>Record a bit of white noise in case you need it for editing </a:t>
            </a:r>
            <a:endParaRPr>
              <a:solidFill>
                <a:schemeClr val="dk1"/>
              </a:solidFill>
              <a:latin typeface="Ubuntu"/>
              <a:ea typeface="Ubuntu"/>
              <a:cs typeface="Ubuntu"/>
              <a:sym typeface="Ubuntu"/>
            </a:endParaRPr>
          </a:p>
          <a:p>
            <a:pPr indent="0" lvl="0" marL="0" rtl="0" algn="l">
              <a:lnSpc>
                <a:spcPct val="115000"/>
              </a:lnSpc>
              <a:spcBef>
                <a:spcPts val="1200"/>
              </a:spcBef>
              <a:spcAft>
                <a:spcPts val="1200"/>
              </a:spcAft>
              <a:buNone/>
            </a:pPr>
            <a:r>
              <a:t/>
            </a:r>
            <a:endParaRPr>
              <a:solidFill>
                <a:schemeClr val="dk1"/>
              </a:solidFill>
              <a:latin typeface="Ubuntu"/>
              <a:ea typeface="Ubuntu"/>
              <a:cs typeface="Ubuntu"/>
              <a:sym typeface="Ubuntu"/>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66"/>
          <p:cNvSpPr/>
          <p:nvPr/>
        </p:nvSpPr>
        <p:spPr>
          <a:xfrm>
            <a:off x="2850500" y="727050"/>
            <a:ext cx="2808300" cy="18447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66"/>
          <p:cNvSpPr/>
          <p:nvPr/>
        </p:nvSpPr>
        <p:spPr>
          <a:xfrm>
            <a:off x="5827350" y="727050"/>
            <a:ext cx="2671800" cy="38187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99999"/>
              </a:solidFill>
            </a:endParaRPr>
          </a:p>
        </p:txBody>
      </p:sp>
      <p:sp>
        <p:nvSpPr>
          <p:cNvPr id="512" name="Google Shape;512;p66"/>
          <p:cNvSpPr/>
          <p:nvPr/>
        </p:nvSpPr>
        <p:spPr>
          <a:xfrm>
            <a:off x="2850575" y="2701075"/>
            <a:ext cx="2808300" cy="18447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66"/>
          <p:cNvSpPr txBox="1"/>
          <p:nvPr/>
        </p:nvSpPr>
        <p:spPr>
          <a:xfrm>
            <a:off x="3018775" y="799400"/>
            <a:ext cx="2503500" cy="16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Ubuntu"/>
                <a:ea typeface="Ubuntu"/>
                <a:cs typeface="Ubuntu"/>
                <a:sym typeface="Ubuntu"/>
              </a:rPr>
              <a:t>Gaze</a:t>
            </a:r>
            <a:endParaRPr>
              <a:solidFill>
                <a:schemeClr val="dk1"/>
              </a:solidFill>
              <a:latin typeface="Ubuntu"/>
              <a:ea typeface="Ubuntu"/>
              <a:cs typeface="Ubuntu"/>
              <a:sym typeface="Ubuntu"/>
            </a:endParaRPr>
          </a:p>
          <a:p>
            <a:pPr indent="-317500" lvl="0" marL="457200" rtl="0" algn="l">
              <a:spcBef>
                <a:spcPts val="0"/>
              </a:spcBef>
              <a:spcAft>
                <a:spcPts val="0"/>
              </a:spcAft>
              <a:buClr>
                <a:schemeClr val="dk1"/>
              </a:buClr>
              <a:buSzPts val="1400"/>
              <a:buFont typeface="Ubuntu"/>
              <a:buChar char="●"/>
            </a:pPr>
            <a:r>
              <a:rPr lang="en">
                <a:solidFill>
                  <a:schemeClr val="dk1"/>
                </a:solidFill>
                <a:latin typeface="Ubuntu"/>
                <a:ea typeface="Ubuntu"/>
                <a:cs typeface="Ubuntu"/>
                <a:sym typeface="Ubuntu"/>
              </a:rPr>
              <a:t>Look in lens as if looking into eyes</a:t>
            </a:r>
            <a:endParaRPr>
              <a:solidFill>
                <a:schemeClr val="dk1"/>
              </a:solidFill>
              <a:latin typeface="Ubuntu"/>
              <a:ea typeface="Ubuntu"/>
              <a:cs typeface="Ubuntu"/>
              <a:sym typeface="Ubuntu"/>
            </a:endParaRPr>
          </a:p>
          <a:p>
            <a:pPr indent="-317500" lvl="0" marL="457200" rtl="0" algn="l">
              <a:spcBef>
                <a:spcPts val="0"/>
              </a:spcBef>
              <a:spcAft>
                <a:spcPts val="0"/>
              </a:spcAft>
              <a:buClr>
                <a:schemeClr val="dk1"/>
              </a:buClr>
              <a:buSzPts val="1400"/>
              <a:buFont typeface="Ubuntu"/>
              <a:buChar char="●"/>
            </a:pPr>
            <a:r>
              <a:rPr lang="en">
                <a:solidFill>
                  <a:schemeClr val="dk1"/>
                </a:solidFill>
                <a:latin typeface="Ubuntu"/>
                <a:ea typeface="Ubuntu"/>
                <a:cs typeface="Ubuntu"/>
                <a:sym typeface="Ubuntu"/>
              </a:rPr>
              <a:t>Memorize </a:t>
            </a:r>
            <a:endParaRPr>
              <a:solidFill>
                <a:schemeClr val="dk1"/>
              </a:solidFill>
              <a:latin typeface="Ubuntu"/>
              <a:ea typeface="Ubuntu"/>
              <a:cs typeface="Ubuntu"/>
              <a:sym typeface="Ubuntu"/>
            </a:endParaRPr>
          </a:p>
          <a:p>
            <a:pPr indent="-317500" lvl="0" marL="457200" rtl="0" algn="l">
              <a:spcBef>
                <a:spcPts val="0"/>
              </a:spcBef>
              <a:spcAft>
                <a:spcPts val="0"/>
              </a:spcAft>
              <a:buClr>
                <a:schemeClr val="dk1"/>
              </a:buClr>
              <a:buSzPts val="1400"/>
              <a:buFont typeface="Ubuntu"/>
              <a:buChar char="●"/>
            </a:pPr>
            <a:r>
              <a:rPr lang="en">
                <a:solidFill>
                  <a:schemeClr val="dk1"/>
                </a:solidFill>
                <a:latin typeface="Ubuntu"/>
                <a:ea typeface="Ubuntu"/>
                <a:cs typeface="Ubuntu"/>
                <a:sym typeface="Ubuntu"/>
              </a:rPr>
              <a:t>Avoid looking down</a:t>
            </a:r>
            <a:endParaRPr>
              <a:solidFill>
                <a:schemeClr val="dk1"/>
              </a:solidFill>
              <a:latin typeface="Ubuntu"/>
              <a:ea typeface="Ubuntu"/>
              <a:cs typeface="Ubuntu"/>
              <a:sym typeface="Ubuntu"/>
            </a:endParaRPr>
          </a:p>
          <a:p>
            <a:pPr indent="-317500" lvl="0" marL="457200" rtl="0" algn="l">
              <a:spcBef>
                <a:spcPts val="0"/>
              </a:spcBef>
              <a:spcAft>
                <a:spcPts val="0"/>
              </a:spcAft>
              <a:buClr>
                <a:schemeClr val="dk1"/>
              </a:buClr>
              <a:buSzPts val="1400"/>
              <a:buFont typeface="Ubuntu"/>
              <a:buChar char="●"/>
            </a:pPr>
            <a:r>
              <a:rPr lang="en">
                <a:solidFill>
                  <a:schemeClr val="dk1"/>
                </a:solidFill>
                <a:latin typeface="Ubuntu"/>
                <a:ea typeface="Ubuntu"/>
                <a:cs typeface="Ubuntu"/>
                <a:sym typeface="Ubuntu"/>
              </a:rPr>
              <a:t>Hold gaze before and after each section</a:t>
            </a:r>
            <a:br>
              <a:rPr lang="en">
                <a:solidFill>
                  <a:schemeClr val="dk1"/>
                </a:solidFill>
                <a:latin typeface="Ubuntu"/>
                <a:ea typeface="Ubuntu"/>
                <a:cs typeface="Ubuntu"/>
                <a:sym typeface="Ubuntu"/>
              </a:rPr>
            </a:br>
            <a:endParaRPr>
              <a:solidFill>
                <a:schemeClr val="dk1"/>
              </a:solidFill>
              <a:latin typeface="Ubuntu"/>
              <a:ea typeface="Ubuntu"/>
              <a:cs typeface="Ubuntu"/>
              <a:sym typeface="Ubuntu"/>
            </a:endParaRPr>
          </a:p>
        </p:txBody>
      </p:sp>
      <p:sp>
        <p:nvSpPr>
          <p:cNvPr id="514" name="Google Shape;514;p66"/>
          <p:cNvSpPr txBox="1"/>
          <p:nvPr/>
        </p:nvSpPr>
        <p:spPr>
          <a:xfrm>
            <a:off x="5890350" y="799400"/>
            <a:ext cx="2545800" cy="16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Ubuntu"/>
                <a:ea typeface="Ubuntu"/>
                <a:cs typeface="Ubuntu"/>
                <a:sym typeface="Ubuntu"/>
              </a:rPr>
              <a:t>Clarity</a:t>
            </a:r>
            <a:endParaRPr sz="1600">
              <a:solidFill>
                <a:schemeClr val="dk2"/>
              </a:solidFill>
              <a:latin typeface="Ubuntu"/>
              <a:ea typeface="Ubuntu"/>
              <a:cs typeface="Ubuntu"/>
              <a:sym typeface="Ubuntu"/>
            </a:endParaRPr>
          </a:p>
          <a:p>
            <a:pPr indent="-317500" lvl="0" marL="457200" rtl="0" algn="l">
              <a:spcBef>
                <a:spcPts val="0"/>
              </a:spcBef>
              <a:spcAft>
                <a:spcPts val="0"/>
              </a:spcAft>
              <a:buClr>
                <a:schemeClr val="dk1"/>
              </a:buClr>
              <a:buSzPts val="1400"/>
              <a:buFont typeface="Ubuntu"/>
              <a:buChar char="●"/>
            </a:pPr>
            <a:r>
              <a:rPr lang="en">
                <a:solidFill>
                  <a:schemeClr val="dk1"/>
                </a:solidFill>
                <a:latin typeface="Ubuntu"/>
                <a:ea typeface="Ubuntu"/>
                <a:cs typeface="Ubuntu"/>
                <a:sym typeface="Ubuntu"/>
              </a:rPr>
              <a:t>Maintain vocal energy throughout thoughts</a:t>
            </a:r>
            <a:endParaRPr>
              <a:solidFill>
                <a:schemeClr val="dk1"/>
              </a:solidFill>
              <a:latin typeface="Ubuntu"/>
              <a:ea typeface="Ubuntu"/>
              <a:cs typeface="Ubuntu"/>
              <a:sym typeface="Ubuntu"/>
            </a:endParaRPr>
          </a:p>
          <a:p>
            <a:pPr indent="-317500" lvl="0" marL="457200" rtl="0" algn="l">
              <a:spcBef>
                <a:spcPts val="0"/>
              </a:spcBef>
              <a:spcAft>
                <a:spcPts val="0"/>
              </a:spcAft>
              <a:buClr>
                <a:schemeClr val="dk1"/>
              </a:buClr>
              <a:buSzPts val="1400"/>
              <a:buFont typeface="Ubuntu"/>
              <a:buChar char="●"/>
            </a:pPr>
            <a:r>
              <a:rPr lang="en">
                <a:solidFill>
                  <a:schemeClr val="dk1"/>
                </a:solidFill>
                <a:latin typeface="Ubuntu"/>
                <a:ea typeface="Ubuntu"/>
                <a:cs typeface="Ubuntu"/>
                <a:sym typeface="Ubuntu"/>
              </a:rPr>
              <a:t>Articulate. Especially the ends of words (focus on the Ns) </a:t>
            </a:r>
            <a:endParaRPr>
              <a:solidFill>
                <a:schemeClr val="dk1"/>
              </a:solidFill>
              <a:latin typeface="Ubuntu"/>
              <a:ea typeface="Ubuntu"/>
              <a:cs typeface="Ubuntu"/>
              <a:sym typeface="Ubuntu"/>
            </a:endParaRPr>
          </a:p>
          <a:p>
            <a:pPr indent="-317500" lvl="0" marL="457200" rtl="0" algn="l">
              <a:spcBef>
                <a:spcPts val="0"/>
              </a:spcBef>
              <a:spcAft>
                <a:spcPts val="0"/>
              </a:spcAft>
              <a:buClr>
                <a:schemeClr val="dk1"/>
              </a:buClr>
              <a:buSzPts val="1400"/>
              <a:buFont typeface="Ubuntu"/>
              <a:buChar char="●"/>
            </a:pPr>
            <a:r>
              <a:rPr lang="en">
                <a:solidFill>
                  <a:schemeClr val="dk1"/>
                </a:solidFill>
                <a:latin typeface="Ubuntu"/>
                <a:ea typeface="Ubuntu"/>
                <a:cs typeface="Ubuntu"/>
                <a:sym typeface="Ubuntu"/>
              </a:rPr>
              <a:t>Determine speed based on audience and complexity</a:t>
            </a:r>
            <a:endParaRPr sz="1600">
              <a:solidFill>
                <a:schemeClr val="dk2"/>
              </a:solidFill>
              <a:latin typeface="Ubuntu"/>
              <a:ea typeface="Ubuntu"/>
              <a:cs typeface="Ubuntu"/>
              <a:sym typeface="Ubuntu"/>
            </a:endParaRPr>
          </a:p>
          <a:p>
            <a:pPr indent="-317500" lvl="0" marL="457200" rtl="0" algn="l">
              <a:spcBef>
                <a:spcPts val="0"/>
              </a:spcBef>
              <a:spcAft>
                <a:spcPts val="0"/>
              </a:spcAft>
              <a:buClr>
                <a:schemeClr val="dk1"/>
              </a:buClr>
              <a:buSzPts val="1400"/>
              <a:buFont typeface="Ubuntu"/>
              <a:buChar char="●"/>
            </a:pPr>
            <a:r>
              <a:rPr lang="en">
                <a:solidFill>
                  <a:schemeClr val="dk1"/>
                </a:solidFill>
                <a:latin typeface="Ubuntu"/>
                <a:ea typeface="Ubuntu"/>
                <a:cs typeface="Ubuntu"/>
                <a:sym typeface="Ubuntu"/>
              </a:rPr>
              <a:t>Focus on the meaning of the thought -not the way you sound </a:t>
            </a:r>
            <a:endParaRPr>
              <a:solidFill>
                <a:schemeClr val="dk1"/>
              </a:solidFill>
              <a:latin typeface="Ubuntu"/>
              <a:ea typeface="Ubuntu"/>
              <a:cs typeface="Ubuntu"/>
              <a:sym typeface="Ubuntu"/>
            </a:endParaRPr>
          </a:p>
          <a:p>
            <a:pPr indent="-317500" lvl="0" marL="457200" rtl="0" algn="l">
              <a:spcBef>
                <a:spcPts val="0"/>
              </a:spcBef>
              <a:spcAft>
                <a:spcPts val="0"/>
              </a:spcAft>
              <a:buClr>
                <a:schemeClr val="dk2"/>
              </a:buClr>
              <a:buSzPts val="1400"/>
              <a:buFont typeface="Ubuntu"/>
              <a:buChar char="●"/>
            </a:pPr>
            <a:r>
              <a:rPr lang="en">
                <a:solidFill>
                  <a:schemeClr val="dk1"/>
                </a:solidFill>
                <a:latin typeface="Ubuntu"/>
                <a:ea typeface="Ubuntu"/>
                <a:cs typeface="Ubuntu"/>
                <a:sym typeface="Ubuntu"/>
              </a:rPr>
              <a:t>Stress only important words</a:t>
            </a:r>
            <a:r>
              <a:rPr lang="en">
                <a:solidFill>
                  <a:srgbClr val="B7B7B7"/>
                </a:solidFill>
                <a:latin typeface="Ubuntu"/>
                <a:ea typeface="Ubuntu"/>
                <a:cs typeface="Ubuntu"/>
                <a:sym typeface="Ubuntu"/>
              </a:rPr>
              <a:t> </a:t>
            </a:r>
            <a:br>
              <a:rPr lang="en">
                <a:solidFill>
                  <a:schemeClr val="dk2"/>
                </a:solidFill>
                <a:latin typeface="Ubuntu"/>
                <a:ea typeface="Ubuntu"/>
                <a:cs typeface="Ubuntu"/>
                <a:sym typeface="Ubuntu"/>
              </a:rPr>
            </a:br>
            <a:br>
              <a:rPr lang="en">
                <a:solidFill>
                  <a:schemeClr val="dk2"/>
                </a:solidFill>
                <a:latin typeface="Ubuntu"/>
                <a:ea typeface="Ubuntu"/>
                <a:cs typeface="Ubuntu"/>
                <a:sym typeface="Ubuntu"/>
              </a:rPr>
            </a:br>
            <a:endParaRPr sz="1200">
              <a:solidFill>
                <a:schemeClr val="dk2"/>
              </a:solidFill>
              <a:latin typeface="Ubuntu"/>
              <a:ea typeface="Ubuntu"/>
              <a:cs typeface="Ubuntu"/>
              <a:sym typeface="Ubuntu"/>
            </a:endParaRPr>
          </a:p>
        </p:txBody>
      </p:sp>
      <p:sp>
        <p:nvSpPr>
          <p:cNvPr id="515" name="Google Shape;515;p66"/>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fld id="{00000000-1234-1234-1234-123412341234}" type="slidenum">
              <a:rPr lang="en"/>
              <a:t>‹#›</a:t>
            </a:fld>
            <a:endParaRPr/>
          </a:p>
        </p:txBody>
      </p:sp>
      <p:sp>
        <p:nvSpPr>
          <p:cNvPr id="516" name="Google Shape;516;p66"/>
          <p:cNvSpPr txBox="1"/>
          <p:nvPr>
            <p:ph type="title"/>
          </p:nvPr>
        </p:nvSpPr>
        <p:spPr>
          <a:xfrm>
            <a:off x="783525" y="1738050"/>
            <a:ext cx="2545800" cy="166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t>Delivery</a:t>
            </a:r>
            <a:endParaRPr b="0" sz="1000">
              <a:solidFill>
                <a:schemeClr val="lt2"/>
              </a:solidFill>
              <a:latin typeface="Ubuntu Light"/>
              <a:ea typeface="Ubuntu Light"/>
              <a:cs typeface="Ubuntu Light"/>
              <a:sym typeface="Ubuntu Light"/>
            </a:endParaRPr>
          </a:p>
        </p:txBody>
      </p:sp>
      <p:sp>
        <p:nvSpPr>
          <p:cNvPr id="517" name="Google Shape;517;p66"/>
          <p:cNvSpPr txBox="1"/>
          <p:nvPr/>
        </p:nvSpPr>
        <p:spPr>
          <a:xfrm>
            <a:off x="2955675" y="2829450"/>
            <a:ext cx="25665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latin typeface="Ubuntu"/>
                <a:ea typeface="Ubuntu"/>
                <a:cs typeface="Ubuntu"/>
                <a:sym typeface="Ubuntu"/>
              </a:rPr>
              <a:t>B</a:t>
            </a:r>
            <a:r>
              <a:rPr lang="en" sz="1600">
                <a:solidFill>
                  <a:schemeClr val="dk1"/>
                </a:solidFill>
                <a:latin typeface="Ubuntu"/>
                <a:ea typeface="Ubuntu"/>
                <a:cs typeface="Ubuntu"/>
                <a:sym typeface="Ubuntu"/>
              </a:rPr>
              <a:t>eing Natural</a:t>
            </a:r>
            <a:endParaRPr sz="1600">
              <a:solidFill>
                <a:schemeClr val="dk1"/>
              </a:solidFill>
              <a:latin typeface="Ubuntu"/>
              <a:ea typeface="Ubuntu"/>
              <a:cs typeface="Ubuntu"/>
              <a:sym typeface="Ubuntu"/>
            </a:endParaRPr>
          </a:p>
          <a:p>
            <a:pPr indent="-317500" lvl="0" marL="457200" rtl="0" algn="l">
              <a:spcBef>
                <a:spcPts val="0"/>
              </a:spcBef>
              <a:spcAft>
                <a:spcPts val="0"/>
              </a:spcAft>
              <a:buClr>
                <a:schemeClr val="dk1"/>
              </a:buClr>
              <a:buSzPts val="1400"/>
              <a:buFont typeface="Ubuntu"/>
              <a:buChar char="●"/>
            </a:pPr>
            <a:r>
              <a:rPr lang="en">
                <a:solidFill>
                  <a:schemeClr val="dk1"/>
                </a:solidFill>
                <a:latin typeface="Ubuntu"/>
                <a:ea typeface="Ubuntu"/>
                <a:cs typeface="Ubuntu"/>
                <a:sym typeface="Ubuntu"/>
              </a:rPr>
              <a:t>Image you are talking to a real  person </a:t>
            </a:r>
            <a:endParaRPr>
              <a:solidFill>
                <a:schemeClr val="dk1"/>
              </a:solidFill>
              <a:latin typeface="Ubuntu"/>
              <a:ea typeface="Ubuntu"/>
              <a:cs typeface="Ubuntu"/>
              <a:sym typeface="Ubuntu"/>
            </a:endParaRPr>
          </a:p>
          <a:p>
            <a:pPr indent="-317500" lvl="0" marL="457200" rtl="0" algn="l">
              <a:spcBef>
                <a:spcPts val="0"/>
              </a:spcBef>
              <a:spcAft>
                <a:spcPts val="0"/>
              </a:spcAft>
              <a:buClr>
                <a:schemeClr val="dk1"/>
              </a:buClr>
              <a:buSzPts val="1400"/>
              <a:buFont typeface="Ubuntu"/>
              <a:buChar char="●"/>
            </a:pPr>
            <a:r>
              <a:rPr lang="en">
                <a:solidFill>
                  <a:schemeClr val="dk1"/>
                </a:solidFill>
                <a:latin typeface="Ubuntu"/>
                <a:ea typeface="Ubuntu"/>
                <a:cs typeface="Ubuntu"/>
                <a:sym typeface="Ubuntu"/>
              </a:rPr>
              <a:t>Have an intention in mind (E.g. to welcome, to be understood, etc. )  </a:t>
            </a:r>
            <a:endParaRPr>
              <a:solidFill>
                <a:schemeClr val="dk1"/>
              </a:solidFill>
              <a:latin typeface="Ubuntu"/>
              <a:ea typeface="Ubuntu"/>
              <a:cs typeface="Ubuntu"/>
              <a:sym typeface="Ubuntu"/>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67"/>
          <p:cNvSpPr txBox="1"/>
          <p:nvPr>
            <p:ph type="title"/>
          </p:nvPr>
        </p:nvSpPr>
        <p:spPr>
          <a:xfrm>
            <a:off x="4986700" y="0"/>
            <a:ext cx="3055500" cy="1114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Editing</a:t>
            </a:r>
            <a:endParaRPr/>
          </a:p>
        </p:txBody>
      </p:sp>
      <p:sp>
        <p:nvSpPr>
          <p:cNvPr id="523" name="Google Shape;523;p67"/>
          <p:cNvSpPr txBox="1"/>
          <p:nvPr>
            <p:ph idx="1" type="subTitle"/>
          </p:nvPr>
        </p:nvSpPr>
        <p:spPr>
          <a:xfrm>
            <a:off x="5053775" y="1193375"/>
            <a:ext cx="3747900" cy="248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Keep a file with all of the raw footage in case you delete something by accident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Turn the volume up loudly as you are editing and check for consistency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t>
            </a:r>
            <a:r>
              <a:rPr lang="en"/>
              <a:t>ast yourself as the viewer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Cut it if it doesn’t serve the purpose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Keep it dynamic by adding in images, animations etc. to keep people’s attention </a:t>
            </a:r>
            <a:endParaRPr/>
          </a:p>
          <a:p>
            <a:pPr indent="0" lvl="0" marL="0" rtl="0" algn="l">
              <a:spcBef>
                <a:spcPts val="0"/>
              </a:spcBef>
              <a:spcAft>
                <a:spcPts val="0"/>
              </a:spcAft>
              <a:buNone/>
            </a:pPr>
            <a:r>
              <a:t/>
            </a:r>
            <a:endParaRPr/>
          </a:p>
        </p:txBody>
      </p:sp>
      <p:pic>
        <p:nvPicPr>
          <p:cNvPr id="524" name="Google Shape;524;p67"/>
          <p:cNvPicPr preferRelativeResize="0"/>
          <p:nvPr/>
        </p:nvPicPr>
        <p:blipFill>
          <a:blip r:embed="rId3">
            <a:alphaModFix/>
          </a:blip>
          <a:stretch>
            <a:fillRect/>
          </a:stretch>
        </p:blipFill>
        <p:spPr>
          <a:xfrm>
            <a:off x="604888" y="911914"/>
            <a:ext cx="4012925" cy="2330461"/>
          </a:xfrm>
          <a:prstGeom prst="rect">
            <a:avLst/>
          </a:prstGeom>
          <a:noFill/>
          <a:ln>
            <a:noFill/>
          </a:ln>
        </p:spPr>
      </p:pic>
      <p:grpSp>
        <p:nvGrpSpPr>
          <p:cNvPr id="525" name="Google Shape;525;p67"/>
          <p:cNvGrpSpPr/>
          <p:nvPr/>
        </p:nvGrpSpPr>
        <p:grpSpPr>
          <a:xfrm>
            <a:off x="580902" y="837515"/>
            <a:ext cx="4060907" cy="3088752"/>
            <a:chOff x="3422350" y="731675"/>
            <a:chExt cx="4831537" cy="3674898"/>
          </a:xfrm>
        </p:grpSpPr>
        <p:sp>
          <p:nvSpPr>
            <p:cNvPr id="526" name="Google Shape;526;p67"/>
            <p:cNvSpPr/>
            <p:nvPr/>
          </p:nvSpPr>
          <p:spPr>
            <a:xfrm>
              <a:off x="5352325" y="4031650"/>
              <a:ext cx="958800" cy="255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67"/>
            <p:cNvSpPr/>
            <p:nvPr/>
          </p:nvSpPr>
          <p:spPr>
            <a:xfrm flipH="1">
              <a:off x="6230475" y="3891500"/>
              <a:ext cx="399775" cy="489077"/>
            </a:xfrm>
            <a:custGeom>
              <a:rect b="b" l="l" r="r" t="t"/>
              <a:pathLst>
                <a:path extrusionOk="0" h="18395" w="15991">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A0A0A0"/>
            </a:solidFill>
            <a:ln>
              <a:noFill/>
            </a:ln>
          </p:spPr>
        </p:sp>
        <p:sp>
          <p:nvSpPr>
            <p:cNvPr id="528" name="Google Shape;528;p67"/>
            <p:cNvSpPr/>
            <p:nvPr/>
          </p:nvSpPr>
          <p:spPr>
            <a:xfrm>
              <a:off x="5043518" y="3915067"/>
              <a:ext cx="399775" cy="459875"/>
            </a:xfrm>
            <a:custGeom>
              <a:rect b="b" l="l" r="r" t="t"/>
              <a:pathLst>
                <a:path extrusionOk="0" h="18395" w="15991">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A0A0A0"/>
            </a:solidFill>
            <a:ln>
              <a:noFill/>
            </a:ln>
          </p:spPr>
        </p:sp>
        <p:sp>
          <p:nvSpPr>
            <p:cNvPr id="529" name="Google Shape;529;p67"/>
            <p:cNvSpPr/>
            <p:nvPr/>
          </p:nvSpPr>
          <p:spPr>
            <a:xfrm>
              <a:off x="5183975" y="3763900"/>
              <a:ext cx="87000" cy="25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67"/>
            <p:cNvSpPr/>
            <p:nvPr/>
          </p:nvSpPr>
          <p:spPr>
            <a:xfrm>
              <a:off x="5348300" y="3810000"/>
              <a:ext cx="981000" cy="185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67"/>
            <p:cNvSpPr/>
            <p:nvPr/>
          </p:nvSpPr>
          <p:spPr>
            <a:xfrm>
              <a:off x="5258919" y="4129800"/>
              <a:ext cx="29" cy="2369"/>
            </a:xfrm>
            <a:custGeom>
              <a:rect b="b" l="l" r="r" t="t"/>
              <a:pathLst>
                <a:path extrusionOk="0" h="82" w="1">
                  <a:moveTo>
                    <a:pt x="1" y="81"/>
                  </a:moveTo>
                  <a:lnTo>
                    <a:pt x="1"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67"/>
            <p:cNvSpPr/>
            <p:nvPr/>
          </p:nvSpPr>
          <p:spPr>
            <a:xfrm>
              <a:off x="5223962" y="4174089"/>
              <a:ext cx="2369" cy="7020"/>
            </a:xfrm>
            <a:custGeom>
              <a:rect b="b" l="l" r="r" t="t"/>
              <a:pathLst>
                <a:path extrusionOk="0" h="243" w="82">
                  <a:moveTo>
                    <a:pt x="1" y="243"/>
                  </a:moveTo>
                  <a:lnTo>
                    <a:pt x="81"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67"/>
            <p:cNvSpPr/>
            <p:nvPr/>
          </p:nvSpPr>
          <p:spPr>
            <a:xfrm>
              <a:off x="6447569" y="4174089"/>
              <a:ext cx="4709" cy="4680"/>
            </a:xfrm>
            <a:custGeom>
              <a:rect b="b" l="l" r="r" t="t"/>
              <a:pathLst>
                <a:path extrusionOk="0" h="162" w="163">
                  <a:moveTo>
                    <a:pt x="1" y="1"/>
                  </a:moveTo>
                  <a:lnTo>
                    <a:pt x="162" y="162"/>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67"/>
            <p:cNvSpPr/>
            <p:nvPr/>
          </p:nvSpPr>
          <p:spPr>
            <a:xfrm>
              <a:off x="6417292" y="4132140"/>
              <a:ext cx="29" cy="2369"/>
            </a:xfrm>
            <a:custGeom>
              <a:rect b="b" l="l" r="r" t="t"/>
              <a:pathLst>
                <a:path extrusionOk="0" h="82" w="1">
                  <a:moveTo>
                    <a:pt x="0" y="0"/>
                  </a:moveTo>
                  <a:lnTo>
                    <a:pt x="0" y="8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67"/>
            <p:cNvSpPr/>
            <p:nvPr/>
          </p:nvSpPr>
          <p:spPr>
            <a:xfrm>
              <a:off x="5028174" y="4248712"/>
              <a:ext cx="1619862" cy="97879"/>
            </a:xfrm>
            <a:custGeom>
              <a:rect b="b" l="l" r="r" t="t"/>
              <a:pathLst>
                <a:path extrusionOk="0" h="3388" w="56070">
                  <a:moveTo>
                    <a:pt x="4435" y="1"/>
                  </a:moveTo>
                  <a:lnTo>
                    <a:pt x="4196" y="160"/>
                  </a:lnTo>
                  <a:lnTo>
                    <a:pt x="4200" y="160"/>
                  </a:lnTo>
                  <a:cubicBezTo>
                    <a:pt x="4279" y="105"/>
                    <a:pt x="4357" y="53"/>
                    <a:pt x="4435" y="1"/>
                  </a:cubicBezTo>
                  <a:close/>
                  <a:moveTo>
                    <a:pt x="51636" y="1"/>
                  </a:moveTo>
                  <a:cubicBezTo>
                    <a:pt x="51714" y="53"/>
                    <a:pt x="51792" y="105"/>
                    <a:pt x="51868" y="160"/>
                  </a:cubicBezTo>
                  <a:lnTo>
                    <a:pt x="51875" y="160"/>
                  </a:lnTo>
                  <a:lnTo>
                    <a:pt x="51636" y="1"/>
                  </a:lnTo>
                  <a:close/>
                  <a:moveTo>
                    <a:pt x="4200" y="160"/>
                  </a:moveTo>
                  <a:cubicBezTo>
                    <a:pt x="4037" y="275"/>
                    <a:pt x="3875" y="401"/>
                    <a:pt x="3712" y="564"/>
                  </a:cubicBezTo>
                  <a:lnTo>
                    <a:pt x="82" y="3226"/>
                  </a:lnTo>
                  <a:cubicBezTo>
                    <a:pt x="82" y="3307"/>
                    <a:pt x="1" y="3307"/>
                    <a:pt x="1" y="3387"/>
                  </a:cubicBezTo>
                  <a:lnTo>
                    <a:pt x="56070" y="3387"/>
                  </a:lnTo>
                  <a:lnTo>
                    <a:pt x="55909" y="3226"/>
                  </a:lnTo>
                  <a:lnTo>
                    <a:pt x="52278" y="564"/>
                  </a:lnTo>
                  <a:cubicBezTo>
                    <a:pt x="52170" y="401"/>
                    <a:pt x="52025" y="275"/>
                    <a:pt x="51868" y="160"/>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67"/>
            <p:cNvSpPr/>
            <p:nvPr/>
          </p:nvSpPr>
          <p:spPr>
            <a:xfrm>
              <a:off x="5282233" y="3789534"/>
              <a:ext cx="1109434" cy="300687"/>
            </a:xfrm>
            <a:custGeom>
              <a:rect b="b" l="l" r="r" t="t"/>
              <a:pathLst>
                <a:path extrusionOk="0" h="10408" w="38402">
                  <a:moveTo>
                    <a:pt x="2017" y="0"/>
                  </a:moveTo>
                  <a:lnTo>
                    <a:pt x="1291" y="6616"/>
                  </a:lnTo>
                  <a:cubicBezTo>
                    <a:pt x="1049" y="7906"/>
                    <a:pt x="565" y="9197"/>
                    <a:pt x="0" y="10407"/>
                  </a:cubicBezTo>
                  <a:lnTo>
                    <a:pt x="81" y="10246"/>
                  </a:lnTo>
                  <a:lnTo>
                    <a:pt x="38327" y="10246"/>
                  </a:lnTo>
                  <a:cubicBezTo>
                    <a:pt x="37794" y="9083"/>
                    <a:pt x="37342" y="7849"/>
                    <a:pt x="37111" y="6616"/>
                  </a:cubicBezTo>
                  <a:lnTo>
                    <a:pt x="36465" y="565"/>
                  </a:lnTo>
                  <a:cubicBezTo>
                    <a:pt x="32270" y="3066"/>
                    <a:pt x="27591" y="4679"/>
                    <a:pt x="22670" y="5244"/>
                  </a:cubicBezTo>
                  <a:cubicBezTo>
                    <a:pt x="21500" y="5345"/>
                    <a:pt x="20331" y="5395"/>
                    <a:pt x="19163" y="5395"/>
                  </a:cubicBezTo>
                  <a:cubicBezTo>
                    <a:pt x="15661" y="5395"/>
                    <a:pt x="12182" y="4942"/>
                    <a:pt x="8794" y="4034"/>
                  </a:cubicBezTo>
                  <a:cubicBezTo>
                    <a:pt x="6777" y="3631"/>
                    <a:pt x="4841" y="2905"/>
                    <a:pt x="2985" y="1936"/>
                  </a:cubicBezTo>
                  <a:cubicBezTo>
                    <a:pt x="2824" y="1856"/>
                    <a:pt x="2743" y="1694"/>
                    <a:pt x="2582" y="1533"/>
                  </a:cubicBezTo>
                  <a:cubicBezTo>
                    <a:pt x="2421" y="1372"/>
                    <a:pt x="2098" y="1049"/>
                    <a:pt x="1937" y="807"/>
                  </a:cubicBezTo>
                  <a:lnTo>
                    <a:pt x="2017" y="0"/>
                  </a:lnTo>
                  <a:close/>
                  <a:moveTo>
                    <a:pt x="38327" y="10246"/>
                  </a:moveTo>
                  <a:cubicBezTo>
                    <a:pt x="38352" y="10300"/>
                    <a:pt x="38377" y="10354"/>
                    <a:pt x="38402" y="10407"/>
                  </a:cubicBezTo>
                  <a:cubicBezTo>
                    <a:pt x="38402" y="10327"/>
                    <a:pt x="38402" y="10246"/>
                    <a:pt x="38402" y="1024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67"/>
            <p:cNvSpPr/>
            <p:nvPr/>
          </p:nvSpPr>
          <p:spPr>
            <a:xfrm>
              <a:off x="6482526" y="4213697"/>
              <a:ext cx="9360" cy="9360"/>
            </a:xfrm>
            <a:custGeom>
              <a:rect b="b" l="l" r="r" t="t"/>
              <a:pathLst>
                <a:path extrusionOk="0" h="324" w="324">
                  <a:moveTo>
                    <a:pt x="324" y="324"/>
                  </a:moveTo>
                  <a:lnTo>
                    <a:pt x="1"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67"/>
            <p:cNvSpPr/>
            <p:nvPr/>
          </p:nvSpPr>
          <p:spPr>
            <a:xfrm>
              <a:off x="5184353" y="4213697"/>
              <a:ext cx="9331" cy="9360"/>
            </a:xfrm>
            <a:custGeom>
              <a:rect b="b" l="l" r="r" t="t"/>
              <a:pathLst>
                <a:path extrusionOk="0" h="324" w="323">
                  <a:moveTo>
                    <a:pt x="323" y="1"/>
                  </a:moveTo>
                  <a:lnTo>
                    <a:pt x="0" y="324"/>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67"/>
            <p:cNvSpPr/>
            <p:nvPr/>
          </p:nvSpPr>
          <p:spPr>
            <a:xfrm>
              <a:off x="5151708" y="4085512"/>
              <a:ext cx="1377475" cy="167851"/>
            </a:xfrm>
            <a:custGeom>
              <a:rect b="b" l="l" r="r" t="t"/>
              <a:pathLst>
                <a:path extrusionOk="0" h="5810" w="47680">
                  <a:moveTo>
                    <a:pt x="4599" y="1"/>
                  </a:moveTo>
                  <a:lnTo>
                    <a:pt x="4518" y="162"/>
                  </a:lnTo>
                  <a:cubicBezTo>
                    <a:pt x="4276" y="646"/>
                    <a:pt x="3954" y="1130"/>
                    <a:pt x="3712" y="1614"/>
                  </a:cubicBezTo>
                  <a:cubicBezTo>
                    <a:pt x="3389" y="2179"/>
                    <a:pt x="2986" y="2663"/>
                    <a:pt x="2663" y="3067"/>
                  </a:cubicBezTo>
                  <a:lnTo>
                    <a:pt x="2502" y="3309"/>
                  </a:lnTo>
                  <a:cubicBezTo>
                    <a:pt x="2260" y="3631"/>
                    <a:pt x="1856" y="4035"/>
                    <a:pt x="1533" y="4438"/>
                  </a:cubicBezTo>
                  <a:lnTo>
                    <a:pt x="1211" y="4761"/>
                  </a:lnTo>
                  <a:cubicBezTo>
                    <a:pt x="888" y="5003"/>
                    <a:pt x="565" y="5325"/>
                    <a:pt x="162" y="5648"/>
                  </a:cubicBezTo>
                  <a:lnTo>
                    <a:pt x="1" y="5809"/>
                  </a:lnTo>
                  <a:lnTo>
                    <a:pt x="47679" y="5809"/>
                  </a:lnTo>
                  <a:lnTo>
                    <a:pt x="47437" y="5648"/>
                  </a:lnTo>
                  <a:cubicBezTo>
                    <a:pt x="47115" y="5325"/>
                    <a:pt x="46711" y="5003"/>
                    <a:pt x="46389" y="4761"/>
                  </a:cubicBezTo>
                  <a:lnTo>
                    <a:pt x="46066" y="4438"/>
                  </a:lnTo>
                  <a:cubicBezTo>
                    <a:pt x="45743" y="4035"/>
                    <a:pt x="45421" y="3631"/>
                    <a:pt x="45098" y="3228"/>
                  </a:cubicBezTo>
                  <a:lnTo>
                    <a:pt x="44937" y="3067"/>
                  </a:lnTo>
                  <a:cubicBezTo>
                    <a:pt x="44533" y="2663"/>
                    <a:pt x="44210" y="2098"/>
                    <a:pt x="43888" y="1614"/>
                  </a:cubicBezTo>
                  <a:cubicBezTo>
                    <a:pt x="43646" y="1130"/>
                    <a:pt x="43404" y="646"/>
                    <a:pt x="43081" y="162"/>
                  </a:cubicBezTo>
                  <a:cubicBezTo>
                    <a:pt x="43081" y="162"/>
                    <a:pt x="43081" y="82"/>
                    <a:pt x="430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67"/>
            <p:cNvSpPr/>
            <p:nvPr/>
          </p:nvSpPr>
          <p:spPr>
            <a:xfrm>
              <a:off x="5016531" y="4343477"/>
              <a:ext cx="1645401" cy="63096"/>
            </a:xfrm>
            <a:custGeom>
              <a:rect b="b" l="l" r="r" t="t"/>
              <a:pathLst>
                <a:path extrusionOk="0" h="2184" w="56954">
                  <a:moveTo>
                    <a:pt x="404" y="0"/>
                  </a:moveTo>
                  <a:cubicBezTo>
                    <a:pt x="162" y="161"/>
                    <a:pt x="81" y="323"/>
                    <a:pt x="1" y="565"/>
                  </a:cubicBezTo>
                  <a:cubicBezTo>
                    <a:pt x="1" y="645"/>
                    <a:pt x="1" y="726"/>
                    <a:pt x="1" y="887"/>
                  </a:cubicBezTo>
                  <a:cubicBezTo>
                    <a:pt x="81" y="1614"/>
                    <a:pt x="727" y="2178"/>
                    <a:pt x="1533" y="2178"/>
                  </a:cubicBezTo>
                  <a:lnTo>
                    <a:pt x="55424" y="2178"/>
                  </a:lnTo>
                  <a:cubicBezTo>
                    <a:pt x="55465" y="2182"/>
                    <a:pt x="55506" y="2184"/>
                    <a:pt x="55546" y="2184"/>
                  </a:cubicBezTo>
                  <a:cubicBezTo>
                    <a:pt x="56370" y="2184"/>
                    <a:pt x="56953" y="1411"/>
                    <a:pt x="56876" y="565"/>
                  </a:cubicBezTo>
                  <a:cubicBezTo>
                    <a:pt x="56796" y="323"/>
                    <a:pt x="56634" y="161"/>
                    <a:pt x="56473" y="0"/>
                  </a:cubicBezTo>
                  <a:close/>
                </a:path>
              </a:pathLst>
            </a:custGeom>
            <a:solidFill>
              <a:srgbClr val="818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67"/>
            <p:cNvSpPr/>
            <p:nvPr/>
          </p:nvSpPr>
          <p:spPr>
            <a:xfrm>
              <a:off x="5230953" y="785292"/>
              <a:ext cx="3022934" cy="3160162"/>
            </a:xfrm>
            <a:custGeom>
              <a:rect b="b" l="l" r="r" t="t"/>
              <a:pathLst>
                <a:path extrusionOk="0" h="109386" w="104636">
                  <a:moveTo>
                    <a:pt x="103990" y="0"/>
                  </a:moveTo>
                  <a:lnTo>
                    <a:pt x="103264" y="726"/>
                  </a:lnTo>
                  <a:cubicBezTo>
                    <a:pt x="103506" y="1130"/>
                    <a:pt x="103668" y="1694"/>
                    <a:pt x="103668" y="2178"/>
                  </a:cubicBezTo>
                  <a:lnTo>
                    <a:pt x="103668" y="100036"/>
                  </a:lnTo>
                  <a:cubicBezTo>
                    <a:pt x="103668" y="101730"/>
                    <a:pt x="102296" y="103102"/>
                    <a:pt x="100602" y="103102"/>
                  </a:cubicBezTo>
                  <a:lnTo>
                    <a:pt x="969" y="103102"/>
                  </a:lnTo>
                  <a:lnTo>
                    <a:pt x="1" y="103989"/>
                  </a:lnTo>
                  <a:lnTo>
                    <a:pt x="3792" y="103989"/>
                  </a:lnTo>
                  <a:lnTo>
                    <a:pt x="3712" y="104796"/>
                  </a:lnTo>
                  <a:cubicBezTo>
                    <a:pt x="3873" y="105038"/>
                    <a:pt x="4115" y="105280"/>
                    <a:pt x="4357" y="105522"/>
                  </a:cubicBezTo>
                  <a:lnTo>
                    <a:pt x="4760" y="106006"/>
                  </a:lnTo>
                  <a:cubicBezTo>
                    <a:pt x="6616" y="106894"/>
                    <a:pt x="8552" y="107620"/>
                    <a:pt x="10569" y="108104"/>
                  </a:cubicBezTo>
                  <a:cubicBezTo>
                    <a:pt x="13943" y="108947"/>
                    <a:pt x="17407" y="109386"/>
                    <a:pt x="20893" y="109386"/>
                  </a:cubicBezTo>
                  <a:cubicBezTo>
                    <a:pt x="22076" y="109386"/>
                    <a:pt x="23260" y="109335"/>
                    <a:pt x="24445" y="109233"/>
                  </a:cubicBezTo>
                  <a:cubicBezTo>
                    <a:pt x="29366" y="108668"/>
                    <a:pt x="34045" y="107136"/>
                    <a:pt x="38321" y="104635"/>
                  </a:cubicBezTo>
                  <a:lnTo>
                    <a:pt x="38240" y="103989"/>
                  </a:lnTo>
                  <a:lnTo>
                    <a:pt x="100602" y="103989"/>
                  </a:lnTo>
                  <a:cubicBezTo>
                    <a:pt x="102780" y="103989"/>
                    <a:pt x="104636" y="102214"/>
                    <a:pt x="104636" y="99956"/>
                  </a:cubicBezTo>
                  <a:lnTo>
                    <a:pt x="104636" y="2178"/>
                  </a:lnTo>
                  <a:cubicBezTo>
                    <a:pt x="104636" y="1372"/>
                    <a:pt x="104394" y="646"/>
                    <a:pt x="103990" y="0"/>
                  </a:cubicBezTo>
                  <a:close/>
                </a:path>
              </a:pathLst>
            </a:custGeom>
            <a:gradFill>
              <a:gsLst>
                <a:gs pos="0">
                  <a:srgbClr val="A0A0A0"/>
                </a:gs>
                <a:gs pos="12000">
                  <a:srgbClr val="919192"/>
                </a:gs>
                <a:gs pos="100000">
                  <a:srgbClr val="818284"/>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67"/>
            <p:cNvSpPr/>
            <p:nvPr/>
          </p:nvSpPr>
          <p:spPr>
            <a:xfrm>
              <a:off x="5258919" y="803926"/>
              <a:ext cx="2967003" cy="2959983"/>
            </a:xfrm>
            <a:custGeom>
              <a:rect b="b" l="l" r="r" t="t"/>
              <a:pathLst>
                <a:path extrusionOk="0" h="102457" w="102700">
                  <a:moveTo>
                    <a:pt x="102377" y="1"/>
                  </a:moveTo>
                  <a:lnTo>
                    <a:pt x="98101" y="4276"/>
                  </a:lnTo>
                  <a:lnTo>
                    <a:pt x="98101" y="97858"/>
                  </a:lnTo>
                  <a:lnTo>
                    <a:pt x="4519" y="97858"/>
                  </a:lnTo>
                  <a:lnTo>
                    <a:pt x="1" y="102457"/>
                  </a:lnTo>
                  <a:lnTo>
                    <a:pt x="99634" y="102457"/>
                  </a:lnTo>
                  <a:cubicBezTo>
                    <a:pt x="101328" y="102457"/>
                    <a:pt x="102700" y="101005"/>
                    <a:pt x="102700" y="99311"/>
                  </a:cubicBezTo>
                  <a:lnTo>
                    <a:pt x="102700" y="1533"/>
                  </a:lnTo>
                  <a:cubicBezTo>
                    <a:pt x="102700" y="969"/>
                    <a:pt x="102619" y="485"/>
                    <a:pt x="102377"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67"/>
            <p:cNvSpPr/>
            <p:nvPr/>
          </p:nvSpPr>
          <p:spPr>
            <a:xfrm>
              <a:off x="3422350" y="731675"/>
              <a:ext cx="4812901" cy="3057819"/>
            </a:xfrm>
            <a:custGeom>
              <a:rect b="b" l="l" r="r" t="t"/>
              <a:pathLst>
                <a:path extrusionOk="0" h="105926" w="166594">
                  <a:moveTo>
                    <a:pt x="4034" y="1"/>
                  </a:moveTo>
                  <a:cubicBezTo>
                    <a:pt x="1775" y="1"/>
                    <a:pt x="0" y="1856"/>
                    <a:pt x="0" y="4034"/>
                  </a:cubicBezTo>
                  <a:lnTo>
                    <a:pt x="0" y="101892"/>
                  </a:lnTo>
                  <a:cubicBezTo>
                    <a:pt x="0" y="104070"/>
                    <a:pt x="1775" y="105926"/>
                    <a:pt x="4034" y="105926"/>
                  </a:cubicBezTo>
                  <a:lnTo>
                    <a:pt x="62604" y="105926"/>
                  </a:lnTo>
                  <a:lnTo>
                    <a:pt x="63491" y="105039"/>
                  </a:lnTo>
                  <a:lnTo>
                    <a:pt x="4034" y="104958"/>
                  </a:lnTo>
                  <a:cubicBezTo>
                    <a:pt x="2340" y="104958"/>
                    <a:pt x="968" y="103506"/>
                    <a:pt x="968" y="101812"/>
                  </a:cubicBezTo>
                  <a:lnTo>
                    <a:pt x="968" y="4034"/>
                  </a:lnTo>
                  <a:cubicBezTo>
                    <a:pt x="968" y="2340"/>
                    <a:pt x="2340" y="969"/>
                    <a:pt x="4034" y="969"/>
                  </a:cubicBezTo>
                  <a:lnTo>
                    <a:pt x="163205" y="969"/>
                  </a:lnTo>
                  <a:cubicBezTo>
                    <a:pt x="164334" y="969"/>
                    <a:pt x="165383" y="1534"/>
                    <a:pt x="165867" y="2582"/>
                  </a:cubicBezTo>
                  <a:lnTo>
                    <a:pt x="166593" y="1856"/>
                  </a:lnTo>
                  <a:cubicBezTo>
                    <a:pt x="165787" y="727"/>
                    <a:pt x="164577" y="1"/>
                    <a:pt x="16320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67"/>
            <p:cNvSpPr/>
            <p:nvPr/>
          </p:nvSpPr>
          <p:spPr>
            <a:xfrm>
              <a:off x="8071400" y="760800"/>
              <a:ext cx="153000" cy="1530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67"/>
            <p:cNvSpPr/>
            <p:nvPr/>
          </p:nvSpPr>
          <p:spPr>
            <a:xfrm>
              <a:off x="3447978" y="759551"/>
              <a:ext cx="4766301" cy="3004358"/>
            </a:xfrm>
            <a:custGeom>
              <a:rect b="b" l="l" r="r" t="t"/>
              <a:pathLst>
                <a:path extrusionOk="0" h="103993" w="164981">
                  <a:moveTo>
                    <a:pt x="82691" y="1273"/>
                  </a:moveTo>
                  <a:cubicBezTo>
                    <a:pt x="83178" y="1273"/>
                    <a:pt x="83660" y="1635"/>
                    <a:pt x="83660" y="2182"/>
                  </a:cubicBezTo>
                  <a:cubicBezTo>
                    <a:pt x="83660" y="2666"/>
                    <a:pt x="83257" y="3150"/>
                    <a:pt x="82692" y="3150"/>
                  </a:cubicBezTo>
                  <a:cubicBezTo>
                    <a:pt x="81885" y="3069"/>
                    <a:pt x="81482" y="2101"/>
                    <a:pt x="82047" y="1537"/>
                  </a:cubicBezTo>
                  <a:cubicBezTo>
                    <a:pt x="82228" y="1355"/>
                    <a:pt x="82460" y="1273"/>
                    <a:pt x="82691" y="1273"/>
                  </a:cubicBezTo>
                  <a:close/>
                  <a:moveTo>
                    <a:pt x="3012" y="1"/>
                  </a:moveTo>
                  <a:cubicBezTo>
                    <a:pt x="1376" y="1"/>
                    <a:pt x="0" y="1420"/>
                    <a:pt x="0" y="3069"/>
                  </a:cubicBezTo>
                  <a:lnTo>
                    <a:pt x="0" y="100927"/>
                  </a:lnTo>
                  <a:cubicBezTo>
                    <a:pt x="81" y="102621"/>
                    <a:pt x="1453" y="103993"/>
                    <a:pt x="3147" y="103993"/>
                  </a:cubicBezTo>
                  <a:lnTo>
                    <a:pt x="62685" y="103993"/>
                  </a:lnTo>
                  <a:lnTo>
                    <a:pt x="67203" y="99394"/>
                  </a:lnTo>
                  <a:lnTo>
                    <a:pt x="4599" y="99394"/>
                  </a:lnTo>
                  <a:lnTo>
                    <a:pt x="4599" y="4602"/>
                  </a:lnTo>
                  <a:lnTo>
                    <a:pt x="160785" y="4602"/>
                  </a:lnTo>
                  <a:lnTo>
                    <a:pt x="160785" y="5812"/>
                  </a:lnTo>
                  <a:lnTo>
                    <a:pt x="164980" y="1617"/>
                  </a:lnTo>
                  <a:cubicBezTo>
                    <a:pt x="164496" y="649"/>
                    <a:pt x="163447" y="4"/>
                    <a:pt x="162318" y="4"/>
                  </a:cubicBezTo>
                  <a:lnTo>
                    <a:pt x="3147" y="4"/>
                  </a:lnTo>
                  <a:cubicBezTo>
                    <a:pt x="3102" y="2"/>
                    <a:pt x="3057" y="1"/>
                    <a:pt x="3012" y="1"/>
                  </a:cubicBezTo>
                  <a:close/>
                </a:path>
              </a:pathLst>
            </a:custGeom>
            <a:solidFill>
              <a:srgbClr val="20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67"/>
            <p:cNvSpPr/>
            <p:nvPr/>
          </p:nvSpPr>
          <p:spPr>
            <a:xfrm>
              <a:off x="5801964" y="796934"/>
              <a:ext cx="62980" cy="51915"/>
            </a:xfrm>
            <a:custGeom>
              <a:rect b="b" l="l" r="r" t="t"/>
              <a:pathLst>
                <a:path extrusionOk="0" h="1797" w="2180">
                  <a:moveTo>
                    <a:pt x="1256" y="171"/>
                  </a:moveTo>
                  <a:cubicBezTo>
                    <a:pt x="1614" y="171"/>
                    <a:pt x="1937" y="458"/>
                    <a:pt x="1937" y="888"/>
                  </a:cubicBezTo>
                  <a:cubicBezTo>
                    <a:pt x="1937" y="1291"/>
                    <a:pt x="1614" y="1614"/>
                    <a:pt x="1211" y="1614"/>
                  </a:cubicBezTo>
                  <a:cubicBezTo>
                    <a:pt x="566" y="1614"/>
                    <a:pt x="324" y="807"/>
                    <a:pt x="727" y="404"/>
                  </a:cubicBezTo>
                  <a:cubicBezTo>
                    <a:pt x="888" y="243"/>
                    <a:pt x="1077" y="171"/>
                    <a:pt x="1256" y="171"/>
                  </a:cubicBezTo>
                  <a:close/>
                  <a:moveTo>
                    <a:pt x="1211" y="1"/>
                  </a:moveTo>
                  <a:cubicBezTo>
                    <a:pt x="404" y="1"/>
                    <a:pt x="1" y="969"/>
                    <a:pt x="566" y="1533"/>
                  </a:cubicBezTo>
                  <a:cubicBezTo>
                    <a:pt x="747" y="1715"/>
                    <a:pt x="979" y="1797"/>
                    <a:pt x="1210" y="1797"/>
                  </a:cubicBezTo>
                  <a:cubicBezTo>
                    <a:pt x="1697" y="1797"/>
                    <a:pt x="2179" y="1435"/>
                    <a:pt x="2179" y="888"/>
                  </a:cubicBezTo>
                  <a:cubicBezTo>
                    <a:pt x="2179" y="404"/>
                    <a:pt x="1776" y="1"/>
                    <a:pt x="121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67"/>
            <p:cNvSpPr/>
            <p:nvPr/>
          </p:nvSpPr>
          <p:spPr>
            <a:xfrm>
              <a:off x="5818287" y="801615"/>
              <a:ext cx="39666" cy="41977"/>
            </a:xfrm>
            <a:custGeom>
              <a:rect b="b" l="l" r="r" t="t"/>
              <a:pathLst>
                <a:path extrusionOk="0" h="1453" w="1373">
                  <a:moveTo>
                    <a:pt x="646" y="0"/>
                  </a:moveTo>
                  <a:cubicBezTo>
                    <a:pt x="243" y="0"/>
                    <a:pt x="1" y="323"/>
                    <a:pt x="1" y="726"/>
                  </a:cubicBezTo>
                  <a:cubicBezTo>
                    <a:pt x="1" y="1129"/>
                    <a:pt x="243" y="1452"/>
                    <a:pt x="646" y="1452"/>
                  </a:cubicBezTo>
                  <a:cubicBezTo>
                    <a:pt x="1049" y="1452"/>
                    <a:pt x="1372" y="1129"/>
                    <a:pt x="1372" y="726"/>
                  </a:cubicBezTo>
                  <a:cubicBezTo>
                    <a:pt x="1372" y="323"/>
                    <a:pt x="1049" y="0"/>
                    <a:pt x="646" y="0"/>
                  </a:cubicBezTo>
                  <a:close/>
                </a:path>
              </a:pathLst>
            </a:custGeom>
            <a:solidFill>
              <a:srgbClr val="20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67"/>
            <p:cNvSpPr/>
            <p:nvPr/>
          </p:nvSpPr>
          <p:spPr>
            <a:xfrm>
              <a:off x="5338300" y="3789525"/>
              <a:ext cx="1000500" cy="185400"/>
            </a:xfrm>
            <a:prstGeom prst="rect">
              <a:avLst/>
            </a:prstGeom>
            <a:gradFill>
              <a:gsLst>
                <a:gs pos="0">
                  <a:srgbClr val="A0A0A0"/>
                </a:gs>
                <a:gs pos="36000">
                  <a:srgbClr val="919192"/>
                </a:gs>
                <a:gs pos="100000">
                  <a:srgbClr val="818284"/>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50"/>
          <p:cNvPicPr preferRelativeResize="0"/>
          <p:nvPr/>
        </p:nvPicPr>
        <p:blipFill rotWithShape="1">
          <a:blip r:embed="rId3">
            <a:alphaModFix/>
          </a:blip>
          <a:srcRect b="6148" l="0" r="0" t="6148"/>
          <a:stretch/>
        </p:blipFill>
        <p:spPr>
          <a:xfrm>
            <a:off x="5497300" y="1129900"/>
            <a:ext cx="1787400" cy="1787400"/>
          </a:xfrm>
          <a:prstGeom prst="ellipse">
            <a:avLst/>
          </a:prstGeom>
          <a:noFill/>
          <a:ln>
            <a:noFill/>
          </a:ln>
        </p:spPr>
      </p:pic>
      <p:pic>
        <p:nvPicPr>
          <p:cNvPr id="299" name="Google Shape;299;p50"/>
          <p:cNvPicPr preferRelativeResize="0"/>
          <p:nvPr/>
        </p:nvPicPr>
        <p:blipFill rotWithShape="1">
          <a:blip r:embed="rId4">
            <a:alphaModFix/>
          </a:blip>
          <a:srcRect b="0" l="16675" r="16675" t="0"/>
          <a:stretch/>
        </p:blipFill>
        <p:spPr>
          <a:xfrm>
            <a:off x="2012626" y="1188075"/>
            <a:ext cx="1787400" cy="1787400"/>
          </a:xfrm>
          <a:prstGeom prst="ellipse">
            <a:avLst/>
          </a:prstGeom>
          <a:noFill/>
          <a:ln>
            <a:noFill/>
          </a:ln>
        </p:spPr>
      </p:pic>
      <p:sp>
        <p:nvSpPr>
          <p:cNvPr id="300" name="Google Shape;300;p50"/>
          <p:cNvSpPr txBox="1"/>
          <p:nvPr>
            <p:ph type="title"/>
          </p:nvPr>
        </p:nvSpPr>
        <p:spPr>
          <a:xfrm>
            <a:off x="701600" y="627400"/>
            <a:ext cx="7729200" cy="50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we are</a:t>
            </a:r>
            <a:endParaRPr>
              <a:solidFill>
                <a:schemeClr val="dk2"/>
              </a:solidFill>
            </a:endParaRPr>
          </a:p>
        </p:txBody>
      </p:sp>
      <p:sp>
        <p:nvSpPr>
          <p:cNvPr id="301" name="Google Shape;301;p50"/>
          <p:cNvSpPr txBox="1"/>
          <p:nvPr>
            <p:ph idx="1" type="subTitle"/>
          </p:nvPr>
        </p:nvSpPr>
        <p:spPr>
          <a:xfrm>
            <a:off x="1775323" y="3315600"/>
            <a:ext cx="2262000" cy="97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BFA in Acting, U of A  </a:t>
            </a:r>
            <a:endParaRPr/>
          </a:p>
          <a:p>
            <a:pPr indent="0" lvl="0" marL="0" rtl="0" algn="ctr">
              <a:spcBef>
                <a:spcPts val="0"/>
              </a:spcBef>
              <a:spcAft>
                <a:spcPts val="0"/>
              </a:spcAft>
              <a:buNone/>
            </a:pPr>
            <a:r>
              <a:rPr lang="en"/>
              <a:t>MA/MLIS Student, U of A</a:t>
            </a:r>
            <a:endParaRPr>
              <a:solidFill>
                <a:schemeClr val="dk1"/>
              </a:solidFill>
            </a:endParaRPr>
          </a:p>
          <a:p>
            <a:pPr indent="0" lvl="0" marL="0" rtl="0" algn="ctr">
              <a:spcBef>
                <a:spcPts val="0"/>
              </a:spcBef>
              <a:spcAft>
                <a:spcPts val="0"/>
              </a:spcAft>
              <a:buNone/>
            </a:pPr>
            <a:r>
              <a:t/>
            </a:r>
            <a:endParaRPr>
              <a:solidFill>
                <a:schemeClr val="dk1"/>
              </a:solidFill>
            </a:endParaRPr>
          </a:p>
        </p:txBody>
      </p:sp>
      <p:sp>
        <p:nvSpPr>
          <p:cNvPr id="302" name="Google Shape;302;p50"/>
          <p:cNvSpPr txBox="1"/>
          <p:nvPr>
            <p:ph idx="3" type="title"/>
          </p:nvPr>
        </p:nvSpPr>
        <p:spPr>
          <a:xfrm>
            <a:off x="5066338" y="2721625"/>
            <a:ext cx="2554200" cy="69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dk2"/>
                </a:solidFill>
              </a:rPr>
              <a:t>Michael B McNally </a:t>
            </a:r>
            <a:endParaRPr>
              <a:solidFill>
                <a:schemeClr val="dk2"/>
              </a:solidFill>
            </a:endParaRPr>
          </a:p>
        </p:txBody>
      </p:sp>
      <p:sp>
        <p:nvSpPr>
          <p:cNvPr id="303" name="Google Shape;303;p50"/>
          <p:cNvSpPr txBox="1"/>
          <p:nvPr>
            <p:ph idx="4" type="subTitle"/>
          </p:nvPr>
        </p:nvSpPr>
        <p:spPr>
          <a:xfrm>
            <a:off x="5212450" y="3315600"/>
            <a:ext cx="2408100" cy="97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Associate Professor</a:t>
            </a:r>
            <a:endParaRPr/>
          </a:p>
          <a:p>
            <a:pPr indent="0" lvl="0" marL="0" rtl="0" algn="ctr">
              <a:spcBef>
                <a:spcPts val="0"/>
              </a:spcBef>
              <a:spcAft>
                <a:spcPts val="0"/>
              </a:spcAft>
              <a:buNone/>
            </a:pPr>
            <a:r>
              <a:rPr lang="en"/>
              <a:t>Faculty of Education, U of A</a:t>
            </a:r>
            <a:endParaRPr/>
          </a:p>
          <a:p>
            <a:pPr indent="0" lvl="0" marL="0" rtl="0" algn="ctr">
              <a:spcBef>
                <a:spcPts val="0"/>
              </a:spcBef>
              <a:spcAft>
                <a:spcPts val="0"/>
              </a:spcAft>
              <a:buNone/>
            </a:pPr>
            <a:r>
              <a:t/>
            </a:r>
            <a:endParaRPr>
              <a:solidFill>
                <a:schemeClr val="dk1"/>
              </a:solidFill>
            </a:endParaRPr>
          </a:p>
        </p:txBody>
      </p:sp>
      <p:sp>
        <p:nvSpPr>
          <p:cNvPr id="304" name="Google Shape;304;p50"/>
          <p:cNvSpPr txBox="1"/>
          <p:nvPr>
            <p:ph idx="2" type="title"/>
          </p:nvPr>
        </p:nvSpPr>
        <p:spPr>
          <a:xfrm>
            <a:off x="1629137" y="2721625"/>
            <a:ext cx="2554200" cy="69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dk2"/>
                </a:solidFill>
              </a:rPr>
              <a:t>Julia Guy </a:t>
            </a:r>
            <a:endParaRPr>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68"/>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fld id="{00000000-1234-1234-1234-123412341234}" type="slidenum">
              <a:rPr lang="en"/>
              <a:t>‹#›</a:t>
            </a:fld>
            <a:endParaRPr/>
          </a:p>
        </p:txBody>
      </p:sp>
      <p:sp>
        <p:nvSpPr>
          <p:cNvPr id="554" name="Google Shape;554;p68"/>
          <p:cNvSpPr txBox="1"/>
          <p:nvPr>
            <p:ph type="title"/>
          </p:nvPr>
        </p:nvSpPr>
        <p:spPr>
          <a:xfrm>
            <a:off x="783525" y="1738050"/>
            <a:ext cx="2545800" cy="166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t>Interactivity</a:t>
            </a:r>
            <a:endParaRPr b="0" sz="1000">
              <a:solidFill>
                <a:schemeClr val="lt2"/>
              </a:solidFill>
              <a:latin typeface="Ubuntu Light"/>
              <a:ea typeface="Ubuntu Light"/>
              <a:cs typeface="Ubuntu Light"/>
              <a:sym typeface="Ubuntu Light"/>
            </a:endParaRPr>
          </a:p>
        </p:txBody>
      </p:sp>
      <p:pic>
        <p:nvPicPr>
          <p:cNvPr id="555" name="Google Shape;555;p68" title="Making Videos H5P Example.mp4">
            <a:hlinkClick r:id="rId3"/>
          </p:cNvPr>
          <p:cNvPicPr preferRelativeResize="0"/>
          <p:nvPr/>
        </p:nvPicPr>
        <p:blipFill>
          <a:blip r:embed="rId4">
            <a:alphaModFix/>
          </a:blip>
          <a:stretch>
            <a:fillRect/>
          </a:stretch>
        </p:blipFill>
        <p:spPr>
          <a:xfrm>
            <a:off x="2954950" y="572625"/>
            <a:ext cx="5348450" cy="4011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1000"/>
                                        <p:tgtEl>
                                          <p:spTgt spid="5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69"/>
          <p:cNvSpPr txBox="1"/>
          <p:nvPr>
            <p:ph idx="1" type="subTitle"/>
          </p:nvPr>
        </p:nvSpPr>
        <p:spPr>
          <a:xfrm>
            <a:off x="4572000" y="1753675"/>
            <a:ext cx="4443600" cy="29997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595959"/>
              </a:buClr>
              <a:buSzPts val="1400"/>
              <a:buFont typeface="Ubuntu"/>
              <a:buChar char="●"/>
            </a:pPr>
            <a:r>
              <a:rPr lang="en">
                <a:solidFill>
                  <a:srgbClr val="595959"/>
                </a:solidFill>
                <a:latin typeface="Ubuntu"/>
                <a:ea typeface="Ubuntu"/>
                <a:cs typeface="Ubuntu"/>
                <a:sym typeface="Ubuntu"/>
              </a:rPr>
              <a:t>Most contexts a video sharing website (e.g. YouTube) or learning management system</a:t>
            </a:r>
            <a:endParaRPr>
              <a:solidFill>
                <a:srgbClr val="595959"/>
              </a:solidFill>
              <a:latin typeface="Ubuntu"/>
              <a:ea typeface="Ubuntu"/>
              <a:cs typeface="Ubuntu"/>
              <a:sym typeface="Ubuntu"/>
            </a:endParaRPr>
          </a:p>
          <a:p>
            <a:pPr indent="0" lvl="0" marL="457200" rtl="0" algn="l">
              <a:lnSpc>
                <a:spcPct val="115000"/>
              </a:lnSpc>
              <a:spcBef>
                <a:spcPts val="1200"/>
              </a:spcBef>
              <a:spcAft>
                <a:spcPts val="0"/>
              </a:spcAft>
              <a:buNone/>
            </a:pPr>
            <a:r>
              <a:t/>
            </a:r>
            <a:endParaRPr>
              <a:solidFill>
                <a:srgbClr val="595959"/>
              </a:solidFill>
              <a:latin typeface="Ubuntu"/>
              <a:ea typeface="Ubuntu"/>
              <a:cs typeface="Ubuntu"/>
              <a:sym typeface="Ubuntu"/>
            </a:endParaRPr>
          </a:p>
          <a:p>
            <a:pPr indent="-317500" lvl="0" marL="457200" rtl="0" algn="l">
              <a:lnSpc>
                <a:spcPct val="115000"/>
              </a:lnSpc>
              <a:spcBef>
                <a:spcPts val="1200"/>
              </a:spcBef>
              <a:spcAft>
                <a:spcPts val="0"/>
              </a:spcAft>
              <a:buClr>
                <a:srgbClr val="595959"/>
              </a:buClr>
              <a:buSzPts val="1400"/>
              <a:buFont typeface="Ubuntu"/>
              <a:buChar char="●"/>
            </a:pPr>
            <a:r>
              <a:rPr lang="en">
                <a:solidFill>
                  <a:srgbClr val="595959"/>
                </a:solidFill>
                <a:latin typeface="Ubuntu"/>
                <a:ea typeface="Ubuntu"/>
                <a:cs typeface="Ubuntu"/>
                <a:sym typeface="Ubuntu"/>
              </a:rPr>
              <a:t>For low broadband contexts consider</a:t>
            </a:r>
            <a:endParaRPr>
              <a:solidFill>
                <a:srgbClr val="595959"/>
              </a:solidFill>
              <a:latin typeface="Ubuntu"/>
              <a:ea typeface="Ubuntu"/>
              <a:cs typeface="Ubuntu"/>
              <a:sym typeface="Ubuntu"/>
            </a:endParaRPr>
          </a:p>
          <a:p>
            <a:pPr indent="-317500" lvl="1" marL="914400" rtl="0" algn="l">
              <a:lnSpc>
                <a:spcPct val="115000"/>
              </a:lnSpc>
              <a:spcBef>
                <a:spcPts val="0"/>
              </a:spcBef>
              <a:spcAft>
                <a:spcPts val="0"/>
              </a:spcAft>
              <a:buClr>
                <a:srgbClr val="595959"/>
              </a:buClr>
              <a:buSzPts val="1400"/>
              <a:buFont typeface="Ubuntu"/>
              <a:buChar char="○"/>
            </a:pPr>
            <a:r>
              <a:rPr lang="en">
                <a:solidFill>
                  <a:srgbClr val="595959"/>
                </a:solidFill>
                <a:latin typeface="Ubuntu"/>
                <a:ea typeface="Ubuntu"/>
                <a:cs typeface="Ubuntu"/>
                <a:sym typeface="Ubuntu"/>
              </a:rPr>
              <a:t>USB, CD or DVD</a:t>
            </a:r>
            <a:endParaRPr>
              <a:solidFill>
                <a:srgbClr val="595959"/>
              </a:solidFill>
              <a:latin typeface="Ubuntu"/>
              <a:ea typeface="Ubuntu"/>
              <a:cs typeface="Ubuntu"/>
              <a:sym typeface="Ubuntu"/>
            </a:endParaRPr>
          </a:p>
          <a:p>
            <a:pPr indent="0" lvl="0" marL="914400" rtl="0" algn="l">
              <a:lnSpc>
                <a:spcPct val="115000"/>
              </a:lnSpc>
              <a:spcBef>
                <a:spcPts val="1200"/>
              </a:spcBef>
              <a:spcAft>
                <a:spcPts val="0"/>
              </a:spcAft>
              <a:buNone/>
            </a:pPr>
            <a:r>
              <a:t/>
            </a:r>
            <a:endParaRPr>
              <a:solidFill>
                <a:srgbClr val="595959"/>
              </a:solidFill>
              <a:latin typeface="Ubuntu"/>
              <a:ea typeface="Ubuntu"/>
              <a:cs typeface="Ubuntu"/>
              <a:sym typeface="Ubuntu"/>
            </a:endParaRPr>
          </a:p>
          <a:p>
            <a:pPr indent="-317500" lvl="0" marL="457200" rtl="0" algn="l">
              <a:lnSpc>
                <a:spcPct val="115000"/>
              </a:lnSpc>
              <a:spcBef>
                <a:spcPts val="1200"/>
              </a:spcBef>
              <a:spcAft>
                <a:spcPts val="0"/>
              </a:spcAft>
              <a:buClr>
                <a:srgbClr val="595959"/>
              </a:buClr>
              <a:buSzPts val="1400"/>
              <a:buFont typeface="Ubuntu"/>
              <a:buChar char="●"/>
            </a:pPr>
            <a:r>
              <a:rPr lang="en">
                <a:solidFill>
                  <a:srgbClr val="595959"/>
                </a:solidFill>
                <a:latin typeface="Ubuntu"/>
                <a:ea typeface="Ubuntu"/>
                <a:cs typeface="Ubuntu"/>
                <a:sym typeface="Ubuntu"/>
              </a:rPr>
              <a:t>Also consider file quality (e.g. 720p v. 1080p v. 4k) and impact on file size</a:t>
            </a:r>
            <a:endParaRPr>
              <a:solidFill>
                <a:srgbClr val="595959"/>
              </a:solidFill>
              <a:latin typeface="Ubuntu"/>
              <a:ea typeface="Ubuntu"/>
              <a:cs typeface="Ubuntu"/>
              <a:sym typeface="Ubuntu"/>
            </a:endParaRPr>
          </a:p>
          <a:p>
            <a:pPr indent="0" lvl="0" marL="0" rtl="0" algn="l">
              <a:lnSpc>
                <a:spcPct val="115000"/>
              </a:lnSpc>
              <a:spcBef>
                <a:spcPts val="1200"/>
              </a:spcBef>
              <a:spcAft>
                <a:spcPts val="0"/>
              </a:spcAft>
              <a:buNone/>
            </a:pPr>
            <a:r>
              <a:t/>
            </a:r>
            <a:endParaRPr>
              <a:solidFill>
                <a:srgbClr val="595959"/>
              </a:solidFill>
              <a:latin typeface="Ubuntu"/>
              <a:ea typeface="Ubuntu"/>
              <a:cs typeface="Ubuntu"/>
              <a:sym typeface="Ubuntu"/>
            </a:endParaRPr>
          </a:p>
          <a:p>
            <a:pPr indent="0" lvl="0" marL="0" rtl="0" algn="l">
              <a:lnSpc>
                <a:spcPct val="115000"/>
              </a:lnSpc>
              <a:spcBef>
                <a:spcPts val="1200"/>
              </a:spcBef>
              <a:spcAft>
                <a:spcPts val="1200"/>
              </a:spcAft>
              <a:buNone/>
            </a:pPr>
            <a:r>
              <a:t/>
            </a:r>
            <a:endParaRPr>
              <a:solidFill>
                <a:schemeClr val="dk1"/>
              </a:solidFill>
              <a:latin typeface="Ubuntu"/>
              <a:ea typeface="Ubuntu"/>
              <a:cs typeface="Ubuntu"/>
              <a:sym typeface="Ubuntu"/>
            </a:endParaRPr>
          </a:p>
        </p:txBody>
      </p:sp>
      <p:sp>
        <p:nvSpPr>
          <p:cNvPr id="561" name="Google Shape;561;p69"/>
          <p:cNvSpPr txBox="1"/>
          <p:nvPr>
            <p:ph type="title"/>
          </p:nvPr>
        </p:nvSpPr>
        <p:spPr>
          <a:xfrm>
            <a:off x="4572000" y="664825"/>
            <a:ext cx="2643300" cy="517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Distribution</a:t>
            </a:r>
            <a:endParaRPr/>
          </a:p>
        </p:txBody>
      </p:sp>
      <p:sp>
        <p:nvSpPr>
          <p:cNvPr id="562" name="Google Shape;562;p69"/>
          <p:cNvSpPr/>
          <p:nvPr/>
        </p:nvSpPr>
        <p:spPr>
          <a:xfrm>
            <a:off x="4851925" y="1182325"/>
            <a:ext cx="979800" cy="933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3" name="Google Shape;563;p69"/>
          <p:cNvPicPr preferRelativeResize="0"/>
          <p:nvPr/>
        </p:nvPicPr>
        <p:blipFill>
          <a:blip r:embed="rId3">
            <a:alphaModFix/>
          </a:blip>
          <a:stretch>
            <a:fillRect/>
          </a:stretch>
        </p:blipFill>
        <p:spPr>
          <a:xfrm>
            <a:off x="299850" y="752376"/>
            <a:ext cx="3714825" cy="40010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70"/>
          <p:cNvSpPr/>
          <p:nvPr/>
        </p:nvSpPr>
        <p:spPr>
          <a:xfrm>
            <a:off x="734775" y="3382350"/>
            <a:ext cx="1166400" cy="303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70"/>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solidFill>
                <a:schemeClr val="lt1"/>
              </a:solidFill>
            </a:endParaRPr>
          </a:p>
        </p:txBody>
      </p:sp>
      <p:sp>
        <p:nvSpPr>
          <p:cNvPr id="570" name="Google Shape;570;p70"/>
          <p:cNvSpPr txBox="1"/>
          <p:nvPr>
            <p:ph type="title"/>
          </p:nvPr>
        </p:nvSpPr>
        <p:spPr>
          <a:xfrm>
            <a:off x="770850" y="375350"/>
            <a:ext cx="7602300" cy="860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t>Assessment</a:t>
            </a:r>
            <a:endParaRPr b="0" sz="1000">
              <a:solidFill>
                <a:schemeClr val="lt2"/>
              </a:solidFill>
              <a:latin typeface="Ubuntu Light"/>
              <a:ea typeface="Ubuntu Light"/>
              <a:cs typeface="Ubuntu Light"/>
              <a:sym typeface="Ubuntu Light"/>
            </a:endParaRPr>
          </a:p>
        </p:txBody>
      </p:sp>
      <p:pic>
        <p:nvPicPr>
          <p:cNvPr id="571" name="Google Shape;571;p70"/>
          <p:cNvPicPr preferRelativeResize="0"/>
          <p:nvPr/>
        </p:nvPicPr>
        <p:blipFill>
          <a:blip r:embed="rId3">
            <a:alphaModFix/>
          </a:blip>
          <a:stretch>
            <a:fillRect/>
          </a:stretch>
        </p:blipFill>
        <p:spPr>
          <a:xfrm>
            <a:off x="4623275" y="919325"/>
            <a:ext cx="3875500" cy="3641350"/>
          </a:xfrm>
          <a:prstGeom prst="rect">
            <a:avLst/>
          </a:prstGeom>
          <a:noFill/>
          <a:ln cap="flat" cmpd="sng" w="9525">
            <a:solidFill>
              <a:schemeClr val="accent1"/>
            </a:solidFill>
            <a:prstDash val="solid"/>
            <a:round/>
            <a:headEnd len="sm" w="sm" type="none"/>
            <a:tailEnd len="sm" w="sm" type="none"/>
          </a:ln>
        </p:spPr>
      </p:pic>
      <p:sp>
        <p:nvSpPr>
          <p:cNvPr id="572" name="Google Shape;572;p70"/>
          <p:cNvSpPr/>
          <p:nvPr/>
        </p:nvSpPr>
        <p:spPr>
          <a:xfrm>
            <a:off x="734775" y="1359100"/>
            <a:ext cx="3487800" cy="2761800"/>
          </a:xfrm>
          <a:prstGeom prst="rect">
            <a:avLst/>
          </a:prstGeom>
          <a:noFill/>
          <a:ln cap="flat" cmpd="sng" w="2857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95959"/>
                </a:solidFill>
                <a:latin typeface="Ubuntu"/>
                <a:ea typeface="Ubuntu"/>
                <a:cs typeface="Ubuntu"/>
                <a:sym typeface="Ubuntu"/>
              </a:rPr>
              <a:t>Areas for assessment</a:t>
            </a:r>
            <a:endParaRPr>
              <a:solidFill>
                <a:srgbClr val="595959"/>
              </a:solidFill>
              <a:latin typeface="Ubuntu"/>
              <a:ea typeface="Ubuntu"/>
              <a:cs typeface="Ubuntu"/>
              <a:sym typeface="Ubuntu"/>
            </a:endParaRPr>
          </a:p>
          <a:p>
            <a:pPr indent="-317500" lvl="0" marL="457200" rtl="0" algn="l">
              <a:spcBef>
                <a:spcPts val="0"/>
              </a:spcBef>
              <a:spcAft>
                <a:spcPts val="0"/>
              </a:spcAft>
              <a:buClr>
                <a:srgbClr val="595959"/>
              </a:buClr>
              <a:buSzPts val="1400"/>
              <a:buFont typeface="Ubuntu"/>
              <a:buChar char="●"/>
            </a:pPr>
            <a:r>
              <a:rPr lang="en">
                <a:solidFill>
                  <a:srgbClr val="595959"/>
                </a:solidFill>
                <a:latin typeface="Ubuntu"/>
                <a:ea typeface="Ubuntu"/>
                <a:cs typeface="Ubuntu"/>
                <a:sym typeface="Ubuntu"/>
              </a:rPr>
              <a:t>Effectiveness of the video for instruction</a:t>
            </a:r>
            <a:endParaRPr>
              <a:solidFill>
                <a:srgbClr val="595959"/>
              </a:solidFill>
              <a:latin typeface="Ubuntu"/>
              <a:ea typeface="Ubuntu"/>
              <a:cs typeface="Ubuntu"/>
              <a:sym typeface="Ubuntu"/>
            </a:endParaRPr>
          </a:p>
          <a:p>
            <a:pPr indent="0" lvl="0" marL="457200" rtl="0" algn="l">
              <a:spcBef>
                <a:spcPts val="0"/>
              </a:spcBef>
              <a:spcAft>
                <a:spcPts val="0"/>
              </a:spcAft>
              <a:buNone/>
            </a:pPr>
            <a:r>
              <a:t/>
            </a:r>
            <a:endParaRPr>
              <a:solidFill>
                <a:srgbClr val="595959"/>
              </a:solidFill>
              <a:latin typeface="Ubuntu"/>
              <a:ea typeface="Ubuntu"/>
              <a:cs typeface="Ubuntu"/>
              <a:sym typeface="Ubuntu"/>
            </a:endParaRPr>
          </a:p>
          <a:p>
            <a:pPr indent="-317500" lvl="0" marL="457200" rtl="0" algn="l">
              <a:spcBef>
                <a:spcPts val="0"/>
              </a:spcBef>
              <a:spcAft>
                <a:spcPts val="0"/>
              </a:spcAft>
              <a:buClr>
                <a:srgbClr val="595959"/>
              </a:buClr>
              <a:buSzPts val="1400"/>
              <a:buFont typeface="Ubuntu"/>
              <a:buChar char="●"/>
            </a:pPr>
            <a:r>
              <a:rPr lang="en">
                <a:solidFill>
                  <a:srgbClr val="595959"/>
                </a:solidFill>
                <a:latin typeface="Ubuntu"/>
                <a:ea typeface="Ubuntu"/>
                <a:cs typeface="Ubuntu"/>
                <a:sym typeface="Ubuntu"/>
              </a:rPr>
              <a:t>Affective quality of the video</a:t>
            </a:r>
            <a:endParaRPr>
              <a:solidFill>
                <a:srgbClr val="595959"/>
              </a:solidFill>
              <a:latin typeface="Ubuntu"/>
              <a:ea typeface="Ubuntu"/>
              <a:cs typeface="Ubuntu"/>
              <a:sym typeface="Ubuntu"/>
            </a:endParaRPr>
          </a:p>
          <a:p>
            <a:pPr indent="0" lvl="0" marL="0" rtl="0" algn="l">
              <a:spcBef>
                <a:spcPts val="0"/>
              </a:spcBef>
              <a:spcAft>
                <a:spcPts val="0"/>
              </a:spcAft>
              <a:buNone/>
            </a:pPr>
            <a:r>
              <a:t/>
            </a:r>
            <a:endParaRPr>
              <a:solidFill>
                <a:srgbClr val="595959"/>
              </a:solidFill>
              <a:latin typeface="Ubuntu"/>
              <a:ea typeface="Ubuntu"/>
              <a:cs typeface="Ubuntu"/>
              <a:sym typeface="Ubuntu"/>
            </a:endParaRPr>
          </a:p>
          <a:p>
            <a:pPr indent="0" lvl="0" marL="0" rtl="0" algn="l">
              <a:spcBef>
                <a:spcPts val="0"/>
              </a:spcBef>
              <a:spcAft>
                <a:spcPts val="0"/>
              </a:spcAft>
              <a:buNone/>
            </a:pPr>
            <a:r>
              <a:t/>
            </a:r>
            <a:endParaRPr>
              <a:solidFill>
                <a:srgbClr val="595959"/>
              </a:solidFill>
              <a:latin typeface="Ubuntu"/>
              <a:ea typeface="Ubuntu"/>
              <a:cs typeface="Ubuntu"/>
              <a:sym typeface="Ubuntu"/>
            </a:endParaRPr>
          </a:p>
          <a:p>
            <a:pPr indent="0" lvl="0" marL="0" rtl="0" algn="l">
              <a:spcBef>
                <a:spcPts val="0"/>
              </a:spcBef>
              <a:spcAft>
                <a:spcPts val="0"/>
              </a:spcAft>
              <a:buNone/>
            </a:pPr>
            <a:r>
              <a:rPr lang="en">
                <a:solidFill>
                  <a:srgbClr val="595959"/>
                </a:solidFill>
                <a:latin typeface="Ubuntu"/>
                <a:ea typeface="Ubuntu"/>
                <a:cs typeface="Ubuntu"/>
                <a:sym typeface="Ubuntu"/>
              </a:rPr>
              <a:t>Consider whether distribution platform allows for analytics</a:t>
            </a:r>
            <a:endParaRPr>
              <a:solidFill>
                <a:srgbClr val="595959"/>
              </a:solidFill>
              <a:latin typeface="Ubuntu"/>
              <a:ea typeface="Ubuntu"/>
              <a:cs typeface="Ubuntu"/>
              <a:sym typeface="Ubuntu"/>
            </a:endParaRPr>
          </a:p>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id="577" name="Google Shape;577;p71"/>
          <p:cNvPicPr preferRelativeResize="0"/>
          <p:nvPr/>
        </p:nvPicPr>
        <p:blipFill rotWithShape="1">
          <a:blip r:embed="rId3">
            <a:alphaModFix/>
          </a:blip>
          <a:srcRect b="6148" l="0" r="0" t="6148"/>
          <a:stretch/>
        </p:blipFill>
        <p:spPr>
          <a:xfrm>
            <a:off x="5503100" y="1644250"/>
            <a:ext cx="1787400" cy="1787400"/>
          </a:xfrm>
          <a:prstGeom prst="ellipse">
            <a:avLst/>
          </a:prstGeom>
          <a:noFill/>
          <a:ln>
            <a:noFill/>
          </a:ln>
        </p:spPr>
      </p:pic>
      <p:pic>
        <p:nvPicPr>
          <p:cNvPr id="578" name="Google Shape;578;p71"/>
          <p:cNvPicPr preferRelativeResize="0"/>
          <p:nvPr/>
        </p:nvPicPr>
        <p:blipFill rotWithShape="1">
          <a:blip r:embed="rId4">
            <a:alphaModFix/>
          </a:blip>
          <a:srcRect b="0" l="16675" r="16675" t="0"/>
          <a:stretch/>
        </p:blipFill>
        <p:spPr>
          <a:xfrm>
            <a:off x="2018426" y="1702425"/>
            <a:ext cx="1787400" cy="1787400"/>
          </a:xfrm>
          <a:prstGeom prst="ellipse">
            <a:avLst/>
          </a:prstGeom>
          <a:noFill/>
          <a:ln>
            <a:noFill/>
          </a:ln>
        </p:spPr>
      </p:pic>
      <p:sp>
        <p:nvSpPr>
          <p:cNvPr id="579" name="Google Shape;579;p71"/>
          <p:cNvSpPr txBox="1"/>
          <p:nvPr>
            <p:ph type="title"/>
          </p:nvPr>
        </p:nvSpPr>
        <p:spPr>
          <a:xfrm>
            <a:off x="707400" y="1141750"/>
            <a:ext cx="7729200" cy="50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Concluding Thoughts on Video </a:t>
            </a:r>
            <a:endParaRPr>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3" name="Shape 583"/>
        <p:cNvGrpSpPr/>
        <p:nvPr/>
      </p:nvGrpSpPr>
      <p:grpSpPr>
        <a:xfrm>
          <a:off x="0" y="0"/>
          <a:ext cx="0" cy="0"/>
          <a:chOff x="0" y="0"/>
          <a:chExt cx="0" cy="0"/>
        </a:xfrm>
      </p:grpSpPr>
      <p:sp>
        <p:nvSpPr>
          <p:cNvPr id="584" name="Google Shape;584;p72"/>
          <p:cNvSpPr/>
          <p:nvPr/>
        </p:nvSpPr>
        <p:spPr>
          <a:xfrm>
            <a:off x="676300" y="321200"/>
            <a:ext cx="7848900" cy="4447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72"/>
          <p:cNvSpPr/>
          <p:nvPr/>
        </p:nvSpPr>
        <p:spPr>
          <a:xfrm>
            <a:off x="676300" y="321200"/>
            <a:ext cx="2029200" cy="4447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72"/>
          <p:cNvSpPr txBox="1"/>
          <p:nvPr>
            <p:ph idx="4294967295" type="body"/>
          </p:nvPr>
        </p:nvSpPr>
        <p:spPr>
          <a:xfrm>
            <a:off x="2705500" y="2953800"/>
            <a:ext cx="3790500" cy="420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500">
                <a:solidFill>
                  <a:schemeClr val="dk1"/>
                </a:solidFill>
              </a:rPr>
              <a:t>Does anyone have any questions?</a:t>
            </a:r>
            <a:endParaRPr sz="1500">
              <a:solidFill>
                <a:schemeClr val="dk1"/>
              </a:solidFill>
            </a:endParaRPr>
          </a:p>
          <a:p>
            <a:pPr indent="0" lvl="0" marL="0" rtl="0" algn="ctr">
              <a:spcBef>
                <a:spcPts val="0"/>
              </a:spcBef>
              <a:spcAft>
                <a:spcPts val="0"/>
              </a:spcAft>
              <a:buClr>
                <a:schemeClr val="dk1"/>
              </a:buClr>
              <a:buSzPts val="1100"/>
              <a:buFont typeface="Arial"/>
              <a:buNone/>
            </a:pPr>
            <a:r>
              <a:t/>
            </a:r>
            <a:endParaRPr sz="1200">
              <a:solidFill>
                <a:schemeClr val="dk1"/>
              </a:solidFill>
            </a:endParaRPr>
          </a:p>
          <a:p>
            <a:pPr indent="0" lvl="0" marL="0" rtl="0" algn="ctr">
              <a:spcBef>
                <a:spcPts val="0"/>
              </a:spcBef>
              <a:spcAft>
                <a:spcPts val="0"/>
              </a:spcAft>
              <a:buNone/>
            </a:pPr>
            <a:r>
              <a:rPr lang="en" sz="1200">
                <a:solidFill>
                  <a:schemeClr val="dk1"/>
                </a:solidFill>
              </a:rPr>
              <a:t>jguy@ualberta.ca</a:t>
            </a:r>
            <a:endParaRPr sz="1200">
              <a:solidFill>
                <a:schemeClr val="dk1"/>
              </a:solidFill>
            </a:endParaRPr>
          </a:p>
          <a:p>
            <a:pPr indent="0" lvl="0" marL="0" rtl="0" algn="ctr">
              <a:spcBef>
                <a:spcPts val="0"/>
              </a:spcBef>
              <a:spcAft>
                <a:spcPts val="0"/>
              </a:spcAft>
              <a:buNone/>
            </a:pPr>
            <a:r>
              <a:rPr lang="en" sz="1200">
                <a:solidFill>
                  <a:schemeClr val="dk1"/>
                </a:solidFill>
              </a:rPr>
              <a:t>mmcnally@ualberta.ca</a:t>
            </a:r>
            <a:endParaRPr sz="1200">
              <a:solidFill>
                <a:schemeClr val="dk1"/>
              </a:solidFill>
            </a:endParaRPr>
          </a:p>
          <a:p>
            <a:pPr indent="0" lvl="0" marL="0" rtl="0" algn="ctr">
              <a:spcBef>
                <a:spcPts val="0"/>
              </a:spcBef>
              <a:spcAft>
                <a:spcPts val="0"/>
              </a:spcAft>
              <a:buNone/>
            </a:pPr>
            <a:r>
              <a:t/>
            </a:r>
            <a:endParaRPr sz="1200">
              <a:solidFill>
                <a:schemeClr val="dk1"/>
              </a:solidFill>
            </a:endParaRPr>
          </a:p>
        </p:txBody>
      </p:sp>
      <p:cxnSp>
        <p:nvCxnSpPr>
          <p:cNvPr id="587" name="Google Shape;587;p72"/>
          <p:cNvCxnSpPr/>
          <p:nvPr/>
        </p:nvCxnSpPr>
        <p:spPr>
          <a:xfrm>
            <a:off x="4233850" y="3374100"/>
            <a:ext cx="676200" cy="0"/>
          </a:xfrm>
          <a:prstGeom prst="straightConnector1">
            <a:avLst/>
          </a:prstGeom>
          <a:noFill/>
          <a:ln cap="flat" cmpd="sng" w="76200">
            <a:solidFill>
              <a:schemeClr val="accent1"/>
            </a:solidFill>
            <a:prstDash val="solid"/>
            <a:round/>
            <a:headEnd len="med" w="med" type="none"/>
            <a:tailEnd len="med" w="med" type="none"/>
          </a:ln>
        </p:spPr>
      </p:cxnSp>
      <p:sp>
        <p:nvSpPr>
          <p:cNvPr id="588" name="Google Shape;588;p72"/>
          <p:cNvSpPr txBox="1"/>
          <p:nvPr>
            <p:ph idx="4294967295"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sz="1200">
                <a:solidFill>
                  <a:srgbClr val="CCCCCC"/>
                </a:solidFill>
                <a:latin typeface="Arvo"/>
                <a:ea typeface="Arvo"/>
                <a:cs typeface="Arvo"/>
                <a:sym typeface="Arvo"/>
              </a:rPr>
              <a:t>‹#›</a:t>
            </a:fld>
            <a:endParaRPr sz="1200">
              <a:solidFill>
                <a:srgbClr val="CCCCCC"/>
              </a:solidFill>
              <a:latin typeface="Arvo"/>
              <a:ea typeface="Arvo"/>
              <a:cs typeface="Arvo"/>
              <a:sym typeface="Arvo"/>
            </a:endParaRPr>
          </a:p>
        </p:txBody>
      </p:sp>
      <p:sp>
        <p:nvSpPr>
          <p:cNvPr id="589" name="Google Shape;589;p72"/>
          <p:cNvSpPr txBox="1"/>
          <p:nvPr>
            <p:ph type="ctrTitle"/>
          </p:nvPr>
        </p:nvSpPr>
        <p:spPr>
          <a:xfrm>
            <a:off x="3094000" y="1515550"/>
            <a:ext cx="2955900" cy="8535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3600"/>
              <a:t>T</a:t>
            </a:r>
            <a:r>
              <a:rPr lang="en"/>
              <a:t>hanks</a:t>
            </a:r>
            <a:r>
              <a:rPr lang="en" sz="3600"/>
              <a:t>!</a:t>
            </a:r>
            <a:endParaRPr i="1"/>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3" name="Shape 593"/>
        <p:cNvGrpSpPr/>
        <p:nvPr/>
      </p:nvGrpSpPr>
      <p:grpSpPr>
        <a:xfrm>
          <a:off x="0" y="0"/>
          <a:ext cx="0" cy="0"/>
          <a:chOff x="0" y="0"/>
          <a:chExt cx="0" cy="0"/>
        </a:xfrm>
      </p:grpSpPr>
      <p:sp>
        <p:nvSpPr>
          <p:cNvPr id="594" name="Google Shape;594;p73"/>
          <p:cNvSpPr/>
          <p:nvPr/>
        </p:nvSpPr>
        <p:spPr>
          <a:xfrm>
            <a:off x="676300" y="321200"/>
            <a:ext cx="7848900" cy="4447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73"/>
          <p:cNvSpPr/>
          <p:nvPr/>
        </p:nvSpPr>
        <p:spPr>
          <a:xfrm>
            <a:off x="676300" y="321200"/>
            <a:ext cx="2029200" cy="4447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73"/>
          <p:cNvSpPr txBox="1"/>
          <p:nvPr>
            <p:ph idx="4294967295" type="body"/>
          </p:nvPr>
        </p:nvSpPr>
        <p:spPr>
          <a:xfrm>
            <a:off x="5875625" y="4236875"/>
            <a:ext cx="2594100" cy="420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rPr>
              <a:t>jguy@ualberta.ca</a:t>
            </a:r>
            <a:endParaRPr sz="1200">
              <a:solidFill>
                <a:schemeClr val="dk1"/>
              </a:solidFill>
            </a:endParaRPr>
          </a:p>
          <a:p>
            <a:pPr indent="0" lvl="0" marL="0" rtl="0" algn="ctr">
              <a:spcBef>
                <a:spcPts val="0"/>
              </a:spcBef>
              <a:spcAft>
                <a:spcPts val="0"/>
              </a:spcAft>
              <a:buNone/>
            </a:pPr>
            <a:r>
              <a:rPr lang="en" sz="1200">
                <a:solidFill>
                  <a:schemeClr val="dk1"/>
                </a:solidFill>
              </a:rPr>
              <a:t>mmcnally@ualberta.ca</a:t>
            </a:r>
            <a:endParaRPr sz="1200">
              <a:solidFill>
                <a:schemeClr val="dk1"/>
              </a:solidFill>
            </a:endParaRPr>
          </a:p>
          <a:p>
            <a:pPr indent="0" lvl="0" marL="0" rtl="0" algn="ctr">
              <a:spcBef>
                <a:spcPts val="0"/>
              </a:spcBef>
              <a:spcAft>
                <a:spcPts val="0"/>
              </a:spcAft>
              <a:buNone/>
            </a:pPr>
            <a:r>
              <a:t/>
            </a:r>
            <a:endParaRPr sz="1200">
              <a:solidFill>
                <a:schemeClr val="dk1"/>
              </a:solidFill>
            </a:endParaRPr>
          </a:p>
        </p:txBody>
      </p:sp>
      <p:cxnSp>
        <p:nvCxnSpPr>
          <p:cNvPr id="597" name="Google Shape;597;p73"/>
          <p:cNvCxnSpPr/>
          <p:nvPr/>
        </p:nvCxnSpPr>
        <p:spPr>
          <a:xfrm>
            <a:off x="4233850" y="3374100"/>
            <a:ext cx="676200" cy="0"/>
          </a:xfrm>
          <a:prstGeom prst="straightConnector1">
            <a:avLst/>
          </a:prstGeom>
          <a:noFill/>
          <a:ln cap="flat" cmpd="sng" w="76200">
            <a:solidFill>
              <a:schemeClr val="accent1"/>
            </a:solidFill>
            <a:prstDash val="solid"/>
            <a:round/>
            <a:headEnd len="med" w="med" type="none"/>
            <a:tailEnd len="med" w="med" type="none"/>
          </a:ln>
        </p:spPr>
      </p:cxnSp>
      <p:sp>
        <p:nvSpPr>
          <p:cNvPr id="598" name="Google Shape;598;p73"/>
          <p:cNvSpPr txBox="1"/>
          <p:nvPr>
            <p:ph idx="4294967295"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sz="1200">
                <a:solidFill>
                  <a:srgbClr val="CCCCCC"/>
                </a:solidFill>
                <a:latin typeface="Arvo"/>
                <a:ea typeface="Arvo"/>
                <a:cs typeface="Arvo"/>
                <a:sym typeface="Arvo"/>
              </a:rPr>
              <a:t>‹#›</a:t>
            </a:fld>
            <a:endParaRPr sz="1200">
              <a:solidFill>
                <a:srgbClr val="CCCCCC"/>
              </a:solidFill>
              <a:latin typeface="Arvo"/>
              <a:ea typeface="Arvo"/>
              <a:cs typeface="Arvo"/>
              <a:sym typeface="Arvo"/>
            </a:endParaRPr>
          </a:p>
        </p:txBody>
      </p:sp>
      <p:sp>
        <p:nvSpPr>
          <p:cNvPr id="599" name="Google Shape;599;p73"/>
          <p:cNvSpPr txBox="1"/>
          <p:nvPr>
            <p:ph type="ctrTitle"/>
          </p:nvPr>
        </p:nvSpPr>
        <p:spPr>
          <a:xfrm>
            <a:off x="916950" y="540400"/>
            <a:ext cx="7317000" cy="8535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0" lang="en" sz="2700"/>
              <a:t>Questions sent in advance</a:t>
            </a:r>
            <a:endParaRPr b="0" i="1" sz="2700"/>
          </a:p>
        </p:txBody>
      </p:sp>
      <p:sp>
        <p:nvSpPr>
          <p:cNvPr id="600" name="Google Shape;600;p73"/>
          <p:cNvSpPr txBox="1"/>
          <p:nvPr/>
        </p:nvSpPr>
        <p:spPr>
          <a:xfrm>
            <a:off x="993425" y="1627175"/>
            <a:ext cx="7189500" cy="260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900">
                <a:latin typeface="Ubuntu"/>
                <a:ea typeface="Ubuntu"/>
                <a:cs typeface="Ubuntu"/>
                <a:sym typeface="Ubuntu"/>
              </a:rPr>
              <a:t>Video that addresses photocopying copyright </a:t>
            </a:r>
            <a:endParaRPr sz="900" u="sng">
              <a:solidFill>
                <a:schemeClr val="hlink"/>
              </a:solidFill>
              <a:latin typeface="Ubuntu"/>
              <a:ea typeface="Ubuntu"/>
              <a:cs typeface="Ubuntu"/>
              <a:sym typeface="Ubuntu"/>
            </a:endParaRPr>
          </a:p>
          <a:p>
            <a:pPr indent="-247650" lvl="0" marL="457200" rtl="0" algn="l">
              <a:lnSpc>
                <a:spcPct val="115000"/>
              </a:lnSpc>
              <a:spcBef>
                <a:spcPts val="0"/>
              </a:spcBef>
              <a:spcAft>
                <a:spcPts val="0"/>
              </a:spcAft>
              <a:buSzPts val="300"/>
              <a:buFont typeface="Ubuntu"/>
              <a:buChar char="●"/>
            </a:pPr>
            <a:r>
              <a:rPr lang="en" sz="900" u="sng">
                <a:solidFill>
                  <a:schemeClr val="hlink"/>
                </a:solidFill>
                <a:latin typeface="Ubuntu"/>
                <a:ea typeface="Ubuntu"/>
                <a:cs typeface="Ubuntu"/>
                <a:sym typeface="Ubuntu"/>
                <a:hlinkClick r:id="rId3"/>
              </a:rPr>
              <a:t>Photocopying at the Library</a:t>
            </a:r>
            <a:r>
              <a:rPr lang="en" sz="900">
                <a:latin typeface="Ubuntu"/>
                <a:ea typeface="Ubuntu"/>
                <a:cs typeface="Ubuntu"/>
                <a:sym typeface="Ubuntu"/>
              </a:rPr>
              <a:t> Target audience?</a:t>
            </a:r>
            <a:endParaRPr sz="900">
              <a:latin typeface="Ubuntu"/>
              <a:ea typeface="Ubuntu"/>
              <a:cs typeface="Ubuntu"/>
              <a:sym typeface="Ubuntu"/>
            </a:endParaRPr>
          </a:p>
          <a:p>
            <a:pPr indent="-247650" lvl="0" marL="457200" rtl="0" algn="l">
              <a:lnSpc>
                <a:spcPct val="115000"/>
              </a:lnSpc>
              <a:spcBef>
                <a:spcPts val="0"/>
              </a:spcBef>
              <a:spcAft>
                <a:spcPts val="0"/>
              </a:spcAft>
              <a:buSzPts val="300"/>
              <a:buFont typeface="Ubuntu"/>
              <a:buChar char="●"/>
            </a:pPr>
            <a:r>
              <a:rPr lang="en" sz="900">
                <a:latin typeface="Ubuntu"/>
                <a:ea typeface="Ubuntu"/>
                <a:cs typeface="Ubuntu"/>
                <a:sym typeface="Ubuntu"/>
              </a:rPr>
              <a:t>How do you evaluate if the video has:</a:t>
            </a:r>
            <a:endParaRPr sz="900">
              <a:latin typeface="Ubuntu"/>
              <a:ea typeface="Ubuntu"/>
              <a:cs typeface="Ubuntu"/>
              <a:sym typeface="Ubuntu"/>
            </a:endParaRPr>
          </a:p>
          <a:p>
            <a:pPr indent="-247650" lvl="1" marL="914400" rtl="0" algn="l">
              <a:lnSpc>
                <a:spcPct val="115000"/>
              </a:lnSpc>
              <a:spcBef>
                <a:spcPts val="0"/>
              </a:spcBef>
              <a:spcAft>
                <a:spcPts val="0"/>
              </a:spcAft>
              <a:buSzPts val="300"/>
              <a:buFont typeface="Ubuntu"/>
              <a:buChar char="○"/>
            </a:pPr>
            <a:r>
              <a:rPr lang="en" sz="900">
                <a:latin typeface="Ubuntu"/>
                <a:ea typeface="Ubuntu"/>
                <a:cs typeface="Ubuntu"/>
                <a:sym typeface="Ubuntu"/>
              </a:rPr>
              <a:t>Had a positive/negative impact on viewers’ behaviours? (E.g. Has there been a decrease in photocopying violations?)</a:t>
            </a:r>
            <a:endParaRPr sz="900">
              <a:latin typeface="Ubuntu"/>
              <a:ea typeface="Ubuntu"/>
              <a:cs typeface="Ubuntu"/>
              <a:sym typeface="Ubuntu"/>
            </a:endParaRPr>
          </a:p>
          <a:p>
            <a:pPr indent="-247650" lvl="1" marL="914400" rtl="0" algn="l">
              <a:lnSpc>
                <a:spcPct val="115000"/>
              </a:lnSpc>
              <a:spcBef>
                <a:spcPts val="0"/>
              </a:spcBef>
              <a:spcAft>
                <a:spcPts val="0"/>
              </a:spcAft>
              <a:buSzPts val="300"/>
              <a:buFont typeface="Ubuntu"/>
              <a:buChar char="○"/>
            </a:pPr>
            <a:r>
              <a:rPr lang="en" sz="900">
                <a:latin typeface="Ubuntu"/>
                <a:ea typeface="Ubuntu"/>
                <a:cs typeface="Ubuntu"/>
                <a:sym typeface="Ubuntu"/>
              </a:rPr>
              <a:t>Has been viewed in its entirety, kept audience’s attention? (Do you verify statistical data from YouTube? If so, how is it used?)</a:t>
            </a:r>
            <a:endParaRPr sz="900">
              <a:latin typeface="Ubuntu"/>
              <a:ea typeface="Ubuntu"/>
              <a:cs typeface="Ubuntu"/>
              <a:sym typeface="Ubuntu"/>
            </a:endParaRPr>
          </a:p>
          <a:p>
            <a:pPr indent="0" lvl="0" marL="0" rtl="0" algn="l">
              <a:lnSpc>
                <a:spcPct val="115000"/>
              </a:lnSpc>
              <a:spcBef>
                <a:spcPts val="1200"/>
              </a:spcBef>
              <a:spcAft>
                <a:spcPts val="0"/>
              </a:spcAft>
              <a:buNone/>
            </a:pPr>
            <a:r>
              <a:rPr lang="en" sz="900">
                <a:latin typeface="Ubuntu"/>
                <a:ea typeface="Ubuntu"/>
                <a:cs typeface="Ubuntu"/>
                <a:sym typeface="Ubuntu"/>
              </a:rPr>
              <a:t> What methods of evaluation are you using to assess:</a:t>
            </a:r>
            <a:endParaRPr sz="900">
              <a:latin typeface="Ubuntu"/>
              <a:ea typeface="Ubuntu"/>
              <a:cs typeface="Ubuntu"/>
              <a:sym typeface="Ubuntu"/>
            </a:endParaRPr>
          </a:p>
          <a:p>
            <a:pPr indent="-247650" lvl="0" marL="457200" rtl="0" algn="l">
              <a:lnSpc>
                <a:spcPct val="115000"/>
              </a:lnSpc>
              <a:spcBef>
                <a:spcPts val="0"/>
              </a:spcBef>
              <a:spcAft>
                <a:spcPts val="0"/>
              </a:spcAft>
              <a:buSzPts val="300"/>
              <a:buFont typeface="Ubuntu"/>
              <a:buChar char="●"/>
            </a:pPr>
            <a:r>
              <a:rPr i="1" lang="en" sz="900">
                <a:latin typeface="Ubuntu"/>
                <a:ea typeface="Ubuntu"/>
                <a:cs typeface="Ubuntu"/>
                <a:sym typeface="Ubuntu"/>
              </a:rPr>
              <a:t>Target audience</a:t>
            </a:r>
            <a:r>
              <a:rPr lang="en" sz="900">
                <a:latin typeface="Ubuntu"/>
                <a:ea typeface="Ubuntu"/>
                <a:cs typeface="Ubuntu"/>
                <a:sym typeface="Ubuntu"/>
              </a:rPr>
              <a:t> is viewing material</a:t>
            </a:r>
            <a:endParaRPr sz="900">
              <a:latin typeface="Ubuntu"/>
              <a:ea typeface="Ubuntu"/>
              <a:cs typeface="Ubuntu"/>
              <a:sym typeface="Ubuntu"/>
            </a:endParaRPr>
          </a:p>
          <a:p>
            <a:pPr indent="-247650" lvl="0" marL="457200" rtl="0" algn="l">
              <a:lnSpc>
                <a:spcPct val="115000"/>
              </a:lnSpc>
              <a:spcBef>
                <a:spcPts val="0"/>
              </a:spcBef>
              <a:spcAft>
                <a:spcPts val="0"/>
              </a:spcAft>
              <a:buSzPts val="300"/>
              <a:buFont typeface="Ubuntu"/>
              <a:buChar char="●"/>
            </a:pPr>
            <a:r>
              <a:rPr lang="en" sz="900">
                <a:latin typeface="Ubuntu"/>
                <a:ea typeface="Ubuntu"/>
                <a:cs typeface="Ubuntu"/>
                <a:sym typeface="Ubuntu"/>
              </a:rPr>
              <a:t>Audience understands, retains, &amp; implements what is taught</a:t>
            </a:r>
            <a:endParaRPr sz="900">
              <a:latin typeface="Ubuntu"/>
              <a:ea typeface="Ubuntu"/>
              <a:cs typeface="Ubuntu"/>
              <a:sym typeface="Ubuntu"/>
            </a:endParaRPr>
          </a:p>
          <a:p>
            <a:pPr indent="-247650" lvl="0" marL="457200" rtl="0" algn="l">
              <a:lnSpc>
                <a:spcPct val="115000"/>
              </a:lnSpc>
              <a:spcBef>
                <a:spcPts val="0"/>
              </a:spcBef>
              <a:spcAft>
                <a:spcPts val="0"/>
              </a:spcAft>
              <a:buSzPts val="300"/>
              <a:buFont typeface="Ubuntu"/>
              <a:buChar char="●"/>
            </a:pPr>
            <a:r>
              <a:rPr lang="en" sz="900">
                <a:latin typeface="Ubuntu"/>
                <a:ea typeface="Ubuntu"/>
                <a:cs typeface="Ubuntu"/>
                <a:sym typeface="Ubuntu"/>
              </a:rPr>
              <a:t>Audience retention: likelihood to want similar videos, come back for more when video is part of a series</a:t>
            </a:r>
            <a:endParaRPr sz="900">
              <a:latin typeface="Ubuntu"/>
              <a:ea typeface="Ubuntu"/>
              <a:cs typeface="Ubuntu"/>
              <a:sym typeface="Ubuntu"/>
            </a:endParaRPr>
          </a:p>
          <a:p>
            <a:pPr indent="0" lvl="0" marL="0" rtl="0" algn="l">
              <a:lnSpc>
                <a:spcPct val="115000"/>
              </a:lnSpc>
              <a:spcBef>
                <a:spcPts val="1200"/>
              </a:spcBef>
              <a:spcAft>
                <a:spcPts val="0"/>
              </a:spcAft>
              <a:buNone/>
            </a:pPr>
            <a:r>
              <a:rPr lang="en" sz="900">
                <a:latin typeface="Ubuntu"/>
                <a:ea typeface="Ubuntu"/>
                <a:cs typeface="Ubuntu"/>
                <a:sym typeface="Ubuntu"/>
              </a:rPr>
              <a:t> Video quality</a:t>
            </a:r>
            <a:endParaRPr sz="900">
              <a:latin typeface="Ubuntu"/>
              <a:ea typeface="Ubuntu"/>
              <a:cs typeface="Ubuntu"/>
              <a:sym typeface="Ubuntu"/>
            </a:endParaRPr>
          </a:p>
          <a:p>
            <a:pPr indent="-247650" lvl="0" marL="457200" rtl="0" algn="l">
              <a:lnSpc>
                <a:spcPct val="115000"/>
              </a:lnSpc>
              <a:spcBef>
                <a:spcPts val="0"/>
              </a:spcBef>
              <a:spcAft>
                <a:spcPts val="0"/>
              </a:spcAft>
              <a:buSzPts val="300"/>
              <a:buFont typeface="Ubuntu"/>
              <a:buChar char="●"/>
            </a:pPr>
            <a:r>
              <a:rPr lang="en" sz="900">
                <a:latin typeface="Ubuntu"/>
                <a:ea typeface="Ubuntu"/>
                <a:cs typeface="Ubuntu"/>
                <a:sym typeface="Ubuntu"/>
              </a:rPr>
              <a:t>Do you follow standards for type of format, sound quality, etc. &amp; what are they?</a:t>
            </a:r>
            <a:endParaRPr sz="900">
              <a:latin typeface="Ubuntu"/>
              <a:ea typeface="Ubuntu"/>
              <a:cs typeface="Ubuntu"/>
              <a:sym typeface="Ubuntu"/>
            </a:endParaRPr>
          </a:p>
          <a:p>
            <a:pPr indent="-247650" lvl="0" marL="457200" rtl="0" algn="l">
              <a:lnSpc>
                <a:spcPct val="115000"/>
              </a:lnSpc>
              <a:spcBef>
                <a:spcPts val="0"/>
              </a:spcBef>
              <a:spcAft>
                <a:spcPts val="0"/>
              </a:spcAft>
              <a:buSzPts val="300"/>
              <a:buFont typeface="Ubuntu"/>
              <a:buChar char="●"/>
            </a:pPr>
            <a:r>
              <a:rPr lang="en" sz="900">
                <a:latin typeface="Ubuntu"/>
                <a:ea typeface="Ubuntu"/>
                <a:cs typeface="Ubuntu"/>
                <a:sym typeface="Ubuntu"/>
              </a:rPr>
              <a:t>Do you verify various platforms prior to posting videos (e.g. iOS, Mac, PC, Android)?</a:t>
            </a:r>
            <a:endParaRPr sz="900">
              <a:latin typeface="Ubuntu"/>
              <a:ea typeface="Ubuntu"/>
              <a:cs typeface="Ubuntu"/>
              <a:sym typeface="Ubuntu"/>
            </a:endParaRPr>
          </a:p>
          <a:p>
            <a:pPr indent="0" lvl="0" marL="0" rtl="0" algn="l">
              <a:spcBef>
                <a:spcPts val="0"/>
              </a:spcBef>
              <a:spcAft>
                <a:spcPts val="0"/>
              </a:spcAft>
              <a:buNone/>
            </a:pPr>
            <a:r>
              <a:t/>
            </a:r>
            <a:endParaRPr sz="300">
              <a:latin typeface="Ubuntu Light"/>
              <a:ea typeface="Ubuntu Light"/>
              <a:cs typeface="Ubuntu Light"/>
              <a:sym typeface="Ubuntu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id="605" name="Google Shape;605;p74" title="MakeVideos.mp4">
            <a:hlinkClick r:id="rId3"/>
          </p:cNvPr>
          <p:cNvPicPr preferRelativeResize="0"/>
          <p:nvPr/>
        </p:nvPicPr>
        <p:blipFill>
          <a:blip r:embed="rId4">
            <a:alphaModFix/>
          </a:blip>
          <a:stretch>
            <a:fillRect/>
          </a:stretch>
        </p:blipFill>
        <p:spPr>
          <a:xfrm>
            <a:off x="2552000" y="386155"/>
            <a:ext cx="5653724" cy="4240300"/>
          </a:xfrm>
          <a:prstGeom prst="rect">
            <a:avLst/>
          </a:prstGeom>
          <a:noFill/>
          <a:ln>
            <a:noFill/>
          </a:ln>
        </p:spPr>
      </p:pic>
      <p:sp>
        <p:nvSpPr>
          <p:cNvPr id="606" name="Google Shape;606;p74"/>
          <p:cNvSpPr txBox="1"/>
          <p:nvPr/>
        </p:nvSpPr>
        <p:spPr>
          <a:xfrm>
            <a:off x="548150" y="1155900"/>
            <a:ext cx="1835100" cy="366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Ubuntu Light"/>
                <a:ea typeface="Ubuntu Light"/>
                <a:cs typeface="Ubuntu Light"/>
                <a:sym typeface="Ubuntu Light"/>
              </a:rPr>
              <a:t>Examples</a:t>
            </a:r>
            <a:endParaRPr>
              <a:latin typeface="Ubuntu Light"/>
              <a:ea typeface="Ubuntu Light"/>
              <a:cs typeface="Ubuntu Light"/>
              <a:sym typeface="Ubuntu Light"/>
            </a:endParaRPr>
          </a:p>
          <a:p>
            <a:pPr indent="0" lvl="0" marL="0" rtl="0" algn="l">
              <a:spcBef>
                <a:spcPts val="0"/>
              </a:spcBef>
              <a:spcAft>
                <a:spcPts val="0"/>
              </a:spcAft>
              <a:buNone/>
            </a:pPr>
            <a:r>
              <a:t/>
            </a:r>
            <a:endParaRPr>
              <a:latin typeface="Ubuntu Light"/>
              <a:ea typeface="Ubuntu Light"/>
              <a:cs typeface="Ubuntu Light"/>
              <a:sym typeface="Ubuntu Light"/>
            </a:endParaRPr>
          </a:p>
          <a:p>
            <a:pPr indent="0" lvl="0" marL="0" rtl="0" algn="l">
              <a:spcBef>
                <a:spcPts val="0"/>
              </a:spcBef>
              <a:spcAft>
                <a:spcPts val="0"/>
              </a:spcAft>
              <a:buNone/>
            </a:pPr>
            <a:r>
              <a:rPr lang="en" sz="1200">
                <a:latin typeface="Ubuntu Light"/>
                <a:ea typeface="Ubuntu Light"/>
                <a:cs typeface="Ubuntu Light"/>
                <a:sym typeface="Ubuntu Light"/>
              </a:rPr>
              <a:t>0:00-0:52 - DigitalNWT</a:t>
            </a:r>
            <a:endParaRPr sz="1200">
              <a:latin typeface="Ubuntu Light"/>
              <a:ea typeface="Ubuntu Light"/>
              <a:cs typeface="Ubuntu Light"/>
              <a:sym typeface="Ubuntu Light"/>
            </a:endParaRPr>
          </a:p>
          <a:p>
            <a:pPr indent="-304800" lvl="0" marL="457200" rtl="0" algn="l">
              <a:spcBef>
                <a:spcPts val="0"/>
              </a:spcBef>
              <a:spcAft>
                <a:spcPts val="0"/>
              </a:spcAft>
              <a:buSzPts val="1200"/>
              <a:buFont typeface="Ubuntu Light"/>
              <a:buChar char="●"/>
            </a:pPr>
            <a:r>
              <a:rPr lang="en" sz="1200">
                <a:latin typeface="Ubuntu Light"/>
                <a:ea typeface="Ubuntu Light"/>
                <a:cs typeface="Ubuntu Light"/>
                <a:sym typeface="Ubuntu Light"/>
              </a:rPr>
              <a:t>Stock footage, screen </a:t>
            </a:r>
            <a:r>
              <a:rPr lang="en" sz="1200">
                <a:latin typeface="Ubuntu Light"/>
                <a:ea typeface="Ubuntu Light"/>
                <a:cs typeface="Ubuntu Light"/>
                <a:sym typeface="Ubuntu Light"/>
              </a:rPr>
              <a:t>recording</a:t>
            </a:r>
            <a:r>
              <a:rPr lang="en" sz="1200">
                <a:latin typeface="Ubuntu Light"/>
                <a:ea typeface="Ubuntu Light"/>
                <a:cs typeface="Ubuntu Light"/>
                <a:sym typeface="Ubuntu Light"/>
              </a:rPr>
              <a:t>, direct address</a:t>
            </a:r>
            <a:endParaRPr sz="1200">
              <a:latin typeface="Ubuntu Light"/>
              <a:ea typeface="Ubuntu Light"/>
              <a:cs typeface="Ubuntu Light"/>
              <a:sym typeface="Ubuntu Light"/>
            </a:endParaRPr>
          </a:p>
          <a:p>
            <a:pPr indent="0" lvl="0" marL="0" rtl="0" algn="l">
              <a:spcBef>
                <a:spcPts val="0"/>
              </a:spcBef>
              <a:spcAft>
                <a:spcPts val="0"/>
              </a:spcAft>
              <a:buNone/>
            </a:pPr>
            <a:r>
              <a:t/>
            </a:r>
            <a:endParaRPr sz="1200">
              <a:latin typeface="Ubuntu Light"/>
              <a:ea typeface="Ubuntu Light"/>
              <a:cs typeface="Ubuntu Light"/>
              <a:sym typeface="Ubuntu Light"/>
            </a:endParaRPr>
          </a:p>
          <a:p>
            <a:pPr indent="0" lvl="0" marL="0" rtl="0" algn="l">
              <a:spcBef>
                <a:spcPts val="0"/>
              </a:spcBef>
              <a:spcAft>
                <a:spcPts val="0"/>
              </a:spcAft>
              <a:buNone/>
            </a:pPr>
            <a:r>
              <a:rPr lang="en" sz="1200">
                <a:latin typeface="Ubuntu Light"/>
                <a:ea typeface="Ubuntu Light"/>
                <a:cs typeface="Ubuntu Light"/>
                <a:sym typeface="Ubuntu Light"/>
              </a:rPr>
              <a:t>0:52-1:47 - OUC</a:t>
            </a:r>
            <a:endParaRPr sz="1200">
              <a:latin typeface="Ubuntu Light"/>
              <a:ea typeface="Ubuntu Light"/>
              <a:cs typeface="Ubuntu Light"/>
              <a:sym typeface="Ubuntu Light"/>
            </a:endParaRPr>
          </a:p>
          <a:p>
            <a:pPr indent="-304800" lvl="0" marL="457200" rtl="0" algn="l">
              <a:spcBef>
                <a:spcPts val="0"/>
              </a:spcBef>
              <a:spcAft>
                <a:spcPts val="0"/>
              </a:spcAft>
              <a:buSzPts val="1200"/>
              <a:buFont typeface="Ubuntu Light"/>
              <a:buChar char="●"/>
            </a:pPr>
            <a:r>
              <a:rPr lang="en" sz="1200">
                <a:latin typeface="Ubuntu Light"/>
                <a:ea typeface="Ubuntu Light"/>
                <a:cs typeface="Ubuntu Light"/>
                <a:sym typeface="Ubuntu Light"/>
              </a:rPr>
              <a:t>Slides with narration</a:t>
            </a:r>
            <a:endParaRPr sz="1200">
              <a:latin typeface="Ubuntu Light"/>
              <a:ea typeface="Ubuntu Light"/>
              <a:cs typeface="Ubuntu Light"/>
              <a:sym typeface="Ubuntu Light"/>
            </a:endParaRPr>
          </a:p>
          <a:p>
            <a:pPr indent="0" lvl="0" marL="0" rtl="0" algn="l">
              <a:spcBef>
                <a:spcPts val="0"/>
              </a:spcBef>
              <a:spcAft>
                <a:spcPts val="0"/>
              </a:spcAft>
              <a:buNone/>
            </a:pPr>
            <a:r>
              <a:t/>
            </a:r>
            <a:endParaRPr sz="1200">
              <a:latin typeface="Ubuntu Light"/>
              <a:ea typeface="Ubuntu Light"/>
              <a:cs typeface="Ubuntu Light"/>
              <a:sym typeface="Ubuntu Light"/>
            </a:endParaRPr>
          </a:p>
          <a:p>
            <a:pPr indent="0" lvl="0" marL="0" rtl="0" algn="l">
              <a:spcBef>
                <a:spcPts val="0"/>
              </a:spcBef>
              <a:spcAft>
                <a:spcPts val="0"/>
              </a:spcAft>
              <a:buNone/>
            </a:pPr>
            <a:r>
              <a:rPr lang="en" sz="1200">
                <a:latin typeface="Ubuntu Light"/>
                <a:ea typeface="Ubuntu Light"/>
                <a:cs typeface="Ubuntu Light"/>
                <a:sym typeface="Ubuntu Light"/>
              </a:rPr>
              <a:t>1:47-2:52 - OUC</a:t>
            </a:r>
            <a:endParaRPr sz="1200">
              <a:latin typeface="Ubuntu Light"/>
              <a:ea typeface="Ubuntu Light"/>
              <a:cs typeface="Ubuntu Light"/>
              <a:sym typeface="Ubuntu Light"/>
            </a:endParaRPr>
          </a:p>
          <a:p>
            <a:pPr indent="-304800" lvl="0" marL="457200" rtl="0" algn="l">
              <a:spcBef>
                <a:spcPts val="0"/>
              </a:spcBef>
              <a:spcAft>
                <a:spcPts val="0"/>
              </a:spcAft>
              <a:buSzPts val="1200"/>
              <a:buFont typeface="Ubuntu Light"/>
              <a:buChar char="●"/>
            </a:pPr>
            <a:r>
              <a:rPr lang="en" sz="1200">
                <a:latin typeface="Ubuntu Light"/>
                <a:ea typeface="Ubuntu Light"/>
                <a:cs typeface="Ubuntu Light"/>
                <a:sym typeface="Ubuntu Light"/>
              </a:rPr>
              <a:t>Puppets</a:t>
            </a:r>
            <a:endParaRPr sz="1200">
              <a:latin typeface="Ubuntu Light"/>
              <a:ea typeface="Ubuntu Light"/>
              <a:cs typeface="Ubuntu Light"/>
              <a:sym typeface="Ubuntu Light"/>
            </a:endParaRPr>
          </a:p>
          <a:p>
            <a:pPr indent="0" lvl="0" marL="0" rtl="0" algn="l">
              <a:spcBef>
                <a:spcPts val="0"/>
              </a:spcBef>
              <a:spcAft>
                <a:spcPts val="0"/>
              </a:spcAft>
              <a:buNone/>
            </a:pPr>
            <a:r>
              <a:t/>
            </a:r>
            <a:endParaRPr sz="1200">
              <a:latin typeface="Ubuntu Light"/>
              <a:ea typeface="Ubuntu Light"/>
              <a:cs typeface="Ubuntu Light"/>
              <a:sym typeface="Ubuntu Light"/>
            </a:endParaRPr>
          </a:p>
          <a:p>
            <a:pPr indent="0" lvl="0" marL="0" rtl="0" algn="l">
              <a:spcBef>
                <a:spcPts val="0"/>
              </a:spcBef>
              <a:spcAft>
                <a:spcPts val="0"/>
              </a:spcAft>
              <a:buNone/>
            </a:pPr>
            <a:r>
              <a:t/>
            </a:r>
            <a:endParaRPr sz="1200">
              <a:latin typeface="Ubuntu Light"/>
              <a:ea typeface="Ubuntu Light"/>
              <a:cs typeface="Ubuntu Light"/>
              <a:sym typeface="Ubuntu Light"/>
            </a:endParaRPr>
          </a:p>
          <a:p>
            <a:pPr indent="0" lvl="0" marL="0" rtl="0" algn="l">
              <a:spcBef>
                <a:spcPts val="0"/>
              </a:spcBef>
              <a:spcAft>
                <a:spcPts val="0"/>
              </a:spcAft>
              <a:buNone/>
            </a:pPr>
            <a:r>
              <a:t/>
            </a:r>
            <a:endParaRPr>
              <a:latin typeface="Ubuntu Light"/>
              <a:ea typeface="Ubuntu Light"/>
              <a:cs typeface="Ubuntu Light"/>
              <a:sym typeface="Ubuntu Light"/>
            </a:endParaRPr>
          </a:p>
          <a:p>
            <a:pPr indent="0" lvl="0" marL="0" rtl="0" algn="l">
              <a:spcBef>
                <a:spcPts val="0"/>
              </a:spcBef>
              <a:spcAft>
                <a:spcPts val="0"/>
              </a:spcAft>
              <a:buNone/>
            </a:pPr>
            <a:r>
              <a:t/>
            </a:r>
            <a:endParaRPr>
              <a:latin typeface="Ubuntu Light"/>
              <a:ea typeface="Ubuntu Light"/>
              <a:cs typeface="Ubuntu Light"/>
              <a:sym typeface="Ubuntu Light"/>
            </a:endParaRPr>
          </a:p>
          <a:p>
            <a:pPr indent="0" lvl="0" marL="0" rtl="0" algn="l">
              <a:spcBef>
                <a:spcPts val="0"/>
              </a:spcBef>
              <a:spcAft>
                <a:spcPts val="0"/>
              </a:spcAft>
              <a:buNone/>
            </a:pPr>
            <a:r>
              <a:t/>
            </a:r>
            <a:endParaRPr>
              <a:latin typeface="Ubuntu Light"/>
              <a:ea typeface="Ubuntu Light"/>
              <a:cs typeface="Ubuntu Light"/>
              <a:sym typeface="Ubuntu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1000"/>
                                        <p:tgtEl>
                                          <p:spTgt spid="6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75"/>
          <p:cNvSpPr txBox="1"/>
          <p:nvPr>
            <p:ph type="title"/>
          </p:nvPr>
        </p:nvSpPr>
        <p:spPr>
          <a:xfrm>
            <a:off x="0" y="216225"/>
            <a:ext cx="9144000" cy="91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Sources and Credits</a:t>
            </a:r>
            <a:endParaRPr/>
          </a:p>
        </p:txBody>
      </p:sp>
      <p:sp>
        <p:nvSpPr>
          <p:cNvPr id="612" name="Google Shape;612;p75"/>
          <p:cNvSpPr txBox="1"/>
          <p:nvPr>
            <p:ph idx="1" type="body"/>
          </p:nvPr>
        </p:nvSpPr>
        <p:spPr>
          <a:xfrm>
            <a:off x="919475" y="1904925"/>
            <a:ext cx="7310700" cy="250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Image Credits:</a:t>
            </a:r>
            <a:endParaRPr u="sng"/>
          </a:p>
          <a:p>
            <a:pPr indent="0" lvl="0" marL="0" rtl="0" algn="l">
              <a:spcBef>
                <a:spcPts val="0"/>
              </a:spcBef>
              <a:spcAft>
                <a:spcPts val="0"/>
              </a:spcAft>
              <a:buNone/>
            </a:pPr>
            <a:r>
              <a:rPr lang="en" sz="1200"/>
              <a:t>Slide 4 </a:t>
            </a:r>
            <a:endParaRPr sz="1200"/>
          </a:p>
          <a:p>
            <a:pPr indent="0" lvl="0" marL="0" rtl="0" algn="l">
              <a:spcBef>
                <a:spcPts val="0"/>
              </a:spcBef>
              <a:spcAft>
                <a:spcPts val="0"/>
              </a:spcAft>
              <a:buNone/>
            </a:pPr>
            <a:r>
              <a:rPr lang="en" sz="1200"/>
              <a:t>Frank Schulenburg. 2008. “Screenshot: Production of the first Wikipedia Video Tutotrials.”  </a:t>
            </a:r>
            <a:r>
              <a:rPr lang="en" sz="1200">
                <a:uFill>
                  <a:noFill/>
                </a:uFill>
                <a:hlinkClick r:id="rId3"/>
              </a:rPr>
              <a:t>https://commons.wikimedia.org/wiki/File:Wikipedia_video_tutorials_-_making-of_(screenshot).jpg</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Slide 7 </a:t>
            </a:r>
            <a:endParaRPr sz="1200"/>
          </a:p>
          <a:p>
            <a:pPr indent="0" lvl="0" marL="0" rtl="0" algn="l">
              <a:spcBef>
                <a:spcPts val="0"/>
              </a:spcBef>
              <a:spcAft>
                <a:spcPts val="0"/>
              </a:spcAft>
              <a:buNone/>
            </a:pPr>
            <a:r>
              <a:rPr lang="en" sz="1200"/>
              <a:t>Symbolon, IT. N.d. “All seeing eye.” </a:t>
            </a:r>
            <a:r>
              <a:rPr lang="en" sz="1200">
                <a:uFill>
                  <a:noFill/>
                </a:uFill>
                <a:hlinkClick r:id="rId4"/>
              </a:rPr>
              <a:t>https://thenounproject.com/term/all-seeing-eye/1473231/</a:t>
            </a:r>
            <a:r>
              <a:rPr lang="en" sz="1200"/>
              <a:t> </a:t>
            </a:r>
            <a:endParaRPr sz="1200"/>
          </a:p>
          <a:p>
            <a:pPr indent="0" lvl="0" marL="0" rtl="0" algn="l">
              <a:spcBef>
                <a:spcPts val="0"/>
              </a:spcBef>
              <a:spcAft>
                <a:spcPts val="0"/>
              </a:spcAft>
              <a:buNone/>
            </a:pPr>
            <a:r>
              <a:rPr lang="en" sz="1200"/>
              <a:t>Victografic, ES. N.d. “Various Folder.”  </a:t>
            </a:r>
            <a:r>
              <a:rPr lang="en" sz="1200">
                <a:uFill>
                  <a:noFill/>
                </a:uFill>
                <a:hlinkClick r:id="rId5"/>
              </a:rPr>
              <a:t>https://thenounproject.com/term/various-folder/168974/</a:t>
            </a:r>
            <a:endParaRPr sz="1200"/>
          </a:p>
          <a:p>
            <a:pPr indent="0" lvl="0" marL="0" rtl="0" algn="l">
              <a:spcBef>
                <a:spcPts val="0"/>
              </a:spcBef>
              <a:spcAft>
                <a:spcPts val="0"/>
              </a:spcAft>
              <a:buNone/>
            </a:pPr>
            <a:r>
              <a:rPr lang="en" sz="1200"/>
              <a:t>Prettycons. N.d. “Video playback.”  </a:t>
            </a:r>
            <a:r>
              <a:rPr lang="en" sz="1200">
                <a:uFill>
                  <a:noFill/>
                </a:uFill>
                <a:hlinkClick r:id="rId6"/>
              </a:rPr>
              <a:t>https://thenounproject.com/term/video-playback/1550944/</a:t>
            </a:r>
            <a:r>
              <a:rPr lang="en" sz="1200"/>
              <a:t> </a:t>
            </a:r>
            <a:endParaRPr sz="1200"/>
          </a:p>
          <a:p>
            <a:pPr indent="0" lvl="0" marL="0" rtl="0" algn="l">
              <a:spcBef>
                <a:spcPts val="0"/>
              </a:spcBef>
              <a:spcAft>
                <a:spcPts val="0"/>
              </a:spcAft>
              <a:buNone/>
            </a:pPr>
            <a:r>
              <a:rPr lang="en" sz="1200"/>
              <a:t>Md Saiful Alam Saif. N.d. “Social distance.” </a:t>
            </a:r>
            <a:r>
              <a:rPr lang="en" sz="1200">
                <a:uFill>
                  <a:noFill/>
                </a:uFill>
                <a:hlinkClick r:id="rId7"/>
              </a:rPr>
              <a:t>https://thenounproject.com/term/social-distance/3381238/</a:t>
            </a:r>
            <a:endParaRPr sz="1200"/>
          </a:p>
          <a:p>
            <a:pPr indent="0" lvl="0" marL="0" rtl="0" algn="l">
              <a:spcBef>
                <a:spcPts val="0"/>
              </a:spcBef>
              <a:spcAft>
                <a:spcPts val="0"/>
              </a:spcAft>
              <a:buNone/>
            </a:pPr>
            <a:r>
              <a:rPr lang="en" sz="1200"/>
              <a:t>Gilbert Bages, ES. N.d. “Creativity.” </a:t>
            </a:r>
            <a:r>
              <a:rPr lang="en" sz="1200">
                <a:uFill>
                  <a:noFill/>
                </a:uFill>
                <a:hlinkClick r:id="rId8"/>
              </a:rPr>
              <a:t>https://thenounproject.com/term/problem-solving/194992/</a:t>
            </a:r>
            <a:r>
              <a:rPr lang="en" sz="1200"/>
              <a:t>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Slide 11</a:t>
            </a:r>
            <a:endParaRPr sz="1200"/>
          </a:p>
          <a:p>
            <a:pPr indent="0" lvl="0" marL="0" rtl="0" algn="l">
              <a:spcBef>
                <a:spcPts val="0"/>
              </a:spcBef>
              <a:spcAft>
                <a:spcPts val="0"/>
              </a:spcAft>
              <a:buNone/>
            </a:pPr>
            <a:r>
              <a:rPr lang="en" sz="1200"/>
              <a:t>Shashank Singh. N.d. “Unlock.” https://thenounproject.com/term/unlock/2160899/</a:t>
            </a:r>
            <a:endParaRPr sz="1200"/>
          </a:p>
          <a:p>
            <a:pPr indent="0" lvl="0" marL="0" rtl="0" algn="l">
              <a:spcBef>
                <a:spcPts val="0"/>
              </a:spcBef>
              <a:spcAft>
                <a:spcPts val="0"/>
              </a:spcAft>
              <a:buNone/>
            </a:pPr>
            <a:r>
              <a:rPr lang="en" sz="1200"/>
              <a:t> </a:t>
            </a:r>
            <a:endParaRPr sz="1200"/>
          </a:p>
          <a:p>
            <a:pPr indent="0" lvl="0" marL="0" rtl="0" algn="l">
              <a:spcBef>
                <a:spcPts val="0"/>
              </a:spcBef>
              <a:spcAft>
                <a:spcPts val="0"/>
              </a:spcAft>
              <a:buNone/>
            </a:pPr>
            <a:r>
              <a:rPr lang="en" sz="1200"/>
              <a:t> </a:t>
            </a:r>
            <a:endParaRPr sz="1200"/>
          </a:p>
          <a:p>
            <a:pPr indent="0" lvl="0" marL="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76"/>
          <p:cNvSpPr txBox="1"/>
          <p:nvPr>
            <p:ph type="title"/>
          </p:nvPr>
        </p:nvSpPr>
        <p:spPr>
          <a:xfrm>
            <a:off x="0" y="216225"/>
            <a:ext cx="9144000" cy="91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Sources and Credits</a:t>
            </a:r>
            <a:endParaRPr/>
          </a:p>
        </p:txBody>
      </p:sp>
      <p:sp>
        <p:nvSpPr>
          <p:cNvPr id="618" name="Google Shape;618;p76"/>
          <p:cNvSpPr txBox="1"/>
          <p:nvPr>
            <p:ph idx="1" type="body"/>
          </p:nvPr>
        </p:nvSpPr>
        <p:spPr>
          <a:xfrm>
            <a:off x="839750" y="1406525"/>
            <a:ext cx="7310700" cy="250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Image Credits:</a:t>
            </a:r>
            <a:endParaRPr u="sng"/>
          </a:p>
          <a:p>
            <a:pPr indent="0" lvl="0" marL="0" rtl="0" algn="l">
              <a:spcBef>
                <a:spcPts val="0"/>
              </a:spcBef>
              <a:spcAft>
                <a:spcPts val="0"/>
              </a:spcAft>
              <a:buNone/>
            </a:pPr>
            <a:r>
              <a:rPr lang="en" sz="1200"/>
              <a:t>Slide 13 (Both photos)</a:t>
            </a:r>
            <a:endParaRPr sz="1200"/>
          </a:p>
          <a:p>
            <a:pPr indent="0" lvl="0" marL="0" rtl="0" algn="l">
              <a:spcBef>
                <a:spcPts val="0"/>
              </a:spcBef>
              <a:spcAft>
                <a:spcPts val="0"/>
              </a:spcAft>
              <a:buNone/>
            </a:pPr>
            <a:r>
              <a:rPr lang="en" sz="1200"/>
              <a:t>Courtesy Céline Gareau-Brennan. 2019.</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Slide 15</a:t>
            </a:r>
            <a:endParaRPr sz="1200"/>
          </a:p>
          <a:p>
            <a:pPr indent="0" lvl="0" marL="0" rtl="0" algn="l">
              <a:spcBef>
                <a:spcPts val="0"/>
              </a:spcBef>
              <a:spcAft>
                <a:spcPts val="0"/>
              </a:spcAft>
              <a:buNone/>
            </a:pPr>
            <a:r>
              <a:rPr lang="en" sz="1200"/>
              <a:t>Daniel Turner, GB. N.d. “</a:t>
            </a:r>
            <a:r>
              <a:rPr lang="en" sz="1200"/>
              <a:t>Shakespeare</a:t>
            </a:r>
            <a:r>
              <a:rPr lang="en" sz="1200"/>
              <a:t>.</a:t>
            </a:r>
            <a:r>
              <a:rPr lang="en" sz="1200"/>
              <a:t>” </a:t>
            </a:r>
            <a:r>
              <a:rPr lang="en" sz="1200">
                <a:uFill>
                  <a:noFill/>
                </a:uFill>
                <a:hlinkClick r:id="rId3"/>
              </a:rPr>
              <a:t>https://thenounproject.com/term/shakespeare/50024/</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Slide 22</a:t>
            </a:r>
            <a:endParaRPr sz="1200"/>
          </a:p>
          <a:p>
            <a:pPr indent="0" lvl="0" marL="0" rtl="0" algn="l">
              <a:spcBef>
                <a:spcPts val="0"/>
              </a:spcBef>
              <a:spcAft>
                <a:spcPts val="0"/>
              </a:spcAft>
              <a:buNone/>
            </a:pPr>
            <a:r>
              <a:rPr lang="en" sz="1200"/>
              <a:t>YouTube [Analytics]. 2021.</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Slide Templates: </a:t>
            </a:r>
            <a:endParaRPr sz="1200"/>
          </a:p>
          <a:p>
            <a:pPr indent="0" lvl="0" marL="0" rtl="0" algn="l">
              <a:spcBef>
                <a:spcPts val="0"/>
              </a:spcBef>
              <a:spcAft>
                <a:spcPts val="0"/>
              </a:spcAft>
              <a:buNone/>
            </a:pPr>
            <a:r>
              <a:rPr lang="en" sz="1200"/>
              <a:t>Minimal Cham by Slidesgo </a:t>
            </a:r>
            <a:r>
              <a:rPr lang="en" sz="1200" u="sng">
                <a:solidFill>
                  <a:schemeClr val="hlink"/>
                </a:solidFill>
                <a:hlinkClick r:id="rId4"/>
              </a:rPr>
              <a:t>https://slidesgo.com/theme/minimal-charm#variant-103</a:t>
            </a:r>
            <a:endParaRPr sz="1200"/>
          </a:p>
          <a:p>
            <a:pPr indent="0" lvl="0" marL="0" rtl="0" algn="l">
              <a:spcBef>
                <a:spcPts val="0"/>
              </a:spcBef>
              <a:spcAft>
                <a:spcPts val="0"/>
              </a:spcAft>
              <a:buNone/>
            </a:pPr>
            <a:r>
              <a:rPr lang="en" sz="1200"/>
              <a:t>Zombie Ideas Debate by Slidesgo: </a:t>
            </a:r>
            <a:r>
              <a:rPr lang="en" sz="1200" u="sng">
                <a:solidFill>
                  <a:schemeClr val="hlink"/>
                </a:solidFill>
                <a:hlinkClick r:id="rId5"/>
              </a:rPr>
              <a:t>https://slidesgo.com/theme/zombie-ideas-debate</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All other materials DigitalNWT, Opening Up Copyright, or Public Domain</a:t>
            </a:r>
            <a:endParaRPr sz="1200"/>
          </a:p>
          <a:p>
            <a:pPr indent="0" lvl="0" marL="0" rtl="0" algn="l">
              <a:spcBef>
                <a:spcPts val="0"/>
              </a:spcBef>
              <a:spcAft>
                <a:spcPts val="0"/>
              </a:spcAft>
              <a:buNone/>
            </a:pPr>
            <a:r>
              <a:t/>
            </a:r>
            <a:endParaRPr b="1" sz="900">
              <a:solidFill>
                <a:schemeClr val="dk2"/>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sz="900">
              <a:solidFill>
                <a:schemeClr val="dk2"/>
              </a:solidFill>
              <a:latin typeface="Ubuntu"/>
              <a:ea typeface="Ubuntu"/>
              <a:cs typeface="Ubuntu"/>
              <a:sym typeface="Ubuntu"/>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sz="1200"/>
              <a:t>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 sz="1200"/>
              <a:t> </a:t>
            </a:r>
            <a:endParaRPr sz="1200"/>
          </a:p>
          <a:p>
            <a:pPr indent="0" lvl="0" marL="0" rtl="0" algn="l">
              <a:spcBef>
                <a:spcPts val="0"/>
              </a:spcBef>
              <a:spcAft>
                <a:spcPts val="0"/>
              </a:spcAft>
              <a:buNone/>
            </a:pPr>
            <a:r>
              <a:rPr lang="en" sz="1200"/>
              <a:t> </a:t>
            </a:r>
            <a:endParaRPr sz="1200"/>
          </a:p>
          <a:p>
            <a:pPr indent="0" lvl="0" marL="0" rtl="0" algn="l">
              <a:spcBef>
                <a:spcPts val="0"/>
              </a:spcBef>
              <a:spcAft>
                <a:spcPts val="0"/>
              </a:spcAft>
              <a:buNone/>
            </a:pPr>
            <a:r>
              <a:t/>
            </a:r>
            <a:endParaRPr sz="1100">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77"/>
          <p:cNvSpPr txBox="1"/>
          <p:nvPr>
            <p:ph type="title"/>
          </p:nvPr>
        </p:nvSpPr>
        <p:spPr>
          <a:xfrm>
            <a:off x="0" y="216225"/>
            <a:ext cx="9144000" cy="91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Sources and Credits</a:t>
            </a:r>
            <a:endParaRPr/>
          </a:p>
        </p:txBody>
      </p:sp>
      <p:sp>
        <p:nvSpPr>
          <p:cNvPr id="624" name="Google Shape;624;p77"/>
          <p:cNvSpPr txBox="1"/>
          <p:nvPr>
            <p:ph idx="1" type="body"/>
          </p:nvPr>
        </p:nvSpPr>
        <p:spPr>
          <a:xfrm>
            <a:off x="916650" y="1539300"/>
            <a:ext cx="7310700" cy="250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Sources</a:t>
            </a:r>
            <a:endParaRPr u="sng"/>
          </a:p>
          <a:p>
            <a:pPr indent="-171450" lvl="0" marL="171450" rtl="0" algn="l">
              <a:lnSpc>
                <a:spcPct val="115000"/>
              </a:lnSpc>
              <a:spcBef>
                <a:spcPts val="300"/>
              </a:spcBef>
              <a:spcAft>
                <a:spcPts val="0"/>
              </a:spcAft>
              <a:buNone/>
            </a:pPr>
            <a:r>
              <a:rPr lang="en" sz="1200">
                <a:solidFill>
                  <a:srgbClr val="535353"/>
                </a:solidFill>
                <a:latin typeface="Ubuntu"/>
                <a:ea typeface="Ubuntu"/>
                <a:cs typeface="Ubuntu"/>
                <a:sym typeface="Ubuntu"/>
              </a:rPr>
              <a:t>Clossen, Amanda S. 2014. “Beyond the Letter of the Law: Accessibility, Universal Design, and Human-Centered Design in Video Tutorials.” Pennsylvania Libraries: Research &amp; Practice, 2(1), 27–37.</a:t>
            </a:r>
            <a:r>
              <a:rPr lang="en" sz="1200">
                <a:solidFill>
                  <a:srgbClr val="535353"/>
                </a:solidFill>
                <a:uFill>
                  <a:noFill/>
                </a:uFill>
                <a:latin typeface="Ubuntu"/>
                <a:ea typeface="Ubuntu"/>
                <a:cs typeface="Ubuntu"/>
                <a:sym typeface="Ubuntu"/>
                <a:hlinkClick r:id="rId3">
                  <a:extLst>
                    <a:ext uri="{A12FA001-AC4F-418D-AE19-62706E023703}">
                      <ahyp:hlinkClr val="tx"/>
                    </a:ext>
                  </a:extLst>
                </a:hlinkClick>
              </a:rPr>
              <a:t> https://doi.org/10.5195/PALRAP.2014.43</a:t>
            </a:r>
            <a:endParaRPr sz="1200" u="sng">
              <a:solidFill>
                <a:srgbClr val="535353"/>
              </a:solidFill>
              <a:latin typeface="Ubuntu"/>
              <a:ea typeface="Ubuntu"/>
              <a:cs typeface="Ubuntu"/>
              <a:sym typeface="Ubuntu"/>
            </a:endParaRPr>
          </a:p>
          <a:p>
            <a:pPr indent="-171450" lvl="0" marL="171450" rtl="0" algn="l">
              <a:lnSpc>
                <a:spcPct val="115000"/>
              </a:lnSpc>
              <a:spcBef>
                <a:spcPts val="300"/>
              </a:spcBef>
              <a:spcAft>
                <a:spcPts val="0"/>
              </a:spcAft>
              <a:buNone/>
            </a:pPr>
            <a:r>
              <a:rPr lang="en" sz="1200">
                <a:solidFill>
                  <a:srgbClr val="535353"/>
                </a:solidFill>
                <a:latin typeface="Ubuntu"/>
                <a:ea typeface="Ubuntu"/>
                <a:cs typeface="Ubuntu"/>
                <a:sym typeface="Ubuntu"/>
              </a:rPr>
              <a:t>Evans, Rachel S. 2014. “Cooking up cauldrons of content: Recipes for video tutorials.”</a:t>
            </a:r>
            <a:r>
              <a:rPr i="1" lang="en" sz="1200">
                <a:solidFill>
                  <a:srgbClr val="535353"/>
                </a:solidFill>
                <a:latin typeface="Ubuntu"/>
                <a:ea typeface="Ubuntu"/>
                <a:cs typeface="Ubuntu"/>
                <a:sym typeface="Ubuntu"/>
              </a:rPr>
              <a:t> Articles, Chapters and Online Publications. 32</a:t>
            </a:r>
            <a:r>
              <a:rPr lang="en" sz="1200">
                <a:solidFill>
                  <a:srgbClr val="535353"/>
                </a:solidFill>
                <a:latin typeface="Ubuntu"/>
                <a:ea typeface="Ubuntu"/>
                <a:cs typeface="Ubuntu"/>
                <a:sym typeface="Ubuntu"/>
              </a:rPr>
              <a:t>. Retrieved from</a:t>
            </a:r>
            <a:r>
              <a:rPr lang="en" sz="1200">
                <a:solidFill>
                  <a:srgbClr val="535353"/>
                </a:solidFill>
                <a:uFill>
                  <a:noFill/>
                </a:uFill>
                <a:latin typeface="Ubuntu"/>
                <a:ea typeface="Ubuntu"/>
                <a:cs typeface="Ubuntu"/>
                <a:sym typeface="Ubuntu"/>
                <a:hlinkClick r:id="rId4">
                  <a:extLst>
                    <a:ext uri="{A12FA001-AC4F-418D-AE19-62706E023703}">
                      <ahyp:hlinkClr val="tx"/>
                    </a:ext>
                  </a:extLst>
                </a:hlinkClick>
              </a:rPr>
              <a:t> </a:t>
            </a:r>
            <a:r>
              <a:rPr lang="en" sz="1200" u="sng">
                <a:solidFill>
                  <a:srgbClr val="535353"/>
                </a:solidFill>
                <a:latin typeface="Ubuntu"/>
                <a:ea typeface="Ubuntu"/>
                <a:cs typeface="Ubuntu"/>
                <a:sym typeface="Ubuntu"/>
                <a:hlinkClick r:id="rId5">
                  <a:extLst>
                    <a:ext uri="{A12FA001-AC4F-418D-AE19-62706E023703}">
                      <ahyp:hlinkClr val="tx"/>
                    </a:ext>
                  </a:extLst>
                </a:hlinkClick>
              </a:rPr>
              <a:t>https://digitalcommons.law.uga.edu/law_lib_artchop/32</a:t>
            </a:r>
            <a:endParaRPr sz="1100">
              <a:solidFill>
                <a:srgbClr val="535353"/>
              </a:solidFill>
              <a:latin typeface="Ubuntu"/>
              <a:ea typeface="Ubuntu"/>
              <a:cs typeface="Ubuntu"/>
              <a:sym typeface="Ubuntu"/>
            </a:endParaRPr>
          </a:p>
          <a:p>
            <a:pPr indent="-171450" lvl="0" marL="171450" rtl="0" algn="l">
              <a:lnSpc>
                <a:spcPct val="115000"/>
              </a:lnSpc>
              <a:spcBef>
                <a:spcPts val="300"/>
              </a:spcBef>
              <a:spcAft>
                <a:spcPts val="0"/>
              </a:spcAft>
              <a:buNone/>
            </a:pPr>
            <a:r>
              <a:rPr lang="en" sz="1200">
                <a:solidFill>
                  <a:srgbClr val="535353"/>
                </a:solidFill>
                <a:latin typeface="Ubuntu"/>
                <a:ea typeface="Ubuntu"/>
                <a:cs typeface="Ubuntu"/>
                <a:sym typeface="Ubuntu"/>
              </a:rPr>
              <a:t>Joseph, Kris, Julia Guy, and Michael B. McNally.(2019). “Toward a critical approach for OER: A case study in removing the ‘Big Five’ from OER creation.” Open Praxis, 11(4): 355-367.</a:t>
            </a:r>
            <a:r>
              <a:rPr lang="en" sz="1200">
                <a:solidFill>
                  <a:srgbClr val="535353"/>
                </a:solidFill>
                <a:uFill>
                  <a:noFill/>
                </a:uFill>
                <a:latin typeface="Ubuntu"/>
                <a:ea typeface="Ubuntu"/>
                <a:cs typeface="Ubuntu"/>
                <a:sym typeface="Ubuntu"/>
                <a:hlinkClick r:id="rId6">
                  <a:extLst>
                    <a:ext uri="{A12FA001-AC4F-418D-AE19-62706E023703}">
                      <ahyp:hlinkClr val="tx"/>
                    </a:ext>
                  </a:extLst>
                </a:hlinkClick>
              </a:rPr>
              <a:t> http://dx.doi.org/10.5944/openpraxis.11.4.1020</a:t>
            </a:r>
            <a:endParaRPr sz="1200">
              <a:solidFill>
                <a:srgbClr val="535353"/>
              </a:solidFill>
              <a:latin typeface="Ubuntu"/>
              <a:ea typeface="Ubuntu"/>
              <a:cs typeface="Ubuntu"/>
              <a:sym typeface="Ubuntu"/>
            </a:endParaRPr>
          </a:p>
          <a:p>
            <a:pPr indent="-171450" lvl="0" marL="171450" rtl="0" algn="l">
              <a:lnSpc>
                <a:spcPct val="115000"/>
              </a:lnSpc>
              <a:spcBef>
                <a:spcPts val="300"/>
              </a:spcBef>
              <a:spcAft>
                <a:spcPts val="0"/>
              </a:spcAft>
              <a:buNone/>
            </a:pPr>
            <a:r>
              <a:rPr lang="en" sz="1200">
                <a:solidFill>
                  <a:srgbClr val="535353"/>
                </a:solidFill>
                <a:latin typeface="Ubuntu"/>
                <a:ea typeface="Ubuntu"/>
                <a:cs typeface="Ubuntu"/>
                <a:sym typeface="Ubuntu"/>
              </a:rPr>
              <a:t>Joseph, Kris,  Julia Guy,  Amanda Wakaruk,  Adrian Sheppard, and Michael B. McNally. (2020). “Know your audience(s): Collaborating for copyright education.” International Journal of Open -Educational Resources, 2(1): 79-98.</a:t>
            </a:r>
            <a:r>
              <a:rPr lang="en" sz="1200">
                <a:solidFill>
                  <a:srgbClr val="535353"/>
                </a:solidFill>
                <a:uFill>
                  <a:noFill/>
                </a:uFill>
                <a:latin typeface="Ubuntu"/>
                <a:ea typeface="Ubuntu"/>
                <a:cs typeface="Ubuntu"/>
                <a:sym typeface="Ubuntu"/>
                <a:hlinkClick r:id="rId7">
                  <a:extLst>
                    <a:ext uri="{A12FA001-AC4F-418D-AE19-62706E023703}">
                      <ahyp:hlinkClr val="tx"/>
                    </a:ext>
                  </a:extLst>
                </a:hlinkClick>
              </a:rPr>
              <a:t> doi:10.18278/ijoer.2.1</a:t>
            </a:r>
            <a:endParaRPr sz="1200">
              <a:solidFill>
                <a:srgbClr val="535353"/>
              </a:solidFill>
              <a:latin typeface="Ubuntu"/>
              <a:ea typeface="Ubuntu"/>
              <a:cs typeface="Ubuntu"/>
              <a:sym typeface="Ubuntu"/>
            </a:endParaRPr>
          </a:p>
          <a:p>
            <a:pPr indent="-171450" lvl="0" marL="171450" rtl="0" algn="l">
              <a:lnSpc>
                <a:spcPct val="115000"/>
              </a:lnSpc>
              <a:spcBef>
                <a:spcPts val="300"/>
              </a:spcBef>
              <a:spcAft>
                <a:spcPts val="0"/>
              </a:spcAft>
              <a:buNone/>
            </a:pPr>
            <a:r>
              <a:t/>
            </a:r>
            <a:endParaRPr sz="1200">
              <a:solidFill>
                <a:srgbClr val="535353"/>
              </a:solidFill>
              <a:latin typeface="Ubuntu"/>
              <a:ea typeface="Ubuntu"/>
              <a:cs typeface="Ubuntu"/>
              <a:sym typeface="Ubuntu"/>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sz="1200"/>
              <a:t> </a:t>
            </a:r>
            <a:endParaRPr sz="1200"/>
          </a:p>
          <a:p>
            <a:pPr indent="0" lvl="0" marL="0" rtl="0" algn="l">
              <a:spcBef>
                <a:spcPts val="0"/>
              </a:spcBef>
              <a:spcAft>
                <a:spcPts val="0"/>
              </a:spcAft>
              <a:buNone/>
            </a:pPr>
            <a:r>
              <a:rPr lang="en" sz="1200"/>
              <a:t> </a:t>
            </a:r>
            <a:endParaRPr sz="1200"/>
          </a:p>
          <a:p>
            <a:pPr indent="0" lvl="0" marL="0" rtl="0" algn="l">
              <a:spcBef>
                <a:spcPts val="0"/>
              </a:spcBef>
              <a:spcAft>
                <a:spcPts val="0"/>
              </a:spcAft>
              <a:buNone/>
            </a:pPr>
            <a:r>
              <a:t/>
            </a:r>
            <a:endParaRPr sz="1100">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1"/>
          <p:cNvSpPr/>
          <p:nvPr/>
        </p:nvSpPr>
        <p:spPr>
          <a:xfrm>
            <a:off x="3172275" y="683475"/>
            <a:ext cx="5147700" cy="18447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51"/>
          <p:cNvSpPr txBox="1"/>
          <p:nvPr/>
        </p:nvSpPr>
        <p:spPr>
          <a:xfrm>
            <a:off x="5711500" y="983750"/>
            <a:ext cx="2145900" cy="113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Ubuntu"/>
                <a:ea typeface="Ubuntu"/>
                <a:cs typeface="Ubuntu"/>
                <a:sym typeface="Ubuntu"/>
              </a:rPr>
              <a:t>DigitalNWT</a:t>
            </a:r>
            <a:br>
              <a:rPr lang="en">
                <a:solidFill>
                  <a:srgbClr val="B7B7B7"/>
                </a:solidFill>
                <a:latin typeface="Ubuntu"/>
                <a:ea typeface="Ubuntu"/>
                <a:cs typeface="Ubuntu"/>
                <a:sym typeface="Ubuntu"/>
              </a:rPr>
            </a:br>
            <a:endParaRPr sz="1200">
              <a:solidFill>
                <a:schemeClr val="lt2"/>
              </a:solidFill>
              <a:latin typeface="Ubuntu"/>
              <a:ea typeface="Ubuntu"/>
              <a:cs typeface="Ubuntu"/>
              <a:sym typeface="Ubuntu"/>
            </a:endParaRPr>
          </a:p>
          <a:p>
            <a:pPr indent="0" lvl="0" marL="0" rtl="0" algn="l">
              <a:spcBef>
                <a:spcPts val="0"/>
              </a:spcBef>
              <a:spcAft>
                <a:spcPts val="0"/>
              </a:spcAft>
              <a:buNone/>
            </a:pPr>
            <a:r>
              <a:t/>
            </a:r>
            <a:endParaRPr sz="1200">
              <a:solidFill>
                <a:schemeClr val="lt2"/>
              </a:solidFill>
              <a:latin typeface="Ubuntu"/>
              <a:ea typeface="Ubuntu"/>
              <a:cs typeface="Ubuntu"/>
              <a:sym typeface="Ubuntu"/>
            </a:endParaRPr>
          </a:p>
          <a:p>
            <a:pPr indent="0" lvl="0" marL="0" rtl="0" algn="l">
              <a:spcBef>
                <a:spcPts val="0"/>
              </a:spcBef>
              <a:spcAft>
                <a:spcPts val="0"/>
              </a:spcAft>
              <a:buNone/>
            </a:pPr>
            <a:r>
              <a:t/>
            </a:r>
            <a:endParaRPr sz="1200">
              <a:solidFill>
                <a:schemeClr val="lt2"/>
              </a:solidFill>
              <a:latin typeface="Ubuntu"/>
              <a:ea typeface="Ubuntu"/>
              <a:cs typeface="Ubuntu"/>
              <a:sym typeface="Ubuntu"/>
            </a:endParaRPr>
          </a:p>
        </p:txBody>
      </p:sp>
      <p:sp>
        <p:nvSpPr>
          <p:cNvPr id="311" name="Google Shape;311;p51"/>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solidFill>
                <a:schemeClr val="lt1"/>
              </a:solidFill>
            </a:endParaRPr>
          </a:p>
        </p:txBody>
      </p:sp>
      <p:sp>
        <p:nvSpPr>
          <p:cNvPr id="312" name="Google Shape;312;p51"/>
          <p:cNvSpPr txBox="1"/>
          <p:nvPr>
            <p:ph type="title"/>
          </p:nvPr>
        </p:nvSpPr>
        <p:spPr>
          <a:xfrm>
            <a:off x="626475" y="1162050"/>
            <a:ext cx="2545800" cy="166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t>Background</a:t>
            </a:r>
            <a:endParaRPr b="0" sz="1000">
              <a:solidFill>
                <a:schemeClr val="lt2"/>
              </a:solidFill>
              <a:latin typeface="Ubuntu Light"/>
              <a:ea typeface="Ubuntu Light"/>
              <a:cs typeface="Ubuntu Light"/>
              <a:sym typeface="Ubuntu Light"/>
            </a:endParaRPr>
          </a:p>
        </p:txBody>
      </p:sp>
      <p:sp>
        <p:nvSpPr>
          <p:cNvPr id="313" name="Google Shape;313;p51"/>
          <p:cNvSpPr txBox="1"/>
          <p:nvPr/>
        </p:nvSpPr>
        <p:spPr>
          <a:xfrm>
            <a:off x="5795800" y="2966200"/>
            <a:ext cx="2514000" cy="100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666666"/>
                </a:solidFill>
                <a:latin typeface="Ubuntu"/>
                <a:ea typeface="Ubuntu"/>
                <a:cs typeface="Ubuntu"/>
                <a:sym typeface="Ubuntu"/>
              </a:rPr>
              <a:t>Opening Up Copyright </a:t>
            </a:r>
            <a:br>
              <a:rPr lang="en">
                <a:solidFill>
                  <a:srgbClr val="999999"/>
                </a:solidFill>
                <a:latin typeface="Ubuntu"/>
                <a:ea typeface="Ubuntu"/>
                <a:cs typeface="Ubuntu"/>
                <a:sym typeface="Ubuntu"/>
              </a:rPr>
            </a:br>
            <a:endParaRPr sz="1200">
              <a:solidFill>
                <a:srgbClr val="999999"/>
              </a:solidFill>
              <a:latin typeface="Ubuntu"/>
              <a:ea typeface="Ubuntu"/>
              <a:cs typeface="Ubuntu"/>
              <a:sym typeface="Ubuntu"/>
            </a:endParaRPr>
          </a:p>
        </p:txBody>
      </p:sp>
      <p:sp>
        <p:nvSpPr>
          <p:cNvPr id="314" name="Google Shape;314;p51"/>
          <p:cNvSpPr/>
          <p:nvPr/>
        </p:nvSpPr>
        <p:spPr>
          <a:xfrm>
            <a:off x="3172275" y="2611638"/>
            <a:ext cx="5147700" cy="1844700"/>
          </a:xfrm>
          <a:prstGeom prst="rect">
            <a:avLst/>
          </a:prstGeom>
          <a:noFill/>
          <a:ln cap="flat" cmpd="sng" w="28575">
            <a:solidFill>
              <a:srgbClr val="D3F78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5" name="Google Shape;315;p51"/>
          <p:cNvPicPr preferRelativeResize="0"/>
          <p:nvPr/>
        </p:nvPicPr>
        <p:blipFill>
          <a:blip r:embed="rId3">
            <a:alphaModFix/>
          </a:blip>
          <a:stretch>
            <a:fillRect/>
          </a:stretch>
        </p:blipFill>
        <p:spPr>
          <a:xfrm>
            <a:off x="3597550" y="844250"/>
            <a:ext cx="1530900" cy="1523150"/>
          </a:xfrm>
          <a:prstGeom prst="rect">
            <a:avLst/>
          </a:prstGeom>
          <a:noFill/>
          <a:ln>
            <a:noFill/>
          </a:ln>
        </p:spPr>
      </p:pic>
      <p:pic>
        <p:nvPicPr>
          <p:cNvPr id="316" name="Google Shape;316;p51"/>
          <p:cNvPicPr preferRelativeResize="0"/>
          <p:nvPr/>
        </p:nvPicPr>
        <p:blipFill>
          <a:blip r:embed="rId4">
            <a:alphaModFix/>
          </a:blip>
          <a:stretch>
            <a:fillRect/>
          </a:stretch>
        </p:blipFill>
        <p:spPr>
          <a:xfrm>
            <a:off x="3352163" y="2936525"/>
            <a:ext cx="2021675" cy="1194925"/>
          </a:xfrm>
          <a:prstGeom prst="rect">
            <a:avLst/>
          </a:prstGeom>
          <a:noFill/>
          <a:ln>
            <a:noFill/>
          </a:ln>
        </p:spPr>
      </p:pic>
      <p:sp>
        <p:nvSpPr>
          <p:cNvPr id="317" name="Google Shape;317;p51"/>
          <p:cNvSpPr/>
          <p:nvPr/>
        </p:nvSpPr>
        <p:spPr>
          <a:xfrm>
            <a:off x="734775" y="3382350"/>
            <a:ext cx="1166400" cy="303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51"/>
          <p:cNvSpPr/>
          <p:nvPr/>
        </p:nvSpPr>
        <p:spPr>
          <a:xfrm>
            <a:off x="968050" y="2274100"/>
            <a:ext cx="979800" cy="933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51"/>
          <p:cNvSpPr txBox="1"/>
          <p:nvPr/>
        </p:nvSpPr>
        <p:spPr>
          <a:xfrm>
            <a:off x="4206975" y="4411925"/>
            <a:ext cx="4113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latin typeface="Ubuntu Light"/>
                <a:ea typeface="Ubuntu Light"/>
                <a:cs typeface="Ubuntu Light"/>
                <a:sym typeface="Ubuntu Light"/>
              </a:rPr>
              <a:t>… and LIS 526: Instructional Practices in LIS</a:t>
            </a:r>
            <a:endParaRPr>
              <a:latin typeface="Ubuntu Light"/>
              <a:ea typeface="Ubuntu Light"/>
              <a:cs typeface="Ubuntu Light"/>
              <a:sym typeface="Ubuntu 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78"/>
          <p:cNvSpPr txBox="1"/>
          <p:nvPr>
            <p:ph type="title"/>
          </p:nvPr>
        </p:nvSpPr>
        <p:spPr>
          <a:xfrm>
            <a:off x="0" y="216225"/>
            <a:ext cx="9144000" cy="91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Sources and Credits</a:t>
            </a:r>
            <a:endParaRPr/>
          </a:p>
        </p:txBody>
      </p:sp>
      <p:sp>
        <p:nvSpPr>
          <p:cNvPr id="630" name="Google Shape;630;p78"/>
          <p:cNvSpPr txBox="1"/>
          <p:nvPr>
            <p:ph idx="1" type="body"/>
          </p:nvPr>
        </p:nvSpPr>
        <p:spPr>
          <a:xfrm>
            <a:off x="916650" y="1539300"/>
            <a:ext cx="7310700" cy="250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Sources</a:t>
            </a:r>
            <a:endParaRPr u="sng"/>
          </a:p>
          <a:p>
            <a:pPr indent="-171450" lvl="0" marL="171450" rtl="0" algn="l">
              <a:lnSpc>
                <a:spcPct val="115000"/>
              </a:lnSpc>
              <a:spcBef>
                <a:spcPts val="300"/>
              </a:spcBef>
              <a:spcAft>
                <a:spcPts val="0"/>
              </a:spcAft>
              <a:buNone/>
            </a:pPr>
            <a:r>
              <a:rPr lang="en" sz="1200">
                <a:solidFill>
                  <a:srgbClr val="535353"/>
                </a:solidFill>
                <a:latin typeface="Ubuntu"/>
                <a:ea typeface="Ubuntu"/>
                <a:cs typeface="Ubuntu"/>
                <a:sym typeface="Ubuntu"/>
              </a:rPr>
              <a:t>Martin, Nichole A., and Ross Martin. 2015. “Would you watch it? Creating effective and engaging video tutorials.” </a:t>
            </a:r>
            <a:r>
              <a:rPr i="1" lang="en" sz="1200">
                <a:solidFill>
                  <a:srgbClr val="535353"/>
                </a:solidFill>
                <a:latin typeface="Ubuntu"/>
                <a:ea typeface="Ubuntu"/>
                <a:cs typeface="Ubuntu"/>
                <a:sym typeface="Ubuntu"/>
              </a:rPr>
              <a:t>Journal of Library and Information Services in Distance Learning, 9</a:t>
            </a:r>
            <a:r>
              <a:rPr lang="en" sz="1200">
                <a:solidFill>
                  <a:srgbClr val="535353"/>
                </a:solidFill>
                <a:latin typeface="Ubuntu"/>
                <a:ea typeface="Ubuntu"/>
                <a:cs typeface="Ubuntu"/>
                <a:sym typeface="Ubuntu"/>
              </a:rPr>
              <a:t>: 40-56.</a:t>
            </a:r>
            <a:endParaRPr sz="1200">
              <a:solidFill>
                <a:srgbClr val="535353"/>
              </a:solidFill>
              <a:latin typeface="Ubuntu"/>
              <a:ea typeface="Ubuntu"/>
              <a:cs typeface="Ubuntu"/>
              <a:sym typeface="Ubuntu"/>
            </a:endParaRPr>
          </a:p>
          <a:p>
            <a:pPr indent="-171450" lvl="0" marL="171450" rtl="0" algn="l">
              <a:spcBef>
                <a:spcPts val="0"/>
              </a:spcBef>
              <a:spcAft>
                <a:spcPts val="0"/>
              </a:spcAft>
              <a:buNone/>
            </a:pPr>
            <a:r>
              <a:rPr lang="en" sz="1200">
                <a:solidFill>
                  <a:srgbClr val="535353"/>
                </a:solidFill>
                <a:latin typeface="Ubuntu"/>
                <a:ea typeface="Ubuntu"/>
                <a:cs typeface="Ubuntu"/>
                <a:sym typeface="Ubuntu"/>
              </a:rPr>
              <a:t>Rogers-Shaw, Carol, Davin J. Carr-Chellman, and Jinhee Choi. 2018. “Universal Design for Learning: Guidelines for Accessible Online Instruction.” </a:t>
            </a:r>
            <a:r>
              <a:rPr i="1" lang="en" sz="1200">
                <a:solidFill>
                  <a:srgbClr val="535353"/>
                </a:solidFill>
                <a:latin typeface="Ubuntu"/>
                <a:ea typeface="Ubuntu"/>
                <a:cs typeface="Ubuntu"/>
                <a:sym typeface="Ubuntu"/>
              </a:rPr>
              <a:t>Adult Learning, 29</a:t>
            </a:r>
            <a:r>
              <a:rPr lang="en" sz="1200">
                <a:solidFill>
                  <a:srgbClr val="535353"/>
                </a:solidFill>
                <a:latin typeface="Ubuntu"/>
                <a:ea typeface="Ubuntu"/>
                <a:cs typeface="Ubuntu"/>
                <a:sym typeface="Ubuntu"/>
              </a:rPr>
              <a:t>(1): 20-31.</a:t>
            </a:r>
            <a:endParaRPr sz="1200">
              <a:solidFill>
                <a:srgbClr val="535353"/>
              </a:solidFill>
              <a:latin typeface="Ubuntu"/>
              <a:ea typeface="Ubuntu"/>
              <a:cs typeface="Ubuntu"/>
              <a:sym typeface="Ubuntu"/>
            </a:endParaRPr>
          </a:p>
          <a:p>
            <a:pPr indent="-171450" lvl="0" marL="171450" rtl="0" algn="l">
              <a:spcBef>
                <a:spcPts val="0"/>
              </a:spcBef>
              <a:spcAft>
                <a:spcPts val="0"/>
              </a:spcAft>
              <a:buNone/>
            </a:pPr>
            <a:r>
              <a:rPr lang="en" sz="1200">
                <a:solidFill>
                  <a:srgbClr val="535353"/>
                </a:solidFill>
                <a:latin typeface="Ubuntu"/>
                <a:ea typeface="Ubuntu"/>
                <a:cs typeface="Ubuntu"/>
                <a:sym typeface="Ubuntu"/>
              </a:rPr>
              <a:t>Rose, David H., and Anne Meyer. 2002. </a:t>
            </a:r>
            <a:r>
              <a:rPr i="1" lang="en" sz="1200">
                <a:solidFill>
                  <a:srgbClr val="535353"/>
                </a:solidFill>
                <a:latin typeface="Ubuntu"/>
                <a:ea typeface="Ubuntu"/>
                <a:cs typeface="Ubuntu"/>
                <a:sym typeface="Ubuntu"/>
              </a:rPr>
              <a:t>Teaching Every Student in the Digital Age: Universal Design for Learning.</a:t>
            </a:r>
            <a:r>
              <a:rPr lang="en" sz="1200">
                <a:solidFill>
                  <a:srgbClr val="535353"/>
                </a:solidFill>
                <a:latin typeface="Ubuntu"/>
                <a:ea typeface="Ubuntu"/>
                <a:cs typeface="Ubuntu"/>
                <a:sym typeface="Ubuntu"/>
              </a:rPr>
              <a:t> Alexandria, VA: Association for Supervision and Curriculum Development.</a:t>
            </a:r>
            <a:endParaRPr sz="1200">
              <a:solidFill>
                <a:srgbClr val="535353"/>
              </a:solidFill>
              <a:latin typeface="Ubuntu"/>
              <a:ea typeface="Ubuntu"/>
              <a:cs typeface="Ubuntu"/>
              <a:sym typeface="Ubuntu"/>
            </a:endParaRPr>
          </a:p>
          <a:p>
            <a:pPr indent="-171450" lvl="0" marL="171450" rtl="0" algn="l">
              <a:spcBef>
                <a:spcPts val="0"/>
              </a:spcBef>
              <a:spcAft>
                <a:spcPts val="0"/>
              </a:spcAft>
              <a:buNone/>
            </a:pPr>
            <a:r>
              <a:rPr lang="en" sz="1200">
                <a:solidFill>
                  <a:srgbClr val="535353"/>
                </a:solidFill>
                <a:latin typeface="Ubuntu"/>
                <a:ea typeface="Ubuntu"/>
                <a:cs typeface="Ubuntu"/>
                <a:sym typeface="Ubuntu"/>
              </a:rPr>
              <a:t>Saines, Sherri. 2011. “Circulation - The Making of: Library Videos and the Real World.” Journal of Academic Librarianship, 37(6): 532-535.</a:t>
            </a:r>
            <a:endParaRPr sz="1200">
              <a:solidFill>
                <a:srgbClr val="535353"/>
              </a:solidFill>
              <a:latin typeface="Ubuntu"/>
              <a:ea typeface="Ubuntu"/>
              <a:cs typeface="Ubuntu"/>
              <a:sym typeface="Ubuntu"/>
            </a:endParaRPr>
          </a:p>
          <a:p>
            <a:pPr indent="-171450" lvl="0" marL="171450" rtl="0" algn="l">
              <a:spcBef>
                <a:spcPts val="0"/>
              </a:spcBef>
              <a:spcAft>
                <a:spcPts val="0"/>
              </a:spcAft>
              <a:buNone/>
            </a:pPr>
            <a:r>
              <a:rPr lang="en" sz="1200">
                <a:solidFill>
                  <a:srgbClr val="535353"/>
                </a:solidFill>
                <a:latin typeface="Ubuntu"/>
                <a:ea typeface="Ubuntu"/>
                <a:cs typeface="Ubuntu"/>
                <a:sym typeface="Ubuntu"/>
              </a:rPr>
              <a:t>Smith, Susan Sharpless. 2010. Web-Based Instruction: A Guide for Librarians. 3rd Ed. Chicago: ALA. </a:t>
            </a:r>
            <a:endParaRPr sz="1200">
              <a:solidFill>
                <a:srgbClr val="535353"/>
              </a:solidFill>
            </a:endParaRPr>
          </a:p>
          <a:p>
            <a:pPr indent="-171450" lvl="0" marL="171450" rtl="0" algn="l">
              <a:spcBef>
                <a:spcPts val="0"/>
              </a:spcBef>
              <a:spcAft>
                <a:spcPts val="0"/>
              </a:spcAft>
              <a:buNone/>
            </a:pPr>
            <a:r>
              <a:rPr lang="en" sz="1200">
                <a:solidFill>
                  <a:srgbClr val="535353"/>
                </a:solidFill>
              </a:rPr>
              <a:t> </a:t>
            </a:r>
            <a:r>
              <a:rPr lang="en" sz="1200">
                <a:solidFill>
                  <a:srgbClr val="535353"/>
                </a:solidFill>
                <a:latin typeface="Ubuntu"/>
                <a:ea typeface="Ubuntu"/>
                <a:cs typeface="Ubuntu"/>
                <a:sym typeface="Ubuntu"/>
              </a:rPr>
              <a:t>Weeks, Thomas, and Jennifer Putnam Davis. 2017. “Evaluating best practices for video tutorials: A case study.” </a:t>
            </a:r>
            <a:r>
              <a:rPr i="1" lang="en" sz="1200">
                <a:solidFill>
                  <a:srgbClr val="535353"/>
                </a:solidFill>
                <a:latin typeface="Ubuntu"/>
                <a:ea typeface="Ubuntu"/>
                <a:cs typeface="Ubuntu"/>
                <a:sym typeface="Ubuntu"/>
              </a:rPr>
              <a:t>Journal of Library and Information Services in Distance Learning, 11</a:t>
            </a:r>
            <a:r>
              <a:rPr lang="en" sz="1200">
                <a:solidFill>
                  <a:srgbClr val="535353"/>
                </a:solidFill>
                <a:latin typeface="Ubuntu"/>
                <a:ea typeface="Ubuntu"/>
                <a:cs typeface="Ubuntu"/>
                <a:sym typeface="Ubuntu"/>
              </a:rPr>
              <a:t>(1-2): 183-195.</a:t>
            </a:r>
            <a:endParaRPr sz="1200">
              <a:solidFill>
                <a:srgbClr val="535353"/>
              </a:solidFill>
              <a:latin typeface="Ubuntu"/>
              <a:ea typeface="Ubuntu"/>
              <a:cs typeface="Ubuntu"/>
              <a:sym typeface="Ubuntu"/>
            </a:endParaRPr>
          </a:p>
          <a:p>
            <a:pPr indent="-171450" lvl="0" marL="171450" rtl="0" algn="l">
              <a:spcBef>
                <a:spcPts val="0"/>
              </a:spcBef>
              <a:spcAft>
                <a:spcPts val="0"/>
              </a:spcAft>
              <a:buNone/>
            </a:pPr>
            <a:r>
              <a:rPr lang="en" sz="1200">
                <a:solidFill>
                  <a:srgbClr val="535353"/>
                </a:solidFill>
                <a:latin typeface="Ubuntu"/>
                <a:ea typeface="Ubuntu"/>
                <a:cs typeface="Ubuntu"/>
                <a:sym typeface="Ubuntu"/>
              </a:rPr>
              <a:t>YouTube. N.d. “YouTube for Press.” </a:t>
            </a:r>
            <a:r>
              <a:rPr lang="en" sz="1200" u="sng">
                <a:solidFill>
                  <a:srgbClr val="535353"/>
                </a:solidFill>
                <a:latin typeface="Ubuntu"/>
                <a:ea typeface="Ubuntu"/>
                <a:cs typeface="Ubuntu"/>
                <a:sym typeface="Ubuntu"/>
                <a:hlinkClick r:id="rId3">
                  <a:extLst>
                    <a:ext uri="{A12FA001-AC4F-418D-AE19-62706E023703}">
                      <ahyp:hlinkClr val="tx"/>
                    </a:ext>
                  </a:extLst>
                </a:hlinkClick>
              </a:rPr>
              <a:t>https://www.youtube.com/intl/en-GB/about/press/</a:t>
            </a:r>
            <a:r>
              <a:rPr lang="en" sz="1200">
                <a:solidFill>
                  <a:srgbClr val="535353"/>
                </a:solidFill>
                <a:latin typeface="Ubuntu"/>
                <a:ea typeface="Ubuntu"/>
                <a:cs typeface="Ubuntu"/>
                <a:sym typeface="Ubuntu"/>
              </a:rPr>
              <a:t> </a:t>
            </a:r>
            <a:endParaRPr sz="1200">
              <a:solidFill>
                <a:srgbClr val="535353"/>
              </a:solidFill>
              <a:latin typeface="Ubuntu"/>
              <a:ea typeface="Ubuntu"/>
              <a:cs typeface="Ubuntu"/>
              <a:sym typeface="Ubuntu"/>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sz="1200"/>
              <a:t> </a:t>
            </a:r>
            <a:endParaRPr sz="1200"/>
          </a:p>
          <a:p>
            <a:pPr indent="0" lvl="0" marL="0" rtl="0" algn="l">
              <a:spcBef>
                <a:spcPts val="0"/>
              </a:spcBef>
              <a:spcAft>
                <a:spcPts val="0"/>
              </a:spcAft>
              <a:buNone/>
            </a:pPr>
            <a:r>
              <a:rPr lang="en" sz="1200"/>
              <a:t> </a:t>
            </a:r>
            <a:endParaRPr sz="1200"/>
          </a:p>
          <a:p>
            <a:pPr indent="0" lvl="0" marL="0" rtl="0" algn="l">
              <a:spcBef>
                <a:spcPts val="0"/>
              </a:spcBef>
              <a:spcAft>
                <a:spcPts val="0"/>
              </a:spcAft>
              <a:buNone/>
            </a:pPr>
            <a:r>
              <a:t/>
            </a:r>
            <a:endParaRPr sz="1100">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79"/>
          <p:cNvSpPr txBox="1"/>
          <p:nvPr>
            <p:ph type="title"/>
          </p:nvPr>
        </p:nvSpPr>
        <p:spPr>
          <a:xfrm>
            <a:off x="742950" y="1238100"/>
            <a:ext cx="7729500" cy="196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i="1" lang="en"/>
              <a:t>Fin.</a:t>
            </a:r>
            <a:endParaRPr i="1"/>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2"/>
          <p:cNvSpPr txBox="1"/>
          <p:nvPr>
            <p:ph type="title"/>
          </p:nvPr>
        </p:nvSpPr>
        <p:spPr>
          <a:xfrm>
            <a:off x="380549" y="816975"/>
            <a:ext cx="4074300" cy="57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Democratization of Video </a:t>
            </a:r>
            <a:endParaRPr b="1"/>
          </a:p>
        </p:txBody>
      </p:sp>
      <p:sp>
        <p:nvSpPr>
          <p:cNvPr id="325" name="Google Shape;325;p52"/>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fld id="{00000000-1234-1234-1234-123412341234}" type="slidenum">
              <a:rPr lang="en">
                <a:solidFill>
                  <a:srgbClr val="B7B7B7"/>
                </a:solidFill>
              </a:rPr>
              <a:t>‹#›</a:t>
            </a:fld>
            <a:endParaRPr>
              <a:solidFill>
                <a:srgbClr val="B7B7B7"/>
              </a:solidFill>
            </a:endParaRPr>
          </a:p>
        </p:txBody>
      </p:sp>
      <p:sp>
        <p:nvSpPr>
          <p:cNvPr id="326" name="Google Shape;326;p52"/>
          <p:cNvSpPr txBox="1"/>
          <p:nvPr>
            <p:ph idx="1" type="subTitle"/>
          </p:nvPr>
        </p:nvSpPr>
        <p:spPr>
          <a:xfrm>
            <a:off x="497775" y="1724975"/>
            <a:ext cx="3606600" cy="514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rPr>
              <a:t>What making videos used to look like...</a:t>
            </a:r>
            <a:endParaRPr>
              <a:solidFill>
                <a:schemeClr val="dk1"/>
              </a:solidFill>
            </a:endParaRPr>
          </a:p>
        </p:txBody>
      </p:sp>
      <p:sp>
        <p:nvSpPr>
          <p:cNvPr id="327" name="Google Shape;327;p52"/>
          <p:cNvSpPr txBox="1"/>
          <p:nvPr>
            <p:ph idx="2" type="subTitle"/>
          </p:nvPr>
        </p:nvSpPr>
        <p:spPr>
          <a:xfrm>
            <a:off x="5563300" y="1724975"/>
            <a:ext cx="2685600" cy="514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rPr>
              <a:t>...and what is </a:t>
            </a:r>
            <a:r>
              <a:rPr lang="en">
                <a:solidFill>
                  <a:schemeClr val="dk1"/>
                </a:solidFill>
              </a:rPr>
              <a:t>plausible</a:t>
            </a:r>
            <a:r>
              <a:rPr lang="en">
                <a:solidFill>
                  <a:schemeClr val="dk1"/>
                </a:solidFill>
              </a:rPr>
              <a:t> in 2020. </a:t>
            </a:r>
            <a:endParaRPr>
              <a:solidFill>
                <a:schemeClr val="dk1"/>
              </a:solidFill>
            </a:endParaRPr>
          </a:p>
        </p:txBody>
      </p:sp>
      <p:pic>
        <p:nvPicPr>
          <p:cNvPr id="328" name="Google Shape;328;p52"/>
          <p:cNvPicPr preferRelativeResize="0"/>
          <p:nvPr/>
        </p:nvPicPr>
        <p:blipFill>
          <a:blip r:embed="rId3">
            <a:alphaModFix/>
          </a:blip>
          <a:stretch>
            <a:fillRect/>
          </a:stretch>
        </p:blipFill>
        <p:spPr>
          <a:xfrm>
            <a:off x="263925" y="2371440"/>
            <a:ext cx="4074300" cy="2291785"/>
          </a:xfrm>
          <a:prstGeom prst="rect">
            <a:avLst/>
          </a:prstGeom>
          <a:noFill/>
          <a:ln>
            <a:noFill/>
          </a:ln>
        </p:spPr>
      </p:pic>
      <p:pic>
        <p:nvPicPr>
          <p:cNvPr id="329" name="Google Shape;329;p52"/>
          <p:cNvPicPr preferRelativeResize="0"/>
          <p:nvPr/>
        </p:nvPicPr>
        <p:blipFill>
          <a:blip r:embed="rId4">
            <a:alphaModFix/>
          </a:blip>
          <a:stretch>
            <a:fillRect/>
          </a:stretch>
        </p:blipFill>
        <p:spPr>
          <a:xfrm>
            <a:off x="5663825" y="2371450"/>
            <a:ext cx="2484542" cy="24770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3"/>
          <p:cNvSpPr txBox="1"/>
          <p:nvPr>
            <p:ph type="title"/>
          </p:nvPr>
        </p:nvSpPr>
        <p:spPr>
          <a:xfrm>
            <a:off x="2675900" y="1285685"/>
            <a:ext cx="3926100" cy="48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Best Practices</a:t>
            </a:r>
            <a:endParaRPr sz="2400"/>
          </a:p>
        </p:txBody>
      </p:sp>
      <p:sp>
        <p:nvSpPr>
          <p:cNvPr id="335" name="Google Shape;335;p53"/>
          <p:cNvSpPr txBox="1"/>
          <p:nvPr>
            <p:ph idx="4294967295" type="body"/>
          </p:nvPr>
        </p:nvSpPr>
        <p:spPr>
          <a:xfrm>
            <a:off x="1600950" y="1875700"/>
            <a:ext cx="5942100" cy="25020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500"/>
              </a:spcBef>
              <a:spcAft>
                <a:spcPts val="0"/>
              </a:spcAft>
              <a:buClr>
                <a:schemeClr val="dk1"/>
              </a:buClr>
              <a:buSzPts val="1800"/>
              <a:buFont typeface="Ubuntu"/>
              <a:buChar char="●"/>
            </a:pPr>
            <a:r>
              <a:rPr lang="en" sz="1800">
                <a:solidFill>
                  <a:schemeClr val="dk1"/>
                </a:solidFill>
                <a:latin typeface="Ubuntu"/>
                <a:ea typeface="Ubuntu"/>
                <a:cs typeface="Ubuntu"/>
                <a:sym typeface="Ubuntu"/>
              </a:rPr>
              <a:t>Have learning objectives </a:t>
            </a:r>
            <a:endParaRPr sz="1800">
              <a:solidFill>
                <a:schemeClr val="dk1"/>
              </a:solidFill>
              <a:latin typeface="Ubuntu"/>
              <a:ea typeface="Ubuntu"/>
              <a:cs typeface="Ubuntu"/>
              <a:sym typeface="Ubuntu"/>
            </a:endParaRPr>
          </a:p>
          <a:p>
            <a:pPr indent="-342900" lvl="0" marL="457200" rtl="0" algn="l">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Use scripts </a:t>
            </a:r>
            <a:endParaRPr sz="1800">
              <a:solidFill>
                <a:schemeClr val="dk1"/>
              </a:solidFill>
              <a:latin typeface="Ubuntu"/>
              <a:ea typeface="Ubuntu"/>
              <a:cs typeface="Ubuntu"/>
              <a:sym typeface="Ubuntu"/>
            </a:endParaRPr>
          </a:p>
          <a:p>
            <a:pPr indent="-342900" lvl="0" marL="457200" rtl="0" algn="l">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Use conversational narrative </a:t>
            </a:r>
            <a:endParaRPr sz="1800">
              <a:solidFill>
                <a:schemeClr val="dk1"/>
              </a:solidFill>
              <a:latin typeface="Ubuntu"/>
              <a:ea typeface="Ubuntu"/>
              <a:cs typeface="Ubuntu"/>
              <a:sym typeface="Ubuntu"/>
            </a:endParaRPr>
          </a:p>
          <a:p>
            <a:pPr indent="-342900" lvl="0" marL="457200" rtl="0" algn="l">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Include interactivity </a:t>
            </a:r>
            <a:endParaRPr sz="1800">
              <a:solidFill>
                <a:schemeClr val="dk1"/>
              </a:solidFill>
              <a:latin typeface="Ubuntu"/>
              <a:ea typeface="Ubuntu"/>
              <a:cs typeface="Ubuntu"/>
              <a:sym typeface="Ubuntu"/>
            </a:endParaRPr>
          </a:p>
          <a:p>
            <a:pPr indent="-342900" lvl="0" marL="457200" rtl="0" algn="l">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Avoid jargon and chunk content </a:t>
            </a:r>
            <a:endParaRPr sz="1800">
              <a:solidFill>
                <a:schemeClr val="dk1"/>
              </a:solidFill>
              <a:latin typeface="Ubuntu"/>
              <a:ea typeface="Ubuntu"/>
              <a:cs typeface="Ubuntu"/>
              <a:sym typeface="Ubuntu"/>
            </a:endParaRPr>
          </a:p>
          <a:p>
            <a:pPr indent="-342900" lvl="0" marL="457200" rtl="0" algn="l">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Keep videos short (~3-4 min) </a:t>
            </a:r>
            <a:endParaRPr sz="1800">
              <a:solidFill>
                <a:schemeClr val="dk1"/>
              </a:solidFill>
              <a:latin typeface="Ubuntu"/>
              <a:ea typeface="Ubuntu"/>
              <a:cs typeface="Ubuntu"/>
              <a:sym typeface="Ubuntu"/>
            </a:endParaRPr>
          </a:p>
          <a:p>
            <a:pPr indent="-342900" lvl="0" marL="457200" rtl="0" algn="l">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Avoid text filled blocks </a:t>
            </a:r>
            <a:endParaRPr sz="1800">
              <a:solidFill>
                <a:schemeClr val="dk1"/>
              </a:solidFill>
              <a:latin typeface="Ubuntu"/>
              <a:ea typeface="Ubuntu"/>
              <a:cs typeface="Ubuntu"/>
              <a:sym typeface="Ubuntu"/>
            </a:endParaRPr>
          </a:p>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4"/>
          <p:cNvSpPr txBox="1"/>
          <p:nvPr>
            <p:ph type="title"/>
          </p:nvPr>
        </p:nvSpPr>
        <p:spPr>
          <a:xfrm>
            <a:off x="218375" y="302775"/>
            <a:ext cx="8365800" cy="62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Wall of Text</a:t>
            </a:r>
            <a:endParaRPr/>
          </a:p>
        </p:txBody>
      </p:sp>
      <p:sp>
        <p:nvSpPr>
          <p:cNvPr id="341" name="Google Shape;341;p54"/>
          <p:cNvSpPr txBox="1"/>
          <p:nvPr>
            <p:ph idx="1" type="subTitle"/>
          </p:nvPr>
        </p:nvSpPr>
        <p:spPr>
          <a:xfrm>
            <a:off x="306700" y="1253125"/>
            <a:ext cx="8419800" cy="273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95959"/>
                </a:solidFill>
              </a:rPr>
              <a:t>Large blocks of text are highly disengaging.  While including a full quotation that is </a:t>
            </a:r>
            <a:r>
              <a:rPr lang="en">
                <a:solidFill>
                  <a:srgbClr val="595959"/>
                </a:solidFill>
              </a:rPr>
              <a:t>particularly</a:t>
            </a:r>
            <a:r>
              <a:rPr lang="en">
                <a:solidFill>
                  <a:srgbClr val="595959"/>
                </a:solidFill>
              </a:rPr>
              <a:t> significant is fine, it should be used sparingly as lengthy blocks of text can challenge viewers.  Literally reading blocks of text is </a:t>
            </a:r>
            <a:r>
              <a:rPr lang="en">
                <a:solidFill>
                  <a:srgbClr val="595959"/>
                </a:solidFill>
              </a:rPr>
              <a:t>disengaging</a:t>
            </a:r>
            <a:r>
              <a:rPr lang="en">
                <a:solidFill>
                  <a:srgbClr val="595959"/>
                </a:solidFill>
              </a:rPr>
              <a:t>, but if there is variation between what is being said and what is written then the viewer ends up </a:t>
            </a:r>
            <a:r>
              <a:rPr lang="en">
                <a:solidFill>
                  <a:srgbClr val="595959"/>
                </a:solidFill>
              </a:rPr>
              <a:t>splitting</a:t>
            </a:r>
            <a:r>
              <a:rPr lang="en">
                <a:solidFill>
                  <a:srgbClr val="595959"/>
                </a:solidFill>
              </a:rPr>
              <a:t> their attention between the two and the video becomes less effective.</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rPr lang="en">
                <a:solidFill>
                  <a:srgbClr val="595959"/>
                </a:solidFill>
              </a:rPr>
              <a:t>Given the visual and auditory nature of the medium, and the fact that in most contexts users can go back and ‘rewind’ or replay parts of a video there really isn’t a need for </a:t>
            </a:r>
            <a:r>
              <a:rPr lang="en">
                <a:solidFill>
                  <a:srgbClr val="595959"/>
                </a:solidFill>
              </a:rPr>
              <a:t>dense</a:t>
            </a:r>
            <a:r>
              <a:rPr lang="en">
                <a:solidFill>
                  <a:srgbClr val="595959"/>
                </a:solidFill>
              </a:rPr>
              <a:t> walls of text, as this slide has likely shown.</a:t>
            </a:r>
            <a:endParaRPr>
              <a:solidFill>
                <a:srgbClr val="595959"/>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5"/>
          <p:cNvSpPr txBox="1"/>
          <p:nvPr>
            <p:ph idx="3" type="subTitle"/>
          </p:nvPr>
        </p:nvSpPr>
        <p:spPr>
          <a:xfrm>
            <a:off x="5037250" y="2186625"/>
            <a:ext cx="2561700" cy="212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a:p>
            <a:pPr indent="0" lvl="0" marL="0" rtl="0" algn="l">
              <a:spcBef>
                <a:spcPts val="0"/>
              </a:spcBef>
              <a:spcAft>
                <a:spcPts val="0"/>
              </a:spcAft>
              <a:buNone/>
            </a:pPr>
            <a:r>
              <a:rPr lang="en" sz="1800">
                <a:solidFill>
                  <a:srgbClr val="595959"/>
                </a:solidFill>
              </a:rPr>
              <a:t>Distanced</a:t>
            </a:r>
            <a:endParaRPr sz="1800">
              <a:solidFill>
                <a:srgbClr val="595959"/>
              </a:solidFill>
            </a:endParaRPr>
          </a:p>
          <a:p>
            <a:pPr indent="0" lvl="0" marL="0" rtl="0" algn="l">
              <a:spcBef>
                <a:spcPts val="0"/>
              </a:spcBef>
              <a:spcAft>
                <a:spcPts val="0"/>
              </a:spcAft>
              <a:buNone/>
            </a:pPr>
            <a:r>
              <a:t/>
            </a:r>
            <a:endParaRPr sz="1800">
              <a:solidFill>
                <a:srgbClr val="595959"/>
              </a:solidFill>
            </a:endParaRPr>
          </a:p>
          <a:p>
            <a:pPr indent="0" lvl="0" marL="0" rtl="0" algn="l">
              <a:spcBef>
                <a:spcPts val="0"/>
              </a:spcBef>
              <a:spcAft>
                <a:spcPts val="0"/>
              </a:spcAft>
              <a:buNone/>
            </a:pPr>
            <a:r>
              <a:t/>
            </a:r>
            <a:endParaRPr sz="1800">
              <a:solidFill>
                <a:srgbClr val="595959"/>
              </a:solidFill>
            </a:endParaRPr>
          </a:p>
          <a:p>
            <a:pPr indent="0" lvl="0" marL="0" rtl="0" algn="l">
              <a:spcBef>
                <a:spcPts val="0"/>
              </a:spcBef>
              <a:spcAft>
                <a:spcPts val="0"/>
              </a:spcAft>
              <a:buNone/>
            </a:pPr>
            <a:r>
              <a:rPr lang="en" sz="1800">
                <a:solidFill>
                  <a:srgbClr val="595959"/>
                </a:solidFill>
              </a:rPr>
              <a:t>Demanding</a:t>
            </a:r>
            <a:endParaRPr sz="1800">
              <a:solidFill>
                <a:srgbClr val="595959"/>
              </a:solidFill>
            </a:endParaRPr>
          </a:p>
          <a:p>
            <a:pPr indent="0" lvl="0" marL="0" rtl="0" algn="l">
              <a:spcBef>
                <a:spcPts val="0"/>
              </a:spcBef>
              <a:spcAft>
                <a:spcPts val="0"/>
              </a:spcAft>
              <a:buNone/>
            </a:pPr>
            <a:r>
              <a:t/>
            </a:r>
            <a:endParaRPr sz="1800">
              <a:solidFill>
                <a:srgbClr val="595959"/>
              </a:solidFill>
            </a:endParaRPr>
          </a:p>
        </p:txBody>
      </p:sp>
      <p:sp>
        <p:nvSpPr>
          <p:cNvPr id="347" name="Google Shape;347;p55"/>
          <p:cNvSpPr txBox="1"/>
          <p:nvPr>
            <p:ph idx="4" type="title"/>
          </p:nvPr>
        </p:nvSpPr>
        <p:spPr>
          <a:xfrm>
            <a:off x="-11850" y="927075"/>
            <a:ext cx="9144000" cy="48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Video Benefits and Challenges</a:t>
            </a:r>
            <a:endParaRPr sz="2400"/>
          </a:p>
        </p:txBody>
      </p:sp>
      <p:sp>
        <p:nvSpPr>
          <p:cNvPr id="348" name="Google Shape;348;p55"/>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cxnSp>
        <p:nvCxnSpPr>
          <p:cNvPr id="349" name="Google Shape;349;p55"/>
          <p:cNvCxnSpPr/>
          <p:nvPr/>
        </p:nvCxnSpPr>
        <p:spPr>
          <a:xfrm>
            <a:off x="4550550" y="1941425"/>
            <a:ext cx="0" cy="1927500"/>
          </a:xfrm>
          <a:prstGeom prst="straightConnector1">
            <a:avLst/>
          </a:prstGeom>
          <a:noFill/>
          <a:ln cap="flat" cmpd="sng" w="38100">
            <a:solidFill>
              <a:schemeClr val="accent1"/>
            </a:solidFill>
            <a:prstDash val="solid"/>
            <a:round/>
            <a:headEnd len="med" w="med" type="none"/>
            <a:tailEnd len="med" w="med" type="none"/>
          </a:ln>
        </p:spPr>
      </p:cxnSp>
      <p:sp>
        <p:nvSpPr>
          <p:cNvPr id="350" name="Google Shape;350;p55"/>
          <p:cNvSpPr txBox="1"/>
          <p:nvPr>
            <p:ph type="ctrTitle"/>
          </p:nvPr>
        </p:nvSpPr>
        <p:spPr>
          <a:xfrm>
            <a:off x="1726303" y="1409475"/>
            <a:ext cx="31695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
                <a:latin typeface="Ubuntu Medium"/>
                <a:ea typeface="Ubuntu Medium"/>
                <a:cs typeface="Ubuntu Medium"/>
                <a:sym typeface="Ubuntu Medium"/>
              </a:rPr>
              <a:t>Benefits</a:t>
            </a:r>
            <a:endParaRPr/>
          </a:p>
        </p:txBody>
      </p:sp>
      <p:sp>
        <p:nvSpPr>
          <p:cNvPr id="351" name="Google Shape;351;p55"/>
          <p:cNvSpPr txBox="1"/>
          <p:nvPr>
            <p:ph idx="2" type="ctrTitle"/>
          </p:nvPr>
        </p:nvSpPr>
        <p:spPr>
          <a:xfrm>
            <a:off x="5124778" y="1409475"/>
            <a:ext cx="31695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Challenges</a:t>
            </a:r>
            <a:endParaRPr/>
          </a:p>
        </p:txBody>
      </p:sp>
      <p:pic>
        <p:nvPicPr>
          <p:cNvPr id="352" name="Google Shape;352;p55"/>
          <p:cNvPicPr preferRelativeResize="0"/>
          <p:nvPr/>
        </p:nvPicPr>
        <p:blipFill>
          <a:blip r:embed="rId3">
            <a:alphaModFix/>
          </a:blip>
          <a:stretch>
            <a:fillRect/>
          </a:stretch>
        </p:blipFill>
        <p:spPr>
          <a:xfrm>
            <a:off x="1006713" y="2133225"/>
            <a:ext cx="643035" cy="644700"/>
          </a:xfrm>
          <a:prstGeom prst="rect">
            <a:avLst/>
          </a:prstGeom>
          <a:noFill/>
          <a:ln>
            <a:noFill/>
          </a:ln>
        </p:spPr>
      </p:pic>
      <p:pic>
        <p:nvPicPr>
          <p:cNvPr id="353" name="Google Shape;353;p55"/>
          <p:cNvPicPr preferRelativeResize="0"/>
          <p:nvPr/>
        </p:nvPicPr>
        <p:blipFill>
          <a:blip r:embed="rId4">
            <a:alphaModFix/>
          </a:blip>
          <a:stretch>
            <a:fillRect/>
          </a:stretch>
        </p:blipFill>
        <p:spPr>
          <a:xfrm>
            <a:off x="1000525" y="2908527"/>
            <a:ext cx="649224" cy="678986"/>
          </a:xfrm>
          <a:prstGeom prst="rect">
            <a:avLst/>
          </a:prstGeom>
          <a:noFill/>
          <a:ln>
            <a:noFill/>
          </a:ln>
        </p:spPr>
      </p:pic>
      <p:sp>
        <p:nvSpPr>
          <p:cNvPr id="354" name="Google Shape;354;p55"/>
          <p:cNvSpPr txBox="1"/>
          <p:nvPr>
            <p:ph idx="1" type="subTitle"/>
          </p:nvPr>
        </p:nvSpPr>
        <p:spPr>
          <a:xfrm>
            <a:off x="1879488" y="2252275"/>
            <a:ext cx="2747700" cy="212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Visual (and auditory)</a:t>
            </a:r>
            <a:endParaRPr sz="1800">
              <a:solidFill>
                <a:srgbClr val="595959"/>
              </a:solidFill>
            </a:endParaRPr>
          </a:p>
          <a:p>
            <a:pPr indent="0" lvl="0" marL="0" rtl="0" algn="l">
              <a:spcBef>
                <a:spcPts val="0"/>
              </a:spcBef>
              <a:spcAft>
                <a:spcPts val="0"/>
              </a:spcAft>
              <a:buNone/>
            </a:pPr>
            <a:r>
              <a:t/>
            </a:r>
            <a:endParaRPr sz="1800">
              <a:solidFill>
                <a:srgbClr val="595959"/>
              </a:solidFill>
            </a:endParaRPr>
          </a:p>
          <a:p>
            <a:pPr indent="0" lvl="0" marL="0" rtl="0" algn="l">
              <a:spcBef>
                <a:spcPts val="0"/>
              </a:spcBef>
              <a:spcAft>
                <a:spcPts val="0"/>
              </a:spcAft>
              <a:buNone/>
            </a:pPr>
            <a:r>
              <a:t/>
            </a:r>
            <a:endParaRPr sz="1800">
              <a:solidFill>
                <a:srgbClr val="595959"/>
              </a:solidFill>
            </a:endParaRPr>
          </a:p>
          <a:p>
            <a:pPr indent="0" lvl="0" marL="0" rtl="0" algn="l">
              <a:spcBef>
                <a:spcPts val="0"/>
              </a:spcBef>
              <a:spcAft>
                <a:spcPts val="0"/>
              </a:spcAft>
              <a:buNone/>
            </a:pPr>
            <a:r>
              <a:rPr lang="en" sz="1800">
                <a:solidFill>
                  <a:srgbClr val="595959"/>
                </a:solidFill>
              </a:rPr>
              <a:t>Varied medium</a:t>
            </a:r>
            <a:endParaRPr sz="1800">
              <a:solidFill>
                <a:srgbClr val="595959"/>
              </a:solidFill>
            </a:endParaRPr>
          </a:p>
          <a:p>
            <a:pPr indent="0" lvl="0" marL="0" rtl="0" algn="l">
              <a:spcBef>
                <a:spcPts val="0"/>
              </a:spcBef>
              <a:spcAft>
                <a:spcPts val="0"/>
              </a:spcAft>
              <a:buNone/>
            </a:pPr>
            <a:r>
              <a:t/>
            </a:r>
            <a:endParaRPr sz="1800">
              <a:solidFill>
                <a:srgbClr val="595959"/>
              </a:solidFill>
            </a:endParaRPr>
          </a:p>
          <a:p>
            <a:pPr indent="0" lvl="0" marL="0" rtl="0" algn="l">
              <a:spcBef>
                <a:spcPts val="0"/>
              </a:spcBef>
              <a:spcAft>
                <a:spcPts val="0"/>
              </a:spcAft>
              <a:buNone/>
            </a:pPr>
            <a:r>
              <a:t/>
            </a:r>
            <a:endParaRPr sz="1800">
              <a:solidFill>
                <a:srgbClr val="595959"/>
              </a:solidFill>
            </a:endParaRPr>
          </a:p>
          <a:p>
            <a:pPr indent="0" lvl="0" marL="0" rtl="0" algn="l">
              <a:spcBef>
                <a:spcPts val="0"/>
              </a:spcBef>
              <a:spcAft>
                <a:spcPts val="0"/>
              </a:spcAft>
              <a:buNone/>
            </a:pPr>
            <a:r>
              <a:rPr lang="en" sz="1800">
                <a:solidFill>
                  <a:srgbClr val="595959"/>
                </a:solidFill>
              </a:rPr>
              <a:t>Viewer control</a:t>
            </a:r>
            <a:endParaRPr sz="1800">
              <a:solidFill>
                <a:srgbClr val="595959"/>
              </a:solidFill>
            </a:endParaRPr>
          </a:p>
        </p:txBody>
      </p:sp>
      <p:pic>
        <p:nvPicPr>
          <p:cNvPr id="355" name="Google Shape;355;p55"/>
          <p:cNvPicPr preferRelativeResize="0"/>
          <p:nvPr/>
        </p:nvPicPr>
        <p:blipFill>
          <a:blip r:embed="rId5">
            <a:alphaModFix/>
          </a:blip>
          <a:stretch>
            <a:fillRect/>
          </a:stretch>
        </p:blipFill>
        <p:spPr>
          <a:xfrm>
            <a:off x="869275" y="3718115"/>
            <a:ext cx="911725" cy="867425"/>
          </a:xfrm>
          <a:prstGeom prst="rect">
            <a:avLst/>
          </a:prstGeom>
          <a:noFill/>
          <a:ln>
            <a:noFill/>
          </a:ln>
        </p:spPr>
      </p:pic>
      <p:pic>
        <p:nvPicPr>
          <p:cNvPr id="356" name="Google Shape;356;p55"/>
          <p:cNvPicPr preferRelativeResize="0"/>
          <p:nvPr/>
        </p:nvPicPr>
        <p:blipFill>
          <a:blip r:embed="rId6">
            <a:alphaModFix/>
          </a:blip>
          <a:stretch>
            <a:fillRect/>
          </a:stretch>
        </p:blipFill>
        <p:spPr>
          <a:xfrm>
            <a:off x="6609984" y="2186637"/>
            <a:ext cx="890317" cy="824275"/>
          </a:xfrm>
          <a:prstGeom prst="rect">
            <a:avLst/>
          </a:prstGeom>
          <a:noFill/>
          <a:ln>
            <a:noFill/>
          </a:ln>
        </p:spPr>
      </p:pic>
      <p:pic>
        <p:nvPicPr>
          <p:cNvPr id="357" name="Google Shape;357;p55"/>
          <p:cNvPicPr preferRelativeResize="0"/>
          <p:nvPr/>
        </p:nvPicPr>
        <p:blipFill rotWithShape="1">
          <a:blip r:embed="rId7">
            <a:alphaModFix/>
          </a:blip>
          <a:srcRect b="3744" l="0" r="3753" t="0"/>
          <a:stretch/>
        </p:blipFill>
        <p:spPr>
          <a:xfrm>
            <a:off x="6655952" y="3158775"/>
            <a:ext cx="798375" cy="98033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6"/>
          <p:cNvSpPr txBox="1"/>
          <p:nvPr>
            <p:ph type="title"/>
          </p:nvPr>
        </p:nvSpPr>
        <p:spPr>
          <a:xfrm>
            <a:off x="-11850" y="927075"/>
            <a:ext cx="9144000" cy="48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The Three Parts</a:t>
            </a:r>
            <a:endParaRPr sz="2400"/>
          </a:p>
        </p:txBody>
      </p:sp>
      <p:cxnSp>
        <p:nvCxnSpPr>
          <p:cNvPr id="363" name="Google Shape;363;p56"/>
          <p:cNvCxnSpPr/>
          <p:nvPr/>
        </p:nvCxnSpPr>
        <p:spPr>
          <a:xfrm>
            <a:off x="3559650" y="1867425"/>
            <a:ext cx="0" cy="1941300"/>
          </a:xfrm>
          <a:prstGeom prst="straightConnector1">
            <a:avLst/>
          </a:prstGeom>
          <a:noFill/>
          <a:ln cap="flat" cmpd="sng" w="38100">
            <a:solidFill>
              <a:schemeClr val="accent1"/>
            </a:solidFill>
            <a:prstDash val="solid"/>
            <a:round/>
            <a:headEnd len="med" w="med" type="none"/>
            <a:tailEnd len="med" w="med" type="none"/>
          </a:ln>
        </p:spPr>
      </p:cxnSp>
      <p:cxnSp>
        <p:nvCxnSpPr>
          <p:cNvPr id="364" name="Google Shape;364;p56"/>
          <p:cNvCxnSpPr/>
          <p:nvPr/>
        </p:nvCxnSpPr>
        <p:spPr>
          <a:xfrm>
            <a:off x="5890575" y="1867425"/>
            <a:ext cx="0" cy="1941300"/>
          </a:xfrm>
          <a:prstGeom prst="straightConnector1">
            <a:avLst/>
          </a:prstGeom>
          <a:noFill/>
          <a:ln cap="flat" cmpd="sng" w="38100">
            <a:solidFill>
              <a:schemeClr val="accent1"/>
            </a:solidFill>
            <a:prstDash val="solid"/>
            <a:round/>
            <a:headEnd len="med" w="med" type="none"/>
            <a:tailEnd len="med" w="med" type="none"/>
          </a:ln>
        </p:spPr>
      </p:cxnSp>
      <p:sp>
        <p:nvSpPr>
          <p:cNvPr id="365" name="Google Shape;365;p56"/>
          <p:cNvSpPr txBox="1"/>
          <p:nvPr>
            <p:ph idx="12" type="sldNum"/>
          </p:nvPr>
        </p:nvSpPr>
        <p:spPr>
          <a:xfrm>
            <a:off x="8548658" y="4663217"/>
            <a:ext cx="5487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366" name="Google Shape;366;p56"/>
          <p:cNvSpPr txBox="1"/>
          <p:nvPr>
            <p:ph idx="2" type="ctrTitle"/>
          </p:nvPr>
        </p:nvSpPr>
        <p:spPr>
          <a:xfrm>
            <a:off x="1144751" y="1354125"/>
            <a:ext cx="2113500" cy="64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Pre-Production</a:t>
            </a:r>
            <a:endParaRPr/>
          </a:p>
        </p:txBody>
      </p:sp>
      <p:sp>
        <p:nvSpPr>
          <p:cNvPr id="367" name="Google Shape;367;p56"/>
          <p:cNvSpPr txBox="1"/>
          <p:nvPr>
            <p:ph idx="3" type="ctrTitle"/>
          </p:nvPr>
        </p:nvSpPr>
        <p:spPr>
          <a:xfrm>
            <a:off x="3515163" y="1359825"/>
            <a:ext cx="2113500" cy="64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Production</a:t>
            </a:r>
            <a:endParaRPr/>
          </a:p>
        </p:txBody>
      </p:sp>
      <p:sp>
        <p:nvSpPr>
          <p:cNvPr id="368" name="Google Shape;368;p56"/>
          <p:cNvSpPr txBox="1"/>
          <p:nvPr>
            <p:ph idx="5" type="ctrTitle"/>
          </p:nvPr>
        </p:nvSpPr>
        <p:spPr>
          <a:xfrm>
            <a:off x="5885751" y="1354125"/>
            <a:ext cx="2113500" cy="64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Post-Production</a:t>
            </a:r>
            <a:endParaRPr/>
          </a:p>
        </p:txBody>
      </p:sp>
      <p:sp>
        <p:nvSpPr>
          <p:cNvPr id="369" name="Google Shape;369;p56"/>
          <p:cNvSpPr/>
          <p:nvPr/>
        </p:nvSpPr>
        <p:spPr>
          <a:xfrm>
            <a:off x="3138650" y="1614200"/>
            <a:ext cx="548700" cy="297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56"/>
          <p:cNvSpPr/>
          <p:nvPr/>
        </p:nvSpPr>
        <p:spPr>
          <a:xfrm>
            <a:off x="5423625" y="1614200"/>
            <a:ext cx="548700" cy="297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56"/>
          <p:cNvSpPr txBox="1"/>
          <p:nvPr/>
        </p:nvSpPr>
        <p:spPr>
          <a:xfrm>
            <a:off x="868900" y="2410275"/>
            <a:ext cx="10068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Ubuntu"/>
                <a:ea typeface="Ubuntu"/>
                <a:cs typeface="Ubuntu"/>
                <a:sym typeface="Ubuntu"/>
              </a:rPr>
              <a:t>Audience</a:t>
            </a:r>
            <a:endParaRPr b="1">
              <a:latin typeface="Ubuntu"/>
              <a:ea typeface="Ubuntu"/>
              <a:cs typeface="Ubuntu"/>
              <a:sym typeface="Ubuntu"/>
            </a:endParaRPr>
          </a:p>
        </p:txBody>
      </p:sp>
      <p:sp>
        <p:nvSpPr>
          <p:cNvPr id="372" name="Google Shape;372;p56"/>
          <p:cNvSpPr txBox="1"/>
          <p:nvPr/>
        </p:nvSpPr>
        <p:spPr>
          <a:xfrm>
            <a:off x="1497875" y="2940225"/>
            <a:ext cx="9090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Ubuntu"/>
                <a:ea typeface="Ubuntu"/>
                <a:cs typeface="Ubuntu"/>
                <a:sym typeface="Ubuntu"/>
              </a:rPr>
              <a:t>Purpose</a:t>
            </a:r>
            <a:endParaRPr b="1">
              <a:latin typeface="Ubuntu"/>
              <a:ea typeface="Ubuntu"/>
              <a:cs typeface="Ubuntu"/>
              <a:sym typeface="Ubuntu"/>
            </a:endParaRPr>
          </a:p>
        </p:txBody>
      </p:sp>
      <p:sp>
        <p:nvSpPr>
          <p:cNvPr id="373" name="Google Shape;373;p56"/>
          <p:cNvSpPr txBox="1"/>
          <p:nvPr/>
        </p:nvSpPr>
        <p:spPr>
          <a:xfrm>
            <a:off x="616200" y="4179075"/>
            <a:ext cx="10506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Ubuntu"/>
                <a:ea typeface="Ubuntu"/>
                <a:cs typeface="Ubuntu"/>
                <a:sym typeface="Ubuntu"/>
              </a:rPr>
              <a:t>Materials</a:t>
            </a:r>
            <a:endParaRPr b="1">
              <a:latin typeface="Ubuntu"/>
              <a:ea typeface="Ubuntu"/>
              <a:cs typeface="Ubuntu"/>
              <a:sym typeface="Ubuntu"/>
            </a:endParaRPr>
          </a:p>
        </p:txBody>
      </p:sp>
      <p:sp>
        <p:nvSpPr>
          <p:cNvPr id="374" name="Google Shape;374;p56"/>
          <p:cNvSpPr txBox="1"/>
          <p:nvPr/>
        </p:nvSpPr>
        <p:spPr>
          <a:xfrm>
            <a:off x="2039850" y="3979025"/>
            <a:ext cx="7989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Ubuntu"/>
                <a:ea typeface="Ubuntu"/>
                <a:cs typeface="Ubuntu"/>
                <a:sym typeface="Ubuntu"/>
              </a:rPr>
              <a:t>Design</a:t>
            </a:r>
            <a:endParaRPr b="1">
              <a:latin typeface="Ubuntu"/>
              <a:ea typeface="Ubuntu"/>
              <a:cs typeface="Ubuntu"/>
              <a:sym typeface="Ubuntu"/>
            </a:endParaRPr>
          </a:p>
        </p:txBody>
      </p:sp>
      <p:sp>
        <p:nvSpPr>
          <p:cNvPr id="375" name="Google Shape;375;p56"/>
          <p:cNvSpPr txBox="1"/>
          <p:nvPr/>
        </p:nvSpPr>
        <p:spPr>
          <a:xfrm>
            <a:off x="4627159" y="3660425"/>
            <a:ext cx="9090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Ubuntu"/>
                <a:ea typeface="Ubuntu"/>
                <a:cs typeface="Ubuntu"/>
                <a:sym typeface="Ubuntu"/>
              </a:rPr>
              <a:t>Format</a:t>
            </a:r>
            <a:endParaRPr b="1">
              <a:latin typeface="Ubuntu"/>
              <a:ea typeface="Ubuntu"/>
              <a:cs typeface="Ubuntu"/>
              <a:sym typeface="Ubuntu"/>
            </a:endParaRPr>
          </a:p>
        </p:txBody>
      </p:sp>
      <p:sp>
        <p:nvSpPr>
          <p:cNvPr id="376" name="Google Shape;376;p56"/>
          <p:cNvSpPr txBox="1"/>
          <p:nvPr/>
        </p:nvSpPr>
        <p:spPr>
          <a:xfrm>
            <a:off x="3211800" y="4329400"/>
            <a:ext cx="6960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Ubuntu"/>
                <a:ea typeface="Ubuntu"/>
                <a:cs typeface="Ubuntu"/>
                <a:sym typeface="Ubuntu"/>
              </a:rPr>
              <a:t>Skills</a:t>
            </a:r>
            <a:endParaRPr b="1">
              <a:latin typeface="Ubuntu"/>
              <a:ea typeface="Ubuntu"/>
              <a:cs typeface="Ubuntu"/>
              <a:sym typeface="Ubuntu"/>
            </a:endParaRPr>
          </a:p>
        </p:txBody>
      </p:sp>
      <p:sp>
        <p:nvSpPr>
          <p:cNvPr id="377" name="Google Shape;377;p56"/>
          <p:cNvSpPr txBox="1"/>
          <p:nvPr/>
        </p:nvSpPr>
        <p:spPr>
          <a:xfrm>
            <a:off x="2651900" y="2214000"/>
            <a:ext cx="7989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Ubuntu"/>
                <a:ea typeface="Ubuntu"/>
                <a:cs typeface="Ubuntu"/>
                <a:sym typeface="Ubuntu"/>
              </a:rPr>
              <a:t>Script</a:t>
            </a:r>
            <a:endParaRPr b="1">
              <a:latin typeface="Ubuntu"/>
              <a:ea typeface="Ubuntu"/>
              <a:cs typeface="Ubuntu"/>
              <a:sym typeface="Ubuntu"/>
            </a:endParaRPr>
          </a:p>
        </p:txBody>
      </p:sp>
      <p:sp>
        <p:nvSpPr>
          <p:cNvPr id="378" name="Google Shape;378;p56"/>
          <p:cNvSpPr txBox="1"/>
          <p:nvPr/>
        </p:nvSpPr>
        <p:spPr>
          <a:xfrm>
            <a:off x="4795763" y="2780925"/>
            <a:ext cx="10506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Ubuntu"/>
                <a:ea typeface="Ubuntu"/>
                <a:cs typeface="Ubuntu"/>
                <a:sym typeface="Ubuntu"/>
              </a:rPr>
              <a:t>Recording</a:t>
            </a:r>
            <a:endParaRPr b="1">
              <a:latin typeface="Ubuntu"/>
              <a:ea typeface="Ubuntu"/>
              <a:cs typeface="Ubuntu"/>
              <a:sym typeface="Ubuntu"/>
            </a:endParaRPr>
          </a:p>
        </p:txBody>
      </p:sp>
      <p:sp>
        <p:nvSpPr>
          <p:cNvPr id="379" name="Google Shape;379;p56"/>
          <p:cNvSpPr txBox="1"/>
          <p:nvPr/>
        </p:nvSpPr>
        <p:spPr>
          <a:xfrm>
            <a:off x="3668784" y="2520800"/>
            <a:ext cx="9090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Ubuntu"/>
                <a:ea typeface="Ubuntu"/>
                <a:cs typeface="Ubuntu"/>
                <a:sym typeface="Ubuntu"/>
              </a:rPr>
              <a:t>Delivery</a:t>
            </a:r>
            <a:endParaRPr b="1">
              <a:latin typeface="Ubuntu"/>
              <a:ea typeface="Ubuntu"/>
              <a:cs typeface="Ubuntu"/>
              <a:sym typeface="Ubuntu"/>
            </a:endParaRPr>
          </a:p>
        </p:txBody>
      </p:sp>
      <p:sp>
        <p:nvSpPr>
          <p:cNvPr id="380" name="Google Shape;380;p56"/>
          <p:cNvSpPr txBox="1"/>
          <p:nvPr/>
        </p:nvSpPr>
        <p:spPr>
          <a:xfrm>
            <a:off x="6078346" y="3410775"/>
            <a:ext cx="7989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Ubuntu"/>
                <a:ea typeface="Ubuntu"/>
                <a:cs typeface="Ubuntu"/>
                <a:sym typeface="Ubuntu"/>
              </a:rPr>
              <a:t>Editing</a:t>
            </a:r>
            <a:endParaRPr b="1">
              <a:latin typeface="Ubuntu"/>
              <a:ea typeface="Ubuntu"/>
              <a:cs typeface="Ubuntu"/>
              <a:sym typeface="Ubuntu"/>
            </a:endParaRPr>
          </a:p>
        </p:txBody>
      </p:sp>
      <p:sp>
        <p:nvSpPr>
          <p:cNvPr id="381" name="Google Shape;381;p56"/>
          <p:cNvSpPr txBox="1"/>
          <p:nvPr/>
        </p:nvSpPr>
        <p:spPr>
          <a:xfrm>
            <a:off x="6078350" y="2339700"/>
            <a:ext cx="12489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Ubuntu"/>
                <a:ea typeface="Ubuntu"/>
                <a:cs typeface="Ubuntu"/>
                <a:sym typeface="Ubuntu"/>
              </a:rPr>
              <a:t>Interactivity</a:t>
            </a:r>
            <a:endParaRPr b="1">
              <a:latin typeface="Ubuntu"/>
              <a:ea typeface="Ubuntu"/>
              <a:cs typeface="Ubuntu"/>
              <a:sym typeface="Ubuntu"/>
            </a:endParaRPr>
          </a:p>
        </p:txBody>
      </p:sp>
      <p:sp>
        <p:nvSpPr>
          <p:cNvPr id="382" name="Google Shape;382;p56"/>
          <p:cNvSpPr txBox="1"/>
          <p:nvPr/>
        </p:nvSpPr>
        <p:spPr>
          <a:xfrm>
            <a:off x="6700475" y="3979025"/>
            <a:ext cx="12489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Ubuntu"/>
                <a:ea typeface="Ubuntu"/>
                <a:cs typeface="Ubuntu"/>
                <a:sym typeface="Ubuntu"/>
              </a:rPr>
              <a:t>Distribution</a:t>
            </a:r>
            <a:endParaRPr b="1">
              <a:latin typeface="Ubuntu"/>
              <a:ea typeface="Ubuntu"/>
              <a:cs typeface="Ubuntu"/>
              <a:sym typeface="Ubuntu"/>
            </a:endParaRPr>
          </a:p>
        </p:txBody>
      </p:sp>
      <p:sp>
        <p:nvSpPr>
          <p:cNvPr id="383" name="Google Shape;383;p56"/>
          <p:cNvSpPr txBox="1"/>
          <p:nvPr/>
        </p:nvSpPr>
        <p:spPr>
          <a:xfrm>
            <a:off x="7159300" y="3010575"/>
            <a:ext cx="12489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Ubuntu"/>
                <a:ea typeface="Ubuntu"/>
                <a:cs typeface="Ubuntu"/>
                <a:sym typeface="Ubuntu"/>
              </a:rPr>
              <a:t>Assessment</a:t>
            </a:r>
            <a:endParaRPr b="1">
              <a:latin typeface="Ubuntu"/>
              <a:ea typeface="Ubuntu"/>
              <a:cs typeface="Ubuntu"/>
              <a:sym typeface="Ubuntu"/>
            </a:endParaRPr>
          </a:p>
        </p:txBody>
      </p:sp>
      <p:cxnSp>
        <p:nvCxnSpPr>
          <p:cNvPr id="384" name="Google Shape;384;p56"/>
          <p:cNvCxnSpPr>
            <a:stCxn id="371" idx="1"/>
            <a:endCxn id="382" idx="1"/>
          </p:cNvCxnSpPr>
          <p:nvPr/>
        </p:nvCxnSpPr>
        <p:spPr>
          <a:xfrm>
            <a:off x="868900" y="2610375"/>
            <a:ext cx="5831700" cy="1568700"/>
          </a:xfrm>
          <a:prstGeom prst="curvedConnector3">
            <a:avLst>
              <a:gd fmla="val -4083" name="adj1"/>
            </a:avLst>
          </a:prstGeom>
          <a:noFill/>
          <a:ln cap="flat" cmpd="sng" w="19050">
            <a:solidFill>
              <a:schemeClr val="dk2"/>
            </a:solidFill>
            <a:prstDash val="solid"/>
            <a:round/>
            <a:headEnd len="med" w="med" type="none"/>
            <a:tailEnd len="med" w="med" type="none"/>
          </a:ln>
        </p:spPr>
      </p:cxnSp>
      <p:cxnSp>
        <p:nvCxnSpPr>
          <p:cNvPr id="385" name="Google Shape;385;p56"/>
          <p:cNvCxnSpPr>
            <a:stCxn id="371" idx="1"/>
            <a:endCxn id="372" idx="1"/>
          </p:cNvCxnSpPr>
          <p:nvPr/>
        </p:nvCxnSpPr>
        <p:spPr>
          <a:xfrm>
            <a:off x="868900" y="2610375"/>
            <a:ext cx="629100" cy="530100"/>
          </a:xfrm>
          <a:prstGeom prst="curvedConnector3">
            <a:avLst>
              <a:gd fmla="val -37852" name="adj1"/>
            </a:avLst>
          </a:prstGeom>
          <a:noFill/>
          <a:ln cap="flat" cmpd="sng" w="19050">
            <a:solidFill>
              <a:schemeClr val="dk2"/>
            </a:solidFill>
            <a:prstDash val="solid"/>
            <a:round/>
            <a:headEnd len="med" w="med" type="none"/>
            <a:tailEnd len="med" w="med" type="none"/>
          </a:ln>
        </p:spPr>
      </p:cxnSp>
      <p:cxnSp>
        <p:nvCxnSpPr>
          <p:cNvPr id="386" name="Google Shape;386;p56"/>
          <p:cNvCxnSpPr>
            <a:stCxn id="371" idx="1"/>
            <a:endCxn id="374" idx="1"/>
          </p:cNvCxnSpPr>
          <p:nvPr/>
        </p:nvCxnSpPr>
        <p:spPr>
          <a:xfrm>
            <a:off x="868900" y="2610375"/>
            <a:ext cx="1170900" cy="1568700"/>
          </a:xfrm>
          <a:prstGeom prst="curvedConnector3">
            <a:avLst>
              <a:gd fmla="val -933" name="adj1"/>
            </a:avLst>
          </a:prstGeom>
          <a:noFill/>
          <a:ln cap="flat" cmpd="sng" w="19050">
            <a:solidFill>
              <a:schemeClr val="dk2"/>
            </a:solidFill>
            <a:prstDash val="solid"/>
            <a:round/>
            <a:headEnd len="med" w="med" type="none"/>
            <a:tailEnd len="med" w="med" type="none"/>
          </a:ln>
        </p:spPr>
      </p:cxnSp>
      <p:cxnSp>
        <p:nvCxnSpPr>
          <p:cNvPr id="387" name="Google Shape;387;p56"/>
          <p:cNvCxnSpPr>
            <a:stCxn id="383" idx="1"/>
            <a:endCxn id="372" idx="1"/>
          </p:cNvCxnSpPr>
          <p:nvPr/>
        </p:nvCxnSpPr>
        <p:spPr>
          <a:xfrm rot="10800000">
            <a:off x="1498000" y="3140175"/>
            <a:ext cx="5661300" cy="70500"/>
          </a:xfrm>
          <a:prstGeom prst="curvedConnector5">
            <a:avLst>
              <a:gd fmla="val 41973" name="adj1"/>
              <a:gd fmla="val -521809" name="adj2"/>
              <a:gd fmla="val 104208" name="adj3"/>
            </a:avLst>
          </a:prstGeom>
          <a:noFill/>
          <a:ln cap="flat" cmpd="sng" w="19050">
            <a:solidFill>
              <a:schemeClr val="dk2"/>
            </a:solidFill>
            <a:prstDash val="solid"/>
            <a:round/>
            <a:headEnd len="med" w="med" type="none"/>
            <a:tailEnd len="med" w="med" type="none"/>
          </a:ln>
        </p:spPr>
      </p:cxnSp>
      <p:cxnSp>
        <p:nvCxnSpPr>
          <p:cNvPr id="388" name="Google Shape;388;p56"/>
          <p:cNvCxnSpPr/>
          <p:nvPr/>
        </p:nvCxnSpPr>
        <p:spPr>
          <a:xfrm rot="-5400000">
            <a:off x="1467100" y="2982063"/>
            <a:ext cx="1758300" cy="612900"/>
          </a:xfrm>
          <a:prstGeom prst="curvedConnector3">
            <a:avLst>
              <a:gd fmla="val 42111" name="adj1"/>
            </a:avLst>
          </a:prstGeom>
          <a:noFill/>
          <a:ln cap="flat" cmpd="sng" w="19050">
            <a:solidFill>
              <a:schemeClr val="dk2"/>
            </a:solidFill>
            <a:prstDash val="solid"/>
            <a:round/>
            <a:headEnd len="med" w="med" type="none"/>
            <a:tailEnd len="med" w="med" type="none"/>
          </a:ln>
        </p:spPr>
      </p:cxnSp>
      <p:cxnSp>
        <p:nvCxnSpPr>
          <p:cNvPr id="389" name="Google Shape;389;p56"/>
          <p:cNvCxnSpPr>
            <a:stCxn id="373" idx="1"/>
            <a:endCxn id="379" idx="1"/>
          </p:cNvCxnSpPr>
          <p:nvPr/>
        </p:nvCxnSpPr>
        <p:spPr>
          <a:xfrm flipH="1" rot="10800000">
            <a:off x="616200" y="2720775"/>
            <a:ext cx="3052500" cy="1658400"/>
          </a:xfrm>
          <a:prstGeom prst="curvedConnector3">
            <a:avLst>
              <a:gd fmla="val -7801" name="adj1"/>
            </a:avLst>
          </a:prstGeom>
          <a:noFill/>
          <a:ln cap="flat" cmpd="sng" w="19050">
            <a:solidFill>
              <a:schemeClr val="dk2"/>
            </a:solidFill>
            <a:prstDash val="solid"/>
            <a:round/>
            <a:headEnd len="med" w="med" type="none"/>
            <a:tailEnd len="med" w="med" type="none"/>
          </a:ln>
        </p:spPr>
      </p:cxnSp>
      <p:cxnSp>
        <p:nvCxnSpPr>
          <p:cNvPr id="390" name="Google Shape;390;p56"/>
          <p:cNvCxnSpPr>
            <a:stCxn id="376" idx="1"/>
            <a:endCxn id="379" idx="1"/>
          </p:cNvCxnSpPr>
          <p:nvPr/>
        </p:nvCxnSpPr>
        <p:spPr>
          <a:xfrm flipH="1" rot="10800000">
            <a:off x="3211800" y="2720800"/>
            <a:ext cx="456900" cy="1808700"/>
          </a:xfrm>
          <a:prstGeom prst="curvedConnector3">
            <a:avLst>
              <a:gd fmla="val -52118" name="adj1"/>
            </a:avLst>
          </a:prstGeom>
          <a:noFill/>
          <a:ln cap="flat" cmpd="sng" w="19050">
            <a:solidFill>
              <a:schemeClr val="dk2"/>
            </a:solidFill>
            <a:prstDash val="solid"/>
            <a:round/>
            <a:headEnd len="med" w="med" type="none"/>
            <a:tailEnd len="med" w="med" type="none"/>
          </a:ln>
        </p:spPr>
      </p:cxnSp>
      <p:cxnSp>
        <p:nvCxnSpPr>
          <p:cNvPr id="391" name="Google Shape;391;p56"/>
          <p:cNvCxnSpPr>
            <a:stCxn id="377" idx="1"/>
            <a:endCxn id="379" idx="1"/>
          </p:cNvCxnSpPr>
          <p:nvPr/>
        </p:nvCxnSpPr>
        <p:spPr>
          <a:xfrm>
            <a:off x="2651900" y="2414100"/>
            <a:ext cx="1017000" cy="306900"/>
          </a:xfrm>
          <a:prstGeom prst="curvedConnector5">
            <a:avLst>
              <a:gd fmla="val -23414" name="adj1"/>
              <a:gd fmla="val 142791" name="adj2"/>
              <a:gd fmla="val 89272" name="adj3"/>
            </a:avLst>
          </a:prstGeom>
          <a:noFill/>
          <a:ln cap="flat" cmpd="sng" w="19050">
            <a:solidFill>
              <a:schemeClr val="dk2"/>
            </a:solidFill>
            <a:prstDash val="solid"/>
            <a:round/>
            <a:headEnd len="med" w="med" type="none"/>
            <a:tailEnd len="med" w="med" type="none"/>
          </a:ln>
        </p:spPr>
      </p:cxnSp>
      <p:cxnSp>
        <p:nvCxnSpPr>
          <p:cNvPr id="392" name="Google Shape;392;p56"/>
          <p:cNvCxnSpPr>
            <a:stCxn id="374" idx="1"/>
            <a:endCxn id="375" idx="1"/>
          </p:cNvCxnSpPr>
          <p:nvPr/>
        </p:nvCxnSpPr>
        <p:spPr>
          <a:xfrm flipH="1" rot="10800000">
            <a:off x="2039850" y="3860525"/>
            <a:ext cx="2587200" cy="318600"/>
          </a:xfrm>
          <a:prstGeom prst="curvedConnector5">
            <a:avLst>
              <a:gd fmla="val -9204" name="adj1"/>
              <a:gd fmla="val 137547" name="adj2"/>
              <a:gd fmla="val 65442" name="adj3"/>
            </a:avLst>
          </a:prstGeom>
          <a:noFill/>
          <a:ln cap="flat" cmpd="sng" w="19050">
            <a:solidFill>
              <a:schemeClr val="dk2"/>
            </a:solidFill>
            <a:prstDash val="solid"/>
            <a:round/>
            <a:headEnd len="med" w="med" type="none"/>
            <a:tailEnd len="med" w="med" type="none"/>
          </a:ln>
        </p:spPr>
      </p:cxnSp>
      <p:cxnSp>
        <p:nvCxnSpPr>
          <p:cNvPr id="393" name="Google Shape;393;p56"/>
          <p:cNvCxnSpPr>
            <a:stCxn id="379" idx="1"/>
            <a:endCxn id="378" idx="1"/>
          </p:cNvCxnSpPr>
          <p:nvPr/>
        </p:nvCxnSpPr>
        <p:spPr>
          <a:xfrm>
            <a:off x="3668784" y="2720900"/>
            <a:ext cx="1127100" cy="260100"/>
          </a:xfrm>
          <a:prstGeom prst="curvedConnector5">
            <a:avLst>
              <a:gd fmla="val -21127" name="adj1"/>
              <a:gd fmla="val 168483" name="adj2"/>
              <a:gd fmla="val 90319" name="adj3"/>
            </a:avLst>
          </a:prstGeom>
          <a:noFill/>
          <a:ln cap="flat" cmpd="sng" w="19050">
            <a:solidFill>
              <a:schemeClr val="dk2"/>
            </a:solidFill>
            <a:prstDash val="solid"/>
            <a:round/>
            <a:headEnd len="med" w="med" type="none"/>
            <a:tailEnd len="med" w="med" type="none"/>
          </a:ln>
        </p:spPr>
      </p:cxnSp>
      <p:cxnSp>
        <p:nvCxnSpPr>
          <p:cNvPr id="394" name="Google Shape;394;p56"/>
          <p:cNvCxnSpPr>
            <a:stCxn id="377" idx="1"/>
            <a:endCxn id="380" idx="1"/>
          </p:cNvCxnSpPr>
          <p:nvPr/>
        </p:nvCxnSpPr>
        <p:spPr>
          <a:xfrm>
            <a:off x="2651900" y="2414100"/>
            <a:ext cx="3426300" cy="1196700"/>
          </a:xfrm>
          <a:prstGeom prst="curvedConnector3">
            <a:avLst>
              <a:gd fmla="val -6950" name="adj1"/>
            </a:avLst>
          </a:prstGeom>
          <a:noFill/>
          <a:ln cap="flat" cmpd="sng" w="19050">
            <a:solidFill>
              <a:schemeClr val="dk2"/>
            </a:solidFill>
            <a:prstDash val="solid"/>
            <a:round/>
            <a:headEnd len="med" w="med" type="none"/>
            <a:tailEnd len="med" w="med" type="none"/>
          </a:ln>
        </p:spPr>
      </p:cxnSp>
      <p:cxnSp>
        <p:nvCxnSpPr>
          <p:cNvPr id="395" name="Google Shape;395;p56"/>
          <p:cNvCxnSpPr>
            <a:endCxn id="372" idx="1"/>
          </p:cNvCxnSpPr>
          <p:nvPr/>
        </p:nvCxnSpPr>
        <p:spPr>
          <a:xfrm rot="10800000">
            <a:off x="1497875" y="3140325"/>
            <a:ext cx="3113700" cy="735600"/>
          </a:xfrm>
          <a:prstGeom prst="curvedConnector3">
            <a:avLst>
              <a:gd fmla="val 107648" name="adj1"/>
            </a:avLst>
          </a:prstGeom>
          <a:noFill/>
          <a:ln cap="flat" cmpd="sng" w="19050">
            <a:solidFill>
              <a:schemeClr val="dk2"/>
            </a:solidFill>
            <a:prstDash val="solid"/>
            <a:round/>
            <a:headEnd len="med" w="med" type="none"/>
            <a:tailEnd len="med" w="med" type="none"/>
          </a:ln>
        </p:spPr>
      </p:cxnSp>
      <p:cxnSp>
        <p:nvCxnSpPr>
          <p:cNvPr id="396" name="Google Shape;396;p56"/>
          <p:cNvCxnSpPr>
            <a:endCxn id="380" idx="1"/>
          </p:cNvCxnSpPr>
          <p:nvPr/>
        </p:nvCxnSpPr>
        <p:spPr>
          <a:xfrm flipH="1" rot="10800000">
            <a:off x="4611646" y="3610875"/>
            <a:ext cx="1466700" cy="308700"/>
          </a:xfrm>
          <a:prstGeom prst="curvedConnector3">
            <a:avLst>
              <a:gd fmla="val -38801" name="adj1"/>
            </a:avLst>
          </a:prstGeom>
          <a:noFill/>
          <a:ln cap="flat" cmpd="sng" w="19050">
            <a:solidFill>
              <a:schemeClr val="dk2"/>
            </a:solidFill>
            <a:prstDash val="solid"/>
            <a:round/>
            <a:headEnd len="med" w="med" type="none"/>
            <a:tailEnd len="med" w="med" type="none"/>
          </a:ln>
        </p:spPr>
      </p:cxnSp>
      <p:cxnSp>
        <p:nvCxnSpPr>
          <p:cNvPr id="397" name="Google Shape;397;p56"/>
          <p:cNvCxnSpPr>
            <a:stCxn id="372" idx="1"/>
            <a:endCxn id="381" idx="1"/>
          </p:cNvCxnSpPr>
          <p:nvPr/>
        </p:nvCxnSpPr>
        <p:spPr>
          <a:xfrm flipH="1" rot="10800000">
            <a:off x="1497875" y="2539725"/>
            <a:ext cx="4580400" cy="600600"/>
          </a:xfrm>
          <a:prstGeom prst="curvedConnector3">
            <a:avLst>
              <a:gd fmla="val -5199" name="adj1"/>
            </a:avLst>
          </a:prstGeom>
          <a:noFill/>
          <a:ln cap="flat" cmpd="sng" w="19050">
            <a:solidFill>
              <a:schemeClr val="dk2"/>
            </a:solidFill>
            <a:prstDash val="solid"/>
            <a:round/>
            <a:headEnd len="med" w="med" type="none"/>
            <a:tailEnd len="med" w="med" type="none"/>
          </a:ln>
        </p:spPr>
      </p:cxnSp>
      <p:cxnSp>
        <p:nvCxnSpPr>
          <p:cNvPr id="398" name="Google Shape;398;p56"/>
          <p:cNvCxnSpPr>
            <a:stCxn id="378" idx="1"/>
            <a:endCxn id="380" idx="1"/>
          </p:cNvCxnSpPr>
          <p:nvPr/>
        </p:nvCxnSpPr>
        <p:spPr>
          <a:xfrm>
            <a:off x="4795763" y="2981025"/>
            <a:ext cx="1282500" cy="630000"/>
          </a:xfrm>
          <a:prstGeom prst="curvedConnector3">
            <a:avLst>
              <a:gd fmla="val -18567" name="adj1"/>
            </a:avLst>
          </a:prstGeom>
          <a:noFill/>
          <a:ln cap="flat" cmpd="sng" w="19050">
            <a:solidFill>
              <a:schemeClr val="dk2"/>
            </a:solidFill>
            <a:prstDash val="solid"/>
            <a:round/>
            <a:headEnd len="med" w="med" type="none"/>
            <a:tailEnd len="med" w="med" type="none"/>
          </a:ln>
        </p:spPr>
      </p:cxnSp>
      <p:cxnSp>
        <p:nvCxnSpPr>
          <p:cNvPr id="399" name="Google Shape;399;p56"/>
          <p:cNvCxnSpPr>
            <a:endCxn id="383" idx="1"/>
          </p:cNvCxnSpPr>
          <p:nvPr/>
        </p:nvCxnSpPr>
        <p:spPr>
          <a:xfrm>
            <a:off x="6100000" y="2518875"/>
            <a:ext cx="1059300" cy="691800"/>
          </a:xfrm>
          <a:prstGeom prst="curvedConnector3">
            <a:avLst>
              <a:gd fmla="val -12400" name="adj1"/>
            </a:avLst>
          </a:prstGeom>
          <a:noFill/>
          <a:ln cap="flat" cmpd="sng" w="19050">
            <a:solidFill>
              <a:schemeClr val="dk2"/>
            </a:solidFill>
            <a:prstDash val="solid"/>
            <a:round/>
            <a:headEnd len="med" w="med" type="none"/>
            <a:tailEnd len="med" w="med" type="none"/>
          </a:ln>
        </p:spPr>
      </p:cxnSp>
      <p:cxnSp>
        <p:nvCxnSpPr>
          <p:cNvPr id="400" name="Google Shape;400;p56"/>
          <p:cNvCxnSpPr/>
          <p:nvPr/>
        </p:nvCxnSpPr>
        <p:spPr>
          <a:xfrm flipH="1" rot="10800000">
            <a:off x="3211809" y="3861200"/>
            <a:ext cx="1416300" cy="693900"/>
          </a:xfrm>
          <a:prstGeom prst="curvedConnector3">
            <a:avLst>
              <a:gd fmla="val -4705" name="adj1"/>
            </a:avLst>
          </a:prstGeom>
          <a:noFill/>
          <a:ln cap="flat" cmpd="sng" w="19050">
            <a:solidFill>
              <a:schemeClr val="dk2"/>
            </a:solidFill>
            <a:prstDash val="solid"/>
            <a:round/>
            <a:headEnd len="med" w="med" type="none"/>
            <a:tailEnd len="med" w="med" type="none"/>
          </a:ln>
        </p:spPr>
      </p:cxnSp>
      <p:cxnSp>
        <p:nvCxnSpPr>
          <p:cNvPr id="401" name="Google Shape;401;p56"/>
          <p:cNvCxnSpPr>
            <a:stCxn id="383" idx="1"/>
            <a:endCxn id="382" idx="1"/>
          </p:cNvCxnSpPr>
          <p:nvPr/>
        </p:nvCxnSpPr>
        <p:spPr>
          <a:xfrm flipH="1">
            <a:off x="6700600" y="3210675"/>
            <a:ext cx="458700" cy="968400"/>
          </a:xfrm>
          <a:prstGeom prst="curvedConnector3">
            <a:avLst>
              <a:gd fmla="val 52011" name="adj1"/>
            </a:avLst>
          </a:prstGeom>
          <a:noFill/>
          <a:ln cap="flat" cmpd="sng" w="19050">
            <a:solidFill>
              <a:schemeClr val="dk2"/>
            </a:solidFill>
            <a:prstDash val="solid"/>
            <a:round/>
            <a:headEnd len="med" w="med" type="none"/>
            <a:tailEnd len="med" w="med" type="none"/>
          </a:ln>
        </p:spPr>
      </p:cxnSp>
      <p:cxnSp>
        <p:nvCxnSpPr>
          <p:cNvPr id="402" name="Google Shape;402;p56"/>
          <p:cNvCxnSpPr>
            <a:stCxn id="381" idx="1"/>
            <a:endCxn id="382" idx="1"/>
          </p:cNvCxnSpPr>
          <p:nvPr/>
        </p:nvCxnSpPr>
        <p:spPr>
          <a:xfrm>
            <a:off x="6078350" y="2539800"/>
            <a:ext cx="622200" cy="1639200"/>
          </a:xfrm>
          <a:prstGeom prst="curvedConnector3">
            <a:avLst>
              <a:gd fmla="val -36982" name="adj1"/>
            </a:avLst>
          </a:prstGeom>
          <a:noFill/>
          <a:ln cap="flat" cmpd="sng" w="19050">
            <a:solidFill>
              <a:schemeClr val="dk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par>
                                <p:cTn fill="hold" nodeType="with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par>
                                <p:cTn fill="hold" nodeType="with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par>
                                <p:cTn fill="hold" nodeType="with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par>
                                <p:cTn fill="hold" nodeType="with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par>
                                <p:cTn fill="hold" nodeType="with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par>
                                <p:cTn fill="hold" nodeType="with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par>
                                <p:cTn fill="hold" nodeType="with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par>
                                <p:cTn fill="hold" nodeType="with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par>
                                <p:cTn fill="hold" nodeType="with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par>
                                <p:cTn fill="hold" nodeType="with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000"/>
                                        <p:tgtEl>
                                          <p:spTgt spid="381"/>
                                        </p:tgtEl>
                                      </p:cBhvr>
                                    </p:animEffect>
                                  </p:childTnLst>
                                </p:cTn>
                              </p:par>
                              <p:par>
                                <p:cTn fill="hold" nodeType="with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000"/>
                                        <p:tgtEl>
                                          <p:spTgt spid="382"/>
                                        </p:tgtEl>
                                      </p:cBhvr>
                                    </p:animEffect>
                                  </p:childTnLst>
                                </p:cTn>
                              </p:par>
                              <p:par>
                                <p:cTn fill="hold" nodeType="with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par>
                                <p:cTn fill="hold" nodeType="with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par>
                                <p:cTn fill="hold" nodeType="with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par>
                                <p:cTn fill="hold" nodeType="with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1000"/>
                                        <p:tgtEl>
                                          <p:spTgt spid="388"/>
                                        </p:tgtEl>
                                      </p:cBhvr>
                                    </p:animEffect>
                                  </p:childTnLst>
                                </p:cTn>
                              </p:par>
                              <p:par>
                                <p:cTn fill="hold" nodeType="with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1000"/>
                                        <p:tgtEl>
                                          <p:spTgt spid="389"/>
                                        </p:tgtEl>
                                      </p:cBhvr>
                                    </p:animEffect>
                                  </p:childTnLst>
                                </p:cTn>
                              </p:par>
                              <p:par>
                                <p:cTn fill="hold" nodeType="with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1000"/>
                                        <p:tgtEl>
                                          <p:spTgt spid="390"/>
                                        </p:tgtEl>
                                      </p:cBhvr>
                                    </p:animEffect>
                                  </p:childTnLst>
                                </p:cTn>
                              </p:par>
                              <p:par>
                                <p:cTn fill="hold" nodeType="with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000"/>
                                        <p:tgtEl>
                                          <p:spTgt spid="391"/>
                                        </p:tgtEl>
                                      </p:cBhvr>
                                    </p:animEffect>
                                  </p:childTnLst>
                                </p:cTn>
                              </p:par>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000"/>
                                        <p:tgtEl>
                                          <p:spTgt spid="395"/>
                                        </p:tgtEl>
                                      </p:cBhvr>
                                    </p:animEffect>
                                  </p:childTnLst>
                                </p:cTn>
                              </p:par>
                              <p:par>
                                <p:cTn fill="hold" nodeType="with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1000"/>
                                        <p:tgtEl>
                                          <p:spTgt spid="397"/>
                                        </p:tgtEl>
                                      </p:cBhvr>
                                    </p:animEffect>
                                  </p:childTnLst>
                                </p:cTn>
                              </p:par>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par>
                                <p:cTn fill="hold" nodeType="with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par>
                                <p:cTn fill="hold" nodeType="with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par>
                                <p:cTn fill="hold" nodeType="with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7"/>
          <p:cNvSpPr/>
          <p:nvPr/>
        </p:nvSpPr>
        <p:spPr>
          <a:xfrm>
            <a:off x="4572000" y="2667100"/>
            <a:ext cx="1166400" cy="303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57"/>
          <p:cNvSpPr txBox="1"/>
          <p:nvPr>
            <p:ph type="title"/>
          </p:nvPr>
        </p:nvSpPr>
        <p:spPr>
          <a:xfrm>
            <a:off x="4572000" y="664825"/>
            <a:ext cx="1796100" cy="517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Audience</a:t>
            </a:r>
            <a:endParaRPr/>
          </a:p>
        </p:txBody>
      </p:sp>
      <p:sp>
        <p:nvSpPr>
          <p:cNvPr id="409" name="Google Shape;409;p57"/>
          <p:cNvSpPr/>
          <p:nvPr/>
        </p:nvSpPr>
        <p:spPr>
          <a:xfrm>
            <a:off x="4851925" y="1182325"/>
            <a:ext cx="979800" cy="933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57"/>
          <p:cNvSpPr txBox="1"/>
          <p:nvPr>
            <p:ph idx="1" type="subTitle"/>
          </p:nvPr>
        </p:nvSpPr>
        <p:spPr>
          <a:xfrm>
            <a:off x="4572000" y="1696899"/>
            <a:ext cx="4443600" cy="3146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Ubuntu"/>
                <a:ea typeface="Ubuntu"/>
                <a:cs typeface="Ubuntu"/>
                <a:sym typeface="Ubuntu"/>
              </a:rPr>
              <a:t>Accessibility issues and considerations (subtitles, descriptive video etc.)</a:t>
            </a:r>
            <a:endParaRPr>
              <a:solidFill>
                <a:schemeClr val="dk1"/>
              </a:solidFill>
              <a:latin typeface="Ubuntu"/>
              <a:ea typeface="Ubuntu"/>
              <a:cs typeface="Ubuntu"/>
              <a:sym typeface="Ubuntu"/>
            </a:endParaRPr>
          </a:p>
          <a:p>
            <a:pPr indent="0" lvl="0" marL="0" rtl="0" algn="l">
              <a:lnSpc>
                <a:spcPct val="115000"/>
              </a:lnSpc>
              <a:spcBef>
                <a:spcPts val="120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1200"/>
              </a:spcBef>
              <a:spcAft>
                <a:spcPts val="0"/>
              </a:spcAft>
              <a:buNone/>
            </a:pPr>
            <a:r>
              <a:rPr lang="en">
                <a:solidFill>
                  <a:schemeClr val="dk1"/>
                </a:solidFill>
                <a:latin typeface="Ubuntu"/>
                <a:ea typeface="Ubuntu"/>
                <a:cs typeface="Ubuntu"/>
                <a:sym typeface="Ubuntu"/>
              </a:rPr>
              <a:t>Does everyone have internet or access to a computer for this? </a:t>
            </a:r>
            <a:endParaRPr>
              <a:solidFill>
                <a:schemeClr val="dk1"/>
              </a:solidFill>
              <a:latin typeface="Ubuntu"/>
              <a:ea typeface="Ubuntu"/>
              <a:cs typeface="Ubuntu"/>
              <a:sym typeface="Ubuntu"/>
            </a:endParaRPr>
          </a:p>
          <a:p>
            <a:pPr indent="0" lvl="0" marL="0" rtl="0" algn="l">
              <a:lnSpc>
                <a:spcPct val="115000"/>
              </a:lnSpc>
              <a:spcBef>
                <a:spcPts val="120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1200"/>
              </a:spcBef>
              <a:spcAft>
                <a:spcPts val="0"/>
              </a:spcAft>
              <a:buNone/>
            </a:pPr>
            <a:r>
              <a:rPr lang="en">
                <a:solidFill>
                  <a:schemeClr val="dk1"/>
                </a:solidFill>
                <a:latin typeface="Ubuntu"/>
                <a:ea typeface="Ubuntu"/>
                <a:cs typeface="Ubuntu"/>
                <a:sym typeface="Ubuntu"/>
              </a:rPr>
              <a:t>Is this something others might adapt/improve? (Is there a secondary audience)</a:t>
            </a:r>
            <a:endParaRPr>
              <a:solidFill>
                <a:schemeClr val="dk1"/>
              </a:solidFill>
              <a:latin typeface="Ubuntu"/>
              <a:ea typeface="Ubuntu"/>
              <a:cs typeface="Ubuntu"/>
              <a:sym typeface="Ubuntu"/>
            </a:endParaRPr>
          </a:p>
          <a:p>
            <a:pPr indent="0" lvl="0" marL="0" rtl="0" algn="l">
              <a:lnSpc>
                <a:spcPct val="115000"/>
              </a:lnSpc>
              <a:spcBef>
                <a:spcPts val="1200"/>
              </a:spcBef>
              <a:spcAft>
                <a:spcPts val="1200"/>
              </a:spcAft>
              <a:buNone/>
            </a:pPr>
            <a:r>
              <a:t/>
            </a:r>
            <a:endParaRPr sz="1000">
              <a:solidFill>
                <a:schemeClr val="dk1"/>
              </a:solidFill>
            </a:endParaRPr>
          </a:p>
        </p:txBody>
      </p:sp>
      <p:cxnSp>
        <p:nvCxnSpPr>
          <p:cNvPr id="411" name="Google Shape;411;p57"/>
          <p:cNvCxnSpPr/>
          <p:nvPr/>
        </p:nvCxnSpPr>
        <p:spPr>
          <a:xfrm>
            <a:off x="1022125" y="2020175"/>
            <a:ext cx="1685400" cy="0"/>
          </a:xfrm>
          <a:prstGeom prst="straightConnector1">
            <a:avLst/>
          </a:prstGeom>
          <a:noFill/>
          <a:ln cap="flat" cmpd="sng" w="38100">
            <a:solidFill>
              <a:schemeClr val="dk2"/>
            </a:solidFill>
            <a:prstDash val="solid"/>
            <a:round/>
            <a:headEnd len="med" w="med" type="none"/>
            <a:tailEnd len="med" w="med" type="none"/>
          </a:ln>
        </p:spPr>
      </p:cxnSp>
      <p:cxnSp>
        <p:nvCxnSpPr>
          <p:cNvPr id="412" name="Google Shape;412;p57"/>
          <p:cNvCxnSpPr/>
          <p:nvPr/>
        </p:nvCxnSpPr>
        <p:spPr>
          <a:xfrm>
            <a:off x="1022125" y="2020175"/>
            <a:ext cx="809700" cy="1291500"/>
          </a:xfrm>
          <a:prstGeom prst="straightConnector1">
            <a:avLst/>
          </a:prstGeom>
          <a:noFill/>
          <a:ln cap="flat" cmpd="sng" w="38100">
            <a:solidFill>
              <a:schemeClr val="dk2"/>
            </a:solidFill>
            <a:prstDash val="solid"/>
            <a:round/>
            <a:headEnd len="med" w="med" type="none"/>
            <a:tailEnd len="med" w="med" type="none"/>
          </a:ln>
        </p:spPr>
      </p:cxnSp>
      <p:cxnSp>
        <p:nvCxnSpPr>
          <p:cNvPr id="413" name="Google Shape;413;p57"/>
          <p:cNvCxnSpPr/>
          <p:nvPr/>
        </p:nvCxnSpPr>
        <p:spPr>
          <a:xfrm flipH="1">
            <a:off x="1842850" y="2020200"/>
            <a:ext cx="864600" cy="1313100"/>
          </a:xfrm>
          <a:prstGeom prst="straightConnector1">
            <a:avLst/>
          </a:prstGeom>
          <a:noFill/>
          <a:ln cap="flat" cmpd="sng" w="38100">
            <a:solidFill>
              <a:schemeClr val="dk2"/>
            </a:solidFill>
            <a:prstDash val="solid"/>
            <a:round/>
            <a:headEnd len="med" w="med" type="none"/>
            <a:tailEnd len="med" w="med" type="none"/>
          </a:ln>
        </p:spPr>
      </p:cxnSp>
      <p:sp>
        <p:nvSpPr>
          <p:cNvPr id="414" name="Google Shape;414;p57"/>
          <p:cNvSpPr txBox="1"/>
          <p:nvPr/>
        </p:nvSpPr>
        <p:spPr>
          <a:xfrm>
            <a:off x="453075" y="1619950"/>
            <a:ext cx="156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Ubuntu Light"/>
                <a:ea typeface="Ubuntu Light"/>
                <a:cs typeface="Ubuntu Light"/>
                <a:sym typeface="Ubuntu Light"/>
              </a:rPr>
              <a:t>Precision</a:t>
            </a:r>
            <a:endParaRPr>
              <a:latin typeface="Ubuntu Light"/>
              <a:ea typeface="Ubuntu Light"/>
              <a:cs typeface="Ubuntu Light"/>
              <a:sym typeface="Ubuntu Light"/>
            </a:endParaRPr>
          </a:p>
        </p:txBody>
      </p:sp>
      <p:sp>
        <p:nvSpPr>
          <p:cNvPr id="415" name="Google Shape;415;p57"/>
          <p:cNvSpPr txBox="1"/>
          <p:nvPr/>
        </p:nvSpPr>
        <p:spPr>
          <a:xfrm>
            <a:off x="2017875" y="1619950"/>
            <a:ext cx="156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Ubuntu Light"/>
                <a:ea typeface="Ubuntu Light"/>
                <a:cs typeface="Ubuntu Light"/>
                <a:sym typeface="Ubuntu Light"/>
              </a:rPr>
              <a:t>Engagement</a:t>
            </a:r>
            <a:endParaRPr>
              <a:latin typeface="Ubuntu Light"/>
              <a:ea typeface="Ubuntu Light"/>
              <a:cs typeface="Ubuntu Light"/>
              <a:sym typeface="Ubuntu Light"/>
            </a:endParaRPr>
          </a:p>
        </p:txBody>
      </p:sp>
      <p:sp>
        <p:nvSpPr>
          <p:cNvPr id="416" name="Google Shape;416;p57"/>
          <p:cNvSpPr txBox="1"/>
          <p:nvPr/>
        </p:nvSpPr>
        <p:spPr>
          <a:xfrm>
            <a:off x="1022125" y="3392975"/>
            <a:ext cx="1564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Ubuntu Light"/>
                <a:ea typeface="Ubuntu Light"/>
                <a:cs typeface="Ubuntu Light"/>
                <a:sym typeface="Ubuntu Light"/>
              </a:rPr>
              <a:t>Reusability</a:t>
            </a:r>
            <a:endParaRPr>
              <a:latin typeface="Ubuntu Light"/>
              <a:ea typeface="Ubuntu Light"/>
              <a:cs typeface="Ubuntu Light"/>
              <a:sym typeface="Ubuntu Light"/>
            </a:endParaRPr>
          </a:p>
        </p:txBody>
      </p:sp>
      <p:sp>
        <p:nvSpPr>
          <p:cNvPr id="417" name="Google Shape;417;p57"/>
          <p:cNvSpPr txBox="1"/>
          <p:nvPr/>
        </p:nvSpPr>
        <p:spPr>
          <a:xfrm>
            <a:off x="245125" y="4033825"/>
            <a:ext cx="3677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Ubuntu"/>
                <a:ea typeface="Ubuntu"/>
                <a:cs typeface="Ubuntu"/>
                <a:sym typeface="Ubuntu"/>
              </a:rPr>
              <a:t>Joseph’s ‘Iron Triangle’</a:t>
            </a:r>
            <a:r>
              <a:rPr lang="en">
                <a:latin typeface="Ubuntu Light"/>
                <a:ea typeface="Ubuntu Light"/>
                <a:cs typeface="Ubuntu Light"/>
                <a:sym typeface="Ubuntu Light"/>
              </a:rPr>
              <a:t> - an insight from Opening Up Copyright (Joseph et al., 2019)</a:t>
            </a:r>
            <a:endParaRPr>
              <a:latin typeface="Ubuntu Light"/>
              <a:ea typeface="Ubuntu Light"/>
              <a:cs typeface="Ubuntu Light"/>
              <a:sym typeface="Ubuntu 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inimal Charm">
  <a:themeElements>
    <a:clrScheme name="Simple Light">
      <a:dk1>
        <a:srgbClr val="434343"/>
      </a:dk1>
      <a:lt1>
        <a:srgbClr val="FFFFFF"/>
      </a:lt1>
      <a:dk2>
        <a:srgbClr val="666666"/>
      </a:dk2>
      <a:lt2>
        <a:srgbClr val="999999"/>
      </a:lt2>
      <a:accent1>
        <a:srgbClr val="D3F78C"/>
      </a:accent1>
      <a:accent2>
        <a:srgbClr val="EAFFC0"/>
      </a:accent2>
      <a:accent3>
        <a:srgbClr val="88C01A"/>
      </a:accent3>
      <a:accent4>
        <a:srgbClr val="60811F"/>
      </a:accent4>
      <a:accent5>
        <a:srgbClr val="93C72C"/>
      </a:accent5>
      <a:accent6>
        <a:srgbClr val="D5E7B2"/>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