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2" r:id="rId1"/>
  </p:sldMasterIdLst>
  <p:notesMasterIdLst>
    <p:notesMasterId r:id="rId3"/>
  </p:notesMasterIdLst>
  <p:sldIdLst>
    <p:sldId id="265" r:id="rId2"/>
  </p:sldIdLst>
  <p:sldSz cx="47548800" cy="36576000"/>
  <p:notesSz cx="6858000" cy="9144000"/>
  <p:defaultTextStyle>
    <a:defPPr>
      <a:defRPr lang="en-CA"/>
    </a:defPPr>
    <a:lvl1pPr algn="l" defTabSz="2403475" rtl="0" fontAlgn="base">
      <a:spcBef>
        <a:spcPct val="0"/>
      </a:spcBef>
      <a:spcAft>
        <a:spcPct val="0"/>
      </a:spcAft>
      <a:defRPr sz="9500" kern="1200">
        <a:solidFill>
          <a:schemeClr val="tx1"/>
        </a:solidFill>
        <a:latin typeface="Arial" panose="020B0604020202020204" pitchFamily="34" charset="0"/>
        <a:ea typeface="ＭＳ Ｐゴシック" panose="020B0600070205080204" pitchFamily="34" charset="-128"/>
        <a:cs typeface="+mn-cs"/>
      </a:defRPr>
    </a:lvl1pPr>
    <a:lvl2pPr marL="2403475" indent="-1946275" algn="l" defTabSz="2403475" rtl="0" fontAlgn="base">
      <a:spcBef>
        <a:spcPct val="0"/>
      </a:spcBef>
      <a:spcAft>
        <a:spcPct val="0"/>
      </a:spcAft>
      <a:defRPr sz="9500" kern="1200">
        <a:solidFill>
          <a:schemeClr val="tx1"/>
        </a:solidFill>
        <a:latin typeface="Arial" panose="020B0604020202020204" pitchFamily="34" charset="0"/>
        <a:ea typeface="ＭＳ Ｐゴシック" panose="020B0600070205080204" pitchFamily="34" charset="-128"/>
        <a:cs typeface="+mn-cs"/>
      </a:defRPr>
    </a:lvl2pPr>
    <a:lvl3pPr marL="4806950" indent="-3892550" algn="l" defTabSz="2403475" rtl="0" fontAlgn="base">
      <a:spcBef>
        <a:spcPct val="0"/>
      </a:spcBef>
      <a:spcAft>
        <a:spcPct val="0"/>
      </a:spcAft>
      <a:defRPr sz="9500" kern="1200">
        <a:solidFill>
          <a:schemeClr val="tx1"/>
        </a:solidFill>
        <a:latin typeface="Arial" panose="020B0604020202020204" pitchFamily="34" charset="0"/>
        <a:ea typeface="ＭＳ Ｐゴシック" panose="020B0600070205080204" pitchFamily="34" charset="-128"/>
        <a:cs typeface="+mn-cs"/>
      </a:defRPr>
    </a:lvl3pPr>
    <a:lvl4pPr marL="7210425" indent="-5838825" algn="l" defTabSz="2403475" rtl="0" fontAlgn="base">
      <a:spcBef>
        <a:spcPct val="0"/>
      </a:spcBef>
      <a:spcAft>
        <a:spcPct val="0"/>
      </a:spcAft>
      <a:defRPr sz="9500" kern="1200">
        <a:solidFill>
          <a:schemeClr val="tx1"/>
        </a:solidFill>
        <a:latin typeface="Arial" panose="020B0604020202020204" pitchFamily="34" charset="0"/>
        <a:ea typeface="ＭＳ Ｐゴシック" panose="020B0600070205080204" pitchFamily="34" charset="-128"/>
        <a:cs typeface="+mn-cs"/>
      </a:defRPr>
    </a:lvl4pPr>
    <a:lvl5pPr marL="9613900" indent="-7785100" algn="l" defTabSz="2403475" rtl="0" fontAlgn="base">
      <a:spcBef>
        <a:spcPct val="0"/>
      </a:spcBef>
      <a:spcAft>
        <a:spcPct val="0"/>
      </a:spcAft>
      <a:defRPr sz="95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95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95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95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95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00"/>
    <a:srgbClr val="4040FE"/>
    <a:srgbClr val="006231"/>
    <a:srgbClr val="FFDF79"/>
    <a:srgbClr val="FFD03B"/>
    <a:srgbClr val="275D38"/>
    <a:srgbClr val="4C4C4C"/>
    <a:srgbClr val="008040"/>
    <a:srgbClr val="4472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6E9B3D-7425-43C7-8DA5-083B8E539577}" v="2" dt="2023-05-17T18:08:10.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217" autoAdjust="0"/>
    <p:restoredTop sz="96357" autoAdjust="0"/>
  </p:normalViewPr>
  <p:slideViewPr>
    <p:cSldViewPr snapToObjects="1">
      <p:cViewPr>
        <p:scale>
          <a:sx n="100" d="100"/>
          <a:sy n="100" d="100"/>
        </p:scale>
        <p:origin x="-13680" y="-17480"/>
      </p:cViewPr>
      <p:guideLst/>
    </p:cSldViewPr>
  </p:slideViewPr>
  <p:notesTextViewPr>
    <p:cViewPr>
      <p:scale>
        <a:sx n="1" d="1"/>
        <a:sy n="1" d="1"/>
      </p:scale>
      <p:origin x="0" y="0"/>
    </p:cViewPr>
  </p:notesTextViewPr>
  <p:notesViewPr>
    <p:cSldViewPr snapToObjects="1">
      <p:cViewPr varScale="1">
        <p:scale>
          <a:sx n="61" d="100"/>
          <a:sy n="61" d="100"/>
        </p:scale>
        <p:origin x="2556" y="42"/>
      </p:cViewPr>
      <p:guideLst/>
    </p:cSldViewPr>
  </p:notesViewPr>
  <p:gridSpacing cx="72008" cy="72008"/>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Mohammed Khatib" userId="72cf9f1d40bf0dbc" providerId="LiveId" clId="{8A6E9B3D-7425-43C7-8DA5-083B8E539577}"/>
    <pc:docChg chg="undo custSel modSld">
      <pc:chgData name="Dr Mohammed Khatib" userId="72cf9f1d40bf0dbc" providerId="LiveId" clId="{8A6E9B3D-7425-43C7-8DA5-083B8E539577}" dt="2023-05-17T20:54:54.184" v="2659" actId="12"/>
      <pc:docMkLst>
        <pc:docMk/>
      </pc:docMkLst>
      <pc:sldChg chg="addSp delSp modSp mod modAnim">
        <pc:chgData name="Dr Mohammed Khatib" userId="72cf9f1d40bf0dbc" providerId="LiveId" clId="{8A6E9B3D-7425-43C7-8DA5-083B8E539577}" dt="2023-05-17T20:54:54.184" v="2659" actId="12"/>
        <pc:sldMkLst>
          <pc:docMk/>
          <pc:sldMk cId="0" sldId="265"/>
        </pc:sldMkLst>
        <pc:spChg chg="mod">
          <ac:chgData name="Dr Mohammed Khatib" userId="72cf9f1d40bf0dbc" providerId="LiveId" clId="{8A6E9B3D-7425-43C7-8DA5-083B8E539577}" dt="2023-05-17T20:54:47.228" v="2658" actId="12"/>
          <ac:spMkLst>
            <pc:docMk/>
            <pc:sldMk cId="0" sldId="265"/>
            <ac:spMk id="5" creationId="{00000000-0000-0000-0000-000000000000}"/>
          </ac:spMkLst>
        </pc:spChg>
        <pc:spChg chg="mod">
          <ac:chgData name="Dr Mohammed Khatib" userId="72cf9f1d40bf0dbc" providerId="LiveId" clId="{8A6E9B3D-7425-43C7-8DA5-083B8E539577}" dt="2023-05-17T19:53:07.277" v="1847" actId="12"/>
          <ac:spMkLst>
            <pc:docMk/>
            <pc:sldMk cId="0" sldId="265"/>
            <ac:spMk id="24" creationId="{859170EB-1A75-0A88-8B44-6ECFAB6E22D2}"/>
          </ac:spMkLst>
        </pc:spChg>
        <pc:spChg chg="mod">
          <ac:chgData name="Dr Mohammed Khatib" userId="72cf9f1d40bf0dbc" providerId="LiveId" clId="{8A6E9B3D-7425-43C7-8DA5-083B8E539577}" dt="2023-05-17T18:29:35.995" v="297" actId="1076"/>
          <ac:spMkLst>
            <pc:docMk/>
            <pc:sldMk cId="0" sldId="265"/>
            <ac:spMk id="25" creationId="{0C5C1FAE-CD3D-4119-A51E-617B9749650E}"/>
          </ac:spMkLst>
        </pc:spChg>
        <pc:spChg chg="add mod">
          <ac:chgData name="Dr Mohammed Khatib" userId="72cf9f1d40bf0dbc" providerId="LiveId" clId="{8A6E9B3D-7425-43C7-8DA5-083B8E539577}" dt="2023-05-17T18:30:20.643" v="301" actId="1076"/>
          <ac:spMkLst>
            <pc:docMk/>
            <pc:sldMk cId="0" sldId="265"/>
            <ac:spMk id="33" creationId="{616D7F9C-872B-34A5-5DF2-EE580A3417CD}"/>
          </ac:spMkLst>
        </pc:spChg>
        <pc:spChg chg="mod">
          <ac:chgData name="Dr Mohammed Khatib" userId="72cf9f1d40bf0dbc" providerId="LiveId" clId="{8A6E9B3D-7425-43C7-8DA5-083B8E539577}" dt="2023-05-17T19:51:29.628" v="1844" actId="1076"/>
          <ac:spMkLst>
            <pc:docMk/>
            <pc:sldMk cId="0" sldId="265"/>
            <ac:spMk id="36" creationId="{00000000-0000-0000-0000-000000000000}"/>
          </ac:spMkLst>
        </pc:spChg>
        <pc:spChg chg="mod">
          <ac:chgData name="Dr Mohammed Khatib" userId="72cf9f1d40bf0dbc" providerId="LiveId" clId="{8A6E9B3D-7425-43C7-8DA5-083B8E539577}" dt="2023-05-17T19:51:29.628" v="1844" actId="1076"/>
          <ac:spMkLst>
            <pc:docMk/>
            <pc:sldMk cId="0" sldId="265"/>
            <ac:spMk id="37" creationId="{00000000-0000-0000-0000-000000000000}"/>
          </ac:spMkLst>
        </pc:spChg>
        <pc:spChg chg="add mod">
          <ac:chgData name="Dr Mohammed Khatib" userId="72cf9f1d40bf0dbc" providerId="LiveId" clId="{8A6E9B3D-7425-43C7-8DA5-083B8E539577}" dt="2023-05-17T18:30:03.041" v="298" actId="164"/>
          <ac:spMkLst>
            <pc:docMk/>
            <pc:sldMk cId="0" sldId="265"/>
            <ac:spMk id="39" creationId="{0543DDFE-DF41-A4A9-5379-C87B4843E442}"/>
          </ac:spMkLst>
        </pc:spChg>
        <pc:spChg chg="add mod">
          <ac:chgData name="Dr Mohammed Khatib" userId="72cf9f1d40bf0dbc" providerId="LiveId" clId="{8A6E9B3D-7425-43C7-8DA5-083B8E539577}" dt="2023-05-17T18:30:03.041" v="298" actId="164"/>
          <ac:spMkLst>
            <pc:docMk/>
            <pc:sldMk cId="0" sldId="265"/>
            <ac:spMk id="41" creationId="{8C318BD6-943F-8DB9-D81F-B06162305BCB}"/>
          </ac:spMkLst>
        </pc:spChg>
        <pc:spChg chg="del mod">
          <ac:chgData name="Dr Mohammed Khatib" userId="72cf9f1d40bf0dbc" providerId="LiveId" clId="{8A6E9B3D-7425-43C7-8DA5-083B8E539577}" dt="2023-05-17T18:07:30.013" v="25" actId="21"/>
          <ac:spMkLst>
            <pc:docMk/>
            <pc:sldMk cId="0" sldId="265"/>
            <ac:spMk id="44" creationId="{413FED9A-D624-C56A-C031-991E041EF280}"/>
          </ac:spMkLst>
        </pc:spChg>
        <pc:spChg chg="mod topLvl">
          <ac:chgData name="Dr Mohammed Khatib" userId="72cf9f1d40bf0dbc" providerId="LiveId" clId="{8A6E9B3D-7425-43C7-8DA5-083B8E539577}" dt="2023-05-17T18:30:03.041" v="298" actId="164"/>
          <ac:spMkLst>
            <pc:docMk/>
            <pc:sldMk cId="0" sldId="265"/>
            <ac:spMk id="45" creationId="{F1AAADE2-089A-DF0A-B2D8-03896F12FCA4}"/>
          </ac:spMkLst>
        </pc:spChg>
        <pc:spChg chg="mod topLvl">
          <ac:chgData name="Dr Mohammed Khatib" userId="72cf9f1d40bf0dbc" providerId="LiveId" clId="{8A6E9B3D-7425-43C7-8DA5-083B8E539577}" dt="2023-05-17T18:30:03.041" v="298" actId="164"/>
          <ac:spMkLst>
            <pc:docMk/>
            <pc:sldMk cId="0" sldId="265"/>
            <ac:spMk id="47" creationId="{C2143AED-9932-5DD8-0DCA-FDDDD8B10EB0}"/>
          </ac:spMkLst>
        </pc:spChg>
        <pc:spChg chg="mod">
          <ac:chgData name="Dr Mohammed Khatib" userId="72cf9f1d40bf0dbc" providerId="LiveId" clId="{8A6E9B3D-7425-43C7-8DA5-083B8E539577}" dt="2023-05-17T18:30:03.041" v="298" actId="164"/>
          <ac:spMkLst>
            <pc:docMk/>
            <pc:sldMk cId="0" sldId="265"/>
            <ac:spMk id="48" creationId="{00000000-0000-0000-0000-000000000000}"/>
          </ac:spMkLst>
        </pc:spChg>
        <pc:spChg chg="mod topLvl">
          <ac:chgData name="Dr Mohammed Khatib" userId="72cf9f1d40bf0dbc" providerId="LiveId" clId="{8A6E9B3D-7425-43C7-8DA5-083B8E539577}" dt="2023-05-17T18:30:03.041" v="298" actId="164"/>
          <ac:spMkLst>
            <pc:docMk/>
            <pc:sldMk cId="0" sldId="265"/>
            <ac:spMk id="49" creationId="{A92AB3A3-409C-900C-307B-F96318AFA0ED}"/>
          </ac:spMkLst>
        </pc:spChg>
        <pc:spChg chg="mod topLvl">
          <ac:chgData name="Dr Mohammed Khatib" userId="72cf9f1d40bf0dbc" providerId="LiveId" clId="{8A6E9B3D-7425-43C7-8DA5-083B8E539577}" dt="2023-05-17T18:30:03.041" v="298" actId="164"/>
          <ac:spMkLst>
            <pc:docMk/>
            <pc:sldMk cId="0" sldId="265"/>
            <ac:spMk id="50" creationId="{34B181B3-0F0E-4D37-34CB-DBB7165CA582}"/>
          </ac:spMkLst>
        </pc:spChg>
        <pc:spChg chg="mod topLvl">
          <ac:chgData name="Dr Mohammed Khatib" userId="72cf9f1d40bf0dbc" providerId="LiveId" clId="{8A6E9B3D-7425-43C7-8DA5-083B8E539577}" dt="2023-05-17T18:30:03.041" v="298" actId="164"/>
          <ac:spMkLst>
            <pc:docMk/>
            <pc:sldMk cId="0" sldId="265"/>
            <ac:spMk id="51" creationId="{9B043A1C-401B-B997-3825-8700DCF89006}"/>
          </ac:spMkLst>
        </pc:spChg>
        <pc:spChg chg="mod topLvl">
          <ac:chgData name="Dr Mohammed Khatib" userId="72cf9f1d40bf0dbc" providerId="LiveId" clId="{8A6E9B3D-7425-43C7-8DA5-083B8E539577}" dt="2023-05-17T18:30:03.041" v="298" actId="164"/>
          <ac:spMkLst>
            <pc:docMk/>
            <pc:sldMk cId="0" sldId="265"/>
            <ac:spMk id="52" creationId="{C010EBFB-E846-ED8C-4094-FDA2E3FC8C27}"/>
          </ac:spMkLst>
        </pc:spChg>
        <pc:spChg chg="mod">
          <ac:chgData name="Dr Mohammed Khatib" userId="72cf9f1d40bf0dbc" providerId="LiveId" clId="{8A6E9B3D-7425-43C7-8DA5-083B8E539577}" dt="2023-05-17T19:13:08.330" v="700" actId="20577"/>
          <ac:spMkLst>
            <pc:docMk/>
            <pc:sldMk cId="0" sldId="265"/>
            <ac:spMk id="53" creationId="{00000000-0000-0000-0000-000000000000}"/>
          </ac:spMkLst>
        </pc:spChg>
        <pc:spChg chg="add mod">
          <ac:chgData name="Dr Mohammed Khatib" userId="72cf9f1d40bf0dbc" providerId="LiveId" clId="{8A6E9B3D-7425-43C7-8DA5-083B8E539577}" dt="2023-05-17T18:30:03.041" v="298" actId="164"/>
          <ac:spMkLst>
            <pc:docMk/>
            <pc:sldMk cId="0" sldId="265"/>
            <ac:spMk id="54" creationId="{3C7CA7A0-EC93-8B43-082D-FBC051278562}"/>
          </ac:spMkLst>
        </pc:spChg>
        <pc:spChg chg="add mod">
          <ac:chgData name="Dr Mohammed Khatib" userId="72cf9f1d40bf0dbc" providerId="LiveId" clId="{8A6E9B3D-7425-43C7-8DA5-083B8E539577}" dt="2023-05-17T18:30:03.041" v="298" actId="164"/>
          <ac:spMkLst>
            <pc:docMk/>
            <pc:sldMk cId="0" sldId="265"/>
            <ac:spMk id="56" creationId="{F66541AC-10F9-FF67-3498-26377FE2C99C}"/>
          </ac:spMkLst>
        </pc:spChg>
        <pc:spChg chg="mod">
          <ac:chgData name="Dr Mohammed Khatib" userId="72cf9f1d40bf0dbc" providerId="LiveId" clId="{8A6E9B3D-7425-43C7-8DA5-083B8E539577}" dt="2023-05-17T19:18:48.794" v="844" actId="20577"/>
          <ac:spMkLst>
            <pc:docMk/>
            <pc:sldMk cId="0" sldId="265"/>
            <ac:spMk id="57" creationId="{A028ED29-3996-46A3-73BE-6A5DDE283A0E}"/>
          </ac:spMkLst>
        </pc:spChg>
        <pc:spChg chg="mod">
          <ac:chgData name="Dr Mohammed Khatib" userId="72cf9f1d40bf0dbc" providerId="LiveId" clId="{8A6E9B3D-7425-43C7-8DA5-083B8E539577}" dt="2023-05-17T18:31:43.683" v="309" actId="1076"/>
          <ac:spMkLst>
            <pc:docMk/>
            <pc:sldMk cId="0" sldId="265"/>
            <ac:spMk id="59" creationId="{EB444770-44A1-9042-3684-0C181A23B7D4}"/>
          </ac:spMkLst>
        </pc:spChg>
        <pc:spChg chg="mod">
          <ac:chgData name="Dr Mohammed Khatib" userId="72cf9f1d40bf0dbc" providerId="LiveId" clId="{8A6E9B3D-7425-43C7-8DA5-083B8E539577}" dt="2023-05-17T18:31:39.866" v="308" actId="1076"/>
          <ac:spMkLst>
            <pc:docMk/>
            <pc:sldMk cId="0" sldId="265"/>
            <ac:spMk id="60" creationId="{6E9C3F93-2296-DAAF-41CA-1F807283291C}"/>
          </ac:spMkLst>
        </pc:spChg>
        <pc:spChg chg="mod">
          <ac:chgData name="Dr Mohammed Khatib" userId="72cf9f1d40bf0dbc" providerId="LiveId" clId="{8A6E9B3D-7425-43C7-8DA5-083B8E539577}" dt="2023-05-17T18:31:35.882" v="307" actId="1076"/>
          <ac:spMkLst>
            <pc:docMk/>
            <pc:sldMk cId="0" sldId="265"/>
            <ac:spMk id="61" creationId="{FCA29DA5-2146-0BAB-B22A-EBE3D9CD76B4}"/>
          </ac:spMkLst>
        </pc:spChg>
        <pc:spChg chg="mod">
          <ac:chgData name="Dr Mohammed Khatib" userId="72cf9f1d40bf0dbc" providerId="LiveId" clId="{8A6E9B3D-7425-43C7-8DA5-083B8E539577}" dt="2023-05-17T19:30:54.534" v="1588" actId="14100"/>
          <ac:spMkLst>
            <pc:docMk/>
            <pc:sldMk cId="0" sldId="265"/>
            <ac:spMk id="63" creationId="{00000000-0000-0000-0000-000000000000}"/>
          </ac:spMkLst>
        </pc:spChg>
        <pc:spChg chg="mod">
          <ac:chgData name="Dr Mohammed Khatib" userId="72cf9f1d40bf0dbc" providerId="LiveId" clId="{8A6E9B3D-7425-43C7-8DA5-083B8E539577}" dt="2023-05-17T19:58:43.335" v="2068" actId="20577"/>
          <ac:spMkLst>
            <pc:docMk/>
            <pc:sldMk cId="0" sldId="265"/>
            <ac:spMk id="3079" creationId="{00000000-0000-0000-0000-000000000000}"/>
          </ac:spMkLst>
        </pc:spChg>
        <pc:spChg chg="mod">
          <ac:chgData name="Dr Mohammed Khatib" userId="72cf9f1d40bf0dbc" providerId="LiveId" clId="{8A6E9B3D-7425-43C7-8DA5-083B8E539577}" dt="2023-05-17T19:30:33.669" v="1585" actId="14100"/>
          <ac:spMkLst>
            <pc:docMk/>
            <pc:sldMk cId="0" sldId="265"/>
            <ac:spMk id="3089" creationId="{00000000-0000-0000-0000-000000000000}"/>
          </ac:spMkLst>
        </pc:spChg>
        <pc:spChg chg="mod">
          <ac:chgData name="Dr Mohammed Khatib" userId="72cf9f1d40bf0dbc" providerId="LiveId" clId="{8A6E9B3D-7425-43C7-8DA5-083B8E539577}" dt="2023-05-17T19:13:39.431" v="703" actId="1076"/>
          <ac:spMkLst>
            <pc:docMk/>
            <pc:sldMk cId="0" sldId="265"/>
            <ac:spMk id="3092" creationId="{00000000-0000-0000-0000-000000000000}"/>
          </ac:spMkLst>
        </pc:spChg>
        <pc:spChg chg="mod">
          <ac:chgData name="Dr Mohammed Khatib" userId="72cf9f1d40bf0dbc" providerId="LiveId" clId="{8A6E9B3D-7425-43C7-8DA5-083B8E539577}" dt="2023-05-17T19:51:37.093" v="1846" actId="20577"/>
          <ac:spMkLst>
            <pc:docMk/>
            <pc:sldMk cId="0" sldId="265"/>
            <ac:spMk id="3096" creationId="{00000000-0000-0000-0000-000000000000}"/>
          </ac:spMkLst>
        </pc:spChg>
        <pc:spChg chg="add mod">
          <ac:chgData name="Dr Mohammed Khatib" userId="72cf9f1d40bf0dbc" providerId="LiveId" clId="{8A6E9B3D-7425-43C7-8DA5-083B8E539577}" dt="2023-05-17T18:30:03.041" v="298" actId="164"/>
          <ac:spMkLst>
            <pc:docMk/>
            <pc:sldMk cId="0" sldId="265"/>
            <ac:spMk id="13313" creationId="{F07BDF78-79AF-4F62-A6F5-10DA2671ADAC}"/>
          </ac:spMkLst>
        </pc:spChg>
        <pc:spChg chg="mod">
          <ac:chgData name="Dr Mohammed Khatib" userId="72cf9f1d40bf0dbc" providerId="LiveId" clId="{8A6E9B3D-7425-43C7-8DA5-083B8E539577}" dt="2023-05-17T18:42:54.499" v="452" actId="20577"/>
          <ac:spMkLst>
            <pc:docMk/>
            <pc:sldMk cId="0" sldId="265"/>
            <ac:spMk id="13314" creationId="{5664F86C-318F-9BE7-656D-AB4E31050E7A}"/>
          </ac:spMkLst>
        </pc:spChg>
        <pc:spChg chg="mod topLvl">
          <ac:chgData name="Dr Mohammed Khatib" userId="72cf9f1d40bf0dbc" providerId="LiveId" clId="{8A6E9B3D-7425-43C7-8DA5-083B8E539577}" dt="2023-05-17T19:04:33.914" v="528" actId="165"/>
          <ac:spMkLst>
            <pc:docMk/>
            <pc:sldMk cId="0" sldId="265"/>
            <ac:spMk id="13315" creationId="{7D841DC1-4973-9F1F-498F-6DA56443669A}"/>
          </ac:spMkLst>
        </pc:spChg>
        <pc:spChg chg="mod topLvl">
          <ac:chgData name="Dr Mohammed Khatib" userId="72cf9f1d40bf0dbc" providerId="LiveId" clId="{8A6E9B3D-7425-43C7-8DA5-083B8E539577}" dt="2023-05-17T19:04:33.914" v="528" actId="165"/>
          <ac:spMkLst>
            <pc:docMk/>
            <pc:sldMk cId="0" sldId="265"/>
            <ac:spMk id="13316" creationId="{86AB501B-F376-CD4E-C87B-F21D05C7F87F}"/>
          </ac:spMkLst>
        </pc:spChg>
        <pc:spChg chg="mod topLvl">
          <ac:chgData name="Dr Mohammed Khatib" userId="72cf9f1d40bf0dbc" providerId="LiveId" clId="{8A6E9B3D-7425-43C7-8DA5-083B8E539577}" dt="2023-05-17T19:04:33.914" v="528" actId="165"/>
          <ac:spMkLst>
            <pc:docMk/>
            <pc:sldMk cId="0" sldId="265"/>
            <ac:spMk id="13317" creationId="{1988CD7A-2ED8-F01F-E562-F344947A2B15}"/>
          </ac:spMkLst>
        </pc:spChg>
        <pc:spChg chg="mod topLvl">
          <ac:chgData name="Dr Mohammed Khatib" userId="72cf9f1d40bf0dbc" providerId="LiveId" clId="{8A6E9B3D-7425-43C7-8DA5-083B8E539577}" dt="2023-05-17T19:04:33.914" v="528" actId="165"/>
          <ac:spMkLst>
            <pc:docMk/>
            <pc:sldMk cId="0" sldId="265"/>
            <ac:spMk id="13318" creationId="{173A531D-E22D-D635-B357-4F48012937DB}"/>
          </ac:spMkLst>
        </pc:spChg>
        <pc:spChg chg="mod topLvl">
          <ac:chgData name="Dr Mohammed Khatib" userId="72cf9f1d40bf0dbc" providerId="LiveId" clId="{8A6E9B3D-7425-43C7-8DA5-083B8E539577}" dt="2023-05-17T19:04:33.914" v="528" actId="165"/>
          <ac:spMkLst>
            <pc:docMk/>
            <pc:sldMk cId="0" sldId="265"/>
            <ac:spMk id="13319" creationId="{BF960770-3069-88B4-3D2C-D901B6C879C1}"/>
          </ac:spMkLst>
        </pc:spChg>
        <pc:spChg chg="mod topLvl">
          <ac:chgData name="Dr Mohammed Khatib" userId="72cf9f1d40bf0dbc" providerId="LiveId" clId="{8A6E9B3D-7425-43C7-8DA5-083B8E539577}" dt="2023-05-17T19:04:33.914" v="528" actId="165"/>
          <ac:spMkLst>
            <pc:docMk/>
            <pc:sldMk cId="0" sldId="265"/>
            <ac:spMk id="13320" creationId="{9D89FEE3-83E1-D300-3659-7078CCD5CE2F}"/>
          </ac:spMkLst>
        </pc:spChg>
        <pc:spChg chg="del">
          <ac:chgData name="Dr Mohammed Khatib" userId="72cf9f1d40bf0dbc" providerId="LiveId" clId="{8A6E9B3D-7425-43C7-8DA5-083B8E539577}" dt="2023-05-17T19:14:04.579" v="709" actId="21"/>
          <ac:spMkLst>
            <pc:docMk/>
            <pc:sldMk cId="0" sldId="265"/>
            <ac:spMk id="13321" creationId="{B090E577-F0BA-8F60-3AF0-C41B65CBA8C2}"/>
          </ac:spMkLst>
        </pc:spChg>
        <pc:spChg chg="mod">
          <ac:chgData name="Dr Mohammed Khatib" userId="72cf9f1d40bf0dbc" providerId="LiveId" clId="{8A6E9B3D-7425-43C7-8DA5-083B8E539577}" dt="2023-05-17T19:32:45.663" v="1602" actId="1076"/>
          <ac:spMkLst>
            <pc:docMk/>
            <pc:sldMk cId="0" sldId="265"/>
            <ac:spMk id="13323" creationId="{57BF4439-ABDD-D20D-6BBE-98125EB0840F}"/>
          </ac:spMkLst>
        </pc:spChg>
        <pc:spChg chg="mod">
          <ac:chgData name="Dr Mohammed Khatib" userId="72cf9f1d40bf0dbc" providerId="LiveId" clId="{8A6E9B3D-7425-43C7-8DA5-083B8E539577}" dt="2023-05-17T19:32:45.663" v="1602" actId="1076"/>
          <ac:spMkLst>
            <pc:docMk/>
            <pc:sldMk cId="0" sldId="265"/>
            <ac:spMk id="13324" creationId="{8D7C72F6-EF70-10B8-2434-784A4818F04F}"/>
          </ac:spMkLst>
        </pc:spChg>
        <pc:spChg chg="mod">
          <ac:chgData name="Dr Mohammed Khatib" userId="72cf9f1d40bf0dbc" providerId="LiveId" clId="{8A6E9B3D-7425-43C7-8DA5-083B8E539577}" dt="2023-05-17T19:32:45.663" v="1602" actId="1076"/>
          <ac:spMkLst>
            <pc:docMk/>
            <pc:sldMk cId="0" sldId="265"/>
            <ac:spMk id="13325" creationId="{4AC5E1D1-51EC-4536-7244-E570C1186C6B}"/>
          </ac:spMkLst>
        </pc:spChg>
        <pc:spChg chg="mod">
          <ac:chgData name="Dr Mohammed Khatib" userId="72cf9f1d40bf0dbc" providerId="LiveId" clId="{8A6E9B3D-7425-43C7-8DA5-083B8E539577}" dt="2023-05-17T19:32:45.663" v="1602" actId="1076"/>
          <ac:spMkLst>
            <pc:docMk/>
            <pc:sldMk cId="0" sldId="265"/>
            <ac:spMk id="13326" creationId="{3395A6B5-BF76-BF1C-0FF8-BE538D3119C7}"/>
          </ac:spMkLst>
        </pc:spChg>
        <pc:spChg chg="mod">
          <ac:chgData name="Dr Mohammed Khatib" userId="72cf9f1d40bf0dbc" providerId="LiveId" clId="{8A6E9B3D-7425-43C7-8DA5-083B8E539577}" dt="2023-05-17T19:32:45.663" v="1602" actId="1076"/>
          <ac:spMkLst>
            <pc:docMk/>
            <pc:sldMk cId="0" sldId="265"/>
            <ac:spMk id="13327" creationId="{AF82CEF2-6831-6180-9CFF-E0ADDFDC0C0D}"/>
          </ac:spMkLst>
        </pc:spChg>
        <pc:spChg chg="add mod">
          <ac:chgData name="Dr Mohammed Khatib" userId="72cf9f1d40bf0dbc" providerId="LiveId" clId="{8A6E9B3D-7425-43C7-8DA5-083B8E539577}" dt="2023-05-17T19:04:48.901" v="529" actId="164"/>
          <ac:spMkLst>
            <pc:docMk/>
            <pc:sldMk cId="0" sldId="265"/>
            <ac:spMk id="13331" creationId="{BEB02894-360B-BA55-7DBA-6DFEC4D410FA}"/>
          </ac:spMkLst>
        </pc:spChg>
        <pc:spChg chg="add mod">
          <ac:chgData name="Dr Mohammed Khatib" userId="72cf9f1d40bf0dbc" providerId="LiveId" clId="{8A6E9B3D-7425-43C7-8DA5-083B8E539577}" dt="2023-05-17T19:04:48.901" v="529" actId="164"/>
          <ac:spMkLst>
            <pc:docMk/>
            <pc:sldMk cId="0" sldId="265"/>
            <ac:spMk id="13332" creationId="{530E77C1-308C-FB03-AEE6-1B16AC1E1F2D}"/>
          </ac:spMkLst>
        </pc:spChg>
        <pc:spChg chg="add mod">
          <ac:chgData name="Dr Mohammed Khatib" userId="72cf9f1d40bf0dbc" providerId="LiveId" clId="{8A6E9B3D-7425-43C7-8DA5-083B8E539577}" dt="2023-05-17T19:04:48.901" v="529" actId="164"/>
          <ac:spMkLst>
            <pc:docMk/>
            <pc:sldMk cId="0" sldId="265"/>
            <ac:spMk id="13333" creationId="{1302E585-D93A-8011-3CD3-52AB156F7E87}"/>
          </ac:spMkLst>
        </pc:spChg>
        <pc:spChg chg="mod">
          <ac:chgData name="Dr Mohammed Khatib" userId="72cf9f1d40bf0dbc" providerId="LiveId" clId="{8A6E9B3D-7425-43C7-8DA5-083B8E539577}" dt="2023-05-17T20:54:54.184" v="2659" actId="12"/>
          <ac:spMkLst>
            <pc:docMk/>
            <pc:sldMk cId="0" sldId="265"/>
            <ac:spMk id="13334" creationId="{887B1D33-0D5D-A575-9ACD-6056FEE0E003}"/>
          </ac:spMkLst>
        </pc:spChg>
        <pc:spChg chg="add mod">
          <ac:chgData name="Dr Mohammed Khatib" userId="72cf9f1d40bf0dbc" providerId="LiveId" clId="{8A6E9B3D-7425-43C7-8DA5-083B8E539577}" dt="2023-05-17T19:04:48.901" v="529" actId="164"/>
          <ac:spMkLst>
            <pc:docMk/>
            <pc:sldMk cId="0" sldId="265"/>
            <ac:spMk id="13337" creationId="{7FE34A45-876A-9F80-BED5-CE1A03CE2826}"/>
          </ac:spMkLst>
        </pc:spChg>
        <pc:spChg chg="add mod">
          <ac:chgData name="Dr Mohammed Khatib" userId="72cf9f1d40bf0dbc" providerId="LiveId" clId="{8A6E9B3D-7425-43C7-8DA5-083B8E539577}" dt="2023-05-17T19:04:48.901" v="529" actId="164"/>
          <ac:spMkLst>
            <pc:docMk/>
            <pc:sldMk cId="0" sldId="265"/>
            <ac:spMk id="13340" creationId="{0FCDEF7F-C851-D17D-32AE-A5CEA520E64C}"/>
          </ac:spMkLst>
        </pc:spChg>
        <pc:spChg chg="add mod">
          <ac:chgData name="Dr Mohammed Khatib" userId="72cf9f1d40bf0dbc" providerId="LiveId" clId="{8A6E9B3D-7425-43C7-8DA5-083B8E539577}" dt="2023-05-17T19:04:48.901" v="529" actId="164"/>
          <ac:spMkLst>
            <pc:docMk/>
            <pc:sldMk cId="0" sldId="265"/>
            <ac:spMk id="13341" creationId="{908EBCF3-540C-5FE9-8153-161CBBEDF9C0}"/>
          </ac:spMkLst>
        </pc:spChg>
        <pc:spChg chg="add mod">
          <ac:chgData name="Dr Mohammed Khatib" userId="72cf9f1d40bf0dbc" providerId="LiveId" clId="{8A6E9B3D-7425-43C7-8DA5-083B8E539577}" dt="2023-05-17T19:04:48.901" v="529" actId="164"/>
          <ac:spMkLst>
            <pc:docMk/>
            <pc:sldMk cId="0" sldId="265"/>
            <ac:spMk id="13345" creationId="{6A524743-6670-E634-72AF-D63FB74711C8}"/>
          </ac:spMkLst>
        </pc:spChg>
        <pc:spChg chg="add mod">
          <ac:chgData name="Dr Mohammed Khatib" userId="72cf9f1d40bf0dbc" providerId="LiveId" clId="{8A6E9B3D-7425-43C7-8DA5-083B8E539577}" dt="2023-05-17T19:04:48.901" v="529" actId="164"/>
          <ac:spMkLst>
            <pc:docMk/>
            <pc:sldMk cId="0" sldId="265"/>
            <ac:spMk id="13352" creationId="{8F6E6B95-E525-7600-057C-4D6B0BBE936A}"/>
          </ac:spMkLst>
        </pc:spChg>
        <pc:spChg chg="add mod">
          <ac:chgData name="Dr Mohammed Khatib" userId="72cf9f1d40bf0dbc" providerId="LiveId" clId="{8A6E9B3D-7425-43C7-8DA5-083B8E539577}" dt="2023-05-17T19:32:45.663" v="1602" actId="1076"/>
          <ac:spMkLst>
            <pc:docMk/>
            <pc:sldMk cId="0" sldId="265"/>
            <ac:spMk id="13354" creationId="{41D88649-E986-C86A-1C99-1BCC93FE2B93}"/>
          </ac:spMkLst>
        </pc:spChg>
        <pc:spChg chg="mod">
          <ac:chgData name="Dr Mohammed Khatib" userId="72cf9f1d40bf0dbc" providerId="LiveId" clId="{8A6E9B3D-7425-43C7-8DA5-083B8E539577}" dt="2023-05-17T19:17:01.932" v="825"/>
          <ac:spMkLst>
            <pc:docMk/>
            <pc:sldMk cId="0" sldId="265"/>
            <ac:spMk id="13356" creationId="{F74DAE8B-EC21-72D7-B78F-75558BA1E3E7}"/>
          </ac:spMkLst>
        </pc:spChg>
        <pc:spChg chg="mod">
          <ac:chgData name="Dr Mohammed Khatib" userId="72cf9f1d40bf0dbc" providerId="LiveId" clId="{8A6E9B3D-7425-43C7-8DA5-083B8E539577}" dt="2023-05-17T19:17:01.932" v="825"/>
          <ac:spMkLst>
            <pc:docMk/>
            <pc:sldMk cId="0" sldId="265"/>
            <ac:spMk id="13357" creationId="{E28E3889-4D50-3203-42E6-A9CAFA34B309}"/>
          </ac:spMkLst>
        </pc:spChg>
        <pc:spChg chg="mod">
          <ac:chgData name="Dr Mohammed Khatib" userId="72cf9f1d40bf0dbc" providerId="LiveId" clId="{8A6E9B3D-7425-43C7-8DA5-083B8E539577}" dt="2023-05-17T19:17:01.932" v="825"/>
          <ac:spMkLst>
            <pc:docMk/>
            <pc:sldMk cId="0" sldId="265"/>
            <ac:spMk id="13358" creationId="{BB6C0369-2EBC-7D47-B642-015239CB2ADB}"/>
          </ac:spMkLst>
        </pc:spChg>
        <pc:spChg chg="mod">
          <ac:chgData name="Dr Mohammed Khatib" userId="72cf9f1d40bf0dbc" providerId="LiveId" clId="{8A6E9B3D-7425-43C7-8DA5-083B8E539577}" dt="2023-05-17T19:17:01.932" v="825"/>
          <ac:spMkLst>
            <pc:docMk/>
            <pc:sldMk cId="0" sldId="265"/>
            <ac:spMk id="13359" creationId="{14225B5D-94AC-2CD6-19ED-2E100ADD1A66}"/>
          </ac:spMkLst>
        </pc:spChg>
        <pc:spChg chg="mod">
          <ac:chgData name="Dr Mohammed Khatib" userId="72cf9f1d40bf0dbc" providerId="LiveId" clId="{8A6E9B3D-7425-43C7-8DA5-083B8E539577}" dt="2023-05-17T19:17:01.932" v="825"/>
          <ac:spMkLst>
            <pc:docMk/>
            <pc:sldMk cId="0" sldId="265"/>
            <ac:spMk id="13360" creationId="{BFC05434-A607-6E47-63B3-7CB8F53AEE49}"/>
          </ac:spMkLst>
        </pc:spChg>
        <pc:spChg chg="mod">
          <ac:chgData name="Dr Mohammed Khatib" userId="72cf9f1d40bf0dbc" providerId="LiveId" clId="{8A6E9B3D-7425-43C7-8DA5-083B8E539577}" dt="2023-05-17T19:17:01.932" v="825"/>
          <ac:spMkLst>
            <pc:docMk/>
            <pc:sldMk cId="0" sldId="265"/>
            <ac:spMk id="13361" creationId="{0A7F8508-7526-6FF8-0427-9B37AE70B4DC}"/>
          </ac:spMkLst>
        </pc:spChg>
        <pc:spChg chg="mod">
          <ac:chgData name="Dr Mohammed Khatib" userId="72cf9f1d40bf0dbc" providerId="LiveId" clId="{8A6E9B3D-7425-43C7-8DA5-083B8E539577}" dt="2023-05-17T19:17:01.932" v="825"/>
          <ac:spMkLst>
            <pc:docMk/>
            <pc:sldMk cId="0" sldId="265"/>
            <ac:spMk id="13362" creationId="{9C9D83A7-F66F-C4F2-EA3A-8CF5CA12952D}"/>
          </ac:spMkLst>
        </pc:spChg>
        <pc:spChg chg="mod">
          <ac:chgData name="Dr Mohammed Khatib" userId="72cf9f1d40bf0dbc" providerId="LiveId" clId="{8A6E9B3D-7425-43C7-8DA5-083B8E539577}" dt="2023-05-17T19:17:01.932" v="825"/>
          <ac:spMkLst>
            <pc:docMk/>
            <pc:sldMk cId="0" sldId="265"/>
            <ac:spMk id="13363" creationId="{85D61963-E995-CED5-C632-EB5621C9E2DE}"/>
          </ac:spMkLst>
        </pc:spChg>
        <pc:spChg chg="add del">
          <ac:chgData name="Dr Mohammed Khatib" userId="72cf9f1d40bf0dbc" providerId="LiveId" clId="{8A6E9B3D-7425-43C7-8DA5-083B8E539577}" dt="2023-05-17T20:02:14.150" v="2079" actId="21"/>
          <ac:spMkLst>
            <pc:docMk/>
            <pc:sldMk cId="0" sldId="265"/>
            <ac:spMk id="13365" creationId="{FBF3D4E0-951A-A298-A3DE-AB2C355F5CCC}"/>
          </ac:spMkLst>
        </pc:spChg>
        <pc:spChg chg="add mod">
          <ac:chgData name="Dr Mohammed Khatib" userId="72cf9f1d40bf0dbc" providerId="LiveId" clId="{8A6E9B3D-7425-43C7-8DA5-083B8E539577}" dt="2023-05-17T20:09:52.323" v="2226" actId="1076"/>
          <ac:spMkLst>
            <pc:docMk/>
            <pc:sldMk cId="0" sldId="265"/>
            <ac:spMk id="13366" creationId="{3F36458A-08E0-F8C7-6BCD-C8763121360F}"/>
          </ac:spMkLst>
        </pc:spChg>
        <pc:spChg chg="add mod">
          <ac:chgData name="Dr Mohammed Khatib" userId="72cf9f1d40bf0dbc" providerId="LiveId" clId="{8A6E9B3D-7425-43C7-8DA5-083B8E539577}" dt="2023-05-17T20:09:52.323" v="2226" actId="1076"/>
          <ac:spMkLst>
            <pc:docMk/>
            <pc:sldMk cId="0" sldId="265"/>
            <ac:spMk id="13369" creationId="{9926CDA0-7DF9-C479-4D6F-160BDA0CE6DB}"/>
          </ac:spMkLst>
        </pc:spChg>
        <pc:spChg chg="add mod">
          <ac:chgData name="Dr Mohammed Khatib" userId="72cf9f1d40bf0dbc" providerId="LiveId" clId="{8A6E9B3D-7425-43C7-8DA5-083B8E539577}" dt="2023-05-17T20:09:52.323" v="2226" actId="1076"/>
          <ac:spMkLst>
            <pc:docMk/>
            <pc:sldMk cId="0" sldId="265"/>
            <ac:spMk id="13373" creationId="{14D0BF25-D871-F63D-B79B-68B821B06AB2}"/>
          </ac:spMkLst>
        </pc:spChg>
        <pc:spChg chg="add mod">
          <ac:chgData name="Dr Mohammed Khatib" userId="72cf9f1d40bf0dbc" providerId="LiveId" clId="{8A6E9B3D-7425-43C7-8DA5-083B8E539577}" dt="2023-05-17T20:20:15.048" v="2655" actId="20577"/>
          <ac:spMkLst>
            <pc:docMk/>
            <pc:sldMk cId="0" sldId="265"/>
            <ac:spMk id="13374" creationId="{5F2E4549-875F-A2A5-42D5-4FBA5EC11CC3}"/>
          </ac:spMkLst>
        </pc:spChg>
        <pc:grpChg chg="del mod topLvl">
          <ac:chgData name="Dr Mohammed Khatib" userId="72cf9f1d40bf0dbc" providerId="LiveId" clId="{8A6E9B3D-7425-43C7-8DA5-083B8E539577}" dt="2023-05-17T18:16:22.352" v="163" actId="165"/>
          <ac:grpSpMkLst>
            <pc:docMk/>
            <pc:sldMk cId="0" sldId="265"/>
            <ac:grpSpMk id="31" creationId="{6DA3C9B3-2D82-50B8-E90D-E83C19634B2C}"/>
          </ac:grpSpMkLst>
        </pc:grpChg>
        <pc:grpChg chg="add del mod">
          <ac:chgData name="Dr Mohammed Khatib" userId="72cf9f1d40bf0dbc" providerId="LiveId" clId="{8A6E9B3D-7425-43C7-8DA5-083B8E539577}" dt="2023-05-17T18:10:31.808" v="93" actId="165"/>
          <ac:grpSpMkLst>
            <pc:docMk/>
            <pc:sldMk cId="0" sldId="265"/>
            <ac:grpSpMk id="35" creationId="{8A60E3DC-8C33-DF98-39E9-D0512F699A4A}"/>
          </ac:grpSpMkLst>
        </pc:grpChg>
        <pc:grpChg chg="add mod">
          <ac:chgData name="Dr Mohammed Khatib" userId="72cf9f1d40bf0dbc" providerId="LiveId" clId="{8A6E9B3D-7425-43C7-8DA5-083B8E539577}" dt="2023-05-17T18:30:11.852" v="299" actId="1076"/>
          <ac:grpSpMkLst>
            <pc:docMk/>
            <pc:sldMk cId="0" sldId="265"/>
            <ac:grpSpMk id="13328" creationId="{2804162F-90FD-DEBA-0CD3-6F149361CAB4}"/>
          </ac:grpSpMkLst>
        </pc:grpChg>
        <pc:grpChg chg="add mod">
          <ac:chgData name="Dr Mohammed Khatib" userId="72cf9f1d40bf0dbc" providerId="LiveId" clId="{8A6E9B3D-7425-43C7-8DA5-083B8E539577}" dt="2023-05-17T18:30:55.473" v="302" actId="164"/>
          <ac:grpSpMkLst>
            <pc:docMk/>
            <pc:sldMk cId="0" sldId="265"/>
            <ac:grpSpMk id="13329" creationId="{A9504D6D-C124-AADC-668A-D471E2C19FBC}"/>
          </ac:grpSpMkLst>
        </pc:grpChg>
        <pc:grpChg chg="add del mod">
          <ac:chgData name="Dr Mohammed Khatib" userId="72cf9f1d40bf0dbc" providerId="LiveId" clId="{8A6E9B3D-7425-43C7-8DA5-083B8E539577}" dt="2023-05-17T19:04:33.914" v="528" actId="165"/>
          <ac:grpSpMkLst>
            <pc:docMk/>
            <pc:sldMk cId="0" sldId="265"/>
            <ac:grpSpMk id="13330" creationId="{5A219ACD-8B7A-5619-79A2-CE9441A6A69B}"/>
          </ac:grpSpMkLst>
        </pc:grpChg>
        <pc:grpChg chg="add mod">
          <ac:chgData name="Dr Mohammed Khatib" userId="72cf9f1d40bf0dbc" providerId="LiveId" clId="{8A6E9B3D-7425-43C7-8DA5-083B8E539577}" dt="2023-05-17T19:12:30.926" v="688" actId="1076"/>
          <ac:grpSpMkLst>
            <pc:docMk/>
            <pc:sldMk cId="0" sldId="265"/>
            <ac:grpSpMk id="13353" creationId="{559BBBA3-E11F-D235-3BE8-43A34AC292FF}"/>
          </ac:grpSpMkLst>
        </pc:grpChg>
        <pc:grpChg chg="add mod">
          <ac:chgData name="Dr Mohammed Khatib" userId="72cf9f1d40bf0dbc" providerId="LiveId" clId="{8A6E9B3D-7425-43C7-8DA5-083B8E539577}" dt="2023-05-17T19:32:53.774" v="1603" actId="1076"/>
          <ac:grpSpMkLst>
            <pc:docMk/>
            <pc:sldMk cId="0" sldId="265"/>
            <ac:grpSpMk id="13355" creationId="{4F844905-ADAC-CCCF-42BE-A88AE21B4019}"/>
          </ac:grpSpMkLst>
        </pc:grpChg>
        <pc:graphicFrameChg chg="mod topLvl">
          <ac:chgData name="Dr Mohammed Khatib" userId="72cf9f1d40bf0dbc" providerId="LiveId" clId="{8A6E9B3D-7425-43C7-8DA5-083B8E539577}" dt="2023-05-17T18:30:03.041" v="298" actId="164"/>
          <ac:graphicFrameMkLst>
            <pc:docMk/>
            <pc:sldMk cId="0" sldId="265"/>
            <ac:graphicFrameMk id="43" creationId="{5A52B15E-325A-025D-65D2-E0DAA1CB6FC4}"/>
          </ac:graphicFrameMkLst>
        </pc:graphicFrameChg>
        <pc:graphicFrameChg chg="mod">
          <ac:chgData name="Dr Mohammed Khatib" userId="72cf9f1d40bf0dbc" providerId="LiveId" clId="{8A6E9B3D-7425-43C7-8DA5-083B8E539577}" dt="2023-05-17T18:31:01.726" v="304" actId="1076"/>
          <ac:graphicFrameMkLst>
            <pc:docMk/>
            <pc:sldMk cId="0" sldId="265"/>
            <ac:graphicFrameMk id="55" creationId="{B95E5D1D-298A-FB98-90F6-B12B586114FC}"/>
          </ac:graphicFrameMkLst>
        </pc:graphicFrameChg>
        <pc:graphicFrameChg chg="mod topLvl">
          <ac:chgData name="Dr Mohammed Khatib" userId="72cf9f1d40bf0dbc" providerId="LiveId" clId="{8A6E9B3D-7425-43C7-8DA5-083B8E539577}" dt="2023-05-17T19:04:33.914" v="528" actId="165"/>
          <ac:graphicFrameMkLst>
            <pc:docMk/>
            <pc:sldMk cId="0" sldId="265"/>
            <ac:graphicFrameMk id="62" creationId="{6DC17634-EB24-E1DB-A3C9-3597774EBC4E}"/>
          </ac:graphicFrameMkLst>
        </pc:graphicFrameChg>
        <pc:graphicFrameChg chg="mod topLvl">
          <ac:chgData name="Dr Mohammed Khatib" userId="72cf9f1d40bf0dbc" providerId="LiveId" clId="{8A6E9B3D-7425-43C7-8DA5-083B8E539577}" dt="2023-05-17T19:04:33.914" v="528" actId="165"/>
          <ac:graphicFrameMkLst>
            <pc:docMk/>
            <pc:sldMk cId="0" sldId="265"/>
            <ac:graphicFrameMk id="13312" creationId="{41FB5417-C0CA-E166-B6E8-FE9695ABA360}"/>
          </ac:graphicFrameMkLst>
        </pc:graphicFrameChg>
        <pc:graphicFrameChg chg="mod topLvl">
          <ac:chgData name="Dr Mohammed Khatib" userId="72cf9f1d40bf0dbc" providerId="LiveId" clId="{8A6E9B3D-7425-43C7-8DA5-083B8E539577}" dt="2023-05-17T19:04:33.914" v="528" actId="165"/>
          <ac:graphicFrameMkLst>
            <pc:docMk/>
            <pc:sldMk cId="0" sldId="265"/>
            <ac:graphicFrameMk id="13342" creationId="{0C7B033E-5695-41E1-9EFC-53B8B669B7AE}"/>
          </ac:graphicFrameMkLst>
        </pc:graphicFrameChg>
        <pc:graphicFrameChg chg="mod topLvl">
          <ac:chgData name="Dr Mohammed Khatib" userId="72cf9f1d40bf0dbc" providerId="LiveId" clId="{8A6E9B3D-7425-43C7-8DA5-083B8E539577}" dt="2023-05-17T19:04:33.914" v="528" actId="165"/>
          <ac:graphicFrameMkLst>
            <pc:docMk/>
            <pc:sldMk cId="0" sldId="265"/>
            <ac:graphicFrameMk id="13343" creationId="{68BA8F67-7F82-DACC-17A8-28C79824E69D}"/>
          </ac:graphicFrameMkLst>
        </pc:graphicFrameChg>
        <pc:graphicFrameChg chg="mod topLvl">
          <ac:chgData name="Dr Mohammed Khatib" userId="72cf9f1d40bf0dbc" providerId="LiveId" clId="{8A6E9B3D-7425-43C7-8DA5-083B8E539577}" dt="2023-05-17T19:04:33.914" v="528" actId="165"/>
          <ac:graphicFrameMkLst>
            <pc:docMk/>
            <pc:sldMk cId="0" sldId="265"/>
            <ac:graphicFrameMk id="13344" creationId="{B628EDF6-351F-1CFE-3BAC-596C61EB662A}"/>
          </ac:graphicFrameMkLst>
        </pc:graphicFrameChg>
        <pc:graphicFrameChg chg="mod topLvl">
          <ac:chgData name="Dr Mohammed Khatib" userId="72cf9f1d40bf0dbc" providerId="LiveId" clId="{8A6E9B3D-7425-43C7-8DA5-083B8E539577}" dt="2023-05-17T19:04:33.914" v="528" actId="165"/>
          <ac:graphicFrameMkLst>
            <pc:docMk/>
            <pc:sldMk cId="0" sldId="265"/>
            <ac:graphicFrameMk id="13346" creationId="{AA13BB50-7BB5-73C8-8C95-A8D2CEAAC049}"/>
          </ac:graphicFrameMkLst>
        </pc:graphicFrameChg>
        <pc:graphicFrameChg chg="mod">
          <ac:chgData name="Dr Mohammed Khatib" userId="72cf9f1d40bf0dbc" providerId="LiveId" clId="{8A6E9B3D-7425-43C7-8DA5-083B8E539577}" dt="2023-05-17T19:32:45.663" v="1602" actId="1076"/>
          <ac:graphicFrameMkLst>
            <pc:docMk/>
            <pc:sldMk cId="0" sldId="265"/>
            <ac:graphicFrameMk id="13347" creationId="{9E5C4DA7-507B-A537-3021-47F08F0E6D25}"/>
          </ac:graphicFrameMkLst>
        </pc:graphicFrameChg>
        <pc:graphicFrameChg chg="mod">
          <ac:chgData name="Dr Mohammed Khatib" userId="72cf9f1d40bf0dbc" providerId="LiveId" clId="{8A6E9B3D-7425-43C7-8DA5-083B8E539577}" dt="2023-05-17T19:32:45.663" v="1602" actId="1076"/>
          <ac:graphicFrameMkLst>
            <pc:docMk/>
            <pc:sldMk cId="0" sldId="265"/>
            <ac:graphicFrameMk id="13348" creationId="{F6CFCDD6-989B-8671-67E8-DEFA5FB59541}"/>
          </ac:graphicFrameMkLst>
        </pc:graphicFrameChg>
        <pc:graphicFrameChg chg="mod">
          <ac:chgData name="Dr Mohammed Khatib" userId="72cf9f1d40bf0dbc" providerId="LiveId" clId="{8A6E9B3D-7425-43C7-8DA5-083B8E539577}" dt="2023-05-17T19:32:45.663" v="1602" actId="1076"/>
          <ac:graphicFrameMkLst>
            <pc:docMk/>
            <pc:sldMk cId="0" sldId="265"/>
            <ac:graphicFrameMk id="13349" creationId="{17D07EDA-D959-52F7-9249-9506F06BCDC8}"/>
          </ac:graphicFrameMkLst>
        </pc:graphicFrameChg>
        <pc:graphicFrameChg chg="mod">
          <ac:chgData name="Dr Mohammed Khatib" userId="72cf9f1d40bf0dbc" providerId="LiveId" clId="{8A6E9B3D-7425-43C7-8DA5-083B8E539577}" dt="2023-05-17T19:32:45.663" v="1602" actId="1076"/>
          <ac:graphicFrameMkLst>
            <pc:docMk/>
            <pc:sldMk cId="0" sldId="265"/>
            <ac:graphicFrameMk id="13350" creationId="{27D97884-4D93-1899-0B2D-8EA399BA4273}"/>
          </ac:graphicFrameMkLst>
        </pc:graphicFrameChg>
        <pc:graphicFrameChg chg="mod">
          <ac:chgData name="Dr Mohammed Khatib" userId="72cf9f1d40bf0dbc" providerId="LiveId" clId="{8A6E9B3D-7425-43C7-8DA5-083B8E539577}" dt="2023-05-17T19:32:45.663" v="1602" actId="1076"/>
          <ac:graphicFrameMkLst>
            <pc:docMk/>
            <pc:sldMk cId="0" sldId="265"/>
            <ac:graphicFrameMk id="13351" creationId="{7332CC21-CDB5-01A6-5BEA-D07F90F21634}"/>
          </ac:graphicFrameMkLst>
        </pc:graphicFrameChg>
        <pc:picChg chg="mod topLvl">
          <ac:chgData name="Dr Mohammed Khatib" userId="72cf9f1d40bf0dbc" providerId="LiveId" clId="{8A6E9B3D-7425-43C7-8DA5-083B8E539577}" dt="2023-05-17T18:30:03.041" v="298" actId="164"/>
          <ac:picMkLst>
            <pc:docMk/>
            <pc:sldMk cId="0" sldId="265"/>
            <ac:picMk id="32" creationId="{236595B5-D848-88E8-7B44-952DF6DF04BA}"/>
          </ac:picMkLst>
        </pc:picChg>
        <pc:picChg chg="mod topLvl">
          <ac:chgData name="Dr Mohammed Khatib" userId="72cf9f1d40bf0dbc" providerId="LiveId" clId="{8A6E9B3D-7425-43C7-8DA5-083B8E539577}" dt="2023-05-17T18:30:03.041" v="298" actId="164"/>
          <ac:picMkLst>
            <pc:docMk/>
            <pc:sldMk cId="0" sldId="265"/>
            <ac:picMk id="34" creationId="{61E53E2F-7ED3-80BB-652B-F3E88ADB85B6}"/>
          </ac:picMkLst>
        </pc:picChg>
        <pc:picChg chg="mod topLvl">
          <ac:chgData name="Dr Mohammed Khatib" userId="72cf9f1d40bf0dbc" providerId="LiveId" clId="{8A6E9B3D-7425-43C7-8DA5-083B8E539577}" dt="2023-05-17T18:30:03.041" v="298" actId="164"/>
          <ac:picMkLst>
            <pc:docMk/>
            <pc:sldMk cId="0" sldId="265"/>
            <ac:picMk id="38" creationId="{2AA0B0EC-0C16-8846-EDF4-CFECFC18E340}"/>
          </ac:picMkLst>
        </pc:picChg>
        <pc:picChg chg="mod topLvl">
          <ac:chgData name="Dr Mohammed Khatib" userId="72cf9f1d40bf0dbc" providerId="LiveId" clId="{8A6E9B3D-7425-43C7-8DA5-083B8E539577}" dt="2023-05-17T18:30:03.041" v="298" actId="164"/>
          <ac:picMkLst>
            <pc:docMk/>
            <pc:sldMk cId="0" sldId="265"/>
            <ac:picMk id="40" creationId="{B1417530-43B1-0C18-F599-0CC81E9A7BA1}"/>
          </ac:picMkLst>
        </pc:picChg>
        <pc:picChg chg="mod topLvl">
          <ac:chgData name="Dr Mohammed Khatib" userId="72cf9f1d40bf0dbc" providerId="LiveId" clId="{8A6E9B3D-7425-43C7-8DA5-083B8E539577}" dt="2023-05-17T18:30:03.041" v="298" actId="164"/>
          <ac:picMkLst>
            <pc:docMk/>
            <pc:sldMk cId="0" sldId="265"/>
            <ac:picMk id="42" creationId="{E10B7357-CE89-AD47-B4CA-D49C2B84154B}"/>
          </ac:picMkLst>
        </pc:picChg>
        <pc:picChg chg="mod">
          <ac:chgData name="Dr Mohammed Khatib" userId="72cf9f1d40bf0dbc" providerId="LiveId" clId="{8A6E9B3D-7425-43C7-8DA5-083B8E539577}" dt="2023-05-17T20:54:17.251" v="2656" actId="14100"/>
          <ac:picMkLst>
            <pc:docMk/>
            <pc:sldMk cId="0" sldId="265"/>
            <ac:picMk id="13335" creationId="{05F3AFCD-BF42-3CBB-5289-BEAE2BB4068E}"/>
          </ac:picMkLst>
        </pc:picChg>
        <pc:picChg chg="mod">
          <ac:chgData name="Dr Mohammed Khatib" userId="72cf9f1d40bf0dbc" providerId="LiveId" clId="{8A6E9B3D-7425-43C7-8DA5-083B8E539577}" dt="2023-05-17T20:54:27.378" v="2657" actId="1076"/>
          <ac:picMkLst>
            <pc:docMk/>
            <pc:sldMk cId="0" sldId="265"/>
            <ac:picMk id="13336" creationId="{D40BA594-93C3-E8D6-1685-01EC8F328119}"/>
          </ac:picMkLst>
        </pc:picChg>
        <pc:picChg chg="add mod">
          <ac:chgData name="Dr Mohammed Khatib" userId="72cf9f1d40bf0dbc" providerId="LiveId" clId="{8A6E9B3D-7425-43C7-8DA5-083B8E539577}" dt="2023-05-17T20:09:52.323" v="2226" actId="1076"/>
          <ac:picMkLst>
            <pc:docMk/>
            <pc:sldMk cId="0" sldId="265"/>
            <ac:picMk id="13364" creationId="{56C889CC-25C7-B3EA-F147-7F04FE1C10CD}"/>
          </ac:picMkLst>
        </pc:picChg>
        <pc:cxnChg chg="add mod">
          <ac:chgData name="Dr Mohammed Khatib" userId="72cf9f1d40bf0dbc" providerId="LiveId" clId="{8A6E9B3D-7425-43C7-8DA5-083B8E539577}" dt="2023-05-17T20:09:52.323" v="2226" actId="1076"/>
          <ac:cxnSpMkLst>
            <pc:docMk/>
            <pc:sldMk cId="0" sldId="265"/>
            <ac:cxnSpMk id="13368" creationId="{48CC0D7A-6770-E440-68D1-D7FBBE168834}"/>
          </ac:cxnSpMkLst>
        </pc:cxnChg>
        <pc:cxnChg chg="add mod">
          <ac:chgData name="Dr Mohammed Khatib" userId="72cf9f1d40bf0dbc" providerId="LiveId" clId="{8A6E9B3D-7425-43C7-8DA5-083B8E539577}" dt="2023-05-17T20:09:52.323" v="2226" actId="1076"/>
          <ac:cxnSpMkLst>
            <pc:docMk/>
            <pc:sldMk cId="0" sldId="265"/>
            <ac:cxnSpMk id="13370" creationId="{1151C28A-E3FE-6BF9-AB31-F8ED699C3EE0}"/>
          </ac:cxnSpMkLst>
        </pc:cxnChg>
      </pc:sldChg>
    </pc:docChg>
  </pc:docChgLst>
  <pc:docChgLst>
    <pc:chgData name="Dr Mohammed Khatib" userId="72cf9f1d40bf0dbc" providerId="LiveId" clId="{6FBE33CA-0906-415D-AB9E-3FCB3AE6791D}"/>
    <pc:docChg chg="undo custSel addSld delSld modSld sldOrd">
      <pc:chgData name="Dr Mohammed Khatib" userId="72cf9f1d40bf0dbc" providerId="LiveId" clId="{6FBE33CA-0906-415D-AB9E-3FCB3AE6791D}" dt="2023-05-17T17:50:39.872" v="3913" actId="20577"/>
      <pc:docMkLst>
        <pc:docMk/>
      </pc:docMkLst>
      <pc:sldChg chg="addSp delSp modSp mod ord delAnim modAnim">
        <pc:chgData name="Dr Mohammed Khatib" userId="72cf9f1d40bf0dbc" providerId="LiveId" clId="{6FBE33CA-0906-415D-AB9E-3FCB3AE6791D}" dt="2023-05-17T17:50:39.872" v="3913" actId="20577"/>
        <pc:sldMkLst>
          <pc:docMk/>
          <pc:sldMk cId="0" sldId="265"/>
        </pc:sldMkLst>
        <pc:spChg chg="add mod">
          <ac:chgData name="Dr Mohammed Khatib" userId="72cf9f1d40bf0dbc" providerId="LiveId" clId="{6FBE33CA-0906-415D-AB9E-3FCB3AE6791D}" dt="2023-05-16T17:29:31.526" v="1540" actId="1076"/>
          <ac:spMkLst>
            <pc:docMk/>
            <pc:sldMk cId="0" sldId="265"/>
            <ac:spMk id="3" creationId="{68F3D773-64AF-4C86-DA7F-B02012F91907}"/>
          </ac:spMkLst>
        </pc:spChg>
        <pc:spChg chg="mod">
          <ac:chgData name="Dr Mohammed Khatib" userId="72cf9f1d40bf0dbc" providerId="LiveId" clId="{6FBE33CA-0906-415D-AB9E-3FCB3AE6791D}" dt="2023-05-16T17:53:01.171" v="1697" actId="13900"/>
          <ac:spMkLst>
            <pc:docMk/>
            <pc:sldMk cId="0" sldId="265"/>
            <ac:spMk id="5" creationId="{00000000-0000-0000-0000-000000000000}"/>
          </ac:spMkLst>
        </pc:spChg>
        <pc:spChg chg="add mod">
          <ac:chgData name="Dr Mohammed Khatib" userId="72cf9f1d40bf0dbc" providerId="LiveId" clId="{6FBE33CA-0906-415D-AB9E-3FCB3AE6791D}" dt="2023-05-16T17:59:35.416" v="1791" actId="1076"/>
          <ac:spMkLst>
            <pc:docMk/>
            <pc:sldMk cId="0" sldId="265"/>
            <ac:spMk id="9" creationId="{3C52629C-7999-2FB4-8E30-3EB29434396C}"/>
          </ac:spMkLst>
        </pc:spChg>
        <pc:spChg chg="add mod">
          <ac:chgData name="Dr Mohammed Khatib" userId="72cf9f1d40bf0dbc" providerId="LiveId" clId="{6FBE33CA-0906-415D-AB9E-3FCB3AE6791D}" dt="2023-05-16T17:59:31.816" v="1790" actId="1076"/>
          <ac:spMkLst>
            <pc:docMk/>
            <pc:sldMk cId="0" sldId="265"/>
            <ac:spMk id="10" creationId="{6A29645B-AA67-88D5-0EA3-BC1F48BC9B00}"/>
          </ac:spMkLst>
        </pc:spChg>
        <pc:spChg chg="add mod">
          <ac:chgData name="Dr Mohammed Khatib" userId="72cf9f1d40bf0dbc" providerId="LiveId" clId="{6FBE33CA-0906-415D-AB9E-3FCB3AE6791D}" dt="2023-05-16T17:59:38.727" v="1792" actId="1076"/>
          <ac:spMkLst>
            <pc:docMk/>
            <pc:sldMk cId="0" sldId="265"/>
            <ac:spMk id="11" creationId="{3907C7EA-A28E-E20C-9DB4-9025B62D9ECF}"/>
          </ac:spMkLst>
        </pc:spChg>
        <pc:spChg chg="add mod">
          <ac:chgData name="Dr Mohammed Khatib" userId="72cf9f1d40bf0dbc" providerId="LiveId" clId="{6FBE33CA-0906-415D-AB9E-3FCB3AE6791D}" dt="2023-05-16T17:59:42.928" v="1793" actId="1076"/>
          <ac:spMkLst>
            <pc:docMk/>
            <pc:sldMk cId="0" sldId="265"/>
            <ac:spMk id="15" creationId="{7133019C-9CD8-01CB-4C2C-906C1FBF58FD}"/>
          </ac:spMkLst>
        </pc:spChg>
        <pc:spChg chg="add mod">
          <ac:chgData name="Dr Mohammed Khatib" userId="72cf9f1d40bf0dbc" providerId="LiveId" clId="{6FBE33CA-0906-415D-AB9E-3FCB3AE6791D}" dt="2023-05-16T17:59:55.497" v="1795" actId="1076"/>
          <ac:spMkLst>
            <pc:docMk/>
            <pc:sldMk cId="0" sldId="265"/>
            <ac:spMk id="16" creationId="{DCB3DEFA-B9BD-7F2C-FC7D-7AAFBD8D5B2A}"/>
          </ac:spMkLst>
        </pc:spChg>
        <pc:spChg chg="add mod">
          <ac:chgData name="Dr Mohammed Khatib" userId="72cf9f1d40bf0dbc" providerId="LiveId" clId="{6FBE33CA-0906-415D-AB9E-3FCB3AE6791D}" dt="2023-05-16T17:59:46.311" v="1794" actId="1076"/>
          <ac:spMkLst>
            <pc:docMk/>
            <pc:sldMk cId="0" sldId="265"/>
            <ac:spMk id="17" creationId="{C417A770-77B3-03B7-1E00-1AED5913B03D}"/>
          </ac:spMkLst>
        </pc:spChg>
        <pc:spChg chg="add mod">
          <ac:chgData name="Dr Mohammed Khatib" userId="72cf9f1d40bf0dbc" providerId="LiveId" clId="{6FBE33CA-0906-415D-AB9E-3FCB3AE6791D}" dt="2023-05-16T17:29:31.526" v="1540" actId="1076"/>
          <ac:spMkLst>
            <pc:docMk/>
            <pc:sldMk cId="0" sldId="265"/>
            <ac:spMk id="21" creationId="{8200F7F0-05D6-D25E-D25A-C97527B4D903}"/>
          </ac:spMkLst>
        </pc:spChg>
        <pc:spChg chg="add mod">
          <ac:chgData name="Dr Mohammed Khatib" userId="72cf9f1d40bf0dbc" providerId="LiveId" clId="{6FBE33CA-0906-415D-AB9E-3FCB3AE6791D}" dt="2023-05-16T17:29:31.526" v="1540" actId="1076"/>
          <ac:spMkLst>
            <pc:docMk/>
            <pc:sldMk cId="0" sldId="265"/>
            <ac:spMk id="22" creationId="{128D0D00-431B-94FB-C599-87A66293B980}"/>
          </ac:spMkLst>
        </pc:spChg>
        <pc:spChg chg="add mod">
          <ac:chgData name="Dr Mohammed Khatib" userId="72cf9f1d40bf0dbc" providerId="LiveId" clId="{6FBE33CA-0906-415D-AB9E-3FCB3AE6791D}" dt="2023-05-16T17:29:31.526" v="1540" actId="1076"/>
          <ac:spMkLst>
            <pc:docMk/>
            <pc:sldMk cId="0" sldId="265"/>
            <ac:spMk id="23" creationId="{4106961D-F7A5-A99E-3A30-D876233D8ABD}"/>
          </ac:spMkLst>
        </pc:spChg>
        <pc:spChg chg="add mod">
          <ac:chgData name="Dr Mohammed Khatib" userId="72cf9f1d40bf0dbc" providerId="LiveId" clId="{6FBE33CA-0906-415D-AB9E-3FCB3AE6791D}" dt="2023-05-16T17:26:23.574" v="1525" actId="1076"/>
          <ac:spMkLst>
            <pc:docMk/>
            <pc:sldMk cId="0" sldId="265"/>
            <ac:spMk id="24" creationId="{859170EB-1A75-0A88-8B44-6ECFAB6E22D2}"/>
          </ac:spMkLst>
        </pc:spChg>
        <pc:spChg chg="add mod">
          <ac:chgData name="Dr Mohammed Khatib" userId="72cf9f1d40bf0dbc" providerId="LiveId" clId="{6FBE33CA-0906-415D-AB9E-3FCB3AE6791D}" dt="2023-05-17T17:50:39.872" v="3913" actId="20577"/>
          <ac:spMkLst>
            <pc:docMk/>
            <pc:sldMk cId="0" sldId="265"/>
            <ac:spMk id="25" creationId="{0C5C1FAE-CD3D-4119-A51E-617B9749650E}"/>
          </ac:spMkLst>
        </pc:spChg>
        <pc:spChg chg="add del mod">
          <ac:chgData name="Dr Mohammed Khatib" userId="72cf9f1d40bf0dbc" providerId="LiveId" clId="{6FBE33CA-0906-415D-AB9E-3FCB3AE6791D}" dt="2023-05-16T17:35:53.349" v="1554"/>
          <ac:spMkLst>
            <pc:docMk/>
            <pc:sldMk cId="0" sldId="265"/>
            <ac:spMk id="25" creationId="{4DC0E393-FF30-CF16-E1F3-87A714DB8FC4}"/>
          </ac:spMkLst>
        </pc:spChg>
        <pc:spChg chg="mod">
          <ac:chgData name="Dr Mohammed Khatib" userId="72cf9f1d40bf0dbc" providerId="LiveId" clId="{6FBE33CA-0906-415D-AB9E-3FCB3AE6791D}" dt="2023-05-17T16:35:22.991" v="3328" actId="14100"/>
          <ac:spMkLst>
            <pc:docMk/>
            <pc:sldMk cId="0" sldId="265"/>
            <ac:spMk id="26" creationId="{00000000-0000-0000-0000-000000000000}"/>
          </ac:spMkLst>
        </pc:spChg>
        <pc:spChg chg="mod">
          <ac:chgData name="Dr Mohammed Khatib" userId="72cf9f1d40bf0dbc" providerId="LiveId" clId="{6FBE33CA-0906-415D-AB9E-3FCB3AE6791D}" dt="2023-05-16T17:22:54.044" v="1441" actId="20577"/>
          <ac:spMkLst>
            <pc:docMk/>
            <pc:sldMk cId="0" sldId="265"/>
            <ac:spMk id="28" creationId="{00000000-0000-0000-0000-000000000000}"/>
          </ac:spMkLst>
        </pc:spChg>
        <pc:spChg chg="add mod">
          <ac:chgData name="Dr Mohammed Khatib" userId="72cf9f1d40bf0dbc" providerId="LiveId" clId="{6FBE33CA-0906-415D-AB9E-3FCB3AE6791D}" dt="2023-05-17T17:37:13.393" v="3687" actId="113"/>
          <ac:spMkLst>
            <pc:docMk/>
            <pc:sldMk cId="0" sldId="265"/>
            <ac:spMk id="29" creationId="{5DE8FB2B-7AFD-489D-5F1F-420A71A92CD9}"/>
          </ac:spMkLst>
        </pc:spChg>
        <pc:spChg chg="add del mod">
          <ac:chgData name="Dr Mohammed Khatib" userId="72cf9f1d40bf0dbc" providerId="LiveId" clId="{6FBE33CA-0906-415D-AB9E-3FCB3AE6791D}" dt="2023-05-16T17:35:53.349" v="1554"/>
          <ac:spMkLst>
            <pc:docMk/>
            <pc:sldMk cId="0" sldId="265"/>
            <ac:spMk id="29" creationId="{F0FFF19F-0098-87D1-751C-563FE783CA05}"/>
          </ac:spMkLst>
        </pc:spChg>
        <pc:spChg chg="add mod">
          <ac:chgData name="Dr Mohammed Khatib" userId="72cf9f1d40bf0dbc" providerId="LiveId" clId="{6FBE33CA-0906-415D-AB9E-3FCB3AE6791D}" dt="2023-05-17T17:37:16.816" v="3688" actId="113"/>
          <ac:spMkLst>
            <pc:docMk/>
            <pc:sldMk cId="0" sldId="265"/>
            <ac:spMk id="30" creationId="{5ACEA444-6E01-D7B2-0899-829B67A49DDD}"/>
          </ac:spMkLst>
        </pc:spChg>
        <pc:spChg chg="add del mod">
          <ac:chgData name="Dr Mohammed Khatib" userId="72cf9f1d40bf0dbc" providerId="LiveId" clId="{6FBE33CA-0906-415D-AB9E-3FCB3AE6791D}" dt="2023-05-16T17:35:53.349" v="1554"/>
          <ac:spMkLst>
            <pc:docMk/>
            <pc:sldMk cId="0" sldId="265"/>
            <ac:spMk id="30" creationId="{7B2EF47E-370F-A961-38BB-1B631AC58D66}"/>
          </ac:spMkLst>
        </pc:spChg>
        <pc:spChg chg="add del mod">
          <ac:chgData name="Dr Mohammed Khatib" userId="72cf9f1d40bf0dbc" providerId="LiveId" clId="{6FBE33CA-0906-415D-AB9E-3FCB3AE6791D}" dt="2023-05-16T17:35:53.349" v="1554"/>
          <ac:spMkLst>
            <pc:docMk/>
            <pc:sldMk cId="0" sldId="265"/>
            <ac:spMk id="31" creationId="{62E85A7B-1712-0329-56B5-01A080D4033A}"/>
          </ac:spMkLst>
        </pc:spChg>
        <pc:spChg chg="add del mod">
          <ac:chgData name="Dr Mohammed Khatib" userId="72cf9f1d40bf0dbc" providerId="LiveId" clId="{6FBE33CA-0906-415D-AB9E-3FCB3AE6791D}" dt="2023-05-16T17:35:53.349" v="1554"/>
          <ac:spMkLst>
            <pc:docMk/>
            <pc:sldMk cId="0" sldId="265"/>
            <ac:spMk id="32" creationId="{69283E38-8C92-9197-E5C2-C36E0B629320}"/>
          </ac:spMkLst>
        </pc:spChg>
        <pc:spChg chg="add del mod">
          <ac:chgData name="Dr Mohammed Khatib" userId="72cf9f1d40bf0dbc" providerId="LiveId" clId="{6FBE33CA-0906-415D-AB9E-3FCB3AE6791D}" dt="2023-05-16T17:35:53.349" v="1554"/>
          <ac:spMkLst>
            <pc:docMk/>
            <pc:sldMk cId="0" sldId="265"/>
            <ac:spMk id="33" creationId="{2119BF50-E7A3-8298-E416-99FFC6A525C6}"/>
          </ac:spMkLst>
        </pc:spChg>
        <pc:spChg chg="add del mod">
          <ac:chgData name="Dr Mohammed Khatib" userId="72cf9f1d40bf0dbc" providerId="LiveId" clId="{6FBE33CA-0906-415D-AB9E-3FCB3AE6791D}" dt="2023-05-16T17:35:53.349" v="1554"/>
          <ac:spMkLst>
            <pc:docMk/>
            <pc:sldMk cId="0" sldId="265"/>
            <ac:spMk id="34" creationId="{66C76421-9C0E-8BFD-341E-575B2D298015}"/>
          </ac:spMkLst>
        </pc:spChg>
        <pc:spChg chg="add del mod">
          <ac:chgData name="Dr Mohammed Khatib" userId="72cf9f1d40bf0dbc" providerId="LiveId" clId="{6FBE33CA-0906-415D-AB9E-3FCB3AE6791D}" dt="2023-05-16T17:35:53.349" v="1554"/>
          <ac:spMkLst>
            <pc:docMk/>
            <pc:sldMk cId="0" sldId="265"/>
            <ac:spMk id="35" creationId="{606BEDD9-16A7-A5D1-431A-408AC1EBE9AC}"/>
          </ac:spMkLst>
        </pc:spChg>
        <pc:spChg chg="add del mod">
          <ac:chgData name="Dr Mohammed Khatib" userId="72cf9f1d40bf0dbc" providerId="LiveId" clId="{6FBE33CA-0906-415D-AB9E-3FCB3AE6791D}" dt="2023-05-16T17:35:53.349" v="1554"/>
          <ac:spMkLst>
            <pc:docMk/>
            <pc:sldMk cId="0" sldId="265"/>
            <ac:spMk id="38" creationId="{2228F074-C7B3-FDB8-4564-6269195A880B}"/>
          </ac:spMkLst>
        </pc:spChg>
        <pc:spChg chg="add del mod">
          <ac:chgData name="Dr Mohammed Khatib" userId="72cf9f1d40bf0dbc" providerId="LiveId" clId="{6FBE33CA-0906-415D-AB9E-3FCB3AE6791D}" dt="2023-05-16T17:35:53.349" v="1554"/>
          <ac:spMkLst>
            <pc:docMk/>
            <pc:sldMk cId="0" sldId="265"/>
            <ac:spMk id="39" creationId="{C5C63594-8A54-1046-17F8-CB5B9DCAB5B4}"/>
          </ac:spMkLst>
        </pc:spChg>
        <pc:spChg chg="add del mod">
          <ac:chgData name="Dr Mohammed Khatib" userId="72cf9f1d40bf0dbc" providerId="LiveId" clId="{6FBE33CA-0906-415D-AB9E-3FCB3AE6791D}" dt="2023-05-16T17:35:53.349" v="1554"/>
          <ac:spMkLst>
            <pc:docMk/>
            <pc:sldMk cId="0" sldId="265"/>
            <ac:spMk id="40" creationId="{1091A257-50DF-D980-9F4A-ECE82E33F089}"/>
          </ac:spMkLst>
        </pc:spChg>
        <pc:spChg chg="add del mod">
          <ac:chgData name="Dr Mohammed Khatib" userId="72cf9f1d40bf0dbc" providerId="LiveId" clId="{6FBE33CA-0906-415D-AB9E-3FCB3AE6791D}" dt="2023-05-16T17:35:53.349" v="1554"/>
          <ac:spMkLst>
            <pc:docMk/>
            <pc:sldMk cId="0" sldId="265"/>
            <ac:spMk id="41" creationId="{B999960E-1828-1DCB-4A95-60C51B1C34AB}"/>
          </ac:spMkLst>
        </pc:spChg>
        <pc:spChg chg="add del mod">
          <ac:chgData name="Dr Mohammed Khatib" userId="72cf9f1d40bf0dbc" providerId="LiveId" clId="{6FBE33CA-0906-415D-AB9E-3FCB3AE6791D}" dt="2023-05-16T17:35:53.349" v="1554"/>
          <ac:spMkLst>
            <pc:docMk/>
            <pc:sldMk cId="0" sldId="265"/>
            <ac:spMk id="42" creationId="{357E8985-99EE-EDF1-2290-E8E70403A884}"/>
          </ac:spMkLst>
        </pc:spChg>
        <pc:spChg chg="add del mod">
          <ac:chgData name="Dr Mohammed Khatib" userId="72cf9f1d40bf0dbc" providerId="LiveId" clId="{6FBE33CA-0906-415D-AB9E-3FCB3AE6791D}" dt="2023-05-16T17:35:53.349" v="1554"/>
          <ac:spMkLst>
            <pc:docMk/>
            <pc:sldMk cId="0" sldId="265"/>
            <ac:spMk id="43" creationId="{C4EA73F9-552F-3437-F80B-7A6873DF7592}"/>
          </ac:spMkLst>
        </pc:spChg>
        <pc:spChg chg="add mod">
          <ac:chgData name="Dr Mohammed Khatib" userId="72cf9f1d40bf0dbc" providerId="LiveId" clId="{6FBE33CA-0906-415D-AB9E-3FCB3AE6791D}" dt="2023-05-17T15:38:08.953" v="2786" actId="1076"/>
          <ac:spMkLst>
            <pc:docMk/>
            <pc:sldMk cId="0" sldId="265"/>
            <ac:spMk id="44" creationId="{413FED9A-D624-C56A-C031-991E041EF280}"/>
          </ac:spMkLst>
        </pc:spChg>
        <pc:spChg chg="add del mod">
          <ac:chgData name="Dr Mohammed Khatib" userId="72cf9f1d40bf0dbc" providerId="LiveId" clId="{6FBE33CA-0906-415D-AB9E-3FCB3AE6791D}" dt="2023-05-16T17:35:53.349" v="1554"/>
          <ac:spMkLst>
            <pc:docMk/>
            <pc:sldMk cId="0" sldId="265"/>
            <ac:spMk id="44" creationId="{4F4439ED-52D1-DB6F-6915-C2D6EF74CE3D}"/>
          </ac:spMkLst>
        </pc:spChg>
        <pc:spChg chg="add del mod">
          <ac:chgData name="Dr Mohammed Khatib" userId="72cf9f1d40bf0dbc" providerId="LiveId" clId="{6FBE33CA-0906-415D-AB9E-3FCB3AE6791D}" dt="2023-05-16T17:35:53.349" v="1554"/>
          <ac:spMkLst>
            <pc:docMk/>
            <pc:sldMk cId="0" sldId="265"/>
            <ac:spMk id="45" creationId="{916809C5-711B-5791-A7D2-E0792064FECF}"/>
          </ac:spMkLst>
        </pc:spChg>
        <pc:spChg chg="add mod">
          <ac:chgData name="Dr Mohammed Khatib" userId="72cf9f1d40bf0dbc" providerId="LiveId" clId="{6FBE33CA-0906-415D-AB9E-3FCB3AE6791D}" dt="2023-05-17T17:22:12.992" v="3598" actId="1076"/>
          <ac:spMkLst>
            <pc:docMk/>
            <pc:sldMk cId="0" sldId="265"/>
            <ac:spMk id="45" creationId="{F1AAADE2-089A-DF0A-B2D8-03896F12FCA4}"/>
          </ac:spMkLst>
        </pc:spChg>
        <pc:spChg chg="add del mod">
          <ac:chgData name="Dr Mohammed Khatib" userId="72cf9f1d40bf0dbc" providerId="LiveId" clId="{6FBE33CA-0906-415D-AB9E-3FCB3AE6791D}" dt="2023-05-16T17:35:53.349" v="1554"/>
          <ac:spMkLst>
            <pc:docMk/>
            <pc:sldMk cId="0" sldId="265"/>
            <ac:spMk id="47" creationId="{45608525-93FB-0FFE-98B1-DA8A798D4387}"/>
          </ac:spMkLst>
        </pc:spChg>
        <pc:spChg chg="add mod">
          <ac:chgData name="Dr Mohammed Khatib" userId="72cf9f1d40bf0dbc" providerId="LiveId" clId="{6FBE33CA-0906-415D-AB9E-3FCB3AE6791D}" dt="2023-05-17T17:22:31.104" v="3599" actId="1076"/>
          <ac:spMkLst>
            <pc:docMk/>
            <pc:sldMk cId="0" sldId="265"/>
            <ac:spMk id="47" creationId="{C2143AED-9932-5DD8-0DCA-FDDDD8B10EB0}"/>
          </ac:spMkLst>
        </pc:spChg>
        <pc:spChg chg="add del mod">
          <ac:chgData name="Dr Mohammed Khatib" userId="72cf9f1d40bf0dbc" providerId="LiveId" clId="{6FBE33CA-0906-415D-AB9E-3FCB3AE6791D}" dt="2023-05-16T17:35:53.349" v="1554"/>
          <ac:spMkLst>
            <pc:docMk/>
            <pc:sldMk cId="0" sldId="265"/>
            <ac:spMk id="49" creationId="{24BF6647-2E6C-6E34-8C8D-1FA99A50EA9A}"/>
          </ac:spMkLst>
        </pc:spChg>
        <pc:spChg chg="add mod">
          <ac:chgData name="Dr Mohammed Khatib" userId="72cf9f1d40bf0dbc" providerId="LiveId" clId="{6FBE33CA-0906-415D-AB9E-3FCB3AE6791D}" dt="2023-05-17T17:22:49.856" v="3601" actId="1076"/>
          <ac:spMkLst>
            <pc:docMk/>
            <pc:sldMk cId="0" sldId="265"/>
            <ac:spMk id="49" creationId="{A92AB3A3-409C-900C-307B-F96318AFA0ED}"/>
          </ac:spMkLst>
        </pc:spChg>
        <pc:spChg chg="add mod">
          <ac:chgData name="Dr Mohammed Khatib" userId="72cf9f1d40bf0dbc" providerId="LiveId" clId="{6FBE33CA-0906-415D-AB9E-3FCB3AE6791D}" dt="2023-05-17T17:23:26.856" v="3605" actId="1076"/>
          <ac:spMkLst>
            <pc:docMk/>
            <pc:sldMk cId="0" sldId="265"/>
            <ac:spMk id="50" creationId="{34B181B3-0F0E-4D37-34CB-DBB7165CA582}"/>
          </ac:spMkLst>
        </pc:spChg>
        <pc:spChg chg="add del mod">
          <ac:chgData name="Dr Mohammed Khatib" userId="72cf9f1d40bf0dbc" providerId="LiveId" clId="{6FBE33CA-0906-415D-AB9E-3FCB3AE6791D}" dt="2023-05-16T17:35:53.349" v="1554"/>
          <ac:spMkLst>
            <pc:docMk/>
            <pc:sldMk cId="0" sldId="265"/>
            <ac:spMk id="50" creationId="{E9A622B5-9084-783E-874A-E76F797224AE}"/>
          </ac:spMkLst>
        </pc:spChg>
        <pc:spChg chg="add del mod">
          <ac:chgData name="Dr Mohammed Khatib" userId="72cf9f1d40bf0dbc" providerId="LiveId" clId="{6FBE33CA-0906-415D-AB9E-3FCB3AE6791D}" dt="2023-05-16T17:35:53.349" v="1554"/>
          <ac:spMkLst>
            <pc:docMk/>
            <pc:sldMk cId="0" sldId="265"/>
            <ac:spMk id="51" creationId="{97BEB779-B47A-E874-F7D8-B2935BF4D0CB}"/>
          </ac:spMkLst>
        </pc:spChg>
        <pc:spChg chg="add mod">
          <ac:chgData name="Dr Mohammed Khatib" userId="72cf9f1d40bf0dbc" providerId="LiveId" clId="{6FBE33CA-0906-415D-AB9E-3FCB3AE6791D}" dt="2023-05-17T17:23:56.775" v="3610" actId="1076"/>
          <ac:spMkLst>
            <pc:docMk/>
            <pc:sldMk cId="0" sldId="265"/>
            <ac:spMk id="51" creationId="{9B043A1C-401B-B997-3825-8700DCF89006}"/>
          </ac:spMkLst>
        </pc:spChg>
        <pc:spChg chg="add mod">
          <ac:chgData name="Dr Mohammed Khatib" userId="72cf9f1d40bf0dbc" providerId="LiveId" clId="{6FBE33CA-0906-415D-AB9E-3FCB3AE6791D}" dt="2023-05-17T17:24:27.848" v="3614" actId="1076"/>
          <ac:spMkLst>
            <pc:docMk/>
            <pc:sldMk cId="0" sldId="265"/>
            <ac:spMk id="52" creationId="{C010EBFB-E846-ED8C-4094-FDA2E3FC8C27}"/>
          </ac:spMkLst>
        </pc:spChg>
        <pc:spChg chg="add del mod">
          <ac:chgData name="Dr Mohammed Khatib" userId="72cf9f1d40bf0dbc" providerId="LiveId" clId="{6FBE33CA-0906-415D-AB9E-3FCB3AE6791D}" dt="2023-05-16T17:35:53.349" v="1554"/>
          <ac:spMkLst>
            <pc:docMk/>
            <pc:sldMk cId="0" sldId="265"/>
            <ac:spMk id="52" creationId="{C93B4B8C-8356-33E7-AD90-E85EFE106B95}"/>
          </ac:spMkLst>
        </pc:spChg>
        <pc:spChg chg="add del mod">
          <ac:chgData name="Dr Mohammed Khatib" userId="72cf9f1d40bf0dbc" providerId="LiveId" clId="{6FBE33CA-0906-415D-AB9E-3FCB3AE6791D}" dt="2023-05-16T17:35:53.349" v="1554"/>
          <ac:spMkLst>
            <pc:docMk/>
            <pc:sldMk cId="0" sldId="265"/>
            <ac:spMk id="54" creationId="{2026B5A2-4C13-2D83-DEE5-B3EDBA5EAE60}"/>
          </ac:spMkLst>
        </pc:spChg>
        <pc:spChg chg="add del mod">
          <ac:chgData name="Dr Mohammed Khatib" userId="72cf9f1d40bf0dbc" providerId="LiveId" clId="{6FBE33CA-0906-415D-AB9E-3FCB3AE6791D}" dt="2023-05-16T17:35:53.349" v="1554"/>
          <ac:spMkLst>
            <pc:docMk/>
            <pc:sldMk cId="0" sldId="265"/>
            <ac:spMk id="55" creationId="{A71EE73C-0CB2-3B22-F265-6579028701E7}"/>
          </ac:spMkLst>
        </pc:spChg>
        <pc:spChg chg="add del mod">
          <ac:chgData name="Dr Mohammed Khatib" userId="72cf9f1d40bf0dbc" providerId="LiveId" clId="{6FBE33CA-0906-415D-AB9E-3FCB3AE6791D}" dt="2023-05-16T17:36:49.058" v="1556" actId="21"/>
          <ac:spMkLst>
            <pc:docMk/>
            <pc:sldMk cId="0" sldId="265"/>
            <ac:spMk id="56" creationId="{0646DA75-3761-FC2D-A3D1-C0FDDC23B5CD}"/>
          </ac:spMkLst>
        </pc:spChg>
        <pc:spChg chg="add del mod">
          <ac:chgData name="Dr Mohammed Khatib" userId="72cf9f1d40bf0dbc" providerId="LiveId" clId="{6FBE33CA-0906-415D-AB9E-3FCB3AE6791D}" dt="2023-05-17T16:01:10.245" v="2828" actId="21"/>
          <ac:spMkLst>
            <pc:docMk/>
            <pc:sldMk cId="0" sldId="265"/>
            <ac:spMk id="56" creationId="{4FAE09A1-744B-D506-5B33-6914858D5BE7}"/>
          </ac:spMkLst>
        </pc:spChg>
        <pc:spChg chg="add mod">
          <ac:chgData name="Dr Mohammed Khatib" userId="72cf9f1d40bf0dbc" providerId="LiveId" clId="{6FBE33CA-0906-415D-AB9E-3FCB3AE6791D}" dt="2023-05-17T16:36:33.120" v="3341" actId="20577"/>
          <ac:spMkLst>
            <pc:docMk/>
            <pc:sldMk cId="0" sldId="265"/>
            <ac:spMk id="57" creationId="{A028ED29-3996-46A3-73BE-6A5DDE283A0E}"/>
          </ac:spMkLst>
        </pc:spChg>
        <pc:spChg chg="mod">
          <ac:chgData name="Dr Mohammed Khatib" userId="72cf9f1d40bf0dbc" providerId="LiveId" clId="{6FBE33CA-0906-415D-AB9E-3FCB3AE6791D}" dt="2023-05-16T17:38:37.698" v="1557"/>
          <ac:spMkLst>
            <pc:docMk/>
            <pc:sldMk cId="0" sldId="265"/>
            <ac:spMk id="59" creationId="{D238885B-E694-807B-75C3-5470A8EA9EFC}"/>
          </ac:spMkLst>
        </pc:spChg>
        <pc:spChg chg="add mod">
          <ac:chgData name="Dr Mohammed Khatib" userId="72cf9f1d40bf0dbc" providerId="LiveId" clId="{6FBE33CA-0906-415D-AB9E-3FCB3AE6791D}" dt="2023-05-17T16:08:22.209" v="2944" actId="1076"/>
          <ac:spMkLst>
            <pc:docMk/>
            <pc:sldMk cId="0" sldId="265"/>
            <ac:spMk id="59" creationId="{EB444770-44A1-9042-3684-0C181A23B7D4}"/>
          </ac:spMkLst>
        </pc:spChg>
        <pc:spChg chg="mod">
          <ac:chgData name="Dr Mohammed Khatib" userId="72cf9f1d40bf0dbc" providerId="LiveId" clId="{6FBE33CA-0906-415D-AB9E-3FCB3AE6791D}" dt="2023-05-16T17:38:37.698" v="1557"/>
          <ac:spMkLst>
            <pc:docMk/>
            <pc:sldMk cId="0" sldId="265"/>
            <ac:spMk id="60" creationId="{5BEA977B-4296-B0A2-137A-80AC10DD4650}"/>
          </ac:spMkLst>
        </pc:spChg>
        <pc:spChg chg="add mod">
          <ac:chgData name="Dr Mohammed Khatib" userId="72cf9f1d40bf0dbc" providerId="LiveId" clId="{6FBE33CA-0906-415D-AB9E-3FCB3AE6791D}" dt="2023-05-17T16:08:46.410" v="2949" actId="20577"/>
          <ac:spMkLst>
            <pc:docMk/>
            <pc:sldMk cId="0" sldId="265"/>
            <ac:spMk id="60" creationId="{6E9C3F93-2296-DAAF-41CA-1F807283291C}"/>
          </ac:spMkLst>
        </pc:spChg>
        <pc:spChg chg="mod">
          <ac:chgData name="Dr Mohammed Khatib" userId="72cf9f1d40bf0dbc" providerId="LiveId" clId="{6FBE33CA-0906-415D-AB9E-3FCB3AE6791D}" dt="2023-05-16T17:38:37.698" v="1557"/>
          <ac:spMkLst>
            <pc:docMk/>
            <pc:sldMk cId="0" sldId="265"/>
            <ac:spMk id="61" creationId="{043D30DB-0D36-23FB-5D1B-337ED8BDD529}"/>
          </ac:spMkLst>
        </pc:spChg>
        <pc:spChg chg="add mod">
          <ac:chgData name="Dr Mohammed Khatib" userId="72cf9f1d40bf0dbc" providerId="LiveId" clId="{6FBE33CA-0906-415D-AB9E-3FCB3AE6791D}" dt="2023-05-17T16:08:49.437" v="2950" actId="20577"/>
          <ac:spMkLst>
            <pc:docMk/>
            <pc:sldMk cId="0" sldId="265"/>
            <ac:spMk id="61" creationId="{FCA29DA5-2146-0BAB-B22A-EBE3D9CD76B4}"/>
          </ac:spMkLst>
        </pc:spChg>
        <pc:spChg chg="mod">
          <ac:chgData name="Dr Mohammed Khatib" userId="72cf9f1d40bf0dbc" providerId="LiveId" clId="{6FBE33CA-0906-415D-AB9E-3FCB3AE6791D}" dt="2023-05-16T17:38:37.698" v="1557"/>
          <ac:spMkLst>
            <pc:docMk/>
            <pc:sldMk cId="0" sldId="265"/>
            <ac:spMk id="62" creationId="{02C2DB2D-DEF4-CCB8-7345-14F3BB121D46}"/>
          </ac:spMkLst>
        </pc:spChg>
        <pc:spChg chg="mod">
          <ac:chgData name="Dr Mohammed Khatib" userId="72cf9f1d40bf0dbc" providerId="LiveId" clId="{6FBE33CA-0906-415D-AB9E-3FCB3AE6791D}" dt="2023-05-17T17:00:02.351" v="3568" actId="20577"/>
          <ac:spMkLst>
            <pc:docMk/>
            <pc:sldMk cId="0" sldId="265"/>
            <ac:spMk id="3075" creationId="{00000000-0000-0000-0000-000000000000}"/>
          </ac:spMkLst>
        </pc:spChg>
        <pc:spChg chg="mod">
          <ac:chgData name="Dr Mohammed Khatib" userId="72cf9f1d40bf0dbc" providerId="LiveId" clId="{6FBE33CA-0906-415D-AB9E-3FCB3AE6791D}" dt="2023-05-17T17:00:48.164" v="3589" actId="20577"/>
          <ac:spMkLst>
            <pc:docMk/>
            <pc:sldMk cId="0" sldId="265"/>
            <ac:spMk id="3079" creationId="{00000000-0000-0000-0000-000000000000}"/>
          </ac:spMkLst>
        </pc:spChg>
        <pc:spChg chg="mod">
          <ac:chgData name="Dr Mohammed Khatib" userId="72cf9f1d40bf0dbc" providerId="LiveId" clId="{6FBE33CA-0906-415D-AB9E-3FCB3AE6791D}" dt="2023-05-17T16:53:05.877" v="3540" actId="20577"/>
          <ac:spMkLst>
            <pc:docMk/>
            <pc:sldMk cId="0" sldId="265"/>
            <ac:spMk id="3087" creationId="{00000000-0000-0000-0000-000000000000}"/>
          </ac:spMkLst>
        </pc:spChg>
        <pc:spChg chg="mod">
          <ac:chgData name="Dr Mohammed Khatib" userId="72cf9f1d40bf0dbc" providerId="LiveId" clId="{6FBE33CA-0906-415D-AB9E-3FCB3AE6791D}" dt="2023-05-17T16:48:57.329" v="3484" actId="14100"/>
          <ac:spMkLst>
            <pc:docMk/>
            <pc:sldMk cId="0" sldId="265"/>
            <ac:spMk id="3089" creationId="{00000000-0000-0000-0000-000000000000}"/>
          </ac:spMkLst>
        </pc:spChg>
        <pc:spChg chg="mod">
          <ac:chgData name="Dr Mohammed Khatib" userId="72cf9f1d40bf0dbc" providerId="LiveId" clId="{6FBE33CA-0906-415D-AB9E-3FCB3AE6791D}" dt="2023-05-17T16:35:16.865" v="3327" actId="14100"/>
          <ac:spMkLst>
            <pc:docMk/>
            <pc:sldMk cId="0" sldId="265"/>
            <ac:spMk id="3092" creationId="{00000000-0000-0000-0000-000000000000}"/>
          </ac:spMkLst>
        </pc:spChg>
        <pc:spChg chg="mod">
          <ac:chgData name="Dr Mohammed Khatib" userId="72cf9f1d40bf0dbc" providerId="LiveId" clId="{6FBE33CA-0906-415D-AB9E-3FCB3AE6791D}" dt="2023-05-17T16:59:23.569" v="3562" actId="14100"/>
          <ac:spMkLst>
            <pc:docMk/>
            <pc:sldMk cId="0" sldId="265"/>
            <ac:spMk id="3096" creationId="{00000000-0000-0000-0000-000000000000}"/>
          </ac:spMkLst>
        </pc:spChg>
        <pc:spChg chg="mod">
          <ac:chgData name="Dr Mohammed Khatib" userId="72cf9f1d40bf0dbc" providerId="LiveId" clId="{6FBE33CA-0906-415D-AB9E-3FCB3AE6791D}" dt="2023-05-16T17:38:37.698" v="1557"/>
          <ac:spMkLst>
            <pc:docMk/>
            <pc:sldMk cId="0" sldId="265"/>
            <ac:spMk id="13312" creationId="{3DCE1D22-7B45-7447-C1B1-384B16BC25A5}"/>
          </ac:spMkLst>
        </pc:spChg>
        <pc:spChg chg="mod">
          <ac:chgData name="Dr Mohammed Khatib" userId="72cf9f1d40bf0dbc" providerId="LiveId" clId="{6FBE33CA-0906-415D-AB9E-3FCB3AE6791D}" dt="2023-05-16T17:38:37.698" v="1557"/>
          <ac:spMkLst>
            <pc:docMk/>
            <pc:sldMk cId="0" sldId="265"/>
            <ac:spMk id="13313" creationId="{5CF8C07F-BC8E-3C78-DBAB-E3A37984BD91}"/>
          </ac:spMkLst>
        </pc:spChg>
        <pc:spChg chg="mod">
          <ac:chgData name="Dr Mohammed Khatib" userId="72cf9f1d40bf0dbc" providerId="LiveId" clId="{6FBE33CA-0906-415D-AB9E-3FCB3AE6791D}" dt="2023-05-16T17:38:37.698" v="1557"/>
          <ac:spMkLst>
            <pc:docMk/>
            <pc:sldMk cId="0" sldId="265"/>
            <ac:spMk id="13314" creationId="{03A47A2D-189C-2C71-A4F5-505B584486A0}"/>
          </ac:spMkLst>
        </pc:spChg>
        <pc:spChg chg="add mod">
          <ac:chgData name="Dr Mohammed Khatib" userId="72cf9f1d40bf0dbc" providerId="LiveId" clId="{6FBE33CA-0906-415D-AB9E-3FCB3AE6791D}" dt="2023-05-17T16:35:55.576" v="3330" actId="1076"/>
          <ac:spMkLst>
            <pc:docMk/>
            <pc:sldMk cId="0" sldId="265"/>
            <ac:spMk id="13314" creationId="{5664F86C-318F-9BE7-656D-AB4E31050E7A}"/>
          </ac:spMkLst>
        </pc:spChg>
        <pc:spChg chg="add mod">
          <ac:chgData name="Dr Mohammed Khatib" userId="72cf9f1d40bf0dbc" providerId="LiveId" clId="{6FBE33CA-0906-415D-AB9E-3FCB3AE6791D}" dt="2023-05-17T16:36:07.712" v="3333" actId="1076"/>
          <ac:spMkLst>
            <pc:docMk/>
            <pc:sldMk cId="0" sldId="265"/>
            <ac:spMk id="13315" creationId="{7D841DC1-4973-9F1F-498F-6DA56443669A}"/>
          </ac:spMkLst>
        </pc:spChg>
        <pc:spChg chg="mod">
          <ac:chgData name="Dr Mohammed Khatib" userId="72cf9f1d40bf0dbc" providerId="LiveId" clId="{6FBE33CA-0906-415D-AB9E-3FCB3AE6791D}" dt="2023-05-16T17:38:37.698" v="1557"/>
          <ac:spMkLst>
            <pc:docMk/>
            <pc:sldMk cId="0" sldId="265"/>
            <ac:spMk id="13315" creationId="{D3D11D51-2752-8664-B97F-D6D8BDCBE506}"/>
          </ac:spMkLst>
        </pc:spChg>
        <pc:spChg chg="mod">
          <ac:chgData name="Dr Mohammed Khatib" userId="72cf9f1d40bf0dbc" providerId="LiveId" clId="{6FBE33CA-0906-415D-AB9E-3FCB3AE6791D}" dt="2023-05-16T17:38:37.698" v="1557"/>
          <ac:spMkLst>
            <pc:docMk/>
            <pc:sldMk cId="0" sldId="265"/>
            <ac:spMk id="13316" creationId="{84C1A9C6-4F7F-EC7A-EF47-F3C301C10F88}"/>
          </ac:spMkLst>
        </pc:spChg>
        <pc:spChg chg="add mod">
          <ac:chgData name="Dr Mohammed Khatib" userId="72cf9f1d40bf0dbc" providerId="LiveId" clId="{6FBE33CA-0906-415D-AB9E-3FCB3AE6791D}" dt="2023-05-17T16:37:51.864" v="3354" actId="20577"/>
          <ac:spMkLst>
            <pc:docMk/>
            <pc:sldMk cId="0" sldId="265"/>
            <ac:spMk id="13316" creationId="{86AB501B-F376-CD4E-C87B-F21D05C7F87F}"/>
          </ac:spMkLst>
        </pc:spChg>
        <pc:spChg chg="add mod">
          <ac:chgData name="Dr Mohammed Khatib" userId="72cf9f1d40bf0dbc" providerId="LiveId" clId="{6FBE33CA-0906-415D-AB9E-3FCB3AE6791D}" dt="2023-05-17T16:37:55.298" v="3355" actId="20577"/>
          <ac:spMkLst>
            <pc:docMk/>
            <pc:sldMk cId="0" sldId="265"/>
            <ac:spMk id="13317" creationId="{1988CD7A-2ED8-F01F-E562-F344947A2B15}"/>
          </ac:spMkLst>
        </pc:spChg>
        <pc:spChg chg="mod">
          <ac:chgData name="Dr Mohammed Khatib" userId="72cf9f1d40bf0dbc" providerId="LiveId" clId="{6FBE33CA-0906-415D-AB9E-3FCB3AE6791D}" dt="2023-05-16T17:38:37.698" v="1557"/>
          <ac:spMkLst>
            <pc:docMk/>
            <pc:sldMk cId="0" sldId="265"/>
            <ac:spMk id="13317" creationId="{833EAB87-F7BF-C0FD-1B5A-BD28AAF35CE6}"/>
          </ac:spMkLst>
        </pc:spChg>
        <pc:spChg chg="add mod">
          <ac:chgData name="Dr Mohammed Khatib" userId="72cf9f1d40bf0dbc" providerId="LiveId" clId="{6FBE33CA-0906-415D-AB9E-3FCB3AE6791D}" dt="2023-05-17T16:38:00.201" v="3357" actId="14100"/>
          <ac:spMkLst>
            <pc:docMk/>
            <pc:sldMk cId="0" sldId="265"/>
            <ac:spMk id="13318" creationId="{173A531D-E22D-D635-B357-4F48012937DB}"/>
          </ac:spMkLst>
        </pc:spChg>
        <pc:spChg chg="mod">
          <ac:chgData name="Dr Mohammed Khatib" userId="72cf9f1d40bf0dbc" providerId="LiveId" clId="{6FBE33CA-0906-415D-AB9E-3FCB3AE6791D}" dt="2023-05-16T17:38:37.698" v="1557"/>
          <ac:spMkLst>
            <pc:docMk/>
            <pc:sldMk cId="0" sldId="265"/>
            <ac:spMk id="13318" creationId="{F67AA77F-5B87-A10F-527E-B07422B551CA}"/>
          </ac:spMkLst>
        </pc:spChg>
        <pc:spChg chg="add mod">
          <ac:chgData name="Dr Mohammed Khatib" userId="72cf9f1d40bf0dbc" providerId="LiveId" clId="{6FBE33CA-0906-415D-AB9E-3FCB3AE6791D}" dt="2023-05-17T16:38:02.987" v="3358" actId="20577"/>
          <ac:spMkLst>
            <pc:docMk/>
            <pc:sldMk cId="0" sldId="265"/>
            <ac:spMk id="13319" creationId="{BF960770-3069-88B4-3D2C-D901B6C879C1}"/>
          </ac:spMkLst>
        </pc:spChg>
        <pc:spChg chg="mod">
          <ac:chgData name="Dr Mohammed Khatib" userId="72cf9f1d40bf0dbc" providerId="LiveId" clId="{6FBE33CA-0906-415D-AB9E-3FCB3AE6791D}" dt="2023-05-16T17:38:37.698" v="1557"/>
          <ac:spMkLst>
            <pc:docMk/>
            <pc:sldMk cId="0" sldId="265"/>
            <ac:spMk id="13319" creationId="{CAD0B081-153B-9B03-8E46-AF4300F5C30B}"/>
          </ac:spMkLst>
        </pc:spChg>
        <pc:spChg chg="add mod">
          <ac:chgData name="Dr Mohammed Khatib" userId="72cf9f1d40bf0dbc" providerId="LiveId" clId="{6FBE33CA-0906-415D-AB9E-3FCB3AE6791D}" dt="2023-05-17T16:38:06.734" v="3359" actId="20577"/>
          <ac:spMkLst>
            <pc:docMk/>
            <pc:sldMk cId="0" sldId="265"/>
            <ac:spMk id="13320" creationId="{9D89FEE3-83E1-D300-3659-7078CCD5CE2F}"/>
          </ac:spMkLst>
        </pc:spChg>
        <pc:spChg chg="mod">
          <ac:chgData name="Dr Mohammed Khatib" userId="72cf9f1d40bf0dbc" providerId="LiveId" clId="{6FBE33CA-0906-415D-AB9E-3FCB3AE6791D}" dt="2023-05-16T17:38:37.698" v="1557"/>
          <ac:spMkLst>
            <pc:docMk/>
            <pc:sldMk cId="0" sldId="265"/>
            <ac:spMk id="13320" creationId="{B32D108A-B33A-349D-1984-2C5006B5234B}"/>
          </ac:spMkLst>
        </pc:spChg>
        <pc:spChg chg="mod">
          <ac:chgData name="Dr Mohammed Khatib" userId="72cf9f1d40bf0dbc" providerId="LiveId" clId="{6FBE33CA-0906-415D-AB9E-3FCB3AE6791D}" dt="2023-05-16T17:38:37.698" v="1557"/>
          <ac:spMkLst>
            <pc:docMk/>
            <pc:sldMk cId="0" sldId="265"/>
            <ac:spMk id="13321" creationId="{5B028C75-E716-84FE-C4F9-125848F9BBD8}"/>
          </ac:spMkLst>
        </pc:spChg>
        <pc:spChg chg="add mod">
          <ac:chgData name="Dr Mohammed Khatib" userId="72cf9f1d40bf0dbc" providerId="LiveId" clId="{6FBE33CA-0906-415D-AB9E-3FCB3AE6791D}" dt="2023-05-17T16:48:18.704" v="3480" actId="1076"/>
          <ac:spMkLst>
            <pc:docMk/>
            <pc:sldMk cId="0" sldId="265"/>
            <ac:spMk id="13321" creationId="{B090E577-F0BA-8F60-3AF0-C41B65CBA8C2}"/>
          </ac:spMkLst>
        </pc:spChg>
        <pc:spChg chg="add mod">
          <ac:chgData name="Dr Mohammed Khatib" userId="72cf9f1d40bf0dbc" providerId="LiveId" clId="{6FBE33CA-0906-415D-AB9E-3FCB3AE6791D}" dt="2023-05-17T16:50:18.233" v="3492" actId="1076"/>
          <ac:spMkLst>
            <pc:docMk/>
            <pc:sldMk cId="0" sldId="265"/>
            <ac:spMk id="13323" creationId="{57BF4439-ABDD-D20D-6BBE-98125EB0840F}"/>
          </ac:spMkLst>
        </pc:spChg>
        <pc:spChg chg="mod">
          <ac:chgData name="Dr Mohammed Khatib" userId="72cf9f1d40bf0dbc" providerId="LiveId" clId="{6FBE33CA-0906-415D-AB9E-3FCB3AE6791D}" dt="2023-05-16T17:38:37.698" v="1557"/>
          <ac:spMkLst>
            <pc:docMk/>
            <pc:sldMk cId="0" sldId="265"/>
            <ac:spMk id="13323" creationId="{9A0F7064-D697-A912-51EA-A5DC7339FD42}"/>
          </ac:spMkLst>
        </pc:spChg>
        <pc:spChg chg="mod">
          <ac:chgData name="Dr Mohammed Khatib" userId="72cf9f1d40bf0dbc" providerId="LiveId" clId="{6FBE33CA-0906-415D-AB9E-3FCB3AE6791D}" dt="2023-05-16T17:38:37.698" v="1557"/>
          <ac:spMkLst>
            <pc:docMk/>
            <pc:sldMk cId="0" sldId="265"/>
            <ac:spMk id="13324" creationId="{6170A8D4-EBB3-684E-F3DA-ABDC10AA77B0}"/>
          </ac:spMkLst>
        </pc:spChg>
        <pc:spChg chg="add mod">
          <ac:chgData name="Dr Mohammed Khatib" userId="72cf9f1d40bf0dbc" providerId="LiveId" clId="{6FBE33CA-0906-415D-AB9E-3FCB3AE6791D}" dt="2023-05-17T16:50:48.678" v="3501" actId="20577"/>
          <ac:spMkLst>
            <pc:docMk/>
            <pc:sldMk cId="0" sldId="265"/>
            <ac:spMk id="13324" creationId="{8D7C72F6-EF70-10B8-2434-784A4818F04F}"/>
          </ac:spMkLst>
        </pc:spChg>
        <pc:spChg chg="mod">
          <ac:chgData name="Dr Mohammed Khatib" userId="72cf9f1d40bf0dbc" providerId="LiveId" clId="{6FBE33CA-0906-415D-AB9E-3FCB3AE6791D}" dt="2023-05-16T17:38:37.698" v="1557"/>
          <ac:spMkLst>
            <pc:docMk/>
            <pc:sldMk cId="0" sldId="265"/>
            <ac:spMk id="13325" creationId="{4206F1FA-5CD7-02A1-C789-C12A6BC055A5}"/>
          </ac:spMkLst>
        </pc:spChg>
        <pc:spChg chg="add mod">
          <ac:chgData name="Dr Mohammed Khatib" userId="72cf9f1d40bf0dbc" providerId="LiveId" clId="{6FBE33CA-0906-415D-AB9E-3FCB3AE6791D}" dt="2023-05-17T16:50:52.364" v="3502" actId="20577"/>
          <ac:spMkLst>
            <pc:docMk/>
            <pc:sldMk cId="0" sldId="265"/>
            <ac:spMk id="13325" creationId="{4AC5E1D1-51EC-4536-7244-E570C1186C6B}"/>
          </ac:spMkLst>
        </pc:spChg>
        <pc:spChg chg="add mod">
          <ac:chgData name="Dr Mohammed Khatib" userId="72cf9f1d40bf0dbc" providerId="LiveId" clId="{6FBE33CA-0906-415D-AB9E-3FCB3AE6791D}" dt="2023-05-17T16:50:57.761" v="3504" actId="14100"/>
          <ac:spMkLst>
            <pc:docMk/>
            <pc:sldMk cId="0" sldId="265"/>
            <ac:spMk id="13326" creationId="{3395A6B5-BF76-BF1C-0FF8-BE538D3119C7}"/>
          </ac:spMkLst>
        </pc:spChg>
        <pc:spChg chg="mod">
          <ac:chgData name="Dr Mohammed Khatib" userId="72cf9f1d40bf0dbc" providerId="LiveId" clId="{6FBE33CA-0906-415D-AB9E-3FCB3AE6791D}" dt="2023-05-16T17:38:37.698" v="1557"/>
          <ac:spMkLst>
            <pc:docMk/>
            <pc:sldMk cId="0" sldId="265"/>
            <ac:spMk id="13326" creationId="{92A94060-9BD6-AD2D-D962-7E4ECE72C710}"/>
          </ac:spMkLst>
        </pc:spChg>
        <pc:spChg chg="mod">
          <ac:chgData name="Dr Mohammed Khatib" userId="72cf9f1d40bf0dbc" providerId="LiveId" clId="{6FBE33CA-0906-415D-AB9E-3FCB3AE6791D}" dt="2023-05-16T17:38:37.698" v="1557"/>
          <ac:spMkLst>
            <pc:docMk/>
            <pc:sldMk cId="0" sldId="265"/>
            <ac:spMk id="13327" creationId="{2131F944-B60D-E68D-F3A4-FF46C7352A21}"/>
          </ac:spMkLst>
        </pc:spChg>
        <pc:spChg chg="add mod">
          <ac:chgData name="Dr Mohammed Khatib" userId="72cf9f1d40bf0dbc" providerId="LiveId" clId="{6FBE33CA-0906-415D-AB9E-3FCB3AE6791D}" dt="2023-05-17T16:51:01.331" v="3505" actId="20577"/>
          <ac:spMkLst>
            <pc:docMk/>
            <pc:sldMk cId="0" sldId="265"/>
            <ac:spMk id="13327" creationId="{AF82CEF2-6831-6180-9CFF-E0ADDFDC0C0D}"/>
          </ac:spMkLst>
        </pc:spChg>
        <pc:spChg chg="mod">
          <ac:chgData name="Dr Mohammed Khatib" userId="72cf9f1d40bf0dbc" providerId="LiveId" clId="{6FBE33CA-0906-415D-AB9E-3FCB3AE6791D}" dt="2023-05-16T17:38:37.698" v="1557"/>
          <ac:spMkLst>
            <pc:docMk/>
            <pc:sldMk cId="0" sldId="265"/>
            <ac:spMk id="13328" creationId="{C564C1A0-7FD1-6556-2224-975E2A5E3321}"/>
          </ac:spMkLst>
        </pc:spChg>
        <pc:spChg chg="mod">
          <ac:chgData name="Dr Mohammed Khatib" userId="72cf9f1d40bf0dbc" providerId="LiveId" clId="{6FBE33CA-0906-415D-AB9E-3FCB3AE6791D}" dt="2023-05-16T17:38:37.698" v="1557"/>
          <ac:spMkLst>
            <pc:docMk/>
            <pc:sldMk cId="0" sldId="265"/>
            <ac:spMk id="13329" creationId="{96102EF6-902E-288C-8C38-F2C892D26F6E}"/>
          </ac:spMkLst>
        </pc:spChg>
        <pc:spChg chg="mod">
          <ac:chgData name="Dr Mohammed Khatib" userId="72cf9f1d40bf0dbc" providerId="LiveId" clId="{6FBE33CA-0906-415D-AB9E-3FCB3AE6791D}" dt="2023-05-16T17:38:37.698" v="1557"/>
          <ac:spMkLst>
            <pc:docMk/>
            <pc:sldMk cId="0" sldId="265"/>
            <ac:spMk id="13330" creationId="{9E035E54-6B18-82B1-0C4D-FDE46B53C266}"/>
          </ac:spMkLst>
        </pc:spChg>
        <pc:spChg chg="mod">
          <ac:chgData name="Dr Mohammed Khatib" userId="72cf9f1d40bf0dbc" providerId="LiveId" clId="{6FBE33CA-0906-415D-AB9E-3FCB3AE6791D}" dt="2023-05-16T17:38:37.698" v="1557"/>
          <ac:spMkLst>
            <pc:docMk/>
            <pc:sldMk cId="0" sldId="265"/>
            <ac:spMk id="13331" creationId="{36E7B6D2-34F9-B266-EA7A-91F548663856}"/>
          </ac:spMkLst>
        </pc:spChg>
        <pc:spChg chg="add mod">
          <ac:chgData name="Dr Mohammed Khatib" userId="72cf9f1d40bf0dbc" providerId="LiveId" clId="{6FBE33CA-0906-415D-AB9E-3FCB3AE6791D}" dt="2023-05-16T18:01:18.663" v="1804" actId="1076"/>
          <ac:spMkLst>
            <pc:docMk/>
            <pc:sldMk cId="0" sldId="265"/>
            <ac:spMk id="13334" creationId="{887B1D33-0D5D-A575-9ACD-6056FEE0E003}"/>
          </ac:spMkLst>
        </pc:spChg>
        <pc:spChg chg="add del mod">
          <ac:chgData name="Dr Mohammed Khatib" userId="72cf9f1d40bf0dbc" providerId="LiveId" clId="{6FBE33CA-0906-415D-AB9E-3FCB3AE6791D}" dt="2023-05-16T18:01:09.396" v="1803" actId="21"/>
          <ac:spMkLst>
            <pc:docMk/>
            <pc:sldMk cId="0" sldId="265"/>
            <ac:spMk id="13337" creationId="{9EDA515C-F303-3C09-94E4-4DF0EE958527}"/>
          </ac:spMkLst>
        </pc:spChg>
        <pc:grpChg chg="add del mod">
          <ac:chgData name="Dr Mohammed Khatib" userId="72cf9f1d40bf0dbc" providerId="LiveId" clId="{6FBE33CA-0906-415D-AB9E-3FCB3AE6791D}" dt="2023-05-16T17:38:39.946" v="1558"/>
          <ac:grpSpMkLst>
            <pc:docMk/>
            <pc:sldMk cId="0" sldId="265"/>
            <ac:grpSpMk id="57" creationId="{2B112581-D977-4509-5043-549430D31D3D}"/>
          </ac:grpSpMkLst>
        </pc:grpChg>
        <pc:graphicFrameChg chg="add mod">
          <ac:chgData name="Dr Mohammed Khatib" userId="72cf9f1d40bf0dbc" providerId="LiveId" clId="{6FBE33CA-0906-415D-AB9E-3FCB3AE6791D}" dt="2023-05-17T17:24:13.872" v="3613" actId="1076"/>
          <ac:graphicFrameMkLst>
            <pc:docMk/>
            <pc:sldMk cId="0" sldId="265"/>
            <ac:graphicFrameMk id="43" creationId="{5A52B15E-325A-025D-65D2-E0DAA1CB6FC4}"/>
          </ac:graphicFrameMkLst>
        </pc:graphicFrameChg>
        <pc:graphicFrameChg chg="add del mod">
          <ac:chgData name="Dr Mohammed Khatib" userId="72cf9f1d40bf0dbc" providerId="LiveId" clId="{6FBE33CA-0906-415D-AB9E-3FCB3AE6791D}" dt="2023-05-17T15:58:44.081" v="2818" actId="21"/>
          <ac:graphicFrameMkLst>
            <pc:docMk/>
            <pc:sldMk cId="0" sldId="265"/>
            <ac:graphicFrameMk id="54" creationId="{86343E31-E067-61AC-FD00-E3C38B1C63C5}"/>
          </ac:graphicFrameMkLst>
        </pc:graphicFrameChg>
        <pc:graphicFrameChg chg="add mod">
          <ac:chgData name="Dr Mohammed Khatib" userId="72cf9f1d40bf0dbc" providerId="LiveId" clId="{6FBE33CA-0906-415D-AB9E-3FCB3AE6791D}" dt="2023-05-17T16:03:46.834" v="2889" actId="1076"/>
          <ac:graphicFrameMkLst>
            <pc:docMk/>
            <pc:sldMk cId="0" sldId="265"/>
            <ac:graphicFrameMk id="55" creationId="{B95E5D1D-298A-FB98-90F6-B12B586114FC}"/>
          </ac:graphicFrameMkLst>
        </pc:graphicFrameChg>
        <pc:graphicFrameChg chg="add mod">
          <ac:chgData name="Dr Mohammed Khatib" userId="72cf9f1d40bf0dbc" providerId="LiveId" clId="{6FBE33CA-0906-415D-AB9E-3FCB3AE6791D}" dt="2023-05-17T16:19:14.788" v="2996" actId="1076"/>
          <ac:graphicFrameMkLst>
            <pc:docMk/>
            <pc:sldMk cId="0" sldId="265"/>
            <ac:graphicFrameMk id="62" creationId="{6DC17634-EB24-E1DB-A3C9-3597774EBC4E}"/>
          </ac:graphicFrameMkLst>
        </pc:graphicFrameChg>
        <pc:graphicFrameChg chg="add mod">
          <ac:chgData name="Dr Mohammed Khatib" userId="72cf9f1d40bf0dbc" providerId="LiveId" clId="{6FBE33CA-0906-415D-AB9E-3FCB3AE6791D}" dt="2023-05-17T16:36:49.785" v="3342" actId="1076"/>
          <ac:graphicFrameMkLst>
            <pc:docMk/>
            <pc:sldMk cId="0" sldId="265"/>
            <ac:graphicFrameMk id="13312" creationId="{41FB5417-C0CA-E166-B6E8-FE9695ABA360}"/>
          </ac:graphicFrameMkLst>
        </pc:graphicFrameChg>
        <pc:graphicFrameChg chg="add del mod">
          <ac:chgData name="Dr Mohammed Khatib" userId="72cf9f1d40bf0dbc" providerId="LiveId" clId="{6FBE33CA-0906-415D-AB9E-3FCB3AE6791D}" dt="2023-05-17T16:18:16.847" v="2991" actId="21"/>
          <ac:graphicFrameMkLst>
            <pc:docMk/>
            <pc:sldMk cId="0" sldId="265"/>
            <ac:graphicFrameMk id="13313" creationId="{C53AE704-D859-0808-2CBF-5F2C8A953D30}"/>
          </ac:graphicFrameMkLst>
        </pc:graphicFrameChg>
        <pc:graphicFrameChg chg="add mod">
          <ac:chgData name="Dr Mohammed Khatib" userId="72cf9f1d40bf0dbc" providerId="LiveId" clId="{6FBE33CA-0906-415D-AB9E-3FCB3AE6791D}" dt="2023-05-17T17:19:49.352" v="3590" actId="1076"/>
          <ac:graphicFrameMkLst>
            <pc:docMk/>
            <pc:sldMk cId="0" sldId="265"/>
            <ac:graphicFrameMk id="13338" creationId="{125FF016-FE81-F598-CDB9-D591643C43E2}"/>
          </ac:graphicFrameMkLst>
        </pc:graphicFrameChg>
        <pc:graphicFrameChg chg="add mod">
          <ac:chgData name="Dr Mohammed Khatib" userId="72cf9f1d40bf0dbc" providerId="LiveId" clId="{6FBE33CA-0906-415D-AB9E-3FCB3AE6791D}" dt="2023-05-17T17:19:49.352" v="3590" actId="1076"/>
          <ac:graphicFrameMkLst>
            <pc:docMk/>
            <pc:sldMk cId="0" sldId="265"/>
            <ac:graphicFrameMk id="13339" creationId="{58B2E481-DBA9-E176-0DBE-A7BD248A6443}"/>
          </ac:graphicFrameMkLst>
        </pc:graphicFrameChg>
        <pc:graphicFrameChg chg="add del mod">
          <ac:chgData name="Dr Mohammed Khatib" userId="72cf9f1d40bf0dbc" providerId="LiveId" clId="{6FBE33CA-0906-415D-AB9E-3FCB3AE6791D}" dt="2023-05-17T14:53:33.170" v="2414" actId="21"/>
          <ac:graphicFrameMkLst>
            <pc:docMk/>
            <pc:sldMk cId="0" sldId="265"/>
            <ac:graphicFrameMk id="13340" creationId="{AD0509F0-6C1F-DF8D-3E69-4CAD0FE5D863}"/>
          </ac:graphicFrameMkLst>
        </pc:graphicFrameChg>
        <pc:graphicFrameChg chg="add del mod">
          <ac:chgData name="Dr Mohammed Khatib" userId="72cf9f1d40bf0dbc" providerId="LiveId" clId="{6FBE33CA-0906-415D-AB9E-3FCB3AE6791D}" dt="2023-05-17T16:12:18.921" v="2955" actId="21"/>
          <ac:graphicFrameMkLst>
            <pc:docMk/>
            <pc:sldMk cId="0" sldId="265"/>
            <ac:graphicFrameMk id="13341" creationId="{449984F7-2743-EDE3-4E69-D55B331AED81}"/>
          </ac:graphicFrameMkLst>
        </pc:graphicFrameChg>
        <pc:graphicFrameChg chg="add mod">
          <ac:chgData name="Dr Mohammed Khatib" userId="72cf9f1d40bf0dbc" providerId="LiveId" clId="{6FBE33CA-0906-415D-AB9E-3FCB3AE6791D}" dt="2023-05-17T16:13:50.906" v="2969" actId="1076"/>
          <ac:graphicFrameMkLst>
            <pc:docMk/>
            <pc:sldMk cId="0" sldId="265"/>
            <ac:graphicFrameMk id="13342" creationId="{0C7B033E-5695-41E1-9EFC-53B8B669B7AE}"/>
          </ac:graphicFrameMkLst>
        </pc:graphicFrameChg>
        <pc:graphicFrameChg chg="add mod">
          <ac:chgData name="Dr Mohammed Khatib" userId="72cf9f1d40bf0dbc" providerId="LiveId" clId="{6FBE33CA-0906-415D-AB9E-3FCB3AE6791D}" dt="2023-05-17T16:14:07.760" v="2972" actId="1076"/>
          <ac:graphicFrameMkLst>
            <pc:docMk/>
            <pc:sldMk cId="0" sldId="265"/>
            <ac:graphicFrameMk id="13343" creationId="{68BA8F67-7F82-DACC-17A8-28C79824E69D}"/>
          </ac:graphicFrameMkLst>
        </pc:graphicFrameChg>
        <pc:graphicFrameChg chg="add mod">
          <ac:chgData name="Dr Mohammed Khatib" userId="72cf9f1d40bf0dbc" providerId="LiveId" clId="{6FBE33CA-0906-415D-AB9E-3FCB3AE6791D}" dt="2023-05-17T16:14:26.848" v="2976" actId="1076"/>
          <ac:graphicFrameMkLst>
            <pc:docMk/>
            <pc:sldMk cId="0" sldId="265"/>
            <ac:graphicFrameMk id="13344" creationId="{B628EDF6-351F-1CFE-3BAC-596C61EB662A}"/>
          </ac:graphicFrameMkLst>
        </pc:graphicFrameChg>
        <pc:graphicFrameChg chg="add del mod">
          <ac:chgData name="Dr Mohammed Khatib" userId="72cf9f1d40bf0dbc" providerId="LiveId" clId="{6FBE33CA-0906-415D-AB9E-3FCB3AE6791D}" dt="2023-05-17T16:12:21.570" v="2956" actId="21"/>
          <ac:graphicFrameMkLst>
            <pc:docMk/>
            <pc:sldMk cId="0" sldId="265"/>
            <ac:graphicFrameMk id="13345" creationId="{C3217109-E4FF-2119-3180-C40A68C6ABBD}"/>
          </ac:graphicFrameMkLst>
        </pc:graphicFrameChg>
        <pc:graphicFrameChg chg="add mod">
          <ac:chgData name="Dr Mohammed Khatib" userId="72cf9f1d40bf0dbc" providerId="LiveId" clId="{6FBE33CA-0906-415D-AB9E-3FCB3AE6791D}" dt="2023-05-17T16:35:48.562" v="3329" actId="1076"/>
          <ac:graphicFrameMkLst>
            <pc:docMk/>
            <pc:sldMk cId="0" sldId="265"/>
            <ac:graphicFrameMk id="13346" creationId="{AA13BB50-7BB5-73C8-8C95-A8D2CEAAC049}"/>
          </ac:graphicFrameMkLst>
        </pc:graphicFrameChg>
        <pc:graphicFrameChg chg="add mod">
          <ac:chgData name="Dr Mohammed Khatib" userId="72cf9f1d40bf0dbc" providerId="LiveId" clId="{6FBE33CA-0906-415D-AB9E-3FCB3AE6791D}" dt="2023-05-17T16:44:08.098" v="3416" actId="1076"/>
          <ac:graphicFrameMkLst>
            <pc:docMk/>
            <pc:sldMk cId="0" sldId="265"/>
            <ac:graphicFrameMk id="13347" creationId="{9E5C4DA7-507B-A537-3021-47F08F0E6D25}"/>
          </ac:graphicFrameMkLst>
        </pc:graphicFrameChg>
        <pc:graphicFrameChg chg="add mod">
          <ac:chgData name="Dr Mohammed Khatib" userId="72cf9f1d40bf0dbc" providerId="LiveId" clId="{6FBE33CA-0906-415D-AB9E-3FCB3AE6791D}" dt="2023-05-17T16:44:49.065" v="3420" actId="1076"/>
          <ac:graphicFrameMkLst>
            <pc:docMk/>
            <pc:sldMk cId="0" sldId="265"/>
            <ac:graphicFrameMk id="13348" creationId="{F6CFCDD6-989B-8671-67E8-DEFA5FB59541}"/>
          </ac:graphicFrameMkLst>
        </pc:graphicFrameChg>
        <pc:graphicFrameChg chg="add mod">
          <ac:chgData name="Dr Mohammed Khatib" userId="72cf9f1d40bf0dbc" providerId="LiveId" clId="{6FBE33CA-0906-415D-AB9E-3FCB3AE6791D}" dt="2023-05-17T16:44:54.392" v="3422" actId="1076"/>
          <ac:graphicFrameMkLst>
            <pc:docMk/>
            <pc:sldMk cId="0" sldId="265"/>
            <ac:graphicFrameMk id="13349" creationId="{17D07EDA-D959-52F7-9249-9506F06BCDC8}"/>
          </ac:graphicFrameMkLst>
        </pc:graphicFrameChg>
        <pc:graphicFrameChg chg="add mod">
          <ac:chgData name="Dr Mohammed Khatib" userId="72cf9f1d40bf0dbc" providerId="LiveId" clId="{6FBE33CA-0906-415D-AB9E-3FCB3AE6791D}" dt="2023-05-17T16:45:15.065" v="3428" actId="1076"/>
          <ac:graphicFrameMkLst>
            <pc:docMk/>
            <pc:sldMk cId="0" sldId="265"/>
            <ac:graphicFrameMk id="13350" creationId="{27D97884-4D93-1899-0B2D-8EA399BA4273}"/>
          </ac:graphicFrameMkLst>
        </pc:graphicFrameChg>
        <pc:graphicFrameChg chg="add mod">
          <ac:chgData name="Dr Mohammed Khatib" userId="72cf9f1d40bf0dbc" providerId="LiveId" clId="{6FBE33CA-0906-415D-AB9E-3FCB3AE6791D}" dt="2023-05-17T16:48:23.920" v="3481" actId="1076"/>
          <ac:graphicFrameMkLst>
            <pc:docMk/>
            <pc:sldMk cId="0" sldId="265"/>
            <ac:graphicFrameMk id="13351" creationId="{7332CC21-CDB5-01A6-5BEA-D07F90F21634}"/>
          </ac:graphicFrameMkLst>
        </pc:graphicFrameChg>
        <pc:picChg chg="add mod">
          <ac:chgData name="Dr Mohammed Khatib" userId="72cf9f1d40bf0dbc" providerId="LiveId" clId="{6FBE33CA-0906-415D-AB9E-3FCB3AE6791D}" dt="2023-05-16T17:22:38.258" v="1440" actId="1076"/>
          <ac:picMkLst>
            <pc:docMk/>
            <pc:sldMk cId="0" sldId="265"/>
            <ac:picMk id="2" creationId="{C037A97D-3E3F-6DA5-A16E-3CE8898ECD23}"/>
          </ac:picMkLst>
        </pc:picChg>
        <pc:picChg chg="add mod">
          <ac:chgData name="Dr Mohammed Khatib" userId="72cf9f1d40bf0dbc" providerId="LiveId" clId="{6FBE33CA-0906-415D-AB9E-3FCB3AE6791D}" dt="2023-05-16T17:58:45.960" v="1775" actId="1076"/>
          <ac:picMkLst>
            <pc:docMk/>
            <pc:sldMk cId="0" sldId="265"/>
            <ac:picMk id="12" creationId="{C877DE6B-C849-0F22-A59E-8DCD3163CF14}"/>
          </ac:picMkLst>
        </pc:picChg>
        <pc:picChg chg="add mod">
          <ac:chgData name="Dr Mohammed Khatib" userId="72cf9f1d40bf0dbc" providerId="LiveId" clId="{6FBE33CA-0906-415D-AB9E-3FCB3AE6791D}" dt="2023-05-16T18:00:00.608" v="1796" actId="1076"/>
          <ac:picMkLst>
            <pc:docMk/>
            <pc:sldMk cId="0" sldId="265"/>
            <ac:picMk id="13" creationId="{544D0D37-FA16-4E2B-4208-0D5795FF691E}"/>
          </ac:picMkLst>
        </pc:picChg>
        <pc:picChg chg="add mod">
          <ac:chgData name="Dr Mohammed Khatib" userId="72cf9f1d40bf0dbc" providerId="LiveId" clId="{6FBE33CA-0906-415D-AB9E-3FCB3AE6791D}" dt="2023-05-17T17:21:22.865" v="3593" actId="14100"/>
          <ac:picMkLst>
            <pc:docMk/>
            <pc:sldMk cId="0" sldId="265"/>
            <ac:picMk id="32" creationId="{236595B5-D848-88E8-7B44-952DF6DF04BA}"/>
          </ac:picMkLst>
        </pc:picChg>
        <pc:picChg chg="add mod">
          <ac:chgData name="Dr Mohammed Khatib" userId="72cf9f1d40bf0dbc" providerId="LiveId" clId="{6FBE33CA-0906-415D-AB9E-3FCB3AE6791D}" dt="2023-05-17T17:21:35.728" v="3595" actId="14100"/>
          <ac:picMkLst>
            <pc:docMk/>
            <pc:sldMk cId="0" sldId="265"/>
            <ac:picMk id="34" creationId="{61E53E2F-7ED3-80BB-652B-F3E88ADB85B6}"/>
          </ac:picMkLst>
        </pc:picChg>
        <pc:picChg chg="add mod">
          <ac:chgData name="Dr Mohammed Khatib" userId="72cf9f1d40bf0dbc" providerId="LiveId" clId="{6FBE33CA-0906-415D-AB9E-3FCB3AE6791D}" dt="2023-05-17T17:21:49.664" v="3597" actId="14100"/>
          <ac:picMkLst>
            <pc:docMk/>
            <pc:sldMk cId="0" sldId="265"/>
            <ac:picMk id="38" creationId="{2AA0B0EC-0C16-8846-EDF4-CFECFC18E340}"/>
          </ac:picMkLst>
        </pc:picChg>
        <pc:picChg chg="add mod">
          <ac:chgData name="Dr Mohammed Khatib" userId="72cf9f1d40bf0dbc" providerId="LiveId" clId="{6FBE33CA-0906-415D-AB9E-3FCB3AE6791D}" dt="2023-05-17T17:23:17.001" v="3604" actId="14100"/>
          <ac:picMkLst>
            <pc:docMk/>
            <pc:sldMk cId="0" sldId="265"/>
            <ac:picMk id="40" creationId="{B1417530-43B1-0C18-F599-0CC81E9A7BA1}"/>
          </ac:picMkLst>
        </pc:picChg>
        <pc:picChg chg="add mod">
          <ac:chgData name="Dr Mohammed Khatib" userId="72cf9f1d40bf0dbc" providerId="LiveId" clId="{6FBE33CA-0906-415D-AB9E-3FCB3AE6791D}" dt="2023-05-17T17:23:40.767" v="3608" actId="1076"/>
          <ac:picMkLst>
            <pc:docMk/>
            <pc:sldMk cId="0" sldId="265"/>
            <ac:picMk id="42" creationId="{E10B7357-CE89-AD47-B4CA-D49C2B84154B}"/>
          </ac:picMkLst>
        </pc:picChg>
        <pc:picChg chg="add del mod">
          <ac:chgData name="Dr Mohammed Khatib" userId="72cf9f1d40bf0dbc" providerId="LiveId" clId="{6FBE33CA-0906-415D-AB9E-3FCB3AE6791D}" dt="2023-05-17T16:57:43.309" v="3543" actId="21"/>
          <ac:picMkLst>
            <pc:docMk/>
            <pc:sldMk cId="0" sldId="265"/>
            <ac:picMk id="13328" creationId="{E2647059-44F4-C4A0-226C-DA55698B7065}"/>
          </ac:picMkLst>
        </pc:picChg>
        <pc:picChg chg="add mod">
          <ac:chgData name="Dr Mohammed Khatib" userId="72cf9f1d40bf0dbc" providerId="LiveId" clId="{6FBE33CA-0906-415D-AB9E-3FCB3AE6791D}" dt="2023-05-17T16:59:31.072" v="3563" actId="1076"/>
          <ac:picMkLst>
            <pc:docMk/>
            <pc:sldMk cId="0" sldId="265"/>
            <ac:picMk id="13330" creationId="{D9605F33-751E-6932-35CB-C0B4F69F4533}"/>
          </ac:picMkLst>
        </pc:picChg>
        <pc:picChg chg="add del mod">
          <ac:chgData name="Dr Mohammed Khatib" userId="72cf9f1d40bf0dbc" providerId="LiveId" clId="{6FBE33CA-0906-415D-AB9E-3FCB3AE6791D}" dt="2023-05-17T16:57:38.171" v="3541" actId="21"/>
          <ac:picMkLst>
            <pc:docMk/>
            <pc:sldMk cId="0" sldId="265"/>
            <ac:picMk id="13333" creationId="{A465A5AF-77B6-B553-45C5-C36310D22C90}"/>
          </ac:picMkLst>
        </pc:picChg>
        <pc:picChg chg="add mod">
          <ac:chgData name="Dr Mohammed Khatib" userId="72cf9f1d40bf0dbc" providerId="LiveId" clId="{6FBE33CA-0906-415D-AB9E-3FCB3AE6791D}" dt="2023-05-16T17:55:52.488" v="1751" actId="14100"/>
          <ac:picMkLst>
            <pc:docMk/>
            <pc:sldMk cId="0" sldId="265"/>
            <ac:picMk id="13335" creationId="{05F3AFCD-BF42-3CBB-5289-BEAE2BB4068E}"/>
          </ac:picMkLst>
        </pc:picChg>
        <pc:picChg chg="add mod">
          <ac:chgData name="Dr Mohammed Khatib" userId="72cf9f1d40bf0dbc" providerId="LiveId" clId="{6FBE33CA-0906-415D-AB9E-3FCB3AE6791D}" dt="2023-05-16T17:57:20.088" v="1767" actId="1076"/>
          <ac:picMkLst>
            <pc:docMk/>
            <pc:sldMk cId="0" sldId="265"/>
            <ac:picMk id="13336" creationId="{D40BA594-93C3-E8D6-1685-01EC8F328119}"/>
          </ac:picMkLst>
        </pc:picChg>
        <pc:cxnChg chg="add mod">
          <ac:chgData name="Dr Mohammed Khatib" userId="72cf9f1d40bf0dbc" providerId="LiveId" clId="{6FBE33CA-0906-415D-AB9E-3FCB3AE6791D}" dt="2023-05-16T17:22:38.258" v="1440" actId="1076"/>
          <ac:cxnSpMkLst>
            <pc:docMk/>
            <pc:sldMk cId="0" sldId="265"/>
            <ac:cxnSpMk id="4" creationId="{B2D155C1-EB52-A04F-9FCC-9EB08FC80CD2}"/>
          </ac:cxnSpMkLst>
        </pc:cxnChg>
        <pc:cxnChg chg="add mod">
          <ac:chgData name="Dr Mohammed Khatib" userId="72cf9f1d40bf0dbc" providerId="LiveId" clId="{6FBE33CA-0906-415D-AB9E-3FCB3AE6791D}" dt="2023-05-16T17:22:38.258" v="1440" actId="1076"/>
          <ac:cxnSpMkLst>
            <pc:docMk/>
            <pc:sldMk cId="0" sldId="265"/>
            <ac:cxnSpMk id="6" creationId="{8EDEDF3B-E8E3-0C51-0E35-D870CB510D02}"/>
          </ac:cxnSpMkLst>
        </pc:cxnChg>
        <pc:cxnChg chg="add mod">
          <ac:chgData name="Dr Mohammed Khatib" userId="72cf9f1d40bf0dbc" providerId="LiveId" clId="{6FBE33CA-0906-415D-AB9E-3FCB3AE6791D}" dt="2023-05-16T17:22:38.258" v="1440" actId="1076"/>
          <ac:cxnSpMkLst>
            <pc:docMk/>
            <pc:sldMk cId="0" sldId="265"/>
            <ac:cxnSpMk id="7" creationId="{17EB63F4-AA26-D0EB-5C4C-C730395D1F05}"/>
          </ac:cxnSpMkLst>
        </pc:cxnChg>
        <pc:cxnChg chg="add mod">
          <ac:chgData name="Dr Mohammed Khatib" userId="72cf9f1d40bf0dbc" providerId="LiveId" clId="{6FBE33CA-0906-415D-AB9E-3FCB3AE6791D}" dt="2023-05-16T17:22:38.258" v="1440" actId="1076"/>
          <ac:cxnSpMkLst>
            <pc:docMk/>
            <pc:sldMk cId="0" sldId="265"/>
            <ac:cxnSpMk id="8" creationId="{C2C41939-128F-E75C-9E44-FA00527654F5}"/>
          </ac:cxnSpMkLst>
        </pc:cxnChg>
        <pc:cxnChg chg="add mod">
          <ac:chgData name="Dr Mohammed Khatib" userId="72cf9f1d40bf0dbc" providerId="LiveId" clId="{6FBE33CA-0906-415D-AB9E-3FCB3AE6791D}" dt="2023-05-16T17:22:38.258" v="1440" actId="1076"/>
          <ac:cxnSpMkLst>
            <pc:docMk/>
            <pc:sldMk cId="0" sldId="265"/>
            <ac:cxnSpMk id="14" creationId="{2EED53B1-D46E-A291-59BE-58B13723CB54}"/>
          </ac:cxnSpMkLst>
        </pc:cxnChg>
        <pc:cxnChg chg="add mod">
          <ac:chgData name="Dr Mohammed Khatib" userId="72cf9f1d40bf0dbc" providerId="LiveId" clId="{6FBE33CA-0906-415D-AB9E-3FCB3AE6791D}" dt="2023-05-16T17:22:38.258" v="1440" actId="1076"/>
          <ac:cxnSpMkLst>
            <pc:docMk/>
            <pc:sldMk cId="0" sldId="265"/>
            <ac:cxnSpMk id="18" creationId="{E36C081B-9419-151F-B177-57CF66FAF0FC}"/>
          </ac:cxnSpMkLst>
        </pc:cxnChg>
        <pc:cxnChg chg="add mod">
          <ac:chgData name="Dr Mohammed Khatib" userId="72cf9f1d40bf0dbc" providerId="LiveId" clId="{6FBE33CA-0906-415D-AB9E-3FCB3AE6791D}" dt="2023-05-16T17:22:38.258" v="1440" actId="1076"/>
          <ac:cxnSpMkLst>
            <pc:docMk/>
            <pc:sldMk cId="0" sldId="265"/>
            <ac:cxnSpMk id="19" creationId="{D7C777C7-355D-FDC1-3938-7BC089391A6D}"/>
          </ac:cxnSpMkLst>
        </pc:cxnChg>
        <pc:cxnChg chg="add mod">
          <ac:chgData name="Dr Mohammed Khatib" userId="72cf9f1d40bf0dbc" providerId="LiveId" clId="{6FBE33CA-0906-415D-AB9E-3FCB3AE6791D}" dt="2023-05-16T17:22:38.258" v="1440" actId="1076"/>
          <ac:cxnSpMkLst>
            <pc:docMk/>
            <pc:sldMk cId="0" sldId="265"/>
            <ac:cxnSpMk id="20" creationId="{EF5506F3-3366-3B3F-8D15-000D157B15B8}"/>
          </ac:cxnSpMkLst>
        </pc:cxnChg>
      </pc:sldChg>
      <pc:sldChg chg="addSp modSp add del">
        <pc:chgData name="Dr Mohammed Khatib" userId="72cf9f1d40bf0dbc" providerId="LiveId" clId="{6FBE33CA-0906-415D-AB9E-3FCB3AE6791D}" dt="2023-05-17T15:39:51.183" v="2797" actId="2696"/>
        <pc:sldMkLst>
          <pc:docMk/>
          <pc:sldMk cId="1368216556" sldId="266"/>
        </pc:sldMkLst>
        <pc:graphicFrameChg chg="add mod">
          <ac:chgData name="Dr Mohammed Khatib" userId="72cf9f1d40bf0dbc" providerId="LiveId" clId="{6FBE33CA-0906-415D-AB9E-3FCB3AE6791D}" dt="2023-05-17T15:24:42.068" v="2458"/>
          <ac:graphicFrameMkLst>
            <pc:docMk/>
            <pc:sldMk cId="1368216556" sldId="266"/>
            <ac:graphicFrameMk id="2" creationId="{D6124691-EDB9-EC7C-0E5D-46A8D860D2CB}"/>
          </ac:graphicFrameMkLst>
        </pc:graphicFrameChg>
      </pc:sldChg>
      <pc:sldChg chg="addSp modSp add del">
        <pc:chgData name="Dr Mohammed Khatib" userId="72cf9f1d40bf0dbc" providerId="LiveId" clId="{6FBE33CA-0906-415D-AB9E-3FCB3AE6791D}" dt="2023-05-17T16:07:01.071" v="2935" actId="2696"/>
        <pc:sldMkLst>
          <pc:docMk/>
          <pc:sldMk cId="1738792321" sldId="266"/>
        </pc:sldMkLst>
        <pc:graphicFrameChg chg="add mod">
          <ac:chgData name="Dr Mohammed Khatib" userId="72cf9f1d40bf0dbc" providerId="LiveId" clId="{6FBE33CA-0906-415D-AB9E-3FCB3AE6791D}" dt="2023-05-17T15:52:52.569" v="2800"/>
          <ac:graphicFrameMkLst>
            <pc:docMk/>
            <pc:sldMk cId="1738792321" sldId="266"/>
            <ac:graphicFrameMk id="2" creationId="{63A67A1D-5914-34EB-1570-8E1DE98F7546}"/>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5E6EE-E9D5-410F-8647-F3D4D55DBE84}" type="datetimeFigureOut">
              <a:rPr lang="en-CA" smtClean="0"/>
              <a:t>2023-06-13</a:t>
            </a:fld>
            <a:endParaRPr lang="en-CA"/>
          </a:p>
        </p:txBody>
      </p:sp>
      <p:sp>
        <p:nvSpPr>
          <p:cNvPr id="4" name="Slide Image Placeholder 3"/>
          <p:cNvSpPr>
            <a:spLocks noGrp="1" noRot="1" noChangeAspect="1"/>
          </p:cNvSpPr>
          <p:nvPr>
            <p:ph type="sldImg" idx="2"/>
          </p:nvPr>
        </p:nvSpPr>
        <p:spPr>
          <a:xfrm>
            <a:off x="1422400" y="1143000"/>
            <a:ext cx="40132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296D9-DD13-4188-A125-BB33065CBF5A}" type="slidenum">
              <a:rPr lang="en-CA" smtClean="0"/>
              <a:t>‹#›</a:t>
            </a:fld>
            <a:endParaRPr lang="en-CA"/>
          </a:p>
        </p:txBody>
      </p:sp>
    </p:spTree>
    <p:extLst>
      <p:ext uri="{BB962C8B-B14F-4D97-AF65-F5344CB8AC3E}">
        <p14:creationId xmlns:p14="http://schemas.microsoft.com/office/powerpoint/2010/main" val="2727857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2400" y="1143000"/>
            <a:ext cx="4013200" cy="3086100"/>
          </a:xfrm>
        </p:spPr>
      </p:sp>
      <p:sp>
        <p:nvSpPr>
          <p:cNvPr id="3" name="Notes Placeholder 2"/>
          <p:cNvSpPr>
            <a:spLocks noGrp="1"/>
          </p:cNvSpPr>
          <p:nvPr>
            <p:ph type="body" idx="1"/>
          </p:nvPr>
        </p:nvSpPr>
        <p:spPr/>
        <p:txBody>
          <a:bodyPr/>
          <a:lstStyle/>
          <a:p>
            <a:pPr marL="0" indent="0">
              <a:buFontTx/>
              <a:buNone/>
            </a:pPr>
            <a:endParaRPr lang="en-CA" dirty="0"/>
          </a:p>
        </p:txBody>
      </p:sp>
      <p:sp>
        <p:nvSpPr>
          <p:cNvPr id="4" name="Slide Number Placeholder 3"/>
          <p:cNvSpPr>
            <a:spLocks noGrp="1"/>
          </p:cNvSpPr>
          <p:nvPr>
            <p:ph type="sldNum" sz="quarter" idx="10"/>
          </p:nvPr>
        </p:nvSpPr>
        <p:spPr/>
        <p:txBody>
          <a:bodyPr/>
          <a:lstStyle/>
          <a:p>
            <a:fld id="{D30296D9-DD13-4188-A125-BB33065CBF5A}" type="slidenum">
              <a:rPr lang="en-CA" smtClean="0"/>
              <a:t>1</a:t>
            </a:fld>
            <a:endParaRPr lang="en-CA"/>
          </a:p>
        </p:txBody>
      </p:sp>
    </p:spTree>
    <p:extLst>
      <p:ext uri="{BB962C8B-B14F-4D97-AF65-F5344CB8AC3E}">
        <p14:creationId xmlns:p14="http://schemas.microsoft.com/office/powerpoint/2010/main" val="3033444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088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3890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0" y="0"/>
            <a:ext cx="47548800" cy="36576000"/>
          </a:xfrm>
          <a:prstGeom prst="rect">
            <a:avLst/>
          </a:prstGeom>
          <a:solidFill>
            <a:schemeClr val="bg1">
              <a:alpha val="98000"/>
            </a:schemeClr>
          </a:solidFill>
        </p:spPr>
        <p:txBody>
          <a:bodyPr/>
          <a:lstStyle/>
          <a:p>
            <a:pPr>
              <a:defRPr/>
            </a:pPr>
            <a:endParaRPr lang="en-US" sz="9499">
              <a:latin typeface="Arial" charset="0"/>
              <a:ea typeface="ＭＳ Ｐゴシック" charset="-128"/>
              <a:cs typeface="ＭＳ Ｐゴシック" charset="-128"/>
            </a:endParaRPr>
          </a:p>
        </p:txBody>
      </p:sp>
      <p:cxnSp>
        <p:nvCxnSpPr>
          <p:cNvPr id="7" name="Straight Connector 6"/>
          <p:cNvCxnSpPr/>
          <p:nvPr userDrawn="1"/>
        </p:nvCxnSpPr>
        <p:spPr>
          <a:xfrm>
            <a:off x="0" y="3657600"/>
            <a:ext cx="47548800" cy="1588"/>
          </a:xfrm>
          <a:prstGeom prst="line">
            <a:avLst/>
          </a:prstGeom>
          <a:ln w="1270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8D998C63-E207-1A99-B85D-836278C176CE}"/>
              </a:ext>
            </a:extLst>
          </p:cNvPr>
          <p:cNvSpPr/>
          <p:nvPr userDrawn="1"/>
        </p:nvSpPr>
        <p:spPr>
          <a:xfrm>
            <a:off x="0" y="0"/>
            <a:ext cx="47548800" cy="4030416"/>
          </a:xfrm>
          <a:prstGeom prst="rect">
            <a:avLst/>
          </a:prstGeom>
          <a:solidFill>
            <a:srgbClr val="006231"/>
          </a:solidFill>
          <a:ln>
            <a:solidFill>
              <a:srgbClr val="275D3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5" name="Picture 4" descr="A green text on a black background&#10;&#10;Description automatically generated with low confidence">
            <a:extLst>
              <a:ext uri="{FF2B5EF4-FFF2-40B4-BE49-F238E27FC236}">
                <a16:creationId xmlns:a16="http://schemas.microsoft.com/office/drawing/2014/main" id="{6EF98A20-67E0-A23A-7776-1C681E47B378}"/>
              </a:ext>
            </a:extLst>
          </p:cNvPr>
          <p:cNvPicPr>
            <a:picLocks noChangeAspect="1"/>
          </p:cNvPicPr>
          <p:nvPr userDrawn="1"/>
        </p:nvPicPr>
        <p:blipFill>
          <a:blip r:embed="rId4">
            <a:biLevel thresh="25000"/>
          </a:blip>
          <a:stretch>
            <a:fillRect/>
          </a:stretch>
        </p:blipFill>
        <p:spPr>
          <a:xfrm>
            <a:off x="1515159" y="692896"/>
            <a:ext cx="10181329" cy="2782897"/>
          </a:xfrm>
          <a:prstGeom prst="rect">
            <a:avLst/>
          </a:prstGeom>
        </p:spPr>
      </p:pic>
    </p:spTree>
  </p:cSld>
  <p:clrMap bg1="lt1" tx1="dk1" bg2="lt2" tx2="dk2" accent1="accent1" accent2="accent2" accent3="accent3" accent4="accent4" accent5="accent5" accent6="accent6" hlink="hlink" folHlink="folHlink"/>
  <p:sldLayoutIdLst>
    <p:sldLayoutId id="2147483833" r:id="rId1"/>
    <p:sldLayoutId id="2147483834" r:id="rId2"/>
  </p:sldLayoutIdLst>
  <p:txStyles>
    <p:titleStyle>
      <a:lvl1pPr algn="ctr" defTabSz="2403366" rtl="0" eaLnBrk="1" fontAlgn="base" hangingPunct="1">
        <a:spcBef>
          <a:spcPct val="0"/>
        </a:spcBef>
        <a:spcAft>
          <a:spcPct val="0"/>
        </a:spcAft>
        <a:defRPr sz="23099" kern="1200">
          <a:solidFill>
            <a:schemeClr val="tx1"/>
          </a:solidFill>
          <a:latin typeface="+mj-lt"/>
          <a:ea typeface="ＭＳ Ｐゴシック" charset="-128"/>
          <a:cs typeface="ＭＳ Ｐゴシック" charset="-128"/>
        </a:defRPr>
      </a:lvl1pPr>
      <a:lvl2pPr algn="ctr" defTabSz="2403366" rtl="0" eaLnBrk="1" fontAlgn="base" hangingPunct="1">
        <a:spcBef>
          <a:spcPct val="0"/>
        </a:spcBef>
        <a:spcAft>
          <a:spcPct val="0"/>
        </a:spcAft>
        <a:defRPr sz="23099">
          <a:solidFill>
            <a:schemeClr val="tx1"/>
          </a:solidFill>
          <a:latin typeface="Calibri" charset="0"/>
          <a:ea typeface="ＭＳ Ｐゴシック" charset="-128"/>
          <a:cs typeface="ＭＳ Ｐゴシック" charset="-128"/>
        </a:defRPr>
      </a:lvl2pPr>
      <a:lvl3pPr algn="ctr" defTabSz="2403366" rtl="0" eaLnBrk="1" fontAlgn="base" hangingPunct="1">
        <a:spcBef>
          <a:spcPct val="0"/>
        </a:spcBef>
        <a:spcAft>
          <a:spcPct val="0"/>
        </a:spcAft>
        <a:defRPr sz="23099">
          <a:solidFill>
            <a:schemeClr val="tx1"/>
          </a:solidFill>
          <a:latin typeface="Calibri" charset="0"/>
          <a:ea typeface="ＭＳ Ｐゴシック" charset="-128"/>
          <a:cs typeface="ＭＳ Ｐゴシック" charset="-128"/>
        </a:defRPr>
      </a:lvl3pPr>
      <a:lvl4pPr algn="ctr" defTabSz="2403366" rtl="0" eaLnBrk="1" fontAlgn="base" hangingPunct="1">
        <a:spcBef>
          <a:spcPct val="0"/>
        </a:spcBef>
        <a:spcAft>
          <a:spcPct val="0"/>
        </a:spcAft>
        <a:defRPr sz="23099">
          <a:solidFill>
            <a:schemeClr val="tx1"/>
          </a:solidFill>
          <a:latin typeface="Calibri" charset="0"/>
          <a:ea typeface="ＭＳ Ｐゴシック" charset="-128"/>
          <a:cs typeface="ＭＳ Ｐゴシック" charset="-128"/>
        </a:defRPr>
      </a:lvl4pPr>
      <a:lvl5pPr algn="ctr" defTabSz="2403366" rtl="0" eaLnBrk="1" fontAlgn="base" hangingPunct="1">
        <a:spcBef>
          <a:spcPct val="0"/>
        </a:spcBef>
        <a:spcAft>
          <a:spcPct val="0"/>
        </a:spcAft>
        <a:defRPr sz="23099">
          <a:solidFill>
            <a:schemeClr val="tx1"/>
          </a:solidFill>
          <a:latin typeface="Calibri" charset="0"/>
          <a:ea typeface="ＭＳ Ｐゴシック" charset="-128"/>
          <a:cs typeface="ＭＳ Ｐゴシック" charset="-128"/>
        </a:defRPr>
      </a:lvl5pPr>
      <a:lvl6pPr marL="457179" algn="ctr" defTabSz="2403366" rtl="0" eaLnBrk="1" fontAlgn="base" hangingPunct="1">
        <a:spcBef>
          <a:spcPct val="0"/>
        </a:spcBef>
        <a:spcAft>
          <a:spcPct val="0"/>
        </a:spcAft>
        <a:defRPr sz="23099">
          <a:solidFill>
            <a:schemeClr val="tx1"/>
          </a:solidFill>
          <a:latin typeface="Calibri" charset="0"/>
          <a:ea typeface="ＭＳ Ｐゴシック" charset="-128"/>
          <a:cs typeface="ＭＳ Ｐゴシック" charset="-128"/>
        </a:defRPr>
      </a:lvl6pPr>
      <a:lvl7pPr marL="914359" algn="ctr" defTabSz="2403366" rtl="0" eaLnBrk="1" fontAlgn="base" hangingPunct="1">
        <a:spcBef>
          <a:spcPct val="0"/>
        </a:spcBef>
        <a:spcAft>
          <a:spcPct val="0"/>
        </a:spcAft>
        <a:defRPr sz="23099">
          <a:solidFill>
            <a:schemeClr val="tx1"/>
          </a:solidFill>
          <a:latin typeface="Calibri" charset="0"/>
          <a:ea typeface="ＭＳ Ｐゴシック" charset="-128"/>
          <a:cs typeface="ＭＳ Ｐゴシック" charset="-128"/>
        </a:defRPr>
      </a:lvl7pPr>
      <a:lvl8pPr marL="1371538" algn="ctr" defTabSz="2403366" rtl="0" eaLnBrk="1" fontAlgn="base" hangingPunct="1">
        <a:spcBef>
          <a:spcPct val="0"/>
        </a:spcBef>
        <a:spcAft>
          <a:spcPct val="0"/>
        </a:spcAft>
        <a:defRPr sz="23099">
          <a:solidFill>
            <a:schemeClr val="tx1"/>
          </a:solidFill>
          <a:latin typeface="Calibri" charset="0"/>
          <a:ea typeface="ＭＳ Ｐゴシック" charset="-128"/>
          <a:cs typeface="ＭＳ Ｐゴシック" charset="-128"/>
        </a:defRPr>
      </a:lvl8pPr>
      <a:lvl9pPr marL="1828716" algn="ctr" defTabSz="2403366" rtl="0" eaLnBrk="1" fontAlgn="base" hangingPunct="1">
        <a:spcBef>
          <a:spcPct val="0"/>
        </a:spcBef>
        <a:spcAft>
          <a:spcPct val="0"/>
        </a:spcAft>
        <a:defRPr sz="23099">
          <a:solidFill>
            <a:schemeClr val="tx1"/>
          </a:solidFill>
          <a:latin typeface="Calibri" charset="0"/>
          <a:ea typeface="ＭＳ Ｐゴシック" charset="-128"/>
          <a:cs typeface="ＭＳ Ｐゴシック" charset="-128"/>
        </a:defRPr>
      </a:lvl9pPr>
    </p:titleStyle>
    <p:bodyStyle>
      <a:lvl1pPr marL="1801731" indent="-1801731" algn="l" defTabSz="2403366" rtl="0" eaLnBrk="1" fontAlgn="base" hangingPunct="1">
        <a:spcBef>
          <a:spcPct val="20000"/>
        </a:spcBef>
        <a:spcAft>
          <a:spcPct val="0"/>
        </a:spcAft>
        <a:buFont typeface="Arial" panose="020B0604020202020204" pitchFamily="34" charset="0"/>
        <a:buChar char="•"/>
        <a:defRPr sz="16799" kern="1200">
          <a:solidFill>
            <a:schemeClr val="tx1"/>
          </a:solidFill>
          <a:latin typeface="+mn-lt"/>
          <a:ea typeface="ＭＳ Ｐゴシック" charset="-128"/>
          <a:cs typeface="ＭＳ Ｐゴシック" charset="-128"/>
        </a:defRPr>
      </a:lvl1pPr>
      <a:lvl2pPr marL="3905072" indent="-1501707" algn="l" defTabSz="2403366" rtl="0" eaLnBrk="1" fontAlgn="base" hangingPunct="1">
        <a:spcBef>
          <a:spcPct val="20000"/>
        </a:spcBef>
        <a:spcAft>
          <a:spcPct val="0"/>
        </a:spcAft>
        <a:buFont typeface="Arial" panose="020B0604020202020204" pitchFamily="34" charset="0"/>
        <a:buChar char="–"/>
        <a:defRPr sz="14699" kern="1200">
          <a:solidFill>
            <a:schemeClr val="tx1"/>
          </a:solidFill>
          <a:latin typeface="+mn-lt"/>
          <a:ea typeface="ＭＳ Ｐゴシック" charset="-128"/>
          <a:cs typeface="ＭＳ Ｐゴシック" charset="-128"/>
        </a:defRPr>
      </a:lvl2pPr>
      <a:lvl3pPr marL="6008414" indent="-1201684" algn="l" defTabSz="2403366" rtl="0" eaLnBrk="1" fontAlgn="base" hangingPunct="1">
        <a:spcBef>
          <a:spcPct val="20000"/>
        </a:spcBef>
        <a:spcAft>
          <a:spcPct val="0"/>
        </a:spcAft>
        <a:buFont typeface="Arial" panose="020B0604020202020204" pitchFamily="34" charset="0"/>
        <a:buChar char="•"/>
        <a:defRPr sz="12599" kern="1200">
          <a:solidFill>
            <a:schemeClr val="tx1"/>
          </a:solidFill>
          <a:latin typeface="+mn-lt"/>
          <a:ea typeface="ＭＳ Ｐゴシック" charset="-128"/>
          <a:cs typeface="ＭＳ Ｐゴシック" charset="-128"/>
        </a:defRPr>
      </a:lvl3pPr>
      <a:lvl4pPr marL="8411781" indent="-1201684" algn="l" defTabSz="2403366" rtl="0" eaLnBrk="1" fontAlgn="base" hangingPunct="1">
        <a:spcBef>
          <a:spcPct val="20000"/>
        </a:spcBef>
        <a:spcAft>
          <a:spcPct val="0"/>
        </a:spcAft>
        <a:buFont typeface="Arial" panose="020B0604020202020204" pitchFamily="34" charset="0"/>
        <a:buChar char="–"/>
        <a:defRPr sz="10500" kern="1200">
          <a:solidFill>
            <a:schemeClr val="tx1"/>
          </a:solidFill>
          <a:latin typeface="+mn-lt"/>
          <a:ea typeface="ＭＳ Ｐゴシック" charset="-128"/>
          <a:cs typeface="ＭＳ Ｐゴシック" charset="-128"/>
        </a:defRPr>
      </a:lvl4pPr>
      <a:lvl5pPr marL="10815146" indent="-1201684" algn="l" defTabSz="2403366" rtl="0" eaLnBrk="1" fontAlgn="base" hangingPunct="1">
        <a:spcBef>
          <a:spcPct val="20000"/>
        </a:spcBef>
        <a:spcAft>
          <a:spcPct val="0"/>
        </a:spcAft>
        <a:buFont typeface="Arial" panose="020B0604020202020204" pitchFamily="34" charset="0"/>
        <a:buChar char="»"/>
        <a:defRPr sz="10500" kern="1200">
          <a:solidFill>
            <a:schemeClr val="tx1"/>
          </a:solidFill>
          <a:latin typeface="+mn-lt"/>
          <a:ea typeface="ＭＳ Ｐゴシック" charset="-128"/>
          <a:cs typeface="ＭＳ Ｐゴシック" charset="-128"/>
        </a:defRPr>
      </a:lvl5pPr>
      <a:lvl6pPr marL="13218903" indent="-1201717" algn="l" defTabSz="2403437" rtl="0" eaLnBrk="1" latinLnBrk="0" hangingPunct="1">
        <a:spcBef>
          <a:spcPct val="20000"/>
        </a:spcBef>
        <a:buFont typeface="Arial"/>
        <a:buChar char="•"/>
        <a:defRPr sz="10500" kern="1200">
          <a:solidFill>
            <a:schemeClr val="tx1"/>
          </a:solidFill>
          <a:latin typeface="+mn-lt"/>
          <a:ea typeface="+mn-ea"/>
          <a:cs typeface="+mn-cs"/>
        </a:defRPr>
      </a:lvl6pPr>
      <a:lvl7pPr marL="15622339" indent="-1201717" algn="l" defTabSz="2403437" rtl="0" eaLnBrk="1" latinLnBrk="0" hangingPunct="1">
        <a:spcBef>
          <a:spcPct val="20000"/>
        </a:spcBef>
        <a:buFont typeface="Arial"/>
        <a:buChar char="•"/>
        <a:defRPr sz="10500" kern="1200">
          <a:solidFill>
            <a:schemeClr val="tx1"/>
          </a:solidFill>
          <a:latin typeface="+mn-lt"/>
          <a:ea typeface="+mn-ea"/>
          <a:cs typeface="+mn-cs"/>
        </a:defRPr>
      </a:lvl7pPr>
      <a:lvl8pPr marL="18025776" indent="-1201717" algn="l" defTabSz="2403437" rtl="0" eaLnBrk="1" latinLnBrk="0" hangingPunct="1">
        <a:spcBef>
          <a:spcPct val="20000"/>
        </a:spcBef>
        <a:buFont typeface="Arial"/>
        <a:buChar char="•"/>
        <a:defRPr sz="10500" kern="1200">
          <a:solidFill>
            <a:schemeClr val="tx1"/>
          </a:solidFill>
          <a:latin typeface="+mn-lt"/>
          <a:ea typeface="+mn-ea"/>
          <a:cs typeface="+mn-cs"/>
        </a:defRPr>
      </a:lvl8pPr>
      <a:lvl9pPr marL="20429213" indent="-1201717" algn="l" defTabSz="2403437" rtl="0" eaLnBrk="1" latinLnBrk="0" hangingPunct="1">
        <a:spcBef>
          <a:spcPct val="20000"/>
        </a:spcBef>
        <a:buFont typeface="Arial"/>
        <a:buChar char="•"/>
        <a:defRPr sz="10500" kern="1200">
          <a:solidFill>
            <a:schemeClr val="tx1"/>
          </a:solidFill>
          <a:latin typeface="+mn-lt"/>
          <a:ea typeface="+mn-ea"/>
          <a:cs typeface="+mn-cs"/>
        </a:defRPr>
      </a:lvl9pPr>
    </p:bodyStyle>
    <p:otherStyle>
      <a:defPPr>
        <a:defRPr lang="en-US"/>
      </a:defPPr>
      <a:lvl1pPr marL="0" algn="l" defTabSz="2403437" rtl="0" eaLnBrk="1" latinLnBrk="0" hangingPunct="1">
        <a:defRPr sz="9499" kern="1200">
          <a:solidFill>
            <a:schemeClr val="tx1"/>
          </a:solidFill>
          <a:latin typeface="+mn-lt"/>
          <a:ea typeface="+mn-ea"/>
          <a:cs typeface="+mn-cs"/>
        </a:defRPr>
      </a:lvl1pPr>
      <a:lvl2pPr marL="2403437" algn="l" defTabSz="2403437" rtl="0" eaLnBrk="1" latinLnBrk="0" hangingPunct="1">
        <a:defRPr sz="9499" kern="1200">
          <a:solidFill>
            <a:schemeClr val="tx1"/>
          </a:solidFill>
          <a:latin typeface="+mn-lt"/>
          <a:ea typeface="+mn-ea"/>
          <a:cs typeface="+mn-cs"/>
        </a:defRPr>
      </a:lvl2pPr>
      <a:lvl3pPr marL="4806874" algn="l" defTabSz="2403437" rtl="0" eaLnBrk="1" latinLnBrk="0" hangingPunct="1">
        <a:defRPr sz="9499" kern="1200">
          <a:solidFill>
            <a:schemeClr val="tx1"/>
          </a:solidFill>
          <a:latin typeface="+mn-lt"/>
          <a:ea typeface="+mn-ea"/>
          <a:cs typeface="+mn-cs"/>
        </a:defRPr>
      </a:lvl3pPr>
      <a:lvl4pPr marL="7210310" algn="l" defTabSz="2403437" rtl="0" eaLnBrk="1" latinLnBrk="0" hangingPunct="1">
        <a:defRPr sz="9499" kern="1200">
          <a:solidFill>
            <a:schemeClr val="tx1"/>
          </a:solidFill>
          <a:latin typeface="+mn-lt"/>
          <a:ea typeface="+mn-ea"/>
          <a:cs typeface="+mn-cs"/>
        </a:defRPr>
      </a:lvl4pPr>
      <a:lvl5pPr marL="9613746" algn="l" defTabSz="2403437" rtl="0" eaLnBrk="1" latinLnBrk="0" hangingPunct="1">
        <a:defRPr sz="9499" kern="1200">
          <a:solidFill>
            <a:schemeClr val="tx1"/>
          </a:solidFill>
          <a:latin typeface="+mn-lt"/>
          <a:ea typeface="+mn-ea"/>
          <a:cs typeface="+mn-cs"/>
        </a:defRPr>
      </a:lvl5pPr>
      <a:lvl6pPr marL="12017184" algn="l" defTabSz="2403437" rtl="0" eaLnBrk="1" latinLnBrk="0" hangingPunct="1">
        <a:defRPr sz="9499" kern="1200">
          <a:solidFill>
            <a:schemeClr val="tx1"/>
          </a:solidFill>
          <a:latin typeface="+mn-lt"/>
          <a:ea typeface="+mn-ea"/>
          <a:cs typeface="+mn-cs"/>
        </a:defRPr>
      </a:lvl6pPr>
      <a:lvl7pPr marL="14420621" algn="l" defTabSz="2403437" rtl="0" eaLnBrk="1" latinLnBrk="0" hangingPunct="1">
        <a:defRPr sz="9499" kern="1200">
          <a:solidFill>
            <a:schemeClr val="tx1"/>
          </a:solidFill>
          <a:latin typeface="+mn-lt"/>
          <a:ea typeface="+mn-ea"/>
          <a:cs typeface="+mn-cs"/>
        </a:defRPr>
      </a:lvl7pPr>
      <a:lvl8pPr marL="16824057" algn="l" defTabSz="2403437" rtl="0" eaLnBrk="1" latinLnBrk="0" hangingPunct="1">
        <a:defRPr sz="9499" kern="1200">
          <a:solidFill>
            <a:schemeClr val="tx1"/>
          </a:solidFill>
          <a:latin typeface="+mn-lt"/>
          <a:ea typeface="+mn-ea"/>
          <a:cs typeface="+mn-cs"/>
        </a:defRPr>
      </a:lvl8pPr>
      <a:lvl9pPr marL="19227494" algn="l" defTabSz="2403437" rtl="0" eaLnBrk="1" latinLnBrk="0" hangingPunct="1">
        <a:defRPr sz="94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emf"/><Relationship Id="rId18" Type="http://schemas.openxmlformats.org/officeDocument/2006/relationships/oleObject" Target="../embeddings/oleObject6.bin"/><Relationship Id="rId26" Type="http://schemas.openxmlformats.org/officeDocument/2006/relationships/oleObject" Target="../embeddings/oleObject10.bin"/><Relationship Id="rId39" Type="http://schemas.openxmlformats.org/officeDocument/2006/relationships/image" Target="../media/image24.tif"/><Relationship Id="rId21" Type="http://schemas.openxmlformats.org/officeDocument/2006/relationships/image" Target="../media/image13.emf"/><Relationship Id="rId34" Type="http://schemas.openxmlformats.org/officeDocument/2006/relationships/oleObject" Target="../embeddings/oleObject14.bin"/><Relationship Id="rId42" Type="http://schemas.openxmlformats.org/officeDocument/2006/relationships/image" Target="../media/image26.emf"/><Relationship Id="rId7" Type="http://schemas.openxmlformats.org/officeDocument/2006/relationships/image" Target="../media/image6.png"/><Relationship Id="rId2" Type="http://schemas.openxmlformats.org/officeDocument/2006/relationships/notesSlide" Target="../notesSlides/notesSlide1.xml"/><Relationship Id="rId16" Type="http://schemas.openxmlformats.org/officeDocument/2006/relationships/oleObject" Target="../embeddings/oleObject5.bin"/><Relationship Id="rId20" Type="http://schemas.openxmlformats.org/officeDocument/2006/relationships/oleObject" Target="../embeddings/oleObject7.bin"/><Relationship Id="rId29" Type="http://schemas.openxmlformats.org/officeDocument/2006/relationships/image" Target="../media/image17.emf"/><Relationship Id="rId41" Type="http://schemas.openxmlformats.org/officeDocument/2006/relationships/oleObject" Target="../embeddings/oleObject15.bin"/><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8.emf"/><Relationship Id="rId24" Type="http://schemas.openxmlformats.org/officeDocument/2006/relationships/oleObject" Target="../embeddings/oleObject9.bin"/><Relationship Id="rId32" Type="http://schemas.openxmlformats.org/officeDocument/2006/relationships/oleObject" Target="../embeddings/oleObject13.bin"/><Relationship Id="rId37" Type="http://schemas.openxmlformats.org/officeDocument/2006/relationships/image" Target="../media/image22.tif"/><Relationship Id="rId40" Type="http://schemas.openxmlformats.org/officeDocument/2006/relationships/image" Target="../media/image25.tif"/><Relationship Id="rId5" Type="http://schemas.openxmlformats.org/officeDocument/2006/relationships/image" Target="../media/image4.png"/><Relationship Id="rId15" Type="http://schemas.openxmlformats.org/officeDocument/2006/relationships/image" Target="../media/image10.emf"/><Relationship Id="rId23" Type="http://schemas.openxmlformats.org/officeDocument/2006/relationships/image" Target="../media/image14.emf"/><Relationship Id="rId28" Type="http://schemas.openxmlformats.org/officeDocument/2006/relationships/oleObject" Target="../embeddings/oleObject11.bin"/><Relationship Id="rId36" Type="http://schemas.openxmlformats.org/officeDocument/2006/relationships/image" Target="../media/image21.tif"/><Relationship Id="rId10" Type="http://schemas.openxmlformats.org/officeDocument/2006/relationships/oleObject" Target="../embeddings/oleObject2.bin"/><Relationship Id="rId19" Type="http://schemas.openxmlformats.org/officeDocument/2006/relationships/image" Target="../media/image12.emf"/><Relationship Id="rId31" Type="http://schemas.openxmlformats.org/officeDocument/2006/relationships/image" Target="../media/image18.emf"/><Relationship Id="rId4" Type="http://schemas.openxmlformats.org/officeDocument/2006/relationships/image" Target="../media/image3.jpg"/><Relationship Id="rId9" Type="http://schemas.openxmlformats.org/officeDocument/2006/relationships/image" Target="../media/image7.emf"/><Relationship Id="rId14" Type="http://schemas.openxmlformats.org/officeDocument/2006/relationships/oleObject" Target="../embeddings/oleObject4.bin"/><Relationship Id="rId22" Type="http://schemas.openxmlformats.org/officeDocument/2006/relationships/oleObject" Target="../embeddings/oleObject8.bin"/><Relationship Id="rId27" Type="http://schemas.openxmlformats.org/officeDocument/2006/relationships/image" Target="../media/image16.emf"/><Relationship Id="rId30" Type="http://schemas.openxmlformats.org/officeDocument/2006/relationships/oleObject" Target="../embeddings/oleObject12.bin"/><Relationship Id="rId35" Type="http://schemas.openxmlformats.org/officeDocument/2006/relationships/image" Target="../media/image20.emf"/><Relationship Id="rId43" Type="http://schemas.openxmlformats.org/officeDocument/2006/relationships/image" Target="../media/image27.png"/><Relationship Id="rId8" Type="http://schemas.openxmlformats.org/officeDocument/2006/relationships/oleObject" Target="../embeddings/oleObject1.bin"/><Relationship Id="rId3" Type="http://schemas.openxmlformats.org/officeDocument/2006/relationships/image" Target="../media/image2.jpg"/><Relationship Id="rId12" Type="http://schemas.openxmlformats.org/officeDocument/2006/relationships/oleObject" Target="../embeddings/oleObject3.bin"/><Relationship Id="rId17" Type="http://schemas.openxmlformats.org/officeDocument/2006/relationships/image" Target="../media/image11.emf"/><Relationship Id="rId25" Type="http://schemas.openxmlformats.org/officeDocument/2006/relationships/image" Target="../media/image15.emf"/><Relationship Id="rId33" Type="http://schemas.openxmlformats.org/officeDocument/2006/relationships/image" Target="../media/image19.emf"/><Relationship Id="rId38" Type="http://schemas.openxmlformats.org/officeDocument/2006/relationships/image" Target="../media/image23.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12037096" y="-69688"/>
            <a:ext cx="31179464" cy="359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640080" rIns="0" bIns="0"/>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ts val="1200"/>
              </a:spcBef>
            </a:pPr>
            <a:r>
              <a:rPr lang="en-CA" altLang="en-US" sz="6000" b="1" dirty="0">
                <a:solidFill>
                  <a:schemeClr val="bg1"/>
                </a:solidFill>
                <a:latin typeface="+mn-lt"/>
                <a:ea typeface="MS Mincho" charset="-128"/>
                <a:cs typeface="Arial" panose="020B0604020202020204" pitchFamily="34" charset="0"/>
              </a:rPr>
              <a:t>ROLE OF CYTOCHROME P450 1B1 IN INFLAMMATION-INDUCED CARDIAC  HYPERTROPHY</a:t>
            </a:r>
            <a:endParaRPr lang="en-CA" altLang="en-US" sz="6000" b="1" baseline="30000" dirty="0">
              <a:solidFill>
                <a:schemeClr val="bg1"/>
              </a:solidFill>
              <a:latin typeface="+mn-lt"/>
              <a:ea typeface="MS Mincho" charset="-128"/>
              <a:cs typeface="Arial" panose="020B0604020202020204" pitchFamily="34" charset="0"/>
            </a:endParaRPr>
          </a:p>
          <a:p>
            <a:pPr algn="ctr" eaLnBrk="1" hangingPunct="1">
              <a:spcBef>
                <a:spcPts val="1200"/>
              </a:spcBef>
            </a:pPr>
            <a:r>
              <a:rPr lang="en-CA" altLang="en-US" sz="4399" u="sng" dirty="0">
                <a:solidFill>
                  <a:schemeClr val="bg1"/>
                </a:solidFill>
                <a:latin typeface="+mn-lt"/>
                <a:cs typeface="Arial" panose="020B0604020202020204" pitchFamily="34" charset="0"/>
              </a:rPr>
              <a:t>Mohammed AW ElKhatib</a:t>
            </a:r>
            <a:r>
              <a:rPr lang="en-CA" altLang="en-US" sz="4399" dirty="0">
                <a:solidFill>
                  <a:schemeClr val="bg1"/>
                </a:solidFill>
                <a:latin typeface="+mn-lt"/>
                <a:cs typeface="Arial" panose="020B0604020202020204" pitchFamily="34" charset="0"/>
              </a:rPr>
              <a:t>, Ayman O.S. El-Kadi</a:t>
            </a:r>
            <a:br>
              <a:rPr lang="en-CA" altLang="en-US" sz="4399" dirty="0">
                <a:solidFill>
                  <a:schemeClr val="bg1"/>
                </a:solidFill>
                <a:latin typeface="+mn-lt"/>
                <a:cs typeface="Arial" panose="020B0604020202020204" pitchFamily="34" charset="0"/>
              </a:rPr>
            </a:br>
            <a:r>
              <a:rPr lang="en-CA" altLang="en-US" sz="4000" dirty="0">
                <a:solidFill>
                  <a:schemeClr val="bg1"/>
                </a:solidFill>
                <a:latin typeface="+mn-lt"/>
                <a:cs typeface="Arial" panose="020B0604020202020204" pitchFamily="34" charset="0"/>
              </a:rPr>
              <a:t>Faculty of Pharmacy and Pharmaceutical Sciences, University of Alberta, Edmonton, Alberta, Canada</a:t>
            </a:r>
            <a:endParaRPr lang="en-AU" altLang="en-US" sz="4399" dirty="0">
              <a:solidFill>
                <a:schemeClr val="bg1"/>
              </a:solidFill>
              <a:latin typeface="+mn-lt"/>
            </a:endParaRPr>
          </a:p>
          <a:p>
            <a:pPr eaLnBrk="1" hangingPunct="1">
              <a:spcBef>
                <a:spcPts val="1200"/>
              </a:spcBef>
            </a:pPr>
            <a:endParaRPr lang="en-AU" altLang="en-US" sz="3999" dirty="0">
              <a:solidFill>
                <a:schemeClr val="bg1"/>
              </a:solidFill>
              <a:latin typeface="+mn-lt"/>
            </a:endParaRPr>
          </a:p>
        </p:txBody>
      </p:sp>
      <p:sp>
        <p:nvSpPr>
          <p:cNvPr id="3076" name="TextBox 35"/>
          <p:cNvSpPr txBox="1">
            <a:spLocks noChangeArrowheads="1"/>
          </p:cNvSpPr>
          <p:nvPr/>
        </p:nvSpPr>
        <p:spPr bwMode="auto">
          <a:xfrm>
            <a:off x="685801" y="6074998"/>
            <a:ext cx="14519648" cy="15184450"/>
          </a:xfrm>
          <a:prstGeom prst="rect">
            <a:avLst/>
          </a:prstGeom>
          <a:noFill/>
          <a:ln w="12700">
            <a:solidFill>
              <a:srgbClr val="006231"/>
            </a:solidFill>
            <a:miter lim="800000"/>
            <a:headEnd/>
            <a:tailEnd/>
          </a:ln>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txBody>
          <a:bodyPr lIns="457200" tIns="457200" rIns="457200" bIns="457200"/>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pPr>
            <a:endParaRPr lang="en-US" altLang="en-US" sz="2800">
              <a:latin typeface="+mn-lt"/>
              <a:cs typeface="Arial" panose="020B0604020202020204" pitchFamily="34" charset="0"/>
            </a:endParaRPr>
          </a:p>
        </p:txBody>
      </p:sp>
      <p:sp>
        <p:nvSpPr>
          <p:cNvPr id="13322" name="TextBox 35"/>
          <p:cNvSpPr txBox="1">
            <a:spLocks noChangeArrowheads="1"/>
          </p:cNvSpPr>
          <p:nvPr/>
        </p:nvSpPr>
        <p:spPr bwMode="auto">
          <a:xfrm>
            <a:off x="685801" y="4413133"/>
            <a:ext cx="14519648" cy="1661865"/>
          </a:xfrm>
          <a:prstGeom prst="rect">
            <a:avLst/>
          </a:prstGeom>
          <a:solidFill>
            <a:srgbClr val="006231"/>
          </a:solidFill>
          <a:ln w="12700" cmpd="sng">
            <a:solidFill>
              <a:srgbClr val="006231"/>
            </a:solidFill>
            <a:miter lim="800000"/>
            <a:headEnd/>
            <a:tailEnd/>
          </a:ln>
        </p:spPr>
        <p:txBody>
          <a:bodyPr wrap="square" lIns="457200" tIns="457200" rIns="457200" bIns="457200">
            <a:spAutoFit/>
          </a:bodyPr>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CA" altLang="en-US" sz="4799" b="1" dirty="0">
                <a:solidFill>
                  <a:schemeClr val="bg1"/>
                </a:solidFill>
                <a:latin typeface="+mn-lt"/>
                <a:cs typeface="Arial" panose="020B0604020202020204" pitchFamily="34" charset="0"/>
              </a:rPr>
              <a:t>INTRODUCTION</a:t>
            </a:r>
            <a:endParaRPr lang="en-CA" altLang="en-US" sz="4799" dirty="0">
              <a:solidFill>
                <a:schemeClr val="bg1"/>
              </a:solidFill>
              <a:latin typeface="+mn-lt"/>
              <a:cs typeface="Arial" panose="020B0604020202020204" pitchFamily="34" charset="0"/>
            </a:endParaRPr>
          </a:p>
        </p:txBody>
      </p:sp>
      <p:sp>
        <p:nvSpPr>
          <p:cNvPr id="3079" name="TextBox 23"/>
          <p:cNvSpPr txBox="1">
            <a:spLocks noChangeArrowheads="1"/>
          </p:cNvSpPr>
          <p:nvPr/>
        </p:nvSpPr>
        <p:spPr bwMode="auto">
          <a:xfrm>
            <a:off x="1219200" y="6406679"/>
            <a:ext cx="13554200" cy="1434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marL="457200" indent="-457200" algn="just" eaLnBrk="1" hangingPunct="1">
              <a:lnSpc>
                <a:spcPct val="120000"/>
              </a:lnSpc>
              <a:spcAft>
                <a:spcPts val="600"/>
              </a:spcAft>
              <a:buFont typeface="Arial" panose="020B0604020202020204" pitchFamily="34" charset="0"/>
              <a:buChar char="•"/>
            </a:pPr>
            <a:r>
              <a:rPr lang="en-CA" altLang="en-US" sz="3200" dirty="0">
                <a:latin typeface="+mn-lt"/>
                <a:cs typeface="Arial" panose="020B0604020202020204" pitchFamily="34" charset="0"/>
              </a:rPr>
              <a:t>A great deal of research has demonstrated the involvement of cytochrome P450 (CYPs) enzymes and its metabolism of arachidonic acid (AA) in the modulation of cardiac hypertrophy (CH) pathogenesis. </a:t>
            </a:r>
          </a:p>
          <a:p>
            <a:pPr marL="457200" indent="-457200" algn="just" eaLnBrk="1" hangingPunct="1">
              <a:lnSpc>
                <a:spcPct val="120000"/>
              </a:lnSpc>
              <a:spcAft>
                <a:spcPts val="600"/>
              </a:spcAft>
              <a:buFont typeface="Arial" panose="020B0604020202020204" pitchFamily="34" charset="0"/>
              <a:buChar char="•"/>
            </a:pPr>
            <a:r>
              <a:rPr lang="en-CA" altLang="en-US" sz="3200" dirty="0">
                <a:latin typeface="+mn-lt"/>
                <a:cs typeface="Arial" panose="020B0604020202020204" pitchFamily="34" charset="0"/>
              </a:rPr>
              <a:t>Multiple studies demonstrated that inflammation is a major contributor to CH and is known to modulate the expression of various CYPs in different organs.</a:t>
            </a:r>
          </a:p>
          <a:p>
            <a:pPr marL="457200" indent="-457200" algn="just" eaLnBrk="1" hangingPunct="1">
              <a:lnSpc>
                <a:spcPct val="120000"/>
              </a:lnSpc>
              <a:spcAft>
                <a:spcPts val="600"/>
              </a:spcAft>
              <a:buFont typeface="Arial" panose="020B0604020202020204" pitchFamily="34" charset="0"/>
              <a:buChar char="•"/>
            </a:pPr>
            <a:r>
              <a:rPr lang="en-CA" altLang="en-US" sz="3200" dirty="0">
                <a:latin typeface="+mn-lt"/>
                <a:cs typeface="Arial" panose="020B0604020202020204" pitchFamily="34" charset="0"/>
              </a:rPr>
              <a:t>Inflammatory cytokines, such as tumor necrosis factor alpha (TNF-</a:t>
            </a:r>
            <a:r>
              <a:rPr lang="el-GR" altLang="en-US" sz="3200" dirty="0">
                <a:latin typeface="+mn-lt"/>
                <a:cs typeface="Arial" panose="020B0604020202020204" pitchFamily="34" charset="0"/>
              </a:rPr>
              <a:t>α</a:t>
            </a:r>
            <a:r>
              <a:rPr lang="en-CA" altLang="en-US" sz="3200" dirty="0">
                <a:latin typeface="+mn-lt"/>
                <a:cs typeface="Arial" panose="020B0604020202020204" pitchFamily="34" charset="0"/>
              </a:rPr>
              <a:t>), interleukin-6 (IL-6), and IL-1</a:t>
            </a:r>
            <a:r>
              <a:rPr lang="el-GR" altLang="en-US" sz="3200" dirty="0">
                <a:latin typeface="+mn-lt"/>
                <a:cs typeface="Arial" panose="020B0604020202020204" pitchFamily="34" charset="0"/>
              </a:rPr>
              <a:t>β</a:t>
            </a:r>
            <a:r>
              <a:rPr lang="en-CA" altLang="en-US" sz="3200" dirty="0">
                <a:latin typeface="+mn-lt"/>
                <a:cs typeface="Arial" panose="020B0604020202020204" pitchFamily="34" charset="0"/>
              </a:rPr>
              <a:t> are involved in CH pathology. </a:t>
            </a:r>
          </a:p>
          <a:p>
            <a:pPr marL="457200" indent="-457200" algn="just" eaLnBrk="1" hangingPunct="1">
              <a:lnSpc>
                <a:spcPct val="120000"/>
              </a:lnSpc>
              <a:spcAft>
                <a:spcPts val="600"/>
              </a:spcAft>
              <a:buFont typeface="Arial" panose="020B0604020202020204" pitchFamily="34" charset="0"/>
              <a:buChar char="•"/>
            </a:pPr>
            <a:r>
              <a:rPr lang="en-CA" altLang="en-US" sz="3200" dirty="0">
                <a:latin typeface="+mn-lt"/>
                <a:cs typeface="Arial" panose="020B0604020202020204" pitchFamily="34" charset="0"/>
              </a:rPr>
              <a:t>Enhanced clearance of TNF-</a:t>
            </a:r>
            <a:r>
              <a:rPr lang="el-GR" altLang="en-US" sz="3200" dirty="0">
                <a:latin typeface="+mn-lt"/>
                <a:cs typeface="Arial" panose="020B0604020202020204" pitchFamily="34" charset="0"/>
              </a:rPr>
              <a:t>α</a:t>
            </a:r>
            <a:r>
              <a:rPr lang="en-CA" altLang="en-US" sz="3200" dirty="0">
                <a:latin typeface="+mn-lt"/>
                <a:cs typeface="Arial" panose="020B0604020202020204" pitchFamily="34" charset="0"/>
              </a:rPr>
              <a:t> improved cardiac functions in HF. However, the outcomes of two large-scale clinical trials (with infliximab and etanercept) to directly antagonize TNF-</a:t>
            </a:r>
            <a:r>
              <a:rPr lang="el-GR" altLang="en-US" sz="3200" dirty="0">
                <a:latin typeface="+mn-lt"/>
                <a:cs typeface="Arial" panose="020B0604020202020204" pitchFamily="34" charset="0"/>
              </a:rPr>
              <a:t>α</a:t>
            </a:r>
            <a:r>
              <a:rPr lang="en-CA" altLang="en-US" sz="3200" dirty="0">
                <a:latin typeface="+mn-lt"/>
                <a:cs typeface="Arial" panose="020B0604020202020204" pitchFamily="34" charset="0"/>
              </a:rPr>
              <a:t> have been rather disappointing, indicating that counteracting this cytokine alone is not sufficient. Also, more mechanisms are required to be unveiled regarding the role of inflammation in CH.   </a:t>
            </a:r>
          </a:p>
        </p:txBody>
      </p:sp>
      <p:sp>
        <p:nvSpPr>
          <p:cNvPr id="3085" name="TextBox 35"/>
          <p:cNvSpPr txBox="1">
            <a:spLocks noChangeArrowheads="1"/>
          </p:cNvSpPr>
          <p:nvPr/>
        </p:nvSpPr>
        <p:spPr bwMode="auto">
          <a:xfrm>
            <a:off x="685801" y="22528213"/>
            <a:ext cx="14519648" cy="5183613"/>
          </a:xfrm>
          <a:prstGeom prst="rect">
            <a:avLst/>
          </a:prstGeom>
          <a:noFill/>
          <a:ln w="12700">
            <a:solidFill>
              <a:srgbClr val="006231"/>
            </a:solidFill>
            <a:miter lim="800000"/>
            <a:headEnd/>
            <a:tailEnd/>
          </a:ln>
          <a:extLst>
            <a:ext uri="{909E8E84-426E-40DD-AFC4-6F175D3DCCD1}">
              <a14:hiddenFill xmlns:a14="http://schemas.microsoft.com/office/drawing/2010/main">
                <a:solidFill>
                  <a:srgbClr val="FFFFFF"/>
                </a:solidFill>
              </a14:hiddenFill>
            </a:ext>
          </a:extLst>
        </p:spPr>
        <p:txBody>
          <a:bodyPr lIns="457200" tIns="457200" rIns="457200" bIns="457200"/>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pPr>
            <a:endParaRPr lang="en-US" altLang="en-US" sz="2800">
              <a:latin typeface="+mn-lt"/>
              <a:cs typeface="Arial" panose="020B0604020202020204" pitchFamily="34" charset="0"/>
            </a:endParaRPr>
          </a:p>
        </p:txBody>
      </p:sp>
      <p:sp>
        <p:nvSpPr>
          <p:cNvPr id="46" name="TextBox 35"/>
          <p:cNvSpPr txBox="1">
            <a:spLocks noChangeArrowheads="1"/>
          </p:cNvSpPr>
          <p:nvPr/>
        </p:nvSpPr>
        <p:spPr bwMode="auto">
          <a:xfrm>
            <a:off x="689043" y="21882473"/>
            <a:ext cx="14519648" cy="1661865"/>
          </a:xfrm>
          <a:prstGeom prst="rect">
            <a:avLst/>
          </a:prstGeom>
          <a:solidFill>
            <a:srgbClr val="006231"/>
          </a:solidFill>
          <a:ln w="12700" cmpd="sng">
            <a:solidFill>
              <a:srgbClr val="006231"/>
            </a:solidFill>
            <a:miter lim="800000"/>
            <a:headEnd/>
            <a:tailEnd/>
          </a:ln>
        </p:spPr>
        <p:txBody>
          <a:bodyPr wrap="square" lIns="457200" tIns="457200" rIns="457200" bIns="457200">
            <a:spAutoFit/>
          </a:bodyPr>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CA" altLang="en-US" sz="4799" b="1" dirty="0">
                <a:solidFill>
                  <a:schemeClr val="bg1"/>
                </a:solidFill>
                <a:latin typeface="+mn-lt"/>
                <a:cs typeface="Arial" panose="020B0604020202020204" pitchFamily="34" charset="0"/>
              </a:rPr>
              <a:t>HYPOTHESIS AND OBJECTIVES</a:t>
            </a:r>
            <a:endParaRPr lang="en-CA" altLang="en-US" sz="4799" dirty="0">
              <a:solidFill>
                <a:schemeClr val="bg1"/>
              </a:solidFill>
              <a:latin typeface="+mn-lt"/>
              <a:cs typeface="Arial" panose="020B0604020202020204" pitchFamily="34" charset="0"/>
            </a:endParaRPr>
          </a:p>
        </p:txBody>
      </p:sp>
      <p:sp>
        <p:nvSpPr>
          <p:cNvPr id="3087" name="TextBox 46"/>
          <p:cNvSpPr txBox="1">
            <a:spLocks noChangeArrowheads="1"/>
          </p:cNvSpPr>
          <p:nvPr/>
        </p:nvSpPr>
        <p:spPr bwMode="auto">
          <a:xfrm>
            <a:off x="1163889" y="23832616"/>
            <a:ext cx="13609511" cy="347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marL="457200" indent="-457200" algn="just">
              <a:buFont typeface="Arial" panose="020B0604020202020204" pitchFamily="34" charset="0"/>
              <a:buChar char="•"/>
            </a:pPr>
            <a:r>
              <a:rPr lang="en-US" sz="3200" b="1" dirty="0">
                <a:latin typeface="+mn-lt"/>
              </a:rPr>
              <a:t>Hypothesis:</a:t>
            </a:r>
            <a:r>
              <a:rPr lang="en-US" sz="3200" dirty="0">
                <a:latin typeface="+mn-lt"/>
              </a:rPr>
              <a:t> Inflammation instigates cardiac hypertrophy through induction of CYP1B1 and its dependent mid-chain HETEs metabolites.</a:t>
            </a:r>
          </a:p>
          <a:p>
            <a:pPr marL="457200" indent="-457200" algn="just">
              <a:buFont typeface="Arial" panose="020B0604020202020204" pitchFamily="34" charset="0"/>
              <a:buChar char="•"/>
            </a:pPr>
            <a:endParaRPr lang="en-US" sz="3200" dirty="0">
              <a:latin typeface="+mn-lt"/>
            </a:endParaRPr>
          </a:p>
          <a:p>
            <a:pPr marL="457200" indent="-457200" algn="just">
              <a:buFont typeface="Arial" panose="020B0604020202020204" pitchFamily="34" charset="0"/>
              <a:buChar char="•"/>
            </a:pPr>
            <a:r>
              <a:rPr lang="en-US" sz="3200" b="1" dirty="0">
                <a:latin typeface="+mn-lt"/>
              </a:rPr>
              <a:t>Objectives:</a:t>
            </a:r>
            <a:r>
              <a:rPr lang="en-US" sz="3200" dirty="0">
                <a:latin typeface="+mn-lt"/>
              </a:rPr>
              <a:t> To investigate the impact of inflammation on cardiac CYP1B1 and cardiac hypertrophy markers in AC16 cells, along with characterizing the role of cardiac CYPs in enantioselective metabolism of arachidonic acid.</a:t>
            </a:r>
            <a:endParaRPr lang="en-CA" sz="3200" dirty="0">
              <a:latin typeface="+mn-lt"/>
            </a:endParaRPr>
          </a:p>
        </p:txBody>
      </p:sp>
      <p:sp>
        <p:nvSpPr>
          <p:cNvPr id="3089" name="TextBox 35"/>
          <p:cNvSpPr txBox="1">
            <a:spLocks noChangeArrowheads="1"/>
          </p:cNvSpPr>
          <p:nvPr/>
        </p:nvSpPr>
        <p:spPr bwMode="auto">
          <a:xfrm>
            <a:off x="31938288" y="5320631"/>
            <a:ext cx="14946938" cy="9438978"/>
          </a:xfrm>
          <a:prstGeom prst="rect">
            <a:avLst/>
          </a:prstGeom>
          <a:noFill/>
          <a:ln w="12700">
            <a:solidFill>
              <a:srgbClr val="006231"/>
            </a:solidFill>
            <a:miter lim="800000"/>
            <a:headEnd/>
            <a:tailEnd/>
          </a:ln>
          <a:extLst>
            <a:ext uri="{909E8E84-426E-40DD-AFC4-6F175D3DCCD1}">
              <a14:hiddenFill xmlns:a14="http://schemas.microsoft.com/office/drawing/2010/main">
                <a:solidFill>
                  <a:srgbClr val="FFFFFF"/>
                </a:solidFill>
              </a14:hiddenFill>
            </a:ext>
          </a:extLst>
        </p:spPr>
        <p:txBody>
          <a:bodyPr lIns="457200" tIns="457200" rIns="457200" bIns="457200"/>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pPr>
            <a:endParaRPr lang="en-US" altLang="en-US" sz="2800">
              <a:latin typeface="+mn-lt"/>
              <a:cs typeface="Arial" panose="020B0604020202020204" pitchFamily="34" charset="0"/>
            </a:endParaRPr>
          </a:p>
        </p:txBody>
      </p:sp>
      <p:sp>
        <p:nvSpPr>
          <p:cNvPr id="53" name="TextBox 35"/>
          <p:cNvSpPr txBox="1">
            <a:spLocks noChangeArrowheads="1"/>
          </p:cNvSpPr>
          <p:nvPr/>
        </p:nvSpPr>
        <p:spPr bwMode="auto">
          <a:xfrm>
            <a:off x="31938289" y="4384528"/>
            <a:ext cx="14950681" cy="1661865"/>
          </a:xfrm>
          <a:prstGeom prst="rect">
            <a:avLst/>
          </a:prstGeom>
          <a:solidFill>
            <a:srgbClr val="006231"/>
          </a:solidFill>
          <a:ln w="12700" cmpd="sng">
            <a:solidFill>
              <a:srgbClr val="006231"/>
            </a:solidFill>
            <a:miter lim="800000"/>
            <a:headEnd/>
            <a:tailEnd/>
          </a:ln>
        </p:spPr>
        <p:txBody>
          <a:bodyPr wrap="square" lIns="457200" tIns="457200" rIns="457200" bIns="457200">
            <a:spAutoFit/>
          </a:bodyPr>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CA" altLang="en-US" sz="4799" b="1" dirty="0">
                <a:solidFill>
                  <a:schemeClr val="bg1"/>
                </a:solidFill>
                <a:latin typeface="+mn-lt"/>
                <a:cs typeface="Arial" panose="020B0604020202020204" pitchFamily="34" charset="0"/>
              </a:rPr>
              <a:t>RESULTS (Cont’d)</a:t>
            </a:r>
            <a:endParaRPr lang="en-US" sz="4799" b="1" dirty="0">
              <a:solidFill>
                <a:srgbClr val="FFFFFF"/>
              </a:solidFill>
              <a:effectLst>
                <a:outerShdw blurRad="38100" dist="38100" dir="2700000" algn="tl">
                  <a:srgbClr val="000000"/>
                </a:outerShdw>
              </a:effectLst>
              <a:latin typeface="+mn-lt"/>
              <a:cs typeface="Arial" panose="020B0604020202020204" pitchFamily="34" charset="0"/>
            </a:endParaRPr>
          </a:p>
        </p:txBody>
      </p:sp>
      <p:sp>
        <p:nvSpPr>
          <p:cNvPr id="3092" name="TextBox 35"/>
          <p:cNvSpPr txBox="1">
            <a:spLocks noChangeArrowheads="1"/>
          </p:cNvSpPr>
          <p:nvPr/>
        </p:nvSpPr>
        <p:spPr bwMode="auto">
          <a:xfrm>
            <a:off x="16069545" y="5392638"/>
            <a:ext cx="15119998" cy="30969370"/>
          </a:xfrm>
          <a:prstGeom prst="rect">
            <a:avLst/>
          </a:prstGeom>
          <a:noFill/>
          <a:ln w="12700">
            <a:solidFill>
              <a:srgbClr val="006231"/>
            </a:solidFill>
            <a:miter lim="800000"/>
            <a:headEnd/>
            <a:tailEnd/>
          </a:ln>
          <a:extLst>
            <a:ext uri="{909E8E84-426E-40DD-AFC4-6F175D3DCCD1}">
              <a14:hiddenFill xmlns:a14="http://schemas.microsoft.com/office/drawing/2010/main">
                <a:solidFill>
                  <a:srgbClr val="FFFFFF"/>
                </a:solidFill>
              </a14:hiddenFill>
            </a:ext>
          </a:extLst>
        </p:spPr>
        <p:txBody>
          <a:bodyPr lIns="457200" tIns="457200" rIns="457200" bIns="457200"/>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pPr>
            <a:endParaRPr lang="en-US" altLang="en-US" sz="2800" dirty="0">
              <a:latin typeface="+mn-lt"/>
              <a:cs typeface="Arial" panose="020B0604020202020204" pitchFamily="34" charset="0"/>
            </a:endParaRPr>
          </a:p>
        </p:txBody>
      </p:sp>
      <p:sp>
        <p:nvSpPr>
          <p:cNvPr id="58" name="TextBox 35"/>
          <p:cNvSpPr txBox="1">
            <a:spLocks noChangeArrowheads="1"/>
          </p:cNvSpPr>
          <p:nvPr/>
        </p:nvSpPr>
        <p:spPr bwMode="auto">
          <a:xfrm>
            <a:off x="16076986" y="4384528"/>
            <a:ext cx="15120000" cy="1661865"/>
          </a:xfrm>
          <a:prstGeom prst="rect">
            <a:avLst/>
          </a:prstGeom>
          <a:solidFill>
            <a:srgbClr val="006231"/>
          </a:solidFill>
          <a:ln w="12700" cmpd="sng">
            <a:solidFill>
              <a:srgbClr val="006231"/>
            </a:solidFill>
            <a:miter lim="800000"/>
            <a:headEnd/>
            <a:tailEnd/>
          </a:ln>
        </p:spPr>
        <p:txBody>
          <a:bodyPr wrap="square" lIns="457200" tIns="457200" rIns="457200" bIns="457200">
            <a:spAutoFit/>
          </a:bodyPr>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CA" altLang="en-US" sz="4799" b="1" dirty="0">
                <a:solidFill>
                  <a:schemeClr val="bg1"/>
                </a:solidFill>
                <a:latin typeface="+mn-lt"/>
                <a:cs typeface="Arial" panose="020B0604020202020204" pitchFamily="34" charset="0"/>
              </a:rPr>
              <a:t>RESULTS</a:t>
            </a:r>
            <a:endParaRPr lang="en-CA" altLang="en-US" sz="4799" dirty="0">
              <a:solidFill>
                <a:schemeClr val="bg1"/>
              </a:solidFill>
              <a:latin typeface="+mn-lt"/>
              <a:cs typeface="Arial" panose="020B0604020202020204" pitchFamily="34" charset="0"/>
            </a:endParaRPr>
          </a:p>
        </p:txBody>
      </p:sp>
      <p:sp>
        <p:nvSpPr>
          <p:cNvPr id="3094" name="TextBox 58"/>
          <p:cNvSpPr txBox="1">
            <a:spLocks noChangeArrowheads="1"/>
          </p:cNvSpPr>
          <p:nvPr/>
        </p:nvSpPr>
        <p:spPr bwMode="auto">
          <a:xfrm>
            <a:off x="18589824" y="6329073"/>
            <a:ext cx="97536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pPr>
            <a:endParaRPr lang="en-CA" altLang="en-US" sz="2800" dirty="0">
              <a:solidFill>
                <a:srgbClr val="006231"/>
              </a:solidFill>
              <a:latin typeface="+mn-lt"/>
              <a:cs typeface="Arial" panose="020B0604020202020204" pitchFamily="34" charset="0"/>
            </a:endParaRPr>
          </a:p>
        </p:txBody>
      </p:sp>
      <p:sp>
        <p:nvSpPr>
          <p:cNvPr id="3096" name="TextBox 35"/>
          <p:cNvSpPr txBox="1">
            <a:spLocks noChangeArrowheads="1"/>
          </p:cNvSpPr>
          <p:nvPr/>
        </p:nvSpPr>
        <p:spPr bwMode="auto">
          <a:xfrm>
            <a:off x="31944585" y="16825442"/>
            <a:ext cx="15000913" cy="9671470"/>
          </a:xfrm>
          <a:prstGeom prst="rect">
            <a:avLst/>
          </a:prstGeom>
          <a:noFill/>
          <a:ln w="12700">
            <a:solidFill>
              <a:srgbClr val="006231"/>
            </a:solidFill>
            <a:miter lim="800000"/>
            <a:headEnd/>
            <a:tailEnd/>
          </a:ln>
          <a:extLst>
            <a:ext uri="{909E8E84-426E-40DD-AFC4-6F175D3DCCD1}">
              <a14:hiddenFill xmlns:a14="http://schemas.microsoft.com/office/drawing/2010/main">
                <a:solidFill>
                  <a:srgbClr val="FFFFFF"/>
                </a:solidFill>
              </a14:hiddenFill>
            </a:ext>
          </a:extLst>
        </p:spPr>
        <p:txBody>
          <a:bodyPr lIns="457200" tIns="457200" rIns="457200" bIns="457200"/>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marL="457200" indent="-457200" eaLnBrk="1" hangingPunct="1">
              <a:lnSpc>
                <a:spcPct val="120000"/>
              </a:lnSpc>
              <a:buFont typeface="Arial" panose="020B0604020202020204" pitchFamily="34" charset="0"/>
              <a:buChar char="•"/>
            </a:pPr>
            <a:r>
              <a:rPr lang="en-US" altLang="en-US" sz="3200" dirty="0">
                <a:latin typeface="+mn-lt"/>
                <a:cs typeface="Arial" panose="020B0604020202020204" pitchFamily="34" charset="0"/>
              </a:rPr>
              <a:t>Inflammation significantly induced cardiac hypertrophy, as evidenced by increased mRNA expression of hypertrophic markers (ANP and </a:t>
            </a:r>
            <a:r>
              <a:rPr lang="el-GR" altLang="en-US" sz="3200" dirty="0">
                <a:latin typeface="+mn-lt"/>
                <a:cs typeface="Arial" panose="020B0604020202020204" pitchFamily="34" charset="0"/>
              </a:rPr>
              <a:t>β</a:t>
            </a:r>
            <a:r>
              <a:rPr lang="en-CA" altLang="en-US" sz="3200" dirty="0">
                <a:latin typeface="+mn-lt"/>
                <a:cs typeface="Arial" panose="020B0604020202020204" pitchFamily="34" charset="0"/>
              </a:rPr>
              <a:t>-MHC/</a:t>
            </a:r>
            <a:r>
              <a:rPr lang="el-GR" altLang="en-US" sz="3200" dirty="0">
                <a:latin typeface="+mn-lt"/>
                <a:cs typeface="Arial" panose="020B0604020202020204" pitchFamily="34" charset="0"/>
              </a:rPr>
              <a:t>α</a:t>
            </a:r>
            <a:r>
              <a:rPr lang="en-CA" altLang="en-US" sz="3200" dirty="0">
                <a:latin typeface="+mn-lt"/>
                <a:cs typeface="Arial" panose="020B0604020202020204" pitchFamily="34" charset="0"/>
              </a:rPr>
              <a:t>-MHC ratio) and cell surface area in AC16 cells.</a:t>
            </a:r>
          </a:p>
          <a:p>
            <a:pPr marL="457200" indent="-457200" eaLnBrk="1" hangingPunct="1">
              <a:lnSpc>
                <a:spcPct val="120000"/>
              </a:lnSpc>
              <a:buFont typeface="Arial" panose="020B0604020202020204" pitchFamily="34" charset="0"/>
              <a:buChar char="•"/>
            </a:pPr>
            <a:endParaRPr lang="en-CA" altLang="en-US" sz="3200" dirty="0">
              <a:latin typeface="+mn-lt"/>
              <a:cs typeface="Arial" panose="020B0604020202020204" pitchFamily="34" charset="0"/>
            </a:endParaRPr>
          </a:p>
          <a:p>
            <a:pPr marL="457200" indent="-457200" eaLnBrk="1" hangingPunct="1">
              <a:lnSpc>
                <a:spcPct val="120000"/>
              </a:lnSpc>
              <a:buFont typeface="Arial" panose="020B0604020202020204" pitchFamily="34" charset="0"/>
              <a:buChar char="•"/>
            </a:pPr>
            <a:r>
              <a:rPr lang="en-CA" altLang="en-US" sz="3200" dirty="0">
                <a:latin typeface="+mn-lt"/>
                <a:cs typeface="Arial" panose="020B0604020202020204" pitchFamily="34" charset="0"/>
              </a:rPr>
              <a:t>Inflammation-induced cardiac hypertrophy was associated with induction of CYP1B1, which was shown by increased mRNA, protein, and activity levels of CYP1B1 in AC16 cells.</a:t>
            </a:r>
          </a:p>
          <a:p>
            <a:pPr marL="457200" indent="-457200" eaLnBrk="1" hangingPunct="1">
              <a:lnSpc>
                <a:spcPct val="120000"/>
              </a:lnSpc>
              <a:buFont typeface="Arial" panose="020B0604020202020204" pitchFamily="34" charset="0"/>
              <a:buChar char="•"/>
            </a:pPr>
            <a:endParaRPr lang="en-CA" altLang="en-US" sz="3200" dirty="0">
              <a:latin typeface="+mn-lt"/>
              <a:cs typeface="Arial" panose="020B0604020202020204" pitchFamily="34" charset="0"/>
            </a:endParaRPr>
          </a:p>
          <a:p>
            <a:pPr marL="457200" indent="-457200" eaLnBrk="1" hangingPunct="1">
              <a:lnSpc>
                <a:spcPct val="120000"/>
              </a:lnSpc>
              <a:buFont typeface="Arial" panose="020B0604020202020204" pitchFamily="34" charset="0"/>
              <a:buChar char="•"/>
            </a:pPr>
            <a:r>
              <a:rPr lang="en-CA" altLang="en-US" sz="3200" dirty="0">
                <a:latin typeface="+mn-lt"/>
                <a:cs typeface="Arial" panose="020B0604020202020204" pitchFamily="34" charset="0"/>
              </a:rPr>
              <a:t>Inflammation-induced cardiac hypertrophy was associated with increased concentration of pro-hypertrophic CYP1B1-derived mid-chain HETEs in AC16 cells.</a:t>
            </a:r>
          </a:p>
          <a:p>
            <a:pPr marL="457200" indent="-457200" eaLnBrk="1" hangingPunct="1">
              <a:lnSpc>
                <a:spcPct val="120000"/>
              </a:lnSpc>
              <a:buFont typeface="Arial" panose="020B0604020202020204" pitchFamily="34" charset="0"/>
              <a:buChar char="•"/>
            </a:pPr>
            <a:endParaRPr lang="en-CA" altLang="en-US" sz="3200" dirty="0">
              <a:latin typeface="+mn-lt"/>
              <a:cs typeface="Arial" panose="020B0604020202020204" pitchFamily="34" charset="0"/>
            </a:endParaRPr>
          </a:p>
          <a:p>
            <a:pPr marL="457200" indent="-457200" eaLnBrk="1" hangingPunct="1">
              <a:lnSpc>
                <a:spcPct val="120000"/>
              </a:lnSpc>
              <a:buFont typeface="Arial" panose="020B0604020202020204" pitchFamily="34" charset="0"/>
              <a:buChar char="•"/>
            </a:pPr>
            <a:r>
              <a:rPr lang="en-CA" altLang="en-US" sz="3200" dirty="0">
                <a:latin typeface="+mn-lt"/>
                <a:cs typeface="Arial" panose="020B0604020202020204" pitchFamily="34" charset="0"/>
              </a:rPr>
              <a:t>In conclusion, </a:t>
            </a:r>
            <a:r>
              <a:rPr lang="en-US" sz="3200" dirty="0">
                <a:latin typeface="+mn-lt"/>
                <a:cs typeface="Arial" panose="020B0604020202020204" pitchFamily="34" charset="0"/>
              </a:rPr>
              <a:t>our finding provides the first evidence that </a:t>
            </a:r>
            <a:r>
              <a:rPr lang="en-CA" sz="3200" dirty="0">
                <a:latin typeface="+mn-lt"/>
                <a:cs typeface="Arial" panose="020B0604020202020204" pitchFamily="34" charset="0"/>
              </a:rPr>
              <a:t>inflammation-induced cardiac hypertrophy is associated with induction of CYP1B1 and its derived mid-chain HETEs metabolites.</a:t>
            </a:r>
            <a:endParaRPr lang="en-US" sz="3200" dirty="0">
              <a:latin typeface="+mn-lt"/>
              <a:cs typeface="Arial" panose="020B0604020202020204" pitchFamily="34" charset="0"/>
            </a:endParaRPr>
          </a:p>
          <a:p>
            <a:pPr marL="457200" indent="-457200" eaLnBrk="1" hangingPunct="1">
              <a:lnSpc>
                <a:spcPct val="120000"/>
              </a:lnSpc>
              <a:buFont typeface="Arial" panose="020B0604020202020204" pitchFamily="34" charset="0"/>
              <a:buChar char="•"/>
            </a:pPr>
            <a:endParaRPr lang="en-CA" altLang="en-US" sz="3200" dirty="0">
              <a:latin typeface="+mn-lt"/>
              <a:cs typeface="Arial" panose="020B0604020202020204" pitchFamily="34" charset="0"/>
            </a:endParaRPr>
          </a:p>
          <a:p>
            <a:pPr eaLnBrk="1" hangingPunct="1">
              <a:lnSpc>
                <a:spcPct val="120000"/>
              </a:lnSpc>
            </a:pPr>
            <a:endParaRPr lang="en-US" altLang="en-US" sz="3200" dirty="0">
              <a:latin typeface="+mn-lt"/>
              <a:cs typeface="Arial" panose="020B0604020202020204" pitchFamily="34" charset="0"/>
            </a:endParaRPr>
          </a:p>
        </p:txBody>
      </p:sp>
      <p:sp>
        <p:nvSpPr>
          <p:cNvPr id="63" name="TextBox 35"/>
          <p:cNvSpPr txBox="1">
            <a:spLocks noChangeArrowheads="1"/>
          </p:cNvSpPr>
          <p:nvPr/>
        </p:nvSpPr>
        <p:spPr bwMode="auto">
          <a:xfrm>
            <a:off x="31944585" y="15163577"/>
            <a:ext cx="15000913" cy="1661865"/>
          </a:xfrm>
          <a:prstGeom prst="rect">
            <a:avLst/>
          </a:prstGeom>
          <a:solidFill>
            <a:srgbClr val="006231"/>
          </a:solidFill>
          <a:ln w="12700" cmpd="sng">
            <a:solidFill>
              <a:srgbClr val="006231"/>
            </a:solidFill>
            <a:miter lim="800000"/>
            <a:headEnd/>
            <a:tailEnd/>
          </a:ln>
        </p:spPr>
        <p:txBody>
          <a:bodyPr wrap="square" lIns="457200" tIns="457200" rIns="457200" bIns="457200">
            <a:spAutoFit/>
          </a:bodyPr>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CA" altLang="en-US" sz="4799" b="1" dirty="0">
                <a:solidFill>
                  <a:schemeClr val="bg1"/>
                </a:solidFill>
                <a:latin typeface="+mn-lt"/>
                <a:cs typeface="Arial" panose="020B0604020202020204" pitchFamily="34" charset="0"/>
              </a:rPr>
              <a:t>SUMMARY AND CONCLUSIONS</a:t>
            </a:r>
            <a:endParaRPr lang="en-CA" altLang="en-US" sz="4799" dirty="0">
              <a:solidFill>
                <a:schemeClr val="bg1"/>
              </a:solidFill>
              <a:latin typeface="+mn-lt"/>
              <a:cs typeface="Arial" panose="020B0604020202020204" pitchFamily="34" charset="0"/>
            </a:endParaRPr>
          </a:p>
        </p:txBody>
      </p:sp>
      <p:sp>
        <p:nvSpPr>
          <p:cNvPr id="26" name="TextBox 35"/>
          <p:cNvSpPr txBox="1">
            <a:spLocks noChangeArrowheads="1"/>
          </p:cNvSpPr>
          <p:nvPr/>
        </p:nvSpPr>
        <p:spPr bwMode="auto">
          <a:xfrm>
            <a:off x="731840" y="30104214"/>
            <a:ext cx="14473608" cy="6257794"/>
          </a:xfrm>
          <a:prstGeom prst="rect">
            <a:avLst/>
          </a:prstGeom>
          <a:noFill/>
          <a:ln w="12700">
            <a:solidFill>
              <a:srgbClr val="006231"/>
            </a:solidFill>
            <a:miter lim="800000"/>
            <a:headEnd/>
            <a:tailEnd/>
          </a:ln>
          <a:extLst>
            <a:ext uri="{909E8E84-426E-40DD-AFC4-6F175D3DCCD1}">
              <a14:hiddenFill xmlns:a14="http://schemas.microsoft.com/office/drawing/2010/main">
                <a:solidFill>
                  <a:srgbClr val="FFFFFF"/>
                </a:solidFill>
              </a14:hiddenFill>
            </a:ext>
          </a:extLst>
        </p:spPr>
        <p:txBody>
          <a:bodyPr lIns="457200" tIns="457200" rIns="457200" bIns="457200"/>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pPr>
            <a:endParaRPr lang="en-US" altLang="en-US" sz="2800">
              <a:latin typeface="+mn-lt"/>
              <a:cs typeface="Arial" panose="020B0604020202020204" pitchFamily="34" charset="0"/>
            </a:endParaRPr>
          </a:p>
        </p:txBody>
      </p:sp>
      <p:sp>
        <p:nvSpPr>
          <p:cNvPr id="27" name="TextBox 35"/>
          <p:cNvSpPr txBox="1">
            <a:spLocks noChangeArrowheads="1"/>
          </p:cNvSpPr>
          <p:nvPr/>
        </p:nvSpPr>
        <p:spPr bwMode="auto">
          <a:xfrm>
            <a:off x="702427" y="28441129"/>
            <a:ext cx="14519648" cy="1661865"/>
          </a:xfrm>
          <a:prstGeom prst="rect">
            <a:avLst/>
          </a:prstGeom>
          <a:solidFill>
            <a:srgbClr val="006231"/>
          </a:solidFill>
          <a:ln w="12700" cmpd="sng">
            <a:solidFill>
              <a:srgbClr val="006231"/>
            </a:solidFill>
            <a:miter lim="800000"/>
            <a:headEnd/>
            <a:tailEnd/>
          </a:ln>
        </p:spPr>
        <p:txBody>
          <a:bodyPr wrap="square" lIns="457200" tIns="457200" rIns="457200" bIns="457200">
            <a:spAutoFit/>
          </a:bodyPr>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CA" altLang="en-US" sz="4799" b="1" dirty="0">
                <a:solidFill>
                  <a:schemeClr val="bg1"/>
                </a:solidFill>
                <a:latin typeface="+mn-lt"/>
                <a:cs typeface="Arial" panose="020B0604020202020204" pitchFamily="34" charset="0"/>
              </a:rPr>
              <a:t>METHODS</a:t>
            </a:r>
            <a:endParaRPr lang="en-CA" altLang="en-US" sz="4799" dirty="0">
              <a:solidFill>
                <a:schemeClr val="bg1"/>
              </a:solidFill>
              <a:latin typeface="+mn-lt"/>
              <a:cs typeface="Arial" panose="020B0604020202020204" pitchFamily="34" charset="0"/>
            </a:endParaRPr>
          </a:p>
        </p:txBody>
      </p:sp>
      <p:sp>
        <p:nvSpPr>
          <p:cNvPr id="28" name="TextBox 46"/>
          <p:cNvSpPr txBox="1">
            <a:spLocks noChangeArrowheads="1"/>
          </p:cNvSpPr>
          <p:nvPr/>
        </p:nvSpPr>
        <p:spPr bwMode="auto">
          <a:xfrm>
            <a:off x="1163889" y="30501002"/>
            <a:ext cx="13554200" cy="449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algn="just">
              <a:spcAft>
                <a:spcPts val="600"/>
              </a:spcAft>
            </a:pPr>
            <a:endParaRPr lang="en-CA" sz="3200" dirty="0">
              <a:latin typeface="+mn-lt"/>
            </a:endParaRPr>
          </a:p>
        </p:txBody>
      </p:sp>
      <p:sp>
        <p:nvSpPr>
          <p:cNvPr id="36" name="TextBox 35"/>
          <p:cNvSpPr txBox="1">
            <a:spLocks noChangeArrowheads="1"/>
          </p:cNvSpPr>
          <p:nvPr/>
        </p:nvSpPr>
        <p:spPr bwMode="auto">
          <a:xfrm>
            <a:off x="31888057" y="27018979"/>
            <a:ext cx="15000913" cy="4562376"/>
          </a:xfrm>
          <a:prstGeom prst="rect">
            <a:avLst/>
          </a:prstGeom>
          <a:noFill/>
          <a:ln w="12700">
            <a:solidFill>
              <a:srgbClr val="006231"/>
            </a:solidFill>
            <a:miter lim="800000"/>
            <a:headEnd/>
            <a:tailEnd/>
          </a:ln>
          <a:extLst>
            <a:ext uri="{909E8E84-426E-40DD-AFC4-6F175D3DCCD1}">
              <a14:hiddenFill xmlns:a14="http://schemas.microsoft.com/office/drawing/2010/main">
                <a:solidFill>
                  <a:srgbClr val="FFFFFF"/>
                </a:solidFill>
              </a14:hiddenFill>
            </a:ext>
          </a:extLst>
        </p:spPr>
        <p:txBody>
          <a:bodyPr lIns="457200" tIns="457200" rIns="457200" bIns="457200"/>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pPr>
            <a:endParaRPr lang="en-US" altLang="en-US" sz="2800">
              <a:latin typeface="+mn-lt"/>
              <a:cs typeface="Arial" panose="020B0604020202020204" pitchFamily="34" charset="0"/>
            </a:endParaRPr>
          </a:p>
        </p:txBody>
      </p:sp>
      <p:sp>
        <p:nvSpPr>
          <p:cNvPr id="37" name="TextBox 35"/>
          <p:cNvSpPr txBox="1">
            <a:spLocks noChangeArrowheads="1"/>
          </p:cNvSpPr>
          <p:nvPr/>
        </p:nvSpPr>
        <p:spPr bwMode="auto">
          <a:xfrm>
            <a:off x="31888057" y="26880893"/>
            <a:ext cx="15000913" cy="1661865"/>
          </a:xfrm>
          <a:prstGeom prst="rect">
            <a:avLst/>
          </a:prstGeom>
          <a:solidFill>
            <a:srgbClr val="006231"/>
          </a:solidFill>
          <a:ln w="12700" cmpd="sng">
            <a:solidFill>
              <a:srgbClr val="006231"/>
            </a:solidFill>
            <a:miter lim="800000"/>
            <a:headEnd/>
            <a:tailEnd/>
          </a:ln>
        </p:spPr>
        <p:txBody>
          <a:bodyPr wrap="square" lIns="457200" tIns="457200" rIns="457200" bIns="457200">
            <a:spAutoFit/>
          </a:bodyPr>
          <a:lstStyle>
            <a:lvl1pPr eaLnBrk="0" hangingPunct="0">
              <a:defRPr sz="95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9500">
                <a:solidFill>
                  <a:schemeClr val="tx1"/>
                </a:solidFill>
                <a:latin typeface="Arial" panose="020B0604020202020204" pitchFamily="34" charset="0"/>
                <a:ea typeface="ＭＳ Ｐゴシック" panose="020B0600070205080204" pitchFamily="34" charset="-128"/>
              </a:defRPr>
            </a:lvl2pPr>
            <a:lvl3pPr eaLnBrk="0" hangingPunct="0">
              <a:defRPr sz="9500">
                <a:solidFill>
                  <a:schemeClr val="tx1"/>
                </a:solidFill>
                <a:latin typeface="Arial" panose="020B0604020202020204" pitchFamily="34" charset="0"/>
                <a:ea typeface="ＭＳ Ｐゴシック" panose="020B0600070205080204" pitchFamily="34" charset="-128"/>
              </a:defRPr>
            </a:lvl3pPr>
            <a:lvl4pPr eaLnBrk="0" hangingPunct="0">
              <a:defRPr sz="9500">
                <a:solidFill>
                  <a:schemeClr val="tx1"/>
                </a:solidFill>
                <a:latin typeface="Arial" panose="020B0604020202020204" pitchFamily="34" charset="0"/>
                <a:ea typeface="ＭＳ Ｐゴシック" panose="020B0600070205080204" pitchFamily="34" charset="-128"/>
              </a:defRPr>
            </a:lvl4pPr>
            <a:lvl5pPr eaLnBrk="0" hangingPunct="0">
              <a:defRPr sz="95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95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CA" altLang="en-US" sz="4799" b="1" dirty="0">
                <a:solidFill>
                  <a:schemeClr val="bg1"/>
                </a:solidFill>
                <a:latin typeface="+mn-lt"/>
                <a:cs typeface="Arial" panose="020B0604020202020204" pitchFamily="34" charset="0"/>
              </a:rPr>
              <a:t>ACKNOWLEDGEMENT</a:t>
            </a:r>
            <a:endParaRPr lang="en-CA" altLang="en-US" sz="4799" dirty="0">
              <a:solidFill>
                <a:schemeClr val="bg1"/>
              </a:solidFill>
              <a:latin typeface="+mn-lt"/>
              <a:cs typeface="Arial" panose="020B0604020202020204" pitchFamily="34" charset="0"/>
            </a:endParaRPr>
          </a:p>
        </p:txBody>
      </p:sp>
      <p:sp>
        <p:nvSpPr>
          <p:cNvPr id="5" name="TextBox 4"/>
          <p:cNvSpPr txBox="1"/>
          <p:nvPr/>
        </p:nvSpPr>
        <p:spPr>
          <a:xfrm>
            <a:off x="31994440" y="28614338"/>
            <a:ext cx="14828684" cy="1077218"/>
          </a:xfrm>
          <a:prstGeom prst="rect">
            <a:avLst/>
          </a:prstGeom>
          <a:noFill/>
        </p:spPr>
        <p:txBody>
          <a:bodyPr wrap="square" rtlCol="0">
            <a:spAutoFit/>
          </a:bodyPr>
          <a:lstStyle/>
          <a:p>
            <a:pPr marL="457200" indent="-457200" algn="just">
              <a:buFont typeface="Arial" panose="020B0604020202020204" pitchFamily="34" charset="0"/>
              <a:buChar char="•"/>
            </a:pPr>
            <a:r>
              <a:rPr lang="en-CA" sz="3200" dirty="0">
                <a:latin typeface="+mn-lt"/>
              </a:rPr>
              <a:t>This work was supported by the Canadian Institutes of Health Research (CIHR) grant (CIHR PS 168846) to A.O.S.E.   </a:t>
            </a:r>
          </a:p>
        </p:txBody>
      </p:sp>
      <p:pic>
        <p:nvPicPr>
          <p:cNvPr id="2" name="Picture 1" descr="A picture containing cosmetic&#10;&#10;Description automatically generated">
            <a:extLst>
              <a:ext uri="{FF2B5EF4-FFF2-40B4-BE49-F238E27FC236}">
                <a16:creationId xmlns:a16="http://schemas.microsoft.com/office/drawing/2014/main" id="{C037A97D-3E3F-6DA5-A16E-3CE8898ECD23}"/>
              </a:ext>
            </a:extLst>
          </p:cNvPr>
          <p:cNvPicPr>
            <a:picLocks noChangeAspect="1"/>
          </p:cNvPicPr>
          <p:nvPr/>
        </p:nvPicPr>
        <p:blipFill>
          <a:blip r:embed="rId3"/>
          <a:stretch>
            <a:fillRect/>
          </a:stretch>
        </p:blipFill>
        <p:spPr>
          <a:xfrm>
            <a:off x="5052320" y="32121546"/>
            <a:ext cx="2227118" cy="2227118"/>
          </a:xfrm>
          <a:prstGeom prst="rect">
            <a:avLst/>
          </a:prstGeom>
        </p:spPr>
      </p:pic>
      <p:sp>
        <p:nvSpPr>
          <p:cNvPr id="3" name="TextBox 2">
            <a:extLst>
              <a:ext uri="{FF2B5EF4-FFF2-40B4-BE49-F238E27FC236}">
                <a16:creationId xmlns:a16="http://schemas.microsoft.com/office/drawing/2014/main" id="{68F3D773-64AF-4C86-DA7F-B02012F91907}"/>
              </a:ext>
            </a:extLst>
          </p:cNvPr>
          <p:cNvSpPr txBox="1"/>
          <p:nvPr/>
        </p:nvSpPr>
        <p:spPr>
          <a:xfrm>
            <a:off x="1245219" y="32359877"/>
            <a:ext cx="3141328" cy="584775"/>
          </a:xfrm>
          <a:prstGeom prst="rect">
            <a:avLst/>
          </a:prstGeom>
          <a:noFill/>
        </p:spPr>
        <p:txBody>
          <a:bodyPr wrap="square" rtlCol="0">
            <a:spAutoFit/>
          </a:bodyPr>
          <a:lstStyle/>
          <a:p>
            <a:pPr algn="ctr"/>
            <a:r>
              <a:rPr lang="en-CA" sz="3200" dirty="0">
                <a:latin typeface="+mn-lt"/>
              </a:rPr>
              <a:t>TNF-</a:t>
            </a:r>
            <a:r>
              <a:rPr lang="el-GR" sz="3200" dirty="0">
                <a:latin typeface="+mn-lt"/>
              </a:rPr>
              <a:t>α</a:t>
            </a:r>
            <a:r>
              <a:rPr lang="en-CA" sz="3200" dirty="0">
                <a:latin typeface="+mn-lt"/>
              </a:rPr>
              <a:t> (10 ng/ml)</a:t>
            </a:r>
          </a:p>
        </p:txBody>
      </p:sp>
      <p:cxnSp>
        <p:nvCxnSpPr>
          <p:cNvPr id="4" name="Straight Arrow Connector 3">
            <a:extLst>
              <a:ext uri="{FF2B5EF4-FFF2-40B4-BE49-F238E27FC236}">
                <a16:creationId xmlns:a16="http://schemas.microsoft.com/office/drawing/2014/main" id="{B2D155C1-EB52-A04F-9FCC-9EB08FC80CD2}"/>
              </a:ext>
            </a:extLst>
          </p:cNvPr>
          <p:cNvCxnSpPr/>
          <p:nvPr/>
        </p:nvCxnSpPr>
        <p:spPr>
          <a:xfrm>
            <a:off x="4218586" y="32990819"/>
            <a:ext cx="8169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8EDEDF3B-E8E3-0C51-0E35-D870CB510D02}"/>
              </a:ext>
            </a:extLst>
          </p:cNvPr>
          <p:cNvCxnSpPr/>
          <p:nvPr/>
        </p:nvCxnSpPr>
        <p:spPr>
          <a:xfrm>
            <a:off x="7435871" y="33406317"/>
            <a:ext cx="8169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7EB63F4-AA26-D0EB-5C4C-C730395D1F05}"/>
              </a:ext>
            </a:extLst>
          </p:cNvPr>
          <p:cNvCxnSpPr/>
          <p:nvPr/>
        </p:nvCxnSpPr>
        <p:spPr>
          <a:xfrm>
            <a:off x="7505578" y="31607683"/>
            <a:ext cx="8169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2C41939-128F-E75C-9E44-FA00527654F5}"/>
              </a:ext>
            </a:extLst>
          </p:cNvPr>
          <p:cNvCxnSpPr/>
          <p:nvPr/>
        </p:nvCxnSpPr>
        <p:spPr>
          <a:xfrm>
            <a:off x="7435870" y="34636389"/>
            <a:ext cx="8169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C52629C-7999-2FB4-8E30-3EB29434396C}"/>
              </a:ext>
            </a:extLst>
          </p:cNvPr>
          <p:cNvSpPr txBox="1"/>
          <p:nvPr/>
        </p:nvSpPr>
        <p:spPr>
          <a:xfrm>
            <a:off x="8322563" y="31917304"/>
            <a:ext cx="5856460" cy="584775"/>
          </a:xfrm>
          <a:prstGeom prst="rect">
            <a:avLst/>
          </a:prstGeom>
          <a:noFill/>
        </p:spPr>
        <p:txBody>
          <a:bodyPr wrap="square" rtlCol="0">
            <a:spAutoFit/>
          </a:bodyPr>
          <a:lstStyle/>
          <a:p>
            <a:pPr algn="ctr"/>
            <a:r>
              <a:rPr lang="en-CA" sz="3200" dirty="0">
                <a:latin typeface="+mn-lt"/>
                <a:cs typeface="Times New Roman" panose="02020603050405020304" pitchFamily="18" charset="0"/>
              </a:rPr>
              <a:t>Inverted fluorescence microscopy </a:t>
            </a:r>
          </a:p>
        </p:txBody>
      </p:sp>
      <p:sp>
        <p:nvSpPr>
          <p:cNvPr id="10" name="TextBox 9">
            <a:extLst>
              <a:ext uri="{FF2B5EF4-FFF2-40B4-BE49-F238E27FC236}">
                <a16:creationId xmlns:a16="http://schemas.microsoft.com/office/drawing/2014/main" id="{6A29645B-AA67-88D5-0EA3-BC1F48BC9B00}"/>
              </a:ext>
            </a:extLst>
          </p:cNvPr>
          <p:cNvSpPr txBox="1"/>
          <p:nvPr/>
        </p:nvSpPr>
        <p:spPr>
          <a:xfrm>
            <a:off x="8296864" y="31315295"/>
            <a:ext cx="2082302" cy="584775"/>
          </a:xfrm>
          <a:prstGeom prst="rect">
            <a:avLst/>
          </a:prstGeom>
          <a:noFill/>
        </p:spPr>
        <p:txBody>
          <a:bodyPr wrap="square" rtlCol="0">
            <a:spAutoFit/>
          </a:bodyPr>
          <a:lstStyle/>
          <a:p>
            <a:pPr algn="ctr"/>
            <a:r>
              <a:rPr lang="en-CA" sz="3200" dirty="0">
                <a:latin typeface="+mn-lt"/>
                <a:cs typeface="Times New Roman" panose="02020603050405020304" pitchFamily="18" charset="0"/>
              </a:rPr>
              <a:t>MTT assay</a:t>
            </a:r>
            <a:endParaRPr lang="en-CA" sz="2800" dirty="0">
              <a:latin typeface="+mn-lt"/>
              <a:cs typeface="Times New Roman" panose="02020603050405020304" pitchFamily="18" charset="0"/>
            </a:endParaRPr>
          </a:p>
        </p:txBody>
      </p:sp>
      <p:sp>
        <p:nvSpPr>
          <p:cNvPr id="11" name="TextBox 10">
            <a:extLst>
              <a:ext uri="{FF2B5EF4-FFF2-40B4-BE49-F238E27FC236}">
                <a16:creationId xmlns:a16="http://schemas.microsoft.com/office/drawing/2014/main" id="{3907C7EA-A28E-E20C-9DB4-9025B62D9ECF}"/>
              </a:ext>
            </a:extLst>
          </p:cNvPr>
          <p:cNvSpPr txBox="1"/>
          <p:nvPr/>
        </p:nvSpPr>
        <p:spPr>
          <a:xfrm>
            <a:off x="8344829" y="32523060"/>
            <a:ext cx="1732816" cy="584775"/>
          </a:xfrm>
          <a:prstGeom prst="rect">
            <a:avLst/>
          </a:prstGeom>
          <a:noFill/>
        </p:spPr>
        <p:txBody>
          <a:bodyPr wrap="square" rtlCol="0">
            <a:spAutoFit/>
          </a:bodyPr>
          <a:lstStyle/>
          <a:p>
            <a:pPr algn="ctr"/>
            <a:r>
              <a:rPr lang="en-CA" sz="3200" dirty="0">
                <a:latin typeface="+mn-lt"/>
                <a:cs typeface="Times New Roman" panose="02020603050405020304" pitchFamily="18" charset="0"/>
              </a:rPr>
              <a:t>RT-qPCR</a:t>
            </a:r>
          </a:p>
        </p:txBody>
      </p:sp>
      <p:pic>
        <p:nvPicPr>
          <p:cNvPr id="12" name="Picture 11" descr="A close-up of a microscope&#10;&#10;Description automatically generated with medium confidence">
            <a:extLst>
              <a:ext uri="{FF2B5EF4-FFF2-40B4-BE49-F238E27FC236}">
                <a16:creationId xmlns:a16="http://schemas.microsoft.com/office/drawing/2014/main" id="{C877DE6B-C849-0F22-A59E-8DCD3163CF14}"/>
              </a:ext>
            </a:extLst>
          </p:cNvPr>
          <p:cNvPicPr>
            <a:picLocks noChangeAspect="1"/>
          </p:cNvPicPr>
          <p:nvPr/>
        </p:nvPicPr>
        <p:blipFill>
          <a:blip r:embed="rId4"/>
          <a:stretch>
            <a:fillRect/>
          </a:stretch>
        </p:blipFill>
        <p:spPr>
          <a:xfrm>
            <a:off x="14013661" y="31653863"/>
            <a:ext cx="886558" cy="1102288"/>
          </a:xfrm>
          <a:prstGeom prst="rect">
            <a:avLst/>
          </a:prstGeom>
        </p:spPr>
      </p:pic>
      <p:pic>
        <p:nvPicPr>
          <p:cNvPr id="13" name="Picture 12" descr="A picture containing electronics, kitchen appliance&#10;&#10;Description automatically generated">
            <a:extLst>
              <a:ext uri="{FF2B5EF4-FFF2-40B4-BE49-F238E27FC236}">
                <a16:creationId xmlns:a16="http://schemas.microsoft.com/office/drawing/2014/main" id="{544D0D37-FA16-4E2B-4208-0D5795FF691E}"/>
              </a:ext>
            </a:extLst>
          </p:cNvPr>
          <p:cNvPicPr>
            <a:picLocks noChangeAspect="1"/>
          </p:cNvPicPr>
          <p:nvPr/>
        </p:nvPicPr>
        <p:blipFill>
          <a:blip r:embed="rId5"/>
          <a:stretch>
            <a:fillRect/>
          </a:stretch>
        </p:blipFill>
        <p:spPr>
          <a:xfrm>
            <a:off x="10005084" y="32470099"/>
            <a:ext cx="808945" cy="790277"/>
          </a:xfrm>
          <a:prstGeom prst="rect">
            <a:avLst/>
          </a:prstGeom>
        </p:spPr>
      </p:pic>
      <p:cxnSp>
        <p:nvCxnSpPr>
          <p:cNvPr id="14" name="Straight Connector 13">
            <a:extLst>
              <a:ext uri="{FF2B5EF4-FFF2-40B4-BE49-F238E27FC236}">
                <a16:creationId xmlns:a16="http://schemas.microsoft.com/office/drawing/2014/main" id="{2EED53B1-D46E-A291-59BE-58B13723CB54}"/>
              </a:ext>
            </a:extLst>
          </p:cNvPr>
          <p:cNvCxnSpPr>
            <a:cxnSpLocks/>
          </p:cNvCxnSpPr>
          <p:nvPr/>
        </p:nvCxnSpPr>
        <p:spPr>
          <a:xfrm flipH="1">
            <a:off x="7461568" y="31579282"/>
            <a:ext cx="18312" cy="305710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133019C-9CD8-01CB-4C2C-906C1FBF58FD}"/>
              </a:ext>
            </a:extLst>
          </p:cNvPr>
          <p:cNvSpPr txBox="1"/>
          <p:nvPr/>
        </p:nvSpPr>
        <p:spPr>
          <a:xfrm>
            <a:off x="8291157" y="33123088"/>
            <a:ext cx="3071240" cy="584775"/>
          </a:xfrm>
          <a:prstGeom prst="rect">
            <a:avLst/>
          </a:prstGeom>
          <a:noFill/>
        </p:spPr>
        <p:txBody>
          <a:bodyPr wrap="square" rtlCol="0">
            <a:spAutoFit/>
          </a:bodyPr>
          <a:lstStyle/>
          <a:p>
            <a:pPr algn="ctr"/>
            <a:r>
              <a:rPr lang="en-CA" sz="3200" dirty="0">
                <a:latin typeface="+mn-lt"/>
                <a:cs typeface="Times New Roman" panose="02020603050405020304" pitchFamily="18" charset="0"/>
              </a:rPr>
              <a:t>Western blotting</a:t>
            </a:r>
          </a:p>
        </p:txBody>
      </p:sp>
      <p:sp>
        <p:nvSpPr>
          <p:cNvPr id="16" name="TextBox 15">
            <a:extLst>
              <a:ext uri="{FF2B5EF4-FFF2-40B4-BE49-F238E27FC236}">
                <a16:creationId xmlns:a16="http://schemas.microsoft.com/office/drawing/2014/main" id="{DCB3DEFA-B9BD-7F2C-FC7D-7AAFBD8D5B2A}"/>
              </a:ext>
            </a:extLst>
          </p:cNvPr>
          <p:cNvSpPr txBox="1"/>
          <p:nvPr/>
        </p:nvSpPr>
        <p:spPr>
          <a:xfrm>
            <a:off x="8350802" y="34289278"/>
            <a:ext cx="2028364" cy="584775"/>
          </a:xfrm>
          <a:prstGeom prst="rect">
            <a:avLst/>
          </a:prstGeom>
          <a:noFill/>
        </p:spPr>
        <p:txBody>
          <a:bodyPr wrap="square" rtlCol="0">
            <a:spAutoFit/>
          </a:bodyPr>
          <a:lstStyle/>
          <a:p>
            <a:pPr algn="ctr"/>
            <a:r>
              <a:rPr lang="en-CA" sz="3200" dirty="0">
                <a:latin typeface="+mn-lt"/>
                <a:cs typeface="Times New Roman" panose="02020603050405020304" pitchFamily="18" charset="0"/>
              </a:rPr>
              <a:t>LC-MS/MS</a:t>
            </a:r>
          </a:p>
        </p:txBody>
      </p:sp>
      <p:sp>
        <p:nvSpPr>
          <p:cNvPr id="17" name="TextBox 16">
            <a:extLst>
              <a:ext uri="{FF2B5EF4-FFF2-40B4-BE49-F238E27FC236}">
                <a16:creationId xmlns:a16="http://schemas.microsoft.com/office/drawing/2014/main" id="{C417A770-77B3-03B7-1E00-1AED5913B03D}"/>
              </a:ext>
            </a:extLst>
          </p:cNvPr>
          <p:cNvSpPr txBox="1"/>
          <p:nvPr/>
        </p:nvSpPr>
        <p:spPr>
          <a:xfrm>
            <a:off x="8283295" y="33721245"/>
            <a:ext cx="3912244" cy="584775"/>
          </a:xfrm>
          <a:prstGeom prst="rect">
            <a:avLst/>
          </a:prstGeom>
          <a:noFill/>
        </p:spPr>
        <p:txBody>
          <a:bodyPr wrap="square" rtlCol="0">
            <a:spAutoFit/>
          </a:bodyPr>
          <a:lstStyle/>
          <a:p>
            <a:pPr algn="ctr"/>
            <a:r>
              <a:rPr lang="en-CA" sz="3200" dirty="0">
                <a:latin typeface="+mn-lt"/>
                <a:cs typeface="Times New Roman" panose="02020603050405020304" pitchFamily="18" charset="0"/>
              </a:rPr>
              <a:t>CYP1B1 activity assay</a:t>
            </a:r>
          </a:p>
        </p:txBody>
      </p:sp>
      <p:cxnSp>
        <p:nvCxnSpPr>
          <p:cNvPr id="18" name="Straight Arrow Connector 17">
            <a:extLst>
              <a:ext uri="{FF2B5EF4-FFF2-40B4-BE49-F238E27FC236}">
                <a16:creationId xmlns:a16="http://schemas.microsoft.com/office/drawing/2014/main" id="{E36C081B-9419-151F-B177-57CF66FAF0FC}"/>
              </a:ext>
            </a:extLst>
          </p:cNvPr>
          <p:cNvCxnSpPr/>
          <p:nvPr/>
        </p:nvCxnSpPr>
        <p:spPr>
          <a:xfrm>
            <a:off x="7486626" y="32231236"/>
            <a:ext cx="8169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C777C7-355D-FDC1-3938-7BC089391A6D}"/>
              </a:ext>
            </a:extLst>
          </p:cNvPr>
          <p:cNvCxnSpPr/>
          <p:nvPr/>
        </p:nvCxnSpPr>
        <p:spPr>
          <a:xfrm>
            <a:off x="7470657" y="32809766"/>
            <a:ext cx="8169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F5506F3-3366-3B3F-8D15-000D157B15B8}"/>
              </a:ext>
            </a:extLst>
          </p:cNvPr>
          <p:cNvCxnSpPr/>
          <p:nvPr/>
        </p:nvCxnSpPr>
        <p:spPr>
          <a:xfrm>
            <a:off x="7448954" y="34014450"/>
            <a:ext cx="8169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200F7F0-05D6-D25E-D25A-C97527B4D903}"/>
              </a:ext>
            </a:extLst>
          </p:cNvPr>
          <p:cNvSpPr txBox="1"/>
          <p:nvPr/>
        </p:nvSpPr>
        <p:spPr>
          <a:xfrm>
            <a:off x="1556936" y="32967989"/>
            <a:ext cx="2855777" cy="584775"/>
          </a:xfrm>
          <a:prstGeom prst="rect">
            <a:avLst/>
          </a:prstGeom>
          <a:noFill/>
        </p:spPr>
        <p:txBody>
          <a:bodyPr wrap="square" rtlCol="0">
            <a:spAutoFit/>
          </a:bodyPr>
          <a:lstStyle/>
          <a:p>
            <a:pPr algn="ctr"/>
            <a:r>
              <a:rPr lang="en-CA" sz="3200" dirty="0">
                <a:latin typeface="+mn-lt"/>
              </a:rPr>
              <a:t>LPS (25 µg/ml)</a:t>
            </a:r>
          </a:p>
        </p:txBody>
      </p:sp>
      <p:sp>
        <p:nvSpPr>
          <p:cNvPr id="22" name="TextBox 21">
            <a:extLst>
              <a:ext uri="{FF2B5EF4-FFF2-40B4-BE49-F238E27FC236}">
                <a16:creationId xmlns:a16="http://schemas.microsoft.com/office/drawing/2014/main" id="{128D0D00-431B-94FB-C599-87A66293B980}"/>
              </a:ext>
            </a:extLst>
          </p:cNvPr>
          <p:cNvSpPr txBox="1"/>
          <p:nvPr/>
        </p:nvSpPr>
        <p:spPr>
          <a:xfrm>
            <a:off x="1512309" y="33534455"/>
            <a:ext cx="2715784" cy="584775"/>
          </a:xfrm>
          <a:prstGeom prst="rect">
            <a:avLst/>
          </a:prstGeom>
          <a:noFill/>
        </p:spPr>
        <p:txBody>
          <a:bodyPr wrap="square" rtlCol="0">
            <a:spAutoFit/>
          </a:bodyPr>
          <a:lstStyle/>
          <a:p>
            <a:pPr algn="ctr"/>
            <a:r>
              <a:rPr lang="en-CA" sz="3200" dirty="0">
                <a:latin typeface="+mn-lt"/>
              </a:rPr>
              <a:t>IL-6 (10 ng/ml)</a:t>
            </a:r>
          </a:p>
        </p:txBody>
      </p:sp>
      <p:sp>
        <p:nvSpPr>
          <p:cNvPr id="23" name="TextBox 22">
            <a:extLst>
              <a:ext uri="{FF2B5EF4-FFF2-40B4-BE49-F238E27FC236}">
                <a16:creationId xmlns:a16="http://schemas.microsoft.com/office/drawing/2014/main" id="{4106961D-F7A5-A99E-3A30-D876233D8ABD}"/>
              </a:ext>
            </a:extLst>
          </p:cNvPr>
          <p:cNvSpPr txBox="1"/>
          <p:nvPr/>
        </p:nvSpPr>
        <p:spPr>
          <a:xfrm>
            <a:off x="1576976" y="31751765"/>
            <a:ext cx="2550443" cy="584775"/>
          </a:xfrm>
          <a:prstGeom prst="rect">
            <a:avLst/>
          </a:prstGeom>
          <a:noFill/>
        </p:spPr>
        <p:txBody>
          <a:bodyPr wrap="square" rtlCol="0">
            <a:spAutoFit/>
          </a:bodyPr>
          <a:lstStyle/>
          <a:p>
            <a:pPr algn="ctr"/>
            <a:r>
              <a:rPr lang="en-CA" sz="3200" dirty="0">
                <a:latin typeface="+mn-lt"/>
              </a:rPr>
              <a:t>Ang II (10 µM)</a:t>
            </a:r>
          </a:p>
        </p:txBody>
      </p:sp>
      <p:sp>
        <p:nvSpPr>
          <p:cNvPr id="24" name="TextBox 23">
            <a:extLst>
              <a:ext uri="{FF2B5EF4-FFF2-40B4-BE49-F238E27FC236}">
                <a16:creationId xmlns:a16="http://schemas.microsoft.com/office/drawing/2014/main" id="{859170EB-1A75-0A88-8B44-6ECFAB6E22D2}"/>
              </a:ext>
            </a:extLst>
          </p:cNvPr>
          <p:cNvSpPr txBox="1"/>
          <p:nvPr/>
        </p:nvSpPr>
        <p:spPr>
          <a:xfrm>
            <a:off x="1616425" y="30423861"/>
            <a:ext cx="12759750" cy="584775"/>
          </a:xfrm>
          <a:prstGeom prst="rect">
            <a:avLst/>
          </a:prstGeom>
          <a:noFill/>
        </p:spPr>
        <p:txBody>
          <a:bodyPr wrap="square" rtlCol="0">
            <a:spAutoFit/>
          </a:bodyPr>
          <a:lstStyle/>
          <a:p>
            <a:pPr marL="457200" indent="-457200" algn="ctr">
              <a:buFont typeface="Arial" panose="020B0604020202020204" pitchFamily="34" charset="0"/>
              <a:buChar char="•"/>
            </a:pPr>
            <a:r>
              <a:rPr lang="en-CA" sz="3200" dirty="0">
                <a:latin typeface="+mn-lt"/>
              </a:rPr>
              <a:t>In vitro model: AC16 cells ( Human adult ventricular cardiomyocytes)</a:t>
            </a:r>
          </a:p>
        </p:txBody>
      </p:sp>
      <p:sp>
        <p:nvSpPr>
          <p:cNvPr id="13334" name="TextBox 13333">
            <a:extLst>
              <a:ext uri="{FF2B5EF4-FFF2-40B4-BE49-F238E27FC236}">
                <a16:creationId xmlns:a16="http://schemas.microsoft.com/office/drawing/2014/main" id="{887B1D33-0D5D-A575-9ACD-6056FEE0E003}"/>
              </a:ext>
            </a:extLst>
          </p:cNvPr>
          <p:cNvSpPr txBox="1"/>
          <p:nvPr/>
        </p:nvSpPr>
        <p:spPr>
          <a:xfrm>
            <a:off x="31925975" y="29808411"/>
            <a:ext cx="14828684" cy="584775"/>
          </a:xfrm>
          <a:prstGeom prst="rect">
            <a:avLst/>
          </a:prstGeom>
          <a:noFill/>
        </p:spPr>
        <p:txBody>
          <a:bodyPr wrap="square" rtlCol="0">
            <a:spAutoFit/>
          </a:bodyPr>
          <a:lstStyle/>
          <a:p>
            <a:pPr marL="457200" indent="-457200" algn="just">
              <a:buFont typeface="Arial" panose="020B0604020202020204" pitchFamily="34" charset="0"/>
              <a:buChar char="•"/>
            </a:pPr>
            <a:r>
              <a:rPr lang="en-CA" sz="3200" dirty="0">
                <a:latin typeface="+mn-lt"/>
              </a:rPr>
              <a:t>The authors declare no conflict of interest.</a:t>
            </a:r>
          </a:p>
        </p:txBody>
      </p:sp>
      <p:pic>
        <p:nvPicPr>
          <p:cNvPr id="13335" name="Picture 13334" descr="Logo, company name&#10;&#10;Description automatically generated">
            <a:extLst>
              <a:ext uri="{FF2B5EF4-FFF2-40B4-BE49-F238E27FC236}">
                <a16:creationId xmlns:a16="http://schemas.microsoft.com/office/drawing/2014/main" id="{05F3AFCD-BF42-3CBB-5289-BEAE2BB4068E}"/>
              </a:ext>
            </a:extLst>
          </p:cNvPr>
          <p:cNvPicPr>
            <a:picLocks noChangeAspect="1"/>
          </p:cNvPicPr>
          <p:nvPr/>
        </p:nvPicPr>
        <p:blipFill>
          <a:blip r:embed="rId6"/>
          <a:stretch>
            <a:fillRect/>
          </a:stretch>
        </p:blipFill>
        <p:spPr>
          <a:xfrm>
            <a:off x="38886762" y="31917303"/>
            <a:ext cx="7500619" cy="4193895"/>
          </a:xfrm>
          <a:prstGeom prst="rect">
            <a:avLst/>
          </a:prstGeom>
        </p:spPr>
      </p:pic>
      <p:pic>
        <p:nvPicPr>
          <p:cNvPr id="13336" name="Picture 13335" descr="Text&#10;&#10;Description automatically generated with medium confidence">
            <a:extLst>
              <a:ext uri="{FF2B5EF4-FFF2-40B4-BE49-F238E27FC236}">
                <a16:creationId xmlns:a16="http://schemas.microsoft.com/office/drawing/2014/main" id="{D40BA594-93C3-E8D6-1685-01EC8F328119}"/>
              </a:ext>
            </a:extLst>
          </p:cNvPr>
          <p:cNvPicPr>
            <a:picLocks noChangeAspect="1"/>
          </p:cNvPicPr>
          <p:nvPr/>
        </p:nvPicPr>
        <p:blipFill>
          <a:blip r:embed="rId7"/>
          <a:stretch>
            <a:fillRect/>
          </a:stretch>
        </p:blipFill>
        <p:spPr>
          <a:xfrm>
            <a:off x="31870816" y="32458186"/>
            <a:ext cx="9576882" cy="2722571"/>
          </a:xfrm>
          <a:prstGeom prst="rect">
            <a:avLst/>
          </a:prstGeom>
        </p:spPr>
      </p:pic>
      <p:graphicFrame>
        <p:nvGraphicFramePr>
          <p:cNvPr id="13338" name="Object 13337">
            <a:extLst>
              <a:ext uri="{FF2B5EF4-FFF2-40B4-BE49-F238E27FC236}">
                <a16:creationId xmlns:a16="http://schemas.microsoft.com/office/drawing/2014/main" id="{125FF016-FE81-F598-CDB9-D591643C43E2}"/>
              </a:ext>
            </a:extLst>
          </p:cNvPr>
          <p:cNvGraphicFramePr>
            <a:graphicFrameLocks noChangeAspect="1"/>
          </p:cNvGraphicFramePr>
          <p:nvPr>
            <p:extLst>
              <p:ext uri="{D42A27DB-BD31-4B8C-83A1-F6EECF244321}">
                <p14:modId xmlns:p14="http://schemas.microsoft.com/office/powerpoint/2010/main" val="2530324649"/>
              </p:ext>
            </p:extLst>
          </p:nvPr>
        </p:nvGraphicFramePr>
        <p:xfrm>
          <a:off x="19029363" y="6335713"/>
          <a:ext cx="4403725" cy="4552950"/>
        </p:xfrm>
        <a:graphic>
          <a:graphicData uri="http://schemas.openxmlformats.org/presentationml/2006/ole">
            <mc:AlternateContent xmlns:mc="http://schemas.openxmlformats.org/markup-compatibility/2006">
              <mc:Choice xmlns:v="urn:schemas-microsoft-com:vml" Requires="v">
                <p:oleObj name="Prism 8" r:id="rId8" imgW="2994168" imgH="3095685" progId="Prism8.Document">
                  <p:embed/>
                </p:oleObj>
              </mc:Choice>
              <mc:Fallback>
                <p:oleObj name="Prism 8" r:id="rId8" imgW="2994168" imgH="3095685" progId="Prism8.Document">
                  <p:embed/>
                  <p:pic>
                    <p:nvPicPr>
                      <p:cNvPr id="13338" name="Object 13337">
                        <a:extLst>
                          <a:ext uri="{FF2B5EF4-FFF2-40B4-BE49-F238E27FC236}">
                            <a16:creationId xmlns:a16="http://schemas.microsoft.com/office/drawing/2014/main" id="{125FF016-FE81-F598-CDB9-D591643C43E2}"/>
                          </a:ext>
                        </a:extLst>
                      </p:cNvPr>
                      <p:cNvPicPr/>
                      <p:nvPr/>
                    </p:nvPicPr>
                    <p:blipFill>
                      <a:blip r:embed="rId9"/>
                      <a:stretch>
                        <a:fillRect/>
                      </a:stretch>
                    </p:blipFill>
                    <p:spPr>
                      <a:xfrm>
                        <a:off x="19029363" y="6335713"/>
                        <a:ext cx="4403725" cy="4552950"/>
                      </a:xfrm>
                      <a:prstGeom prst="rect">
                        <a:avLst/>
                      </a:prstGeom>
                    </p:spPr>
                  </p:pic>
                </p:oleObj>
              </mc:Fallback>
            </mc:AlternateContent>
          </a:graphicData>
        </a:graphic>
      </p:graphicFrame>
      <p:graphicFrame>
        <p:nvGraphicFramePr>
          <p:cNvPr id="13339" name="Object 13338">
            <a:extLst>
              <a:ext uri="{FF2B5EF4-FFF2-40B4-BE49-F238E27FC236}">
                <a16:creationId xmlns:a16="http://schemas.microsoft.com/office/drawing/2014/main" id="{58B2E481-DBA9-E176-0DBE-A7BD248A6443}"/>
              </a:ext>
            </a:extLst>
          </p:cNvPr>
          <p:cNvGraphicFramePr>
            <a:graphicFrameLocks noChangeAspect="1"/>
          </p:cNvGraphicFramePr>
          <p:nvPr>
            <p:extLst>
              <p:ext uri="{D42A27DB-BD31-4B8C-83A1-F6EECF244321}">
                <p14:modId xmlns:p14="http://schemas.microsoft.com/office/powerpoint/2010/main" val="3674638034"/>
              </p:ext>
            </p:extLst>
          </p:nvPr>
        </p:nvGraphicFramePr>
        <p:xfrm>
          <a:off x="23396575" y="6208713"/>
          <a:ext cx="4283075" cy="4549775"/>
        </p:xfrm>
        <a:graphic>
          <a:graphicData uri="http://schemas.openxmlformats.org/presentationml/2006/ole">
            <mc:AlternateContent xmlns:mc="http://schemas.openxmlformats.org/markup-compatibility/2006">
              <mc:Choice xmlns:v="urn:schemas-microsoft-com:vml" Requires="v">
                <p:oleObj name="Prism 8" r:id="rId10" imgW="3268592" imgH="3469054" progId="Prism8.Document">
                  <p:embed/>
                </p:oleObj>
              </mc:Choice>
              <mc:Fallback>
                <p:oleObj name="Prism 8" r:id="rId10" imgW="3268592" imgH="3469054" progId="Prism8.Document">
                  <p:embed/>
                  <p:pic>
                    <p:nvPicPr>
                      <p:cNvPr id="13339" name="Object 13338">
                        <a:extLst>
                          <a:ext uri="{FF2B5EF4-FFF2-40B4-BE49-F238E27FC236}">
                            <a16:creationId xmlns:a16="http://schemas.microsoft.com/office/drawing/2014/main" id="{58B2E481-DBA9-E176-0DBE-A7BD248A6443}"/>
                          </a:ext>
                        </a:extLst>
                      </p:cNvPr>
                      <p:cNvPicPr>
                        <a:picLocks noChangeAspect="1" noChangeArrowheads="1"/>
                      </p:cNvPicPr>
                      <p:nvPr/>
                    </p:nvPicPr>
                    <p:blipFill>
                      <a:blip r:embed="rId11"/>
                      <a:srcRect/>
                      <a:stretch>
                        <a:fillRect/>
                      </a:stretch>
                    </p:blipFill>
                    <p:spPr bwMode="auto">
                      <a:xfrm>
                        <a:off x="23396575" y="6208713"/>
                        <a:ext cx="4283075" cy="4549775"/>
                      </a:xfrm>
                      <a:prstGeom prst="rect">
                        <a:avLst/>
                      </a:prstGeom>
                      <a:solidFill>
                        <a:srgbClr val="FFFFFF"/>
                      </a:solidFill>
                    </p:spPr>
                  </p:pic>
                </p:oleObj>
              </mc:Fallback>
            </mc:AlternateContent>
          </a:graphicData>
        </a:graphic>
      </p:graphicFrame>
      <p:graphicFrame>
        <p:nvGraphicFramePr>
          <p:cNvPr id="13347" name="Object 13346">
            <a:extLst>
              <a:ext uri="{FF2B5EF4-FFF2-40B4-BE49-F238E27FC236}">
                <a16:creationId xmlns:a16="http://schemas.microsoft.com/office/drawing/2014/main" id="{9E5C4DA7-507B-A537-3021-47F08F0E6D25}"/>
              </a:ext>
            </a:extLst>
          </p:cNvPr>
          <p:cNvGraphicFramePr>
            <a:graphicFrameLocks noChangeAspect="1"/>
          </p:cNvGraphicFramePr>
          <p:nvPr>
            <p:extLst>
              <p:ext uri="{D42A27DB-BD31-4B8C-83A1-F6EECF244321}">
                <p14:modId xmlns:p14="http://schemas.microsoft.com/office/powerpoint/2010/main" val="1217832876"/>
              </p:ext>
            </p:extLst>
          </p:nvPr>
        </p:nvGraphicFramePr>
        <p:xfrm>
          <a:off x="32253505" y="7391837"/>
          <a:ext cx="3476625" cy="2943225"/>
        </p:xfrm>
        <a:graphic>
          <a:graphicData uri="http://schemas.openxmlformats.org/presentationml/2006/ole">
            <mc:AlternateContent xmlns:mc="http://schemas.openxmlformats.org/markup-compatibility/2006">
              <mc:Choice xmlns:v="urn:schemas-microsoft-com:vml" Requires="v">
                <p:oleObj name="Prism 8" r:id="rId12" imgW="3476030" imgH="2943385" progId="Prism8.Document">
                  <p:embed/>
                </p:oleObj>
              </mc:Choice>
              <mc:Fallback>
                <p:oleObj name="Prism 8" r:id="rId12" imgW="3476030" imgH="2943385" progId="Prism8.Document">
                  <p:embed/>
                  <p:pic>
                    <p:nvPicPr>
                      <p:cNvPr id="13347" name="Object 13346">
                        <a:extLst>
                          <a:ext uri="{FF2B5EF4-FFF2-40B4-BE49-F238E27FC236}">
                            <a16:creationId xmlns:a16="http://schemas.microsoft.com/office/drawing/2014/main" id="{9E5C4DA7-507B-A537-3021-47F08F0E6D25}"/>
                          </a:ext>
                        </a:extLst>
                      </p:cNvPr>
                      <p:cNvPicPr/>
                      <p:nvPr/>
                    </p:nvPicPr>
                    <p:blipFill>
                      <a:blip r:embed="rId13"/>
                      <a:stretch>
                        <a:fillRect/>
                      </a:stretch>
                    </p:blipFill>
                    <p:spPr>
                      <a:xfrm>
                        <a:off x="32253505" y="7391837"/>
                        <a:ext cx="3476625" cy="2943225"/>
                      </a:xfrm>
                      <a:prstGeom prst="rect">
                        <a:avLst/>
                      </a:prstGeom>
                    </p:spPr>
                  </p:pic>
                </p:oleObj>
              </mc:Fallback>
            </mc:AlternateContent>
          </a:graphicData>
        </a:graphic>
      </p:graphicFrame>
      <p:graphicFrame>
        <p:nvGraphicFramePr>
          <p:cNvPr id="13348" name="Object 13347">
            <a:extLst>
              <a:ext uri="{FF2B5EF4-FFF2-40B4-BE49-F238E27FC236}">
                <a16:creationId xmlns:a16="http://schemas.microsoft.com/office/drawing/2014/main" id="{F6CFCDD6-989B-8671-67E8-DEFA5FB59541}"/>
              </a:ext>
            </a:extLst>
          </p:cNvPr>
          <p:cNvGraphicFramePr>
            <a:graphicFrameLocks noChangeAspect="1"/>
          </p:cNvGraphicFramePr>
          <p:nvPr>
            <p:extLst>
              <p:ext uri="{D42A27DB-BD31-4B8C-83A1-F6EECF244321}">
                <p14:modId xmlns:p14="http://schemas.microsoft.com/office/powerpoint/2010/main" val="2186325871"/>
              </p:ext>
            </p:extLst>
          </p:nvPr>
        </p:nvGraphicFramePr>
        <p:xfrm>
          <a:off x="35443084" y="7519664"/>
          <a:ext cx="3732324" cy="2848705"/>
        </p:xfrm>
        <a:graphic>
          <a:graphicData uri="http://schemas.openxmlformats.org/presentationml/2006/ole">
            <mc:AlternateContent xmlns:mc="http://schemas.openxmlformats.org/markup-compatibility/2006">
              <mc:Choice xmlns:v="urn:schemas-microsoft-com:vml" Requires="v">
                <p:oleObj name="Prism 8" r:id="rId14" imgW="3534012" imgH="2697833" progId="Prism8.Document">
                  <p:embed/>
                </p:oleObj>
              </mc:Choice>
              <mc:Fallback>
                <p:oleObj name="Prism 8" r:id="rId14" imgW="3534012" imgH="2697833" progId="Prism8.Document">
                  <p:embed/>
                  <p:pic>
                    <p:nvPicPr>
                      <p:cNvPr id="13348" name="Object 13347">
                        <a:extLst>
                          <a:ext uri="{FF2B5EF4-FFF2-40B4-BE49-F238E27FC236}">
                            <a16:creationId xmlns:a16="http://schemas.microsoft.com/office/drawing/2014/main" id="{F6CFCDD6-989B-8671-67E8-DEFA5FB59541}"/>
                          </a:ext>
                        </a:extLst>
                      </p:cNvPr>
                      <p:cNvPicPr/>
                      <p:nvPr/>
                    </p:nvPicPr>
                    <p:blipFill>
                      <a:blip r:embed="rId15"/>
                      <a:stretch>
                        <a:fillRect/>
                      </a:stretch>
                    </p:blipFill>
                    <p:spPr>
                      <a:xfrm>
                        <a:off x="35443084" y="7519664"/>
                        <a:ext cx="3732324" cy="2848705"/>
                      </a:xfrm>
                      <a:prstGeom prst="rect">
                        <a:avLst/>
                      </a:prstGeom>
                    </p:spPr>
                  </p:pic>
                </p:oleObj>
              </mc:Fallback>
            </mc:AlternateContent>
          </a:graphicData>
        </a:graphic>
      </p:graphicFrame>
      <p:graphicFrame>
        <p:nvGraphicFramePr>
          <p:cNvPr id="13349" name="Object 13348">
            <a:extLst>
              <a:ext uri="{FF2B5EF4-FFF2-40B4-BE49-F238E27FC236}">
                <a16:creationId xmlns:a16="http://schemas.microsoft.com/office/drawing/2014/main" id="{17D07EDA-D959-52F7-9249-9506F06BCDC8}"/>
              </a:ext>
            </a:extLst>
          </p:cNvPr>
          <p:cNvGraphicFramePr>
            <a:graphicFrameLocks noChangeAspect="1"/>
          </p:cNvGraphicFramePr>
          <p:nvPr>
            <p:extLst>
              <p:ext uri="{D42A27DB-BD31-4B8C-83A1-F6EECF244321}">
                <p14:modId xmlns:p14="http://schemas.microsoft.com/office/powerpoint/2010/main" val="1911676654"/>
              </p:ext>
            </p:extLst>
          </p:nvPr>
        </p:nvGraphicFramePr>
        <p:xfrm>
          <a:off x="38919709" y="7541999"/>
          <a:ext cx="3802978" cy="2902633"/>
        </p:xfrm>
        <a:graphic>
          <a:graphicData uri="http://schemas.openxmlformats.org/presentationml/2006/ole">
            <mc:AlternateContent xmlns:mc="http://schemas.openxmlformats.org/markup-compatibility/2006">
              <mc:Choice xmlns:v="urn:schemas-microsoft-com:vml" Requires="v">
                <p:oleObj name="Prism 8" r:id="rId16" imgW="3534012" imgH="2697833" progId="Prism8.Document">
                  <p:embed/>
                </p:oleObj>
              </mc:Choice>
              <mc:Fallback>
                <p:oleObj name="Prism 8" r:id="rId16" imgW="3534012" imgH="2697833" progId="Prism8.Document">
                  <p:embed/>
                  <p:pic>
                    <p:nvPicPr>
                      <p:cNvPr id="13349" name="Object 13348">
                        <a:extLst>
                          <a:ext uri="{FF2B5EF4-FFF2-40B4-BE49-F238E27FC236}">
                            <a16:creationId xmlns:a16="http://schemas.microsoft.com/office/drawing/2014/main" id="{17D07EDA-D959-52F7-9249-9506F06BCDC8}"/>
                          </a:ext>
                        </a:extLst>
                      </p:cNvPr>
                      <p:cNvPicPr/>
                      <p:nvPr/>
                    </p:nvPicPr>
                    <p:blipFill>
                      <a:blip r:embed="rId17"/>
                      <a:stretch>
                        <a:fillRect/>
                      </a:stretch>
                    </p:blipFill>
                    <p:spPr>
                      <a:xfrm>
                        <a:off x="38919709" y="7541999"/>
                        <a:ext cx="3802978" cy="2902633"/>
                      </a:xfrm>
                      <a:prstGeom prst="rect">
                        <a:avLst/>
                      </a:prstGeom>
                    </p:spPr>
                  </p:pic>
                </p:oleObj>
              </mc:Fallback>
            </mc:AlternateContent>
          </a:graphicData>
        </a:graphic>
      </p:graphicFrame>
      <p:graphicFrame>
        <p:nvGraphicFramePr>
          <p:cNvPr id="13350" name="Object 13349">
            <a:extLst>
              <a:ext uri="{FF2B5EF4-FFF2-40B4-BE49-F238E27FC236}">
                <a16:creationId xmlns:a16="http://schemas.microsoft.com/office/drawing/2014/main" id="{27D97884-4D93-1899-0B2D-8EA399BA4273}"/>
              </a:ext>
            </a:extLst>
          </p:cNvPr>
          <p:cNvGraphicFramePr>
            <a:graphicFrameLocks noChangeAspect="1"/>
          </p:cNvGraphicFramePr>
          <p:nvPr>
            <p:extLst>
              <p:ext uri="{D42A27DB-BD31-4B8C-83A1-F6EECF244321}">
                <p14:modId xmlns:p14="http://schemas.microsoft.com/office/powerpoint/2010/main" val="3868898837"/>
              </p:ext>
            </p:extLst>
          </p:nvPr>
        </p:nvGraphicFramePr>
        <p:xfrm>
          <a:off x="42208490" y="7541999"/>
          <a:ext cx="3670759" cy="2858213"/>
        </p:xfrm>
        <a:graphic>
          <a:graphicData uri="http://schemas.openxmlformats.org/presentationml/2006/ole">
            <mc:AlternateContent xmlns:mc="http://schemas.openxmlformats.org/markup-compatibility/2006">
              <mc:Choice xmlns:v="urn:schemas-microsoft-com:vml" Requires="v">
                <p:oleObj name="Prism 8" r:id="rId18" imgW="3463785" imgH="2697833" progId="Prism8.Document">
                  <p:embed/>
                </p:oleObj>
              </mc:Choice>
              <mc:Fallback>
                <p:oleObj name="Prism 8" r:id="rId18" imgW="3463785" imgH="2697833" progId="Prism8.Document">
                  <p:embed/>
                  <p:pic>
                    <p:nvPicPr>
                      <p:cNvPr id="13350" name="Object 13349">
                        <a:extLst>
                          <a:ext uri="{FF2B5EF4-FFF2-40B4-BE49-F238E27FC236}">
                            <a16:creationId xmlns:a16="http://schemas.microsoft.com/office/drawing/2014/main" id="{27D97884-4D93-1899-0B2D-8EA399BA4273}"/>
                          </a:ext>
                        </a:extLst>
                      </p:cNvPr>
                      <p:cNvPicPr/>
                      <p:nvPr/>
                    </p:nvPicPr>
                    <p:blipFill>
                      <a:blip r:embed="rId19"/>
                      <a:stretch>
                        <a:fillRect/>
                      </a:stretch>
                    </p:blipFill>
                    <p:spPr>
                      <a:xfrm>
                        <a:off x="42208490" y="7541999"/>
                        <a:ext cx="3670759" cy="2858213"/>
                      </a:xfrm>
                      <a:prstGeom prst="rect">
                        <a:avLst/>
                      </a:prstGeom>
                    </p:spPr>
                  </p:pic>
                </p:oleObj>
              </mc:Fallback>
            </mc:AlternateContent>
          </a:graphicData>
        </a:graphic>
      </p:graphicFrame>
      <p:graphicFrame>
        <p:nvGraphicFramePr>
          <p:cNvPr id="13351" name="Object 13350">
            <a:extLst>
              <a:ext uri="{FF2B5EF4-FFF2-40B4-BE49-F238E27FC236}">
                <a16:creationId xmlns:a16="http://schemas.microsoft.com/office/drawing/2014/main" id="{7332CC21-CDB5-01A6-5BEA-D07F90F21634}"/>
              </a:ext>
            </a:extLst>
          </p:cNvPr>
          <p:cNvGraphicFramePr>
            <a:graphicFrameLocks noChangeAspect="1"/>
          </p:cNvGraphicFramePr>
          <p:nvPr>
            <p:extLst>
              <p:ext uri="{D42A27DB-BD31-4B8C-83A1-F6EECF244321}">
                <p14:modId xmlns:p14="http://schemas.microsoft.com/office/powerpoint/2010/main" val="221568921"/>
              </p:ext>
            </p:extLst>
          </p:nvPr>
        </p:nvGraphicFramePr>
        <p:xfrm>
          <a:off x="31885040" y="10504875"/>
          <a:ext cx="2686820" cy="3651746"/>
        </p:xfrm>
        <a:graphic>
          <a:graphicData uri="http://schemas.openxmlformats.org/presentationml/2006/ole">
            <mc:AlternateContent xmlns:mc="http://schemas.openxmlformats.org/markup-compatibility/2006">
              <mc:Choice xmlns:v="urn:schemas-microsoft-com:vml" Requires="v">
                <p:oleObj name="Prism 8" r:id="rId20" imgW="1983628" imgH="2697833" progId="Prism8.Document">
                  <p:embed/>
                </p:oleObj>
              </mc:Choice>
              <mc:Fallback>
                <p:oleObj name="Prism 8" r:id="rId20" imgW="1983628" imgH="2697833" progId="Prism8.Document">
                  <p:embed/>
                  <p:pic>
                    <p:nvPicPr>
                      <p:cNvPr id="13351" name="Object 13350">
                        <a:extLst>
                          <a:ext uri="{FF2B5EF4-FFF2-40B4-BE49-F238E27FC236}">
                            <a16:creationId xmlns:a16="http://schemas.microsoft.com/office/drawing/2014/main" id="{7332CC21-CDB5-01A6-5BEA-D07F90F21634}"/>
                          </a:ext>
                        </a:extLst>
                      </p:cNvPr>
                      <p:cNvPicPr/>
                      <p:nvPr/>
                    </p:nvPicPr>
                    <p:blipFill>
                      <a:blip r:embed="rId21"/>
                      <a:stretch>
                        <a:fillRect/>
                      </a:stretch>
                    </p:blipFill>
                    <p:spPr>
                      <a:xfrm>
                        <a:off x="31885040" y="10504875"/>
                        <a:ext cx="2686820" cy="3651746"/>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0C5C1FAE-CD3D-4119-A51E-617B9749650E}"/>
              </a:ext>
            </a:extLst>
          </p:cNvPr>
          <p:cNvSpPr txBox="1"/>
          <p:nvPr/>
        </p:nvSpPr>
        <p:spPr>
          <a:xfrm>
            <a:off x="16206196" y="10720204"/>
            <a:ext cx="14769004" cy="2308324"/>
          </a:xfrm>
          <a:prstGeom prst="rect">
            <a:avLst/>
          </a:prstGeom>
          <a:noFill/>
        </p:spPr>
        <p:txBody>
          <a:bodyPr wrap="square" rtlCol="0">
            <a:spAutoFit/>
          </a:bodyPr>
          <a:lstStyle/>
          <a:p>
            <a:pPr algn="just"/>
            <a:r>
              <a:rPr lang="en-CA" sz="2400" b="1" dirty="0">
                <a:latin typeface="+mn-lt"/>
              </a:rPr>
              <a:t>Figure 1: Effect of angiotensin II (Ang II), TNF-</a:t>
            </a:r>
            <a:r>
              <a:rPr lang="el-GR" sz="2400" b="1" dirty="0">
                <a:latin typeface="+mn-lt"/>
              </a:rPr>
              <a:t>α</a:t>
            </a:r>
            <a:r>
              <a:rPr lang="en-CA" sz="2400" b="1" dirty="0">
                <a:latin typeface="+mn-lt"/>
              </a:rPr>
              <a:t>, IL-6, and lipopolysaccharide (LPS) on the mRNA expression of hypertrophic markers in AC16 cells : </a:t>
            </a:r>
            <a:r>
              <a:rPr lang="en-CA" sz="2400" dirty="0">
                <a:latin typeface="+mn-lt"/>
              </a:rPr>
              <a:t>AC16 cells were treated with Ang II (10 µM), TNF-</a:t>
            </a:r>
            <a:r>
              <a:rPr lang="el-GR" sz="2400" dirty="0">
                <a:latin typeface="+mn-lt"/>
              </a:rPr>
              <a:t>α</a:t>
            </a:r>
            <a:r>
              <a:rPr lang="en-CA" sz="2400" dirty="0">
                <a:latin typeface="+mn-lt"/>
              </a:rPr>
              <a:t> (10 ng/mL), IL-6 (10 ng/mL), and LPS (25 µg/mL) for 24 hours. Then, mRNA levels of atrial natriuretic peptide (ANP) and beta over alpha myosin heavy chain ratio (</a:t>
            </a:r>
            <a:r>
              <a:rPr lang="el-GR" sz="2400" dirty="0">
                <a:latin typeface="+mn-lt"/>
              </a:rPr>
              <a:t>β</a:t>
            </a:r>
            <a:r>
              <a:rPr lang="en-CA" sz="2400" dirty="0">
                <a:latin typeface="+mn-lt"/>
              </a:rPr>
              <a:t>-MHC/</a:t>
            </a:r>
            <a:r>
              <a:rPr lang="el-GR" sz="2400" dirty="0">
                <a:latin typeface="+mn-lt"/>
              </a:rPr>
              <a:t>α</a:t>
            </a:r>
            <a:r>
              <a:rPr lang="en-CA" sz="2400" dirty="0">
                <a:latin typeface="+mn-lt"/>
              </a:rPr>
              <a:t>-MHC) were quantified using real time-PCR (A and B), respectively. The quantified mRNA levels were normalized to β-actin housekeeping gene</a:t>
            </a:r>
            <a:r>
              <a:rPr lang="en-CA" sz="2400" dirty="0"/>
              <a:t>. </a:t>
            </a:r>
            <a:r>
              <a:rPr lang="en-CA" sz="2400" dirty="0">
                <a:latin typeface="+mn-lt"/>
              </a:rPr>
              <a:t>The values are represented as a relative of control ± SEM.</a:t>
            </a:r>
            <a:r>
              <a:rPr lang="en-CA" sz="2400" dirty="0"/>
              <a:t> </a:t>
            </a:r>
            <a:r>
              <a:rPr lang="en-CA" sz="2400" dirty="0">
                <a:latin typeface="+mn-lt"/>
              </a:rPr>
              <a:t>*p &lt; 0.05 compared to control. #p &lt; 0.05 compared to Ang II.  </a:t>
            </a:r>
          </a:p>
        </p:txBody>
      </p:sp>
      <p:sp>
        <p:nvSpPr>
          <p:cNvPr id="29" name="TextBox 28">
            <a:extLst>
              <a:ext uri="{FF2B5EF4-FFF2-40B4-BE49-F238E27FC236}">
                <a16:creationId xmlns:a16="http://schemas.microsoft.com/office/drawing/2014/main" id="{5DE8FB2B-7AFD-489D-5F1F-420A71A92CD9}"/>
              </a:ext>
            </a:extLst>
          </p:cNvPr>
          <p:cNvSpPr txBox="1"/>
          <p:nvPr/>
        </p:nvSpPr>
        <p:spPr>
          <a:xfrm>
            <a:off x="19391530" y="6059474"/>
            <a:ext cx="675331" cy="523220"/>
          </a:xfrm>
          <a:prstGeom prst="rect">
            <a:avLst/>
          </a:prstGeom>
          <a:noFill/>
        </p:spPr>
        <p:txBody>
          <a:bodyPr wrap="square" rtlCol="0">
            <a:spAutoFit/>
          </a:bodyPr>
          <a:lstStyle/>
          <a:p>
            <a:pPr algn="just"/>
            <a:r>
              <a:rPr lang="en-CA" sz="2800" b="1" dirty="0">
                <a:latin typeface="+mn-lt"/>
              </a:rPr>
              <a:t>(A)</a:t>
            </a:r>
          </a:p>
        </p:txBody>
      </p:sp>
      <p:sp>
        <p:nvSpPr>
          <p:cNvPr id="30" name="TextBox 29">
            <a:extLst>
              <a:ext uri="{FF2B5EF4-FFF2-40B4-BE49-F238E27FC236}">
                <a16:creationId xmlns:a16="http://schemas.microsoft.com/office/drawing/2014/main" id="{5ACEA444-6E01-D7B2-0899-829B67A49DDD}"/>
              </a:ext>
            </a:extLst>
          </p:cNvPr>
          <p:cNvSpPr txBox="1"/>
          <p:nvPr/>
        </p:nvSpPr>
        <p:spPr>
          <a:xfrm>
            <a:off x="23720263" y="6038550"/>
            <a:ext cx="675331" cy="523220"/>
          </a:xfrm>
          <a:prstGeom prst="rect">
            <a:avLst/>
          </a:prstGeom>
          <a:noFill/>
        </p:spPr>
        <p:txBody>
          <a:bodyPr wrap="square" rtlCol="0">
            <a:spAutoFit/>
          </a:bodyPr>
          <a:lstStyle/>
          <a:p>
            <a:pPr algn="just"/>
            <a:r>
              <a:rPr lang="en-CA" sz="2800" b="1" dirty="0">
                <a:latin typeface="+mn-lt"/>
              </a:rPr>
              <a:t>(B)</a:t>
            </a:r>
          </a:p>
        </p:txBody>
      </p:sp>
      <p:sp>
        <p:nvSpPr>
          <p:cNvPr id="57" name="TextBox 56">
            <a:extLst>
              <a:ext uri="{FF2B5EF4-FFF2-40B4-BE49-F238E27FC236}">
                <a16:creationId xmlns:a16="http://schemas.microsoft.com/office/drawing/2014/main" id="{A028ED29-3996-46A3-73BE-6A5DDE283A0E}"/>
              </a:ext>
            </a:extLst>
          </p:cNvPr>
          <p:cNvSpPr txBox="1"/>
          <p:nvPr/>
        </p:nvSpPr>
        <p:spPr>
          <a:xfrm>
            <a:off x="20747352" y="33146520"/>
            <a:ext cx="10011824" cy="2308324"/>
          </a:xfrm>
          <a:prstGeom prst="rect">
            <a:avLst/>
          </a:prstGeom>
          <a:noFill/>
        </p:spPr>
        <p:txBody>
          <a:bodyPr wrap="square" rtlCol="0">
            <a:spAutoFit/>
          </a:bodyPr>
          <a:lstStyle/>
          <a:p>
            <a:pPr algn="just"/>
            <a:r>
              <a:rPr lang="en-CA" sz="2400" b="1" dirty="0">
                <a:latin typeface="+mn-lt"/>
              </a:rPr>
              <a:t>Figure 4: Effect of TNF-</a:t>
            </a:r>
            <a:r>
              <a:rPr lang="el-GR" sz="2400" b="1" dirty="0">
                <a:latin typeface="+mn-lt"/>
              </a:rPr>
              <a:t>α</a:t>
            </a:r>
            <a:r>
              <a:rPr lang="en-CA" sz="2400" b="1" dirty="0">
                <a:latin typeface="+mn-lt"/>
              </a:rPr>
              <a:t> , IL-6 , and LPS on mid-chain (R/S) HETEs metabolites concentration in AC16 cells.</a:t>
            </a:r>
            <a:r>
              <a:rPr lang="en-US" sz="2400" b="1" dirty="0">
                <a:latin typeface="+mn-lt"/>
              </a:rPr>
              <a:t> </a:t>
            </a:r>
            <a:r>
              <a:rPr lang="en-CA" sz="2400" dirty="0">
                <a:latin typeface="+mn-lt"/>
              </a:rPr>
              <a:t>AC16 cells were treated with TNF-</a:t>
            </a:r>
            <a:r>
              <a:rPr lang="el-GR" sz="2400" dirty="0">
                <a:latin typeface="+mn-lt"/>
              </a:rPr>
              <a:t>α</a:t>
            </a:r>
            <a:r>
              <a:rPr lang="en-CA" sz="2400" dirty="0">
                <a:latin typeface="+mn-lt"/>
              </a:rPr>
              <a:t> (10 ng/mL), IL-6 (10 ng/mL), and LPS (25 µg/mL) for 24 hours. Then, midchain(R/S)-HETEs metabolites concentrations were measured using LC-MS/MS (A-F). The values are represented as mean ± SEM (n=6). *p &lt; 0.05 compared to respective control. +p &lt; 0.05 compared to respective antipode in the same treatment.  </a:t>
            </a:r>
          </a:p>
        </p:txBody>
      </p:sp>
      <p:grpSp>
        <p:nvGrpSpPr>
          <p:cNvPr id="13329" name="Group 13328">
            <a:extLst>
              <a:ext uri="{FF2B5EF4-FFF2-40B4-BE49-F238E27FC236}">
                <a16:creationId xmlns:a16="http://schemas.microsoft.com/office/drawing/2014/main" id="{A9504D6D-C124-AADC-668A-D471E2C19FBC}"/>
              </a:ext>
            </a:extLst>
          </p:cNvPr>
          <p:cNvGrpSpPr/>
          <p:nvPr/>
        </p:nvGrpSpPr>
        <p:grpSpPr>
          <a:xfrm>
            <a:off x="17511954" y="22174854"/>
            <a:ext cx="11547626" cy="4897184"/>
            <a:chOff x="17511954" y="22174854"/>
            <a:chExt cx="11547626" cy="4897184"/>
          </a:xfrm>
        </p:grpSpPr>
        <p:graphicFrame>
          <p:nvGraphicFramePr>
            <p:cNvPr id="55" name="Object 54">
              <a:extLst>
                <a:ext uri="{FF2B5EF4-FFF2-40B4-BE49-F238E27FC236}">
                  <a16:creationId xmlns:a16="http://schemas.microsoft.com/office/drawing/2014/main" id="{B95E5D1D-298A-FB98-90F6-B12B586114FC}"/>
                </a:ext>
              </a:extLst>
            </p:cNvPr>
            <p:cNvGraphicFramePr>
              <a:graphicFrameLocks noChangeAspect="1"/>
            </p:cNvGraphicFramePr>
            <p:nvPr>
              <p:extLst>
                <p:ext uri="{D42A27DB-BD31-4B8C-83A1-F6EECF244321}">
                  <p14:modId xmlns:p14="http://schemas.microsoft.com/office/powerpoint/2010/main" val="2331259502"/>
                </p:ext>
              </p:extLst>
            </p:nvPr>
          </p:nvGraphicFramePr>
          <p:xfrm>
            <a:off x="17849620" y="22174854"/>
            <a:ext cx="11209960" cy="4897184"/>
          </p:xfrm>
          <a:graphic>
            <a:graphicData uri="http://schemas.openxmlformats.org/presentationml/2006/ole">
              <mc:AlternateContent xmlns:mc="http://schemas.openxmlformats.org/markup-compatibility/2006">
                <mc:Choice xmlns:v="urn:schemas-microsoft-com:vml" Requires="v">
                  <p:oleObj name="Prism 8" r:id="rId22" imgW="9303026" imgH="4063492" progId="Prism8.Document">
                    <p:embed/>
                  </p:oleObj>
                </mc:Choice>
                <mc:Fallback>
                  <p:oleObj name="Prism 8" r:id="rId22" imgW="9303026" imgH="4063492" progId="Prism8.Document">
                    <p:embed/>
                    <p:pic>
                      <p:nvPicPr>
                        <p:cNvPr id="55" name="Object 54">
                          <a:extLst>
                            <a:ext uri="{FF2B5EF4-FFF2-40B4-BE49-F238E27FC236}">
                              <a16:creationId xmlns:a16="http://schemas.microsoft.com/office/drawing/2014/main" id="{B95E5D1D-298A-FB98-90F6-B12B586114FC}"/>
                            </a:ext>
                          </a:extLst>
                        </p:cNvPr>
                        <p:cNvPicPr/>
                        <p:nvPr/>
                      </p:nvPicPr>
                      <p:blipFill>
                        <a:blip r:embed="rId23"/>
                        <a:stretch>
                          <a:fillRect/>
                        </a:stretch>
                      </p:blipFill>
                      <p:spPr>
                        <a:xfrm>
                          <a:off x="17849620" y="22174854"/>
                          <a:ext cx="11209960" cy="4897184"/>
                        </a:xfrm>
                        <a:prstGeom prst="rect">
                          <a:avLst/>
                        </a:prstGeom>
                      </p:spPr>
                    </p:pic>
                  </p:oleObj>
                </mc:Fallback>
              </mc:AlternateContent>
            </a:graphicData>
          </a:graphic>
        </p:graphicFrame>
        <p:sp>
          <p:nvSpPr>
            <p:cNvPr id="59" name="TextBox 58">
              <a:extLst>
                <a:ext uri="{FF2B5EF4-FFF2-40B4-BE49-F238E27FC236}">
                  <a16:creationId xmlns:a16="http://schemas.microsoft.com/office/drawing/2014/main" id="{EB444770-44A1-9042-3684-0C181A23B7D4}"/>
                </a:ext>
              </a:extLst>
            </p:cNvPr>
            <p:cNvSpPr txBox="1"/>
            <p:nvPr/>
          </p:nvSpPr>
          <p:spPr>
            <a:xfrm>
              <a:off x="17511954" y="22201840"/>
              <a:ext cx="675331" cy="584775"/>
            </a:xfrm>
            <a:prstGeom prst="rect">
              <a:avLst/>
            </a:prstGeom>
            <a:noFill/>
          </p:spPr>
          <p:txBody>
            <a:bodyPr wrap="square" rtlCol="0">
              <a:spAutoFit/>
            </a:bodyPr>
            <a:lstStyle/>
            <a:p>
              <a:pPr algn="just"/>
              <a:r>
                <a:rPr lang="en-CA" sz="3200" dirty="0">
                  <a:latin typeface="+mn-lt"/>
                </a:rPr>
                <a:t>(A)</a:t>
              </a:r>
            </a:p>
          </p:txBody>
        </p:sp>
        <p:sp>
          <p:nvSpPr>
            <p:cNvPr id="60" name="TextBox 59">
              <a:extLst>
                <a:ext uri="{FF2B5EF4-FFF2-40B4-BE49-F238E27FC236}">
                  <a16:creationId xmlns:a16="http://schemas.microsoft.com/office/drawing/2014/main" id="{6E9C3F93-2296-DAAF-41CA-1F807283291C}"/>
                </a:ext>
              </a:extLst>
            </p:cNvPr>
            <p:cNvSpPr txBox="1"/>
            <p:nvPr/>
          </p:nvSpPr>
          <p:spPr>
            <a:xfrm>
              <a:off x="21484914" y="22199380"/>
              <a:ext cx="675331" cy="584775"/>
            </a:xfrm>
            <a:prstGeom prst="rect">
              <a:avLst/>
            </a:prstGeom>
            <a:noFill/>
          </p:spPr>
          <p:txBody>
            <a:bodyPr wrap="square" rtlCol="0">
              <a:spAutoFit/>
            </a:bodyPr>
            <a:lstStyle/>
            <a:p>
              <a:pPr algn="just"/>
              <a:r>
                <a:rPr lang="en-CA" sz="3200" dirty="0">
                  <a:latin typeface="+mn-lt"/>
                </a:rPr>
                <a:t>(B)</a:t>
              </a:r>
            </a:p>
          </p:txBody>
        </p:sp>
        <p:sp>
          <p:nvSpPr>
            <p:cNvPr id="61" name="TextBox 60">
              <a:extLst>
                <a:ext uri="{FF2B5EF4-FFF2-40B4-BE49-F238E27FC236}">
                  <a16:creationId xmlns:a16="http://schemas.microsoft.com/office/drawing/2014/main" id="{FCA29DA5-2146-0BAB-B22A-EBE3D9CD76B4}"/>
                </a:ext>
              </a:extLst>
            </p:cNvPr>
            <p:cNvSpPr txBox="1"/>
            <p:nvPr/>
          </p:nvSpPr>
          <p:spPr>
            <a:xfrm>
              <a:off x="25261320" y="22215397"/>
              <a:ext cx="675331" cy="584775"/>
            </a:xfrm>
            <a:prstGeom prst="rect">
              <a:avLst/>
            </a:prstGeom>
            <a:noFill/>
          </p:spPr>
          <p:txBody>
            <a:bodyPr wrap="square" rtlCol="0">
              <a:spAutoFit/>
            </a:bodyPr>
            <a:lstStyle/>
            <a:p>
              <a:pPr algn="just"/>
              <a:r>
                <a:rPr lang="en-CA" sz="3200" dirty="0">
                  <a:latin typeface="+mn-lt"/>
                </a:rPr>
                <a:t>(C)</a:t>
              </a:r>
            </a:p>
          </p:txBody>
        </p:sp>
      </p:grpSp>
      <p:sp>
        <p:nvSpPr>
          <p:cNvPr id="13314" name="TextBox 13313">
            <a:extLst>
              <a:ext uri="{FF2B5EF4-FFF2-40B4-BE49-F238E27FC236}">
                <a16:creationId xmlns:a16="http://schemas.microsoft.com/office/drawing/2014/main" id="{5664F86C-318F-9BE7-656D-AB4E31050E7A}"/>
              </a:ext>
            </a:extLst>
          </p:cNvPr>
          <p:cNvSpPr txBox="1"/>
          <p:nvPr/>
        </p:nvSpPr>
        <p:spPr>
          <a:xfrm>
            <a:off x="16031522" y="26945924"/>
            <a:ext cx="15155211" cy="2308324"/>
          </a:xfrm>
          <a:prstGeom prst="rect">
            <a:avLst/>
          </a:prstGeom>
          <a:noFill/>
        </p:spPr>
        <p:txBody>
          <a:bodyPr wrap="square" rtlCol="0">
            <a:spAutoFit/>
          </a:bodyPr>
          <a:lstStyle/>
          <a:p>
            <a:pPr algn="just"/>
            <a:r>
              <a:rPr lang="en-CA" sz="2400" b="1" dirty="0">
                <a:latin typeface="+mn-lt"/>
              </a:rPr>
              <a:t>Figure 3: Effect of TNF-</a:t>
            </a:r>
            <a:r>
              <a:rPr lang="el-GR" sz="2400" b="1" dirty="0">
                <a:latin typeface="+mn-lt"/>
              </a:rPr>
              <a:t>α</a:t>
            </a:r>
            <a:r>
              <a:rPr lang="en-CA" sz="2400" b="1" dirty="0">
                <a:latin typeface="+mn-lt"/>
              </a:rPr>
              <a:t>, IL-6, and LPS on </a:t>
            </a:r>
            <a:r>
              <a:rPr lang="en-US" sz="2400" b="1" dirty="0">
                <a:latin typeface="+mn-lt"/>
              </a:rPr>
              <a:t>CYP1B1 mRNA, protein, and activity levels in AC16 cell line:</a:t>
            </a:r>
            <a:r>
              <a:rPr lang="en-US" sz="2400" dirty="0">
                <a:latin typeface="+mn-lt"/>
              </a:rPr>
              <a:t> </a:t>
            </a:r>
            <a:r>
              <a:rPr lang="en-CA" sz="2400" dirty="0">
                <a:latin typeface="+mn-lt"/>
              </a:rPr>
              <a:t>AC16 cells were treated with TNF-</a:t>
            </a:r>
            <a:r>
              <a:rPr lang="el-GR" sz="2400" dirty="0">
                <a:latin typeface="+mn-lt"/>
              </a:rPr>
              <a:t>α</a:t>
            </a:r>
            <a:r>
              <a:rPr lang="en-CA" sz="2400" dirty="0">
                <a:latin typeface="+mn-lt"/>
              </a:rPr>
              <a:t> (10 ng/mL), IL-6 (10 ng/mL), and LPS (25 µg/mL) for 24 hours. Then, mRNA levels of CYP1B1 were quantified using real time-PCR and normalized to β-actin housekeeping gene (A)</a:t>
            </a:r>
            <a:r>
              <a:rPr lang="en-CA" sz="2400" dirty="0"/>
              <a:t>. </a:t>
            </a:r>
            <a:r>
              <a:rPr lang="en-CA" sz="2400" dirty="0">
                <a:latin typeface="+mn-lt"/>
              </a:rPr>
              <a:t>The protein levels of CYP1B1 were detected using Western blot method. The intensity of the protein band was normalized to the signals obtained from GAPDH protein (B). CYP1B1 catalytic activity level (C), was determined by Promega CYP1B1 kit.</a:t>
            </a:r>
            <a:r>
              <a:rPr lang="en-US" sz="2400" dirty="0">
                <a:latin typeface="+mn-lt"/>
              </a:rPr>
              <a:t> </a:t>
            </a:r>
            <a:r>
              <a:rPr lang="en-CA" sz="2400" dirty="0">
                <a:latin typeface="+mn-lt"/>
              </a:rPr>
              <a:t>The values are represented as a relative of control ± SEM. *p &lt; 0.05 compared to control.  </a:t>
            </a:r>
          </a:p>
        </p:txBody>
      </p:sp>
      <p:graphicFrame>
        <p:nvGraphicFramePr>
          <p:cNvPr id="13342" name="Object 13341">
            <a:extLst>
              <a:ext uri="{FF2B5EF4-FFF2-40B4-BE49-F238E27FC236}">
                <a16:creationId xmlns:a16="http://schemas.microsoft.com/office/drawing/2014/main" id="{0C7B033E-5695-41E1-9EFC-53B8B669B7AE}"/>
              </a:ext>
            </a:extLst>
          </p:cNvPr>
          <p:cNvGraphicFramePr>
            <a:graphicFrameLocks noChangeAspect="1"/>
          </p:cNvGraphicFramePr>
          <p:nvPr>
            <p:extLst>
              <p:ext uri="{D42A27DB-BD31-4B8C-83A1-F6EECF244321}">
                <p14:modId xmlns:p14="http://schemas.microsoft.com/office/powerpoint/2010/main" val="703503710"/>
              </p:ext>
            </p:extLst>
          </p:nvPr>
        </p:nvGraphicFramePr>
        <p:xfrm>
          <a:off x="19033637" y="29858761"/>
          <a:ext cx="3376613" cy="2778125"/>
        </p:xfrm>
        <a:graphic>
          <a:graphicData uri="http://schemas.openxmlformats.org/presentationml/2006/ole">
            <mc:AlternateContent xmlns:mc="http://schemas.openxmlformats.org/markup-compatibility/2006">
              <mc:Choice xmlns:v="urn:schemas-microsoft-com:vml" Requires="v">
                <p:oleObj name="Prism 8" r:id="rId24" imgW="3376993" imgH="2778484" progId="Prism8.Document">
                  <p:embed/>
                </p:oleObj>
              </mc:Choice>
              <mc:Fallback>
                <p:oleObj name="Prism 8" r:id="rId24" imgW="3376993" imgH="2778484" progId="Prism8.Document">
                  <p:embed/>
                  <p:pic>
                    <p:nvPicPr>
                      <p:cNvPr id="13342" name="Object 13341">
                        <a:extLst>
                          <a:ext uri="{FF2B5EF4-FFF2-40B4-BE49-F238E27FC236}">
                            <a16:creationId xmlns:a16="http://schemas.microsoft.com/office/drawing/2014/main" id="{0C7B033E-5695-41E1-9EFC-53B8B669B7AE}"/>
                          </a:ext>
                        </a:extLst>
                      </p:cNvPr>
                      <p:cNvPicPr/>
                      <p:nvPr/>
                    </p:nvPicPr>
                    <p:blipFill>
                      <a:blip r:embed="rId25"/>
                      <a:stretch>
                        <a:fillRect/>
                      </a:stretch>
                    </p:blipFill>
                    <p:spPr>
                      <a:xfrm>
                        <a:off x="19033637" y="29858761"/>
                        <a:ext cx="3376613" cy="2778125"/>
                      </a:xfrm>
                      <a:prstGeom prst="rect">
                        <a:avLst/>
                      </a:prstGeom>
                    </p:spPr>
                  </p:pic>
                </p:oleObj>
              </mc:Fallback>
            </mc:AlternateContent>
          </a:graphicData>
        </a:graphic>
      </p:graphicFrame>
      <p:graphicFrame>
        <p:nvGraphicFramePr>
          <p:cNvPr id="13343" name="Object 13342">
            <a:extLst>
              <a:ext uri="{FF2B5EF4-FFF2-40B4-BE49-F238E27FC236}">
                <a16:creationId xmlns:a16="http://schemas.microsoft.com/office/drawing/2014/main" id="{68BA8F67-7F82-DACC-17A8-28C79824E69D}"/>
              </a:ext>
            </a:extLst>
          </p:cNvPr>
          <p:cNvGraphicFramePr>
            <a:graphicFrameLocks noChangeAspect="1"/>
          </p:cNvGraphicFramePr>
          <p:nvPr>
            <p:extLst>
              <p:ext uri="{D42A27DB-BD31-4B8C-83A1-F6EECF244321}">
                <p14:modId xmlns:p14="http://schemas.microsoft.com/office/powerpoint/2010/main" val="4184924001"/>
              </p:ext>
            </p:extLst>
          </p:nvPr>
        </p:nvGraphicFramePr>
        <p:xfrm>
          <a:off x="25075543" y="29905079"/>
          <a:ext cx="3376613" cy="2690813"/>
        </p:xfrm>
        <a:graphic>
          <a:graphicData uri="http://schemas.openxmlformats.org/presentationml/2006/ole">
            <mc:AlternateContent xmlns:mc="http://schemas.openxmlformats.org/markup-compatibility/2006">
              <mc:Choice xmlns:v="urn:schemas-microsoft-com:vml" Requires="v">
                <p:oleObj name="Prism 8" r:id="rId26" imgW="3376993" imgH="2690272" progId="Prism8.Document">
                  <p:embed/>
                </p:oleObj>
              </mc:Choice>
              <mc:Fallback>
                <p:oleObj name="Prism 8" r:id="rId26" imgW="3376993" imgH="2690272" progId="Prism8.Document">
                  <p:embed/>
                  <p:pic>
                    <p:nvPicPr>
                      <p:cNvPr id="13343" name="Object 13342">
                        <a:extLst>
                          <a:ext uri="{FF2B5EF4-FFF2-40B4-BE49-F238E27FC236}">
                            <a16:creationId xmlns:a16="http://schemas.microsoft.com/office/drawing/2014/main" id="{68BA8F67-7F82-DACC-17A8-28C79824E69D}"/>
                          </a:ext>
                        </a:extLst>
                      </p:cNvPr>
                      <p:cNvPicPr/>
                      <p:nvPr/>
                    </p:nvPicPr>
                    <p:blipFill>
                      <a:blip r:embed="rId27"/>
                      <a:stretch>
                        <a:fillRect/>
                      </a:stretch>
                    </p:blipFill>
                    <p:spPr>
                      <a:xfrm>
                        <a:off x="25075543" y="29905079"/>
                        <a:ext cx="3376613" cy="2690813"/>
                      </a:xfrm>
                      <a:prstGeom prst="rect">
                        <a:avLst/>
                      </a:prstGeom>
                    </p:spPr>
                  </p:pic>
                </p:oleObj>
              </mc:Fallback>
            </mc:AlternateContent>
          </a:graphicData>
        </a:graphic>
      </p:graphicFrame>
      <p:graphicFrame>
        <p:nvGraphicFramePr>
          <p:cNvPr id="13344" name="Object 13343">
            <a:extLst>
              <a:ext uri="{FF2B5EF4-FFF2-40B4-BE49-F238E27FC236}">
                <a16:creationId xmlns:a16="http://schemas.microsoft.com/office/drawing/2014/main" id="{B628EDF6-351F-1CFE-3BAC-596C61EB662A}"/>
              </a:ext>
            </a:extLst>
          </p:cNvPr>
          <p:cNvGraphicFramePr>
            <a:graphicFrameLocks noChangeAspect="1"/>
          </p:cNvGraphicFramePr>
          <p:nvPr>
            <p:extLst>
              <p:ext uri="{D42A27DB-BD31-4B8C-83A1-F6EECF244321}">
                <p14:modId xmlns:p14="http://schemas.microsoft.com/office/powerpoint/2010/main" val="357712248"/>
              </p:ext>
            </p:extLst>
          </p:nvPr>
        </p:nvGraphicFramePr>
        <p:xfrm>
          <a:off x="28070872" y="29796334"/>
          <a:ext cx="3381375" cy="2817813"/>
        </p:xfrm>
        <a:graphic>
          <a:graphicData uri="http://schemas.openxmlformats.org/presentationml/2006/ole">
            <mc:AlternateContent xmlns:mc="http://schemas.openxmlformats.org/markup-compatibility/2006">
              <mc:Choice xmlns:v="urn:schemas-microsoft-com:vml" Requires="v">
                <p:oleObj name="Prism 8" r:id="rId28" imgW="3381674" imgH="2818089" progId="Prism8.Document">
                  <p:embed/>
                </p:oleObj>
              </mc:Choice>
              <mc:Fallback>
                <p:oleObj name="Prism 8" r:id="rId28" imgW="3381674" imgH="2818089" progId="Prism8.Document">
                  <p:embed/>
                  <p:pic>
                    <p:nvPicPr>
                      <p:cNvPr id="13344" name="Object 13343">
                        <a:extLst>
                          <a:ext uri="{FF2B5EF4-FFF2-40B4-BE49-F238E27FC236}">
                            <a16:creationId xmlns:a16="http://schemas.microsoft.com/office/drawing/2014/main" id="{B628EDF6-351F-1CFE-3BAC-596C61EB662A}"/>
                          </a:ext>
                        </a:extLst>
                      </p:cNvPr>
                      <p:cNvPicPr/>
                      <p:nvPr/>
                    </p:nvPicPr>
                    <p:blipFill>
                      <a:blip r:embed="rId29"/>
                      <a:stretch>
                        <a:fillRect/>
                      </a:stretch>
                    </p:blipFill>
                    <p:spPr>
                      <a:xfrm>
                        <a:off x="28070872" y="29796334"/>
                        <a:ext cx="3381375" cy="2817813"/>
                      </a:xfrm>
                      <a:prstGeom prst="rect">
                        <a:avLst/>
                      </a:prstGeom>
                    </p:spPr>
                  </p:pic>
                </p:oleObj>
              </mc:Fallback>
            </mc:AlternateContent>
          </a:graphicData>
        </a:graphic>
      </p:graphicFrame>
      <p:graphicFrame>
        <p:nvGraphicFramePr>
          <p:cNvPr id="13346" name="Object 13345">
            <a:extLst>
              <a:ext uri="{FF2B5EF4-FFF2-40B4-BE49-F238E27FC236}">
                <a16:creationId xmlns:a16="http://schemas.microsoft.com/office/drawing/2014/main" id="{AA13BB50-7BB5-73C8-8C95-A8D2CEAAC049}"/>
              </a:ext>
            </a:extLst>
          </p:cNvPr>
          <p:cNvGraphicFramePr>
            <a:graphicFrameLocks noChangeAspect="1"/>
          </p:cNvGraphicFramePr>
          <p:nvPr>
            <p:extLst>
              <p:ext uri="{D42A27DB-BD31-4B8C-83A1-F6EECF244321}">
                <p14:modId xmlns:p14="http://schemas.microsoft.com/office/powerpoint/2010/main" val="2535874905"/>
              </p:ext>
            </p:extLst>
          </p:nvPr>
        </p:nvGraphicFramePr>
        <p:xfrm>
          <a:off x="16037252" y="29915665"/>
          <a:ext cx="3376613" cy="2836863"/>
        </p:xfrm>
        <a:graphic>
          <a:graphicData uri="http://schemas.openxmlformats.org/presentationml/2006/ole">
            <mc:AlternateContent xmlns:mc="http://schemas.openxmlformats.org/markup-compatibility/2006">
              <mc:Choice xmlns:v="urn:schemas-microsoft-com:vml" Requires="v">
                <p:oleObj name="Prism 8" r:id="rId30" imgW="3376993" imgH="2836451" progId="Prism8.Document">
                  <p:embed/>
                </p:oleObj>
              </mc:Choice>
              <mc:Fallback>
                <p:oleObj name="Prism 8" r:id="rId30" imgW="3376993" imgH="2836451" progId="Prism8.Document">
                  <p:embed/>
                  <p:pic>
                    <p:nvPicPr>
                      <p:cNvPr id="13346" name="Object 13345">
                        <a:extLst>
                          <a:ext uri="{FF2B5EF4-FFF2-40B4-BE49-F238E27FC236}">
                            <a16:creationId xmlns:a16="http://schemas.microsoft.com/office/drawing/2014/main" id="{AA13BB50-7BB5-73C8-8C95-A8D2CEAAC049}"/>
                          </a:ext>
                        </a:extLst>
                      </p:cNvPr>
                      <p:cNvPicPr/>
                      <p:nvPr/>
                    </p:nvPicPr>
                    <p:blipFill>
                      <a:blip r:embed="rId31"/>
                      <a:stretch>
                        <a:fillRect/>
                      </a:stretch>
                    </p:blipFill>
                    <p:spPr>
                      <a:xfrm>
                        <a:off x="16037252" y="29915665"/>
                        <a:ext cx="3376613" cy="2836863"/>
                      </a:xfrm>
                      <a:prstGeom prst="rect">
                        <a:avLst/>
                      </a:prstGeom>
                    </p:spPr>
                  </p:pic>
                </p:oleObj>
              </mc:Fallback>
            </mc:AlternateContent>
          </a:graphicData>
        </a:graphic>
      </p:graphicFrame>
      <p:graphicFrame>
        <p:nvGraphicFramePr>
          <p:cNvPr id="62" name="Object 61">
            <a:extLst>
              <a:ext uri="{FF2B5EF4-FFF2-40B4-BE49-F238E27FC236}">
                <a16:creationId xmlns:a16="http://schemas.microsoft.com/office/drawing/2014/main" id="{6DC17634-EB24-E1DB-A3C9-3597774EBC4E}"/>
              </a:ext>
            </a:extLst>
          </p:cNvPr>
          <p:cNvGraphicFramePr>
            <a:graphicFrameLocks noChangeAspect="1"/>
          </p:cNvGraphicFramePr>
          <p:nvPr>
            <p:extLst>
              <p:ext uri="{D42A27DB-BD31-4B8C-83A1-F6EECF244321}">
                <p14:modId xmlns:p14="http://schemas.microsoft.com/office/powerpoint/2010/main" val="3457083113"/>
              </p:ext>
            </p:extLst>
          </p:nvPr>
        </p:nvGraphicFramePr>
        <p:xfrm>
          <a:off x="22071982" y="29813101"/>
          <a:ext cx="3378200" cy="2795588"/>
        </p:xfrm>
        <a:graphic>
          <a:graphicData uri="http://schemas.openxmlformats.org/presentationml/2006/ole">
            <mc:AlternateContent xmlns:mc="http://schemas.openxmlformats.org/markup-compatibility/2006">
              <mc:Choice xmlns:v="urn:schemas-microsoft-com:vml" Requires="v">
                <p:oleObj name="Prism 8" r:id="rId32" imgW="3378433" imgH="2795406" progId="Prism8.Document">
                  <p:embed/>
                </p:oleObj>
              </mc:Choice>
              <mc:Fallback>
                <p:oleObj name="Prism 8" r:id="rId32" imgW="3378433" imgH="2795406" progId="Prism8.Document">
                  <p:embed/>
                  <p:pic>
                    <p:nvPicPr>
                      <p:cNvPr id="62" name="Object 61">
                        <a:extLst>
                          <a:ext uri="{FF2B5EF4-FFF2-40B4-BE49-F238E27FC236}">
                            <a16:creationId xmlns:a16="http://schemas.microsoft.com/office/drawing/2014/main" id="{6DC17634-EB24-E1DB-A3C9-3597774EBC4E}"/>
                          </a:ext>
                        </a:extLst>
                      </p:cNvPr>
                      <p:cNvPicPr/>
                      <p:nvPr/>
                    </p:nvPicPr>
                    <p:blipFill>
                      <a:blip r:embed="rId33"/>
                      <a:stretch>
                        <a:fillRect/>
                      </a:stretch>
                    </p:blipFill>
                    <p:spPr>
                      <a:xfrm>
                        <a:off x="22071982" y="29813101"/>
                        <a:ext cx="3378200" cy="2795588"/>
                      </a:xfrm>
                      <a:prstGeom prst="rect">
                        <a:avLst/>
                      </a:prstGeom>
                    </p:spPr>
                  </p:pic>
                </p:oleObj>
              </mc:Fallback>
            </mc:AlternateContent>
          </a:graphicData>
        </a:graphic>
      </p:graphicFrame>
      <p:graphicFrame>
        <p:nvGraphicFramePr>
          <p:cNvPr id="13312" name="Object 13311">
            <a:extLst>
              <a:ext uri="{FF2B5EF4-FFF2-40B4-BE49-F238E27FC236}">
                <a16:creationId xmlns:a16="http://schemas.microsoft.com/office/drawing/2014/main" id="{41FB5417-C0CA-E166-B6E8-FE9695ABA360}"/>
              </a:ext>
            </a:extLst>
          </p:cNvPr>
          <p:cNvGraphicFramePr>
            <a:graphicFrameLocks noChangeAspect="1"/>
          </p:cNvGraphicFramePr>
          <p:nvPr>
            <p:extLst>
              <p:ext uri="{D42A27DB-BD31-4B8C-83A1-F6EECF244321}">
                <p14:modId xmlns:p14="http://schemas.microsoft.com/office/powerpoint/2010/main" val="4061371942"/>
              </p:ext>
            </p:extLst>
          </p:nvPr>
        </p:nvGraphicFramePr>
        <p:xfrm>
          <a:off x="16031522" y="33045610"/>
          <a:ext cx="3381375" cy="2697162"/>
        </p:xfrm>
        <a:graphic>
          <a:graphicData uri="http://schemas.openxmlformats.org/presentationml/2006/ole">
            <mc:AlternateContent xmlns:mc="http://schemas.openxmlformats.org/markup-compatibility/2006">
              <mc:Choice xmlns:v="urn:schemas-microsoft-com:vml" Requires="v">
                <p:oleObj name="Prism 8" r:id="rId34" imgW="3381674" imgH="2697833" progId="Prism8.Document">
                  <p:embed/>
                </p:oleObj>
              </mc:Choice>
              <mc:Fallback>
                <p:oleObj name="Prism 8" r:id="rId34" imgW="3381674" imgH="2697833" progId="Prism8.Document">
                  <p:embed/>
                  <p:pic>
                    <p:nvPicPr>
                      <p:cNvPr id="13312" name="Object 13311">
                        <a:extLst>
                          <a:ext uri="{FF2B5EF4-FFF2-40B4-BE49-F238E27FC236}">
                            <a16:creationId xmlns:a16="http://schemas.microsoft.com/office/drawing/2014/main" id="{41FB5417-C0CA-E166-B6E8-FE9695ABA360}"/>
                          </a:ext>
                        </a:extLst>
                      </p:cNvPr>
                      <p:cNvPicPr/>
                      <p:nvPr/>
                    </p:nvPicPr>
                    <p:blipFill>
                      <a:blip r:embed="rId35"/>
                      <a:stretch>
                        <a:fillRect/>
                      </a:stretch>
                    </p:blipFill>
                    <p:spPr>
                      <a:xfrm>
                        <a:off x="16031522" y="33045610"/>
                        <a:ext cx="3381375" cy="2697162"/>
                      </a:xfrm>
                      <a:prstGeom prst="rect">
                        <a:avLst/>
                      </a:prstGeom>
                    </p:spPr>
                  </p:pic>
                </p:oleObj>
              </mc:Fallback>
            </mc:AlternateContent>
          </a:graphicData>
        </a:graphic>
      </p:graphicFrame>
      <p:sp>
        <p:nvSpPr>
          <p:cNvPr id="13315" name="TextBox 13314">
            <a:extLst>
              <a:ext uri="{FF2B5EF4-FFF2-40B4-BE49-F238E27FC236}">
                <a16:creationId xmlns:a16="http://schemas.microsoft.com/office/drawing/2014/main" id="{7D841DC1-4973-9F1F-498F-6DA56443669A}"/>
              </a:ext>
            </a:extLst>
          </p:cNvPr>
          <p:cNvSpPr txBox="1"/>
          <p:nvPr/>
        </p:nvSpPr>
        <p:spPr>
          <a:xfrm>
            <a:off x="16123466" y="29594826"/>
            <a:ext cx="675331" cy="584775"/>
          </a:xfrm>
          <a:prstGeom prst="rect">
            <a:avLst/>
          </a:prstGeom>
          <a:noFill/>
        </p:spPr>
        <p:txBody>
          <a:bodyPr wrap="square" rtlCol="0">
            <a:spAutoFit/>
          </a:bodyPr>
          <a:lstStyle/>
          <a:p>
            <a:pPr algn="just"/>
            <a:r>
              <a:rPr lang="en-CA" sz="3200" dirty="0">
                <a:latin typeface="+mn-lt"/>
              </a:rPr>
              <a:t>(A)</a:t>
            </a:r>
          </a:p>
        </p:txBody>
      </p:sp>
      <p:sp>
        <p:nvSpPr>
          <p:cNvPr id="13316" name="TextBox 13315">
            <a:extLst>
              <a:ext uri="{FF2B5EF4-FFF2-40B4-BE49-F238E27FC236}">
                <a16:creationId xmlns:a16="http://schemas.microsoft.com/office/drawing/2014/main" id="{86AB501B-F376-CD4E-C87B-F21D05C7F87F}"/>
              </a:ext>
            </a:extLst>
          </p:cNvPr>
          <p:cNvSpPr txBox="1"/>
          <p:nvPr/>
        </p:nvSpPr>
        <p:spPr>
          <a:xfrm>
            <a:off x="19039485" y="29575087"/>
            <a:ext cx="675331" cy="584775"/>
          </a:xfrm>
          <a:prstGeom prst="rect">
            <a:avLst/>
          </a:prstGeom>
          <a:noFill/>
        </p:spPr>
        <p:txBody>
          <a:bodyPr wrap="square" rtlCol="0">
            <a:spAutoFit/>
          </a:bodyPr>
          <a:lstStyle/>
          <a:p>
            <a:pPr algn="just"/>
            <a:r>
              <a:rPr lang="en-CA" sz="3200" dirty="0">
                <a:latin typeface="+mn-lt"/>
              </a:rPr>
              <a:t>(B)</a:t>
            </a:r>
          </a:p>
        </p:txBody>
      </p:sp>
      <p:sp>
        <p:nvSpPr>
          <p:cNvPr id="13317" name="TextBox 13316">
            <a:extLst>
              <a:ext uri="{FF2B5EF4-FFF2-40B4-BE49-F238E27FC236}">
                <a16:creationId xmlns:a16="http://schemas.microsoft.com/office/drawing/2014/main" id="{1988CD7A-2ED8-F01F-E562-F344947A2B15}"/>
              </a:ext>
            </a:extLst>
          </p:cNvPr>
          <p:cNvSpPr txBox="1"/>
          <p:nvPr/>
        </p:nvSpPr>
        <p:spPr>
          <a:xfrm>
            <a:off x="21964448" y="29537922"/>
            <a:ext cx="675331" cy="584775"/>
          </a:xfrm>
          <a:prstGeom prst="rect">
            <a:avLst/>
          </a:prstGeom>
          <a:noFill/>
        </p:spPr>
        <p:txBody>
          <a:bodyPr wrap="square" rtlCol="0">
            <a:spAutoFit/>
          </a:bodyPr>
          <a:lstStyle/>
          <a:p>
            <a:pPr algn="just"/>
            <a:r>
              <a:rPr lang="en-CA" sz="3200" dirty="0">
                <a:latin typeface="+mn-lt"/>
              </a:rPr>
              <a:t>(C)</a:t>
            </a:r>
          </a:p>
        </p:txBody>
      </p:sp>
      <p:sp>
        <p:nvSpPr>
          <p:cNvPr id="13318" name="TextBox 13317">
            <a:extLst>
              <a:ext uri="{FF2B5EF4-FFF2-40B4-BE49-F238E27FC236}">
                <a16:creationId xmlns:a16="http://schemas.microsoft.com/office/drawing/2014/main" id="{173A531D-E22D-D635-B357-4F48012937DB}"/>
              </a:ext>
            </a:extLst>
          </p:cNvPr>
          <p:cNvSpPr txBox="1"/>
          <p:nvPr/>
        </p:nvSpPr>
        <p:spPr>
          <a:xfrm>
            <a:off x="25024610" y="29492516"/>
            <a:ext cx="786454" cy="584775"/>
          </a:xfrm>
          <a:prstGeom prst="rect">
            <a:avLst/>
          </a:prstGeom>
          <a:noFill/>
        </p:spPr>
        <p:txBody>
          <a:bodyPr wrap="square" rtlCol="0">
            <a:spAutoFit/>
          </a:bodyPr>
          <a:lstStyle/>
          <a:p>
            <a:pPr algn="just"/>
            <a:r>
              <a:rPr lang="en-CA" sz="3200" dirty="0">
                <a:latin typeface="+mn-lt"/>
              </a:rPr>
              <a:t>(D)</a:t>
            </a:r>
          </a:p>
        </p:txBody>
      </p:sp>
      <p:sp>
        <p:nvSpPr>
          <p:cNvPr id="13319" name="TextBox 13318">
            <a:extLst>
              <a:ext uri="{FF2B5EF4-FFF2-40B4-BE49-F238E27FC236}">
                <a16:creationId xmlns:a16="http://schemas.microsoft.com/office/drawing/2014/main" id="{BF960770-3069-88B4-3D2C-D901B6C879C1}"/>
              </a:ext>
            </a:extLst>
          </p:cNvPr>
          <p:cNvSpPr txBox="1"/>
          <p:nvPr/>
        </p:nvSpPr>
        <p:spPr>
          <a:xfrm>
            <a:off x="28114490" y="29460806"/>
            <a:ext cx="675331" cy="584775"/>
          </a:xfrm>
          <a:prstGeom prst="rect">
            <a:avLst/>
          </a:prstGeom>
          <a:noFill/>
        </p:spPr>
        <p:txBody>
          <a:bodyPr wrap="square" rtlCol="0">
            <a:spAutoFit/>
          </a:bodyPr>
          <a:lstStyle/>
          <a:p>
            <a:pPr algn="just"/>
            <a:r>
              <a:rPr lang="en-CA" sz="3200" dirty="0">
                <a:latin typeface="+mn-lt"/>
              </a:rPr>
              <a:t>(E)</a:t>
            </a:r>
          </a:p>
        </p:txBody>
      </p:sp>
      <p:sp>
        <p:nvSpPr>
          <p:cNvPr id="13320" name="TextBox 13319">
            <a:extLst>
              <a:ext uri="{FF2B5EF4-FFF2-40B4-BE49-F238E27FC236}">
                <a16:creationId xmlns:a16="http://schemas.microsoft.com/office/drawing/2014/main" id="{9D89FEE3-83E1-D300-3659-7078CCD5CE2F}"/>
              </a:ext>
            </a:extLst>
          </p:cNvPr>
          <p:cNvSpPr txBox="1"/>
          <p:nvPr/>
        </p:nvSpPr>
        <p:spPr>
          <a:xfrm>
            <a:off x="16123465" y="32631431"/>
            <a:ext cx="675331" cy="584775"/>
          </a:xfrm>
          <a:prstGeom prst="rect">
            <a:avLst/>
          </a:prstGeom>
          <a:noFill/>
        </p:spPr>
        <p:txBody>
          <a:bodyPr wrap="square" rtlCol="0">
            <a:spAutoFit/>
          </a:bodyPr>
          <a:lstStyle/>
          <a:p>
            <a:pPr algn="just"/>
            <a:r>
              <a:rPr lang="en-CA" sz="3200" dirty="0">
                <a:latin typeface="+mn-lt"/>
              </a:rPr>
              <a:t>(F)</a:t>
            </a:r>
          </a:p>
        </p:txBody>
      </p:sp>
      <p:sp>
        <p:nvSpPr>
          <p:cNvPr id="13323" name="TextBox 13322">
            <a:extLst>
              <a:ext uri="{FF2B5EF4-FFF2-40B4-BE49-F238E27FC236}">
                <a16:creationId xmlns:a16="http://schemas.microsoft.com/office/drawing/2014/main" id="{57BF4439-ABDD-D20D-6BBE-98125EB0840F}"/>
              </a:ext>
            </a:extLst>
          </p:cNvPr>
          <p:cNvSpPr txBox="1"/>
          <p:nvPr/>
        </p:nvSpPr>
        <p:spPr>
          <a:xfrm>
            <a:off x="32423275" y="7115561"/>
            <a:ext cx="675331" cy="584775"/>
          </a:xfrm>
          <a:prstGeom prst="rect">
            <a:avLst/>
          </a:prstGeom>
          <a:noFill/>
        </p:spPr>
        <p:txBody>
          <a:bodyPr wrap="square" rtlCol="0">
            <a:spAutoFit/>
          </a:bodyPr>
          <a:lstStyle/>
          <a:p>
            <a:pPr algn="just"/>
            <a:r>
              <a:rPr lang="en-CA" sz="3200" dirty="0">
                <a:latin typeface="+mn-lt"/>
              </a:rPr>
              <a:t>(A)</a:t>
            </a:r>
          </a:p>
        </p:txBody>
      </p:sp>
      <p:sp>
        <p:nvSpPr>
          <p:cNvPr id="13324" name="TextBox 13323">
            <a:extLst>
              <a:ext uri="{FF2B5EF4-FFF2-40B4-BE49-F238E27FC236}">
                <a16:creationId xmlns:a16="http://schemas.microsoft.com/office/drawing/2014/main" id="{8D7C72F6-EF70-10B8-2434-784A4818F04F}"/>
              </a:ext>
            </a:extLst>
          </p:cNvPr>
          <p:cNvSpPr txBox="1"/>
          <p:nvPr/>
        </p:nvSpPr>
        <p:spPr>
          <a:xfrm>
            <a:off x="35662216" y="7145905"/>
            <a:ext cx="675331" cy="584775"/>
          </a:xfrm>
          <a:prstGeom prst="rect">
            <a:avLst/>
          </a:prstGeom>
          <a:noFill/>
        </p:spPr>
        <p:txBody>
          <a:bodyPr wrap="square" rtlCol="0">
            <a:spAutoFit/>
          </a:bodyPr>
          <a:lstStyle/>
          <a:p>
            <a:pPr algn="just"/>
            <a:r>
              <a:rPr lang="en-CA" sz="3200" dirty="0">
                <a:latin typeface="+mn-lt"/>
              </a:rPr>
              <a:t>(B)</a:t>
            </a:r>
          </a:p>
        </p:txBody>
      </p:sp>
      <p:sp>
        <p:nvSpPr>
          <p:cNvPr id="13325" name="TextBox 13324">
            <a:extLst>
              <a:ext uri="{FF2B5EF4-FFF2-40B4-BE49-F238E27FC236}">
                <a16:creationId xmlns:a16="http://schemas.microsoft.com/office/drawing/2014/main" id="{4AC5E1D1-51EC-4536-7244-E570C1186C6B}"/>
              </a:ext>
            </a:extLst>
          </p:cNvPr>
          <p:cNvSpPr txBox="1"/>
          <p:nvPr/>
        </p:nvSpPr>
        <p:spPr>
          <a:xfrm>
            <a:off x="39226477" y="7178031"/>
            <a:ext cx="675331" cy="584775"/>
          </a:xfrm>
          <a:prstGeom prst="rect">
            <a:avLst/>
          </a:prstGeom>
          <a:noFill/>
        </p:spPr>
        <p:txBody>
          <a:bodyPr wrap="square" rtlCol="0">
            <a:spAutoFit/>
          </a:bodyPr>
          <a:lstStyle/>
          <a:p>
            <a:pPr algn="just"/>
            <a:r>
              <a:rPr lang="en-CA" sz="3200" dirty="0">
                <a:latin typeface="+mn-lt"/>
              </a:rPr>
              <a:t>(C)</a:t>
            </a:r>
          </a:p>
        </p:txBody>
      </p:sp>
      <p:sp>
        <p:nvSpPr>
          <p:cNvPr id="13326" name="TextBox 13325">
            <a:extLst>
              <a:ext uri="{FF2B5EF4-FFF2-40B4-BE49-F238E27FC236}">
                <a16:creationId xmlns:a16="http://schemas.microsoft.com/office/drawing/2014/main" id="{3395A6B5-BF76-BF1C-0FF8-BE538D3119C7}"/>
              </a:ext>
            </a:extLst>
          </p:cNvPr>
          <p:cNvSpPr txBox="1"/>
          <p:nvPr/>
        </p:nvSpPr>
        <p:spPr>
          <a:xfrm>
            <a:off x="42429370" y="7139930"/>
            <a:ext cx="833002" cy="584775"/>
          </a:xfrm>
          <a:prstGeom prst="rect">
            <a:avLst/>
          </a:prstGeom>
          <a:noFill/>
        </p:spPr>
        <p:txBody>
          <a:bodyPr wrap="square" rtlCol="0">
            <a:spAutoFit/>
          </a:bodyPr>
          <a:lstStyle/>
          <a:p>
            <a:pPr algn="just"/>
            <a:r>
              <a:rPr lang="en-CA" sz="3200" dirty="0">
                <a:latin typeface="+mn-lt"/>
              </a:rPr>
              <a:t>(D)</a:t>
            </a:r>
          </a:p>
        </p:txBody>
      </p:sp>
      <p:sp>
        <p:nvSpPr>
          <p:cNvPr id="13327" name="TextBox 13326">
            <a:extLst>
              <a:ext uri="{FF2B5EF4-FFF2-40B4-BE49-F238E27FC236}">
                <a16:creationId xmlns:a16="http://schemas.microsoft.com/office/drawing/2014/main" id="{AF82CEF2-6831-6180-9CFF-E0ADDFDC0C0D}"/>
              </a:ext>
            </a:extLst>
          </p:cNvPr>
          <p:cNvSpPr txBox="1"/>
          <p:nvPr/>
        </p:nvSpPr>
        <p:spPr>
          <a:xfrm>
            <a:off x="32344601" y="10344371"/>
            <a:ext cx="675331" cy="584775"/>
          </a:xfrm>
          <a:prstGeom prst="rect">
            <a:avLst/>
          </a:prstGeom>
          <a:noFill/>
        </p:spPr>
        <p:txBody>
          <a:bodyPr wrap="square" rtlCol="0">
            <a:spAutoFit/>
          </a:bodyPr>
          <a:lstStyle/>
          <a:p>
            <a:pPr algn="just"/>
            <a:r>
              <a:rPr lang="en-CA" sz="3200" dirty="0">
                <a:latin typeface="+mn-lt"/>
              </a:rPr>
              <a:t>(E)</a:t>
            </a:r>
          </a:p>
        </p:txBody>
      </p:sp>
      <p:sp>
        <p:nvSpPr>
          <p:cNvPr id="33" name="TextBox 32">
            <a:extLst>
              <a:ext uri="{FF2B5EF4-FFF2-40B4-BE49-F238E27FC236}">
                <a16:creationId xmlns:a16="http://schemas.microsoft.com/office/drawing/2014/main" id="{616D7F9C-872B-34A5-5DF2-EE580A3417CD}"/>
              </a:ext>
            </a:extLst>
          </p:cNvPr>
          <p:cNvSpPr txBox="1"/>
          <p:nvPr/>
        </p:nvSpPr>
        <p:spPr>
          <a:xfrm>
            <a:off x="16230170" y="19650422"/>
            <a:ext cx="14769004" cy="1938992"/>
          </a:xfrm>
          <a:prstGeom prst="rect">
            <a:avLst/>
          </a:prstGeom>
          <a:noFill/>
        </p:spPr>
        <p:txBody>
          <a:bodyPr wrap="square" rtlCol="0">
            <a:spAutoFit/>
          </a:bodyPr>
          <a:lstStyle/>
          <a:p>
            <a:pPr algn="just"/>
            <a:r>
              <a:rPr lang="en-CA" sz="2400" b="1" dirty="0">
                <a:latin typeface="+mn-lt"/>
              </a:rPr>
              <a:t>Figure 2: Effect of Ang II, TNF-</a:t>
            </a:r>
            <a:r>
              <a:rPr lang="el-GR" sz="2400" b="1" dirty="0">
                <a:latin typeface="+mn-lt"/>
              </a:rPr>
              <a:t>α</a:t>
            </a:r>
            <a:r>
              <a:rPr lang="en-CA" sz="2400" b="1" dirty="0">
                <a:latin typeface="+mn-lt"/>
              </a:rPr>
              <a:t>, IL-6, and LPS on the cell surface area in AC16 cells : </a:t>
            </a:r>
            <a:r>
              <a:rPr lang="en-CA" sz="2400" dirty="0">
                <a:latin typeface="+mn-lt"/>
              </a:rPr>
              <a:t>AC16 cells were treated with Ang II (10 µM), TNF-</a:t>
            </a:r>
            <a:r>
              <a:rPr lang="el-GR" sz="2400" dirty="0">
                <a:latin typeface="+mn-lt"/>
              </a:rPr>
              <a:t>α</a:t>
            </a:r>
            <a:r>
              <a:rPr lang="en-CA" sz="2400" dirty="0">
                <a:latin typeface="+mn-lt"/>
              </a:rPr>
              <a:t> (10 ng/mL), IL-6 (10 ng/mL), and LPS (25 µg/mL) for 24 hours. Then, cell surface area in AC16 cells was quantified by measuring the complete boundary of individual cells (A). The values represent mean ± SEM, (n=30). *p &lt; 0.05 compared to control group. (B-F) Representative images of AC16 cells stained with WGA (green) and DAPI (blue), scale bar = 200 μm from pictures taken with Zeiss Axio Observer Z1 inverted microscope.</a:t>
            </a:r>
          </a:p>
        </p:txBody>
      </p:sp>
      <p:grpSp>
        <p:nvGrpSpPr>
          <p:cNvPr id="13328" name="Group 13327">
            <a:extLst>
              <a:ext uri="{FF2B5EF4-FFF2-40B4-BE49-F238E27FC236}">
                <a16:creationId xmlns:a16="http://schemas.microsoft.com/office/drawing/2014/main" id="{2804162F-90FD-DEBA-0CD3-6F149361CAB4}"/>
              </a:ext>
            </a:extLst>
          </p:cNvPr>
          <p:cNvGrpSpPr/>
          <p:nvPr/>
        </p:nvGrpSpPr>
        <p:grpSpPr>
          <a:xfrm>
            <a:off x="16798797" y="13327180"/>
            <a:ext cx="13520002" cy="6281314"/>
            <a:chOff x="16402372" y="13136337"/>
            <a:chExt cx="13520002" cy="6281314"/>
          </a:xfrm>
        </p:grpSpPr>
        <p:sp>
          <p:nvSpPr>
            <p:cNvPr id="48" name="TextBox 47"/>
            <p:cNvSpPr txBox="1"/>
            <p:nvPr/>
          </p:nvSpPr>
          <p:spPr>
            <a:xfrm>
              <a:off x="24266458" y="17846058"/>
              <a:ext cx="936104" cy="584775"/>
            </a:xfrm>
            <a:prstGeom prst="rect">
              <a:avLst/>
            </a:prstGeom>
            <a:noFill/>
          </p:spPr>
          <p:txBody>
            <a:bodyPr wrap="square" rtlCol="0">
              <a:spAutoFit/>
            </a:bodyPr>
            <a:lstStyle/>
            <a:p>
              <a:endParaRPr lang="en-CA" sz="3200" dirty="0">
                <a:latin typeface="+mn-lt"/>
              </a:endParaRPr>
            </a:p>
          </p:txBody>
        </p:sp>
        <p:pic>
          <p:nvPicPr>
            <p:cNvPr id="32" name="Picture 31" descr="A picture containing aquarium, marine biology, organism&#10;&#10;Description automatically generated">
              <a:extLst>
                <a:ext uri="{FF2B5EF4-FFF2-40B4-BE49-F238E27FC236}">
                  <a16:creationId xmlns:a16="http://schemas.microsoft.com/office/drawing/2014/main" id="{236595B5-D848-88E8-7B44-952DF6DF04BA}"/>
                </a:ext>
              </a:extLst>
            </p:cNvPr>
            <p:cNvPicPr>
              <a:picLocks noChangeAspect="1"/>
            </p:cNvPicPr>
            <p:nvPr/>
          </p:nvPicPr>
          <p:blipFill>
            <a:blip r:embed="rId36"/>
            <a:stretch>
              <a:fillRect/>
            </a:stretch>
          </p:blipFill>
          <p:spPr>
            <a:xfrm>
              <a:off x="20273830" y="13914055"/>
              <a:ext cx="3159341" cy="2378798"/>
            </a:xfrm>
            <a:prstGeom prst="rect">
              <a:avLst/>
            </a:prstGeom>
          </p:spPr>
        </p:pic>
        <p:pic>
          <p:nvPicPr>
            <p:cNvPr id="34" name="Picture 33" descr="A picture containing green, invertebrate, bioluminescence, colorfulness&#10;&#10;Description automatically generated">
              <a:extLst>
                <a:ext uri="{FF2B5EF4-FFF2-40B4-BE49-F238E27FC236}">
                  <a16:creationId xmlns:a16="http://schemas.microsoft.com/office/drawing/2014/main" id="{61E53E2F-7ED3-80BB-652B-F3E88ADB85B6}"/>
                </a:ext>
              </a:extLst>
            </p:cNvPr>
            <p:cNvPicPr>
              <a:picLocks noChangeAspect="1"/>
            </p:cNvPicPr>
            <p:nvPr/>
          </p:nvPicPr>
          <p:blipFill>
            <a:blip r:embed="rId37"/>
            <a:stretch>
              <a:fillRect/>
            </a:stretch>
          </p:blipFill>
          <p:spPr>
            <a:xfrm>
              <a:off x="23549064" y="13914056"/>
              <a:ext cx="3159341" cy="2378798"/>
            </a:xfrm>
            <a:prstGeom prst="rect">
              <a:avLst/>
            </a:prstGeom>
          </p:spPr>
        </p:pic>
        <p:pic>
          <p:nvPicPr>
            <p:cNvPr id="38" name="Picture 37" descr="A picture containing screenshot, colorfulness, light&#10;&#10;Description automatically generated">
              <a:extLst>
                <a:ext uri="{FF2B5EF4-FFF2-40B4-BE49-F238E27FC236}">
                  <a16:creationId xmlns:a16="http://schemas.microsoft.com/office/drawing/2014/main" id="{2AA0B0EC-0C16-8846-EDF4-CFECFC18E340}"/>
                </a:ext>
              </a:extLst>
            </p:cNvPr>
            <p:cNvPicPr>
              <a:picLocks noChangeAspect="1"/>
            </p:cNvPicPr>
            <p:nvPr/>
          </p:nvPicPr>
          <p:blipFill>
            <a:blip r:embed="rId38"/>
            <a:stretch>
              <a:fillRect/>
            </a:stretch>
          </p:blipFill>
          <p:spPr>
            <a:xfrm>
              <a:off x="26763033" y="13914057"/>
              <a:ext cx="3159341" cy="2378798"/>
            </a:xfrm>
            <a:prstGeom prst="rect">
              <a:avLst/>
            </a:prstGeom>
          </p:spPr>
        </p:pic>
        <p:pic>
          <p:nvPicPr>
            <p:cNvPr id="40" name="Picture 39" descr="A picture containing screenshot, green, colorfulness, light&#10;&#10;Description automatically generated">
              <a:extLst>
                <a:ext uri="{FF2B5EF4-FFF2-40B4-BE49-F238E27FC236}">
                  <a16:creationId xmlns:a16="http://schemas.microsoft.com/office/drawing/2014/main" id="{B1417530-43B1-0C18-F599-0CC81E9A7BA1}"/>
                </a:ext>
              </a:extLst>
            </p:cNvPr>
            <p:cNvPicPr>
              <a:picLocks noChangeAspect="1"/>
            </p:cNvPicPr>
            <p:nvPr/>
          </p:nvPicPr>
          <p:blipFill>
            <a:blip r:embed="rId39"/>
            <a:stretch>
              <a:fillRect/>
            </a:stretch>
          </p:blipFill>
          <p:spPr>
            <a:xfrm>
              <a:off x="20283687" y="16954719"/>
              <a:ext cx="3170913" cy="2387511"/>
            </a:xfrm>
            <a:prstGeom prst="rect">
              <a:avLst/>
            </a:prstGeom>
          </p:spPr>
        </p:pic>
        <p:pic>
          <p:nvPicPr>
            <p:cNvPr id="42" name="Picture 41" descr="A picture containing screenshot, colorfulness, green, light&#10;&#10;Description automatically generated">
              <a:extLst>
                <a:ext uri="{FF2B5EF4-FFF2-40B4-BE49-F238E27FC236}">
                  <a16:creationId xmlns:a16="http://schemas.microsoft.com/office/drawing/2014/main" id="{E10B7357-CE89-AD47-B4CA-D49C2B84154B}"/>
                </a:ext>
              </a:extLst>
            </p:cNvPr>
            <p:cNvPicPr>
              <a:picLocks noChangeAspect="1"/>
            </p:cNvPicPr>
            <p:nvPr/>
          </p:nvPicPr>
          <p:blipFill>
            <a:blip r:embed="rId40"/>
            <a:stretch>
              <a:fillRect/>
            </a:stretch>
          </p:blipFill>
          <p:spPr>
            <a:xfrm>
              <a:off x="23622891" y="16951287"/>
              <a:ext cx="3159341" cy="2378798"/>
            </a:xfrm>
            <a:prstGeom prst="rect">
              <a:avLst/>
            </a:prstGeom>
          </p:spPr>
        </p:pic>
        <p:graphicFrame>
          <p:nvGraphicFramePr>
            <p:cNvPr id="43" name="Object 42">
              <a:extLst>
                <a:ext uri="{FF2B5EF4-FFF2-40B4-BE49-F238E27FC236}">
                  <a16:creationId xmlns:a16="http://schemas.microsoft.com/office/drawing/2014/main" id="{5A52B15E-325A-025D-65D2-E0DAA1CB6FC4}"/>
                </a:ext>
              </a:extLst>
            </p:cNvPr>
            <p:cNvGraphicFramePr>
              <a:graphicFrameLocks noChangeAspect="1"/>
            </p:cNvGraphicFramePr>
            <p:nvPr>
              <p:extLst>
                <p:ext uri="{D42A27DB-BD31-4B8C-83A1-F6EECF244321}">
                  <p14:modId xmlns:p14="http://schemas.microsoft.com/office/powerpoint/2010/main" val="364868721"/>
                </p:ext>
              </p:extLst>
            </p:nvPr>
          </p:nvGraphicFramePr>
          <p:xfrm>
            <a:off x="16402372" y="13649037"/>
            <a:ext cx="3782516" cy="3929626"/>
          </p:xfrm>
          <a:graphic>
            <a:graphicData uri="http://schemas.openxmlformats.org/presentationml/2006/ole">
              <mc:AlternateContent xmlns:mc="http://schemas.openxmlformats.org/markup-compatibility/2006">
                <mc:Choice xmlns:v="urn:schemas-microsoft-com:vml" Requires="v">
                  <p:oleObj name="Prism 8" r:id="rId41" imgW="2980483" imgH="3095685" progId="Prism8.Document">
                    <p:embed/>
                  </p:oleObj>
                </mc:Choice>
                <mc:Fallback>
                  <p:oleObj name="Prism 8" r:id="rId41" imgW="2980483" imgH="3095685" progId="Prism8.Document">
                    <p:embed/>
                    <p:pic>
                      <p:nvPicPr>
                        <p:cNvPr id="43" name="Object 42">
                          <a:extLst>
                            <a:ext uri="{FF2B5EF4-FFF2-40B4-BE49-F238E27FC236}">
                              <a16:creationId xmlns:a16="http://schemas.microsoft.com/office/drawing/2014/main" id="{5A52B15E-325A-025D-65D2-E0DAA1CB6FC4}"/>
                            </a:ext>
                          </a:extLst>
                        </p:cNvPr>
                        <p:cNvPicPr/>
                        <p:nvPr/>
                      </p:nvPicPr>
                      <p:blipFill>
                        <a:blip r:embed="rId42"/>
                        <a:stretch>
                          <a:fillRect/>
                        </a:stretch>
                      </p:blipFill>
                      <p:spPr>
                        <a:xfrm>
                          <a:off x="16402372" y="13649037"/>
                          <a:ext cx="3782516" cy="3929626"/>
                        </a:xfrm>
                        <a:prstGeom prst="rect">
                          <a:avLst/>
                        </a:prstGeom>
                      </p:spPr>
                    </p:pic>
                  </p:oleObj>
                </mc:Fallback>
              </mc:AlternateContent>
            </a:graphicData>
          </a:graphic>
        </p:graphicFrame>
        <p:sp>
          <p:nvSpPr>
            <p:cNvPr id="45" name="TextBox 44">
              <a:extLst>
                <a:ext uri="{FF2B5EF4-FFF2-40B4-BE49-F238E27FC236}">
                  <a16:creationId xmlns:a16="http://schemas.microsoft.com/office/drawing/2014/main" id="{F1AAADE2-089A-DF0A-B2D8-03896F12FCA4}"/>
                </a:ext>
              </a:extLst>
            </p:cNvPr>
            <p:cNvSpPr txBox="1"/>
            <p:nvPr/>
          </p:nvSpPr>
          <p:spPr>
            <a:xfrm>
              <a:off x="16420540" y="13195917"/>
              <a:ext cx="675331" cy="584775"/>
            </a:xfrm>
            <a:prstGeom prst="rect">
              <a:avLst/>
            </a:prstGeom>
            <a:noFill/>
          </p:spPr>
          <p:txBody>
            <a:bodyPr wrap="square" rtlCol="0">
              <a:spAutoFit/>
            </a:bodyPr>
            <a:lstStyle/>
            <a:p>
              <a:pPr algn="just"/>
              <a:r>
                <a:rPr lang="en-CA" sz="3200" dirty="0">
                  <a:latin typeface="+mn-lt"/>
                </a:rPr>
                <a:t>(A)</a:t>
              </a:r>
            </a:p>
          </p:txBody>
        </p:sp>
        <p:sp>
          <p:nvSpPr>
            <p:cNvPr id="47" name="TextBox 46">
              <a:extLst>
                <a:ext uri="{FF2B5EF4-FFF2-40B4-BE49-F238E27FC236}">
                  <a16:creationId xmlns:a16="http://schemas.microsoft.com/office/drawing/2014/main" id="{C2143AED-9932-5DD8-0DCA-FDDDD8B10EB0}"/>
                </a:ext>
              </a:extLst>
            </p:cNvPr>
            <p:cNvSpPr txBox="1"/>
            <p:nvPr/>
          </p:nvSpPr>
          <p:spPr>
            <a:xfrm>
              <a:off x="20230418" y="13203329"/>
              <a:ext cx="675331" cy="584775"/>
            </a:xfrm>
            <a:prstGeom prst="rect">
              <a:avLst/>
            </a:prstGeom>
            <a:noFill/>
          </p:spPr>
          <p:txBody>
            <a:bodyPr wrap="square" rtlCol="0">
              <a:spAutoFit/>
            </a:bodyPr>
            <a:lstStyle/>
            <a:p>
              <a:pPr algn="just"/>
              <a:r>
                <a:rPr lang="en-CA" sz="3200" dirty="0">
                  <a:latin typeface="+mn-lt"/>
                </a:rPr>
                <a:t>(B)</a:t>
              </a:r>
            </a:p>
          </p:txBody>
        </p:sp>
        <p:sp>
          <p:nvSpPr>
            <p:cNvPr id="49" name="TextBox 48">
              <a:extLst>
                <a:ext uri="{FF2B5EF4-FFF2-40B4-BE49-F238E27FC236}">
                  <a16:creationId xmlns:a16="http://schemas.microsoft.com/office/drawing/2014/main" id="{A92AB3A3-409C-900C-307B-F96318AFA0ED}"/>
                </a:ext>
              </a:extLst>
            </p:cNvPr>
            <p:cNvSpPr txBox="1"/>
            <p:nvPr/>
          </p:nvSpPr>
          <p:spPr>
            <a:xfrm>
              <a:off x="23469601" y="13175298"/>
              <a:ext cx="675331" cy="584775"/>
            </a:xfrm>
            <a:prstGeom prst="rect">
              <a:avLst/>
            </a:prstGeom>
            <a:noFill/>
          </p:spPr>
          <p:txBody>
            <a:bodyPr wrap="square" rtlCol="0">
              <a:spAutoFit/>
            </a:bodyPr>
            <a:lstStyle/>
            <a:p>
              <a:pPr algn="just"/>
              <a:r>
                <a:rPr lang="en-CA" sz="3200" dirty="0">
                  <a:latin typeface="+mn-lt"/>
                </a:rPr>
                <a:t>(C)</a:t>
              </a:r>
            </a:p>
          </p:txBody>
        </p:sp>
        <p:sp>
          <p:nvSpPr>
            <p:cNvPr id="50" name="TextBox 49">
              <a:extLst>
                <a:ext uri="{FF2B5EF4-FFF2-40B4-BE49-F238E27FC236}">
                  <a16:creationId xmlns:a16="http://schemas.microsoft.com/office/drawing/2014/main" id="{34B181B3-0F0E-4D37-34CB-DBB7165CA582}"/>
                </a:ext>
              </a:extLst>
            </p:cNvPr>
            <p:cNvSpPr txBox="1"/>
            <p:nvPr/>
          </p:nvSpPr>
          <p:spPr>
            <a:xfrm>
              <a:off x="26708784" y="13136337"/>
              <a:ext cx="769714" cy="584775"/>
            </a:xfrm>
            <a:prstGeom prst="rect">
              <a:avLst/>
            </a:prstGeom>
            <a:noFill/>
          </p:spPr>
          <p:txBody>
            <a:bodyPr wrap="square" rtlCol="0">
              <a:spAutoFit/>
            </a:bodyPr>
            <a:lstStyle/>
            <a:p>
              <a:pPr algn="just"/>
              <a:r>
                <a:rPr lang="en-CA" sz="3200" dirty="0">
                  <a:latin typeface="+mn-lt"/>
                </a:rPr>
                <a:t>(D)</a:t>
              </a:r>
            </a:p>
          </p:txBody>
        </p:sp>
        <p:sp>
          <p:nvSpPr>
            <p:cNvPr id="51" name="TextBox 50">
              <a:extLst>
                <a:ext uri="{FF2B5EF4-FFF2-40B4-BE49-F238E27FC236}">
                  <a16:creationId xmlns:a16="http://schemas.microsoft.com/office/drawing/2014/main" id="{9B043A1C-401B-B997-3825-8700DCF89006}"/>
                </a:ext>
              </a:extLst>
            </p:cNvPr>
            <p:cNvSpPr txBox="1"/>
            <p:nvPr/>
          </p:nvSpPr>
          <p:spPr>
            <a:xfrm>
              <a:off x="20209928" y="16359513"/>
              <a:ext cx="723705" cy="584775"/>
            </a:xfrm>
            <a:prstGeom prst="rect">
              <a:avLst/>
            </a:prstGeom>
            <a:noFill/>
          </p:spPr>
          <p:txBody>
            <a:bodyPr wrap="square" rtlCol="0">
              <a:spAutoFit/>
            </a:bodyPr>
            <a:lstStyle/>
            <a:p>
              <a:pPr algn="just"/>
              <a:r>
                <a:rPr lang="en-CA" sz="3200" dirty="0">
                  <a:latin typeface="+mn-lt"/>
                </a:rPr>
                <a:t>(E)</a:t>
              </a:r>
            </a:p>
          </p:txBody>
        </p:sp>
        <p:sp>
          <p:nvSpPr>
            <p:cNvPr id="52" name="TextBox 51">
              <a:extLst>
                <a:ext uri="{FF2B5EF4-FFF2-40B4-BE49-F238E27FC236}">
                  <a16:creationId xmlns:a16="http://schemas.microsoft.com/office/drawing/2014/main" id="{C010EBFB-E846-ED8C-4094-FDA2E3FC8C27}"/>
                </a:ext>
              </a:extLst>
            </p:cNvPr>
            <p:cNvSpPr txBox="1"/>
            <p:nvPr/>
          </p:nvSpPr>
          <p:spPr>
            <a:xfrm>
              <a:off x="23474648" y="16364031"/>
              <a:ext cx="769714" cy="584775"/>
            </a:xfrm>
            <a:prstGeom prst="rect">
              <a:avLst/>
            </a:prstGeom>
            <a:noFill/>
          </p:spPr>
          <p:txBody>
            <a:bodyPr wrap="square" rtlCol="0">
              <a:spAutoFit/>
            </a:bodyPr>
            <a:lstStyle/>
            <a:p>
              <a:pPr algn="just"/>
              <a:r>
                <a:rPr lang="en-CA" sz="3200" dirty="0">
                  <a:latin typeface="+mn-lt"/>
                </a:rPr>
                <a:t>(F)</a:t>
              </a:r>
            </a:p>
          </p:txBody>
        </p:sp>
        <p:sp>
          <p:nvSpPr>
            <p:cNvPr id="39" name="TextBox 38">
              <a:extLst>
                <a:ext uri="{FF2B5EF4-FFF2-40B4-BE49-F238E27FC236}">
                  <a16:creationId xmlns:a16="http://schemas.microsoft.com/office/drawing/2014/main" id="{0543DDFE-DF41-A4A9-5379-C87B4843E442}"/>
                </a:ext>
              </a:extLst>
            </p:cNvPr>
            <p:cNvSpPr txBox="1"/>
            <p:nvPr/>
          </p:nvSpPr>
          <p:spPr>
            <a:xfrm>
              <a:off x="20243425" y="15870152"/>
              <a:ext cx="1435183" cy="461665"/>
            </a:xfrm>
            <a:prstGeom prst="rect">
              <a:avLst/>
            </a:prstGeom>
            <a:noFill/>
          </p:spPr>
          <p:txBody>
            <a:bodyPr wrap="square" rtlCol="0">
              <a:spAutoFit/>
            </a:bodyPr>
            <a:lstStyle/>
            <a:p>
              <a:pPr algn="just"/>
              <a:r>
                <a:rPr lang="en-CA" sz="2400" dirty="0">
                  <a:solidFill>
                    <a:schemeClr val="bg1"/>
                  </a:solidFill>
                  <a:latin typeface="+mn-lt"/>
                </a:rPr>
                <a:t>Control</a:t>
              </a:r>
            </a:p>
          </p:txBody>
        </p:sp>
        <p:sp>
          <p:nvSpPr>
            <p:cNvPr id="41" name="TextBox 40">
              <a:extLst>
                <a:ext uri="{FF2B5EF4-FFF2-40B4-BE49-F238E27FC236}">
                  <a16:creationId xmlns:a16="http://schemas.microsoft.com/office/drawing/2014/main" id="{8C318BD6-943F-8DB9-D81F-B06162305BCB}"/>
                </a:ext>
              </a:extLst>
            </p:cNvPr>
            <p:cNvSpPr txBox="1"/>
            <p:nvPr/>
          </p:nvSpPr>
          <p:spPr>
            <a:xfrm>
              <a:off x="23521988" y="15842191"/>
              <a:ext cx="1435183" cy="461665"/>
            </a:xfrm>
            <a:prstGeom prst="rect">
              <a:avLst/>
            </a:prstGeom>
            <a:noFill/>
          </p:spPr>
          <p:txBody>
            <a:bodyPr wrap="square" rtlCol="0">
              <a:spAutoFit/>
            </a:bodyPr>
            <a:lstStyle/>
            <a:p>
              <a:pPr algn="just"/>
              <a:r>
                <a:rPr lang="en-CA" sz="2400" dirty="0">
                  <a:solidFill>
                    <a:schemeClr val="bg1"/>
                  </a:solidFill>
                  <a:latin typeface="+mn-lt"/>
                </a:rPr>
                <a:t>Ang II</a:t>
              </a:r>
            </a:p>
          </p:txBody>
        </p:sp>
        <p:sp>
          <p:nvSpPr>
            <p:cNvPr id="54" name="TextBox 53">
              <a:extLst>
                <a:ext uri="{FF2B5EF4-FFF2-40B4-BE49-F238E27FC236}">
                  <a16:creationId xmlns:a16="http://schemas.microsoft.com/office/drawing/2014/main" id="{3C7CA7A0-EC93-8B43-082D-FBC051278562}"/>
                </a:ext>
              </a:extLst>
            </p:cNvPr>
            <p:cNvSpPr txBox="1"/>
            <p:nvPr/>
          </p:nvSpPr>
          <p:spPr>
            <a:xfrm>
              <a:off x="26746428" y="15877072"/>
              <a:ext cx="1435183" cy="461665"/>
            </a:xfrm>
            <a:prstGeom prst="rect">
              <a:avLst/>
            </a:prstGeom>
            <a:noFill/>
          </p:spPr>
          <p:txBody>
            <a:bodyPr wrap="square" rtlCol="0">
              <a:spAutoFit/>
            </a:bodyPr>
            <a:lstStyle/>
            <a:p>
              <a:pPr algn="just"/>
              <a:r>
                <a:rPr lang="en-CA" sz="2400" dirty="0">
                  <a:solidFill>
                    <a:schemeClr val="bg1"/>
                  </a:solidFill>
                  <a:latin typeface="+mn-lt"/>
                </a:rPr>
                <a:t>TNF</a:t>
              </a:r>
            </a:p>
          </p:txBody>
        </p:sp>
        <p:sp>
          <p:nvSpPr>
            <p:cNvPr id="56" name="TextBox 55">
              <a:extLst>
                <a:ext uri="{FF2B5EF4-FFF2-40B4-BE49-F238E27FC236}">
                  <a16:creationId xmlns:a16="http://schemas.microsoft.com/office/drawing/2014/main" id="{F66541AC-10F9-FF67-3498-26377FE2C99C}"/>
                </a:ext>
              </a:extLst>
            </p:cNvPr>
            <p:cNvSpPr txBox="1"/>
            <p:nvPr/>
          </p:nvSpPr>
          <p:spPr>
            <a:xfrm>
              <a:off x="20243424" y="18955986"/>
              <a:ext cx="1435183" cy="461665"/>
            </a:xfrm>
            <a:prstGeom prst="rect">
              <a:avLst/>
            </a:prstGeom>
            <a:noFill/>
          </p:spPr>
          <p:txBody>
            <a:bodyPr wrap="square" rtlCol="0">
              <a:spAutoFit/>
            </a:bodyPr>
            <a:lstStyle/>
            <a:p>
              <a:pPr algn="just"/>
              <a:r>
                <a:rPr lang="en-CA" sz="2400" dirty="0">
                  <a:solidFill>
                    <a:schemeClr val="bg1"/>
                  </a:solidFill>
                  <a:latin typeface="+mn-lt"/>
                </a:rPr>
                <a:t>IL-6</a:t>
              </a:r>
            </a:p>
          </p:txBody>
        </p:sp>
        <p:sp>
          <p:nvSpPr>
            <p:cNvPr id="13313" name="TextBox 13312">
              <a:extLst>
                <a:ext uri="{FF2B5EF4-FFF2-40B4-BE49-F238E27FC236}">
                  <a16:creationId xmlns:a16="http://schemas.microsoft.com/office/drawing/2014/main" id="{F07BDF78-79AF-4F62-A6F5-10DA2671ADAC}"/>
                </a:ext>
              </a:extLst>
            </p:cNvPr>
            <p:cNvSpPr txBox="1"/>
            <p:nvPr/>
          </p:nvSpPr>
          <p:spPr>
            <a:xfrm>
              <a:off x="23558798" y="18920403"/>
              <a:ext cx="1435183" cy="461665"/>
            </a:xfrm>
            <a:prstGeom prst="rect">
              <a:avLst/>
            </a:prstGeom>
            <a:noFill/>
          </p:spPr>
          <p:txBody>
            <a:bodyPr wrap="square" rtlCol="0">
              <a:spAutoFit/>
            </a:bodyPr>
            <a:lstStyle/>
            <a:p>
              <a:pPr algn="just"/>
              <a:r>
                <a:rPr lang="en-CA" sz="2400" dirty="0">
                  <a:solidFill>
                    <a:schemeClr val="bg1"/>
                  </a:solidFill>
                  <a:latin typeface="+mn-lt"/>
                </a:rPr>
                <a:t>LPS</a:t>
              </a:r>
            </a:p>
          </p:txBody>
        </p:sp>
      </p:grpSp>
      <p:grpSp>
        <p:nvGrpSpPr>
          <p:cNvPr id="13353" name="Group 13352">
            <a:extLst>
              <a:ext uri="{FF2B5EF4-FFF2-40B4-BE49-F238E27FC236}">
                <a16:creationId xmlns:a16="http://schemas.microsoft.com/office/drawing/2014/main" id="{559BBBA3-E11F-D235-3BE8-43A34AC292FF}"/>
              </a:ext>
            </a:extLst>
          </p:cNvPr>
          <p:cNvGrpSpPr/>
          <p:nvPr/>
        </p:nvGrpSpPr>
        <p:grpSpPr>
          <a:xfrm>
            <a:off x="19338488" y="32767063"/>
            <a:ext cx="1355676" cy="1514695"/>
            <a:chOff x="19796174" y="32566743"/>
            <a:chExt cx="1355676" cy="1514695"/>
          </a:xfrm>
        </p:grpSpPr>
        <p:sp>
          <p:nvSpPr>
            <p:cNvPr id="13331" name="Rectangle 13330">
              <a:extLst>
                <a:ext uri="{FF2B5EF4-FFF2-40B4-BE49-F238E27FC236}">
                  <a16:creationId xmlns:a16="http://schemas.microsoft.com/office/drawing/2014/main" id="{BEB02894-360B-BA55-7DBA-6DFEC4D410FA}"/>
                </a:ext>
              </a:extLst>
            </p:cNvPr>
            <p:cNvSpPr/>
            <p:nvPr/>
          </p:nvSpPr>
          <p:spPr>
            <a:xfrm>
              <a:off x="19802899" y="33041156"/>
              <a:ext cx="293825" cy="188448"/>
            </a:xfrm>
            <a:prstGeom prst="rect">
              <a:avLst/>
            </a:prstGeom>
            <a:solidFill>
              <a:srgbClr val="4040FE"/>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3332" name="Rectangle 13331">
              <a:extLst>
                <a:ext uri="{FF2B5EF4-FFF2-40B4-BE49-F238E27FC236}">
                  <a16:creationId xmlns:a16="http://schemas.microsoft.com/office/drawing/2014/main" id="{530E77C1-308C-FB03-AEE6-1B16AC1E1F2D}"/>
                </a:ext>
              </a:extLst>
            </p:cNvPr>
            <p:cNvSpPr/>
            <p:nvPr/>
          </p:nvSpPr>
          <p:spPr>
            <a:xfrm>
              <a:off x="19802623" y="33430704"/>
              <a:ext cx="293825" cy="188448"/>
            </a:xfrm>
            <a:prstGeom prst="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3333" name="Rectangle 13332">
              <a:extLst>
                <a:ext uri="{FF2B5EF4-FFF2-40B4-BE49-F238E27FC236}">
                  <a16:creationId xmlns:a16="http://schemas.microsoft.com/office/drawing/2014/main" id="{1302E585-D93A-8011-3CD3-52AB156F7E87}"/>
                </a:ext>
              </a:extLst>
            </p:cNvPr>
            <p:cNvSpPr/>
            <p:nvPr/>
          </p:nvSpPr>
          <p:spPr>
            <a:xfrm>
              <a:off x="19802622" y="33806028"/>
              <a:ext cx="293825" cy="188448"/>
            </a:xfrm>
            <a:prstGeom prst="rect">
              <a:avLst/>
            </a:prstGeom>
            <a:solidFill>
              <a:srgbClr val="00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3337" name="Rectangle 13336">
              <a:extLst>
                <a:ext uri="{FF2B5EF4-FFF2-40B4-BE49-F238E27FC236}">
                  <a16:creationId xmlns:a16="http://schemas.microsoft.com/office/drawing/2014/main" id="{7FE34A45-876A-9F80-BED5-CE1A03CE2826}"/>
                </a:ext>
              </a:extLst>
            </p:cNvPr>
            <p:cNvSpPr/>
            <p:nvPr/>
          </p:nvSpPr>
          <p:spPr>
            <a:xfrm>
              <a:off x="19796174" y="32660586"/>
              <a:ext cx="293825" cy="18844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3340" name="TextBox 13339">
              <a:extLst>
                <a:ext uri="{FF2B5EF4-FFF2-40B4-BE49-F238E27FC236}">
                  <a16:creationId xmlns:a16="http://schemas.microsoft.com/office/drawing/2014/main" id="{0FCDEF7F-C851-D17D-32AE-A5CEA520E64C}"/>
                </a:ext>
              </a:extLst>
            </p:cNvPr>
            <p:cNvSpPr txBox="1"/>
            <p:nvPr/>
          </p:nvSpPr>
          <p:spPr>
            <a:xfrm>
              <a:off x="20153130" y="32566743"/>
              <a:ext cx="949020" cy="400110"/>
            </a:xfrm>
            <a:prstGeom prst="rect">
              <a:avLst/>
            </a:prstGeom>
            <a:noFill/>
          </p:spPr>
          <p:txBody>
            <a:bodyPr wrap="square" rtlCol="0">
              <a:spAutoFit/>
            </a:bodyPr>
            <a:lstStyle/>
            <a:p>
              <a:pPr algn="just"/>
              <a:r>
                <a:rPr lang="en-CA" sz="2000" dirty="0">
                  <a:latin typeface="+mn-lt"/>
                </a:rPr>
                <a:t>Control</a:t>
              </a:r>
            </a:p>
          </p:txBody>
        </p:sp>
        <p:sp>
          <p:nvSpPr>
            <p:cNvPr id="13341" name="TextBox 13340">
              <a:extLst>
                <a:ext uri="{FF2B5EF4-FFF2-40B4-BE49-F238E27FC236}">
                  <a16:creationId xmlns:a16="http://schemas.microsoft.com/office/drawing/2014/main" id="{908EBCF3-540C-5FE9-8153-161CBBEDF9C0}"/>
                </a:ext>
              </a:extLst>
            </p:cNvPr>
            <p:cNvSpPr txBox="1"/>
            <p:nvPr/>
          </p:nvSpPr>
          <p:spPr>
            <a:xfrm>
              <a:off x="20153130" y="32962751"/>
              <a:ext cx="949020" cy="400110"/>
            </a:xfrm>
            <a:prstGeom prst="rect">
              <a:avLst/>
            </a:prstGeom>
            <a:noFill/>
          </p:spPr>
          <p:txBody>
            <a:bodyPr wrap="square" rtlCol="0">
              <a:spAutoFit/>
            </a:bodyPr>
            <a:lstStyle/>
            <a:p>
              <a:pPr algn="just"/>
              <a:r>
                <a:rPr lang="en-CA" sz="2000" dirty="0">
                  <a:latin typeface="+mn-lt"/>
                </a:rPr>
                <a:t>TNF</a:t>
              </a:r>
            </a:p>
          </p:txBody>
        </p:sp>
        <p:sp>
          <p:nvSpPr>
            <p:cNvPr id="13345" name="TextBox 13344">
              <a:extLst>
                <a:ext uri="{FF2B5EF4-FFF2-40B4-BE49-F238E27FC236}">
                  <a16:creationId xmlns:a16="http://schemas.microsoft.com/office/drawing/2014/main" id="{6A524743-6670-E634-72AF-D63FB74711C8}"/>
                </a:ext>
              </a:extLst>
            </p:cNvPr>
            <p:cNvSpPr txBox="1"/>
            <p:nvPr/>
          </p:nvSpPr>
          <p:spPr>
            <a:xfrm>
              <a:off x="20176233" y="33305075"/>
              <a:ext cx="949020" cy="400110"/>
            </a:xfrm>
            <a:prstGeom prst="rect">
              <a:avLst/>
            </a:prstGeom>
            <a:noFill/>
          </p:spPr>
          <p:txBody>
            <a:bodyPr wrap="square" rtlCol="0">
              <a:spAutoFit/>
            </a:bodyPr>
            <a:lstStyle/>
            <a:p>
              <a:pPr algn="just"/>
              <a:r>
                <a:rPr lang="en-CA" sz="2000" dirty="0">
                  <a:latin typeface="+mn-lt"/>
                </a:rPr>
                <a:t>IL-6</a:t>
              </a:r>
            </a:p>
          </p:txBody>
        </p:sp>
        <p:sp>
          <p:nvSpPr>
            <p:cNvPr id="13352" name="TextBox 13351">
              <a:extLst>
                <a:ext uri="{FF2B5EF4-FFF2-40B4-BE49-F238E27FC236}">
                  <a16:creationId xmlns:a16="http://schemas.microsoft.com/office/drawing/2014/main" id="{8F6E6B95-E525-7600-057C-4D6B0BBE936A}"/>
                </a:ext>
              </a:extLst>
            </p:cNvPr>
            <p:cNvSpPr txBox="1"/>
            <p:nvPr/>
          </p:nvSpPr>
          <p:spPr>
            <a:xfrm>
              <a:off x="20202830" y="33681328"/>
              <a:ext cx="949020" cy="400110"/>
            </a:xfrm>
            <a:prstGeom prst="rect">
              <a:avLst/>
            </a:prstGeom>
            <a:noFill/>
          </p:spPr>
          <p:txBody>
            <a:bodyPr wrap="square" rtlCol="0">
              <a:spAutoFit/>
            </a:bodyPr>
            <a:lstStyle/>
            <a:p>
              <a:pPr algn="just"/>
              <a:r>
                <a:rPr lang="en-CA" sz="2000" dirty="0">
                  <a:latin typeface="+mn-lt"/>
                </a:rPr>
                <a:t>LPS</a:t>
              </a:r>
            </a:p>
          </p:txBody>
        </p:sp>
      </p:grpSp>
      <p:sp>
        <p:nvSpPr>
          <p:cNvPr id="13354" name="TextBox 13353">
            <a:extLst>
              <a:ext uri="{FF2B5EF4-FFF2-40B4-BE49-F238E27FC236}">
                <a16:creationId xmlns:a16="http://schemas.microsoft.com/office/drawing/2014/main" id="{41D88649-E986-C86A-1C99-1BCC93FE2B93}"/>
              </a:ext>
            </a:extLst>
          </p:cNvPr>
          <p:cNvSpPr txBox="1"/>
          <p:nvPr/>
        </p:nvSpPr>
        <p:spPr>
          <a:xfrm>
            <a:off x="34855914" y="10680749"/>
            <a:ext cx="11737304" cy="2308324"/>
          </a:xfrm>
          <a:prstGeom prst="rect">
            <a:avLst/>
          </a:prstGeom>
          <a:noFill/>
        </p:spPr>
        <p:txBody>
          <a:bodyPr wrap="square" rtlCol="0">
            <a:spAutoFit/>
          </a:bodyPr>
          <a:lstStyle/>
          <a:p>
            <a:pPr algn="just"/>
            <a:r>
              <a:rPr lang="en-CA" sz="2400" b="1" dirty="0">
                <a:latin typeface="+mn-lt"/>
              </a:rPr>
              <a:t>Figure 5: Effect of TNF-</a:t>
            </a:r>
            <a:r>
              <a:rPr lang="el-GR" sz="2400" b="1" dirty="0">
                <a:latin typeface="+mn-lt"/>
              </a:rPr>
              <a:t>α</a:t>
            </a:r>
            <a:r>
              <a:rPr lang="en-CA" sz="2400" b="1" dirty="0">
                <a:latin typeface="+mn-lt"/>
              </a:rPr>
              <a:t> , IL-6 , and LPS on subterminal (R/S) and terminal HETEs metabolites concentration in AC16 cells.</a:t>
            </a:r>
            <a:r>
              <a:rPr lang="en-US" sz="2400" b="1" dirty="0">
                <a:latin typeface="+mn-lt"/>
              </a:rPr>
              <a:t> </a:t>
            </a:r>
            <a:r>
              <a:rPr lang="en-CA" sz="2400" dirty="0">
                <a:latin typeface="+mn-lt"/>
              </a:rPr>
              <a:t>AC16 cells were treated with TNF-</a:t>
            </a:r>
            <a:r>
              <a:rPr lang="el-GR" sz="2400" dirty="0">
                <a:latin typeface="+mn-lt"/>
              </a:rPr>
              <a:t>α</a:t>
            </a:r>
            <a:r>
              <a:rPr lang="en-CA" sz="2400" dirty="0">
                <a:latin typeface="+mn-lt"/>
              </a:rPr>
              <a:t> (10 ng/mL), IL-6 (10 ng/mL), and LPS (25 µg/mL) for 24 hours. Then, subterminal (R/S)-HETEs and terminal HETE metabolites concentrations were measured using LC-MS/MS (A-E). The values are represented as mean ± SEM (n=6). *p &lt; 0.05 compared to respective control. +p &lt; 0.05 compared to respective antipode in the same treatment.  </a:t>
            </a:r>
          </a:p>
        </p:txBody>
      </p:sp>
      <p:grpSp>
        <p:nvGrpSpPr>
          <p:cNvPr id="13355" name="Group 13354">
            <a:extLst>
              <a:ext uri="{FF2B5EF4-FFF2-40B4-BE49-F238E27FC236}">
                <a16:creationId xmlns:a16="http://schemas.microsoft.com/office/drawing/2014/main" id="{4F844905-ADAC-CCCF-42BE-A88AE21B4019}"/>
              </a:ext>
            </a:extLst>
          </p:cNvPr>
          <p:cNvGrpSpPr/>
          <p:nvPr/>
        </p:nvGrpSpPr>
        <p:grpSpPr>
          <a:xfrm>
            <a:off x="45366777" y="6329073"/>
            <a:ext cx="1355676" cy="1514695"/>
            <a:chOff x="19796174" y="32566743"/>
            <a:chExt cx="1355676" cy="1514695"/>
          </a:xfrm>
        </p:grpSpPr>
        <p:sp>
          <p:nvSpPr>
            <p:cNvPr id="13356" name="Rectangle 13355">
              <a:extLst>
                <a:ext uri="{FF2B5EF4-FFF2-40B4-BE49-F238E27FC236}">
                  <a16:creationId xmlns:a16="http://schemas.microsoft.com/office/drawing/2014/main" id="{F74DAE8B-EC21-72D7-B78F-75558BA1E3E7}"/>
                </a:ext>
              </a:extLst>
            </p:cNvPr>
            <p:cNvSpPr/>
            <p:nvPr/>
          </p:nvSpPr>
          <p:spPr>
            <a:xfrm>
              <a:off x="19802899" y="33041156"/>
              <a:ext cx="293825" cy="188448"/>
            </a:xfrm>
            <a:prstGeom prst="rect">
              <a:avLst/>
            </a:prstGeom>
            <a:solidFill>
              <a:srgbClr val="4040FE"/>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3357" name="Rectangle 13356">
              <a:extLst>
                <a:ext uri="{FF2B5EF4-FFF2-40B4-BE49-F238E27FC236}">
                  <a16:creationId xmlns:a16="http://schemas.microsoft.com/office/drawing/2014/main" id="{E28E3889-4D50-3203-42E6-A9CAFA34B309}"/>
                </a:ext>
              </a:extLst>
            </p:cNvPr>
            <p:cNvSpPr/>
            <p:nvPr/>
          </p:nvSpPr>
          <p:spPr>
            <a:xfrm>
              <a:off x="19802623" y="33430704"/>
              <a:ext cx="293825" cy="188448"/>
            </a:xfrm>
            <a:prstGeom prst="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3358" name="Rectangle 13357">
              <a:extLst>
                <a:ext uri="{FF2B5EF4-FFF2-40B4-BE49-F238E27FC236}">
                  <a16:creationId xmlns:a16="http://schemas.microsoft.com/office/drawing/2014/main" id="{BB6C0369-2EBC-7D47-B642-015239CB2ADB}"/>
                </a:ext>
              </a:extLst>
            </p:cNvPr>
            <p:cNvSpPr/>
            <p:nvPr/>
          </p:nvSpPr>
          <p:spPr>
            <a:xfrm>
              <a:off x="19802622" y="33806028"/>
              <a:ext cx="293825" cy="188448"/>
            </a:xfrm>
            <a:prstGeom prst="rect">
              <a:avLst/>
            </a:prstGeom>
            <a:solidFill>
              <a:srgbClr val="00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3359" name="Rectangle 13358">
              <a:extLst>
                <a:ext uri="{FF2B5EF4-FFF2-40B4-BE49-F238E27FC236}">
                  <a16:creationId xmlns:a16="http://schemas.microsoft.com/office/drawing/2014/main" id="{14225B5D-94AC-2CD6-19ED-2E100ADD1A66}"/>
                </a:ext>
              </a:extLst>
            </p:cNvPr>
            <p:cNvSpPr/>
            <p:nvPr/>
          </p:nvSpPr>
          <p:spPr>
            <a:xfrm>
              <a:off x="19796174" y="32660586"/>
              <a:ext cx="293825" cy="18844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13360" name="TextBox 13359">
              <a:extLst>
                <a:ext uri="{FF2B5EF4-FFF2-40B4-BE49-F238E27FC236}">
                  <a16:creationId xmlns:a16="http://schemas.microsoft.com/office/drawing/2014/main" id="{BFC05434-A607-6E47-63B3-7CB8F53AEE49}"/>
                </a:ext>
              </a:extLst>
            </p:cNvPr>
            <p:cNvSpPr txBox="1"/>
            <p:nvPr/>
          </p:nvSpPr>
          <p:spPr>
            <a:xfrm>
              <a:off x="20153130" y="32566743"/>
              <a:ext cx="949020" cy="400110"/>
            </a:xfrm>
            <a:prstGeom prst="rect">
              <a:avLst/>
            </a:prstGeom>
            <a:noFill/>
          </p:spPr>
          <p:txBody>
            <a:bodyPr wrap="square" rtlCol="0">
              <a:spAutoFit/>
            </a:bodyPr>
            <a:lstStyle/>
            <a:p>
              <a:pPr algn="just"/>
              <a:r>
                <a:rPr lang="en-CA" sz="2000" dirty="0">
                  <a:latin typeface="+mn-lt"/>
                </a:rPr>
                <a:t>Control</a:t>
              </a:r>
            </a:p>
          </p:txBody>
        </p:sp>
        <p:sp>
          <p:nvSpPr>
            <p:cNvPr id="13361" name="TextBox 13360">
              <a:extLst>
                <a:ext uri="{FF2B5EF4-FFF2-40B4-BE49-F238E27FC236}">
                  <a16:creationId xmlns:a16="http://schemas.microsoft.com/office/drawing/2014/main" id="{0A7F8508-7526-6FF8-0427-9B37AE70B4DC}"/>
                </a:ext>
              </a:extLst>
            </p:cNvPr>
            <p:cNvSpPr txBox="1"/>
            <p:nvPr/>
          </p:nvSpPr>
          <p:spPr>
            <a:xfrm>
              <a:off x="20153130" y="32962751"/>
              <a:ext cx="949020" cy="400110"/>
            </a:xfrm>
            <a:prstGeom prst="rect">
              <a:avLst/>
            </a:prstGeom>
            <a:noFill/>
          </p:spPr>
          <p:txBody>
            <a:bodyPr wrap="square" rtlCol="0">
              <a:spAutoFit/>
            </a:bodyPr>
            <a:lstStyle/>
            <a:p>
              <a:pPr algn="just"/>
              <a:r>
                <a:rPr lang="en-CA" sz="2000" dirty="0">
                  <a:latin typeface="+mn-lt"/>
                </a:rPr>
                <a:t>TNF</a:t>
              </a:r>
            </a:p>
          </p:txBody>
        </p:sp>
        <p:sp>
          <p:nvSpPr>
            <p:cNvPr id="13362" name="TextBox 13361">
              <a:extLst>
                <a:ext uri="{FF2B5EF4-FFF2-40B4-BE49-F238E27FC236}">
                  <a16:creationId xmlns:a16="http://schemas.microsoft.com/office/drawing/2014/main" id="{9C9D83A7-F66F-C4F2-EA3A-8CF5CA12952D}"/>
                </a:ext>
              </a:extLst>
            </p:cNvPr>
            <p:cNvSpPr txBox="1"/>
            <p:nvPr/>
          </p:nvSpPr>
          <p:spPr>
            <a:xfrm>
              <a:off x="20176233" y="33305075"/>
              <a:ext cx="949020" cy="400110"/>
            </a:xfrm>
            <a:prstGeom prst="rect">
              <a:avLst/>
            </a:prstGeom>
            <a:noFill/>
          </p:spPr>
          <p:txBody>
            <a:bodyPr wrap="square" rtlCol="0">
              <a:spAutoFit/>
            </a:bodyPr>
            <a:lstStyle/>
            <a:p>
              <a:pPr algn="just"/>
              <a:r>
                <a:rPr lang="en-CA" sz="2000" dirty="0">
                  <a:latin typeface="+mn-lt"/>
                </a:rPr>
                <a:t>IL-6</a:t>
              </a:r>
            </a:p>
          </p:txBody>
        </p:sp>
        <p:sp>
          <p:nvSpPr>
            <p:cNvPr id="13363" name="TextBox 13362">
              <a:extLst>
                <a:ext uri="{FF2B5EF4-FFF2-40B4-BE49-F238E27FC236}">
                  <a16:creationId xmlns:a16="http://schemas.microsoft.com/office/drawing/2014/main" id="{85D61963-E995-CED5-C632-EB5621C9E2DE}"/>
                </a:ext>
              </a:extLst>
            </p:cNvPr>
            <p:cNvSpPr txBox="1"/>
            <p:nvPr/>
          </p:nvSpPr>
          <p:spPr>
            <a:xfrm>
              <a:off x="20202830" y="33681328"/>
              <a:ext cx="949020" cy="400110"/>
            </a:xfrm>
            <a:prstGeom prst="rect">
              <a:avLst/>
            </a:prstGeom>
            <a:noFill/>
          </p:spPr>
          <p:txBody>
            <a:bodyPr wrap="square" rtlCol="0">
              <a:spAutoFit/>
            </a:bodyPr>
            <a:lstStyle/>
            <a:p>
              <a:pPr algn="just"/>
              <a:r>
                <a:rPr lang="en-CA" sz="2000" dirty="0">
                  <a:latin typeface="+mn-lt"/>
                </a:rPr>
                <a:t>LPS</a:t>
              </a:r>
            </a:p>
          </p:txBody>
        </p:sp>
      </p:grpSp>
      <p:pic>
        <p:nvPicPr>
          <p:cNvPr id="13364" name="Content Placeholder 6" descr="Diagram&#10;&#10;Description automatically generated">
            <a:extLst>
              <a:ext uri="{FF2B5EF4-FFF2-40B4-BE49-F238E27FC236}">
                <a16:creationId xmlns:a16="http://schemas.microsoft.com/office/drawing/2014/main" id="{56C889CC-25C7-B3EA-F147-7F04FE1C10CD}"/>
              </a:ext>
            </a:extLst>
          </p:cNvPr>
          <p:cNvPicPr>
            <a:picLocks noChangeAspect="1"/>
          </p:cNvPicPr>
          <p:nvPr/>
        </p:nvPicPr>
        <p:blipFill>
          <a:blip r:embed="rId43"/>
          <a:stretch>
            <a:fillRect/>
          </a:stretch>
        </p:blipFill>
        <p:spPr>
          <a:xfrm>
            <a:off x="3223267" y="16012912"/>
            <a:ext cx="5534287" cy="4819263"/>
          </a:xfrm>
          <a:prstGeom prst="rect">
            <a:avLst/>
          </a:prstGeom>
        </p:spPr>
      </p:pic>
      <p:sp>
        <p:nvSpPr>
          <p:cNvPr id="13366" name="TextBox 13365">
            <a:extLst>
              <a:ext uri="{FF2B5EF4-FFF2-40B4-BE49-F238E27FC236}">
                <a16:creationId xmlns:a16="http://schemas.microsoft.com/office/drawing/2014/main" id="{3F36458A-08E0-F8C7-6BCD-C8763121360F}"/>
              </a:ext>
            </a:extLst>
          </p:cNvPr>
          <p:cNvSpPr txBox="1"/>
          <p:nvPr/>
        </p:nvSpPr>
        <p:spPr>
          <a:xfrm>
            <a:off x="2094327" y="14150557"/>
            <a:ext cx="1607488" cy="400110"/>
          </a:xfrm>
          <a:prstGeom prst="rect">
            <a:avLst/>
          </a:prstGeom>
          <a:solidFill>
            <a:srgbClr val="FF0000"/>
          </a:solidFill>
        </p:spPr>
        <p:txBody>
          <a:bodyPr wrap="square" rtlCol="0">
            <a:spAutoFit/>
          </a:bodyPr>
          <a:lstStyle/>
          <a:p>
            <a:pPr algn="ctr"/>
            <a:r>
              <a:rPr lang="en-CA" sz="2000" dirty="0">
                <a:latin typeface="+mn-lt"/>
                <a:cs typeface="Times New Roman" panose="02020603050405020304" pitchFamily="18" charset="0"/>
              </a:rPr>
              <a:t>Inflammation</a:t>
            </a:r>
            <a:endParaRPr lang="en-CA" sz="1800" dirty="0">
              <a:latin typeface="+mn-lt"/>
              <a:cs typeface="Times New Roman" panose="02020603050405020304" pitchFamily="18" charset="0"/>
            </a:endParaRPr>
          </a:p>
        </p:txBody>
      </p:sp>
      <p:cxnSp>
        <p:nvCxnSpPr>
          <p:cNvPr id="13368" name="Straight Arrow Connector 13367">
            <a:extLst>
              <a:ext uri="{FF2B5EF4-FFF2-40B4-BE49-F238E27FC236}">
                <a16:creationId xmlns:a16="http://schemas.microsoft.com/office/drawing/2014/main" id="{48CC0D7A-6770-E440-68D1-D7FBBE168834}"/>
              </a:ext>
            </a:extLst>
          </p:cNvPr>
          <p:cNvCxnSpPr/>
          <p:nvPr/>
        </p:nvCxnSpPr>
        <p:spPr>
          <a:xfrm>
            <a:off x="3768815" y="14361742"/>
            <a:ext cx="1011906" cy="2"/>
          </a:xfrm>
          <a:prstGeom prst="straightConnector1">
            <a:avLst/>
          </a:prstGeom>
          <a:ln w="666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369" name="TextBox 13368">
            <a:extLst>
              <a:ext uri="{FF2B5EF4-FFF2-40B4-BE49-F238E27FC236}">
                <a16:creationId xmlns:a16="http://schemas.microsoft.com/office/drawing/2014/main" id="{9926CDA0-7DF9-C479-4D6F-160BDA0CE6DB}"/>
              </a:ext>
            </a:extLst>
          </p:cNvPr>
          <p:cNvSpPr txBox="1"/>
          <p:nvPr/>
        </p:nvSpPr>
        <p:spPr>
          <a:xfrm>
            <a:off x="4864195" y="14035924"/>
            <a:ext cx="2381707" cy="707886"/>
          </a:xfrm>
          <a:prstGeom prst="rect">
            <a:avLst/>
          </a:prstGeom>
          <a:noFill/>
          <a:ln>
            <a:solidFill>
              <a:schemeClr val="tx1"/>
            </a:solidFill>
          </a:ln>
        </p:spPr>
        <p:txBody>
          <a:bodyPr wrap="square" rtlCol="0">
            <a:spAutoFit/>
          </a:bodyPr>
          <a:lstStyle/>
          <a:p>
            <a:pPr algn="ctr"/>
            <a:r>
              <a:rPr lang="en-CA" sz="2000" dirty="0">
                <a:latin typeface="+mn-lt"/>
                <a:cs typeface="Times New Roman" panose="02020603050405020304" pitchFamily="18" charset="0"/>
              </a:rPr>
              <a:t>AA released from cell membrane</a:t>
            </a:r>
            <a:endParaRPr lang="en-CA" sz="1800" dirty="0">
              <a:latin typeface="+mn-lt"/>
              <a:cs typeface="Times New Roman" panose="02020603050405020304" pitchFamily="18" charset="0"/>
            </a:endParaRPr>
          </a:p>
        </p:txBody>
      </p:sp>
      <p:cxnSp>
        <p:nvCxnSpPr>
          <p:cNvPr id="13370" name="Straight Arrow Connector 13369">
            <a:extLst>
              <a:ext uri="{FF2B5EF4-FFF2-40B4-BE49-F238E27FC236}">
                <a16:creationId xmlns:a16="http://schemas.microsoft.com/office/drawing/2014/main" id="{1151C28A-E3FE-6BF9-AB31-F8ED699C3EE0}"/>
              </a:ext>
            </a:extLst>
          </p:cNvPr>
          <p:cNvCxnSpPr>
            <a:cxnSpLocks/>
          </p:cNvCxnSpPr>
          <p:nvPr/>
        </p:nvCxnSpPr>
        <p:spPr>
          <a:xfrm>
            <a:off x="5864724" y="14866282"/>
            <a:ext cx="0" cy="970096"/>
          </a:xfrm>
          <a:prstGeom prst="straightConnector1">
            <a:avLst/>
          </a:prstGeom>
          <a:ln w="666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373" name="TextBox 13372">
            <a:extLst>
              <a:ext uri="{FF2B5EF4-FFF2-40B4-BE49-F238E27FC236}">
                <a16:creationId xmlns:a16="http://schemas.microsoft.com/office/drawing/2014/main" id="{14D0BF25-D871-F63D-B79B-68B821B06AB2}"/>
              </a:ext>
            </a:extLst>
          </p:cNvPr>
          <p:cNvSpPr txBox="1"/>
          <p:nvPr/>
        </p:nvSpPr>
        <p:spPr>
          <a:xfrm>
            <a:off x="5622488" y="15131745"/>
            <a:ext cx="1607488" cy="400110"/>
          </a:xfrm>
          <a:prstGeom prst="rect">
            <a:avLst/>
          </a:prstGeom>
          <a:noFill/>
        </p:spPr>
        <p:txBody>
          <a:bodyPr wrap="square" rtlCol="0">
            <a:spAutoFit/>
          </a:bodyPr>
          <a:lstStyle/>
          <a:p>
            <a:pPr algn="ctr"/>
            <a:r>
              <a:rPr lang="en-CA" sz="2000" dirty="0">
                <a:latin typeface="+mn-lt"/>
                <a:cs typeface="Times New Roman" panose="02020603050405020304" pitchFamily="18" charset="0"/>
              </a:rPr>
              <a:t>CYP1B1</a:t>
            </a:r>
            <a:endParaRPr lang="en-CA" sz="1800" dirty="0">
              <a:latin typeface="+mn-lt"/>
              <a:cs typeface="Times New Roman" panose="02020603050405020304" pitchFamily="18" charset="0"/>
            </a:endParaRPr>
          </a:p>
        </p:txBody>
      </p:sp>
      <p:sp>
        <p:nvSpPr>
          <p:cNvPr id="13374" name="TextBox 13373">
            <a:extLst>
              <a:ext uri="{FF2B5EF4-FFF2-40B4-BE49-F238E27FC236}">
                <a16:creationId xmlns:a16="http://schemas.microsoft.com/office/drawing/2014/main" id="{5F2E4549-875F-A2A5-42D5-4FBA5EC11CC3}"/>
              </a:ext>
            </a:extLst>
          </p:cNvPr>
          <p:cNvSpPr txBox="1"/>
          <p:nvPr/>
        </p:nvSpPr>
        <p:spPr>
          <a:xfrm>
            <a:off x="9187544" y="14527207"/>
            <a:ext cx="4882439" cy="4154984"/>
          </a:xfrm>
          <a:prstGeom prst="rect">
            <a:avLst/>
          </a:prstGeom>
          <a:noFill/>
        </p:spPr>
        <p:txBody>
          <a:bodyPr wrap="square" rtlCol="0">
            <a:spAutoFit/>
          </a:bodyPr>
          <a:lstStyle/>
          <a:p>
            <a:pPr algn="just"/>
            <a:r>
              <a:rPr lang="en-CA" sz="2400" b="1" dirty="0">
                <a:latin typeface="+mn-lt"/>
              </a:rPr>
              <a:t>Figure 1: </a:t>
            </a:r>
            <a:r>
              <a:rPr lang="en-CA" sz="2400" dirty="0">
                <a:latin typeface="+mn-lt"/>
              </a:rPr>
              <a:t>Metabolism of arachidonic acid (AA) by CYP1B1 to mid-chain hydroxyeicosatetraenoic acids (HETEs) and various mechanisms involved in the pathogenesis of cardiac hypertrophy in the context of inflammation. GPCR: G-protein coupled receptor. PKC: protein kinase C. JNK: c-Jun N-terminal kinase. ERK: extracellular signal-regulated kinases.  NF</a:t>
            </a:r>
            <a:r>
              <a:rPr lang="el-GR" sz="2400" dirty="0">
                <a:latin typeface="+mn-lt"/>
              </a:rPr>
              <a:t>κ</a:t>
            </a:r>
            <a:r>
              <a:rPr lang="en-CA" sz="2400" dirty="0">
                <a:latin typeface="+mn-lt"/>
              </a:rPr>
              <a:t>B: nuclear factor kappa 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0" end="0"/>
                                            </p:txEl>
                                          </p:spTgt>
                                        </p:tgtEl>
                                        <p:attrNameLst>
                                          <p:attrName>style.visibility</p:attrName>
                                        </p:attrNameLst>
                                      </p:cBhvr>
                                      <p:to>
                                        <p:strVal val="visible"/>
                                      </p:to>
                                    </p:set>
                                    <p:animEffect transition="in" filter="fade">
                                      <p:cBhvr>
                                        <p:cTn id="17" dur="500"/>
                                        <p:tgtEl>
                                          <p:spTgt spid="2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fade">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par>
                                <p:cTn id="66" presetID="10" presetClass="entr" presetSubtype="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500"/>
                                        <p:tgtEl>
                                          <p:spTgt spid="11"/>
                                        </p:tgtEl>
                                      </p:cBhvr>
                                    </p:animEffect>
                                  </p:childTnLst>
                                </p:cTn>
                              </p:par>
                              <p:par>
                                <p:cTn id="74" presetID="10" presetClass="entr" presetSubtype="0" fill="hold"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
                                        <p:tgtEl>
                                          <p:spTgt spid="1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500"/>
                                        <p:tgtEl>
                                          <p:spTgt spid="1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4">
                                            <p:txEl>
                                              <p:pRg st="0" end="0"/>
                                            </p:txEl>
                                          </p:spTgt>
                                        </p:tgtEl>
                                        <p:attrNameLst>
                                          <p:attrName>style.visibility</p:attrName>
                                        </p:attrNameLst>
                                      </p:cBhvr>
                                      <p:to>
                                        <p:strVal val="visible"/>
                                      </p:to>
                                    </p:set>
                                    <p:animEffect transition="in" filter="fade">
                                      <p:cBhvr>
                                        <p:cTn id="96" dur="500"/>
                                        <p:tgtEl>
                                          <p:spTgt spid="24">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3335"/>
                                        </p:tgtEl>
                                        <p:attrNameLst>
                                          <p:attrName>style.visibility</p:attrName>
                                        </p:attrNameLst>
                                      </p:cBhvr>
                                      <p:to>
                                        <p:strVal val="visible"/>
                                      </p:to>
                                    </p:set>
                                    <p:animEffect transition="in" filter="fade">
                                      <p:cBhvr>
                                        <p:cTn id="101" dur="500"/>
                                        <p:tgtEl>
                                          <p:spTgt spid="1333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3336"/>
                                        </p:tgtEl>
                                        <p:attrNameLst>
                                          <p:attrName>style.visibility</p:attrName>
                                        </p:attrNameLst>
                                      </p:cBhvr>
                                      <p:to>
                                        <p:strVal val="visible"/>
                                      </p:to>
                                    </p:set>
                                    <p:animEffect transition="in" filter="fade">
                                      <p:cBhvr>
                                        <p:cTn id="106" dur="500"/>
                                        <p:tgtEl>
                                          <p:spTgt spid="1333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3338"/>
                                        </p:tgtEl>
                                        <p:attrNameLst>
                                          <p:attrName>style.visibility</p:attrName>
                                        </p:attrNameLst>
                                      </p:cBhvr>
                                      <p:to>
                                        <p:strVal val="visible"/>
                                      </p:to>
                                    </p:set>
                                    <p:animEffect transition="in" filter="fade">
                                      <p:cBhvr>
                                        <p:cTn id="111" dur="500"/>
                                        <p:tgtEl>
                                          <p:spTgt spid="13338"/>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3339"/>
                                        </p:tgtEl>
                                        <p:attrNameLst>
                                          <p:attrName>style.visibility</p:attrName>
                                        </p:attrNameLst>
                                      </p:cBhvr>
                                      <p:to>
                                        <p:strVal val="visible"/>
                                      </p:to>
                                    </p:set>
                                    <p:animEffect transition="in" filter="fade">
                                      <p:cBhvr>
                                        <p:cTn id="116" dur="500"/>
                                        <p:tgtEl>
                                          <p:spTgt spid="13339"/>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13347"/>
                                        </p:tgtEl>
                                        <p:attrNameLst>
                                          <p:attrName>style.visibility</p:attrName>
                                        </p:attrNameLst>
                                      </p:cBhvr>
                                      <p:to>
                                        <p:strVal val="visible"/>
                                      </p:to>
                                    </p:set>
                                    <p:animEffect transition="in" filter="fade">
                                      <p:cBhvr>
                                        <p:cTn id="121" dur="500"/>
                                        <p:tgtEl>
                                          <p:spTgt spid="13347"/>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13348"/>
                                        </p:tgtEl>
                                        <p:attrNameLst>
                                          <p:attrName>style.visibility</p:attrName>
                                        </p:attrNameLst>
                                      </p:cBhvr>
                                      <p:to>
                                        <p:strVal val="visible"/>
                                      </p:to>
                                    </p:set>
                                    <p:animEffect transition="in" filter="fade">
                                      <p:cBhvr>
                                        <p:cTn id="126" dur="500"/>
                                        <p:tgtEl>
                                          <p:spTgt spid="13348"/>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13349"/>
                                        </p:tgtEl>
                                        <p:attrNameLst>
                                          <p:attrName>style.visibility</p:attrName>
                                        </p:attrNameLst>
                                      </p:cBhvr>
                                      <p:to>
                                        <p:strVal val="visible"/>
                                      </p:to>
                                    </p:set>
                                    <p:animEffect transition="in" filter="fade">
                                      <p:cBhvr>
                                        <p:cTn id="131" dur="500"/>
                                        <p:tgtEl>
                                          <p:spTgt spid="13349"/>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13350"/>
                                        </p:tgtEl>
                                        <p:attrNameLst>
                                          <p:attrName>style.visibility</p:attrName>
                                        </p:attrNameLst>
                                      </p:cBhvr>
                                      <p:to>
                                        <p:strVal val="visible"/>
                                      </p:to>
                                    </p:set>
                                    <p:animEffect transition="in" filter="fade">
                                      <p:cBhvr>
                                        <p:cTn id="136" dur="500"/>
                                        <p:tgtEl>
                                          <p:spTgt spid="13350"/>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13351"/>
                                        </p:tgtEl>
                                        <p:attrNameLst>
                                          <p:attrName>style.visibility</p:attrName>
                                        </p:attrNameLst>
                                      </p:cBhvr>
                                      <p:to>
                                        <p:strVal val="visible"/>
                                      </p:to>
                                    </p:set>
                                    <p:animEffect transition="in" filter="fade">
                                      <p:cBhvr>
                                        <p:cTn id="141" dur="500"/>
                                        <p:tgtEl>
                                          <p:spTgt spid="13351"/>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13364"/>
                                        </p:tgtEl>
                                        <p:attrNameLst>
                                          <p:attrName>style.visibility</p:attrName>
                                        </p:attrNameLst>
                                      </p:cBhvr>
                                      <p:to>
                                        <p:strVal val="visible"/>
                                      </p:to>
                                    </p:set>
                                    <p:animEffect transition="in" filter="fade">
                                      <p:cBhvr>
                                        <p:cTn id="146" dur="500"/>
                                        <p:tgtEl>
                                          <p:spTgt spid="13364"/>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13366"/>
                                        </p:tgtEl>
                                        <p:attrNameLst>
                                          <p:attrName>style.visibility</p:attrName>
                                        </p:attrNameLst>
                                      </p:cBhvr>
                                      <p:to>
                                        <p:strVal val="visible"/>
                                      </p:to>
                                    </p:set>
                                    <p:animEffect transition="in" filter="fade">
                                      <p:cBhvr>
                                        <p:cTn id="151" dur="500"/>
                                        <p:tgtEl>
                                          <p:spTgt spid="13366"/>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13369"/>
                                        </p:tgtEl>
                                        <p:attrNameLst>
                                          <p:attrName>style.visibility</p:attrName>
                                        </p:attrNameLst>
                                      </p:cBhvr>
                                      <p:to>
                                        <p:strVal val="visible"/>
                                      </p:to>
                                    </p:set>
                                    <p:animEffect transition="in" filter="fade">
                                      <p:cBhvr>
                                        <p:cTn id="156" dur="500"/>
                                        <p:tgtEl>
                                          <p:spTgt spid="13369"/>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13373"/>
                                        </p:tgtEl>
                                        <p:attrNameLst>
                                          <p:attrName>style.visibility</p:attrName>
                                        </p:attrNameLst>
                                      </p:cBhvr>
                                      <p:to>
                                        <p:strVal val="visible"/>
                                      </p:to>
                                    </p:set>
                                    <p:animEffect transition="in" filter="fade">
                                      <p:cBhvr>
                                        <p:cTn id="161" dur="500"/>
                                        <p:tgtEl>
                                          <p:spTgt spid="13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5" grpId="0"/>
      <p:bldP spid="16" grpId="0"/>
      <p:bldP spid="17" grpId="0"/>
      <p:bldP spid="13366" grpId="0" animBg="1"/>
      <p:bldP spid="13369" grpId="0" animBg="1"/>
      <p:bldP spid="13373" grpId="0"/>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UA-Poster-Presentation-Green-White-54x42 - Copy</Template>
  <TotalTime>4265</TotalTime>
  <Words>1262</Words>
  <Application>Microsoft Office PowerPoint</Application>
  <PresentationFormat>Custom</PresentationFormat>
  <Paragraphs>81</Paragraphs>
  <Slides>1</Slides>
  <Notes>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2</vt:i4>
      </vt:variant>
      <vt:variant>
        <vt:lpstr>Slide Titles</vt:lpstr>
      </vt:variant>
      <vt:variant>
        <vt:i4>1</vt:i4>
      </vt:variant>
    </vt:vector>
  </HeadingPairs>
  <TitlesOfParts>
    <vt:vector size="6" baseType="lpstr">
      <vt:lpstr>Arial</vt:lpstr>
      <vt:lpstr>Calibri</vt:lpstr>
      <vt:lpstr>4_Office Theme</vt:lpstr>
      <vt:lpstr>GraphPad Prism 8 Project</vt:lpstr>
      <vt:lpstr>Prism 8</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Dr Mohammed Khatib</cp:lastModifiedBy>
  <cp:revision>120</cp:revision>
  <cp:lastPrinted>2010-10-08T01:06:04Z</cp:lastPrinted>
  <dcterms:created xsi:type="dcterms:W3CDTF">2017-06-06T18:17:43Z</dcterms:created>
  <dcterms:modified xsi:type="dcterms:W3CDTF">2023-06-13T18:01:32Z</dcterms:modified>
</cp:coreProperties>
</file>